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7"/>
  </p:notesMasterIdLst>
  <p:sldIdLst>
    <p:sldId id="314" r:id="rId2"/>
    <p:sldId id="273" r:id="rId3"/>
    <p:sldId id="276" r:id="rId4"/>
    <p:sldId id="277" r:id="rId5"/>
    <p:sldId id="27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6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166DFB-B340-481A-BE93-A4F566A5A1C9}" v="9" dt="2023-03-02T16:10:07.6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4" y="5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tiana Krivosheev" userId="c41c6ff2-b9bd-4765-bc53-566538058c37" providerId="ADAL" clId="{055C442A-684D-41B9-9A54-E32DFB215813}"/>
    <pc:docChg chg="delSld modSld">
      <pc:chgData name="Tatiana Krivosheev" userId="c41c6ff2-b9bd-4765-bc53-566538058c37" providerId="ADAL" clId="{055C442A-684D-41B9-9A54-E32DFB215813}" dt="2021-12-14T14:04:35.433" v="8" actId="2696"/>
      <pc:docMkLst>
        <pc:docMk/>
      </pc:docMkLst>
      <pc:sldChg chg="addSp modSp mod">
        <pc:chgData name="Tatiana Krivosheev" userId="c41c6ff2-b9bd-4765-bc53-566538058c37" providerId="ADAL" clId="{055C442A-684D-41B9-9A54-E32DFB215813}" dt="2021-12-14T14:04:26.894" v="3" actId="1076"/>
        <pc:sldMkLst>
          <pc:docMk/>
          <pc:sldMk cId="2464037572" sldId="256"/>
        </pc:sldMkLst>
        <pc:picChg chg="add mod">
          <ac:chgData name="Tatiana Krivosheev" userId="c41c6ff2-b9bd-4765-bc53-566538058c37" providerId="ADAL" clId="{055C442A-684D-41B9-9A54-E32DFB215813}" dt="2021-12-14T14:04:26.894" v="3" actId="1076"/>
          <ac:picMkLst>
            <pc:docMk/>
            <pc:sldMk cId="2464037572" sldId="256"/>
            <ac:picMk id="5" creationId="{DDF59ABE-E3DB-490B-AC96-1B2B88E6BDC8}"/>
          </ac:picMkLst>
        </pc:picChg>
      </pc:sldChg>
      <pc:sldChg chg="del">
        <pc:chgData name="Tatiana Krivosheev" userId="c41c6ff2-b9bd-4765-bc53-566538058c37" providerId="ADAL" clId="{055C442A-684D-41B9-9A54-E32DFB215813}" dt="2021-12-14T14:04:33.626" v="7" actId="2696"/>
        <pc:sldMkLst>
          <pc:docMk/>
          <pc:sldMk cId="2573666538" sldId="272"/>
        </pc:sldMkLst>
      </pc:sldChg>
      <pc:sldChg chg="del">
        <pc:chgData name="Tatiana Krivosheev" userId="c41c6ff2-b9bd-4765-bc53-566538058c37" providerId="ADAL" clId="{055C442A-684D-41B9-9A54-E32DFB215813}" dt="2021-12-14T14:04:35.433" v="8" actId="2696"/>
        <pc:sldMkLst>
          <pc:docMk/>
          <pc:sldMk cId="764114552" sldId="280"/>
        </pc:sldMkLst>
      </pc:sldChg>
      <pc:sldChg chg="del">
        <pc:chgData name="Tatiana Krivosheev" userId="c41c6ff2-b9bd-4765-bc53-566538058c37" providerId="ADAL" clId="{055C442A-684D-41B9-9A54-E32DFB215813}" dt="2021-12-14T14:04:31.295" v="4" actId="2696"/>
        <pc:sldMkLst>
          <pc:docMk/>
          <pc:sldMk cId="1433118322" sldId="281"/>
        </pc:sldMkLst>
      </pc:sldChg>
      <pc:sldChg chg="del">
        <pc:chgData name="Tatiana Krivosheev" userId="c41c6ff2-b9bd-4765-bc53-566538058c37" providerId="ADAL" clId="{055C442A-684D-41B9-9A54-E32DFB215813}" dt="2021-12-14T14:04:31.988" v="5" actId="2696"/>
        <pc:sldMkLst>
          <pc:docMk/>
          <pc:sldMk cId="2459521586" sldId="282"/>
        </pc:sldMkLst>
      </pc:sldChg>
      <pc:sldChg chg="del">
        <pc:chgData name="Tatiana Krivosheev" userId="c41c6ff2-b9bd-4765-bc53-566538058c37" providerId="ADAL" clId="{055C442A-684D-41B9-9A54-E32DFB215813}" dt="2021-12-14T14:04:32.893" v="6" actId="2696"/>
        <pc:sldMkLst>
          <pc:docMk/>
          <pc:sldMk cId="2831199920" sldId="283"/>
        </pc:sldMkLst>
      </pc:sldChg>
    </pc:docChg>
  </pc:docChgLst>
  <pc:docChgLst>
    <pc:chgData name="Dmitriy Beznosko" userId="8bcdeb23-d2dd-465e-bda6-8e644f22b48c" providerId="ADAL" clId="{5F166DFB-B340-481A-BE93-A4F566A5A1C9}"/>
    <pc:docChg chg="undo custSel addSld delSld modSld">
      <pc:chgData name="Dmitriy Beznosko" userId="8bcdeb23-d2dd-465e-bda6-8e644f22b48c" providerId="ADAL" clId="{5F166DFB-B340-481A-BE93-A4F566A5A1C9}" dt="2023-04-01T23:16:47.162" v="105" actId="26606"/>
      <pc:docMkLst>
        <pc:docMk/>
      </pc:docMkLst>
      <pc:sldChg chg="delSp del mod">
        <pc:chgData name="Dmitriy Beznosko" userId="8bcdeb23-d2dd-465e-bda6-8e644f22b48c" providerId="ADAL" clId="{5F166DFB-B340-481A-BE93-A4F566A5A1C9}" dt="2023-03-02T16:06:59.640" v="20" actId="47"/>
        <pc:sldMkLst>
          <pc:docMk/>
          <pc:sldMk cId="2464037572" sldId="256"/>
        </pc:sldMkLst>
        <pc:picChg chg="del">
          <ac:chgData name="Dmitriy Beznosko" userId="8bcdeb23-d2dd-465e-bda6-8e644f22b48c" providerId="ADAL" clId="{5F166DFB-B340-481A-BE93-A4F566A5A1C9}" dt="2023-03-02T16:06:49.717" v="18" actId="21"/>
          <ac:picMkLst>
            <pc:docMk/>
            <pc:sldMk cId="2464037572" sldId="256"/>
            <ac:picMk id="4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5F166DFB-B340-481A-BE93-A4F566A5A1C9}" dt="2023-03-02T16:07:52.709" v="34" actId="478"/>
        <pc:sldMkLst>
          <pc:docMk/>
          <pc:sldMk cId="4246377159" sldId="273"/>
        </pc:sldMkLst>
        <pc:spChg chg="del mod">
          <ac:chgData name="Dmitriy Beznosko" userId="8bcdeb23-d2dd-465e-bda6-8e644f22b48c" providerId="ADAL" clId="{5F166DFB-B340-481A-BE93-A4F566A5A1C9}" dt="2023-03-02T16:07:08.761" v="23"/>
          <ac:spMkLst>
            <pc:docMk/>
            <pc:sldMk cId="4246377159" sldId="273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5F166DFB-B340-481A-BE93-A4F566A5A1C9}" dt="2023-03-02T16:07:52.709" v="34" actId="478"/>
          <ac:spMkLst>
            <pc:docMk/>
            <pc:sldMk cId="4246377159" sldId="273"/>
            <ac:spMk id="4" creationId="{00000000-0000-0000-0000-000000000000}"/>
          </ac:spMkLst>
        </pc:spChg>
        <pc:spChg chg="mod">
          <ac:chgData name="Dmitriy Beznosko" userId="8bcdeb23-d2dd-465e-bda6-8e644f22b48c" providerId="ADAL" clId="{5F166DFB-B340-481A-BE93-A4F566A5A1C9}" dt="2023-03-02T16:07:24.969" v="28" actId="26606"/>
          <ac:spMkLst>
            <pc:docMk/>
            <pc:sldMk cId="4246377159" sldId="273"/>
            <ac:spMk id="27650" creationId="{00000000-0000-0000-0000-000000000000}"/>
          </ac:spMkLst>
        </pc:spChg>
        <pc:spChg chg="mod">
          <ac:chgData name="Dmitriy Beznosko" userId="8bcdeb23-d2dd-465e-bda6-8e644f22b48c" providerId="ADAL" clId="{5F166DFB-B340-481A-BE93-A4F566A5A1C9}" dt="2023-03-02T16:07:24.969" v="28" actId="26606"/>
          <ac:spMkLst>
            <pc:docMk/>
            <pc:sldMk cId="4246377159" sldId="273"/>
            <ac:spMk id="27651" creationId="{00000000-0000-0000-0000-000000000000}"/>
          </ac:spMkLst>
        </pc:spChg>
        <pc:spChg chg="add">
          <ac:chgData name="Dmitriy Beznosko" userId="8bcdeb23-d2dd-465e-bda6-8e644f22b48c" providerId="ADAL" clId="{5F166DFB-B340-481A-BE93-A4F566A5A1C9}" dt="2023-03-02T16:07:24.969" v="28" actId="26606"/>
          <ac:spMkLst>
            <pc:docMk/>
            <pc:sldMk cId="4246377159" sldId="273"/>
            <ac:spMk id="27656" creationId="{2B566528-1B12-4246-9431-5C2D7D081168}"/>
          </ac:spMkLst>
        </pc:spChg>
        <pc:grpChg chg="add">
          <ac:chgData name="Dmitriy Beznosko" userId="8bcdeb23-d2dd-465e-bda6-8e644f22b48c" providerId="ADAL" clId="{5F166DFB-B340-481A-BE93-A4F566A5A1C9}" dt="2023-03-02T16:07:24.969" v="28" actId="26606"/>
          <ac:grpSpMkLst>
            <pc:docMk/>
            <pc:sldMk cId="4246377159" sldId="273"/>
            <ac:grpSpMk id="27658" creationId="{287F69AB-2350-44E3-9076-00265B93F313}"/>
          </ac:grpSpMkLst>
        </pc:grpChg>
        <pc:grpChg chg="add">
          <ac:chgData name="Dmitriy Beznosko" userId="8bcdeb23-d2dd-465e-bda6-8e644f22b48c" providerId="ADAL" clId="{5F166DFB-B340-481A-BE93-A4F566A5A1C9}" dt="2023-03-02T16:07:24.969" v="28" actId="26606"/>
          <ac:grpSpMkLst>
            <pc:docMk/>
            <pc:sldMk cId="4246377159" sldId="273"/>
            <ac:grpSpMk id="27662" creationId="{3EA7D759-6BEF-4CBD-A325-BCFA77832B3F}"/>
          </ac:grpSpMkLst>
        </pc:grpChg>
        <pc:picChg chg="mod ord">
          <ac:chgData name="Dmitriy Beznosko" userId="8bcdeb23-d2dd-465e-bda6-8e644f22b48c" providerId="ADAL" clId="{5F166DFB-B340-481A-BE93-A4F566A5A1C9}" dt="2023-03-02T16:07:49.409" v="33" actId="1076"/>
          <ac:picMkLst>
            <pc:docMk/>
            <pc:sldMk cId="4246377159" sldId="273"/>
            <ac:picMk id="2" creationId="{00000000-0000-0000-0000-000000000000}"/>
          </ac:picMkLst>
        </pc:picChg>
      </pc:sldChg>
      <pc:sldChg chg="addSp delSp modSp mod setBg setClrOvrMap">
        <pc:chgData name="Dmitriy Beznosko" userId="8bcdeb23-d2dd-465e-bda6-8e644f22b48c" providerId="ADAL" clId="{5F166DFB-B340-481A-BE93-A4F566A5A1C9}" dt="2023-03-02T16:10:07.630" v="64" actId="5793"/>
        <pc:sldMkLst>
          <pc:docMk/>
          <pc:sldMk cId="2029786887" sldId="276"/>
        </pc:sldMkLst>
        <pc:spChg chg="mod ord">
          <ac:chgData name="Dmitriy Beznosko" userId="8bcdeb23-d2dd-465e-bda6-8e644f22b48c" providerId="ADAL" clId="{5F166DFB-B340-481A-BE93-A4F566A5A1C9}" dt="2023-03-02T16:10:07.630" v="64" actId="5793"/>
          <ac:spMkLst>
            <pc:docMk/>
            <pc:sldMk cId="2029786887" sldId="276"/>
            <ac:spMk id="3" creationId="{00000000-0000-0000-0000-000000000000}"/>
          </ac:spMkLst>
        </pc:spChg>
        <pc:spChg chg="del">
          <ac:chgData name="Dmitriy Beznosko" userId="8bcdeb23-d2dd-465e-bda6-8e644f22b48c" providerId="ADAL" clId="{5F166DFB-B340-481A-BE93-A4F566A5A1C9}" dt="2023-03-02T16:08:10.627" v="36" actId="21"/>
          <ac:spMkLst>
            <pc:docMk/>
            <pc:sldMk cId="2029786887" sldId="276"/>
            <ac:spMk id="4" creationId="{00000000-0000-0000-0000-000000000000}"/>
          </ac:spMkLst>
        </pc:spChg>
        <pc:spChg chg="del">
          <ac:chgData name="Dmitriy Beznosko" userId="8bcdeb23-d2dd-465e-bda6-8e644f22b48c" providerId="ADAL" clId="{5F166DFB-B340-481A-BE93-A4F566A5A1C9}" dt="2023-03-02T16:07:59.845" v="35" actId="478"/>
          <ac:spMkLst>
            <pc:docMk/>
            <pc:sldMk cId="2029786887" sldId="276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5F166DFB-B340-481A-BE93-A4F566A5A1C9}" dt="2023-03-02T16:08:23.030" v="40" actId="478"/>
          <ac:spMkLst>
            <pc:docMk/>
            <pc:sldMk cId="2029786887" sldId="276"/>
            <ac:spMk id="6" creationId="{86F92ABD-A554-DE9F-2830-0FCFAC822453}"/>
          </ac:spMkLst>
        </pc:spChg>
        <pc:spChg chg="mod">
          <ac:chgData name="Dmitriy Beznosko" userId="8bcdeb23-d2dd-465e-bda6-8e644f22b48c" providerId="ADAL" clId="{5F166DFB-B340-481A-BE93-A4F566A5A1C9}" dt="2023-03-02T16:09:06.134" v="51" actId="26606"/>
          <ac:spMkLst>
            <pc:docMk/>
            <pc:sldMk cId="2029786887" sldId="276"/>
            <ac:spMk id="30722" creationId="{00000000-0000-0000-0000-000000000000}"/>
          </ac:spMkLst>
        </pc:spChg>
        <pc:spChg chg="add">
          <ac:chgData name="Dmitriy Beznosko" userId="8bcdeb23-d2dd-465e-bda6-8e644f22b48c" providerId="ADAL" clId="{5F166DFB-B340-481A-BE93-A4F566A5A1C9}" dt="2023-03-02T16:09:06.134" v="51" actId="26606"/>
          <ac:spMkLst>
            <pc:docMk/>
            <pc:sldMk cId="2029786887" sldId="276"/>
            <ac:spMk id="30727" creationId="{D1C26593-9A51-48FE-9FA2-A9052E57F390}"/>
          </ac:spMkLst>
        </pc:spChg>
        <pc:spChg chg="add">
          <ac:chgData name="Dmitriy Beznosko" userId="8bcdeb23-d2dd-465e-bda6-8e644f22b48c" providerId="ADAL" clId="{5F166DFB-B340-481A-BE93-A4F566A5A1C9}" dt="2023-03-02T16:09:06.134" v="51" actId="26606"/>
          <ac:spMkLst>
            <pc:docMk/>
            <pc:sldMk cId="2029786887" sldId="276"/>
            <ac:spMk id="30729" creationId="{B9D473B1-934D-4F2D-AC4B-5BFB4BAC5DCD}"/>
          </ac:spMkLst>
        </pc:spChg>
        <pc:spChg chg="add">
          <ac:chgData name="Dmitriy Beznosko" userId="8bcdeb23-d2dd-465e-bda6-8e644f22b48c" providerId="ADAL" clId="{5F166DFB-B340-481A-BE93-A4F566A5A1C9}" dt="2023-03-02T16:09:06.134" v="51" actId="26606"/>
          <ac:spMkLst>
            <pc:docMk/>
            <pc:sldMk cId="2029786887" sldId="276"/>
            <ac:spMk id="30731" creationId="{CDE3C03E-D949-4F50-AAFA-3278B2212124}"/>
          </ac:spMkLst>
        </pc:spChg>
        <pc:picChg chg="mod">
          <ac:chgData name="Dmitriy Beznosko" userId="8bcdeb23-d2dd-465e-bda6-8e644f22b48c" providerId="ADAL" clId="{5F166DFB-B340-481A-BE93-A4F566A5A1C9}" dt="2023-03-02T16:09:33.159" v="57" actId="14100"/>
          <ac:picMkLst>
            <pc:docMk/>
            <pc:sldMk cId="2029786887" sldId="276"/>
            <ac:picMk id="2" creationId="{00000000-0000-0000-0000-000000000000}"/>
          </ac:picMkLst>
        </pc:picChg>
        <pc:picChg chg="mod">
          <ac:chgData name="Dmitriy Beznosko" userId="8bcdeb23-d2dd-465e-bda6-8e644f22b48c" providerId="ADAL" clId="{5F166DFB-B340-481A-BE93-A4F566A5A1C9}" dt="2023-03-02T16:09:57.022" v="60" actId="1076"/>
          <ac:picMkLst>
            <pc:docMk/>
            <pc:sldMk cId="2029786887" sldId="276"/>
            <ac:picMk id="8" creationId="{00000000-0000-0000-0000-000000000000}"/>
          </ac:picMkLst>
        </pc:picChg>
        <pc:picChg chg="mod">
          <ac:chgData name="Dmitriy Beznosko" userId="8bcdeb23-d2dd-465e-bda6-8e644f22b48c" providerId="ADAL" clId="{5F166DFB-B340-481A-BE93-A4F566A5A1C9}" dt="2023-03-02T16:09:59.203" v="61" actId="1076"/>
          <ac:picMkLst>
            <pc:docMk/>
            <pc:sldMk cId="2029786887" sldId="276"/>
            <ac:picMk id="9" creationId="{00000000-0000-0000-0000-000000000000}"/>
          </ac:picMkLst>
        </pc:picChg>
        <pc:picChg chg="mod ord">
          <ac:chgData name="Dmitriy Beznosko" userId="8bcdeb23-d2dd-465e-bda6-8e644f22b48c" providerId="ADAL" clId="{5F166DFB-B340-481A-BE93-A4F566A5A1C9}" dt="2023-03-02T16:10:01.571" v="63" actId="1076"/>
          <ac:picMkLst>
            <pc:docMk/>
            <pc:sldMk cId="2029786887" sldId="276"/>
            <ac:picMk id="1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5F166DFB-B340-481A-BE93-A4F566A5A1C9}" dt="2023-03-02T16:11:03.268" v="87" actId="20577"/>
        <pc:sldMkLst>
          <pc:docMk/>
          <pc:sldMk cId="2176217721" sldId="277"/>
        </pc:sldMkLst>
        <pc:spChg chg="del">
          <ac:chgData name="Dmitriy Beznosko" userId="8bcdeb23-d2dd-465e-bda6-8e644f22b48c" providerId="ADAL" clId="{5F166DFB-B340-481A-BE93-A4F566A5A1C9}" dt="2023-03-02T16:10:19.275" v="65" actId="478"/>
          <ac:spMkLst>
            <pc:docMk/>
            <pc:sldMk cId="2176217721" sldId="277"/>
            <ac:spMk id="4" creationId="{00000000-0000-0000-0000-000000000000}"/>
          </ac:spMkLst>
        </pc:spChg>
        <pc:spChg chg="mod">
          <ac:chgData name="Dmitriy Beznosko" userId="8bcdeb23-d2dd-465e-bda6-8e644f22b48c" providerId="ADAL" clId="{5F166DFB-B340-481A-BE93-A4F566A5A1C9}" dt="2023-03-02T16:10:29.367" v="66" actId="26606"/>
          <ac:spMkLst>
            <pc:docMk/>
            <pc:sldMk cId="2176217721" sldId="277"/>
            <ac:spMk id="31746" creationId="{00000000-0000-0000-0000-000000000000}"/>
          </ac:spMkLst>
        </pc:spChg>
        <pc:spChg chg="mod ord">
          <ac:chgData name="Dmitriy Beznosko" userId="8bcdeb23-d2dd-465e-bda6-8e644f22b48c" providerId="ADAL" clId="{5F166DFB-B340-481A-BE93-A4F566A5A1C9}" dt="2023-03-02T16:11:03.268" v="87" actId="20577"/>
          <ac:spMkLst>
            <pc:docMk/>
            <pc:sldMk cId="2176217721" sldId="277"/>
            <ac:spMk id="31747" creationId="{00000000-0000-0000-0000-000000000000}"/>
          </ac:spMkLst>
        </pc:spChg>
        <pc:spChg chg="add">
          <ac:chgData name="Dmitriy Beznosko" userId="8bcdeb23-d2dd-465e-bda6-8e644f22b48c" providerId="ADAL" clId="{5F166DFB-B340-481A-BE93-A4F566A5A1C9}" dt="2023-03-02T16:10:29.367" v="66" actId="26606"/>
          <ac:spMkLst>
            <pc:docMk/>
            <pc:sldMk cId="2176217721" sldId="277"/>
            <ac:spMk id="31752" creationId="{2B566528-1B12-4246-9431-5C2D7D081168}"/>
          </ac:spMkLst>
        </pc:spChg>
        <pc:grpChg chg="add">
          <ac:chgData name="Dmitriy Beznosko" userId="8bcdeb23-d2dd-465e-bda6-8e644f22b48c" providerId="ADAL" clId="{5F166DFB-B340-481A-BE93-A4F566A5A1C9}" dt="2023-03-02T16:10:29.367" v="66" actId="26606"/>
          <ac:grpSpMkLst>
            <pc:docMk/>
            <pc:sldMk cId="2176217721" sldId="277"/>
            <ac:grpSpMk id="31754" creationId="{C34A4475-365F-4381-A542-4698D63774B8}"/>
          </ac:grpSpMkLst>
        </pc:grpChg>
        <pc:grpChg chg="add">
          <ac:chgData name="Dmitriy Beznosko" userId="8bcdeb23-d2dd-465e-bda6-8e644f22b48c" providerId="ADAL" clId="{5F166DFB-B340-481A-BE93-A4F566A5A1C9}" dt="2023-03-02T16:10:29.367" v="66" actId="26606"/>
          <ac:grpSpMkLst>
            <pc:docMk/>
            <pc:sldMk cId="2176217721" sldId="277"/>
            <ac:grpSpMk id="31758" creationId="{DC8D6E3B-FFED-480F-941D-FE376375B8B7}"/>
          </ac:grpSpMkLst>
        </pc:grpChg>
        <pc:picChg chg="mod">
          <ac:chgData name="Dmitriy Beznosko" userId="8bcdeb23-d2dd-465e-bda6-8e644f22b48c" providerId="ADAL" clId="{5F166DFB-B340-481A-BE93-A4F566A5A1C9}" dt="2023-03-02T16:10:29.367" v="66" actId="26606"/>
          <ac:picMkLst>
            <pc:docMk/>
            <pc:sldMk cId="2176217721" sldId="277"/>
            <ac:picMk id="2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5F166DFB-B340-481A-BE93-A4F566A5A1C9}" dt="2023-03-02T16:11:58.263" v="104" actId="14100"/>
        <pc:sldMkLst>
          <pc:docMk/>
          <pc:sldMk cId="3456289084" sldId="279"/>
        </pc:sldMkLst>
        <pc:spChg chg="del mod">
          <ac:chgData name="Dmitriy Beznosko" userId="8bcdeb23-d2dd-465e-bda6-8e644f22b48c" providerId="ADAL" clId="{5F166DFB-B340-481A-BE93-A4F566A5A1C9}" dt="2023-03-02T16:11:21.668" v="92"/>
          <ac:spMkLst>
            <pc:docMk/>
            <pc:sldMk cId="3456289084" sldId="279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5F166DFB-B340-481A-BE93-A4F566A5A1C9}" dt="2023-03-02T16:11:21.667" v="90" actId="478"/>
          <ac:spMkLst>
            <pc:docMk/>
            <pc:sldMk cId="3456289084" sldId="279"/>
            <ac:spMk id="4" creationId="{00000000-0000-0000-0000-000000000000}"/>
          </ac:spMkLst>
        </pc:spChg>
        <pc:spChg chg="mod">
          <ac:chgData name="Dmitriy Beznosko" userId="8bcdeb23-d2dd-465e-bda6-8e644f22b48c" providerId="ADAL" clId="{5F166DFB-B340-481A-BE93-A4F566A5A1C9}" dt="2023-03-02T16:11:50.421" v="102" actId="26606"/>
          <ac:spMkLst>
            <pc:docMk/>
            <pc:sldMk cId="3456289084" sldId="279"/>
            <ac:spMk id="34818" creationId="{00000000-0000-0000-0000-000000000000}"/>
          </ac:spMkLst>
        </pc:spChg>
        <pc:spChg chg="mod">
          <ac:chgData name="Dmitriy Beznosko" userId="8bcdeb23-d2dd-465e-bda6-8e644f22b48c" providerId="ADAL" clId="{5F166DFB-B340-481A-BE93-A4F566A5A1C9}" dt="2023-03-02T16:11:58.263" v="104" actId="14100"/>
          <ac:spMkLst>
            <pc:docMk/>
            <pc:sldMk cId="3456289084" sldId="279"/>
            <ac:spMk id="34819" creationId="{00000000-0000-0000-0000-000000000000}"/>
          </ac:spMkLst>
        </pc:spChg>
        <pc:spChg chg="add">
          <ac:chgData name="Dmitriy Beznosko" userId="8bcdeb23-d2dd-465e-bda6-8e644f22b48c" providerId="ADAL" clId="{5F166DFB-B340-481A-BE93-A4F566A5A1C9}" dt="2023-03-02T16:11:50.421" v="102" actId="26606"/>
          <ac:spMkLst>
            <pc:docMk/>
            <pc:sldMk cId="3456289084" sldId="279"/>
            <ac:spMk id="34824" creationId="{2B566528-1B12-4246-9431-5C2D7D081168}"/>
          </ac:spMkLst>
        </pc:spChg>
        <pc:grpChg chg="add">
          <ac:chgData name="Dmitriy Beznosko" userId="8bcdeb23-d2dd-465e-bda6-8e644f22b48c" providerId="ADAL" clId="{5F166DFB-B340-481A-BE93-A4F566A5A1C9}" dt="2023-03-02T16:11:50.421" v="102" actId="26606"/>
          <ac:grpSpMkLst>
            <pc:docMk/>
            <pc:sldMk cId="3456289084" sldId="279"/>
            <ac:grpSpMk id="34826" creationId="{828A5161-06F1-46CF-8AD7-844680A59E13}"/>
          </ac:grpSpMkLst>
        </pc:grpChg>
        <pc:grpChg chg="add">
          <ac:chgData name="Dmitriy Beznosko" userId="8bcdeb23-d2dd-465e-bda6-8e644f22b48c" providerId="ADAL" clId="{5F166DFB-B340-481A-BE93-A4F566A5A1C9}" dt="2023-03-02T16:11:50.421" v="102" actId="26606"/>
          <ac:grpSpMkLst>
            <pc:docMk/>
            <pc:sldMk cId="3456289084" sldId="279"/>
            <ac:grpSpMk id="34830" creationId="{5995D10D-E9C9-47DB-AE7E-801FEF38F5C9}"/>
          </ac:grpSpMkLst>
        </pc:grpChg>
        <pc:picChg chg="mod">
          <ac:chgData name="Dmitriy Beznosko" userId="8bcdeb23-d2dd-465e-bda6-8e644f22b48c" providerId="ADAL" clId="{5F166DFB-B340-481A-BE93-A4F566A5A1C9}" dt="2023-03-02T16:11:55.134" v="103" actId="14100"/>
          <ac:picMkLst>
            <pc:docMk/>
            <pc:sldMk cId="3456289084" sldId="279"/>
            <ac:picMk id="3" creationId="{00000000-0000-0000-0000-000000000000}"/>
          </ac:picMkLst>
        </pc:picChg>
      </pc:sldChg>
      <pc:sldChg chg="addSp delSp modSp add mod setBg delDesignElem">
        <pc:chgData name="Dmitriy Beznosko" userId="8bcdeb23-d2dd-465e-bda6-8e644f22b48c" providerId="ADAL" clId="{5F166DFB-B340-481A-BE93-A4F566A5A1C9}" dt="2023-04-01T23:16:47.162" v="105" actId="26606"/>
        <pc:sldMkLst>
          <pc:docMk/>
          <pc:sldMk cId="3524771207" sldId="314"/>
        </pc:sldMkLst>
        <pc:spChg chg="mod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2" creationId="{00000000-0000-0000-0000-000000000000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9" creationId="{B4D3D850-2041-4B7C-AED9-54DA385B14F7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10" creationId="{5707F116-8EC0-4822-9067-186AC8C96EB8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11" creationId="{49F1A7E4-819D-4D21-8E8B-32671A9F9853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12" creationId="{B4D3D850-2041-4B7C-AED9-54DA385B14F7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13" creationId="{CB64814D-A361-44E1-8D97-B83E41C8B280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14" creationId="{5707F116-8EC0-4822-9067-186AC8C96EB8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15" creationId="{852A6879-032A-4946-9CCA-44D38BEDF5F5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16" creationId="{49F1A7E4-819D-4D21-8E8B-32671A9F9853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17" creationId="{56AB08D7-F0FB-4965-B730-8B874214C283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18" creationId="{CB64814D-A361-44E1-8D97-B83E41C8B280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19" creationId="{148D9297-49FA-43ED-AC6B-E2F153B3A5A6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20" creationId="{852A6879-032A-4946-9CCA-44D38BEDF5F5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21" creationId="{77C2D141-F73C-4BF3-B3DF-D3BA74B8BE29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22" creationId="{56AB08D7-F0FB-4965-B730-8B874214C283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23" creationId="{DB456AC5-2DFE-4E00-B0CE-30AAA2A3D676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24" creationId="{148D9297-49FA-43ED-AC6B-E2F153B3A5A6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25" creationId="{D3EB41F8-8868-4FC3-8553-94FEE5A8B818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26" creationId="{77C2D141-F73C-4BF3-B3DF-D3BA74B8BE29}"/>
          </ac:spMkLst>
        </pc:spChg>
        <pc:spChg chg="add del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27" creationId="{39671820-9967-4806-B0A7-4944C2A4A5F1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28" creationId="{DB456AC5-2DFE-4E00-B0CE-30AAA2A3D676}"/>
          </ac:spMkLst>
        </pc:spChg>
        <pc:spChg chg="add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29" creationId="{0D3E573C-3958-42CC-A225-6B8B07B0F6C9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30" creationId="{D3EB41F8-8868-4FC3-8553-94FEE5A8B818}"/>
          </ac:spMkLst>
        </pc:spChg>
        <pc:spChg chg="del">
          <ac:chgData name="Dmitriy Beznosko" userId="8bcdeb23-d2dd-465e-bda6-8e644f22b48c" providerId="ADAL" clId="{5F166DFB-B340-481A-BE93-A4F566A5A1C9}" dt="2023-03-02T16:06:19.865" v="1"/>
          <ac:spMkLst>
            <pc:docMk/>
            <pc:sldMk cId="3524771207" sldId="314"/>
            <ac:spMk id="32" creationId="{39671820-9967-4806-B0A7-4944C2A4A5F1}"/>
          </ac:spMkLst>
        </pc:spChg>
        <pc:spChg chg="add">
          <ac:chgData name="Dmitriy Beznosko" userId="8bcdeb23-d2dd-465e-bda6-8e644f22b48c" providerId="ADAL" clId="{5F166DFB-B340-481A-BE93-A4F566A5A1C9}" dt="2023-04-01T23:16:47.162" v="105" actId="26606"/>
          <ac:spMkLst>
            <pc:docMk/>
            <pc:sldMk cId="3524771207" sldId="314"/>
            <ac:spMk id="34" creationId="{337AE4E8-E01E-4FD9-89B2-91EF5C7DD54E}"/>
          </ac:spMkLst>
        </pc:spChg>
        <pc:picChg chg="mod ord">
          <ac:chgData name="Dmitriy Beznosko" userId="8bcdeb23-d2dd-465e-bda6-8e644f22b48c" providerId="ADAL" clId="{5F166DFB-B340-481A-BE93-A4F566A5A1C9}" dt="2023-04-01T23:16:47.162" v="105" actId="26606"/>
          <ac:picMkLst>
            <pc:docMk/>
            <pc:sldMk cId="3524771207" sldId="314"/>
            <ac:picMk id="5" creationId="{00000000-0000-0000-0000-000000000000}"/>
          </ac:picMkLst>
        </pc:picChg>
        <pc:picChg chg="mod ord">
          <ac:chgData name="Dmitriy Beznosko" userId="8bcdeb23-d2dd-465e-bda6-8e644f22b48c" providerId="ADAL" clId="{5F166DFB-B340-481A-BE93-A4F566A5A1C9}" dt="2023-04-01T23:16:47.162" v="105" actId="26606"/>
          <ac:picMkLst>
            <pc:docMk/>
            <pc:sldMk cId="3524771207" sldId="314"/>
            <ac:picMk id="6" creationId="{57138883-9A7E-506D-9CE5-F80332AEAA95}"/>
          </ac:picMkLst>
        </pc:picChg>
        <pc:picChg chg="mod">
          <ac:chgData name="Dmitriy Beznosko" userId="8bcdeb23-d2dd-465e-bda6-8e644f22b48c" providerId="ADAL" clId="{5F166DFB-B340-481A-BE93-A4F566A5A1C9}" dt="2023-04-01T23:16:47.162" v="105" actId="26606"/>
          <ac:picMkLst>
            <pc:docMk/>
            <pc:sldMk cId="3524771207" sldId="314"/>
            <ac:picMk id="7" creationId="{23C31AA8-D183-A315-C5DA-54D62B4A873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27DD2-65D0-4D66-B43A-3AE3C8D7A849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24C76-2916-4450-B152-FA81F261A7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3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BF5F4CE-F130-984F-9206-D40A4DD53910}" type="slidenum">
              <a:rPr lang="en-US" sz="1200">
                <a:latin typeface="Times New Roman" charset="0"/>
              </a:rPr>
              <a:pPr/>
              <a:t>2</a:t>
            </a:fld>
            <a:endParaRPr lang="en-US" sz="1200">
              <a:latin typeface="Times New Roman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272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53DA760-BC4B-E146-9EF4-9FD61AEFE6D3}" type="slidenum">
              <a:rPr lang="en-US" sz="1200">
                <a:latin typeface="Times New Roman" charset="0"/>
              </a:rPr>
              <a:pPr/>
              <a:t>3</a:t>
            </a:fld>
            <a:endParaRPr lang="en-US" sz="1200">
              <a:latin typeface="Times New Roman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168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8B1C851-42EA-B147-A382-5298B1119DCF}" type="slidenum">
              <a:rPr lang="en-US" sz="1200">
                <a:latin typeface="Times New Roman" charset="0"/>
              </a:rPr>
              <a:pPr/>
              <a:t>4</a:t>
            </a:fld>
            <a:endParaRPr lang="en-US" sz="1200">
              <a:latin typeface="Times New Roman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759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4676539-3B71-AA45-8BBB-27B2B0193B08}" type="slidenum">
              <a:rPr lang="en-US" sz="1200">
                <a:latin typeface="Times New Roman" charset="0"/>
              </a:rPr>
              <a:pPr/>
              <a:t>5</a:t>
            </a:fld>
            <a:endParaRPr lang="en-US" sz="1200">
              <a:latin typeface="Times New Roman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904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191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9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07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11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752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77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4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55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54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26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200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2E00-9C35-4AF0-88DB-478D143718E2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23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31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52739" y="4224938"/>
            <a:ext cx="6801055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4400"/>
              <a:t>Circular motion</a:t>
            </a:r>
            <a:endParaRPr lang="en-US" sz="4400" cap="al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31AA8-D183-A315-C5DA-54D62B4A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89" y="2739749"/>
            <a:ext cx="2827866" cy="777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38883-9A7E-506D-9CE5-F80332AEA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21" y="1317568"/>
            <a:ext cx="2255373" cy="479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822660" y="1400601"/>
            <a:ext cx="1994453" cy="118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Rectangle 27655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658" name="Group 27657">
            <a:extLst>
              <a:ext uri="{FF2B5EF4-FFF2-40B4-BE49-F238E27FC236}">
                <a16:creationId xmlns:a16="http://schemas.microsoft.com/office/drawing/2014/main" id="{287F69AB-2350-44E3-9076-00265B93F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1"/>
            <a:ext cx="972709" cy="1935307"/>
            <a:chOff x="10918968" y="713127"/>
            <a:chExt cx="1273032" cy="2532832"/>
          </a:xfrm>
        </p:grpSpPr>
        <p:sp>
          <p:nvSpPr>
            <p:cNvPr id="27659" name="Rectangle 27658">
              <a:extLst>
                <a:ext uri="{FF2B5EF4-FFF2-40B4-BE49-F238E27FC236}">
                  <a16:creationId xmlns:a16="http://schemas.microsoft.com/office/drawing/2014/main" id="{D70652AA-1C81-481C-856B-903714375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60" name="Isosceles Triangle 27659">
              <a:extLst>
                <a:ext uri="{FF2B5EF4-FFF2-40B4-BE49-F238E27FC236}">
                  <a16:creationId xmlns:a16="http://schemas.microsoft.com/office/drawing/2014/main" id="{A2FF99B6-37BA-4650-B01D-799F02E31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Motion in a Circle - Uniform</a:t>
            </a:r>
          </a:p>
        </p:txBody>
      </p:sp>
      <p:pic>
        <p:nvPicPr>
          <p:cNvPr id="2" name="Picture 1" descr="Chart, diagram, pie chart&#10;&#10;Description automatically generated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8885" y="1779204"/>
            <a:ext cx="4531816" cy="32289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7544052" y="1782981"/>
                <a:ext cx="4004479" cy="4393982"/>
              </a:xfrm>
            </p:spPr>
            <p:txBody>
              <a:bodyPr>
                <a:normAutofit/>
              </a:bodyPr>
              <a:lstStyle/>
              <a:p>
                <a:r>
                  <a:rPr lang="en-CA" sz="2000" b="1"/>
                  <a:t>Uniform</a:t>
                </a:r>
                <a:r>
                  <a:rPr lang="en-CA" sz="2000"/>
                  <a:t> </a:t>
                </a:r>
                <a:r>
                  <a:rPr lang="en-CA" sz="2000" b="1"/>
                  <a:t>circular</a:t>
                </a:r>
                <a:r>
                  <a:rPr lang="en-CA" sz="2000"/>
                  <a:t> </a:t>
                </a:r>
                <a:r>
                  <a:rPr lang="en-CA" sz="2000" b="1"/>
                  <a:t>motion</a:t>
                </a:r>
                <a:r>
                  <a:rPr lang="en-CA" sz="2000"/>
                  <a:t> is motion with constant speed along a circular path.</a:t>
                </a:r>
              </a:p>
              <a:p>
                <a:endParaRPr lang="en-CA" sz="2000"/>
              </a:p>
              <a:p>
                <a:pPr marL="342900" indent="-342900">
                  <a:buAutoNum type="alphaLcParenBoth"/>
                </a:pPr>
                <a:r>
                  <a:rPr lang="en-US" sz="2000"/>
                  <a:t>A particle is moving in a circle at a constant speed, with position and velocity vectors at times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𝑡</m:t>
                    </m:r>
                  </m:oMath>
                </a14:m>
                <a:r>
                  <a:rPr lang="en-US" sz="2000"/>
                  <a:t> and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𝑡</m:t>
                    </m:r>
                    <m:r>
                      <a:rPr lang="en-US" sz="2000" i="1">
                        <a:latin typeface="Cambria Math"/>
                      </a:rPr>
                      <m:t>+ ∆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𝑡</m:t>
                    </m:r>
                  </m:oMath>
                </a14:m>
                <a:r>
                  <a:rPr lang="en-US" sz="2000"/>
                  <a:t>.</a:t>
                </a:r>
              </a:p>
              <a:p>
                <a:pPr marL="342900" indent="-342900">
                  <a:buAutoNum type="alphaLcParenBoth"/>
                </a:pPr>
                <a:r>
                  <a:rPr lang="en-US" sz="2000"/>
                  <a:t>Velocity vectors forming a triangle. The two triangles in the figure are similar. The vector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/>
                      </a:rPr>
                      <m:t>∆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  <a:ea typeface="Cambria Math"/>
                          </a:rPr>
                          <m:t>𝒗</m:t>
                        </m:r>
                      </m:e>
                    </m:acc>
                  </m:oMath>
                </a14:m>
                <a:r>
                  <a:rPr lang="en-US" sz="2000"/>
                  <a:t> points toward the center of the circle in the limit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𝑡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→0</m:t>
                    </m:r>
                  </m:oMath>
                </a14:m>
                <a:r>
                  <a:rPr lang="en-US" sz="2000"/>
                  <a:t>.</a:t>
                </a:r>
              </a:p>
              <a:p>
                <a:endParaRPr lang="en-US" sz="200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44052" y="1782981"/>
                <a:ext cx="4004479" cy="4393982"/>
              </a:xfrm>
              <a:blipFill>
                <a:blip r:embed="rId5"/>
                <a:stretch>
                  <a:fillRect l="-1677" t="-1387" r="-21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662" name="Group 27661">
            <a:extLst>
              <a:ext uri="{FF2B5EF4-FFF2-40B4-BE49-F238E27FC236}">
                <a16:creationId xmlns:a16="http://schemas.microsoft.com/office/drawing/2014/main" id="{3EA7D759-6BEF-4CBD-A325-BCFA77832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77940" y="4601497"/>
            <a:ext cx="1014060" cy="2017580"/>
            <a:chOff x="11177940" y="4601497"/>
            <a:chExt cx="1014060" cy="2017580"/>
          </a:xfrm>
        </p:grpSpPr>
        <p:sp>
          <p:nvSpPr>
            <p:cNvPr id="27663" name="Isosceles Triangle 27662">
              <a:extLst>
                <a:ext uri="{FF2B5EF4-FFF2-40B4-BE49-F238E27FC236}">
                  <a16:creationId xmlns:a16="http://schemas.microsoft.com/office/drawing/2014/main" id="{317405EC-53E3-473A-8B42-B9475D057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1067618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64" name="Rectangle 27663">
              <a:extLst>
                <a:ext uri="{FF2B5EF4-FFF2-40B4-BE49-F238E27FC236}">
                  <a16:creationId xmlns:a16="http://schemas.microsoft.com/office/drawing/2014/main" id="{C03F2370-11B5-4E16-8AE5-B4854408B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27850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6377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Rectangle 30726">
            <a:extLst>
              <a:ext uri="{FF2B5EF4-FFF2-40B4-BE49-F238E27FC236}">
                <a16:creationId xmlns:a16="http://schemas.microsoft.com/office/drawing/2014/main" id="{D1C26593-9A51-48FE-9FA2-A9052E57F3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78"/>
            <a:ext cx="12192000" cy="68584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29" name="Freeform 15">
            <a:extLst>
              <a:ext uri="{FF2B5EF4-FFF2-40B4-BE49-F238E27FC236}">
                <a16:creationId xmlns:a16="http://schemas.microsoft.com/office/drawing/2014/main" id="{B9D473B1-934D-4F2D-AC4B-5BFB4BAC5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42603" cy="6858000"/>
          </a:xfrm>
          <a:custGeom>
            <a:avLst/>
            <a:gdLst>
              <a:gd name="connsiteX0" fmla="*/ 0 w 9742603"/>
              <a:gd name="connsiteY0" fmla="*/ 0 h 6858000"/>
              <a:gd name="connsiteX1" fmla="*/ 152400 w 9742603"/>
              <a:gd name="connsiteY1" fmla="*/ 0 h 6858000"/>
              <a:gd name="connsiteX2" fmla="*/ 6566449 w 9742603"/>
              <a:gd name="connsiteY2" fmla="*/ 0 h 6858000"/>
              <a:gd name="connsiteX3" fmla="*/ 9742603 w 9742603"/>
              <a:gd name="connsiteY3" fmla="*/ 6858000 h 6858000"/>
              <a:gd name="connsiteX4" fmla="*/ 152400 w 9742603"/>
              <a:gd name="connsiteY4" fmla="*/ 6858000 h 6858000"/>
              <a:gd name="connsiteX5" fmla="*/ 0 w 974260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42603" h="6858000">
                <a:moveTo>
                  <a:pt x="0" y="0"/>
                </a:moveTo>
                <a:lnTo>
                  <a:pt x="152400" y="0"/>
                </a:lnTo>
                <a:lnTo>
                  <a:pt x="6566449" y="0"/>
                </a:lnTo>
                <a:lnTo>
                  <a:pt x="9742603" y="6858000"/>
                </a:lnTo>
                <a:lnTo>
                  <a:pt x="152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731" name="Freeform 11">
            <a:extLst>
              <a:ext uri="{FF2B5EF4-FFF2-40B4-BE49-F238E27FC236}">
                <a16:creationId xmlns:a16="http://schemas.microsoft.com/office/drawing/2014/main" id="{CDE3C03E-D949-4F50-AAFA-3278B22121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380336" cy="6858000"/>
          </a:xfrm>
          <a:custGeom>
            <a:avLst/>
            <a:gdLst>
              <a:gd name="connsiteX0" fmla="*/ 0 w 9380336"/>
              <a:gd name="connsiteY0" fmla="*/ 0 h 6858000"/>
              <a:gd name="connsiteX1" fmla="*/ 6204182 w 9380336"/>
              <a:gd name="connsiteY1" fmla="*/ 0 h 6858000"/>
              <a:gd name="connsiteX2" fmla="*/ 9380336 w 9380336"/>
              <a:gd name="connsiteY2" fmla="*/ 6858000 h 6858000"/>
              <a:gd name="connsiteX3" fmla="*/ 0 w 93803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80336" h="6858000">
                <a:moveTo>
                  <a:pt x="0" y="0"/>
                </a:moveTo>
                <a:lnTo>
                  <a:pt x="6204182" y="0"/>
                </a:lnTo>
                <a:lnTo>
                  <a:pt x="93803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5191125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/>
              <a:t>Acceleration for Uniform Circular Motion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652" y="883308"/>
            <a:ext cx="4336412" cy="807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838200" y="2021249"/>
                <a:ext cx="5707565" cy="41557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342900"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/>
                  <a:t>A particle is moving in a circle at a constant speed, with position and velocity vectors at times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 ∆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342900"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/>
                  <a:t>Velocity vectors forming a triangle. The two triangles in the figure are similar. The vector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∆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</m:acc>
                  </m:oMath>
                </a14:m>
                <a:r>
                  <a:rPr lang="en-US" sz="2000" dirty="0"/>
                  <a:t> points toward the center of the circle in the limit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∆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→0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342900"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>
                  <a:lnSpc>
                    <a:spcPct val="90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𝑐𝑝</m:t>
                          </m:r>
                        </m:sub>
                      </m:sSub>
                      <m:r>
                        <a:rPr lang="en-US" sz="20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  <a:p>
                <a:pPr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 marL="342900" indent="-228600">
                  <a:lnSpc>
                    <a:spcPct val="9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021249"/>
                <a:ext cx="5707565" cy="4155713"/>
              </a:xfrm>
              <a:prstGeom prst="rect">
                <a:avLst/>
              </a:prstGeom>
              <a:blipFill>
                <a:blip r:embed="rId4"/>
                <a:stretch>
                  <a:fillRect t="-1615" r="-5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834" y="2155572"/>
            <a:ext cx="4038800" cy="8481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202" y="3247618"/>
            <a:ext cx="2936876" cy="84814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0336" y="4810729"/>
            <a:ext cx="2717298" cy="193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868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Rectangle 3175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53441" y="321734"/>
            <a:ext cx="6895092" cy="1135737"/>
          </a:xfrm>
        </p:spPr>
        <p:txBody>
          <a:bodyPr>
            <a:normAutofit/>
          </a:bodyPr>
          <a:lstStyle/>
          <a:p>
            <a:r>
              <a:rPr lang="en-US" sz="3600"/>
              <a:t>Acceleration for Uniform Circular Motion, Continued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7" y="1203845"/>
            <a:ext cx="3415612" cy="4450308"/>
          </a:xfrm>
          <a:prstGeom prst="rect">
            <a:avLst/>
          </a:prstGeom>
        </p:spPr>
      </p:pic>
      <p:grpSp>
        <p:nvGrpSpPr>
          <p:cNvPr id="31754" name="Group 31753">
            <a:extLst>
              <a:ext uri="{FF2B5EF4-FFF2-40B4-BE49-F238E27FC236}">
                <a16:creationId xmlns:a16="http://schemas.microsoft.com/office/drawing/2014/main" id="{C34A4475-365F-4381-A542-4698D63774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0"/>
            <a:ext cx="1097280" cy="1097280"/>
            <a:chOff x="11094720" y="0"/>
            <a:chExt cx="1097280" cy="1097280"/>
          </a:xfrm>
        </p:grpSpPr>
        <p:sp>
          <p:nvSpPr>
            <p:cNvPr id="31755" name="Isosceles Triangle 31754">
              <a:extLst>
                <a:ext uri="{FF2B5EF4-FFF2-40B4-BE49-F238E27FC236}">
                  <a16:creationId xmlns:a16="http://schemas.microsoft.com/office/drawing/2014/main" id="{148F8F8B-B172-475E-9119-57F2A1C879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756" name="Rectangle 31755">
              <a:extLst>
                <a:ext uri="{FF2B5EF4-FFF2-40B4-BE49-F238E27FC236}">
                  <a16:creationId xmlns:a16="http://schemas.microsoft.com/office/drawing/2014/main" id="{1B0349D0-97A5-4654-A515-C72EA9E0B0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53440" y="1782981"/>
            <a:ext cx="6895092" cy="4393982"/>
          </a:xfrm>
        </p:spPr>
        <p:txBody>
          <a:bodyPr>
            <a:normAutofit/>
          </a:bodyPr>
          <a:lstStyle/>
          <a:p>
            <a:r>
              <a:rPr lang="en-US" sz="2400" dirty="0"/>
              <a:t>For uniform circular motion, </a:t>
            </a:r>
            <a:br>
              <a:rPr lang="en-US" sz="2400" dirty="0"/>
            </a:br>
            <a:r>
              <a:rPr lang="en-US" sz="2400" dirty="0"/>
              <a:t>the instantaneous acceleration </a:t>
            </a:r>
            <a:br>
              <a:rPr lang="en-US" sz="2400" dirty="0"/>
            </a:br>
            <a:r>
              <a:rPr lang="en-US" sz="2400" dirty="0"/>
              <a:t>always points toward the </a:t>
            </a:r>
            <a:br>
              <a:rPr lang="en-US" sz="2400" dirty="0"/>
            </a:br>
            <a:r>
              <a:rPr lang="en-US" sz="2400" dirty="0"/>
              <a:t>center of the circle and is </a:t>
            </a:r>
            <a:br>
              <a:rPr lang="en-US" sz="2400" dirty="0"/>
            </a:br>
            <a:r>
              <a:rPr lang="en-US" sz="2400" dirty="0"/>
              <a:t>called the </a:t>
            </a:r>
            <a:r>
              <a:rPr lang="en-US" sz="2400" b="1" dirty="0"/>
              <a:t>centripetal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b="1" dirty="0"/>
              <a:t>acceleration</a:t>
            </a:r>
            <a:r>
              <a:rPr lang="en-US" sz="2400" dirty="0"/>
              <a:t>.</a:t>
            </a:r>
          </a:p>
          <a:p>
            <a:r>
              <a:rPr lang="en-US" sz="2400" dirty="0"/>
              <a:t>The magnitude of the acceleration is </a:t>
            </a:r>
            <a:r>
              <a:rPr lang="en-US" sz="2400" i="1" dirty="0"/>
              <a:t>a</a:t>
            </a:r>
            <a:r>
              <a:rPr lang="en-US" sz="2400" baseline="-25000" dirty="0"/>
              <a:t>c</a:t>
            </a:r>
            <a:r>
              <a:rPr lang="en-US" sz="2400" dirty="0"/>
              <a:t> = </a:t>
            </a:r>
            <a:r>
              <a:rPr lang="en-US" sz="2400" i="1" dirty="0"/>
              <a:t>v</a:t>
            </a:r>
            <a:r>
              <a:rPr lang="en-US" sz="2400" baseline="30000" dirty="0"/>
              <a:t>2</a:t>
            </a:r>
            <a:r>
              <a:rPr lang="en-US" sz="2400" dirty="0"/>
              <a:t>/</a:t>
            </a:r>
            <a:r>
              <a:rPr lang="en-US" sz="2400" i="1" dirty="0"/>
              <a:t>R</a:t>
            </a:r>
            <a:r>
              <a:rPr lang="en-US" sz="2400" dirty="0"/>
              <a:t>.</a:t>
            </a:r>
          </a:p>
          <a:p>
            <a:r>
              <a:rPr lang="en-US" sz="2400" dirty="0"/>
              <a:t>The </a:t>
            </a:r>
            <a:r>
              <a:rPr lang="en-US" sz="2400" i="1" dirty="0"/>
              <a:t>period</a:t>
            </a:r>
            <a:r>
              <a:rPr lang="en-US" sz="2400" dirty="0"/>
              <a:t> </a:t>
            </a:r>
            <a:r>
              <a:rPr lang="en-US" sz="2400" i="1" dirty="0"/>
              <a:t>T</a:t>
            </a:r>
            <a:r>
              <a:rPr lang="en-US" sz="2400" dirty="0"/>
              <a:t> is the time for one revolution, from it, </a:t>
            </a:r>
            <a:r>
              <a:rPr lang="en-US" sz="2400" i="1" dirty="0"/>
              <a:t>a</a:t>
            </a:r>
            <a:r>
              <a:rPr lang="en-US" sz="2400" baseline="-25000" dirty="0"/>
              <a:t>c</a:t>
            </a:r>
            <a:r>
              <a:rPr lang="en-US" sz="2400" dirty="0"/>
              <a:t> = 4π</a:t>
            </a:r>
            <a:r>
              <a:rPr lang="en-US" sz="2400" baseline="30000" dirty="0"/>
              <a:t>2</a:t>
            </a:r>
            <a:r>
              <a:rPr lang="en-US" sz="2400" i="1" dirty="0"/>
              <a:t>R</a:t>
            </a:r>
            <a:r>
              <a:rPr lang="en-US" sz="2400" dirty="0"/>
              <a:t>/</a:t>
            </a:r>
            <a:r>
              <a:rPr lang="en-US" sz="2400" i="1" dirty="0"/>
              <a:t>T</a:t>
            </a:r>
            <a:r>
              <a:rPr lang="en-US" sz="2400" i="1" baseline="30000" dirty="0"/>
              <a:t> </a:t>
            </a:r>
            <a:r>
              <a:rPr lang="en-US" sz="2400" baseline="30000" dirty="0"/>
              <a:t>2</a:t>
            </a:r>
            <a:r>
              <a:rPr lang="en-US" sz="2400" dirty="0"/>
              <a:t>. </a:t>
            </a:r>
          </a:p>
        </p:txBody>
      </p:sp>
      <p:grpSp>
        <p:nvGrpSpPr>
          <p:cNvPr id="31758" name="Group 31757">
            <a:extLst>
              <a:ext uri="{FF2B5EF4-FFF2-40B4-BE49-F238E27FC236}">
                <a16:creationId xmlns:a16="http://schemas.microsoft.com/office/drawing/2014/main" id="{DC8D6E3B-FFED-480F-941D-FE376375B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77940" y="4601497"/>
            <a:ext cx="1014060" cy="2017580"/>
            <a:chOff x="11177940" y="4601497"/>
            <a:chExt cx="1014060" cy="2017580"/>
          </a:xfrm>
        </p:grpSpPr>
        <p:sp>
          <p:nvSpPr>
            <p:cNvPr id="31759" name="Isosceles Triangle 3175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1067618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60" name="Rectangle 3175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27850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6217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4" name="Rectangle 3482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Non-uniform Circular Motion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819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43468" y="1782981"/>
                <a:ext cx="5404303" cy="4393982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If the speed varies, the motion is </a:t>
                </a:r>
                <a:r>
                  <a:rPr lang="en-US" sz="2000" i="1" dirty="0"/>
                  <a:t>nonuniform</a:t>
                </a:r>
                <a:r>
                  <a:rPr lang="en-US" sz="2000" dirty="0"/>
                  <a:t> </a:t>
                </a:r>
                <a:r>
                  <a:rPr lang="en-US" sz="2000" i="1" dirty="0"/>
                  <a:t>circular</a:t>
                </a:r>
                <a:r>
                  <a:rPr lang="en-US" sz="2000" dirty="0"/>
                  <a:t> </a:t>
                </a:r>
                <a:r>
                  <a:rPr lang="en-US" sz="2000" i="1" dirty="0"/>
                  <a:t>motion</a:t>
                </a:r>
                <a:r>
                  <a:rPr lang="en-US" sz="2000" dirty="0"/>
                  <a:t>.</a:t>
                </a:r>
              </a:p>
              <a:p>
                <a:r>
                  <a:rPr lang="en-US" sz="2000" dirty="0"/>
                  <a:t>The radial acceleration component is still </a:t>
                </a:r>
                <a:r>
                  <a:rPr lang="en-US" sz="2000" i="1" dirty="0"/>
                  <a:t>a</a:t>
                </a:r>
                <a:r>
                  <a:rPr lang="en-US" sz="2000" baseline="-25000" dirty="0"/>
                  <a:t>c</a:t>
                </a:r>
                <a:r>
                  <a:rPr lang="en-US" sz="2000" dirty="0"/>
                  <a:t> = </a:t>
                </a:r>
                <a:r>
                  <a:rPr lang="en-US" sz="2000" i="1" dirty="0"/>
                  <a:t>v</a:t>
                </a:r>
                <a:r>
                  <a:rPr lang="en-US" sz="2000" baseline="30000" dirty="0"/>
                  <a:t>2</a:t>
                </a:r>
                <a:r>
                  <a:rPr lang="en-US" sz="2000" dirty="0"/>
                  <a:t>/</a:t>
                </a:r>
                <a:r>
                  <a:rPr lang="en-US" sz="2000" i="1" dirty="0"/>
                  <a:t>R</a:t>
                </a:r>
                <a:r>
                  <a:rPr lang="en-US" sz="2000" dirty="0"/>
                  <a:t>, but there is also a tangential acceleration component </a:t>
                </a:r>
                <a:r>
                  <a:rPr lang="en-US" sz="2000" i="1" dirty="0"/>
                  <a:t>a</a:t>
                </a:r>
                <a:r>
                  <a:rPr lang="en-US" sz="2000" baseline="-25000" dirty="0"/>
                  <a:t>t</a:t>
                </a:r>
                <a:r>
                  <a:rPr lang="en-US" sz="2000" dirty="0"/>
                  <a:t> that is </a:t>
                </a:r>
                <a:r>
                  <a:rPr lang="en-US" sz="2000" i="1" dirty="0"/>
                  <a:t>parallel</a:t>
                </a:r>
                <a:r>
                  <a:rPr lang="en-US" sz="2000" dirty="0"/>
                  <a:t> to the instantaneous velocity.</a:t>
                </a:r>
              </a:p>
              <a:p>
                <a:endParaRPr lang="en-US" sz="2000" dirty="0"/>
              </a:p>
              <a:p>
                <a:endParaRPr lang="en-US" sz="2000" dirty="0"/>
              </a:p>
              <a:p>
                <a:r>
                  <a:rPr lang="en-US" sz="2000" dirty="0"/>
                  <a:t>The tangential and centripetal acceleration vectors. The net acceleration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1">
                            <a:latin typeface="Cambria Math" panose="02040503050406030204" pitchFamily="18" charset="0"/>
                          </a:rPr>
                          <m:t>𝐚</m:t>
                        </m:r>
                      </m:e>
                    </m:acc>
                  </m:oMath>
                </a14:m>
                <a:r>
                  <a:rPr lang="en-US" sz="2000" dirty="0"/>
                  <a:t> is the vector sum of the two accelerations.</a:t>
                </a:r>
              </a:p>
              <a:p>
                <a:pPr marL="0" inden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481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3468" y="1782981"/>
                <a:ext cx="5404303" cy="4393982"/>
              </a:xfrm>
              <a:blipFill>
                <a:blip r:embed="rId3"/>
                <a:stretch>
                  <a:fillRect l="-1016" t="-1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826" name="Group 34825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34827" name="Isosceles Triangle 34826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28" name="Rectangle 34827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235" y="1782981"/>
            <a:ext cx="4528335" cy="3249082"/>
          </a:xfrm>
          <a:prstGeom prst="rect">
            <a:avLst/>
          </a:prstGeom>
        </p:spPr>
      </p:pic>
      <p:grpSp>
        <p:nvGrpSpPr>
          <p:cNvPr id="34830" name="Group 34829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34831" name="Rectangle 34830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32" name="Isosceles Triangle 34831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56289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3648</TotalTime>
  <Words>285</Words>
  <Application>Microsoft Office PowerPoint</Application>
  <PresentationFormat>Widescreen</PresentationFormat>
  <Paragraphs>26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Office Theme</vt:lpstr>
      <vt:lpstr>Circular motion</vt:lpstr>
      <vt:lpstr>Motion in a Circle - Uniform</vt:lpstr>
      <vt:lpstr>Acceleration for Uniform Circular Motion</vt:lpstr>
      <vt:lpstr>Acceleration for Uniform Circular Motion, Continued</vt:lpstr>
      <vt:lpstr>Non-uniform Circular Motion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184</cp:revision>
  <dcterms:created xsi:type="dcterms:W3CDTF">2020-03-17T19:17:10Z</dcterms:created>
  <dcterms:modified xsi:type="dcterms:W3CDTF">2023-04-01T23:16:48Z</dcterms:modified>
</cp:coreProperties>
</file>