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5"/>
  </p:notesMasterIdLst>
  <p:sldIdLst>
    <p:sldId id="256" r:id="rId2"/>
    <p:sldId id="273" r:id="rId3"/>
    <p:sldId id="274" r:id="rId4"/>
    <p:sldId id="296" r:id="rId5"/>
    <p:sldId id="275" r:id="rId6"/>
    <p:sldId id="276" r:id="rId7"/>
    <p:sldId id="277" r:id="rId8"/>
    <p:sldId id="288" r:id="rId9"/>
    <p:sldId id="284" r:id="rId10"/>
    <p:sldId id="285" r:id="rId11"/>
    <p:sldId id="286" r:id="rId12"/>
    <p:sldId id="287" r:id="rId13"/>
    <p:sldId id="28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4" autoAdjust="0"/>
    <p:restoredTop sz="94660"/>
  </p:normalViewPr>
  <p:slideViewPr>
    <p:cSldViewPr snapToGrid="0">
      <p:cViewPr varScale="1">
        <p:scale>
          <a:sx n="109" d="100"/>
          <a:sy n="109" d="100"/>
        </p:scale>
        <p:origin x="88" y="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7FF8A2D2-BAF7-4E10-BBB2-BFE5705DDE82}"/>
    <pc:docChg chg="modSld">
      <pc:chgData name="Tatiana Krivosheev" userId="c41c6ff2-b9bd-4765-bc53-566538058c37" providerId="ADAL" clId="{7FF8A2D2-BAF7-4E10-BBB2-BFE5705DDE82}" dt="2021-12-14T14:02:50.938" v="3" actId="1076"/>
      <pc:docMkLst>
        <pc:docMk/>
      </pc:docMkLst>
      <pc:sldChg chg="addSp modSp mod">
        <pc:chgData name="Tatiana Krivosheev" userId="c41c6ff2-b9bd-4765-bc53-566538058c37" providerId="ADAL" clId="{7FF8A2D2-BAF7-4E10-BBB2-BFE5705DDE82}" dt="2021-12-14T14:02:50.938" v="3" actId="1076"/>
        <pc:sldMkLst>
          <pc:docMk/>
          <pc:sldMk cId="2464037572" sldId="256"/>
        </pc:sldMkLst>
        <pc:picChg chg="mod">
          <ac:chgData name="Tatiana Krivosheev" userId="c41c6ff2-b9bd-4765-bc53-566538058c37" providerId="ADAL" clId="{7FF8A2D2-BAF7-4E10-BBB2-BFE5705DDE82}" dt="2021-12-14T14:02:50.938" v="3" actId="1076"/>
          <ac:picMkLst>
            <pc:docMk/>
            <pc:sldMk cId="2464037572" sldId="256"/>
            <ac:picMk id="2" creationId="{00000000-0000-0000-0000-000000000000}"/>
          </ac:picMkLst>
        </pc:picChg>
        <pc:picChg chg="add mod">
          <ac:chgData name="Tatiana Krivosheev" userId="c41c6ff2-b9bd-4765-bc53-566538058c37" providerId="ADAL" clId="{7FF8A2D2-BAF7-4E10-BBB2-BFE5705DDE82}" dt="2021-12-14T14:02:45.661" v="1" actId="1076"/>
          <ac:picMkLst>
            <pc:docMk/>
            <pc:sldMk cId="2464037572" sldId="256"/>
            <ac:picMk id="3" creationId="{716E03BA-EBDD-4586-B04D-6D3371489839}"/>
          </ac:picMkLst>
        </pc:picChg>
      </pc:sldChg>
    </pc:docChg>
  </pc:docChgLst>
  <pc:docChgLst>
    <pc:chgData name="Dmitriy Beznosko" userId="8bcdeb23-d2dd-465e-bda6-8e644f22b48c" providerId="ADAL" clId="{41F60686-44D0-4F5C-A278-A7342EB826A6}"/>
    <pc:docChg chg="undo custSel addSld delSld modSld sldOrd">
      <pc:chgData name="Dmitriy Beznosko" userId="8bcdeb23-d2dd-465e-bda6-8e644f22b48c" providerId="ADAL" clId="{41F60686-44D0-4F5C-A278-A7342EB826A6}" dt="2023-04-01T23:16:17.782" v="575" actId="26606"/>
      <pc:docMkLst>
        <pc:docMk/>
      </pc:docMkLst>
      <pc:sldChg chg="addSp delSp modSp add del mod setBg delDesignElem modNotes">
        <pc:chgData name="Dmitriy Beznosko" userId="8bcdeb23-d2dd-465e-bda6-8e644f22b48c" providerId="ADAL" clId="{41F60686-44D0-4F5C-A278-A7342EB826A6}" dt="2023-04-01T23:16:17.782" v="575" actId="26606"/>
        <pc:sldMkLst>
          <pc:docMk/>
          <pc:sldMk cId="2464037572" sldId="256"/>
        </pc:sldMkLst>
        <pc:spChg chg="mod">
          <ac:chgData name="Dmitriy Beznosko" userId="8bcdeb23-d2dd-465e-bda6-8e644f22b48c" providerId="ADAL" clId="{41F60686-44D0-4F5C-A278-A7342EB826A6}" dt="2023-04-01T23:16:17.782" v="575" actId="26606"/>
          <ac:spMkLst>
            <pc:docMk/>
            <pc:sldMk cId="2464037572" sldId="256"/>
            <ac:spMk id="2" creationId="{00000000-0000-0000-0000-000000000000}"/>
          </ac:spMkLst>
        </pc:spChg>
        <pc:spChg chg="add del mod">
          <ac:chgData name="Dmitriy Beznosko" userId="8bcdeb23-d2dd-465e-bda6-8e644f22b48c" providerId="ADAL" clId="{41F60686-44D0-4F5C-A278-A7342EB826A6}" dt="2023-01-19T15:40:05.824" v="37" actId="478"/>
          <ac:spMkLst>
            <pc:docMk/>
            <pc:sldMk cId="2464037572" sldId="256"/>
            <ac:spMk id="3" creationId="{11AFAAD0-D273-7AEA-95D4-B3968CB0AA68}"/>
          </ac:spMkLst>
        </pc:spChg>
        <pc:spChg chg="del">
          <ac:chgData name="Dmitriy Beznosko" userId="8bcdeb23-d2dd-465e-bda6-8e644f22b48c" providerId="ADAL" clId="{41F60686-44D0-4F5C-A278-A7342EB826A6}" dt="2023-01-19T15:38:26.831" v="2"/>
          <ac:spMkLst>
            <pc:docMk/>
            <pc:sldMk cId="2464037572" sldId="256"/>
            <ac:spMk id="10" creationId="{B4D3D850-2041-4B7C-AED9-54DA385B14F7}"/>
          </ac:spMkLst>
        </pc:spChg>
        <pc:spChg chg="del">
          <ac:chgData name="Dmitriy Beznosko" userId="8bcdeb23-d2dd-465e-bda6-8e644f22b48c" providerId="ADAL" clId="{41F60686-44D0-4F5C-A278-A7342EB826A6}" dt="2023-01-19T15:38:26.831" v="2"/>
          <ac:spMkLst>
            <pc:docMk/>
            <pc:sldMk cId="2464037572" sldId="256"/>
            <ac:spMk id="11" creationId="{5707F116-8EC0-4822-9067-186AC8C96EB8}"/>
          </ac:spMkLst>
        </pc:spChg>
        <pc:spChg chg="add del">
          <ac:chgData name="Dmitriy Beznosko" userId="8bcdeb23-d2dd-465e-bda6-8e644f22b48c" providerId="ADAL" clId="{41F60686-44D0-4F5C-A278-A7342EB826A6}" dt="2023-04-01T23:16:17.782" v="575" actId="26606"/>
          <ac:spMkLst>
            <pc:docMk/>
            <pc:sldMk cId="2464037572" sldId="256"/>
            <ac:spMk id="12" creationId="{B4D3D850-2041-4B7C-AED9-54DA385B14F7}"/>
          </ac:spMkLst>
        </pc:spChg>
        <pc:spChg chg="del">
          <ac:chgData name="Dmitriy Beznosko" userId="8bcdeb23-d2dd-465e-bda6-8e644f22b48c" providerId="ADAL" clId="{41F60686-44D0-4F5C-A278-A7342EB826A6}" dt="2023-01-19T15:38:26.831" v="2"/>
          <ac:spMkLst>
            <pc:docMk/>
            <pc:sldMk cId="2464037572" sldId="256"/>
            <ac:spMk id="13" creationId="{49F1A7E4-819D-4D21-8E8B-32671A9F9853}"/>
          </ac:spMkLst>
        </pc:spChg>
        <pc:spChg chg="add del">
          <ac:chgData name="Dmitriy Beznosko" userId="8bcdeb23-d2dd-465e-bda6-8e644f22b48c" providerId="ADAL" clId="{41F60686-44D0-4F5C-A278-A7342EB826A6}" dt="2023-04-01T23:16:17.782" v="575" actId="26606"/>
          <ac:spMkLst>
            <pc:docMk/>
            <pc:sldMk cId="2464037572" sldId="256"/>
            <ac:spMk id="14" creationId="{5707F116-8EC0-4822-9067-186AC8C96EB8}"/>
          </ac:spMkLst>
        </pc:spChg>
        <pc:spChg chg="del">
          <ac:chgData name="Dmitriy Beznosko" userId="8bcdeb23-d2dd-465e-bda6-8e644f22b48c" providerId="ADAL" clId="{41F60686-44D0-4F5C-A278-A7342EB826A6}" dt="2023-01-19T15:38:26.831" v="2"/>
          <ac:spMkLst>
            <pc:docMk/>
            <pc:sldMk cId="2464037572" sldId="256"/>
            <ac:spMk id="15" creationId="{CB64814D-A361-44E1-8D97-B83E41C8B280}"/>
          </ac:spMkLst>
        </pc:spChg>
        <pc:spChg chg="add del">
          <ac:chgData name="Dmitriy Beznosko" userId="8bcdeb23-d2dd-465e-bda6-8e644f22b48c" providerId="ADAL" clId="{41F60686-44D0-4F5C-A278-A7342EB826A6}" dt="2023-04-01T23:16:17.782" v="575" actId="26606"/>
          <ac:spMkLst>
            <pc:docMk/>
            <pc:sldMk cId="2464037572" sldId="256"/>
            <ac:spMk id="16" creationId="{49F1A7E4-819D-4D21-8E8B-32671A9F9853}"/>
          </ac:spMkLst>
        </pc:spChg>
        <pc:spChg chg="del">
          <ac:chgData name="Dmitriy Beznosko" userId="8bcdeb23-d2dd-465e-bda6-8e644f22b48c" providerId="ADAL" clId="{41F60686-44D0-4F5C-A278-A7342EB826A6}" dt="2023-01-19T15:38:26.831" v="2"/>
          <ac:spMkLst>
            <pc:docMk/>
            <pc:sldMk cId="2464037572" sldId="256"/>
            <ac:spMk id="17" creationId="{852A6879-032A-4946-9CCA-44D38BEDF5F5}"/>
          </ac:spMkLst>
        </pc:spChg>
        <pc:spChg chg="add del">
          <ac:chgData name="Dmitriy Beznosko" userId="8bcdeb23-d2dd-465e-bda6-8e644f22b48c" providerId="ADAL" clId="{41F60686-44D0-4F5C-A278-A7342EB826A6}" dt="2023-04-01T23:16:17.782" v="575" actId="26606"/>
          <ac:spMkLst>
            <pc:docMk/>
            <pc:sldMk cId="2464037572" sldId="256"/>
            <ac:spMk id="18" creationId="{CB64814D-A361-44E1-8D97-B83E41C8B280}"/>
          </ac:spMkLst>
        </pc:spChg>
        <pc:spChg chg="del">
          <ac:chgData name="Dmitriy Beznosko" userId="8bcdeb23-d2dd-465e-bda6-8e644f22b48c" providerId="ADAL" clId="{41F60686-44D0-4F5C-A278-A7342EB826A6}" dt="2023-01-19T15:38:26.831" v="2"/>
          <ac:spMkLst>
            <pc:docMk/>
            <pc:sldMk cId="2464037572" sldId="256"/>
            <ac:spMk id="19" creationId="{56AB08D7-F0FB-4965-B730-8B874214C283}"/>
          </ac:spMkLst>
        </pc:spChg>
        <pc:spChg chg="add del">
          <ac:chgData name="Dmitriy Beznosko" userId="8bcdeb23-d2dd-465e-bda6-8e644f22b48c" providerId="ADAL" clId="{41F60686-44D0-4F5C-A278-A7342EB826A6}" dt="2023-04-01T23:16:17.782" v="575" actId="26606"/>
          <ac:spMkLst>
            <pc:docMk/>
            <pc:sldMk cId="2464037572" sldId="256"/>
            <ac:spMk id="20" creationId="{852A6879-032A-4946-9CCA-44D38BEDF5F5}"/>
          </ac:spMkLst>
        </pc:spChg>
        <pc:spChg chg="del">
          <ac:chgData name="Dmitriy Beznosko" userId="8bcdeb23-d2dd-465e-bda6-8e644f22b48c" providerId="ADAL" clId="{41F60686-44D0-4F5C-A278-A7342EB826A6}" dt="2023-01-19T15:38:26.831" v="2"/>
          <ac:spMkLst>
            <pc:docMk/>
            <pc:sldMk cId="2464037572" sldId="256"/>
            <ac:spMk id="21" creationId="{148D9297-49FA-43ED-AC6B-E2F153B3A5A6}"/>
          </ac:spMkLst>
        </pc:spChg>
        <pc:spChg chg="add del">
          <ac:chgData name="Dmitriy Beznosko" userId="8bcdeb23-d2dd-465e-bda6-8e644f22b48c" providerId="ADAL" clId="{41F60686-44D0-4F5C-A278-A7342EB826A6}" dt="2023-04-01T23:16:17.782" v="575" actId="26606"/>
          <ac:spMkLst>
            <pc:docMk/>
            <pc:sldMk cId="2464037572" sldId="256"/>
            <ac:spMk id="22" creationId="{56AB08D7-F0FB-4965-B730-8B874214C283}"/>
          </ac:spMkLst>
        </pc:spChg>
        <pc:spChg chg="del">
          <ac:chgData name="Dmitriy Beznosko" userId="8bcdeb23-d2dd-465e-bda6-8e644f22b48c" providerId="ADAL" clId="{41F60686-44D0-4F5C-A278-A7342EB826A6}" dt="2023-01-19T15:38:26.831" v="2"/>
          <ac:spMkLst>
            <pc:docMk/>
            <pc:sldMk cId="2464037572" sldId="256"/>
            <ac:spMk id="23" creationId="{77C2D141-F73C-4BF3-B3DF-D3BA74B8BE29}"/>
          </ac:spMkLst>
        </pc:spChg>
        <pc:spChg chg="add del">
          <ac:chgData name="Dmitriy Beznosko" userId="8bcdeb23-d2dd-465e-bda6-8e644f22b48c" providerId="ADAL" clId="{41F60686-44D0-4F5C-A278-A7342EB826A6}" dt="2023-04-01T23:16:17.782" v="575" actId="26606"/>
          <ac:spMkLst>
            <pc:docMk/>
            <pc:sldMk cId="2464037572" sldId="256"/>
            <ac:spMk id="24" creationId="{148D9297-49FA-43ED-AC6B-E2F153B3A5A6}"/>
          </ac:spMkLst>
        </pc:spChg>
        <pc:spChg chg="del">
          <ac:chgData name="Dmitriy Beznosko" userId="8bcdeb23-d2dd-465e-bda6-8e644f22b48c" providerId="ADAL" clId="{41F60686-44D0-4F5C-A278-A7342EB826A6}" dt="2023-01-19T15:38:26.831" v="2"/>
          <ac:spMkLst>
            <pc:docMk/>
            <pc:sldMk cId="2464037572" sldId="256"/>
            <ac:spMk id="25" creationId="{DB456AC5-2DFE-4E00-B0CE-30AAA2A3D676}"/>
          </ac:spMkLst>
        </pc:spChg>
        <pc:spChg chg="add del">
          <ac:chgData name="Dmitriy Beznosko" userId="8bcdeb23-d2dd-465e-bda6-8e644f22b48c" providerId="ADAL" clId="{41F60686-44D0-4F5C-A278-A7342EB826A6}" dt="2023-04-01T23:16:17.782" v="575" actId="26606"/>
          <ac:spMkLst>
            <pc:docMk/>
            <pc:sldMk cId="2464037572" sldId="256"/>
            <ac:spMk id="26" creationId="{77C2D141-F73C-4BF3-B3DF-D3BA74B8BE29}"/>
          </ac:spMkLst>
        </pc:spChg>
        <pc:spChg chg="del">
          <ac:chgData name="Dmitriy Beznosko" userId="8bcdeb23-d2dd-465e-bda6-8e644f22b48c" providerId="ADAL" clId="{41F60686-44D0-4F5C-A278-A7342EB826A6}" dt="2023-01-19T15:38:26.831" v="2"/>
          <ac:spMkLst>
            <pc:docMk/>
            <pc:sldMk cId="2464037572" sldId="256"/>
            <ac:spMk id="27" creationId="{D3EB41F8-8868-4FC3-8553-94FEE5A8B818}"/>
          </ac:spMkLst>
        </pc:spChg>
        <pc:spChg chg="add del">
          <ac:chgData name="Dmitriy Beznosko" userId="8bcdeb23-d2dd-465e-bda6-8e644f22b48c" providerId="ADAL" clId="{41F60686-44D0-4F5C-A278-A7342EB826A6}" dt="2023-04-01T23:16:17.782" v="575" actId="26606"/>
          <ac:spMkLst>
            <pc:docMk/>
            <pc:sldMk cId="2464037572" sldId="256"/>
            <ac:spMk id="28" creationId="{DB456AC5-2DFE-4E00-B0CE-30AAA2A3D676}"/>
          </ac:spMkLst>
        </pc:spChg>
        <pc:spChg chg="del">
          <ac:chgData name="Dmitriy Beznosko" userId="8bcdeb23-d2dd-465e-bda6-8e644f22b48c" providerId="ADAL" clId="{41F60686-44D0-4F5C-A278-A7342EB826A6}" dt="2023-01-19T15:38:26.831" v="2"/>
          <ac:spMkLst>
            <pc:docMk/>
            <pc:sldMk cId="2464037572" sldId="256"/>
            <ac:spMk id="29" creationId="{39671820-9967-4806-B0A7-4944C2A4A5F1}"/>
          </ac:spMkLst>
        </pc:spChg>
        <pc:spChg chg="add del">
          <ac:chgData name="Dmitriy Beznosko" userId="8bcdeb23-d2dd-465e-bda6-8e644f22b48c" providerId="ADAL" clId="{41F60686-44D0-4F5C-A278-A7342EB826A6}" dt="2023-04-01T23:16:17.782" v="575" actId="26606"/>
          <ac:spMkLst>
            <pc:docMk/>
            <pc:sldMk cId="2464037572" sldId="256"/>
            <ac:spMk id="30" creationId="{D3EB41F8-8868-4FC3-8553-94FEE5A8B818}"/>
          </ac:spMkLst>
        </pc:spChg>
        <pc:spChg chg="add del">
          <ac:chgData name="Dmitriy Beznosko" userId="8bcdeb23-d2dd-465e-bda6-8e644f22b48c" providerId="ADAL" clId="{41F60686-44D0-4F5C-A278-A7342EB826A6}" dt="2023-04-01T23:16:17.782" v="575" actId="26606"/>
          <ac:spMkLst>
            <pc:docMk/>
            <pc:sldMk cId="2464037572" sldId="256"/>
            <ac:spMk id="32" creationId="{39671820-9967-4806-B0A7-4944C2A4A5F1}"/>
          </ac:spMkLst>
        </pc:spChg>
        <pc:spChg chg="add">
          <ac:chgData name="Dmitriy Beznosko" userId="8bcdeb23-d2dd-465e-bda6-8e644f22b48c" providerId="ADAL" clId="{41F60686-44D0-4F5C-A278-A7342EB826A6}" dt="2023-04-01T23:16:17.782" v="575" actId="26606"/>
          <ac:spMkLst>
            <pc:docMk/>
            <pc:sldMk cId="2464037572" sldId="256"/>
            <ac:spMk id="37" creationId="{0D3E573C-3958-42CC-A225-6B8B07B0F6C9}"/>
          </ac:spMkLst>
        </pc:spChg>
        <pc:spChg chg="add">
          <ac:chgData name="Dmitriy Beznosko" userId="8bcdeb23-d2dd-465e-bda6-8e644f22b48c" providerId="ADAL" clId="{41F60686-44D0-4F5C-A278-A7342EB826A6}" dt="2023-04-01T23:16:17.782" v="575" actId="26606"/>
          <ac:spMkLst>
            <pc:docMk/>
            <pc:sldMk cId="2464037572" sldId="256"/>
            <ac:spMk id="39" creationId="{337AE4E8-E01E-4FD9-89B2-91EF5C7DD54E}"/>
          </ac:spMkLst>
        </pc:spChg>
        <pc:picChg chg="mod">
          <ac:chgData name="Dmitriy Beznosko" userId="8bcdeb23-d2dd-465e-bda6-8e644f22b48c" providerId="ADAL" clId="{41F60686-44D0-4F5C-A278-A7342EB826A6}" dt="2023-04-01T23:16:17.782" v="575" actId="26606"/>
          <ac:picMkLst>
            <pc:docMk/>
            <pc:sldMk cId="2464037572" sldId="256"/>
            <ac:picMk id="5" creationId="{D3085631-FE37-1302-9A67-C59367F6AF17}"/>
          </ac:picMkLst>
        </pc:picChg>
        <pc:picChg chg="mod ord">
          <ac:chgData name="Dmitriy Beznosko" userId="8bcdeb23-d2dd-465e-bda6-8e644f22b48c" providerId="ADAL" clId="{41F60686-44D0-4F5C-A278-A7342EB826A6}" dt="2023-04-01T23:16:17.782" v="575" actId="26606"/>
          <ac:picMkLst>
            <pc:docMk/>
            <pc:sldMk cId="2464037572" sldId="256"/>
            <ac:picMk id="6" creationId="{909F7EDB-1D7D-0BF2-0328-4A160F4C34A1}"/>
          </ac:picMkLst>
        </pc:picChg>
        <pc:picChg chg="mod ord">
          <ac:chgData name="Dmitriy Beznosko" userId="8bcdeb23-d2dd-465e-bda6-8e644f22b48c" providerId="ADAL" clId="{41F60686-44D0-4F5C-A278-A7342EB826A6}" dt="2023-04-01T23:16:17.782" v="575" actId="26606"/>
          <ac:picMkLst>
            <pc:docMk/>
            <pc:sldMk cId="2464037572" sldId="256"/>
            <ac:picMk id="7" creationId="{00000000-0000-0000-0000-000000000000}"/>
          </ac:picMkLst>
        </pc:picChg>
      </pc:sldChg>
      <pc:sldChg chg="addSp delSp modSp mod setBg">
        <pc:chgData name="Dmitriy Beznosko" userId="8bcdeb23-d2dd-465e-bda6-8e644f22b48c" providerId="ADAL" clId="{41F60686-44D0-4F5C-A278-A7342EB826A6}" dt="2023-01-19T15:53:37.922" v="144"/>
        <pc:sldMkLst>
          <pc:docMk/>
          <pc:sldMk cId="1235610302" sldId="273"/>
        </pc:sldMkLst>
        <pc:spChg chg="mod">
          <ac:chgData name="Dmitriy Beznosko" userId="8bcdeb23-d2dd-465e-bda6-8e644f22b48c" providerId="ADAL" clId="{41F60686-44D0-4F5C-A278-A7342EB826A6}" dt="2023-01-19T15:44:07.536" v="128" actId="26606"/>
          <ac:spMkLst>
            <pc:docMk/>
            <pc:sldMk cId="1235610302" sldId="273"/>
            <ac:spMk id="2" creationId="{00000000-0000-0000-0000-000000000000}"/>
          </ac:spMkLst>
        </pc:spChg>
        <pc:spChg chg="mod">
          <ac:chgData name="Dmitriy Beznosko" userId="8bcdeb23-d2dd-465e-bda6-8e644f22b48c" providerId="ADAL" clId="{41F60686-44D0-4F5C-A278-A7342EB826A6}" dt="2023-01-19T15:53:37.922" v="144"/>
          <ac:spMkLst>
            <pc:docMk/>
            <pc:sldMk cId="1235610302" sldId="273"/>
            <ac:spMk id="4" creationId="{00000000-0000-0000-0000-000000000000}"/>
          </ac:spMkLst>
        </pc:spChg>
        <pc:spChg chg="del">
          <ac:chgData name="Dmitriy Beznosko" userId="8bcdeb23-d2dd-465e-bda6-8e644f22b48c" providerId="ADAL" clId="{41F60686-44D0-4F5C-A278-A7342EB826A6}" dt="2023-01-19T15:41:59.918" v="89" actId="478"/>
          <ac:spMkLst>
            <pc:docMk/>
            <pc:sldMk cId="1235610302" sldId="273"/>
            <ac:spMk id="5" creationId="{00000000-0000-0000-0000-000000000000}"/>
          </ac:spMkLst>
        </pc:spChg>
        <pc:spChg chg="del mod">
          <ac:chgData name="Dmitriy Beznosko" userId="8bcdeb23-d2dd-465e-bda6-8e644f22b48c" providerId="ADAL" clId="{41F60686-44D0-4F5C-A278-A7342EB826A6}" dt="2023-01-19T15:43:07.222" v="108" actId="478"/>
          <ac:spMkLst>
            <pc:docMk/>
            <pc:sldMk cId="1235610302" sldId="273"/>
            <ac:spMk id="6" creationId="{00000000-0000-0000-0000-000000000000}"/>
          </ac:spMkLst>
        </pc:spChg>
        <pc:spChg chg="add del mod">
          <ac:chgData name="Dmitriy Beznosko" userId="8bcdeb23-d2dd-465e-bda6-8e644f22b48c" providerId="ADAL" clId="{41F60686-44D0-4F5C-A278-A7342EB826A6}" dt="2023-01-19T15:43:55.310" v="121" actId="478"/>
          <ac:spMkLst>
            <pc:docMk/>
            <pc:sldMk cId="1235610302" sldId="273"/>
            <ac:spMk id="11" creationId="{9D8A2AB0-425F-376F-4636-33D30279348F}"/>
          </ac:spMkLst>
        </pc:spChg>
        <pc:spChg chg="add del">
          <ac:chgData name="Dmitriy Beznosko" userId="8bcdeb23-d2dd-465e-bda6-8e644f22b48c" providerId="ADAL" clId="{41F60686-44D0-4F5C-A278-A7342EB826A6}" dt="2023-01-19T15:44:03.116" v="123" actId="26606"/>
          <ac:spMkLst>
            <pc:docMk/>
            <pc:sldMk cId="1235610302" sldId="273"/>
            <ac:spMk id="15" creationId="{2B566528-1B12-4246-9431-5C2D7D081168}"/>
          </ac:spMkLst>
        </pc:spChg>
        <pc:spChg chg="add del">
          <ac:chgData name="Dmitriy Beznosko" userId="8bcdeb23-d2dd-465e-bda6-8e644f22b48c" providerId="ADAL" clId="{41F60686-44D0-4F5C-A278-A7342EB826A6}" dt="2023-01-19T15:44:03.116" v="123" actId="26606"/>
          <ac:spMkLst>
            <pc:docMk/>
            <pc:sldMk cId="1235610302" sldId="273"/>
            <ac:spMk id="17" creationId="{D3F51FEB-38FB-4F6C-9F7B-2F2AFAB65463}"/>
          </ac:spMkLst>
        </pc:spChg>
        <pc:spChg chg="add del">
          <ac:chgData name="Dmitriy Beznosko" userId="8bcdeb23-d2dd-465e-bda6-8e644f22b48c" providerId="ADAL" clId="{41F60686-44D0-4F5C-A278-A7342EB826A6}" dt="2023-01-19T15:44:03.116" v="123" actId="26606"/>
          <ac:spMkLst>
            <pc:docMk/>
            <pc:sldMk cId="1235610302" sldId="273"/>
            <ac:spMk id="19" creationId="{1E547BA6-BAE0-43BB-A7CA-60F69CE252F0}"/>
          </ac:spMkLst>
        </pc:spChg>
        <pc:spChg chg="add del">
          <ac:chgData name="Dmitriy Beznosko" userId="8bcdeb23-d2dd-465e-bda6-8e644f22b48c" providerId="ADAL" clId="{41F60686-44D0-4F5C-A278-A7342EB826A6}" dt="2023-01-19T15:44:04.921" v="125" actId="26606"/>
          <ac:spMkLst>
            <pc:docMk/>
            <pc:sldMk cId="1235610302" sldId="273"/>
            <ac:spMk id="25" creationId="{2B566528-1B12-4246-9431-5C2D7D081168}"/>
          </ac:spMkLst>
        </pc:spChg>
        <pc:spChg chg="add del">
          <ac:chgData name="Dmitriy Beznosko" userId="8bcdeb23-d2dd-465e-bda6-8e644f22b48c" providerId="ADAL" clId="{41F60686-44D0-4F5C-A278-A7342EB826A6}" dt="2023-01-19T15:44:07.527" v="127" actId="26606"/>
          <ac:spMkLst>
            <pc:docMk/>
            <pc:sldMk cId="1235610302" sldId="273"/>
            <ac:spMk id="32" creationId="{2B566528-1B12-4246-9431-5C2D7D081168}"/>
          </ac:spMkLst>
        </pc:spChg>
        <pc:spChg chg="add del">
          <ac:chgData name="Dmitriy Beznosko" userId="8bcdeb23-d2dd-465e-bda6-8e644f22b48c" providerId="ADAL" clId="{41F60686-44D0-4F5C-A278-A7342EB826A6}" dt="2023-01-19T15:44:07.527" v="127" actId="26606"/>
          <ac:spMkLst>
            <pc:docMk/>
            <pc:sldMk cId="1235610302" sldId="273"/>
            <ac:spMk id="33" creationId="{D3F51FEB-38FB-4F6C-9F7B-2F2AFAB65463}"/>
          </ac:spMkLst>
        </pc:spChg>
        <pc:spChg chg="add del">
          <ac:chgData name="Dmitriy Beznosko" userId="8bcdeb23-d2dd-465e-bda6-8e644f22b48c" providerId="ADAL" clId="{41F60686-44D0-4F5C-A278-A7342EB826A6}" dt="2023-01-19T15:44:07.527" v="127" actId="26606"/>
          <ac:spMkLst>
            <pc:docMk/>
            <pc:sldMk cId="1235610302" sldId="273"/>
            <ac:spMk id="34" creationId="{1E547BA6-BAE0-43BB-A7CA-60F69CE252F0}"/>
          </ac:spMkLst>
        </pc:spChg>
        <pc:spChg chg="add del">
          <ac:chgData name="Dmitriy Beznosko" userId="8bcdeb23-d2dd-465e-bda6-8e644f22b48c" providerId="ADAL" clId="{41F60686-44D0-4F5C-A278-A7342EB826A6}" dt="2023-01-19T15:46:14.072" v="132" actId="26606"/>
          <ac:spMkLst>
            <pc:docMk/>
            <pc:sldMk cId="1235610302" sldId="273"/>
            <ac:spMk id="37" creationId="{2B566528-1B12-4246-9431-5C2D7D081168}"/>
          </ac:spMkLst>
        </pc:spChg>
        <pc:spChg chg="add del">
          <ac:chgData name="Dmitriy Beznosko" userId="8bcdeb23-d2dd-465e-bda6-8e644f22b48c" providerId="ADAL" clId="{41F60686-44D0-4F5C-A278-A7342EB826A6}" dt="2023-01-19T15:46:14.072" v="132" actId="26606"/>
          <ac:spMkLst>
            <pc:docMk/>
            <pc:sldMk cId="1235610302" sldId="273"/>
            <ac:spMk id="38" creationId="{D3F51FEB-38FB-4F6C-9F7B-2F2AFAB65463}"/>
          </ac:spMkLst>
        </pc:spChg>
        <pc:spChg chg="add del">
          <ac:chgData name="Dmitriy Beznosko" userId="8bcdeb23-d2dd-465e-bda6-8e644f22b48c" providerId="ADAL" clId="{41F60686-44D0-4F5C-A278-A7342EB826A6}" dt="2023-01-19T15:46:14.072" v="132" actId="26606"/>
          <ac:spMkLst>
            <pc:docMk/>
            <pc:sldMk cId="1235610302" sldId="273"/>
            <ac:spMk id="39" creationId="{1E547BA6-BAE0-43BB-A7CA-60F69CE252F0}"/>
          </ac:spMkLst>
        </pc:spChg>
        <pc:spChg chg="add">
          <ac:chgData name="Dmitriy Beznosko" userId="8bcdeb23-d2dd-465e-bda6-8e644f22b48c" providerId="ADAL" clId="{41F60686-44D0-4F5C-A278-A7342EB826A6}" dt="2023-01-19T15:46:14.072" v="132" actId="26606"/>
          <ac:spMkLst>
            <pc:docMk/>
            <pc:sldMk cId="1235610302" sldId="273"/>
            <ac:spMk id="47" creationId="{2B566528-1B12-4246-9431-5C2D7D081168}"/>
          </ac:spMkLst>
        </pc:spChg>
        <pc:spChg chg="add">
          <ac:chgData name="Dmitriy Beznosko" userId="8bcdeb23-d2dd-465e-bda6-8e644f22b48c" providerId="ADAL" clId="{41F60686-44D0-4F5C-A278-A7342EB826A6}" dt="2023-01-19T15:46:14.072" v="132" actId="26606"/>
          <ac:spMkLst>
            <pc:docMk/>
            <pc:sldMk cId="1235610302" sldId="273"/>
            <ac:spMk id="49" creationId="{D3F51FEB-38FB-4F6C-9F7B-2F2AFAB65463}"/>
          </ac:spMkLst>
        </pc:spChg>
        <pc:spChg chg="add">
          <ac:chgData name="Dmitriy Beznosko" userId="8bcdeb23-d2dd-465e-bda6-8e644f22b48c" providerId="ADAL" clId="{41F60686-44D0-4F5C-A278-A7342EB826A6}" dt="2023-01-19T15:46:14.072" v="132" actId="26606"/>
          <ac:spMkLst>
            <pc:docMk/>
            <pc:sldMk cId="1235610302" sldId="273"/>
            <ac:spMk id="51" creationId="{1E547BA6-BAE0-43BB-A7CA-60F69CE252F0}"/>
          </ac:spMkLst>
        </pc:spChg>
        <pc:grpChg chg="add del">
          <ac:chgData name="Dmitriy Beznosko" userId="8bcdeb23-d2dd-465e-bda6-8e644f22b48c" providerId="ADAL" clId="{41F60686-44D0-4F5C-A278-A7342EB826A6}" dt="2023-01-19T15:44:03.116" v="123" actId="26606"/>
          <ac:grpSpMkLst>
            <pc:docMk/>
            <pc:sldMk cId="1235610302" sldId="273"/>
            <ac:grpSpMk id="21" creationId="{15CBE6EC-46EF-45D9-8E16-DCDC5917CA31}"/>
          </ac:grpSpMkLst>
        </pc:grpChg>
        <pc:grpChg chg="add del">
          <ac:chgData name="Dmitriy Beznosko" userId="8bcdeb23-d2dd-465e-bda6-8e644f22b48c" providerId="ADAL" clId="{41F60686-44D0-4F5C-A278-A7342EB826A6}" dt="2023-01-19T15:44:04.921" v="125" actId="26606"/>
          <ac:grpSpMkLst>
            <pc:docMk/>
            <pc:sldMk cId="1235610302" sldId="273"/>
            <ac:grpSpMk id="26" creationId="{828A5161-06F1-46CF-8AD7-844680A59E13}"/>
          </ac:grpSpMkLst>
        </pc:grpChg>
        <pc:grpChg chg="add del">
          <ac:chgData name="Dmitriy Beznosko" userId="8bcdeb23-d2dd-465e-bda6-8e644f22b48c" providerId="ADAL" clId="{41F60686-44D0-4F5C-A278-A7342EB826A6}" dt="2023-01-19T15:44:04.921" v="125" actId="26606"/>
          <ac:grpSpMkLst>
            <pc:docMk/>
            <pc:sldMk cId="1235610302" sldId="273"/>
            <ac:grpSpMk id="28" creationId="{5995D10D-E9C9-47DB-AE7E-801FEF38F5C9}"/>
          </ac:grpSpMkLst>
        </pc:grpChg>
        <pc:grpChg chg="add del">
          <ac:chgData name="Dmitriy Beznosko" userId="8bcdeb23-d2dd-465e-bda6-8e644f22b48c" providerId="ADAL" clId="{41F60686-44D0-4F5C-A278-A7342EB826A6}" dt="2023-01-19T15:44:07.527" v="127" actId="26606"/>
          <ac:grpSpMkLst>
            <pc:docMk/>
            <pc:sldMk cId="1235610302" sldId="273"/>
            <ac:grpSpMk id="35" creationId="{15CBE6EC-46EF-45D9-8E16-DCDC5917CA31}"/>
          </ac:grpSpMkLst>
        </pc:grpChg>
        <pc:grpChg chg="add del">
          <ac:chgData name="Dmitriy Beznosko" userId="8bcdeb23-d2dd-465e-bda6-8e644f22b48c" providerId="ADAL" clId="{41F60686-44D0-4F5C-A278-A7342EB826A6}" dt="2023-01-19T15:46:14.072" v="132" actId="26606"/>
          <ac:grpSpMkLst>
            <pc:docMk/>
            <pc:sldMk cId="1235610302" sldId="273"/>
            <ac:grpSpMk id="40" creationId="{912209CB-3E4C-43AE-B507-08269FAE89F5}"/>
          </ac:grpSpMkLst>
        </pc:grpChg>
        <pc:grpChg chg="add">
          <ac:chgData name="Dmitriy Beznosko" userId="8bcdeb23-d2dd-465e-bda6-8e644f22b48c" providerId="ADAL" clId="{41F60686-44D0-4F5C-A278-A7342EB826A6}" dt="2023-01-19T15:46:14.072" v="132" actId="26606"/>
          <ac:grpSpMkLst>
            <pc:docMk/>
            <pc:sldMk cId="1235610302" sldId="273"/>
            <ac:grpSpMk id="53" creationId="{912209CB-3E4C-43AE-B507-08269FAE89F5}"/>
          </ac:grpSpMkLst>
        </pc:grpChg>
        <pc:graphicFrameChg chg="del">
          <ac:chgData name="Dmitriy Beznosko" userId="8bcdeb23-d2dd-465e-bda6-8e644f22b48c" providerId="ADAL" clId="{41F60686-44D0-4F5C-A278-A7342EB826A6}" dt="2023-01-19T15:41:00.167" v="70" actId="478"/>
          <ac:graphicFrameMkLst>
            <pc:docMk/>
            <pc:sldMk cId="1235610302" sldId="273"/>
            <ac:graphicFrameMk id="7" creationId="{00000000-0000-0000-0000-000000000000}"/>
          </ac:graphicFrameMkLst>
        </pc:graphicFrameChg>
        <pc:graphicFrameChg chg="del">
          <ac:chgData name="Dmitriy Beznosko" userId="8bcdeb23-d2dd-465e-bda6-8e644f22b48c" providerId="ADAL" clId="{41F60686-44D0-4F5C-A278-A7342EB826A6}" dt="2023-01-19T15:41:40.359" v="84" actId="478"/>
          <ac:graphicFrameMkLst>
            <pc:docMk/>
            <pc:sldMk cId="1235610302" sldId="273"/>
            <ac:graphicFrameMk id="8" creationId="{00000000-0000-0000-0000-000000000000}"/>
          </ac:graphicFrameMkLst>
        </pc:graphicFrameChg>
        <pc:graphicFrameChg chg="del">
          <ac:chgData name="Dmitriy Beznosko" userId="8bcdeb23-d2dd-465e-bda6-8e644f22b48c" providerId="ADAL" clId="{41F60686-44D0-4F5C-A278-A7342EB826A6}" dt="2023-01-19T15:42:03.807" v="92" actId="478"/>
          <ac:graphicFrameMkLst>
            <pc:docMk/>
            <pc:sldMk cId="1235610302" sldId="273"/>
            <ac:graphicFrameMk id="9" creationId="{00000000-0000-0000-0000-000000000000}"/>
          </ac:graphicFrameMkLst>
        </pc:graphicFrameChg>
        <pc:picChg chg="add del mod">
          <ac:chgData name="Dmitriy Beznosko" userId="8bcdeb23-d2dd-465e-bda6-8e644f22b48c" providerId="ADAL" clId="{41F60686-44D0-4F5C-A278-A7342EB826A6}" dt="2023-01-19T15:45:13.032" v="129" actId="21"/>
          <ac:picMkLst>
            <pc:docMk/>
            <pc:sldMk cId="1235610302" sldId="273"/>
            <ac:picMk id="10" creationId="{7417B9C2-DF2C-BB4C-3604-63F119F976DC}"/>
          </ac:picMkLst>
        </pc:picChg>
        <pc:picChg chg="add mod">
          <ac:chgData name="Dmitriy Beznosko" userId="8bcdeb23-d2dd-465e-bda6-8e644f22b48c" providerId="ADAL" clId="{41F60686-44D0-4F5C-A278-A7342EB826A6}" dt="2023-01-19T15:46:14.072" v="132" actId="26606"/>
          <ac:picMkLst>
            <pc:docMk/>
            <pc:sldMk cId="1235610302" sldId="273"/>
            <ac:picMk id="13" creationId="{2E487C88-1DF9-2DBF-05CD-C2CD5FF30776}"/>
          </ac:picMkLst>
        </pc:picChg>
      </pc:sldChg>
      <pc:sldChg chg="addSp modSp mod setBg">
        <pc:chgData name="Dmitriy Beznosko" userId="8bcdeb23-d2dd-465e-bda6-8e644f22b48c" providerId="ADAL" clId="{41F60686-44D0-4F5C-A278-A7342EB826A6}" dt="2023-01-19T15:46:25.840" v="133" actId="26606"/>
        <pc:sldMkLst>
          <pc:docMk/>
          <pc:sldMk cId="11416976" sldId="274"/>
        </pc:sldMkLst>
        <pc:spChg chg="mod">
          <ac:chgData name="Dmitriy Beznosko" userId="8bcdeb23-d2dd-465e-bda6-8e644f22b48c" providerId="ADAL" clId="{41F60686-44D0-4F5C-A278-A7342EB826A6}" dt="2023-01-19T15:46:25.840" v="133" actId="26606"/>
          <ac:spMkLst>
            <pc:docMk/>
            <pc:sldMk cId="11416976" sldId="274"/>
            <ac:spMk id="3" creationId="{00000000-0000-0000-0000-000000000000}"/>
          </ac:spMkLst>
        </pc:spChg>
        <pc:spChg chg="mod">
          <ac:chgData name="Dmitriy Beznosko" userId="8bcdeb23-d2dd-465e-bda6-8e644f22b48c" providerId="ADAL" clId="{41F60686-44D0-4F5C-A278-A7342EB826A6}" dt="2023-01-19T15:46:25.840" v="133" actId="26606"/>
          <ac:spMkLst>
            <pc:docMk/>
            <pc:sldMk cId="11416976" sldId="274"/>
            <ac:spMk id="6" creationId="{00000000-0000-0000-0000-000000000000}"/>
          </ac:spMkLst>
        </pc:spChg>
        <pc:spChg chg="add">
          <ac:chgData name="Dmitriy Beznosko" userId="8bcdeb23-d2dd-465e-bda6-8e644f22b48c" providerId="ADAL" clId="{41F60686-44D0-4F5C-A278-A7342EB826A6}" dt="2023-01-19T15:46:25.840" v="133" actId="26606"/>
          <ac:spMkLst>
            <pc:docMk/>
            <pc:sldMk cId="11416976" sldId="274"/>
            <ac:spMk id="11" creationId="{2B566528-1B12-4246-9431-5C2D7D081168}"/>
          </ac:spMkLst>
        </pc:spChg>
        <pc:grpChg chg="add">
          <ac:chgData name="Dmitriy Beznosko" userId="8bcdeb23-d2dd-465e-bda6-8e644f22b48c" providerId="ADAL" clId="{41F60686-44D0-4F5C-A278-A7342EB826A6}" dt="2023-01-19T15:46:25.840" v="133" actId="26606"/>
          <ac:grpSpMkLst>
            <pc:docMk/>
            <pc:sldMk cId="11416976" sldId="274"/>
            <ac:grpSpMk id="13" creationId="{828A5161-06F1-46CF-8AD7-844680A59E13}"/>
          </ac:grpSpMkLst>
        </pc:grpChg>
        <pc:grpChg chg="add">
          <ac:chgData name="Dmitriy Beznosko" userId="8bcdeb23-d2dd-465e-bda6-8e644f22b48c" providerId="ADAL" clId="{41F60686-44D0-4F5C-A278-A7342EB826A6}" dt="2023-01-19T15:46:25.840" v="133" actId="26606"/>
          <ac:grpSpMkLst>
            <pc:docMk/>
            <pc:sldMk cId="11416976" sldId="274"/>
            <ac:grpSpMk id="17" creationId="{5995D10D-E9C9-47DB-AE7E-801FEF38F5C9}"/>
          </ac:grpSpMkLst>
        </pc:grpChg>
        <pc:picChg chg="mod ord">
          <ac:chgData name="Dmitriy Beznosko" userId="8bcdeb23-d2dd-465e-bda6-8e644f22b48c" providerId="ADAL" clId="{41F60686-44D0-4F5C-A278-A7342EB826A6}" dt="2023-01-19T15:46:25.840" v="133" actId="26606"/>
          <ac:picMkLst>
            <pc:docMk/>
            <pc:sldMk cId="11416976" sldId="274"/>
            <ac:picMk id="2" creationId="{00000000-0000-0000-0000-000000000000}"/>
          </ac:picMkLst>
        </pc:picChg>
      </pc:sldChg>
      <pc:sldChg chg="addSp modSp mod setBg">
        <pc:chgData name="Dmitriy Beznosko" userId="8bcdeb23-d2dd-465e-bda6-8e644f22b48c" providerId="ADAL" clId="{41F60686-44D0-4F5C-A278-A7342EB826A6}" dt="2023-01-19T15:59:44.295" v="221" actId="11"/>
        <pc:sldMkLst>
          <pc:docMk/>
          <pc:sldMk cId="1684610556" sldId="275"/>
        </pc:sldMkLst>
        <pc:spChg chg="mod">
          <ac:chgData name="Dmitriy Beznosko" userId="8bcdeb23-d2dd-465e-bda6-8e644f22b48c" providerId="ADAL" clId="{41F60686-44D0-4F5C-A278-A7342EB826A6}" dt="2023-01-19T15:57:18.994" v="213" actId="26606"/>
          <ac:spMkLst>
            <pc:docMk/>
            <pc:sldMk cId="1684610556" sldId="275"/>
            <ac:spMk id="2" creationId="{00000000-0000-0000-0000-000000000000}"/>
          </ac:spMkLst>
        </pc:spChg>
        <pc:spChg chg="mod">
          <ac:chgData name="Dmitriy Beznosko" userId="8bcdeb23-d2dd-465e-bda6-8e644f22b48c" providerId="ADAL" clId="{41F60686-44D0-4F5C-A278-A7342EB826A6}" dt="2023-01-19T15:59:44.295" v="221" actId="11"/>
          <ac:spMkLst>
            <pc:docMk/>
            <pc:sldMk cId="1684610556" sldId="275"/>
            <ac:spMk id="7" creationId="{00000000-0000-0000-0000-000000000000}"/>
          </ac:spMkLst>
        </pc:spChg>
        <pc:spChg chg="add">
          <ac:chgData name="Dmitriy Beznosko" userId="8bcdeb23-d2dd-465e-bda6-8e644f22b48c" providerId="ADAL" clId="{41F60686-44D0-4F5C-A278-A7342EB826A6}" dt="2023-01-19T15:57:18.994" v="213" actId="26606"/>
          <ac:spMkLst>
            <pc:docMk/>
            <pc:sldMk cId="1684610556" sldId="275"/>
            <ac:spMk id="12" creationId="{2B566528-1B12-4246-9431-5C2D7D081168}"/>
          </ac:spMkLst>
        </pc:spChg>
        <pc:grpChg chg="add">
          <ac:chgData name="Dmitriy Beznosko" userId="8bcdeb23-d2dd-465e-bda6-8e644f22b48c" providerId="ADAL" clId="{41F60686-44D0-4F5C-A278-A7342EB826A6}" dt="2023-01-19T15:57:18.994" v="213" actId="26606"/>
          <ac:grpSpMkLst>
            <pc:docMk/>
            <pc:sldMk cId="1684610556" sldId="275"/>
            <ac:grpSpMk id="14" creationId="{828A5161-06F1-46CF-8AD7-844680A59E13}"/>
          </ac:grpSpMkLst>
        </pc:grpChg>
        <pc:grpChg chg="add">
          <ac:chgData name="Dmitriy Beznosko" userId="8bcdeb23-d2dd-465e-bda6-8e644f22b48c" providerId="ADAL" clId="{41F60686-44D0-4F5C-A278-A7342EB826A6}" dt="2023-01-19T15:57:18.994" v="213" actId="26606"/>
          <ac:grpSpMkLst>
            <pc:docMk/>
            <pc:sldMk cId="1684610556" sldId="275"/>
            <ac:grpSpMk id="18" creationId="{5995D10D-E9C9-47DB-AE7E-801FEF38F5C9}"/>
          </ac:grpSpMkLst>
        </pc:grpChg>
        <pc:picChg chg="mod ord">
          <ac:chgData name="Dmitriy Beznosko" userId="8bcdeb23-d2dd-465e-bda6-8e644f22b48c" providerId="ADAL" clId="{41F60686-44D0-4F5C-A278-A7342EB826A6}" dt="2023-01-19T15:57:41.864" v="218"/>
          <ac:picMkLst>
            <pc:docMk/>
            <pc:sldMk cId="1684610556" sldId="275"/>
            <ac:picMk id="3" creationId="{00000000-0000-0000-0000-000000000000}"/>
          </ac:picMkLst>
        </pc:picChg>
      </pc:sldChg>
      <pc:sldChg chg="addSp delSp modSp mod setBg">
        <pc:chgData name="Dmitriy Beznosko" userId="8bcdeb23-d2dd-465e-bda6-8e644f22b48c" providerId="ADAL" clId="{41F60686-44D0-4F5C-A278-A7342EB826A6}" dt="2023-01-19T16:00:32.503" v="234"/>
        <pc:sldMkLst>
          <pc:docMk/>
          <pc:sldMk cId="2902851071" sldId="276"/>
        </pc:sldMkLst>
        <pc:spChg chg="mod">
          <ac:chgData name="Dmitriy Beznosko" userId="8bcdeb23-d2dd-465e-bda6-8e644f22b48c" providerId="ADAL" clId="{41F60686-44D0-4F5C-A278-A7342EB826A6}" dt="2023-01-19T16:00:15.860" v="229" actId="26606"/>
          <ac:spMkLst>
            <pc:docMk/>
            <pc:sldMk cId="2902851071" sldId="276"/>
            <ac:spMk id="2" creationId="{00000000-0000-0000-0000-000000000000}"/>
          </ac:spMkLst>
        </pc:spChg>
        <pc:spChg chg="mod">
          <ac:chgData name="Dmitriy Beznosko" userId="8bcdeb23-d2dd-465e-bda6-8e644f22b48c" providerId="ADAL" clId="{41F60686-44D0-4F5C-A278-A7342EB826A6}" dt="2023-01-19T16:00:27.844" v="233" actId="403"/>
          <ac:spMkLst>
            <pc:docMk/>
            <pc:sldMk cId="2902851071" sldId="276"/>
            <ac:spMk id="5" creationId="{00000000-0000-0000-0000-000000000000}"/>
          </ac:spMkLst>
        </pc:spChg>
        <pc:spChg chg="del mod">
          <ac:chgData name="Dmitriy Beznosko" userId="8bcdeb23-d2dd-465e-bda6-8e644f22b48c" providerId="ADAL" clId="{41F60686-44D0-4F5C-A278-A7342EB826A6}" dt="2023-01-19T15:59:59.124" v="223" actId="478"/>
          <ac:spMkLst>
            <pc:docMk/>
            <pc:sldMk cId="2902851071" sldId="276"/>
            <ac:spMk id="6" creationId="{00000000-0000-0000-0000-000000000000}"/>
          </ac:spMkLst>
        </pc:spChg>
        <pc:spChg chg="add">
          <ac:chgData name="Dmitriy Beznosko" userId="8bcdeb23-d2dd-465e-bda6-8e644f22b48c" providerId="ADAL" clId="{41F60686-44D0-4F5C-A278-A7342EB826A6}" dt="2023-01-19T16:00:15.860" v="229" actId="26606"/>
          <ac:spMkLst>
            <pc:docMk/>
            <pc:sldMk cId="2902851071" sldId="276"/>
            <ac:spMk id="10" creationId="{2B566528-1B12-4246-9431-5C2D7D081168}"/>
          </ac:spMkLst>
        </pc:spChg>
        <pc:grpChg chg="add">
          <ac:chgData name="Dmitriy Beznosko" userId="8bcdeb23-d2dd-465e-bda6-8e644f22b48c" providerId="ADAL" clId="{41F60686-44D0-4F5C-A278-A7342EB826A6}" dt="2023-01-19T16:00:15.860" v="229" actId="26606"/>
          <ac:grpSpMkLst>
            <pc:docMk/>
            <pc:sldMk cId="2902851071" sldId="276"/>
            <ac:grpSpMk id="12" creationId="{828A5161-06F1-46CF-8AD7-844680A59E13}"/>
          </ac:grpSpMkLst>
        </pc:grpChg>
        <pc:grpChg chg="add">
          <ac:chgData name="Dmitriy Beznosko" userId="8bcdeb23-d2dd-465e-bda6-8e644f22b48c" providerId="ADAL" clId="{41F60686-44D0-4F5C-A278-A7342EB826A6}" dt="2023-01-19T16:00:15.860" v="229" actId="26606"/>
          <ac:grpSpMkLst>
            <pc:docMk/>
            <pc:sldMk cId="2902851071" sldId="276"/>
            <ac:grpSpMk id="16" creationId="{5995D10D-E9C9-47DB-AE7E-801FEF38F5C9}"/>
          </ac:grpSpMkLst>
        </pc:grpChg>
        <pc:picChg chg="mod ord">
          <ac:chgData name="Dmitriy Beznosko" userId="8bcdeb23-d2dd-465e-bda6-8e644f22b48c" providerId="ADAL" clId="{41F60686-44D0-4F5C-A278-A7342EB826A6}" dt="2023-01-19T16:00:32.503" v="234"/>
          <ac:picMkLst>
            <pc:docMk/>
            <pc:sldMk cId="2902851071" sldId="276"/>
            <ac:picMk id="3" creationId="{00000000-0000-0000-0000-000000000000}"/>
          </ac:picMkLst>
        </pc:picChg>
      </pc:sldChg>
      <pc:sldChg chg="addSp modSp mod setBg">
        <pc:chgData name="Dmitriy Beznosko" userId="8bcdeb23-d2dd-465e-bda6-8e644f22b48c" providerId="ADAL" clId="{41F60686-44D0-4F5C-A278-A7342EB826A6}" dt="2023-01-19T15:56:54.708" v="212" actId="11"/>
        <pc:sldMkLst>
          <pc:docMk/>
          <pc:sldMk cId="3397692453" sldId="277"/>
        </pc:sldMkLst>
        <pc:spChg chg="mod">
          <ac:chgData name="Dmitriy Beznosko" userId="8bcdeb23-d2dd-465e-bda6-8e644f22b48c" providerId="ADAL" clId="{41F60686-44D0-4F5C-A278-A7342EB826A6}" dt="2023-01-19T15:38:48.812" v="3" actId="26606"/>
          <ac:spMkLst>
            <pc:docMk/>
            <pc:sldMk cId="3397692453" sldId="277"/>
            <ac:spMk id="2" creationId="{00000000-0000-0000-0000-000000000000}"/>
          </ac:spMkLst>
        </pc:spChg>
        <pc:spChg chg="mod">
          <ac:chgData name="Dmitriy Beznosko" userId="8bcdeb23-d2dd-465e-bda6-8e644f22b48c" providerId="ADAL" clId="{41F60686-44D0-4F5C-A278-A7342EB826A6}" dt="2023-01-19T15:56:54.708" v="212" actId="11"/>
          <ac:spMkLst>
            <pc:docMk/>
            <pc:sldMk cId="3397692453" sldId="277"/>
            <ac:spMk id="6" creationId="{00000000-0000-0000-0000-000000000000}"/>
          </ac:spMkLst>
        </pc:spChg>
        <pc:spChg chg="add">
          <ac:chgData name="Dmitriy Beznosko" userId="8bcdeb23-d2dd-465e-bda6-8e644f22b48c" providerId="ADAL" clId="{41F60686-44D0-4F5C-A278-A7342EB826A6}" dt="2023-01-19T15:38:48.812" v="3" actId="26606"/>
          <ac:spMkLst>
            <pc:docMk/>
            <pc:sldMk cId="3397692453" sldId="277"/>
            <ac:spMk id="11" creationId="{2B566528-1B12-4246-9431-5C2D7D081168}"/>
          </ac:spMkLst>
        </pc:spChg>
        <pc:grpChg chg="add">
          <ac:chgData name="Dmitriy Beznosko" userId="8bcdeb23-d2dd-465e-bda6-8e644f22b48c" providerId="ADAL" clId="{41F60686-44D0-4F5C-A278-A7342EB826A6}" dt="2023-01-19T15:38:48.812" v="3" actId="26606"/>
          <ac:grpSpMkLst>
            <pc:docMk/>
            <pc:sldMk cId="3397692453" sldId="277"/>
            <ac:grpSpMk id="13" creationId="{828A5161-06F1-46CF-8AD7-844680A59E13}"/>
          </ac:grpSpMkLst>
        </pc:grpChg>
        <pc:grpChg chg="add">
          <ac:chgData name="Dmitriy Beznosko" userId="8bcdeb23-d2dd-465e-bda6-8e644f22b48c" providerId="ADAL" clId="{41F60686-44D0-4F5C-A278-A7342EB826A6}" dt="2023-01-19T15:38:48.812" v="3" actId="26606"/>
          <ac:grpSpMkLst>
            <pc:docMk/>
            <pc:sldMk cId="3397692453" sldId="277"/>
            <ac:grpSpMk id="17" creationId="{5995D10D-E9C9-47DB-AE7E-801FEF38F5C9}"/>
          </ac:grpSpMkLst>
        </pc:grpChg>
        <pc:picChg chg="mod ord">
          <ac:chgData name="Dmitriy Beznosko" userId="8bcdeb23-d2dd-465e-bda6-8e644f22b48c" providerId="ADAL" clId="{41F60686-44D0-4F5C-A278-A7342EB826A6}" dt="2023-01-19T15:56:12.389" v="201" actId="1076"/>
          <ac:picMkLst>
            <pc:docMk/>
            <pc:sldMk cId="3397692453" sldId="277"/>
            <ac:picMk id="5" creationId="{00000000-0000-0000-0000-000000000000}"/>
          </ac:picMkLst>
        </pc:picChg>
      </pc:sldChg>
      <pc:sldChg chg="addSp modSp mod setBg">
        <pc:chgData name="Dmitriy Beznosko" userId="8bcdeb23-d2dd-465e-bda6-8e644f22b48c" providerId="ADAL" clId="{41F60686-44D0-4F5C-A278-A7342EB826A6}" dt="2023-01-19T16:02:14.499" v="328" actId="20577"/>
        <pc:sldMkLst>
          <pc:docMk/>
          <pc:sldMk cId="2984242578" sldId="284"/>
        </pc:sldMkLst>
        <pc:spChg chg="mod">
          <ac:chgData name="Dmitriy Beznosko" userId="8bcdeb23-d2dd-465e-bda6-8e644f22b48c" providerId="ADAL" clId="{41F60686-44D0-4F5C-A278-A7342EB826A6}" dt="2023-01-19T16:01:41.786" v="268" actId="313"/>
          <ac:spMkLst>
            <pc:docMk/>
            <pc:sldMk cId="2984242578" sldId="284"/>
            <ac:spMk id="2" creationId="{00000000-0000-0000-0000-000000000000}"/>
          </ac:spMkLst>
        </pc:spChg>
        <pc:spChg chg="mod">
          <ac:chgData name="Dmitriy Beznosko" userId="8bcdeb23-d2dd-465e-bda6-8e644f22b48c" providerId="ADAL" clId="{41F60686-44D0-4F5C-A278-A7342EB826A6}" dt="2023-01-19T16:02:14.499" v="328" actId="20577"/>
          <ac:spMkLst>
            <pc:docMk/>
            <pc:sldMk cId="2984242578" sldId="284"/>
            <ac:spMk id="3" creationId="{00000000-0000-0000-0000-000000000000}"/>
          </ac:spMkLst>
        </pc:spChg>
        <pc:spChg chg="add">
          <ac:chgData name="Dmitriy Beznosko" userId="8bcdeb23-d2dd-465e-bda6-8e644f22b48c" providerId="ADAL" clId="{41F60686-44D0-4F5C-A278-A7342EB826A6}" dt="2023-01-19T16:01:20.091" v="235" actId="26606"/>
          <ac:spMkLst>
            <pc:docMk/>
            <pc:sldMk cId="2984242578" sldId="284"/>
            <ac:spMk id="10" creationId="{2B566528-1B12-4246-9431-5C2D7D081168}"/>
          </ac:spMkLst>
        </pc:spChg>
        <pc:grpChg chg="add">
          <ac:chgData name="Dmitriy Beznosko" userId="8bcdeb23-d2dd-465e-bda6-8e644f22b48c" providerId="ADAL" clId="{41F60686-44D0-4F5C-A278-A7342EB826A6}" dt="2023-01-19T16:01:20.091" v="235" actId="26606"/>
          <ac:grpSpMkLst>
            <pc:docMk/>
            <pc:sldMk cId="2984242578" sldId="284"/>
            <ac:grpSpMk id="12" creationId="{828A5161-06F1-46CF-8AD7-844680A59E13}"/>
          </ac:grpSpMkLst>
        </pc:grpChg>
        <pc:grpChg chg="add">
          <ac:chgData name="Dmitriy Beznosko" userId="8bcdeb23-d2dd-465e-bda6-8e644f22b48c" providerId="ADAL" clId="{41F60686-44D0-4F5C-A278-A7342EB826A6}" dt="2023-01-19T16:01:20.091" v="235" actId="26606"/>
          <ac:grpSpMkLst>
            <pc:docMk/>
            <pc:sldMk cId="2984242578" sldId="284"/>
            <ac:grpSpMk id="16" creationId="{5995D10D-E9C9-47DB-AE7E-801FEF38F5C9}"/>
          </ac:grpSpMkLst>
        </pc:grpChg>
        <pc:picChg chg="mod">
          <ac:chgData name="Dmitriy Beznosko" userId="8bcdeb23-d2dd-465e-bda6-8e644f22b48c" providerId="ADAL" clId="{41F60686-44D0-4F5C-A278-A7342EB826A6}" dt="2023-01-19T16:01:20.091" v="235" actId="26606"/>
          <ac:picMkLst>
            <pc:docMk/>
            <pc:sldMk cId="2984242578" sldId="284"/>
            <ac:picMk id="5" creationId="{00000000-0000-0000-0000-000000000000}"/>
          </ac:picMkLst>
        </pc:picChg>
      </pc:sldChg>
      <pc:sldChg chg="addSp delSp modSp mod setBg">
        <pc:chgData name="Dmitriy Beznosko" userId="8bcdeb23-d2dd-465e-bda6-8e644f22b48c" providerId="ADAL" clId="{41F60686-44D0-4F5C-A278-A7342EB826A6}" dt="2023-01-20T02:02:44.514" v="413" actId="6549"/>
        <pc:sldMkLst>
          <pc:docMk/>
          <pc:sldMk cId="2194588688" sldId="285"/>
        </pc:sldMkLst>
        <pc:spChg chg="mod">
          <ac:chgData name="Dmitriy Beznosko" userId="8bcdeb23-d2dd-465e-bda6-8e644f22b48c" providerId="ADAL" clId="{41F60686-44D0-4F5C-A278-A7342EB826A6}" dt="2023-01-20T02:01:53.449" v="400" actId="26606"/>
          <ac:spMkLst>
            <pc:docMk/>
            <pc:sldMk cId="2194588688" sldId="285"/>
            <ac:spMk id="2" creationId="{00000000-0000-0000-0000-000000000000}"/>
          </ac:spMkLst>
        </pc:spChg>
        <pc:spChg chg="mod">
          <ac:chgData name="Dmitriy Beznosko" userId="8bcdeb23-d2dd-465e-bda6-8e644f22b48c" providerId="ADAL" clId="{41F60686-44D0-4F5C-A278-A7342EB826A6}" dt="2023-01-20T02:02:44.514" v="413" actId="6549"/>
          <ac:spMkLst>
            <pc:docMk/>
            <pc:sldMk cId="2194588688" sldId="285"/>
            <ac:spMk id="3" creationId="{00000000-0000-0000-0000-000000000000}"/>
          </ac:spMkLst>
        </pc:spChg>
        <pc:spChg chg="del mod">
          <ac:chgData name="Dmitriy Beznosko" userId="8bcdeb23-d2dd-465e-bda6-8e644f22b48c" providerId="ADAL" clId="{41F60686-44D0-4F5C-A278-A7342EB826A6}" dt="2023-01-20T02:01:40.882" v="396" actId="478"/>
          <ac:spMkLst>
            <pc:docMk/>
            <pc:sldMk cId="2194588688" sldId="285"/>
            <ac:spMk id="6" creationId="{00000000-0000-0000-0000-000000000000}"/>
          </ac:spMkLst>
        </pc:spChg>
        <pc:spChg chg="add">
          <ac:chgData name="Dmitriy Beznosko" userId="8bcdeb23-d2dd-465e-bda6-8e644f22b48c" providerId="ADAL" clId="{41F60686-44D0-4F5C-A278-A7342EB826A6}" dt="2023-01-20T02:01:53.449" v="400" actId="26606"/>
          <ac:spMkLst>
            <pc:docMk/>
            <pc:sldMk cId="2194588688" sldId="285"/>
            <ac:spMk id="9" creationId="{2B566528-1B12-4246-9431-5C2D7D081168}"/>
          </ac:spMkLst>
        </pc:spChg>
        <pc:spChg chg="add">
          <ac:chgData name="Dmitriy Beznosko" userId="8bcdeb23-d2dd-465e-bda6-8e644f22b48c" providerId="ADAL" clId="{41F60686-44D0-4F5C-A278-A7342EB826A6}" dt="2023-01-20T02:01:53.449" v="400" actId="26606"/>
          <ac:spMkLst>
            <pc:docMk/>
            <pc:sldMk cId="2194588688" sldId="285"/>
            <ac:spMk id="11" creationId="{D3F51FEB-38FB-4F6C-9F7B-2F2AFAB65463}"/>
          </ac:spMkLst>
        </pc:spChg>
        <pc:spChg chg="add">
          <ac:chgData name="Dmitriy Beznosko" userId="8bcdeb23-d2dd-465e-bda6-8e644f22b48c" providerId="ADAL" clId="{41F60686-44D0-4F5C-A278-A7342EB826A6}" dt="2023-01-20T02:01:53.449" v="400" actId="26606"/>
          <ac:spMkLst>
            <pc:docMk/>
            <pc:sldMk cId="2194588688" sldId="285"/>
            <ac:spMk id="13" creationId="{1E547BA6-BAE0-43BB-A7CA-60F69CE252F0}"/>
          </ac:spMkLst>
        </pc:spChg>
        <pc:grpChg chg="add">
          <ac:chgData name="Dmitriy Beznosko" userId="8bcdeb23-d2dd-465e-bda6-8e644f22b48c" providerId="ADAL" clId="{41F60686-44D0-4F5C-A278-A7342EB826A6}" dt="2023-01-20T02:01:53.449" v="400" actId="26606"/>
          <ac:grpSpMkLst>
            <pc:docMk/>
            <pc:sldMk cId="2194588688" sldId="285"/>
            <ac:grpSpMk id="15" creationId="{15CBE6EC-46EF-45D9-8E16-DCDC5917CA31}"/>
          </ac:grpSpMkLst>
        </pc:grpChg>
        <pc:picChg chg="mod modCrop">
          <ac:chgData name="Dmitriy Beznosko" userId="8bcdeb23-d2dd-465e-bda6-8e644f22b48c" providerId="ADAL" clId="{41F60686-44D0-4F5C-A278-A7342EB826A6}" dt="2023-01-20T02:02:20.991" v="409"/>
          <ac:picMkLst>
            <pc:docMk/>
            <pc:sldMk cId="2194588688" sldId="285"/>
            <ac:picMk id="4" creationId="{00000000-0000-0000-0000-000000000000}"/>
          </ac:picMkLst>
        </pc:picChg>
      </pc:sldChg>
      <pc:sldChg chg="addSp delSp modSp mod setBg">
        <pc:chgData name="Dmitriy Beznosko" userId="8bcdeb23-d2dd-465e-bda6-8e644f22b48c" providerId="ADAL" clId="{41F60686-44D0-4F5C-A278-A7342EB826A6}" dt="2023-01-20T02:05:48.420" v="450" actId="15"/>
        <pc:sldMkLst>
          <pc:docMk/>
          <pc:sldMk cId="1358822413" sldId="286"/>
        </pc:sldMkLst>
        <pc:spChg chg="mod">
          <ac:chgData name="Dmitriy Beznosko" userId="8bcdeb23-d2dd-465e-bda6-8e644f22b48c" providerId="ADAL" clId="{41F60686-44D0-4F5C-A278-A7342EB826A6}" dt="2023-01-20T02:04:54.834" v="433" actId="26606"/>
          <ac:spMkLst>
            <pc:docMk/>
            <pc:sldMk cId="1358822413" sldId="286"/>
            <ac:spMk id="2" creationId="{00000000-0000-0000-0000-000000000000}"/>
          </ac:spMkLst>
        </pc:spChg>
        <pc:spChg chg="mod">
          <ac:chgData name="Dmitriy Beznosko" userId="8bcdeb23-d2dd-465e-bda6-8e644f22b48c" providerId="ADAL" clId="{41F60686-44D0-4F5C-A278-A7342EB826A6}" dt="2023-01-20T02:05:48.420" v="450" actId="15"/>
          <ac:spMkLst>
            <pc:docMk/>
            <pc:sldMk cId="1358822413" sldId="286"/>
            <ac:spMk id="3" creationId="{00000000-0000-0000-0000-000000000000}"/>
          </ac:spMkLst>
        </pc:spChg>
        <pc:spChg chg="del mod">
          <ac:chgData name="Dmitriy Beznosko" userId="8bcdeb23-d2dd-465e-bda6-8e644f22b48c" providerId="ADAL" clId="{41F60686-44D0-4F5C-A278-A7342EB826A6}" dt="2023-01-20T02:04:31.320" v="421" actId="478"/>
          <ac:spMkLst>
            <pc:docMk/>
            <pc:sldMk cId="1358822413" sldId="286"/>
            <ac:spMk id="5" creationId="{00000000-0000-0000-0000-000000000000}"/>
          </ac:spMkLst>
        </pc:spChg>
        <pc:spChg chg="del mod">
          <ac:chgData name="Dmitriy Beznosko" userId="8bcdeb23-d2dd-465e-bda6-8e644f22b48c" providerId="ADAL" clId="{41F60686-44D0-4F5C-A278-A7342EB826A6}" dt="2023-01-20T02:04:43.640" v="428" actId="478"/>
          <ac:spMkLst>
            <pc:docMk/>
            <pc:sldMk cId="1358822413" sldId="286"/>
            <ac:spMk id="6" creationId="{00000000-0000-0000-0000-000000000000}"/>
          </ac:spMkLst>
        </pc:spChg>
        <pc:spChg chg="add">
          <ac:chgData name="Dmitriy Beznosko" userId="8bcdeb23-d2dd-465e-bda6-8e644f22b48c" providerId="ADAL" clId="{41F60686-44D0-4F5C-A278-A7342EB826A6}" dt="2023-01-20T02:04:54.834" v="433" actId="26606"/>
          <ac:spMkLst>
            <pc:docMk/>
            <pc:sldMk cId="1358822413" sldId="286"/>
            <ac:spMk id="9" creationId="{2B566528-1B12-4246-9431-5C2D7D081168}"/>
          </ac:spMkLst>
        </pc:spChg>
        <pc:grpChg chg="add">
          <ac:chgData name="Dmitriy Beznosko" userId="8bcdeb23-d2dd-465e-bda6-8e644f22b48c" providerId="ADAL" clId="{41F60686-44D0-4F5C-A278-A7342EB826A6}" dt="2023-01-20T02:04:54.834" v="433" actId="26606"/>
          <ac:grpSpMkLst>
            <pc:docMk/>
            <pc:sldMk cId="1358822413" sldId="286"/>
            <ac:grpSpMk id="11" creationId="{828A5161-06F1-46CF-8AD7-844680A59E13}"/>
          </ac:grpSpMkLst>
        </pc:grpChg>
        <pc:grpChg chg="add">
          <ac:chgData name="Dmitriy Beznosko" userId="8bcdeb23-d2dd-465e-bda6-8e644f22b48c" providerId="ADAL" clId="{41F60686-44D0-4F5C-A278-A7342EB826A6}" dt="2023-01-20T02:04:54.834" v="433" actId="26606"/>
          <ac:grpSpMkLst>
            <pc:docMk/>
            <pc:sldMk cId="1358822413" sldId="286"/>
            <ac:grpSpMk id="15" creationId="{5995D10D-E9C9-47DB-AE7E-801FEF38F5C9}"/>
          </ac:grpSpMkLst>
        </pc:grpChg>
        <pc:picChg chg="mod modCrop">
          <ac:chgData name="Dmitriy Beznosko" userId="8bcdeb23-d2dd-465e-bda6-8e644f22b48c" providerId="ADAL" clId="{41F60686-44D0-4F5C-A278-A7342EB826A6}" dt="2023-01-20T02:05:12.624" v="439"/>
          <ac:picMkLst>
            <pc:docMk/>
            <pc:sldMk cId="1358822413" sldId="286"/>
            <ac:picMk id="4" creationId="{00000000-0000-0000-0000-000000000000}"/>
          </ac:picMkLst>
        </pc:picChg>
      </pc:sldChg>
      <pc:sldChg chg="addSp delSp modSp mod setBg">
        <pc:chgData name="Dmitriy Beznosko" userId="8bcdeb23-d2dd-465e-bda6-8e644f22b48c" providerId="ADAL" clId="{41F60686-44D0-4F5C-A278-A7342EB826A6}" dt="2023-01-20T02:07:53.968" v="497" actId="20577"/>
        <pc:sldMkLst>
          <pc:docMk/>
          <pc:sldMk cId="1797421842" sldId="287"/>
        </pc:sldMkLst>
        <pc:spChg chg="mod">
          <ac:chgData name="Dmitriy Beznosko" userId="8bcdeb23-d2dd-465e-bda6-8e644f22b48c" providerId="ADAL" clId="{41F60686-44D0-4F5C-A278-A7342EB826A6}" dt="2023-01-20T02:07:33.732" v="490" actId="26606"/>
          <ac:spMkLst>
            <pc:docMk/>
            <pc:sldMk cId="1797421842" sldId="287"/>
            <ac:spMk id="2" creationId="{00000000-0000-0000-0000-000000000000}"/>
          </ac:spMkLst>
        </pc:spChg>
        <pc:spChg chg="mod">
          <ac:chgData name="Dmitriy Beznosko" userId="8bcdeb23-d2dd-465e-bda6-8e644f22b48c" providerId="ADAL" clId="{41F60686-44D0-4F5C-A278-A7342EB826A6}" dt="2023-01-20T02:07:53.968" v="497" actId="20577"/>
          <ac:spMkLst>
            <pc:docMk/>
            <pc:sldMk cId="1797421842" sldId="287"/>
            <ac:spMk id="4" creationId="{00000000-0000-0000-0000-000000000000}"/>
          </ac:spMkLst>
        </pc:spChg>
        <pc:spChg chg="del mod">
          <ac:chgData name="Dmitriy Beznosko" userId="8bcdeb23-d2dd-465e-bda6-8e644f22b48c" providerId="ADAL" clId="{41F60686-44D0-4F5C-A278-A7342EB826A6}" dt="2023-01-20T02:06:17.663" v="452" actId="478"/>
          <ac:spMkLst>
            <pc:docMk/>
            <pc:sldMk cId="1797421842" sldId="287"/>
            <ac:spMk id="5" creationId="{00000000-0000-0000-0000-000000000000}"/>
          </ac:spMkLst>
        </pc:spChg>
        <pc:spChg chg="del mod">
          <ac:chgData name="Dmitriy Beznosko" userId="8bcdeb23-d2dd-465e-bda6-8e644f22b48c" providerId="ADAL" clId="{41F60686-44D0-4F5C-A278-A7342EB826A6}" dt="2023-01-20T02:06:41.318" v="463" actId="478"/>
          <ac:spMkLst>
            <pc:docMk/>
            <pc:sldMk cId="1797421842" sldId="287"/>
            <ac:spMk id="6" creationId="{00000000-0000-0000-0000-000000000000}"/>
          </ac:spMkLst>
        </pc:spChg>
        <pc:spChg chg="add">
          <ac:chgData name="Dmitriy Beznosko" userId="8bcdeb23-d2dd-465e-bda6-8e644f22b48c" providerId="ADAL" clId="{41F60686-44D0-4F5C-A278-A7342EB826A6}" dt="2023-01-20T02:07:33.732" v="490" actId="26606"/>
          <ac:spMkLst>
            <pc:docMk/>
            <pc:sldMk cId="1797421842" sldId="287"/>
            <ac:spMk id="9" creationId="{2B566528-1B12-4246-9431-5C2D7D081168}"/>
          </ac:spMkLst>
        </pc:spChg>
        <pc:spChg chg="add del mod">
          <ac:chgData name="Dmitriy Beznosko" userId="8bcdeb23-d2dd-465e-bda6-8e644f22b48c" providerId="ADAL" clId="{41F60686-44D0-4F5C-A278-A7342EB826A6}" dt="2023-01-20T02:06:54.294" v="469" actId="478"/>
          <ac:spMkLst>
            <pc:docMk/>
            <pc:sldMk cId="1797421842" sldId="287"/>
            <ac:spMk id="12" creationId="{00000000-0000-0000-0000-000000000000}"/>
          </ac:spMkLst>
        </pc:spChg>
        <pc:grpChg chg="add">
          <ac:chgData name="Dmitriy Beznosko" userId="8bcdeb23-d2dd-465e-bda6-8e644f22b48c" providerId="ADAL" clId="{41F60686-44D0-4F5C-A278-A7342EB826A6}" dt="2023-01-20T02:07:33.732" v="490" actId="26606"/>
          <ac:grpSpMkLst>
            <pc:docMk/>
            <pc:sldMk cId="1797421842" sldId="287"/>
            <ac:grpSpMk id="11" creationId="{828A5161-06F1-46CF-8AD7-844680A59E13}"/>
          </ac:grpSpMkLst>
        </pc:grpChg>
        <pc:grpChg chg="add">
          <ac:chgData name="Dmitriy Beznosko" userId="8bcdeb23-d2dd-465e-bda6-8e644f22b48c" providerId="ADAL" clId="{41F60686-44D0-4F5C-A278-A7342EB826A6}" dt="2023-01-20T02:07:33.732" v="490" actId="26606"/>
          <ac:grpSpMkLst>
            <pc:docMk/>
            <pc:sldMk cId="1797421842" sldId="287"/>
            <ac:grpSpMk id="15" creationId="{5995D10D-E9C9-47DB-AE7E-801FEF38F5C9}"/>
          </ac:grpSpMkLst>
        </pc:grpChg>
        <pc:graphicFrameChg chg="del mod replId">
          <ac:chgData name="Dmitriy Beznosko" userId="8bcdeb23-d2dd-465e-bda6-8e644f22b48c" providerId="ADAL" clId="{41F60686-44D0-4F5C-A278-A7342EB826A6}" dt="2023-01-20T02:06:48.784" v="467"/>
          <ac:graphicFrameMkLst>
            <pc:docMk/>
            <pc:sldMk cId="1797421842" sldId="287"/>
            <ac:graphicFrameMk id="7" creationId="{00000000-0000-0000-0000-000000000000}"/>
          </ac:graphicFrameMkLst>
        </pc:graphicFrameChg>
        <pc:picChg chg="mod modCrop">
          <ac:chgData name="Dmitriy Beznosko" userId="8bcdeb23-d2dd-465e-bda6-8e644f22b48c" providerId="ADAL" clId="{41F60686-44D0-4F5C-A278-A7342EB826A6}" dt="2023-01-20T02:07:39.623" v="491" actId="14100"/>
          <ac:picMkLst>
            <pc:docMk/>
            <pc:sldMk cId="1797421842" sldId="287"/>
            <ac:picMk id="3" creationId="{00000000-0000-0000-0000-000000000000}"/>
          </ac:picMkLst>
        </pc:picChg>
      </pc:sldChg>
      <pc:sldChg chg="addSp delSp modSp mod ord setBg">
        <pc:chgData name="Dmitriy Beznosko" userId="8bcdeb23-d2dd-465e-bda6-8e644f22b48c" providerId="ADAL" clId="{41F60686-44D0-4F5C-A278-A7342EB826A6}" dt="2023-01-20T02:01:17.645" v="394" actId="1076"/>
        <pc:sldMkLst>
          <pc:docMk/>
          <pc:sldMk cId="1489672646" sldId="288"/>
        </pc:sldMkLst>
        <pc:spChg chg="del">
          <ac:chgData name="Dmitriy Beznosko" userId="8bcdeb23-d2dd-465e-bda6-8e644f22b48c" providerId="ADAL" clId="{41F60686-44D0-4F5C-A278-A7342EB826A6}" dt="2023-01-20T01:59:38.691" v="362" actId="478"/>
          <ac:spMkLst>
            <pc:docMk/>
            <pc:sldMk cId="1489672646" sldId="288"/>
            <ac:spMk id="3" creationId="{00000000-0000-0000-0000-000000000000}"/>
          </ac:spMkLst>
        </pc:spChg>
        <pc:spChg chg="del mod">
          <ac:chgData name="Dmitriy Beznosko" userId="8bcdeb23-d2dd-465e-bda6-8e644f22b48c" providerId="ADAL" clId="{41F60686-44D0-4F5C-A278-A7342EB826A6}" dt="2023-01-20T02:00:31.988" v="373"/>
          <ac:spMkLst>
            <pc:docMk/>
            <pc:sldMk cId="1489672646" sldId="288"/>
            <ac:spMk id="5" creationId="{00000000-0000-0000-0000-000000000000}"/>
          </ac:spMkLst>
        </pc:spChg>
        <pc:spChg chg="mod">
          <ac:chgData name="Dmitriy Beznosko" userId="8bcdeb23-d2dd-465e-bda6-8e644f22b48c" providerId="ADAL" clId="{41F60686-44D0-4F5C-A278-A7342EB826A6}" dt="2023-01-20T02:01:06.157" v="387" actId="26606"/>
          <ac:spMkLst>
            <pc:docMk/>
            <pc:sldMk cId="1489672646" sldId="288"/>
            <ac:spMk id="6" creationId="{00000000-0000-0000-0000-000000000000}"/>
          </ac:spMkLst>
        </pc:spChg>
        <pc:spChg chg="add del mod">
          <ac:chgData name="Dmitriy Beznosko" userId="8bcdeb23-d2dd-465e-bda6-8e644f22b48c" providerId="ADAL" clId="{41F60686-44D0-4F5C-A278-A7342EB826A6}" dt="2023-01-20T01:58:21.860" v="335" actId="478"/>
          <ac:spMkLst>
            <pc:docMk/>
            <pc:sldMk cId="1489672646" sldId="288"/>
            <ac:spMk id="7" creationId="{2FBE8D89-A395-964D-C605-591720BF6CD2}"/>
          </ac:spMkLst>
        </pc:spChg>
        <pc:spChg chg="mod">
          <ac:chgData name="Dmitriy Beznosko" userId="8bcdeb23-d2dd-465e-bda6-8e644f22b48c" providerId="ADAL" clId="{41F60686-44D0-4F5C-A278-A7342EB826A6}" dt="2023-01-20T02:01:14.533" v="393" actId="27636"/>
          <ac:spMkLst>
            <pc:docMk/>
            <pc:sldMk cId="1489672646" sldId="288"/>
            <ac:spMk id="8" creationId="{00000000-0000-0000-0000-000000000000}"/>
          </ac:spMkLst>
        </pc:spChg>
        <pc:spChg chg="del mod">
          <ac:chgData name="Dmitriy Beznosko" userId="8bcdeb23-d2dd-465e-bda6-8e644f22b48c" providerId="ADAL" clId="{41F60686-44D0-4F5C-A278-A7342EB826A6}" dt="2023-01-20T01:58:53.435" v="349" actId="478"/>
          <ac:spMkLst>
            <pc:docMk/>
            <pc:sldMk cId="1489672646" sldId="288"/>
            <ac:spMk id="9" creationId="{00000000-0000-0000-0000-000000000000}"/>
          </ac:spMkLst>
        </pc:spChg>
        <pc:spChg chg="del mod">
          <ac:chgData name="Dmitriy Beznosko" userId="8bcdeb23-d2dd-465e-bda6-8e644f22b48c" providerId="ADAL" clId="{41F60686-44D0-4F5C-A278-A7342EB826A6}" dt="2023-01-20T01:58:18.837" v="334" actId="478"/>
          <ac:spMkLst>
            <pc:docMk/>
            <pc:sldMk cId="1489672646" sldId="288"/>
            <ac:spMk id="10" creationId="{00000000-0000-0000-0000-000000000000}"/>
          </ac:spMkLst>
        </pc:spChg>
        <pc:spChg chg="del">
          <ac:chgData name="Dmitriy Beznosko" userId="8bcdeb23-d2dd-465e-bda6-8e644f22b48c" providerId="ADAL" clId="{41F60686-44D0-4F5C-A278-A7342EB826A6}" dt="2023-01-20T02:00:31.987" v="371" actId="478"/>
          <ac:spMkLst>
            <pc:docMk/>
            <pc:sldMk cId="1489672646" sldId="288"/>
            <ac:spMk id="11" creationId="{00000000-0000-0000-0000-000000000000}"/>
          </ac:spMkLst>
        </pc:spChg>
        <pc:spChg chg="add del">
          <ac:chgData name="Dmitriy Beznosko" userId="8bcdeb23-d2dd-465e-bda6-8e644f22b48c" providerId="ADAL" clId="{41F60686-44D0-4F5C-A278-A7342EB826A6}" dt="2023-01-20T02:00:54.636" v="382" actId="26606"/>
          <ac:spMkLst>
            <pc:docMk/>
            <pc:sldMk cId="1489672646" sldId="288"/>
            <ac:spMk id="12" creationId="{2B566528-1B12-4246-9431-5C2D7D081168}"/>
          </ac:spMkLst>
        </pc:spChg>
        <pc:spChg chg="add del mod">
          <ac:chgData name="Dmitriy Beznosko" userId="8bcdeb23-d2dd-465e-bda6-8e644f22b48c" providerId="ADAL" clId="{41F60686-44D0-4F5C-A278-A7342EB826A6}" dt="2023-01-20T02:00:33.634" v="374" actId="478"/>
          <ac:spMkLst>
            <pc:docMk/>
            <pc:sldMk cId="1489672646" sldId="288"/>
            <ac:spMk id="13" creationId="{8FC56A6C-644F-0C80-F2CF-6A27DF8DBA55}"/>
          </ac:spMkLst>
        </pc:spChg>
        <pc:spChg chg="add del">
          <ac:chgData name="Dmitriy Beznosko" userId="8bcdeb23-d2dd-465e-bda6-8e644f22b48c" providerId="ADAL" clId="{41F60686-44D0-4F5C-A278-A7342EB826A6}" dt="2023-01-20T02:00:54.636" v="382" actId="26606"/>
          <ac:spMkLst>
            <pc:docMk/>
            <pc:sldMk cId="1489672646" sldId="288"/>
            <ac:spMk id="14" creationId="{1E547BA6-BAE0-43BB-A7CA-60F69CE252F0}"/>
          </ac:spMkLst>
        </pc:spChg>
        <pc:spChg chg="add del">
          <ac:chgData name="Dmitriy Beznosko" userId="8bcdeb23-d2dd-465e-bda6-8e644f22b48c" providerId="ADAL" clId="{41F60686-44D0-4F5C-A278-A7342EB826A6}" dt="2023-01-20T02:00:54.636" v="382" actId="26606"/>
          <ac:spMkLst>
            <pc:docMk/>
            <pc:sldMk cId="1489672646" sldId="288"/>
            <ac:spMk id="15" creationId="{D3F51FEB-38FB-4F6C-9F7B-2F2AFAB65463}"/>
          </ac:spMkLst>
        </pc:spChg>
        <pc:spChg chg="add del">
          <ac:chgData name="Dmitriy Beznosko" userId="8bcdeb23-d2dd-465e-bda6-8e644f22b48c" providerId="ADAL" clId="{41F60686-44D0-4F5C-A278-A7342EB826A6}" dt="2023-01-20T02:00:59.759" v="386" actId="26606"/>
          <ac:spMkLst>
            <pc:docMk/>
            <pc:sldMk cId="1489672646" sldId="288"/>
            <ac:spMk id="21" creationId="{1E547BA6-BAE0-43BB-A7CA-60F69CE252F0}"/>
          </ac:spMkLst>
        </pc:spChg>
        <pc:spChg chg="add">
          <ac:chgData name="Dmitriy Beznosko" userId="8bcdeb23-d2dd-465e-bda6-8e644f22b48c" providerId="ADAL" clId="{41F60686-44D0-4F5C-A278-A7342EB826A6}" dt="2023-01-20T02:01:06.157" v="387" actId="26606"/>
          <ac:spMkLst>
            <pc:docMk/>
            <pc:sldMk cId="1489672646" sldId="288"/>
            <ac:spMk id="22" creationId="{2B566528-1B12-4246-9431-5C2D7D081168}"/>
          </ac:spMkLst>
        </pc:spChg>
        <pc:spChg chg="add del">
          <ac:chgData name="Dmitriy Beznosko" userId="8bcdeb23-d2dd-465e-bda6-8e644f22b48c" providerId="ADAL" clId="{41F60686-44D0-4F5C-A278-A7342EB826A6}" dt="2023-01-20T02:00:57.454" v="384" actId="26606"/>
          <ac:spMkLst>
            <pc:docMk/>
            <pc:sldMk cId="1489672646" sldId="288"/>
            <ac:spMk id="23" creationId="{2B566528-1B12-4246-9431-5C2D7D081168}"/>
          </ac:spMkLst>
        </pc:spChg>
        <pc:spChg chg="add del">
          <ac:chgData name="Dmitriy Beznosko" userId="8bcdeb23-d2dd-465e-bda6-8e644f22b48c" providerId="ADAL" clId="{41F60686-44D0-4F5C-A278-A7342EB826A6}" dt="2023-01-20T02:00:59.759" v="386" actId="26606"/>
          <ac:spMkLst>
            <pc:docMk/>
            <pc:sldMk cId="1489672646" sldId="288"/>
            <ac:spMk id="31" creationId="{2B566528-1B12-4246-9431-5C2D7D081168}"/>
          </ac:spMkLst>
        </pc:spChg>
        <pc:spChg chg="add del">
          <ac:chgData name="Dmitriy Beznosko" userId="8bcdeb23-d2dd-465e-bda6-8e644f22b48c" providerId="ADAL" clId="{41F60686-44D0-4F5C-A278-A7342EB826A6}" dt="2023-01-20T02:00:59.759" v="386" actId="26606"/>
          <ac:spMkLst>
            <pc:docMk/>
            <pc:sldMk cId="1489672646" sldId="288"/>
            <ac:spMk id="32" creationId="{2E80C965-DB6D-4F81-9E9E-B027384D0BD6}"/>
          </ac:spMkLst>
        </pc:spChg>
        <pc:spChg chg="add del">
          <ac:chgData name="Dmitriy Beznosko" userId="8bcdeb23-d2dd-465e-bda6-8e644f22b48c" providerId="ADAL" clId="{41F60686-44D0-4F5C-A278-A7342EB826A6}" dt="2023-01-20T02:00:59.759" v="386" actId="26606"/>
          <ac:spMkLst>
            <pc:docMk/>
            <pc:sldMk cId="1489672646" sldId="288"/>
            <ac:spMk id="33" creationId="{A580F890-B085-4E95-96AA-55AEBEC5CE6E}"/>
          </ac:spMkLst>
        </pc:spChg>
        <pc:spChg chg="add del">
          <ac:chgData name="Dmitriy Beznosko" userId="8bcdeb23-d2dd-465e-bda6-8e644f22b48c" providerId="ADAL" clId="{41F60686-44D0-4F5C-A278-A7342EB826A6}" dt="2023-01-20T02:00:59.759" v="386" actId="26606"/>
          <ac:spMkLst>
            <pc:docMk/>
            <pc:sldMk cId="1489672646" sldId="288"/>
            <ac:spMk id="34" creationId="{D3F51FEB-38FB-4F6C-9F7B-2F2AFAB65463}"/>
          </ac:spMkLst>
        </pc:spChg>
        <pc:grpChg chg="add del">
          <ac:chgData name="Dmitriy Beznosko" userId="8bcdeb23-d2dd-465e-bda6-8e644f22b48c" providerId="ADAL" clId="{41F60686-44D0-4F5C-A278-A7342EB826A6}" dt="2023-01-20T02:00:54.636" v="382" actId="26606"/>
          <ac:grpSpMkLst>
            <pc:docMk/>
            <pc:sldMk cId="1489672646" sldId="288"/>
            <ac:grpSpMk id="16" creationId="{15CBE6EC-46EF-45D9-8E16-DCDC5917CA31}"/>
          </ac:grpSpMkLst>
        </pc:grpChg>
        <pc:grpChg chg="add del">
          <ac:chgData name="Dmitriy Beznosko" userId="8bcdeb23-d2dd-465e-bda6-8e644f22b48c" providerId="ADAL" clId="{41F60686-44D0-4F5C-A278-A7342EB826A6}" dt="2023-01-20T02:00:57.454" v="384" actId="26606"/>
          <ac:grpSpMkLst>
            <pc:docMk/>
            <pc:sldMk cId="1489672646" sldId="288"/>
            <ac:grpSpMk id="24" creationId="{828A5161-06F1-46CF-8AD7-844680A59E13}"/>
          </ac:grpSpMkLst>
        </pc:grpChg>
        <pc:grpChg chg="add">
          <ac:chgData name="Dmitriy Beznosko" userId="8bcdeb23-d2dd-465e-bda6-8e644f22b48c" providerId="ADAL" clId="{41F60686-44D0-4F5C-A278-A7342EB826A6}" dt="2023-01-20T02:01:06.157" v="387" actId="26606"/>
          <ac:grpSpMkLst>
            <pc:docMk/>
            <pc:sldMk cId="1489672646" sldId="288"/>
            <ac:grpSpMk id="25" creationId="{828A5161-06F1-46CF-8AD7-844680A59E13}"/>
          </ac:grpSpMkLst>
        </pc:grpChg>
        <pc:grpChg chg="add del">
          <ac:chgData name="Dmitriy Beznosko" userId="8bcdeb23-d2dd-465e-bda6-8e644f22b48c" providerId="ADAL" clId="{41F60686-44D0-4F5C-A278-A7342EB826A6}" dt="2023-01-20T02:00:57.454" v="384" actId="26606"/>
          <ac:grpSpMkLst>
            <pc:docMk/>
            <pc:sldMk cId="1489672646" sldId="288"/>
            <ac:grpSpMk id="27" creationId="{5995D10D-E9C9-47DB-AE7E-801FEF38F5C9}"/>
          </ac:grpSpMkLst>
        </pc:grpChg>
        <pc:grpChg chg="add">
          <ac:chgData name="Dmitriy Beznosko" userId="8bcdeb23-d2dd-465e-bda6-8e644f22b48c" providerId="ADAL" clId="{41F60686-44D0-4F5C-A278-A7342EB826A6}" dt="2023-01-20T02:01:06.157" v="387" actId="26606"/>
          <ac:grpSpMkLst>
            <pc:docMk/>
            <pc:sldMk cId="1489672646" sldId="288"/>
            <ac:grpSpMk id="29" creationId="{5995D10D-E9C9-47DB-AE7E-801FEF38F5C9}"/>
          </ac:grpSpMkLst>
        </pc:grpChg>
        <pc:graphicFrameChg chg="del">
          <ac:chgData name="Dmitriy Beznosko" userId="8bcdeb23-d2dd-465e-bda6-8e644f22b48c" providerId="ADAL" clId="{41F60686-44D0-4F5C-A278-A7342EB826A6}" dt="2023-01-20T01:58:15.003" v="331" actId="478"/>
          <ac:graphicFrameMkLst>
            <pc:docMk/>
            <pc:sldMk cId="1489672646" sldId="288"/>
            <ac:graphicFrameMk id="17" creationId="{00000000-0000-0000-0000-000000000000}"/>
          </ac:graphicFrameMkLst>
        </pc:graphicFrameChg>
        <pc:graphicFrameChg chg="del">
          <ac:chgData name="Dmitriy Beznosko" userId="8bcdeb23-d2dd-465e-bda6-8e644f22b48c" providerId="ADAL" clId="{41F60686-44D0-4F5C-A278-A7342EB826A6}" dt="2023-01-20T01:58:48.795" v="347" actId="478"/>
          <ac:graphicFrameMkLst>
            <pc:docMk/>
            <pc:sldMk cId="1489672646" sldId="288"/>
            <ac:graphicFrameMk id="18" creationId="{00000000-0000-0000-0000-000000000000}"/>
          </ac:graphicFrameMkLst>
        </pc:graphicFrameChg>
        <pc:graphicFrameChg chg="del">
          <ac:chgData name="Dmitriy Beznosko" userId="8bcdeb23-d2dd-465e-bda6-8e644f22b48c" providerId="ADAL" clId="{41F60686-44D0-4F5C-A278-A7342EB826A6}" dt="2023-01-20T01:59:39.778" v="363" actId="478"/>
          <ac:graphicFrameMkLst>
            <pc:docMk/>
            <pc:sldMk cId="1489672646" sldId="288"/>
            <ac:graphicFrameMk id="19" creationId="{00000000-0000-0000-0000-000000000000}"/>
          </ac:graphicFrameMkLst>
        </pc:graphicFrameChg>
        <pc:picChg chg="mod modCrop">
          <ac:chgData name="Dmitriy Beznosko" userId="8bcdeb23-d2dd-465e-bda6-8e644f22b48c" providerId="ADAL" clId="{41F60686-44D0-4F5C-A278-A7342EB826A6}" dt="2023-01-20T02:01:17.645" v="394" actId="1076"/>
          <ac:picMkLst>
            <pc:docMk/>
            <pc:sldMk cId="1489672646" sldId="288"/>
            <ac:picMk id="4" creationId="{00000000-0000-0000-0000-000000000000}"/>
          </ac:picMkLst>
        </pc:picChg>
      </pc:sldChg>
      <pc:sldChg chg="addSp delSp modSp mod setBg">
        <pc:chgData name="Dmitriy Beznosko" userId="8bcdeb23-d2dd-465e-bda6-8e644f22b48c" providerId="ADAL" clId="{41F60686-44D0-4F5C-A278-A7342EB826A6}" dt="2023-01-20T02:12:16.704" v="570" actId="14100"/>
        <pc:sldMkLst>
          <pc:docMk/>
          <pc:sldMk cId="1802979730" sldId="289"/>
        </pc:sldMkLst>
        <pc:spChg chg="mod">
          <ac:chgData name="Dmitriy Beznosko" userId="8bcdeb23-d2dd-465e-bda6-8e644f22b48c" providerId="ADAL" clId="{41F60686-44D0-4F5C-A278-A7342EB826A6}" dt="2023-01-20T02:12:16.704" v="570" actId="14100"/>
          <ac:spMkLst>
            <pc:docMk/>
            <pc:sldMk cId="1802979730" sldId="289"/>
            <ac:spMk id="3" creationId="{00000000-0000-0000-0000-000000000000}"/>
          </ac:spMkLst>
        </pc:spChg>
        <pc:spChg chg="del mod">
          <ac:chgData name="Dmitriy Beznosko" userId="8bcdeb23-d2dd-465e-bda6-8e644f22b48c" providerId="ADAL" clId="{41F60686-44D0-4F5C-A278-A7342EB826A6}" dt="2023-01-20T02:10:12.604" v="512" actId="478"/>
          <ac:spMkLst>
            <pc:docMk/>
            <pc:sldMk cId="1802979730" sldId="289"/>
            <ac:spMk id="4" creationId="{00000000-0000-0000-0000-000000000000}"/>
          </ac:spMkLst>
        </pc:spChg>
        <pc:spChg chg="del mod">
          <ac:chgData name="Dmitriy Beznosko" userId="8bcdeb23-d2dd-465e-bda6-8e644f22b48c" providerId="ADAL" clId="{41F60686-44D0-4F5C-A278-A7342EB826A6}" dt="2023-01-20T02:09:59.324" v="506" actId="478"/>
          <ac:spMkLst>
            <pc:docMk/>
            <pc:sldMk cId="1802979730" sldId="289"/>
            <ac:spMk id="5" creationId="{00000000-0000-0000-0000-000000000000}"/>
          </ac:spMkLst>
        </pc:spChg>
        <pc:spChg chg="mod">
          <ac:chgData name="Dmitriy Beznosko" userId="8bcdeb23-d2dd-465e-bda6-8e644f22b48c" providerId="ADAL" clId="{41F60686-44D0-4F5C-A278-A7342EB826A6}" dt="2023-01-20T02:10:24.425" v="518" actId="26606"/>
          <ac:spMkLst>
            <pc:docMk/>
            <pc:sldMk cId="1802979730" sldId="289"/>
            <ac:spMk id="7" creationId="{00000000-0000-0000-0000-000000000000}"/>
          </ac:spMkLst>
        </pc:spChg>
        <pc:spChg chg="add">
          <ac:chgData name="Dmitriy Beznosko" userId="8bcdeb23-d2dd-465e-bda6-8e644f22b48c" providerId="ADAL" clId="{41F60686-44D0-4F5C-A278-A7342EB826A6}" dt="2023-01-20T02:10:24.425" v="518" actId="26606"/>
          <ac:spMkLst>
            <pc:docMk/>
            <pc:sldMk cId="1802979730" sldId="289"/>
            <ac:spMk id="12" creationId="{2B566528-1B12-4246-9431-5C2D7D081168}"/>
          </ac:spMkLst>
        </pc:spChg>
        <pc:spChg chg="add">
          <ac:chgData name="Dmitriy Beznosko" userId="8bcdeb23-d2dd-465e-bda6-8e644f22b48c" providerId="ADAL" clId="{41F60686-44D0-4F5C-A278-A7342EB826A6}" dt="2023-01-20T02:10:24.425" v="518" actId="26606"/>
          <ac:spMkLst>
            <pc:docMk/>
            <pc:sldMk cId="1802979730" sldId="289"/>
            <ac:spMk id="14" creationId="{D3F51FEB-38FB-4F6C-9F7B-2F2AFAB65463}"/>
          </ac:spMkLst>
        </pc:spChg>
        <pc:spChg chg="add">
          <ac:chgData name="Dmitriy Beznosko" userId="8bcdeb23-d2dd-465e-bda6-8e644f22b48c" providerId="ADAL" clId="{41F60686-44D0-4F5C-A278-A7342EB826A6}" dt="2023-01-20T02:10:24.425" v="518" actId="26606"/>
          <ac:spMkLst>
            <pc:docMk/>
            <pc:sldMk cId="1802979730" sldId="289"/>
            <ac:spMk id="16" creationId="{1E547BA6-BAE0-43BB-A7CA-60F69CE252F0}"/>
          </ac:spMkLst>
        </pc:spChg>
        <pc:grpChg chg="add">
          <ac:chgData name="Dmitriy Beznosko" userId="8bcdeb23-d2dd-465e-bda6-8e644f22b48c" providerId="ADAL" clId="{41F60686-44D0-4F5C-A278-A7342EB826A6}" dt="2023-01-20T02:10:24.425" v="518" actId="26606"/>
          <ac:grpSpMkLst>
            <pc:docMk/>
            <pc:sldMk cId="1802979730" sldId="289"/>
            <ac:grpSpMk id="18" creationId="{912209CB-3E4C-43AE-B507-08269FAE89F5}"/>
          </ac:grpSpMkLst>
        </pc:grpChg>
        <pc:picChg chg="mod ord">
          <ac:chgData name="Dmitriy Beznosko" userId="8bcdeb23-d2dd-465e-bda6-8e644f22b48c" providerId="ADAL" clId="{41F60686-44D0-4F5C-A278-A7342EB826A6}" dt="2023-01-20T02:11:09.210" v="529"/>
          <ac:picMkLst>
            <pc:docMk/>
            <pc:sldMk cId="1802979730" sldId="289"/>
            <ac:picMk id="2" creationId="{00000000-0000-0000-0000-000000000000}"/>
          </ac:picMkLst>
        </pc:picChg>
      </pc:sldChg>
      <pc:sldChg chg="delSp modSp del mod">
        <pc:chgData name="Dmitriy Beznosko" userId="8bcdeb23-d2dd-465e-bda6-8e644f22b48c" providerId="ADAL" clId="{41F60686-44D0-4F5C-A278-A7342EB826A6}" dt="2023-01-20T02:12:24.431" v="571" actId="47"/>
        <pc:sldMkLst>
          <pc:docMk/>
          <pc:sldMk cId="661325052" sldId="291"/>
        </pc:sldMkLst>
        <pc:spChg chg="del mod">
          <ac:chgData name="Dmitriy Beznosko" userId="8bcdeb23-d2dd-465e-bda6-8e644f22b48c" providerId="ADAL" clId="{41F60686-44D0-4F5C-A278-A7342EB826A6}" dt="2023-01-20T02:11:50.059" v="534"/>
          <ac:spMkLst>
            <pc:docMk/>
            <pc:sldMk cId="661325052" sldId="291"/>
            <ac:spMk id="3" creationId="{00000000-0000-0000-0000-000000000000}"/>
          </ac:spMkLst>
        </pc:spChg>
      </pc:sldChg>
      <pc:sldChg chg="del">
        <pc:chgData name="Dmitriy Beznosko" userId="8bcdeb23-d2dd-465e-bda6-8e644f22b48c" providerId="ADAL" clId="{41F60686-44D0-4F5C-A278-A7342EB826A6}" dt="2023-01-20T02:12:45.199" v="572" actId="47"/>
        <pc:sldMkLst>
          <pc:docMk/>
          <pc:sldMk cId="2346870959" sldId="293"/>
        </pc:sldMkLst>
      </pc:sldChg>
      <pc:sldChg chg="del">
        <pc:chgData name="Dmitriy Beznosko" userId="8bcdeb23-d2dd-465e-bda6-8e644f22b48c" providerId="ADAL" clId="{41F60686-44D0-4F5C-A278-A7342EB826A6}" dt="2023-01-20T02:12:47.546" v="573" actId="47"/>
        <pc:sldMkLst>
          <pc:docMk/>
          <pc:sldMk cId="354386907" sldId="294"/>
        </pc:sldMkLst>
      </pc:sldChg>
      <pc:sldChg chg="addSp delSp modSp mod setBg">
        <pc:chgData name="Dmitriy Beznosko" userId="8bcdeb23-d2dd-465e-bda6-8e644f22b48c" providerId="ADAL" clId="{41F60686-44D0-4F5C-A278-A7342EB826A6}" dt="2023-01-20T02:04:11.758" v="418" actId="1076"/>
        <pc:sldMkLst>
          <pc:docMk/>
          <pc:sldMk cId="288794379" sldId="296"/>
        </pc:sldMkLst>
        <pc:spChg chg="mod">
          <ac:chgData name="Dmitriy Beznosko" userId="8bcdeb23-d2dd-465e-bda6-8e644f22b48c" providerId="ADAL" clId="{41F60686-44D0-4F5C-A278-A7342EB826A6}" dt="2023-01-20T02:04:02.666" v="416" actId="26606"/>
          <ac:spMkLst>
            <pc:docMk/>
            <pc:sldMk cId="288794379" sldId="296"/>
            <ac:spMk id="2" creationId="{00000000-0000-0000-0000-000000000000}"/>
          </ac:spMkLst>
        </pc:spChg>
        <pc:spChg chg="mod">
          <ac:chgData name="Dmitriy Beznosko" userId="8bcdeb23-d2dd-465e-bda6-8e644f22b48c" providerId="ADAL" clId="{41F60686-44D0-4F5C-A278-A7342EB826A6}" dt="2023-01-19T15:52:14.042" v="134" actId="26606"/>
          <ac:spMkLst>
            <pc:docMk/>
            <pc:sldMk cId="288794379" sldId="296"/>
            <ac:spMk id="7" creationId="{00000000-0000-0000-0000-000000000000}"/>
          </ac:spMkLst>
        </pc:spChg>
        <pc:spChg chg="mod ord">
          <ac:chgData name="Dmitriy Beznosko" userId="8bcdeb23-d2dd-465e-bda6-8e644f22b48c" providerId="ADAL" clId="{41F60686-44D0-4F5C-A278-A7342EB826A6}" dt="2023-01-20T02:04:02.666" v="416" actId="26606"/>
          <ac:spMkLst>
            <pc:docMk/>
            <pc:sldMk cId="288794379" sldId="296"/>
            <ac:spMk id="9" creationId="{00000000-0000-0000-0000-000000000000}"/>
          </ac:spMkLst>
        </pc:spChg>
        <pc:spChg chg="add del">
          <ac:chgData name="Dmitriy Beznosko" userId="8bcdeb23-d2dd-465e-bda6-8e644f22b48c" providerId="ADAL" clId="{41F60686-44D0-4F5C-A278-A7342EB826A6}" dt="2023-01-20T02:04:02.666" v="416" actId="26606"/>
          <ac:spMkLst>
            <pc:docMk/>
            <pc:sldMk cId="288794379" sldId="296"/>
            <ac:spMk id="14" creationId="{743AA782-23D1-4521-8CAD-47662984AA08}"/>
          </ac:spMkLst>
        </pc:spChg>
        <pc:spChg chg="add del">
          <ac:chgData name="Dmitriy Beznosko" userId="8bcdeb23-d2dd-465e-bda6-8e644f22b48c" providerId="ADAL" clId="{41F60686-44D0-4F5C-A278-A7342EB826A6}" dt="2023-01-20T02:04:02.666" v="416" actId="26606"/>
          <ac:spMkLst>
            <pc:docMk/>
            <pc:sldMk cId="288794379" sldId="296"/>
            <ac:spMk id="16" creationId="{71877DBC-BB60-40F0-AC93-2ACDBAAE60CE}"/>
          </ac:spMkLst>
        </pc:spChg>
        <pc:spChg chg="add">
          <ac:chgData name="Dmitriy Beznosko" userId="8bcdeb23-d2dd-465e-bda6-8e644f22b48c" providerId="ADAL" clId="{41F60686-44D0-4F5C-A278-A7342EB826A6}" dt="2023-01-20T02:04:02.666" v="416" actId="26606"/>
          <ac:spMkLst>
            <pc:docMk/>
            <pc:sldMk cId="288794379" sldId="296"/>
            <ac:spMk id="21" creationId="{2B566528-1B12-4246-9431-5C2D7D081168}"/>
          </ac:spMkLst>
        </pc:spChg>
        <pc:spChg chg="add">
          <ac:chgData name="Dmitriy Beznosko" userId="8bcdeb23-d2dd-465e-bda6-8e644f22b48c" providerId="ADAL" clId="{41F60686-44D0-4F5C-A278-A7342EB826A6}" dt="2023-01-20T02:04:02.666" v="416" actId="26606"/>
          <ac:spMkLst>
            <pc:docMk/>
            <pc:sldMk cId="288794379" sldId="296"/>
            <ac:spMk id="23" creationId="{D3F51FEB-38FB-4F6C-9F7B-2F2AFAB65463}"/>
          </ac:spMkLst>
        </pc:spChg>
        <pc:spChg chg="add">
          <ac:chgData name="Dmitriy Beznosko" userId="8bcdeb23-d2dd-465e-bda6-8e644f22b48c" providerId="ADAL" clId="{41F60686-44D0-4F5C-A278-A7342EB826A6}" dt="2023-01-20T02:04:02.666" v="416" actId="26606"/>
          <ac:spMkLst>
            <pc:docMk/>
            <pc:sldMk cId="288794379" sldId="296"/>
            <ac:spMk id="25" creationId="{1E547BA6-BAE0-43BB-A7CA-60F69CE252F0}"/>
          </ac:spMkLst>
        </pc:spChg>
        <pc:grpChg chg="add">
          <ac:chgData name="Dmitriy Beznosko" userId="8bcdeb23-d2dd-465e-bda6-8e644f22b48c" providerId="ADAL" clId="{41F60686-44D0-4F5C-A278-A7342EB826A6}" dt="2023-01-20T02:04:02.666" v="416" actId="26606"/>
          <ac:grpSpMkLst>
            <pc:docMk/>
            <pc:sldMk cId="288794379" sldId="296"/>
            <ac:grpSpMk id="27" creationId="{912209CB-3E4C-43AE-B507-08269FAE89F5}"/>
          </ac:grpSpMkLst>
        </pc:grpChg>
        <pc:picChg chg="mod">
          <ac:chgData name="Dmitriy Beznosko" userId="8bcdeb23-d2dd-465e-bda6-8e644f22b48c" providerId="ADAL" clId="{41F60686-44D0-4F5C-A278-A7342EB826A6}" dt="2023-01-20T02:04:11.758" v="418" actId="1076"/>
          <ac:picMkLst>
            <pc:docMk/>
            <pc:sldMk cId="288794379" sldId="296"/>
            <ac:picMk id="4" creationId="{00000000-0000-0000-0000-000000000000}"/>
          </ac:picMkLst>
        </pc:picChg>
        <pc:picChg chg="add del">
          <ac:chgData name="Dmitriy Beznosko" userId="8bcdeb23-d2dd-465e-bda6-8e644f22b48c" providerId="ADAL" clId="{41F60686-44D0-4F5C-A278-A7342EB826A6}" dt="2023-01-19T15:53:21.097" v="142" actId="22"/>
          <ac:picMkLst>
            <pc:docMk/>
            <pc:sldMk cId="288794379" sldId="296"/>
            <ac:picMk id="5" creationId="{C9D48D1C-3E9A-5E92-7389-1ED23B3292FE}"/>
          </ac:picMkLst>
        </pc:picChg>
      </pc:sldChg>
      <pc:sldChg chg="del">
        <pc:chgData name="Dmitriy Beznosko" userId="8bcdeb23-d2dd-465e-bda6-8e644f22b48c" providerId="ADAL" clId="{41F60686-44D0-4F5C-A278-A7342EB826A6}" dt="2023-01-20T02:11:31.442" v="530" actId="47"/>
        <pc:sldMkLst>
          <pc:docMk/>
          <pc:sldMk cId="1070078644" sldId="297"/>
        </pc:sldMkLst>
      </pc:sldChg>
      <pc:sldChg chg="del">
        <pc:chgData name="Dmitriy Beznosko" userId="8bcdeb23-d2dd-465e-bda6-8e644f22b48c" providerId="ADAL" clId="{41F60686-44D0-4F5C-A278-A7342EB826A6}" dt="2023-01-20T02:12:50.664" v="574" actId="47"/>
        <pc:sldMkLst>
          <pc:docMk/>
          <pc:sldMk cId="4292485406" sldId="298"/>
        </pc:sldMkLst>
      </pc:sldChg>
      <pc:sldMasterChg chg="delSldLayout">
        <pc:chgData name="Dmitriy Beznosko" userId="8bcdeb23-d2dd-465e-bda6-8e644f22b48c" providerId="ADAL" clId="{41F60686-44D0-4F5C-A278-A7342EB826A6}" dt="2023-01-20T02:12:47.546" v="573" actId="47"/>
        <pc:sldMasterMkLst>
          <pc:docMk/>
          <pc:sldMasterMk cId="758237009" sldId="2147483817"/>
        </pc:sldMasterMkLst>
        <pc:sldLayoutChg chg="del">
          <pc:chgData name="Dmitriy Beznosko" userId="8bcdeb23-d2dd-465e-bda6-8e644f22b48c" providerId="ADAL" clId="{41F60686-44D0-4F5C-A278-A7342EB826A6}" dt="2023-01-20T02:12:47.546" v="573" actId="47"/>
          <pc:sldLayoutMkLst>
            <pc:docMk/>
            <pc:sldMasterMk cId="758237009" sldId="2147483817"/>
            <pc:sldLayoutMk cId="2925088485" sldId="214748383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4/1/2023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790766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252769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08886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609600" y="2819400"/>
            <a:ext cx="10972800" cy="1524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4495801"/>
            <a:ext cx="10972800" cy="16303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491571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9455163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Learning Objectives and lin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1600200"/>
          </a:xfrm>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3"/>
          </p:nvPr>
        </p:nvSpPr>
        <p:spPr>
          <a:xfrm>
            <a:off x="609600" y="3352800"/>
            <a:ext cx="11074400" cy="144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3739018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68579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3589868"/>
            <a:ext cx="10972800" cy="703052"/>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9" name="Content Placeholder 2"/>
          <p:cNvSpPr>
            <a:spLocks noGrp="1"/>
          </p:cNvSpPr>
          <p:nvPr>
            <p:ph idx="14"/>
          </p:nvPr>
        </p:nvSpPr>
        <p:spPr>
          <a:xfrm>
            <a:off x="609600" y="2819400"/>
            <a:ext cx="109728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5"/>
          </p:nvPr>
        </p:nvSpPr>
        <p:spPr>
          <a:xfrm>
            <a:off x="609600" y="4572000"/>
            <a:ext cx="10972800" cy="144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3388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623593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234612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540535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82E00-9C35-4AF0-88DB-478D143718E2}" type="datetimeFigureOut">
              <a:rPr lang="en-US" smtClean="0"/>
              <a:t>4/1/2023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2980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82E00-9C35-4AF0-88DB-478D143718E2}" type="datetimeFigureOut">
              <a:rPr lang="en-US" smtClean="0"/>
              <a:t>4/1/2023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968053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82E00-9C35-4AF0-88DB-478D143718E2}" type="datetimeFigureOut">
              <a:rPr lang="en-US" smtClean="0"/>
              <a:t>4/1/2023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618772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33694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52749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4/1/2023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758237009"/>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courses.lumenlearning.com/suny-osuniversityphysics/chapter/4-5-relative-motion-in-one-and-two-dimension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13.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14.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4" Type="http://schemas.microsoft.com/office/2007/relationships/hdphoto" Target="../media/hdphoto7.wdp"/></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5.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Shape 38">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4552739" y="4224938"/>
            <a:ext cx="6801055" cy="1459355"/>
          </a:xfrm>
        </p:spPr>
        <p:txBody>
          <a:bodyPr vert="horz" lIns="68580" tIns="34290" rIns="68580" bIns="34290" rtlCol="0" anchor="b">
            <a:normAutofit/>
          </a:bodyPr>
          <a:lstStyle/>
          <a:p>
            <a:pPr algn="l"/>
            <a:r>
              <a:rPr lang="en-US" sz="4400"/>
              <a:t>Vector addition and subtraction	</a:t>
            </a:r>
            <a:r>
              <a:rPr lang="en-US" sz="4400" cap="all"/>
              <a:t>    </a:t>
            </a:r>
          </a:p>
        </p:txBody>
      </p:sp>
      <p:pic>
        <p:nvPicPr>
          <p:cNvPr id="5" name="Picture 4">
            <a:extLst>
              <a:ext uri="{FF2B5EF4-FFF2-40B4-BE49-F238E27FC236}">
                <a16:creationId xmlns:a16="http://schemas.microsoft.com/office/drawing/2014/main" id="{D3085631-FE37-1302-9A67-C59367F6AF17}"/>
              </a:ext>
            </a:extLst>
          </p:cNvPr>
          <p:cNvPicPr>
            <a:picLocks noChangeAspect="1"/>
          </p:cNvPicPr>
          <p:nvPr/>
        </p:nvPicPr>
        <p:blipFill>
          <a:blip r:embed="rId3"/>
          <a:stretch>
            <a:fillRect/>
          </a:stretch>
        </p:blipFill>
        <p:spPr>
          <a:xfrm>
            <a:off x="249289" y="2739749"/>
            <a:ext cx="2827866" cy="777663"/>
          </a:xfrm>
          <a:prstGeom prst="rect">
            <a:avLst/>
          </a:prstGeom>
        </p:spPr>
      </p:pic>
      <p:pic>
        <p:nvPicPr>
          <p:cNvPr id="6" name="Picture 5">
            <a:extLst>
              <a:ext uri="{FF2B5EF4-FFF2-40B4-BE49-F238E27FC236}">
                <a16:creationId xmlns:a16="http://schemas.microsoft.com/office/drawing/2014/main" id="{909F7EDB-1D7D-0BF2-0328-4A160F4C34A1}"/>
              </a:ext>
            </a:extLst>
          </p:cNvPr>
          <p:cNvPicPr>
            <a:picLocks noChangeAspect="1"/>
          </p:cNvPicPr>
          <p:nvPr/>
        </p:nvPicPr>
        <p:blipFill>
          <a:blip r:embed="rId4"/>
          <a:stretch>
            <a:fillRect/>
          </a:stretch>
        </p:blipFill>
        <p:spPr>
          <a:xfrm>
            <a:off x="5322221" y="1317568"/>
            <a:ext cx="2255373" cy="479734"/>
          </a:xfrm>
          <a:prstGeom prst="rect">
            <a:avLst/>
          </a:prstGeom>
        </p:spPr>
      </p:pic>
      <p:pic>
        <p:nvPicPr>
          <p:cNvPr id="7" name="Picture 6"/>
          <p:cNvPicPr>
            <a:picLocks noGrp="1"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25632" b="25632"/>
          <a:stretch/>
        </p:blipFill>
        <p:spPr>
          <a:xfrm>
            <a:off x="9822660" y="1491138"/>
            <a:ext cx="1994453" cy="1005624"/>
          </a:xfrm>
          <a:prstGeom prst="rect">
            <a:avLst/>
          </a:prstGeom>
        </p:spPr>
      </p:pic>
    </p:spTree>
    <p:extLst>
      <p:ext uri="{BB962C8B-B14F-4D97-AF65-F5344CB8AC3E}">
        <p14:creationId xmlns:p14="http://schemas.microsoft.com/office/powerpoint/2010/main" val="2464037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4970877"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Positive and Negative Components</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43468" y="1782981"/>
                <a:ext cx="4970877" cy="4393982"/>
              </a:xfrm>
            </p:spPr>
            <p:txBody>
              <a:bodyPr vert="horz" lIns="91440" tIns="45720" rIns="91440" bIns="45720" rtlCol="0">
                <a:normAutofit/>
              </a:bodyPr>
              <a:lstStyle/>
              <a:p>
                <a:pPr marL="0" indent="-228600">
                  <a:buSzPct val="100000"/>
                </a:pPr>
                <a:r>
                  <a:rPr lang="en-US" altLang="en-US" sz="2000" dirty="0"/>
                  <a:t>The components of a vector may be positive or negative numbers</a:t>
                </a:r>
              </a:p>
              <a:p>
                <a:pPr marL="0" indent="-228600">
                  <a:buSzPct val="100000"/>
                </a:pPr>
                <a:r>
                  <a:rPr lang="en-US" sz="2000" dirty="0"/>
                  <a:t>Vectors in the first quadrant (I) have both components positive and vectors in the third quadrant have both components negative.</a:t>
                </a:r>
              </a:p>
              <a:p>
                <a:pPr marL="0" indent="-228600">
                  <a:buSzPct val="100000"/>
                </a:pPr>
                <a:r>
                  <a:rPr lang="en-US" sz="2000" dirty="0"/>
                  <a:t>For vectors in quadrants II and III, the direction angle of a vector is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i="1">
                            <a:latin typeface="Cambria Math" panose="02040503050406030204" pitchFamily="18" charset="0"/>
                          </a:rPr>
                          <m:t>𝐴</m:t>
                        </m:r>
                      </m:sub>
                    </m:sSub>
                    <m:r>
                      <a:rPr lang="en-US" sz="2000" i="1">
                        <a:latin typeface="Cambria Math" panose="02040503050406030204" pitchFamily="18" charset="0"/>
                      </a:rPr>
                      <m:t>= </m:t>
                    </m:r>
                    <m:r>
                      <a:rPr lang="en-US" sz="2000" i="1">
                        <a:latin typeface="Cambria Math" panose="02040503050406030204" pitchFamily="18" charset="0"/>
                      </a:rPr>
                      <m:t>𝜃</m:t>
                    </m:r>
                    <m:r>
                      <a:rPr lang="en-US" sz="2000" i="1">
                        <a:latin typeface="Cambria Math" panose="02040503050406030204" pitchFamily="18" charset="0"/>
                      </a:rPr>
                      <m:t>+180°</m:t>
                    </m:r>
                  </m:oMath>
                </a14:m>
                <a:r>
                  <a:rPr lang="en-US" sz="2000" dirty="0"/>
                  <a:t>.</a:t>
                </a:r>
              </a:p>
              <a:p>
                <a:pPr marL="0" indent="-228600">
                  <a:buSzPct val="100000"/>
                </a:pPr>
                <a:endParaRPr lang="en-US" alt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43468" y="1782981"/>
                <a:ext cx="4970877" cy="4393982"/>
              </a:xfrm>
              <a:blipFill>
                <a:blip r:embed="rId2"/>
                <a:stretch>
                  <a:fillRect l="-1350" t="-1387"/>
                </a:stretch>
              </a:blipFill>
            </p:spPr>
            <p:txBody>
              <a:bodyPr/>
              <a:lstStyle/>
              <a:p>
                <a:r>
                  <a:rPr lang="en-US">
                    <a:noFill/>
                  </a:rPr>
                  <a:t> </a:t>
                </a:r>
              </a:p>
            </p:txBody>
          </p:sp>
        </mc:Fallback>
      </mc:AlternateContent>
      <p:sp>
        <p:nvSpPr>
          <p:cNvPr id="11" name="Isosceles Triangle 1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23309" r="23511"/>
          <a:stretch/>
        </p:blipFill>
        <p:spPr>
          <a:xfrm>
            <a:off x="6475180" y="1687774"/>
            <a:ext cx="4257299" cy="3482451"/>
          </a:xfrm>
          <a:prstGeom prst="rect">
            <a:avLst/>
          </a:prstGeom>
        </p:spPr>
      </p:pic>
      <p:grpSp>
        <p:nvGrpSpPr>
          <p:cNvPr id="15" name="Group 14">
            <a:extLst>
              <a:ext uri="{FF2B5EF4-FFF2-40B4-BE49-F238E27FC236}">
                <a16:creationId xmlns:a16="http://schemas.microsoft.com/office/drawing/2014/main" id="{15CBE6EC-46EF-45D9-8E16-DCDC5917CA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16" name="Isosceles Triangle 15">
              <a:extLst>
                <a:ext uri="{FF2B5EF4-FFF2-40B4-BE49-F238E27FC236}">
                  <a16:creationId xmlns:a16="http://schemas.microsoft.com/office/drawing/2014/main" id="{DEEDCD65-9740-4F34-BDF1-9C068E0532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4B3DA7FD-5CC0-46D1-9DFB-5BAF6BE249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94588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Finding Components</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0453" y="1495020"/>
                <a:ext cx="4008384" cy="4393982"/>
              </a:xfrm>
            </p:spPr>
            <p:txBody>
              <a:bodyPr vert="horz" lIns="91440" tIns="45720" rIns="91440" bIns="45720" rtlCol="0">
                <a:normAutofit/>
              </a:bodyPr>
              <a:lstStyle/>
              <a:p>
                <a:pPr marL="0" indent="-228600">
                  <a:buSzPct val="100000"/>
                </a:pPr>
                <a:r>
                  <a:rPr lang="en-US" altLang="en-US" sz="2000" dirty="0"/>
                  <a:t>We can calculate the components of a vector from its magnitude and direction.</a:t>
                </a:r>
              </a:p>
              <a:p>
                <a:pPr marL="0" indent="-228600">
                  <a:buSzPct val="100000"/>
                </a:pPr>
                <a:r>
                  <a:rPr lang="en-US" sz="2000" dirty="0"/>
                  <a:t>For vector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dirty="0"/>
                  <a:t>, its magnitude </a:t>
                </a:r>
                <a14:m>
                  <m:oMath xmlns:m="http://schemas.openxmlformats.org/officeDocument/2006/math">
                    <m:r>
                      <a:rPr lang="en-US" sz="2000" i="1">
                        <a:latin typeface="Cambria Math" panose="02040503050406030204" pitchFamily="18" charset="0"/>
                      </a:rPr>
                      <m:t>𝐴</m:t>
                    </m:r>
                  </m:oMath>
                </a14:m>
                <a:r>
                  <a:rPr lang="en-US" sz="2000" dirty="0"/>
                  <a:t> and its direction angle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i="1">
                            <a:latin typeface="Cambria Math" panose="02040503050406030204" pitchFamily="18" charset="0"/>
                          </a:rPr>
                          <m:t>𝐴</m:t>
                        </m:r>
                      </m:sub>
                    </m:sSub>
                  </m:oMath>
                </a14:m>
                <a:r>
                  <a:rPr lang="en-US" sz="2000" b="1" dirty="0"/>
                  <a:t> </a:t>
                </a:r>
                <a:r>
                  <a:rPr lang="en-US" sz="2000" dirty="0"/>
                  <a:t>are related to the magnitudes of its components because </a:t>
                </a:r>
                <a14:m>
                  <m:oMath xmlns:m="http://schemas.openxmlformats.org/officeDocument/2006/math">
                    <m:r>
                      <a:rPr lang="en-US" sz="2000" i="1">
                        <a:latin typeface="Cambria Math" panose="02040503050406030204" pitchFamily="18" charset="0"/>
                      </a:rPr>
                      <m:t>𝐴</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𝐴</m:t>
                        </m:r>
                      </m:e>
                      <m:sub>
                        <m:r>
                          <a:rPr lang="en-US" sz="2000" i="1">
                            <a:latin typeface="Cambria Math" panose="02040503050406030204" pitchFamily="18" charset="0"/>
                          </a:rPr>
                          <m:t>𝑥</m:t>
                        </m:r>
                      </m:sub>
                    </m:sSub>
                  </m:oMath>
                </a14:m>
                <a:r>
                  <a:rPr lang="en-US" sz="2000" dirty="0"/>
                  <a:t>, and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𝐴</m:t>
                        </m:r>
                      </m:e>
                      <m:sub>
                        <m:r>
                          <a:rPr lang="en-US" sz="2000" i="1">
                            <a:latin typeface="Cambria Math" panose="02040503050406030204" pitchFamily="18" charset="0"/>
                          </a:rPr>
                          <m:t>𝑦</m:t>
                        </m:r>
                      </m:sub>
                    </m:sSub>
                  </m:oMath>
                </a14:m>
                <a:r>
                  <a:rPr lang="en-US" sz="2000" b="1" dirty="0"/>
                  <a:t> </a:t>
                </a:r>
                <a:r>
                  <a:rPr lang="en-US" sz="2000" dirty="0"/>
                  <a:t>form a right triangle.</a:t>
                </a:r>
              </a:p>
              <a:p>
                <a:pPr marL="1024128" lvl="2">
                  <a:buSzPct val="100000"/>
                </a:pPr>
                <a14:m>
                  <m:oMath xmlns:m="http://schemas.openxmlformats.org/officeDocument/2006/math">
                    <m:sSub>
                      <m:sSubPr>
                        <m:ctrlPr>
                          <a:rPr lang="en-US" sz="2000" i="1">
                            <a:latin typeface="Cambria Math" panose="02040503050406030204" pitchFamily="18" charset="0"/>
                          </a:rPr>
                        </m:ctrlPr>
                      </m:sSubPr>
                      <m:e>
                        <m:r>
                          <a:rPr lang="en-US" sz="2000" b="0" i="1">
                            <a:latin typeface="Cambria Math" panose="02040503050406030204" pitchFamily="18" charset="0"/>
                          </a:rPr>
                          <m:t>𝐴</m:t>
                        </m:r>
                      </m:e>
                      <m:sub>
                        <m:r>
                          <a:rPr lang="en-US" sz="2000" b="0" i="1">
                            <a:latin typeface="Cambria Math" panose="02040503050406030204" pitchFamily="18" charset="0"/>
                          </a:rPr>
                          <m:t>𝑥</m:t>
                        </m:r>
                      </m:sub>
                    </m:sSub>
                    <m:r>
                      <a:rPr lang="en-US" sz="2000" b="0" i="1">
                        <a:latin typeface="Cambria Math" panose="02040503050406030204" pitchFamily="18" charset="0"/>
                      </a:rPr>
                      <m:t>=</m:t>
                    </m:r>
                    <m:r>
                      <a:rPr lang="en-US" sz="2000" b="0" i="1">
                        <a:latin typeface="Cambria Math" panose="02040503050406030204" pitchFamily="18" charset="0"/>
                      </a:rPr>
                      <m:t>𝐴𝑐𝑜𝑠</m:t>
                    </m:r>
                    <m:d>
                      <m:dPr>
                        <m:ctrlPr>
                          <a:rPr lang="en-US" sz="2000" b="0" i="1">
                            <a:latin typeface="Cambria Math" panose="02040503050406030204" pitchFamily="18" charset="0"/>
                          </a:rPr>
                        </m:ctrlPr>
                      </m:dPr>
                      <m:e>
                        <m:sSub>
                          <m:sSubPr>
                            <m:ctrlPr>
                              <a:rPr lang="en-US" sz="2000" b="0" i="1">
                                <a:latin typeface="Cambria Math" panose="02040503050406030204" pitchFamily="18" charset="0"/>
                              </a:rPr>
                            </m:ctrlPr>
                          </m:sSubPr>
                          <m:e>
                            <m:r>
                              <a:rPr lang="en-US" sz="2000" b="0" i="1">
                                <a:latin typeface="Cambria Math" panose="02040503050406030204" pitchFamily="18" charset="0"/>
                              </a:rPr>
                              <m:t>𝜃</m:t>
                            </m:r>
                          </m:e>
                          <m:sub>
                            <m:r>
                              <a:rPr lang="en-US" sz="2000" b="0" i="1">
                                <a:latin typeface="Cambria Math" panose="02040503050406030204" pitchFamily="18" charset="0"/>
                              </a:rPr>
                              <m:t>𝐴</m:t>
                            </m:r>
                          </m:sub>
                        </m:sSub>
                      </m:e>
                    </m:d>
                  </m:oMath>
                </a14:m>
                <a:endParaRPr lang="en-US" sz="2000" b="0" i="1" dirty="0">
                  <a:latin typeface="Cambria Math" panose="02040503050406030204" pitchFamily="18" charset="0"/>
                </a:endParaRPr>
              </a:p>
              <a:p>
                <a:pPr marL="1024128" lvl="2">
                  <a:buSzPct val="100000"/>
                </a:pPr>
                <a14:m>
                  <m:oMath xmlns:m="http://schemas.openxmlformats.org/officeDocument/2006/math">
                    <m:sSub>
                      <m:sSubPr>
                        <m:ctrlPr>
                          <a:rPr lang="en-US" sz="2000" i="1">
                            <a:latin typeface="Cambria Math" panose="02040503050406030204" pitchFamily="18" charset="0"/>
                          </a:rPr>
                        </m:ctrlPr>
                      </m:sSubPr>
                      <m:e>
                        <m:r>
                          <a:rPr lang="en-US" sz="2000" b="0" i="1">
                            <a:latin typeface="Cambria Math" panose="02040503050406030204" pitchFamily="18" charset="0"/>
                          </a:rPr>
                          <m:t>𝐴</m:t>
                        </m:r>
                      </m:e>
                      <m:sub>
                        <m:r>
                          <a:rPr lang="en-US" sz="2000" b="0" i="1">
                            <a:latin typeface="Cambria Math" panose="02040503050406030204" pitchFamily="18" charset="0"/>
                          </a:rPr>
                          <m:t>𝑦</m:t>
                        </m:r>
                      </m:sub>
                    </m:sSub>
                    <m:r>
                      <a:rPr lang="en-US" sz="2000" b="0" i="1">
                        <a:latin typeface="Cambria Math" panose="02040503050406030204" pitchFamily="18" charset="0"/>
                      </a:rPr>
                      <m:t>=</m:t>
                    </m:r>
                    <m:r>
                      <a:rPr lang="en-US" sz="2000" b="0" i="1">
                        <a:latin typeface="Cambria Math" panose="02040503050406030204" pitchFamily="18" charset="0"/>
                      </a:rPr>
                      <m:t>𝐴𝑠𝑖𝑛</m:t>
                    </m:r>
                    <m:r>
                      <a:rPr lang="en-US" sz="2000" b="0" i="1">
                        <a:latin typeface="Cambria Math" panose="02040503050406030204" pitchFamily="18" charset="0"/>
                      </a:rPr>
                      <m:t>(</m:t>
                    </m:r>
                    <m:sSub>
                      <m:sSubPr>
                        <m:ctrlPr>
                          <a:rPr lang="en-US" sz="2000" b="0" i="1">
                            <a:latin typeface="Cambria Math" panose="02040503050406030204" pitchFamily="18" charset="0"/>
                          </a:rPr>
                        </m:ctrlPr>
                      </m:sSubPr>
                      <m:e>
                        <m:r>
                          <a:rPr lang="en-US" sz="2000" b="0" i="1">
                            <a:latin typeface="Cambria Math" panose="02040503050406030204" pitchFamily="18" charset="0"/>
                          </a:rPr>
                          <m:t>𝜃</m:t>
                        </m:r>
                      </m:e>
                      <m:sub>
                        <m:r>
                          <a:rPr lang="en-US" sz="2000" b="0" i="1">
                            <a:latin typeface="Cambria Math" panose="02040503050406030204" pitchFamily="18" charset="0"/>
                          </a:rPr>
                          <m:t>𝐴</m:t>
                        </m:r>
                      </m:sub>
                    </m:sSub>
                    <m:r>
                      <a:rPr lang="en-US" sz="2000" b="0" i="1">
                        <a:latin typeface="Cambria Math" panose="02040503050406030204" pitchFamily="18" charset="0"/>
                      </a:rPr>
                      <m:t>)</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0453" y="1495020"/>
                <a:ext cx="4008384" cy="4393982"/>
              </a:xfrm>
              <a:blipFill>
                <a:blip r:embed="rId2"/>
                <a:stretch>
                  <a:fillRect l="-1674" t="-1387" r="-304"/>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2"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19741" r="19987"/>
          <a:stretch/>
        </p:blipFill>
        <p:spPr>
          <a:xfrm>
            <a:off x="5617450" y="1577515"/>
            <a:ext cx="6088194" cy="4393982"/>
          </a:xfrm>
          <a:prstGeom prst="rect">
            <a:avLst/>
          </a:prstGeom>
        </p:spPr>
      </p:pic>
      <p:grpSp>
        <p:nvGrpSpPr>
          <p:cNvPr id="15" name="Group 1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6" name="Rectangle 1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58822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Calculations Using Components</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643468" y="1782981"/>
                <a:ext cx="5616654" cy="4393982"/>
              </a:xfrm>
            </p:spPr>
            <p:txBody>
              <a:bodyPr vert="horz" lIns="91440" tIns="45720" rIns="91440" bIns="45720" rtlCol="0">
                <a:normAutofit/>
              </a:bodyPr>
              <a:lstStyle/>
              <a:p>
                <a:r>
                  <a:rPr lang="en-US" altLang="en-US" sz="2000" dirty="0"/>
                  <a:t>We can use the components of a vector to find its magnitude and direction:</a:t>
                </a:r>
              </a:p>
              <a:p>
                <a:pPr lvl="1"/>
                <a14:m>
                  <m:oMath xmlns:m="http://schemas.openxmlformats.org/officeDocument/2006/math">
                    <m:r>
                      <a:rPr lang="en-US" altLang="en-US" sz="2000" i="1">
                        <a:latin typeface="Cambria Math" panose="02040503050406030204" pitchFamily="18" charset="0"/>
                      </a:rPr>
                      <m:t>𝐴</m:t>
                    </m:r>
                    <m:r>
                      <a:rPr lang="en-US" altLang="en-US" sz="2000" i="1">
                        <a:latin typeface="Cambria Math" panose="02040503050406030204" pitchFamily="18" charset="0"/>
                      </a:rPr>
                      <m:t>=</m:t>
                    </m:r>
                    <m:rad>
                      <m:radPr>
                        <m:degHide m:val="on"/>
                        <m:ctrlPr>
                          <a:rPr lang="en-US" altLang="en-US" sz="2000" i="1">
                            <a:latin typeface="Cambria Math" panose="02040503050406030204" pitchFamily="18" charset="0"/>
                          </a:rPr>
                        </m:ctrlPr>
                      </m:radPr>
                      <m:deg/>
                      <m:e>
                        <m:sSubSup>
                          <m:sSubSupPr>
                            <m:ctrlPr>
                              <a:rPr lang="en-US" altLang="en-US" sz="2000" i="1">
                                <a:latin typeface="Cambria Math" panose="02040503050406030204" pitchFamily="18" charset="0"/>
                              </a:rPr>
                            </m:ctrlPr>
                          </m:sSubSupPr>
                          <m:e>
                            <m:r>
                              <a:rPr lang="en-US" altLang="en-US" sz="2000" i="1">
                                <a:latin typeface="Cambria Math" panose="02040503050406030204" pitchFamily="18" charset="0"/>
                              </a:rPr>
                              <m:t>𝐴</m:t>
                            </m:r>
                          </m:e>
                          <m:sub>
                            <m:r>
                              <a:rPr lang="en-US" altLang="en-US" sz="2000" i="1">
                                <a:latin typeface="Cambria Math" panose="02040503050406030204" pitchFamily="18" charset="0"/>
                              </a:rPr>
                              <m:t>𝑥</m:t>
                            </m:r>
                          </m:sub>
                          <m:sup>
                            <m:r>
                              <a:rPr lang="en-US" altLang="en-US" sz="2000" i="1">
                                <a:latin typeface="Cambria Math" panose="02040503050406030204" pitchFamily="18" charset="0"/>
                              </a:rPr>
                              <m:t>2</m:t>
                            </m:r>
                          </m:sup>
                        </m:sSubSup>
                        <m:r>
                          <a:rPr lang="en-US" altLang="en-US" sz="2000" i="1">
                            <a:latin typeface="Cambria Math" panose="02040503050406030204" pitchFamily="18" charset="0"/>
                          </a:rPr>
                          <m:t>+</m:t>
                        </m:r>
                        <m:sSubSup>
                          <m:sSubSupPr>
                            <m:ctrlPr>
                              <a:rPr lang="en-US" altLang="en-US" sz="2000" i="1">
                                <a:latin typeface="Cambria Math" panose="02040503050406030204" pitchFamily="18" charset="0"/>
                              </a:rPr>
                            </m:ctrlPr>
                          </m:sSubSupPr>
                          <m:e>
                            <m:r>
                              <a:rPr lang="en-US" altLang="en-US" sz="2000" i="1">
                                <a:latin typeface="Cambria Math" panose="02040503050406030204" pitchFamily="18" charset="0"/>
                              </a:rPr>
                              <m:t>𝐴</m:t>
                            </m:r>
                          </m:e>
                          <m:sub>
                            <m:r>
                              <a:rPr lang="en-US" altLang="en-US" sz="2000" i="1">
                                <a:latin typeface="Cambria Math" panose="02040503050406030204" pitchFamily="18" charset="0"/>
                              </a:rPr>
                              <m:t>𝑦</m:t>
                            </m:r>
                          </m:sub>
                          <m:sup>
                            <m:r>
                              <a:rPr lang="en-US" altLang="en-US" sz="2000" i="1">
                                <a:latin typeface="Cambria Math" panose="02040503050406030204" pitchFamily="18" charset="0"/>
                              </a:rPr>
                              <m:t>2</m:t>
                            </m:r>
                          </m:sup>
                        </m:sSubSup>
                      </m:e>
                    </m:rad>
                  </m:oMath>
                </a14:m>
                <a:endParaRPr lang="en-US" sz="2000" dirty="0"/>
              </a:p>
              <a:p>
                <a:pPr lvl="1"/>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b="0" i="1">
                            <a:latin typeface="Cambria Math" panose="02040503050406030204" pitchFamily="18" charset="0"/>
                          </a:rPr>
                          <m:t>𝐴</m:t>
                        </m:r>
                      </m:sub>
                    </m:sSub>
                    <m:r>
                      <a:rPr lang="en-US" sz="2000" b="0" i="1">
                        <a:latin typeface="Cambria Math" panose="02040503050406030204" pitchFamily="18" charset="0"/>
                      </a:rPr>
                      <m:t>=</m:t>
                    </m:r>
                    <m:sSup>
                      <m:sSupPr>
                        <m:ctrlPr>
                          <a:rPr lang="en-US" sz="2000" b="0" i="1">
                            <a:latin typeface="Cambria Math" panose="02040503050406030204" pitchFamily="18" charset="0"/>
                          </a:rPr>
                        </m:ctrlPr>
                      </m:sSupPr>
                      <m:e>
                        <m:r>
                          <a:rPr lang="en-US" sz="2000" b="0" i="1">
                            <a:latin typeface="Cambria Math" panose="02040503050406030204" pitchFamily="18" charset="0"/>
                          </a:rPr>
                          <m:t>𝑡𝑎𝑛</m:t>
                        </m:r>
                      </m:e>
                      <m:sup>
                        <m:r>
                          <a:rPr lang="en-US" sz="2000" b="0" i="1">
                            <a:latin typeface="Cambria Math" panose="02040503050406030204" pitchFamily="18" charset="0"/>
                          </a:rPr>
                          <m:t>−1</m:t>
                        </m:r>
                      </m:sup>
                    </m:sSup>
                    <m:r>
                      <a:rPr lang="en-US" sz="2000" b="0" i="1">
                        <a:latin typeface="Cambria Math" panose="02040503050406030204" pitchFamily="18" charset="0"/>
                      </a:rPr>
                      <m:t>(</m:t>
                    </m:r>
                    <m:f>
                      <m:fPr>
                        <m:ctrlPr>
                          <a:rPr lang="en-US" sz="2000" b="0" i="1">
                            <a:latin typeface="Cambria Math" panose="02040503050406030204" pitchFamily="18" charset="0"/>
                          </a:rPr>
                        </m:ctrlPr>
                      </m:fPr>
                      <m:num>
                        <m:sSub>
                          <m:sSubPr>
                            <m:ctrlPr>
                              <a:rPr lang="en-US" sz="2000" b="0" i="1">
                                <a:latin typeface="Cambria Math" panose="02040503050406030204" pitchFamily="18" charset="0"/>
                              </a:rPr>
                            </m:ctrlPr>
                          </m:sSubPr>
                          <m:e>
                            <m:r>
                              <a:rPr lang="en-US" sz="2000" b="0" i="1">
                                <a:latin typeface="Cambria Math" panose="02040503050406030204" pitchFamily="18" charset="0"/>
                              </a:rPr>
                              <m:t>𝐴</m:t>
                            </m:r>
                          </m:e>
                          <m:sub>
                            <m:r>
                              <a:rPr lang="en-US" sz="2000" b="0" i="1">
                                <a:latin typeface="Cambria Math" panose="02040503050406030204" pitchFamily="18" charset="0"/>
                              </a:rPr>
                              <m:t>𝑥</m:t>
                            </m:r>
                          </m:sub>
                        </m:sSub>
                      </m:num>
                      <m:den>
                        <m:sSub>
                          <m:sSubPr>
                            <m:ctrlPr>
                              <a:rPr lang="en-US" sz="2000" b="0" i="1">
                                <a:latin typeface="Cambria Math" panose="02040503050406030204" pitchFamily="18" charset="0"/>
                              </a:rPr>
                            </m:ctrlPr>
                          </m:sSubPr>
                          <m:e>
                            <m:r>
                              <a:rPr lang="en-US" sz="2000" b="0" i="1">
                                <a:latin typeface="Cambria Math" panose="02040503050406030204" pitchFamily="18" charset="0"/>
                              </a:rPr>
                              <m:t>𝐴</m:t>
                            </m:r>
                          </m:e>
                          <m:sub>
                            <m:r>
                              <a:rPr lang="en-US" sz="2000" b="0" i="1">
                                <a:latin typeface="Cambria Math" panose="02040503050406030204" pitchFamily="18" charset="0"/>
                              </a:rPr>
                              <m:t>𝑦</m:t>
                            </m:r>
                          </m:sub>
                        </m:sSub>
                      </m:den>
                    </m:f>
                    <m:r>
                      <a:rPr lang="en-US" sz="2000" b="0" i="1">
                        <a:latin typeface="Cambria Math" panose="02040503050406030204" pitchFamily="18" charset="0"/>
                      </a:rPr>
                      <m:t>)</m:t>
                    </m:r>
                  </m:oMath>
                </a14:m>
                <a:endParaRPr lang="en-US" sz="2000" dirty="0"/>
              </a:p>
              <a:p>
                <a:endParaRPr lang="en-US" altLang="en-US" sz="2000" dirty="0"/>
              </a:p>
              <a:p>
                <a:r>
                  <a:rPr lang="en-US" altLang="en-US" sz="2000" dirty="0"/>
                  <a:t>We can use the components of a set of vectors to find the components of their sum:</a:t>
                </a:r>
              </a:p>
              <a:p>
                <a:pPr lvl="1"/>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𝑅</m:t>
                        </m:r>
                      </m:e>
                      <m:sub>
                        <m:r>
                          <a:rPr lang="en-US" sz="2000" i="1">
                            <a:latin typeface="Cambria Math" panose="02040503050406030204" pitchFamily="18" charset="0"/>
                          </a:rPr>
                          <m:t>𝑥</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𝐴</m:t>
                        </m:r>
                      </m:e>
                      <m:sub>
                        <m:r>
                          <a:rPr lang="en-US" sz="2000" i="1">
                            <a:latin typeface="Cambria Math" panose="02040503050406030204" pitchFamily="18" charset="0"/>
                          </a:rPr>
                          <m:t>𝑥</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𝐵</m:t>
                        </m:r>
                      </m:e>
                      <m:sub>
                        <m:r>
                          <a:rPr lang="en-US" sz="2000" i="1">
                            <a:latin typeface="Cambria Math" panose="02040503050406030204" pitchFamily="18" charset="0"/>
                          </a:rPr>
                          <m:t>𝑥</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𝐶</m:t>
                        </m:r>
                      </m:e>
                      <m:sub>
                        <m:r>
                          <a:rPr lang="en-US" sz="2000" i="1">
                            <a:latin typeface="Cambria Math" panose="02040503050406030204" pitchFamily="18" charset="0"/>
                          </a:rPr>
                          <m:t>𝑥</m:t>
                        </m:r>
                      </m:sub>
                    </m:sSub>
                    <m:r>
                      <a:rPr lang="en-US" sz="2000" i="1">
                        <a:latin typeface="Cambria Math" panose="02040503050406030204" pitchFamily="18" charset="0"/>
                      </a:rPr>
                      <m:t>+</m:t>
                    </m:r>
                    <m:r>
                      <a:rPr lang="en-US" sz="2000" i="1" smtClean="0">
                        <a:latin typeface="Cambria Math" panose="02040503050406030204" pitchFamily="18" charset="0"/>
                      </a:rPr>
                      <m:t>…</m:t>
                    </m:r>
                  </m:oMath>
                </a14:m>
                <a:endParaRPr lang="en-US" sz="2000" i="1" dirty="0">
                  <a:latin typeface="Cambria Math" panose="02040503050406030204" pitchFamily="18" charset="0"/>
                </a:endParaRPr>
              </a:p>
              <a:p>
                <a:pPr lvl="1"/>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𝑅</m:t>
                        </m:r>
                      </m:e>
                      <m:sub>
                        <m:r>
                          <a:rPr lang="en-US" sz="2000" i="1">
                            <a:latin typeface="Cambria Math" panose="02040503050406030204" pitchFamily="18" charset="0"/>
                          </a:rPr>
                          <m:t>𝑦</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𝐴</m:t>
                        </m:r>
                      </m:e>
                      <m:sub>
                        <m:r>
                          <a:rPr lang="en-US" sz="2000" i="1">
                            <a:latin typeface="Cambria Math" panose="02040503050406030204" pitchFamily="18" charset="0"/>
                          </a:rPr>
                          <m:t>𝑦</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𝐵</m:t>
                        </m:r>
                      </m:e>
                      <m:sub>
                        <m:r>
                          <a:rPr lang="en-US" sz="2000" i="1">
                            <a:latin typeface="Cambria Math" panose="02040503050406030204" pitchFamily="18" charset="0"/>
                          </a:rPr>
                          <m:t>𝑦</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𝐶</m:t>
                        </m:r>
                      </m:e>
                      <m:sub>
                        <m:r>
                          <a:rPr lang="en-US" sz="2000" i="1">
                            <a:latin typeface="Cambria Math" panose="02040503050406030204" pitchFamily="18" charset="0"/>
                          </a:rPr>
                          <m:t>𝑦</m:t>
                        </m:r>
                      </m:sub>
                    </m:sSub>
                    <m:r>
                      <a:rPr lang="en-US" sz="2000" i="1">
                        <a:latin typeface="Cambria Math" panose="02040503050406030204" pitchFamily="18" charset="0"/>
                      </a:rPr>
                      <m:t>+...</m:t>
                    </m:r>
                  </m:oMath>
                </a14:m>
                <a:endParaRPr lang="en-US" altLang="en-US" sz="2000" dirty="0"/>
              </a:p>
              <a:p>
                <a:endParaRPr lang="en-US" sz="2000" dirty="0"/>
              </a:p>
              <a:p>
                <a:endParaRPr lang="en-US" alt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643468" y="1782981"/>
                <a:ext cx="5616654" cy="4393982"/>
              </a:xfrm>
              <a:blipFill>
                <a:blip r:embed="rId2"/>
                <a:stretch>
                  <a:fillRect l="-977" t="-1387" r="-651"/>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8"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19822" r="19889"/>
          <a:stretch/>
        </p:blipFill>
        <p:spPr>
          <a:xfrm>
            <a:off x="6260123" y="1782981"/>
            <a:ext cx="5184492" cy="3740741"/>
          </a:xfrm>
          <a:prstGeom prst="rect">
            <a:avLst/>
          </a:prstGeom>
        </p:spPr>
      </p:pic>
      <p:grpSp>
        <p:nvGrpSpPr>
          <p:cNvPr id="15" name="Group 1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6" name="Rectangle 1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797421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p:cNvSpPr>
            <a:spLocks noGrp="1"/>
          </p:cNvSpPr>
          <p:nvPr>
            <p:ph type="title"/>
          </p:nvPr>
        </p:nvSpPr>
        <p:spPr>
          <a:xfrm>
            <a:off x="643467" y="321734"/>
            <a:ext cx="6901193"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The Scalar Product: Definition </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3" name="TextBox 2"/>
              <p:cNvSpPr txBox="1"/>
              <p:nvPr/>
            </p:nvSpPr>
            <p:spPr>
              <a:xfrm>
                <a:off x="461598" y="1457471"/>
                <a:ext cx="6732356" cy="439398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a:t>The scalar product of two vectors: </a:t>
                </a:r>
                <a14:m>
                  <m:oMath xmlns:m="http://schemas.openxmlformats.org/officeDocument/2006/math">
                    <m:acc>
                      <m:accPr>
                        <m:chr m:val="⃑"/>
                        <m:ctrlPr>
                          <a:rPr lang="en-US" sz="2000" i="1">
                            <a:latin typeface="Cambria Math" panose="02040503050406030204" pitchFamily="18" charset="0"/>
                          </a:rPr>
                        </m:ctrlPr>
                      </m:accPr>
                      <m:e>
                        <m:r>
                          <a:rPr lang="en-US" sz="2000" b="0" i="1">
                            <a:latin typeface="Cambria Math" panose="02040503050406030204" pitchFamily="18" charset="0"/>
                          </a:rPr>
                          <m:t>𝐴</m:t>
                        </m:r>
                      </m:e>
                    </m:acc>
                    <m:r>
                      <a:rPr lang="en-US" sz="2000" i="1">
                        <a:latin typeface="Cambria Math" panose="02040503050406030204" pitchFamily="18" charset="0"/>
                      </a:rPr>
                      <m:t>∙</m:t>
                    </m:r>
                    <m:acc>
                      <m:accPr>
                        <m:chr m:val="⃑"/>
                        <m:ctrlPr>
                          <a:rPr lang="en-US" sz="2000" i="1">
                            <a:latin typeface="Cambria Math" panose="02040503050406030204" pitchFamily="18" charset="0"/>
                          </a:rPr>
                        </m:ctrlPr>
                      </m:accPr>
                      <m:e>
                        <m:r>
                          <a:rPr lang="en-US" sz="2000" b="0" i="1">
                            <a:latin typeface="Cambria Math" panose="02040503050406030204" pitchFamily="18" charset="0"/>
                          </a:rPr>
                          <m:t>𝐵</m:t>
                        </m:r>
                      </m:e>
                    </m:acc>
                    <m:r>
                      <a:rPr lang="en-US" sz="2000" b="0" i="1">
                        <a:latin typeface="Cambria Math" panose="02040503050406030204" pitchFamily="18" charset="0"/>
                      </a:rPr>
                      <m:t>=</m:t>
                    </m:r>
                    <m:r>
                      <a:rPr lang="en-US" sz="2000" b="0" i="1">
                        <a:latin typeface="Cambria Math" panose="02040503050406030204" pitchFamily="18" charset="0"/>
                      </a:rPr>
                      <m:t>𝐴𝐵𝑐𝑜𝑠</m:t>
                    </m:r>
                    <m:r>
                      <a:rPr lang="en-US" sz="2000" b="0" i="1">
                        <a:latin typeface="Cambria Math" panose="02040503050406030204" pitchFamily="18" charset="0"/>
                      </a:rPr>
                      <m:t>𝜑</m:t>
                    </m:r>
                  </m:oMath>
                </a14:m>
                <a:endParaRPr lang="en-US" sz="2000" dirty="0"/>
              </a:p>
              <a:p>
                <a:pPr>
                  <a:lnSpc>
                    <a:spcPct val="90000"/>
                  </a:lnSpc>
                  <a:spcAft>
                    <a:spcPts val="600"/>
                  </a:spcAft>
                </a:pPr>
                <a:r>
                  <a:rPr lang="en-US" altLang="en-US" sz="2000" dirty="0"/>
                  <a:t>The scalar product can be positive, negative, or zero, depending on the angle between </a:t>
                </a:r>
                <a14:m>
                  <m:oMath xmlns:m="http://schemas.openxmlformats.org/officeDocument/2006/math">
                    <m:acc>
                      <m:accPr>
                        <m:chr m:val="⃗"/>
                        <m:ctrlPr>
                          <a:rPr lang="en-US" altLang="en-US" sz="2000" i="1">
                            <a:latin typeface="Cambria Math" panose="02040503050406030204" pitchFamily="18" charset="0"/>
                          </a:rPr>
                        </m:ctrlPr>
                      </m:accPr>
                      <m:e>
                        <m:r>
                          <a:rPr lang="en-US" altLang="en-US" sz="2000" b="0" i="1">
                            <a:latin typeface="Cambria Math" panose="02040503050406030204" pitchFamily="18" charset="0"/>
                          </a:rPr>
                          <m:t>𝐴</m:t>
                        </m:r>
                      </m:e>
                    </m:acc>
                    <m:r>
                      <a:rPr lang="en-US" altLang="en-US" sz="2000" b="0" i="1">
                        <a:latin typeface="Cambria Math" panose="02040503050406030204" pitchFamily="18" charset="0"/>
                      </a:rPr>
                      <m:t> </m:t>
                    </m:r>
                    <m:r>
                      <a:rPr lang="en-US" altLang="en-US" sz="2000" b="0" i="1">
                        <a:latin typeface="Cambria Math" panose="02040503050406030204" pitchFamily="18" charset="0"/>
                      </a:rPr>
                      <m:t>𝑎𝑛𝑑</m:t>
                    </m:r>
                    <m:r>
                      <a:rPr lang="en-US" altLang="en-US" sz="2000" b="0" i="1">
                        <a:latin typeface="Cambria Math" panose="02040503050406030204" pitchFamily="18" charset="0"/>
                      </a:rPr>
                      <m:t> </m:t>
                    </m:r>
                    <m:acc>
                      <m:accPr>
                        <m:chr m:val="⃗"/>
                        <m:ctrlPr>
                          <a:rPr lang="en-US" altLang="en-US" sz="2000" b="0" i="1">
                            <a:latin typeface="Cambria Math" panose="02040503050406030204" pitchFamily="18" charset="0"/>
                          </a:rPr>
                        </m:ctrlPr>
                      </m:accPr>
                      <m:e>
                        <m:r>
                          <a:rPr lang="en-US" altLang="en-US" sz="2000" b="0" i="1">
                            <a:latin typeface="Cambria Math" panose="02040503050406030204" pitchFamily="18" charset="0"/>
                          </a:rPr>
                          <m:t>𝐵</m:t>
                        </m:r>
                        <m:r>
                          <a:rPr lang="en-US" altLang="en-US" sz="2000" b="0" i="1">
                            <a:latin typeface="Cambria Math" panose="02040503050406030204" pitchFamily="18" charset="0"/>
                          </a:rPr>
                          <m:t>.</m:t>
                        </m:r>
                      </m:e>
                    </m:acc>
                  </m:oMath>
                </a14:m>
                <a:endParaRPr lang="en-US" sz="2000" dirty="0"/>
              </a:p>
              <a:p>
                <a:pPr indent="-228600">
                  <a:lnSpc>
                    <a:spcPct val="90000"/>
                  </a:lnSpc>
                  <a:spcAft>
                    <a:spcPts val="600"/>
                  </a:spcAft>
                  <a:buFont typeface="Arial" panose="020B0604020202020204" pitchFamily="34" charset="0"/>
                  <a:buChar char="•"/>
                </a:pPr>
                <a:r>
                  <a:rPr lang="en-US" sz="2000" dirty="0"/>
                  <a:t>Using the vector components: </a:t>
                </a:r>
                <a14:m>
                  <m:oMath xmlns:m="http://schemas.openxmlformats.org/officeDocument/2006/math">
                    <m:acc>
                      <m:accPr>
                        <m:chr m:val="⃗"/>
                        <m:ctrlPr>
                          <a:rPr lang="en-US" sz="2000" i="1" smtClean="0">
                            <a:latin typeface="Cambria Math" panose="02040503050406030204" pitchFamily="18" charset="0"/>
                          </a:rPr>
                        </m:ctrlPr>
                      </m:accPr>
                      <m:e>
                        <m:r>
                          <a:rPr lang="en-US" sz="2000" b="0" i="1" smtClean="0">
                            <a:latin typeface="Cambria Math" panose="02040503050406030204" pitchFamily="18" charset="0"/>
                          </a:rPr>
                          <m:t>𝐴</m:t>
                        </m:r>
                      </m:e>
                    </m:acc>
                    <m:r>
                      <a:rPr lang="en-US" sz="2000" i="1" smtClean="0">
                        <a:latin typeface="Cambria Math" panose="02040503050406030204" pitchFamily="18" charset="0"/>
                        <a:ea typeface="Cambria Math" panose="02040503050406030204" pitchFamily="18" charset="0"/>
                      </a:rPr>
                      <m:t>∙</m:t>
                    </m:r>
                    <m:acc>
                      <m:accPr>
                        <m:chr m:val="⃗"/>
                        <m:ctrlPr>
                          <a:rPr lang="en-US" sz="2000" i="1" smtClean="0">
                            <a:latin typeface="Cambria Math" panose="02040503050406030204" pitchFamily="18" charset="0"/>
                            <a:ea typeface="Cambria Math" panose="02040503050406030204" pitchFamily="18" charset="0"/>
                          </a:rPr>
                        </m:ctrlPr>
                      </m:accPr>
                      <m:e>
                        <m:r>
                          <a:rPr lang="en-US" sz="2000" b="0" i="1" smtClean="0">
                            <a:latin typeface="Cambria Math" panose="02040503050406030204" pitchFamily="18" charset="0"/>
                            <a:ea typeface="Cambria Math" panose="02040503050406030204" pitchFamily="18" charset="0"/>
                          </a:rPr>
                          <m:t>𝐵</m:t>
                        </m:r>
                      </m:e>
                    </m:acc>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𝐴</m:t>
                        </m:r>
                      </m:e>
                      <m:sub>
                        <m:r>
                          <a:rPr lang="en-US" sz="2000" b="0" i="1" smtClean="0">
                            <a:latin typeface="Cambria Math" panose="02040503050406030204" pitchFamily="18" charset="0"/>
                          </a:rPr>
                          <m:t>𝑥</m:t>
                        </m:r>
                      </m:sub>
                    </m:sSub>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𝐵</m:t>
                        </m:r>
                      </m:e>
                      <m:sub>
                        <m:r>
                          <a:rPr lang="en-US" sz="2000" b="0" i="1" smtClean="0">
                            <a:latin typeface="Cambria Math" panose="02040503050406030204" pitchFamily="18" charset="0"/>
                          </a:rPr>
                          <m:t>𝑥</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𝐴</m:t>
                        </m:r>
                      </m:e>
                      <m:sub>
                        <m:r>
                          <a:rPr lang="en-US" sz="2000" b="0" i="1" smtClean="0">
                            <a:latin typeface="Cambria Math" panose="02040503050406030204" pitchFamily="18" charset="0"/>
                          </a:rPr>
                          <m:t>𝑦</m:t>
                        </m:r>
                      </m:sub>
                    </m:sSub>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𝐵</m:t>
                        </m:r>
                      </m:e>
                      <m:sub>
                        <m:r>
                          <a:rPr lang="en-US" sz="2000" b="0" i="1" smtClean="0">
                            <a:latin typeface="Cambria Math" panose="02040503050406030204" pitchFamily="18" charset="0"/>
                          </a:rPr>
                          <m:t>𝑦</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𝐴</m:t>
                        </m:r>
                      </m:e>
                      <m:sub>
                        <m:r>
                          <a:rPr lang="en-US" sz="2000" b="0" i="1" smtClean="0">
                            <a:latin typeface="Cambria Math" panose="02040503050406030204" pitchFamily="18" charset="0"/>
                          </a:rPr>
                          <m:t>𝑧</m:t>
                        </m:r>
                      </m:sub>
                    </m:sSub>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𝐵</m:t>
                        </m:r>
                      </m:e>
                      <m:sub>
                        <m:r>
                          <a:rPr lang="en-US" sz="2000" b="0" i="1" smtClean="0">
                            <a:latin typeface="Cambria Math" panose="02040503050406030204" pitchFamily="18" charset="0"/>
                          </a:rPr>
                          <m:t>𝑧</m:t>
                        </m:r>
                      </m:sub>
                    </m:sSub>
                  </m:oMath>
                </a14:m>
                <a:endParaRPr lang="en-US" sz="2000" dirty="0"/>
              </a:p>
              <a:p>
                <a:pPr indent="-228600">
                  <a:lnSpc>
                    <a:spcPct val="90000"/>
                  </a:lnSpc>
                  <a:spcAft>
                    <a:spcPts val="600"/>
                  </a:spcAft>
                  <a:buFont typeface="Arial" panose="020B0604020202020204" pitchFamily="34" charset="0"/>
                  <a:buChar char="•"/>
                </a:pPr>
                <a:endParaRPr lang="en-US" sz="2000" dirty="0"/>
              </a:p>
              <a:p>
                <a:pPr marL="571500" indent="-457200">
                  <a:lnSpc>
                    <a:spcPct val="90000"/>
                  </a:lnSpc>
                  <a:spcAft>
                    <a:spcPts val="600"/>
                  </a:spcAft>
                  <a:buFont typeface="+mj-lt"/>
                  <a:buAutoNum type="alphaLcParenR"/>
                </a:pPr>
                <a:r>
                  <a:rPr lang="en-US" sz="2000" dirty="0"/>
                  <a:t>The angle between the two vectors.</a:t>
                </a:r>
              </a:p>
              <a:p>
                <a:pPr marL="571500" indent="-457200">
                  <a:lnSpc>
                    <a:spcPct val="90000"/>
                  </a:lnSpc>
                  <a:spcAft>
                    <a:spcPts val="600"/>
                  </a:spcAft>
                  <a:buFont typeface="+mj-lt"/>
                  <a:buAutoNum type="alphaLcParenR"/>
                </a:pPr>
                <a:r>
                  <a:rPr lang="en-US" sz="2000" dirty="0"/>
                  <a:t>The orthogonal projection </a:t>
                </a:r>
                <a:r>
                  <a:rPr lang="en-US" sz="2000" i="1" dirty="0"/>
                  <a:t>A</a:t>
                </a:r>
                <a:r>
                  <a:rPr lang="en-US" sz="2000" baseline="-25000" dirty="0"/>
                  <a:t>││ </a:t>
                </a:r>
                <a:r>
                  <a:rPr lang="en-US" sz="2000" dirty="0"/>
                  <a:t>of vector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dirty="0"/>
                  <a:t> onto the direction of vector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dirty="0"/>
                  <a:t>.</a:t>
                </a:r>
              </a:p>
              <a:p>
                <a:pPr marL="571500" indent="-457200">
                  <a:lnSpc>
                    <a:spcPct val="90000"/>
                  </a:lnSpc>
                  <a:spcAft>
                    <a:spcPts val="600"/>
                  </a:spcAft>
                  <a:buFont typeface="+mj-lt"/>
                  <a:buAutoNum type="alphaLcParenR"/>
                </a:pPr>
                <a:r>
                  <a:rPr lang="en-US" sz="2000" dirty="0"/>
                  <a:t>The orthogonal projection </a:t>
                </a:r>
                <a:r>
                  <a:rPr lang="en-US" sz="2000" i="1" dirty="0"/>
                  <a:t>B</a:t>
                </a:r>
                <a:r>
                  <a:rPr lang="en-US" sz="2000" baseline="-25000" dirty="0"/>
                  <a:t>││</a:t>
                </a:r>
                <a:r>
                  <a:rPr lang="en-US" sz="2000" dirty="0"/>
                  <a:t> of vector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dirty="0"/>
                  <a:t> onto the direction of vector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dirty="0"/>
                  <a:t>.</a:t>
                </a:r>
              </a:p>
            </p:txBody>
          </p:sp>
        </mc:Choice>
        <mc:Fallback xmlns="">
          <p:sp>
            <p:nvSpPr>
              <p:cNvPr id="3" name="TextBox 2"/>
              <p:cNvSpPr txBox="1">
                <a:spLocks noRot="1" noChangeAspect="1" noMove="1" noResize="1" noEditPoints="1" noAdjustHandles="1" noChangeArrowheads="1" noChangeShapeType="1" noTextEdit="1"/>
              </p:cNvSpPr>
              <p:nvPr/>
            </p:nvSpPr>
            <p:spPr>
              <a:xfrm>
                <a:off x="461598" y="1457471"/>
                <a:ext cx="6732356" cy="4393982"/>
              </a:xfrm>
              <a:prstGeom prst="rect">
                <a:avLst/>
              </a:prstGeom>
              <a:blipFill>
                <a:blip r:embed="rId2"/>
                <a:stretch>
                  <a:fillRect l="-996" t="-1248"/>
                </a:stretch>
              </a:blipFill>
            </p:spPr>
            <p:txBody>
              <a:bodyPr/>
              <a:lstStyle/>
              <a:p>
                <a:r>
                  <a:rPr lang="en-US">
                    <a:noFill/>
                  </a:rPr>
                  <a:t> </a:t>
                </a:r>
              </a:p>
            </p:txBody>
          </p:sp>
        </mc:Fallback>
      </mc:AlternateContent>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6376171" y="2919558"/>
            <a:ext cx="5729531" cy="1761831"/>
          </a:xfrm>
          <a:prstGeom prst="rect">
            <a:avLst/>
          </a:prstGeom>
        </p:spPr>
      </p:pic>
      <p:grpSp>
        <p:nvGrpSpPr>
          <p:cNvPr id="18" name="Group 17">
            <a:extLst>
              <a:ext uri="{FF2B5EF4-FFF2-40B4-BE49-F238E27FC236}">
                <a16:creationId xmlns:a16="http://schemas.microsoft.com/office/drawing/2014/main" id="{912209CB-3E4C-43AE-B507-08269FAE89F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19" name="Isosceles Triangle 18">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BCB7912-FEA6-4C89-8E9B-D95EF15647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02979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6901193"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Vectors and Scalars</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643468" y="1782981"/>
                <a:ext cx="6901193" cy="4393982"/>
              </a:xfrm>
            </p:spPr>
            <p:txBody>
              <a:bodyPr vert="horz" lIns="91440" tIns="45720" rIns="91440" bIns="45720" rtlCol="0">
                <a:normAutofit/>
              </a:bodyPr>
              <a:lstStyle/>
              <a:p>
                <a:r>
                  <a:rPr lang="en-US" altLang="en-US" sz="2000" dirty="0"/>
                  <a:t>A </a:t>
                </a:r>
                <a:r>
                  <a:rPr lang="en-US" altLang="en-US" sz="2000" b="1" dirty="0"/>
                  <a:t>scalar</a:t>
                </a:r>
                <a:r>
                  <a:rPr lang="en-US" altLang="en-US" sz="2000" dirty="0"/>
                  <a:t> </a:t>
                </a:r>
                <a:r>
                  <a:rPr lang="en-US" altLang="en-US" sz="2000" b="1" dirty="0"/>
                  <a:t>quantity</a:t>
                </a:r>
                <a:r>
                  <a:rPr lang="en-US" altLang="en-US" sz="2000" dirty="0"/>
                  <a:t> can be described by a </a:t>
                </a:r>
                <a:r>
                  <a:rPr lang="en-US" altLang="en-US" sz="2000" b="1" dirty="0"/>
                  <a:t>single number</a:t>
                </a:r>
                <a:r>
                  <a:rPr lang="en-US" altLang="en-US" sz="2000" dirty="0"/>
                  <a:t>.</a:t>
                </a:r>
              </a:p>
              <a:p>
                <a:r>
                  <a:rPr lang="en-US" altLang="en-US" sz="2000" dirty="0"/>
                  <a:t>A </a:t>
                </a:r>
                <a:r>
                  <a:rPr lang="en-US" altLang="en-US" sz="2000" b="1" dirty="0"/>
                  <a:t>vector</a:t>
                </a:r>
                <a:r>
                  <a:rPr lang="en-US" altLang="en-US" sz="2000" dirty="0"/>
                  <a:t> </a:t>
                </a:r>
                <a:r>
                  <a:rPr lang="en-US" altLang="en-US" sz="2000" b="1" dirty="0"/>
                  <a:t>quantity</a:t>
                </a:r>
                <a:r>
                  <a:rPr lang="en-US" altLang="en-US" sz="2000" dirty="0"/>
                  <a:t> has both a </a:t>
                </a:r>
                <a:r>
                  <a:rPr lang="en-US" altLang="en-US" sz="2000" b="1" dirty="0"/>
                  <a:t>magnitude </a:t>
                </a:r>
                <a:r>
                  <a:rPr lang="en-US" altLang="en-US" sz="2000" dirty="0"/>
                  <a:t>and a </a:t>
                </a:r>
                <a:r>
                  <a:rPr lang="en-US" altLang="en-US" sz="2000" b="1" dirty="0"/>
                  <a:t>direction </a:t>
                </a:r>
                <a:r>
                  <a:rPr lang="en-US" altLang="en-US" sz="2000" dirty="0"/>
                  <a:t>in space.</a:t>
                </a:r>
              </a:p>
              <a:p>
                <a:r>
                  <a:rPr lang="en-US" altLang="en-US" sz="2000" dirty="0"/>
                  <a:t>Typically, a vector quantity is represented in boldface italic type with an arrow over it </a:t>
                </a:r>
                <a14:m>
                  <m:oMath xmlns:m="http://schemas.openxmlformats.org/officeDocument/2006/math">
                    <m:acc>
                      <m:accPr>
                        <m:chr m:val="⃗"/>
                        <m:ctrlPr>
                          <a:rPr lang="en-US" altLang="en-US" sz="2000" b="0" i="1">
                            <a:latin typeface="Cambria Math" panose="02040503050406030204" pitchFamily="18" charset="0"/>
                          </a:rPr>
                        </m:ctrlPr>
                      </m:accPr>
                      <m:e>
                        <m:r>
                          <a:rPr lang="en-US" altLang="en-US" sz="2000" b="1" i="1">
                            <a:latin typeface="Cambria Math" panose="02040503050406030204" pitchFamily="18" charset="0"/>
                          </a:rPr>
                          <m:t>𝑨</m:t>
                        </m:r>
                      </m:e>
                    </m:acc>
                  </m:oMath>
                </a14:m>
                <a:endParaRPr lang="en-US" altLang="en-US" sz="2000" b="0" dirty="0"/>
              </a:p>
              <a:p>
                <a:r>
                  <a:rPr lang="en-US" altLang="en-US" sz="2000" dirty="0"/>
                  <a:t>The magnitude of</a:t>
                </a:r>
                <a:r>
                  <a:rPr lang="en-US" altLang="en-US" sz="2000" b="0" dirty="0"/>
                  <a:t> </a:t>
                </a:r>
                <a14:m>
                  <m:oMath xmlns:m="http://schemas.openxmlformats.org/officeDocument/2006/math">
                    <m:acc>
                      <m:accPr>
                        <m:chr m:val="⃗"/>
                        <m:ctrlPr>
                          <a:rPr lang="en-US" altLang="en-US" sz="2000" i="1">
                            <a:latin typeface="Cambria Math" panose="02040503050406030204" pitchFamily="18" charset="0"/>
                          </a:rPr>
                        </m:ctrlPr>
                      </m:accPr>
                      <m:e>
                        <m:r>
                          <a:rPr lang="en-US" altLang="en-US" sz="2000" b="1" i="1">
                            <a:latin typeface="Cambria Math" panose="02040503050406030204" pitchFamily="18" charset="0"/>
                          </a:rPr>
                          <m:t>𝑨</m:t>
                        </m:r>
                      </m:e>
                    </m:acc>
                    <m:r>
                      <a:rPr lang="en-US" altLang="en-US" sz="2000" i="1">
                        <a:latin typeface="Cambria Math" panose="02040503050406030204" pitchFamily="18" charset="0"/>
                      </a:rPr>
                      <m:t> </m:t>
                    </m:r>
                  </m:oMath>
                </a14:m>
                <a:r>
                  <a:rPr lang="en-US" altLang="en-US" sz="2000" dirty="0"/>
                  <a:t>is written as </a:t>
                </a:r>
                <a14:m>
                  <m:oMath xmlns:m="http://schemas.openxmlformats.org/officeDocument/2006/math">
                    <m:r>
                      <a:rPr lang="en-US" altLang="en-US" sz="2000" i="1">
                        <a:latin typeface="Cambria Math" panose="02040503050406030204" pitchFamily="18" charset="0"/>
                      </a:rPr>
                      <m:t>𝐴</m:t>
                    </m:r>
                  </m:oMath>
                </a14:m>
                <a:r>
                  <a:rPr lang="en-US" altLang="en-US" sz="2000" dirty="0"/>
                  <a:t> or </a:t>
                </a:r>
                <a14:m>
                  <m:oMath xmlns:m="http://schemas.openxmlformats.org/officeDocument/2006/math">
                    <m:d>
                      <m:dPr>
                        <m:begChr m:val="|"/>
                        <m:endChr m:val="|"/>
                        <m:ctrlPr>
                          <a:rPr lang="en-US" altLang="en-US" sz="2000" i="1">
                            <a:latin typeface="Cambria Math" panose="02040503050406030204" pitchFamily="18" charset="0"/>
                          </a:rPr>
                        </m:ctrlPr>
                      </m:dPr>
                      <m:e>
                        <m:acc>
                          <m:accPr>
                            <m:chr m:val="⃗"/>
                            <m:ctrlPr>
                              <a:rPr lang="en-US" altLang="en-US" sz="2000" i="1">
                                <a:latin typeface="Cambria Math" panose="02040503050406030204" pitchFamily="18" charset="0"/>
                              </a:rPr>
                            </m:ctrlPr>
                          </m:accPr>
                          <m:e>
                            <m:r>
                              <a:rPr lang="en-US" altLang="en-US" sz="2000" b="1" i="1">
                                <a:latin typeface="Cambria Math" panose="02040503050406030204" pitchFamily="18" charset="0"/>
                              </a:rPr>
                              <m:t>𝑨</m:t>
                            </m:r>
                          </m:e>
                        </m:acc>
                      </m:e>
                    </m:d>
                  </m:oMath>
                </a14:m>
                <a:endParaRPr 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643468" y="1782981"/>
                <a:ext cx="6901193" cy="4393982"/>
              </a:xfrm>
              <a:blipFill>
                <a:blip r:embed="rId2"/>
                <a:stretch>
                  <a:fillRect l="-795" t="-1387"/>
                </a:stretch>
              </a:blipFill>
            </p:spPr>
            <p:txBody>
              <a:bodyPr/>
              <a:lstStyle/>
              <a:p>
                <a:r>
                  <a:rPr lang="en-US">
                    <a:noFill/>
                  </a:rPr>
                  <a:t> </a:t>
                </a:r>
              </a:p>
            </p:txBody>
          </p:sp>
        </mc:Fallback>
      </mc:AlternateContent>
      <p:sp>
        <p:nvSpPr>
          <p:cNvPr id="49" name="Isosceles Triangle 48">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E487C88-1DF9-2DBF-05CD-C2CD5FF30776}"/>
              </a:ext>
            </a:extLst>
          </p:cNvPr>
          <p:cNvPicPr>
            <a:picLocks noChangeAspect="1"/>
          </p:cNvPicPr>
          <p:nvPr/>
        </p:nvPicPr>
        <p:blipFill>
          <a:blip r:embed="rId3"/>
          <a:stretch>
            <a:fillRect/>
          </a:stretch>
        </p:blipFill>
        <p:spPr>
          <a:xfrm>
            <a:off x="8119869" y="1714668"/>
            <a:ext cx="3428663" cy="3428663"/>
          </a:xfrm>
          <a:prstGeom prst="rect">
            <a:avLst/>
          </a:prstGeom>
        </p:spPr>
      </p:pic>
      <p:grpSp>
        <p:nvGrpSpPr>
          <p:cNvPr id="53" name="Group 52">
            <a:extLst>
              <a:ext uri="{FF2B5EF4-FFF2-40B4-BE49-F238E27FC236}">
                <a16:creationId xmlns:a16="http://schemas.microsoft.com/office/drawing/2014/main" id="{912209CB-3E4C-43AE-B507-08269FAE89F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54" name="Isosceles Triangle 53">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7BCB7912-FEA6-4C89-8E9B-D95EF15647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35610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Drawing Vectors</a:t>
            </a:r>
            <a:endParaRPr lang="en-US" sz="3600" kern="1200">
              <a:solidFill>
                <a:schemeClr val="tx1"/>
              </a:solidFill>
              <a:latin typeface="+mj-lt"/>
              <a:ea typeface="+mj-ea"/>
              <a:cs typeface="+mj-cs"/>
            </a:endParaRPr>
          </a:p>
        </p:txBody>
      </p:sp>
      <p:sp>
        <p:nvSpPr>
          <p:cNvPr id="3" name="Rectangle 2"/>
          <p:cNvSpPr/>
          <p:nvPr/>
        </p:nvSpPr>
        <p:spPr>
          <a:xfrm>
            <a:off x="643469" y="1782981"/>
            <a:ext cx="4008384" cy="439398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a:t>We draw a vector from the initial point or origin (called the “tail” of a vector) to the end or terminal point (called the “head” of a vector), marked by an arrowhead. Magnitude is the length of a vector and is always a positive scalar quantity. (credit: modification of work by Cate Sevilla)</a:t>
            </a:r>
          </a:p>
        </p:txBody>
      </p:sp>
      <p:grpSp>
        <p:nvGrpSpPr>
          <p:cNvPr id="13" name="Group 1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2"/>
          <a:stretch>
            <a:fillRect/>
          </a:stretch>
        </p:blipFill>
        <p:spPr>
          <a:xfrm>
            <a:off x="5295320" y="2603853"/>
            <a:ext cx="6253212" cy="2720147"/>
          </a:xfrm>
          <a:prstGeom prst="rect">
            <a:avLst/>
          </a:prstGeom>
        </p:spPr>
      </p:pic>
      <p:grpSp>
        <p:nvGrpSpPr>
          <p:cNvPr id="17" name="Group 1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8" name="Rectangle 1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41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 name="Title 1"/>
              <p:cNvSpPr>
                <a:spLocks noGrp="1"/>
              </p:cNvSpPr>
              <p:nvPr>
                <p:ph type="title"/>
              </p:nvPr>
            </p:nvSpPr>
            <p:spPr>
              <a:xfrm>
                <a:off x="643467" y="321734"/>
                <a:ext cx="6901193" cy="1135737"/>
              </a:xfrm>
            </p:spPr>
            <p:txBody>
              <a:bodyPr vert="horz" lIns="91440" tIns="45720" rIns="91440" bIns="45720" rtlCol="0" anchor="ctr">
                <a:normAutofit/>
              </a:bodyPr>
              <a:lstStyle/>
              <a:p>
                <a:pPr>
                  <a:tabLst>
                    <a:tab pos="5254625" algn="l"/>
                  </a:tabLst>
                </a:pPr>
                <a:r>
                  <a:rPr lang="en-US" sz="2500" kern="1200">
                    <a:solidFill>
                      <a:schemeClr val="tx1"/>
                    </a:solidFill>
                    <a:latin typeface="+mj-lt"/>
                    <a:ea typeface="+mj-ea"/>
                    <a:cs typeface="+mj-cs"/>
                  </a:rPr>
                  <a:t>Various relations between two vectors </a:t>
                </a:r>
                <a14:m>
                  <m:oMath xmlns:m="http://schemas.openxmlformats.org/officeDocument/2006/math">
                    <m:acc>
                      <m:accPr>
                        <m:chr m:val="⃗"/>
                        <m:ctrlPr>
                          <a:rPr lang="en-US" sz="2500" b="1" i="1" kern="1200">
                            <a:solidFill>
                              <a:schemeClr val="tx1"/>
                            </a:solidFill>
                            <a:latin typeface="Cambria Math" panose="02040503050406030204" pitchFamily="18" charset="0"/>
                            <a:ea typeface="+mj-ea"/>
                            <a:cs typeface="+mj-cs"/>
                          </a:rPr>
                        </m:ctrlPr>
                      </m:accPr>
                      <m:e>
                        <m:r>
                          <a:rPr lang="en-US" sz="2500" b="1" kern="1200">
                            <a:solidFill>
                              <a:schemeClr val="tx1"/>
                            </a:solidFill>
                            <a:latin typeface="Cambria Math" panose="02040503050406030204" pitchFamily="18" charset="0"/>
                            <a:ea typeface="+mj-ea"/>
                            <a:cs typeface="+mj-cs"/>
                          </a:rPr>
                          <m:t>𝐀</m:t>
                        </m:r>
                      </m:e>
                    </m:acc>
                  </m:oMath>
                </a14:m>
                <a:r>
                  <a:rPr lang="en-US" sz="2500" kern="1200">
                    <a:solidFill>
                      <a:schemeClr val="tx1"/>
                    </a:solidFill>
                    <a:latin typeface="+mj-lt"/>
                    <a:ea typeface="+mj-ea"/>
                    <a:cs typeface="+mj-cs"/>
                  </a:rPr>
                  <a:t> and </a:t>
                </a:r>
                <a14:m>
                  <m:oMath xmlns:m="http://schemas.openxmlformats.org/officeDocument/2006/math">
                    <m:acc>
                      <m:accPr>
                        <m:chr m:val="⃗"/>
                        <m:ctrlPr>
                          <a:rPr lang="en-US" sz="2500" b="1" i="1" kern="1200">
                            <a:solidFill>
                              <a:schemeClr val="tx1"/>
                            </a:solidFill>
                            <a:latin typeface="Cambria Math" panose="02040503050406030204" pitchFamily="18" charset="0"/>
                            <a:ea typeface="+mj-ea"/>
                            <a:cs typeface="+mj-cs"/>
                          </a:rPr>
                        </m:ctrlPr>
                      </m:accPr>
                      <m:e>
                        <m:r>
                          <a:rPr lang="en-US" sz="2500" b="1" kern="1200">
                            <a:solidFill>
                              <a:schemeClr val="tx1"/>
                            </a:solidFill>
                            <a:latin typeface="Cambria Math" panose="02040503050406030204" pitchFamily="18" charset="0"/>
                            <a:ea typeface="+mj-ea"/>
                            <a:cs typeface="+mj-cs"/>
                          </a:rPr>
                          <m:t>𝐁</m:t>
                        </m:r>
                      </m:e>
                    </m:acc>
                  </m:oMath>
                </a14:m>
                <a:r>
                  <a:rPr lang="en-US" sz="2500" kern="1200">
                    <a:solidFill>
                      <a:schemeClr val="tx1"/>
                    </a:solidFill>
                    <a:latin typeface="+mj-lt"/>
                    <a:ea typeface="+mj-ea"/>
                    <a:cs typeface="+mj-cs"/>
                  </a:rPr>
                  <a:t>. </a:t>
                </a:r>
                <a:br>
                  <a:rPr lang="en-US" sz="2500" kern="1200">
                    <a:solidFill>
                      <a:schemeClr val="tx1"/>
                    </a:solidFill>
                    <a:latin typeface="+mj-lt"/>
                    <a:ea typeface="+mj-ea"/>
                    <a:cs typeface="+mj-cs"/>
                  </a:rPr>
                </a:br>
                <a:endParaRPr lang="en-US" sz="2500" kern="1200">
                  <a:solidFill>
                    <a:schemeClr val="tx1"/>
                  </a:solidFill>
                  <a:latin typeface="+mj-lt"/>
                  <a:ea typeface="+mj-ea"/>
                  <a:cs typeface="+mj-cs"/>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643467" y="321734"/>
                <a:ext cx="6901193" cy="1135737"/>
              </a:xfrm>
              <a:blipFill>
                <a:blip r:embed="rId2"/>
                <a:stretch>
                  <a:fillRect l="-15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643468" y="1782981"/>
                <a:ext cx="6901193" cy="439398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a:t> Various relations between two vectors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a:t> and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a:t>. </a:t>
                </a:r>
              </a:p>
              <a:p>
                <a:pPr marL="342900" indent="-228600">
                  <a:lnSpc>
                    <a:spcPct val="90000"/>
                  </a:lnSpc>
                  <a:spcAft>
                    <a:spcPts val="600"/>
                  </a:spcAft>
                  <a:buFont typeface="Arial" panose="020B0604020202020204" pitchFamily="34" charset="0"/>
                  <a:buChar char="•"/>
                </a:pPr>
                <a:r>
                  <a:rPr lang="en-US" sz="2000"/>
                  <a:t>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r>
                      <a:rPr lang="en-US" sz="2000" b="1" i="1">
                        <a:latin typeface="Cambria Math" panose="02040503050406030204" pitchFamily="18" charset="0"/>
                      </a:rPr>
                      <m:t>≠</m:t>
                    </m:r>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a:t> because </a:t>
                </a:r>
                <a14:m>
                  <m:oMath xmlns:m="http://schemas.openxmlformats.org/officeDocument/2006/math">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oMath>
                </a14:m>
                <a:r>
                  <a:rPr lang="en-US" sz="2000"/>
                  <a:t>.</a:t>
                </a:r>
              </a:p>
              <a:p>
                <a:pPr marL="342900" indent="-228600">
                  <a:lnSpc>
                    <a:spcPct val="90000"/>
                  </a:lnSpc>
                  <a:spcAft>
                    <a:spcPts val="600"/>
                  </a:spcAft>
                  <a:buFont typeface="Arial" panose="020B0604020202020204" pitchFamily="34" charset="0"/>
                  <a:buChar char="•"/>
                </a:pPr>
                <a:r>
                  <a:rPr lang="en-US" sz="2000"/>
                  <a:t>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r>
                      <a:rPr lang="en-US" sz="2000" b="1" i="1">
                        <a:latin typeface="Cambria Math" panose="02040503050406030204" pitchFamily="18" charset="0"/>
                      </a:rPr>
                      <m:t>≠</m:t>
                    </m:r>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a:t> because they are not parallel and </a:t>
                </a:r>
                <a14:m>
                  <m:oMath xmlns:m="http://schemas.openxmlformats.org/officeDocument/2006/math">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oMath>
                </a14:m>
                <a:r>
                  <a:rPr lang="en-US" sz="2000"/>
                  <a:t>.</a:t>
                </a:r>
              </a:p>
              <a:p>
                <a:pPr marL="342900" indent="-228600">
                  <a:lnSpc>
                    <a:spcPct val="90000"/>
                  </a:lnSpc>
                  <a:spcAft>
                    <a:spcPts val="600"/>
                  </a:spcAft>
                  <a:buFont typeface="Arial" panose="020B0604020202020204" pitchFamily="34" charset="0"/>
                  <a:buChar char="•"/>
                </a:pP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r>
                      <a:rPr lang="en-US" sz="2000" i="1">
                        <a:latin typeface="Cambria Math" panose="02040503050406030204" pitchFamily="18" charset="0"/>
                      </a:rPr>
                      <m:t>≠−</m:t>
                    </m:r>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a:t> because they have different directions (even though </a:t>
                </a:r>
                <a14:m>
                  <m:oMath xmlns:m="http://schemas.openxmlformats.org/officeDocument/2006/math">
                    <m:d>
                      <m:dPr>
                        <m:begChr m:val="|"/>
                        <m:endChr m:val="|"/>
                        <m:ctrlPr>
                          <a:rPr lang="en-US" sz="2000" i="1">
                            <a:latin typeface="Cambria Math" panose="02040503050406030204" pitchFamily="18" charset="0"/>
                          </a:rPr>
                        </m:ctrlPr>
                      </m:dPr>
                      <m:e>
                        <m:acc>
                          <m:accPr>
                            <m:chr m:val="⃗"/>
                            <m:ctrlPr>
                              <a:rPr lang="en-US" altLang="en-US" sz="2000" i="1">
                                <a:latin typeface="Cambria Math" panose="02040503050406030204" pitchFamily="18" charset="0"/>
                              </a:rPr>
                            </m:ctrlPr>
                          </m:accPr>
                          <m:e>
                            <m:r>
                              <a:rPr lang="en-US" altLang="en-US" sz="2000" b="1" i="1">
                                <a:latin typeface="Cambria Math" panose="02040503050406030204" pitchFamily="18" charset="0"/>
                              </a:rPr>
                              <m:t>𝑨</m:t>
                            </m:r>
                          </m:e>
                        </m:acc>
                      </m:e>
                    </m:d>
                    <m:r>
                      <a:rPr lang="en-US" altLang="en-US" sz="2000" b="0" i="1">
                        <a:latin typeface="Cambria Math" panose="02040503050406030204" pitchFamily="18" charset="0"/>
                      </a:rPr>
                      <m:t>=</m:t>
                    </m:r>
                  </m:oMath>
                </a14:m>
                <a:r>
                  <a:rPr lang="en-US" sz="2000"/>
                  <a:t> </a:t>
                </a:r>
                <a14:m>
                  <m:oMath xmlns:m="http://schemas.openxmlformats.org/officeDocument/2006/math">
                    <m:d>
                      <m:dPr>
                        <m:begChr m:val="|"/>
                        <m:endChr m:val="|"/>
                        <m:ctrlPr>
                          <a:rPr lang="en-US" sz="2000" i="1">
                            <a:latin typeface="Cambria Math" panose="02040503050406030204" pitchFamily="18" charset="0"/>
                          </a:rPr>
                        </m:ctrlPr>
                      </m:dPr>
                      <m:e>
                        <m:r>
                          <a:rPr lang="en-US" sz="2000" b="0" i="1">
                            <a:latin typeface="Cambria Math" panose="02040503050406030204" pitchFamily="18" charset="0"/>
                          </a:rPr>
                          <m:t>−</m:t>
                        </m:r>
                        <m:acc>
                          <m:accPr>
                            <m:chr m:val="⃗"/>
                            <m:ctrlPr>
                              <a:rPr lang="en-US" altLang="en-US" sz="2000" i="1">
                                <a:latin typeface="Cambria Math" panose="02040503050406030204" pitchFamily="18" charset="0"/>
                              </a:rPr>
                            </m:ctrlPr>
                          </m:accPr>
                          <m:e>
                            <m:r>
                              <a:rPr lang="en-US" altLang="en-US" sz="2000" b="1" i="1">
                                <a:latin typeface="Cambria Math" panose="02040503050406030204" pitchFamily="18" charset="0"/>
                              </a:rPr>
                              <m:t>𝑨</m:t>
                            </m:r>
                          </m:e>
                        </m:acc>
                      </m:e>
                    </m:d>
                    <m:r>
                      <a:rPr lang="en-US" altLang="en-US" sz="2000" b="1" i="1">
                        <a:latin typeface="Cambria Math" panose="02040503050406030204" pitchFamily="18" charset="0"/>
                      </a:rPr>
                      <m:t>=</m:t>
                    </m:r>
                    <m:r>
                      <a:rPr lang="en-US" altLang="en-US" sz="2000" b="0" i="1">
                        <a:latin typeface="Cambria Math" panose="02040503050406030204" pitchFamily="18" charset="0"/>
                      </a:rPr>
                      <m:t>𝐴</m:t>
                    </m:r>
                  </m:oMath>
                </a14:m>
                <a:r>
                  <a:rPr lang="en-US" sz="2000"/>
                  <a:t>).</a:t>
                </a:r>
              </a:p>
              <a:p>
                <a:pPr marL="342900" indent="-228600">
                  <a:lnSpc>
                    <a:spcPct val="90000"/>
                  </a:lnSpc>
                  <a:spcAft>
                    <a:spcPts val="600"/>
                  </a:spcAft>
                  <a:buFont typeface="Arial" panose="020B0604020202020204" pitchFamily="34" charset="0"/>
                  <a:buChar char="•"/>
                </a:pPr>
                <a:r>
                  <a:rPr lang="en-US" sz="2000"/>
                  <a:t>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r>
                      <a:rPr lang="en-US" sz="2000" b="1" i="1">
                        <a:latin typeface="Cambria Math" panose="02040503050406030204" pitchFamily="18" charset="0"/>
                      </a:rPr>
                      <m:t>=</m:t>
                    </m:r>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r>
                      <a:rPr lang="en-US" sz="2000" b="1" i="1">
                        <a:latin typeface="Cambria Math" panose="02040503050406030204" pitchFamily="18" charset="0"/>
                      </a:rPr>
                      <m:t> </m:t>
                    </m:r>
                  </m:oMath>
                </a14:m>
                <a:r>
                  <a:rPr lang="en-US" sz="2000"/>
                  <a:t> because they are parallel and have identical magnitudes </a:t>
                </a:r>
                <a14:m>
                  <m:oMath xmlns:m="http://schemas.openxmlformats.org/officeDocument/2006/math">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oMath>
                </a14:m>
                <a:r>
                  <a:rPr lang="en-US" sz="2000"/>
                  <a:t>. </a:t>
                </a:r>
              </a:p>
              <a:p>
                <a:pPr marL="342900" indent="-228600">
                  <a:lnSpc>
                    <a:spcPct val="90000"/>
                  </a:lnSpc>
                  <a:spcAft>
                    <a:spcPts val="600"/>
                  </a:spcAft>
                  <a:buFont typeface="Arial" panose="020B0604020202020204" pitchFamily="34" charset="0"/>
                  <a:buChar char="•"/>
                </a:pPr>
                <a:r>
                  <a:rPr lang="en-US" sz="2000"/>
                  <a:t>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r>
                      <a:rPr lang="en-US" sz="2000" b="1" i="1">
                        <a:latin typeface="Cambria Math" panose="02040503050406030204" pitchFamily="18" charset="0"/>
                      </a:rPr>
                      <m:t>≠</m:t>
                    </m:r>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a:t>  because they have different directions. If the difference is 90°- they are orthogonal.</a:t>
                </a:r>
              </a:p>
              <a:p>
                <a:pPr indent="-228600">
                  <a:lnSpc>
                    <a:spcPct val="90000"/>
                  </a:lnSpc>
                  <a:spcAft>
                    <a:spcPts val="600"/>
                  </a:spcAft>
                  <a:buFont typeface="Arial" panose="020B0604020202020204" pitchFamily="34" charset="0"/>
                  <a:buChar char="•"/>
                </a:pPr>
                <a:endParaRPr lang="en-US" sz="2000"/>
              </a:p>
            </p:txBody>
          </p:sp>
        </mc:Choice>
        <mc:Fallback xmlns="">
          <p:sp>
            <p:nvSpPr>
              <p:cNvPr id="9" name="TextBox 8"/>
              <p:cNvSpPr txBox="1">
                <a:spLocks noRot="1" noChangeAspect="1" noMove="1" noResize="1" noEditPoints="1" noAdjustHandles="1" noChangeArrowheads="1" noChangeShapeType="1" noTextEdit="1"/>
              </p:cNvSpPr>
              <p:nvPr/>
            </p:nvSpPr>
            <p:spPr>
              <a:xfrm>
                <a:off x="643468" y="1782981"/>
                <a:ext cx="6901193" cy="4393982"/>
              </a:xfrm>
              <a:prstGeom prst="rect">
                <a:avLst/>
              </a:prstGeom>
              <a:blipFill>
                <a:blip r:embed="rId3"/>
                <a:stretch>
                  <a:fillRect l="-795" t="-555" r="-530"/>
                </a:stretch>
              </a:blipFill>
            </p:spPr>
            <p:txBody>
              <a:bodyPr/>
              <a:lstStyle/>
              <a:p>
                <a:r>
                  <a:rPr lang="en-US">
                    <a:noFill/>
                  </a:rPr>
                  <a:t> </a:t>
                </a:r>
              </a:p>
            </p:txBody>
          </p:sp>
        </mc:Fallback>
      </mc:AlternateContent>
      <p:sp>
        <p:nvSpPr>
          <p:cNvPr id="23" name="Isosceles Triangle 2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1"/>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7601680" y="755599"/>
            <a:ext cx="3946117" cy="5141520"/>
          </a:xfrm>
          <a:prstGeom prst="rect">
            <a:avLst/>
          </a:prstGeom>
        </p:spPr>
      </p:pic>
      <p:grpSp>
        <p:nvGrpSpPr>
          <p:cNvPr id="27" name="Group 26">
            <a:extLst>
              <a:ext uri="{FF2B5EF4-FFF2-40B4-BE49-F238E27FC236}">
                <a16:creationId xmlns:a16="http://schemas.microsoft.com/office/drawing/2014/main" id="{912209CB-3E4C-43AE-B507-08269FAE89F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28" name="Isosceles Triangle 27">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BCB7912-FEA6-4C89-8E9B-D95EF15647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491803" y="2066412"/>
            <a:ext cx="4884428" cy="369332"/>
          </a:xfrm>
          <a:prstGeom prst="rect">
            <a:avLst/>
          </a:prstGeom>
          <a:noFill/>
        </p:spPr>
        <p:txBody>
          <a:bodyPr wrap="square" rtlCol="0">
            <a:spAutoFit/>
          </a:bodyPr>
          <a:lstStyle/>
          <a:p>
            <a:pPr>
              <a:spcAft>
                <a:spcPts val="600"/>
              </a:spcAft>
            </a:pPr>
            <a:r>
              <a:rPr lang="en-US" dirty="0">
                <a:solidFill>
                  <a:srgbClr val="000000"/>
                </a:solidFill>
              </a:rPr>
              <a:t>  </a:t>
            </a:r>
            <a:endParaRPr lang="en-US">
              <a:solidFill>
                <a:srgbClr val="000000"/>
              </a:solidFill>
            </a:endParaRPr>
          </a:p>
        </p:txBody>
      </p:sp>
      <p:sp>
        <p:nvSpPr>
          <p:cNvPr id="8" name="TextBox 7"/>
          <p:cNvSpPr txBox="1"/>
          <p:nvPr/>
        </p:nvSpPr>
        <p:spPr>
          <a:xfrm>
            <a:off x="644203" y="2218812"/>
            <a:ext cx="4884428" cy="369332"/>
          </a:xfrm>
          <a:prstGeom prst="rect">
            <a:avLst/>
          </a:prstGeom>
          <a:noFill/>
        </p:spPr>
        <p:txBody>
          <a:bodyPr wrap="square" rtlCol="0">
            <a:spAutoFit/>
          </a:bodyPr>
          <a:lstStyle/>
          <a:p>
            <a:endParaRPr lang="en-US" dirty="0">
              <a:solidFill>
                <a:srgbClr val="000000"/>
              </a:solidFill>
            </a:endParaRPr>
          </a:p>
        </p:txBody>
      </p:sp>
    </p:spTree>
    <p:extLst>
      <p:ext uri="{BB962C8B-B14F-4D97-AF65-F5344CB8AC3E}">
        <p14:creationId xmlns:p14="http://schemas.microsoft.com/office/powerpoint/2010/main" val="288794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Adding/Subtracting Two Vectors Graphically (Parallelogram Method)</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7" name="TextBox 6"/>
              <p:cNvSpPr txBox="1"/>
              <p:nvPr/>
            </p:nvSpPr>
            <p:spPr>
              <a:xfrm>
                <a:off x="643468" y="3675185"/>
                <a:ext cx="10985823" cy="2501778"/>
              </a:xfrm>
              <a:prstGeom prst="rect">
                <a:avLst/>
              </a:prstGeom>
            </p:spPr>
            <p:txBody>
              <a:bodyPr vert="horz" lIns="91440" tIns="45720" rIns="91440" bIns="45720" rtlCol="0">
                <a:normAutofit/>
              </a:bodyPr>
              <a:lstStyle/>
              <a:p>
                <a:pPr marL="114300" indent="-342900">
                  <a:lnSpc>
                    <a:spcPct val="90000"/>
                  </a:lnSpc>
                  <a:spcAft>
                    <a:spcPts val="600"/>
                  </a:spcAft>
                  <a:buFont typeface="+mj-lt"/>
                  <a:buAutoNum type="alphaLcParenR"/>
                </a:pPr>
                <a:r>
                  <a:rPr lang="en-US" sz="1600" dirty="0"/>
                  <a:t>The parallelogram rule for the addition of two vectors. Make the parallel translation of each vector to a point where their origins (marked by the dot) coincide and construct a parallelogram with two sides on the vectors and the other two sides (indicated by dashed lines) parallel to the vectors. Draw the resultant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𝐑</m:t>
                        </m:r>
                      </m:e>
                    </m:acc>
                  </m:oMath>
                </a14:m>
                <a:r>
                  <a:rPr lang="en-US" sz="1600" dirty="0"/>
                  <a:t>  along the diagonal of the parallelogram from the common point to the opposite corner. Length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𝐑</m:t>
                        </m:r>
                      </m:e>
                    </m:acc>
                  </m:oMath>
                </a14:m>
                <a:r>
                  <a:rPr lang="en-US" sz="1600" dirty="0"/>
                  <a:t>  of the resultant vector is not equal to the sum of the magnitudes of the two vectors.</a:t>
                </a:r>
              </a:p>
              <a:p>
                <a:pPr marL="342900" indent="-342900">
                  <a:lnSpc>
                    <a:spcPct val="90000"/>
                  </a:lnSpc>
                  <a:spcAft>
                    <a:spcPts val="600"/>
                  </a:spcAft>
                  <a:buFont typeface="+mj-lt"/>
                  <a:buAutoNum type="alphaLcParenR"/>
                </a:pPr>
                <a:r>
                  <a:rPr lang="en-US" sz="1600" dirty="0"/>
                  <a:t>Draw the difference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𝐃</m:t>
                        </m:r>
                      </m:e>
                    </m:acc>
                    <m:r>
                      <a:rPr lang="en-US" sz="1600" b="1" i="1">
                        <a:latin typeface="Cambria Math" panose="02040503050406030204" pitchFamily="18" charset="0"/>
                      </a:rPr>
                      <m:t> = </m:t>
                    </m:r>
                    <m:acc>
                      <m:accPr>
                        <m:chr m:val="⃗"/>
                        <m:ctrlPr>
                          <a:rPr lang="en-US" sz="1600" b="1" i="1">
                            <a:latin typeface="Cambria Math" panose="02040503050406030204" pitchFamily="18" charset="0"/>
                          </a:rPr>
                        </m:ctrlPr>
                      </m:accPr>
                      <m:e>
                        <m:r>
                          <a:rPr lang="en-US" sz="1600" b="1">
                            <a:latin typeface="Cambria Math" panose="02040503050406030204" pitchFamily="18" charset="0"/>
                          </a:rPr>
                          <m:t>𝐀</m:t>
                        </m:r>
                      </m:e>
                    </m:acc>
                    <m:r>
                      <a:rPr lang="en-US" sz="1600" b="1" i="1">
                        <a:latin typeface="Cambria Math" panose="02040503050406030204" pitchFamily="18" charset="0"/>
                      </a:rPr>
                      <m:t> −</m:t>
                    </m:r>
                    <m:acc>
                      <m:accPr>
                        <m:chr m:val="⃗"/>
                        <m:ctrlPr>
                          <a:rPr lang="en-US" sz="1600" b="1" i="1">
                            <a:latin typeface="Cambria Math" panose="02040503050406030204" pitchFamily="18" charset="0"/>
                          </a:rPr>
                        </m:ctrlPr>
                      </m:accPr>
                      <m:e>
                        <m:r>
                          <a:rPr lang="en-US" sz="1600" b="1" i="1">
                            <a:latin typeface="Cambria Math" panose="02040503050406030204" pitchFamily="18" charset="0"/>
                          </a:rPr>
                          <m:t> </m:t>
                        </m:r>
                        <m:r>
                          <a:rPr lang="en-US" sz="1600" b="1">
                            <a:latin typeface="Cambria Math" panose="02040503050406030204" pitchFamily="18" charset="0"/>
                          </a:rPr>
                          <m:t>𝐁</m:t>
                        </m:r>
                      </m:e>
                    </m:acc>
                  </m:oMath>
                </a14:m>
                <a:r>
                  <a:rPr lang="en-US" sz="1600" dirty="0"/>
                  <a:t>  along the diagonal connecting the ends of the vectors. Place the origin of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𝐃</m:t>
                        </m:r>
                      </m:e>
                    </m:acc>
                  </m:oMath>
                </a14:m>
                <a:r>
                  <a:rPr lang="en-US" sz="1600" dirty="0"/>
                  <a:t> at the end of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𝐁</m:t>
                        </m:r>
                      </m:e>
                    </m:acc>
                  </m:oMath>
                </a14:m>
                <a:r>
                  <a:rPr lang="en-US" sz="1600" dirty="0"/>
                  <a:t>  and the end (arrowhead) of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𝐃</m:t>
                        </m:r>
                      </m:e>
                    </m:acc>
                  </m:oMath>
                </a14:m>
                <a:r>
                  <a:rPr lang="en-US" sz="1600" dirty="0"/>
                  <a:t> at the end of vector </a:t>
                </a:r>
                <a14:m>
                  <m:oMath xmlns:m="http://schemas.openxmlformats.org/officeDocument/2006/math">
                    <m:acc>
                      <m:accPr>
                        <m:chr m:val="⃗"/>
                        <m:ctrlPr>
                          <a:rPr lang="en-US" sz="1600" b="1" i="1">
                            <a:latin typeface="Cambria Math" panose="02040503050406030204" pitchFamily="18" charset="0"/>
                          </a:rPr>
                        </m:ctrlPr>
                      </m:accPr>
                      <m:e>
                        <m:r>
                          <a:rPr lang="en-US" sz="1600" b="1">
                            <a:latin typeface="Cambria Math" panose="02040503050406030204" pitchFamily="18" charset="0"/>
                          </a:rPr>
                          <m:t>𝐀</m:t>
                        </m:r>
                      </m:e>
                    </m:acc>
                  </m:oMath>
                </a14:m>
                <a:r>
                  <a:rPr lang="en-US" sz="1600" dirty="0"/>
                  <a:t>. Length </a:t>
                </a:r>
                <a:r>
                  <a:rPr lang="en-US" sz="1600" i="1" dirty="0"/>
                  <a:t>D</a:t>
                </a:r>
                <a:r>
                  <a:rPr lang="en-US" sz="1600" dirty="0"/>
                  <a:t> of the difference vector is not equal to the difference of magnitudes of the two vectors.</a:t>
                </a:r>
              </a:p>
            </p:txBody>
          </p:sp>
        </mc:Choice>
        <mc:Fallback xmlns="">
          <p:sp>
            <p:nvSpPr>
              <p:cNvPr id="7" name="TextBox 6"/>
              <p:cNvSpPr txBox="1">
                <a:spLocks noRot="1" noChangeAspect="1" noMove="1" noResize="1" noEditPoints="1" noAdjustHandles="1" noChangeArrowheads="1" noChangeShapeType="1" noTextEdit="1"/>
              </p:cNvSpPr>
              <p:nvPr/>
            </p:nvSpPr>
            <p:spPr>
              <a:xfrm>
                <a:off x="643468" y="3675185"/>
                <a:ext cx="10985823" cy="2501778"/>
              </a:xfrm>
              <a:prstGeom prst="rect">
                <a:avLst/>
              </a:prstGeom>
              <a:blipFill>
                <a:blip r:embed="rId2"/>
                <a:stretch>
                  <a:fillRect l="-333" t="-1707"/>
                </a:stretch>
              </a:blipFill>
            </p:spPr>
            <p:txBody>
              <a:bodyPr/>
              <a:lstStyle/>
              <a:p>
                <a:r>
                  <a:rPr lang="en-US">
                    <a:noFill/>
                  </a:rPr>
                  <a:t> </a:t>
                </a:r>
              </a:p>
            </p:txBody>
          </p:sp>
        </mc:Fallback>
      </mc:AlternateContent>
      <p:grpSp>
        <p:nvGrpSpPr>
          <p:cNvPr id="14" name="Group 13">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487643" y="1115022"/>
            <a:ext cx="6253212" cy="2720147"/>
          </a:xfrm>
          <a:prstGeom prst="rect">
            <a:avLst/>
          </a:prstGeom>
        </p:spPr>
      </p:pic>
      <p:grpSp>
        <p:nvGrpSpPr>
          <p:cNvPr id="18" name="Group 17">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9" name="Rectangle 18">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684610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Adding Vectors (Tail to Head Method)</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5" name="TextBox 4"/>
              <p:cNvSpPr txBox="1"/>
              <p:nvPr/>
            </p:nvSpPr>
            <p:spPr>
              <a:xfrm>
                <a:off x="643469" y="4073769"/>
                <a:ext cx="10851008" cy="2103194"/>
              </a:xfrm>
              <a:prstGeom prst="rect">
                <a:avLst/>
              </a:prstGeom>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en-US" dirty="0"/>
                  <a:t>Tail-to-head method for drawing the resultant vector </a:t>
                </a:r>
                <a14:m>
                  <m:oMath xmlns:m="http://schemas.openxmlformats.org/officeDocument/2006/math">
                    <m:acc>
                      <m:accPr>
                        <m:chr m:val="⃗"/>
                        <m:ctrlPr>
                          <a:rPr lang="en-US" b="1" i="1">
                            <a:latin typeface="Cambria Math" panose="02040503050406030204" pitchFamily="18" charset="0"/>
                          </a:rPr>
                        </m:ctrlPr>
                      </m:accPr>
                      <m:e>
                        <m:r>
                          <a:rPr lang="en-US" b="1">
                            <a:latin typeface="Cambria Math" panose="02040503050406030204" pitchFamily="18" charset="0"/>
                          </a:rPr>
                          <m:t>𝐑</m:t>
                        </m:r>
                      </m:e>
                    </m:acc>
                    <m:r>
                      <a:rPr lang="en-US" b="1" i="1">
                        <a:latin typeface="Cambria Math" panose="02040503050406030204" pitchFamily="18" charset="0"/>
                      </a:rPr>
                      <m:t>=</m:t>
                    </m:r>
                    <m:acc>
                      <m:accPr>
                        <m:chr m:val="⃗"/>
                        <m:ctrlPr>
                          <a:rPr lang="en-US" b="1" i="1">
                            <a:latin typeface="Cambria Math" panose="02040503050406030204" pitchFamily="18" charset="0"/>
                          </a:rPr>
                        </m:ctrlPr>
                      </m:accPr>
                      <m:e>
                        <m:r>
                          <a:rPr lang="en-US" b="1">
                            <a:latin typeface="Cambria Math" panose="02040503050406030204" pitchFamily="18" charset="0"/>
                          </a:rPr>
                          <m:t>𝐀</m:t>
                        </m:r>
                      </m:e>
                    </m:acc>
                    <m:r>
                      <a:rPr lang="en-US" b="1" i="1">
                        <a:latin typeface="Cambria Math" panose="02040503050406030204" pitchFamily="18" charset="0"/>
                      </a:rPr>
                      <m:t> +</m:t>
                    </m:r>
                    <m:acc>
                      <m:accPr>
                        <m:chr m:val="⃗"/>
                        <m:ctrlPr>
                          <a:rPr lang="en-US" b="1" i="1">
                            <a:latin typeface="Cambria Math" panose="02040503050406030204" pitchFamily="18" charset="0"/>
                          </a:rPr>
                        </m:ctrlPr>
                      </m:accPr>
                      <m:e>
                        <m:r>
                          <a:rPr lang="en-US" b="1" i="1">
                            <a:latin typeface="Cambria Math" panose="02040503050406030204" pitchFamily="18" charset="0"/>
                          </a:rPr>
                          <m:t> </m:t>
                        </m:r>
                        <m:r>
                          <a:rPr lang="en-US" b="1">
                            <a:latin typeface="Cambria Math" panose="02040503050406030204" pitchFamily="18" charset="0"/>
                          </a:rPr>
                          <m:t>𝐁</m:t>
                        </m:r>
                      </m:e>
                    </m:acc>
                    <m:r>
                      <a:rPr lang="en-US" b="1" i="1">
                        <a:latin typeface="Cambria Math" panose="02040503050406030204" pitchFamily="18" charset="0"/>
                      </a:rPr>
                      <m:t> +</m:t>
                    </m:r>
                    <m:acc>
                      <m:accPr>
                        <m:chr m:val="⃗"/>
                        <m:ctrlPr>
                          <a:rPr lang="en-US" b="1" i="1">
                            <a:latin typeface="Cambria Math" panose="02040503050406030204" pitchFamily="18" charset="0"/>
                          </a:rPr>
                        </m:ctrlPr>
                      </m:accPr>
                      <m:e>
                        <m:r>
                          <a:rPr lang="en-US" b="1" i="1">
                            <a:latin typeface="Cambria Math" panose="02040503050406030204" pitchFamily="18" charset="0"/>
                          </a:rPr>
                          <m:t> </m:t>
                        </m:r>
                        <m:r>
                          <a:rPr lang="en-US" b="1">
                            <a:latin typeface="Cambria Math" panose="02040503050406030204" pitchFamily="18" charset="0"/>
                          </a:rPr>
                          <m:t>𝐂</m:t>
                        </m:r>
                      </m:e>
                    </m:acc>
                    <m:r>
                      <a:rPr lang="en-US" b="1" i="1">
                        <a:latin typeface="Cambria Math" panose="02040503050406030204" pitchFamily="18" charset="0"/>
                      </a:rPr>
                      <m:t> +</m:t>
                    </m:r>
                    <m:acc>
                      <m:accPr>
                        <m:chr m:val="⃗"/>
                        <m:ctrlPr>
                          <a:rPr lang="en-US" b="1" i="1">
                            <a:latin typeface="Cambria Math" panose="02040503050406030204" pitchFamily="18" charset="0"/>
                          </a:rPr>
                        </m:ctrlPr>
                      </m:accPr>
                      <m:e>
                        <m:r>
                          <a:rPr lang="en-US" b="1" i="1">
                            <a:latin typeface="Cambria Math" panose="02040503050406030204" pitchFamily="18" charset="0"/>
                          </a:rPr>
                          <m:t> </m:t>
                        </m:r>
                        <m:r>
                          <a:rPr lang="en-US" b="1">
                            <a:latin typeface="Cambria Math" panose="02040503050406030204" pitchFamily="18" charset="0"/>
                          </a:rPr>
                          <m:t>𝐃</m:t>
                        </m:r>
                      </m:e>
                    </m:acc>
                  </m:oMath>
                </a14:m>
                <a:r>
                  <a:rPr lang="en-US" dirty="0"/>
                  <a:t>.</a:t>
                </a:r>
              </a:p>
              <a:p>
                <a:pPr marL="342900" indent="-228600">
                  <a:lnSpc>
                    <a:spcPct val="90000"/>
                  </a:lnSpc>
                  <a:spcAft>
                    <a:spcPts val="600"/>
                  </a:spcAft>
                  <a:buFont typeface="Arial" panose="020B0604020202020204" pitchFamily="34" charset="0"/>
                  <a:buChar char="•"/>
                </a:pPr>
                <a:r>
                  <a:rPr lang="en-US" dirty="0"/>
                  <a:t>Four vectors of different magnitudes and directions.</a:t>
                </a:r>
              </a:p>
              <a:p>
                <a:pPr marL="342900" indent="-228600">
                  <a:lnSpc>
                    <a:spcPct val="90000"/>
                  </a:lnSpc>
                  <a:spcAft>
                    <a:spcPts val="600"/>
                  </a:spcAft>
                  <a:buFont typeface="Arial" panose="020B0604020202020204" pitchFamily="34" charset="0"/>
                  <a:buChar char="•"/>
                </a:pPr>
                <a:r>
                  <a:rPr lang="en-US" dirty="0"/>
                  <a:t>Vectors in (a) are translated to new positions where the origin (“tail”) of one vector is at the end (“head”) of another vector. The resultant vector is drawn from the origin (“tail”) of the first vector to the end (“head”) of the last vector in this arrangement.</a:t>
                </a:r>
              </a:p>
              <a:p>
                <a:pPr marL="342900"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r>
                  <a:rPr lang="en-US" altLang="en-US" dirty="0"/>
                  <a:t>Note: Multiple vectors can be added in any order.</a:t>
                </a:r>
              </a:p>
              <a:p>
                <a:pPr indent="-228600">
                  <a:lnSpc>
                    <a:spcPct val="90000"/>
                  </a:lnSpc>
                  <a:spcAft>
                    <a:spcPts val="600"/>
                  </a:spcAft>
                  <a:buFont typeface="Arial" panose="020B0604020202020204" pitchFamily="34" charset="0"/>
                  <a:buChar char="•"/>
                </a:pPr>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643469" y="4073769"/>
                <a:ext cx="10851008" cy="2103194"/>
              </a:xfrm>
              <a:prstGeom prst="rect">
                <a:avLst/>
              </a:prstGeom>
              <a:blipFill>
                <a:blip r:embed="rId2"/>
                <a:stretch>
                  <a:fillRect l="-393" t="-1159" b="-7246"/>
                </a:stretch>
              </a:blipFill>
            </p:spPr>
            <p:txBody>
              <a:bodyPr/>
              <a:lstStyle/>
              <a:p>
                <a:r>
                  <a:rPr lang="en-US">
                    <a:noFill/>
                  </a:rPr>
                  <a:t> </a:t>
                </a:r>
              </a:p>
            </p:txBody>
          </p:sp>
        </mc:Fallback>
      </mc:AlternateContent>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059751" y="1259825"/>
            <a:ext cx="6253212" cy="2720147"/>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02851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sz="3600" kern="1200">
                <a:solidFill>
                  <a:schemeClr val="tx1"/>
                </a:solidFill>
                <a:latin typeface="+mj-lt"/>
                <a:ea typeface="+mj-ea"/>
                <a:cs typeface="+mj-cs"/>
              </a:rPr>
              <a:t>Vectors in One Dimension</a:t>
            </a:r>
          </a:p>
        </p:txBody>
      </p:sp>
      <mc:AlternateContent xmlns:mc="http://schemas.openxmlformats.org/markup-compatibility/2006" xmlns:a14="http://schemas.microsoft.com/office/drawing/2010/main">
        <mc:Choice Requires="a14">
          <p:sp>
            <p:nvSpPr>
              <p:cNvPr id="6" name="TextBox 5"/>
              <p:cNvSpPr txBox="1"/>
              <p:nvPr/>
            </p:nvSpPr>
            <p:spPr>
              <a:xfrm>
                <a:off x="670705" y="1468498"/>
                <a:ext cx="5034904" cy="4393982"/>
              </a:xfrm>
              <a:prstGeom prst="rect">
                <a:avLst/>
              </a:prstGeom>
            </p:spPr>
            <p:txBody>
              <a:bodyPr vert="horz" lIns="91440" tIns="45720" rIns="91440" bIns="45720" rtlCol="0">
                <a:normAutofit/>
              </a:bodyPr>
              <a:lstStyle/>
              <a:p>
                <a:pPr>
                  <a:lnSpc>
                    <a:spcPct val="90000"/>
                  </a:lnSpc>
                  <a:spcAft>
                    <a:spcPts val="600"/>
                  </a:spcAft>
                </a:pPr>
                <a:r>
                  <a:rPr lang="en-US" sz="2000" dirty="0"/>
                  <a:t>Algebra of vectors in one dimension:</a:t>
                </a:r>
              </a:p>
              <a:p>
                <a:pPr>
                  <a:lnSpc>
                    <a:spcPct val="90000"/>
                  </a:lnSpc>
                  <a:spcAft>
                    <a:spcPts val="600"/>
                  </a:spcAft>
                </a:pPr>
                <a:endParaRPr lang="en-US" sz="2000" dirty="0"/>
              </a:p>
              <a:p>
                <a:pPr marL="1028700" lvl="1" indent="-457200">
                  <a:lnSpc>
                    <a:spcPct val="90000"/>
                  </a:lnSpc>
                  <a:spcAft>
                    <a:spcPts val="600"/>
                  </a:spcAft>
                  <a:buFont typeface="+mj-lt"/>
                  <a:buAutoNum type="alphaLcParenR"/>
                </a:pPr>
                <a:r>
                  <a:rPr lang="en-US" sz="2000" dirty="0"/>
                  <a:t>Multiplication by a scalar.</a:t>
                </a:r>
              </a:p>
              <a:p>
                <a:pPr marL="1028700" lvl="1" indent="-457200">
                  <a:lnSpc>
                    <a:spcPct val="90000"/>
                  </a:lnSpc>
                  <a:spcAft>
                    <a:spcPts val="600"/>
                  </a:spcAft>
                  <a:buFont typeface="+mj-lt"/>
                  <a:buAutoNum type="alphaLcParenR"/>
                </a:pPr>
                <a:r>
                  <a:rPr lang="en-US" sz="2000" dirty="0"/>
                  <a:t>Addition of two vectors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𝐑</m:t>
                        </m:r>
                      </m:e>
                    </m:acc>
                  </m:oMath>
                </a14:m>
                <a:r>
                  <a:rPr lang="en-US" sz="2000" dirty="0"/>
                  <a:t> is called the </a:t>
                </a:r>
                <a:r>
                  <a:rPr lang="en-US" sz="2000" i="1" dirty="0"/>
                  <a:t>resultant</a:t>
                </a:r>
                <a:r>
                  <a:rPr lang="en-US" sz="2000" dirty="0"/>
                  <a:t> of vectors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dirty="0"/>
                  <a:t> and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dirty="0"/>
                  <a:t>).</a:t>
                </a:r>
              </a:p>
              <a:p>
                <a:pPr marL="1028700" lvl="1" indent="-457200">
                  <a:lnSpc>
                    <a:spcPct val="90000"/>
                  </a:lnSpc>
                  <a:spcAft>
                    <a:spcPts val="600"/>
                  </a:spcAft>
                  <a:buFont typeface="+mj-lt"/>
                  <a:buAutoNum type="alphaLcParenR"/>
                </a:pPr>
                <a:r>
                  <a:rPr lang="en-US" sz="2000" dirty="0"/>
                  <a:t>Subtraction of two vectors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𝐃</m:t>
                        </m:r>
                      </m:e>
                    </m:acc>
                  </m:oMath>
                </a14:m>
                <a:r>
                  <a:rPr lang="en-US" sz="2000" dirty="0"/>
                  <a:t> is the difference of vectors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𝐀</m:t>
                        </m:r>
                      </m:e>
                    </m:acc>
                  </m:oMath>
                </a14:m>
                <a:r>
                  <a:rPr lang="en-US" sz="2000" dirty="0"/>
                  <a:t> and </a:t>
                </a:r>
                <a14:m>
                  <m:oMath xmlns:m="http://schemas.openxmlformats.org/officeDocument/2006/math">
                    <m:acc>
                      <m:accPr>
                        <m:chr m:val="⃗"/>
                        <m:ctrlPr>
                          <a:rPr lang="en-US" sz="2000" b="1" i="1">
                            <a:latin typeface="Cambria Math" panose="02040503050406030204" pitchFamily="18" charset="0"/>
                          </a:rPr>
                        </m:ctrlPr>
                      </m:accPr>
                      <m:e>
                        <m:r>
                          <a:rPr lang="en-US" sz="2000" b="1">
                            <a:latin typeface="Cambria Math" panose="02040503050406030204" pitchFamily="18" charset="0"/>
                          </a:rPr>
                          <m:t>𝐁</m:t>
                        </m:r>
                      </m:e>
                    </m:acc>
                  </m:oMath>
                </a14:m>
                <a:r>
                  <a:rPr lang="en-US" sz="2000" dirty="0"/>
                  <a:t>).</a:t>
                </a:r>
              </a:p>
            </p:txBody>
          </p:sp>
        </mc:Choice>
        <mc:Fallback xmlns="">
          <p:sp>
            <p:nvSpPr>
              <p:cNvPr id="6" name="TextBox 5"/>
              <p:cNvSpPr txBox="1">
                <a:spLocks noRot="1" noChangeAspect="1" noMove="1" noResize="1" noEditPoints="1" noAdjustHandles="1" noChangeArrowheads="1" noChangeShapeType="1" noTextEdit="1"/>
              </p:cNvSpPr>
              <p:nvPr/>
            </p:nvSpPr>
            <p:spPr>
              <a:xfrm>
                <a:off x="670705" y="1468498"/>
                <a:ext cx="5034904" cy="4393982"/>
              </a:xfrm>
              <a:prstGeom prst="rect">
                <a:avLst/>
              </a:prstGeom>
              <a:blipFill>
                <a:blip r:embed="rId2"/>
                <a:stretch>
                  <a:fillRect l="-1211" t="-1526"/>
                </a:stretch>
              </a:blipFill>
            </p:spPr>
            <p:txBody>
              <a:bodyPr/>
              <a:lstStyle/>
              <a:p>
                <a:r>
                  <a:rPr lang="en-US">
                    <a:noFill/>
                  </a:rPr>
                  <a:t> </a:t>
                </a:r>
              </a:p>
            </p:txBody>
          </p:sp>
        </mc:Fallback>
      </mc:AlternateContent>
      <p:grpSp>
        <p:nvGrpSpPr>
          <p:cNvPr id="13" name="Group 1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Placeholder 1" descr="Figure a shows vector A pointing to the right. It has magnitude A=1.5. Vector B=2 time vector A points to the right and has magnitude B = 2 A = 3.0. Vector C = -2 times vector A and has magnitude B = 2.0. Figure b shows vector A points to the right and has magnitude A=1.5. Vector B is shown below vector A, with their tails aligned. Vector B points to the right and has magnitude 2.0. In another view, Vector A is shown with vector B starting at the head of A and extending further to the right. Below them is a vector, labeled as vector R = vector A plus vector B, pointing to the right whose tail is aligned with the tail of vector A and whose head is aligned with the head of vector B. The magnitude of vector R is equal to magnitude A plus magnitude B = 3.5. Figure c shows vector A points to the right and has magnitude A=1.5. Vector B is shown below vector A, with their tails aligned. Vector minus B points to the right and has magnitude 3.2. In another view, Vector A is shown with vector minus B pointing to the left and with its head meeting the head of vector A. Below them is a vector, labeled as vector D = vector A minus vector B, shorter than B and pointing to the left whose head is aligned with the head of vector B. The magnitude of vector D is equal to magnitude of quantity A minus B = 1.7."/>
          <p:cNvPicPr>
            <a:picLocks noChangeAspect="1"/>
          </p:cNvPicPr>
          <p:nvPr/>
        </p:nvPicPr>
        <p:blipFill>
          <a:blip r:embed="rId3">
            <a:extLst>
              <a:ext uri="{28A0092B-C50C-407E-A947-70E740481C1C}">
                <a14:useLocalDpi xmlns:a14="http://schemas.microsoft.com/office/drawing/2010/main" val="0"/>
              </a:ext>
            </a:extLst>
          </a:blip>
          <a:srcRect l="-18414" r="-18414"/>
          <a:stretch>
            <a:fillRect/>
          </a:stretch>
        </p:blipFill>
        <p:spPr>
          <a:xfrm>
            <a:off x="5314766" y="1779204"/>
            <a:ext cx="6253212" cy="2719226"/>
          </a:xfrm>
          <a:prstGeom prst="rect">
            <a:avLst/>
          </a:prstGeom>
        </p:spPr>
      </p:pic>
      <p:grpSp>
        <p:nvGrpSpPr>
          <p:cNvPr id="17" name="Group 1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8" name="Rectangle 1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397692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1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a:solidFill>
                  <a:schemeClr val="tx1"/>
                </a:solidFill>
                <a:latin typeface="+mj-lt"/>
                <a:ea typeface="+mj-ea"/>
                <a:cs typeface="+mj-cs"/>
              </a:rPr>
              <a:t>Unit Vectors</a:t>
            </a:r>
            <a:endParaRPr lang="en-US" sz="3600" kern="1200">
              <a:solidFill>
                <a:schemeClr val="tx1"/>
              </a:solidFill>
              <a:latin typeface="+mj-lt"/>
              <a:ea typeface="+mj-ea"/>
              <a:cs typeface="+mj-cs"/>
            </a:endParaRPr>
          </a:p>
        </p:txBody>
      </p:sp>
      <mc:AlternateContent xmlns:mc="http://schemas.openxmlformats.org/markup-compatibility/2006" xmlns:a14="http://schemas.microsoft.com/office/drawing/2010/main">
        <mc:Choice Requires="a14">
          <p:sp>
            <p:nvSpPr>
              <p:cNvPr id="8" name="Content Placeholder 7"/>
              <p:cNvSpPr>
                <a:spLocks noGrp="1"/>
              </p:cNvSpPr>
              <p:nvPr>
                <p:ph idx="1"/>
              </p:nvPr>
            </p:nvSpPr>
            <p:spPr>
              <a:xfrm>
                <a:off x="819314" y="1354834"/>
                <a:ext cx="5276685" cy="4393982"/>
              </a:xfrm>
            </p:spPr>
            <p:txBody>
              <a:bodyPr vert="horz" lIns="91440" tIns="45720" rIns="91440" bIns="45720" rtlCol="0">
                <a:normAutofit/>
              </a:bodyPr>
              <a:lstStyle/>
              <a:p>
                <a:r>
                  <a:rPr lang="en-US" sz="2000" dirty="0"/>
                  <a:t>A </a:t>
                </a:r>
                <a:r>
                  <a:rPr lang="en-US" sz="2000" b="1" dirty="0"/>
                  <a:t>unit</a:t>
                </a:r>
                <a:r>
                  <a:rPr lang="en-US" sz="2000" dirty="0"/>
                  <a:t> </a:t>
                </a:r>
                <a:r>
                  <a:rPr lang="en-US" sz="2000" b="1" dirty="0"/>
                  <a:t>vector</a:t>
                </a:r>
                <a:r>
                  <a:rPr lang="en-US" sz="2000" dirty="0"/>
                  <a:t> has a magnitude of 1 with no units.</a:t>
                </a:r>
              </a:p>
              <a:p>
                <a:pPr lvl="1"/>
                <a:r>
                  <a:rPr lang="en-US" sz="2000" dirty="0"/>
                  <a:t>The unit vector </a:t>
                </a:r>
                <a14:m>
                  <m:oMath xmlns:m="http://schemas.openxmlformats.org/officeDocument/2006/math">
                    <m:acc>
                      <m:accPr>
                        <m:chr m:val="̂"/>
                        <m:ctrlPr>
                          <a:rPr lang="en-US" sz="2000" i="1">
                            <a:latin typeface="Cambria Math" panose="02040503050406030204" pitchFamily="18" charset="0"/>
                          </a:rPr>
                        </m:ctrlPr>
                      </m:accPr>
                      <m:e>
                        <m:r>
                          <a:rPr lang="en-US" sz="2000" b="0" i="1">
                            <a:latin typeface="Cambria Math" panose="02040503050406030204" pitchFamily="18" charset="0"/>
                          </a:rPr>
                          <m:t>𝑖</m:t>
                        </m:r>
                      </m:e>
                    </m:acc>
                  </m:oMath>
                </a14:m>
                <a:r>
                  <a:rPr lang="en-US" sz="2000" dirty="0"/>
                  <a:t> points in the +</a:t>
                </a:r>
                <a:r>
                  <a:rPr lang="en-US" sz="2000" i="1" dirty="0"/>
                  <a:t>x</a:t>
                </a:r>
                <a:r>
                  <a:rPr lang="en-US" sz="2000" dirty="0"/>
                  <a:t> direction</a:t>
                </a:r>
              </a:p>
              <a:p>
                <a:pPr lvl="1"/>
                <a:r>
                  <a:rPr lang="en-US" sz="2000" dirty="0"/>
                  <a:t>The unit vector </a:t>
                </a:r>
                <a14:m>
                  <m:oMath xmlns:m="http://schemas.openxmlformats.org/officeDocument/2006/math">
                    <m:acc>
                      <m:accPr>
                        <m:chr m:val="̂"/>
                        <m:ctrlPr>
                          <a:rPr lang="en-US" sz="2000" i="1">
                            <a:latin typeface="Cambria Math" panose="02040503050406030204" pitchFamily="18" charset="0"/>
                          </a:rPr>
                        </m:ctrlPr>
                      </m:accPr>
                      <m:e>
                        <m:r>
                          <a:rPr lang="en-US" sz="2000" b="0" i="1">
                            <a:latin typeface="Cambria Math" panose="02040503050406030204" pitchFamily="18" charset="0"/>
                          </a:rPr>
                          <m:t>𝑗</m:t>
                        </m:r>
                      </m:e>
                    </m:acc>
                  </m:oMath>
                </a14:m>
                <a:r>
                  <a:rPr lang="en-US" sz="2000" dirty="0"/>
                  <a:t> points in the +</a:t>
                </a:r>
                <a:r>
                  <a:rPr lang="en-US" sz="2000" i="1" dirty="0"/>
                  <a:t>y</a:t>
                </a:r>
                <a:r>
                  <a:rPr lang="en-US" sz="2000" dirty="0"/>
                  <a:t> direction, and</a:t>
                </a:r>
              </a:p>
              <a:p>
                <a:pPr lvl="1"/>
                <a:r>
                  <a:rPr lang="en-US" sz="2000" dirty="0"/>
                  <a:t>The unit vector </a:t>
                </a:r>
                <a14:m>
                  <m:oMath xmlns:m="http://schemas.openxmlformats.org/officeDocument/2006/math">
                    <m:acc>
                      <m:accPr>
                        <m:chr m:val="̂"/>
                        <m:ctrlPr>
                          <a:rPr lang="en-US" sz="2000" i="1">
                            <a:latin typeface="Cambria Math" panose="02040503050406030204" pitchFamily="18" charset="0"/>
                          </a:rPr>
                        </m:ctrlPr>
                      </m:accPr>
                      <m:e>
                        <m:r>
                          <a:rPr lang="en-US" sz="2000" b="0" i="1">
                            <a:latin typeface="Cambria Math" panose="02040503050406030204" pitchFamily="18" charset="0"/>
                          </a:rPr>
                          <m:t>𝑘</m:t>
                        </m:r>
                      </m:e>
                    </m:acc>
                  </m:oMath>
                </a14:m>
                <a:r>
                  <a:rPr lang="en-US" sz="2000" dirty="0"/>
                  <a:t> points in the +</a:t>
                </a:r>
                <a:r>
                  <a:rPr lang="en-US" sz="2000" i="1" dirty="0"/>
                  <a:t>z</a:t>
                </a:r>
                <a:r>
                  <a:rPr lang="en-US" sz="2000" dirty="0"/>
                  <a:t> direction</a:t>
                </a:r>
              </a:p>
              <a:p>
                <a:r>
                  <a:rPr lang="en-US" sz="2000" dirty="0"/>
                  <a:t>Three unit vectors define a Cartesian system in three-dimensional space. The order in which these unit vectors appear defines the orientation of the coordinate system. The order shown here defines the right-handed orientation.</a:t>
                </a:r>
              </a:p>
              <a:p>
                <a:endParaRPr lang="en-US" sz="2000" dirty="0"/>
              </a:p>
            </p:txBody>
          </p:sp>
        </mc:Choice>
        <mc:Fallback xmlns="">
          <p:sp>
            <p:nvSpPr>
              <p:cNvPr id="8" name="Content Placeholder 7"/>
              <p:cNvSpPr>
                <a:spLocks noGrp="1" noRot="1" noChangeAspect="1" noMove="1" noResize="1" noEditPoints="1" noAdjustHandles="1" noChangeArrowheads="1" noChangeShapeType="1" noTextEdit="1"/>
              </p:cNvSpPr>
              <p:nvPr>
                <p:ph idx="1"/>
              </p:nvPr>
            </p:nvSpPr>
            <p:spPr>
              <a:xfrm>
                <a:off x="819314" y="1354834"/>
                <a:ext cx="5276685" cy="4393982"/>
              </a:xfrm>
              <a:blipFill>
                <a:blip r:embed="rId2"/>
                <a:stretch>
                  <a:fillRect l="-1039" t="-1387" r="-1386"/>
                </a:stretch>
              </a:blipFill>
            </p:spPr>
            <p:txBody>
              <a:bodyPr/>
              <a:lstStyle/>
              <a:p>
                <a:r>
                  <a:rPr lang="en-US">
                    <a:noFill/>
                  </a:rPr>
                  <a:t> </a:t>
                </a:r>
              </a:p>
            </p:txBody>
          </p:sp>
        </mc:Fallback>
      </mc:AlternateContent>
      <p:grpSp>
        <p:nvGrpSpPr>
          <p:cNvPr id="25" name="Group 14">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26" name="Isosceles Triangle 1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28983" r="29166"/>
          <a:stretch/>
        </p:blipFill>
        <p:spPr>
          <a:xfrm>
            <a:off x="6816025" y="967654"/>
            <a:ext cx="4196539" cy="4361892"/>
          </a:xfrm>
          <a:prstGeom prst="rect">
            <a:avLst/>
          </a:prstGeom>
        </p:spPr>
      </p:pic>
      <p:grpSp>
        <p:nvGrpSpPr>
          <p:cNvPr id="29" name="Group 18">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20" name="Rectangle 19">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0">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89672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altLang="en-US" sz="3600" kern="1200" dirty="0">
                <a:solidFill>
                  <a:schemeClr val="tx1"/>
                </a:solidFill>
                <a:latin typeface="+mj-lt"/>
                <a:ea typeface="+mj-ea"/>
                <a:cs typeface="+mj-cs"/>
              </a:rPr>
              <a:t>Components of a Vector in the Cartesian coordinates</a:t>
            </a:r>
            <a:endParaRPr lang="en-US" sz="3600" kern="1200" dirty="0">
              <a:solidFill>
                <a:schemeClr val="tx1"/>
              </a:solidFill>
              <a:latin typeface="+mj-lt"/>
              <a:ea typeface="+mj-ea"/>
              <a:cs typeface="+mj-cs"/>
            </a:endParaRPr>
          </a:p>
        </p:txBody>
      </p:sp>
      <p:sp>
        <p:nvSpPr>
          <p:cNvPr id="3" name="Content Placeholder 2"/>
          <p:cNvSpPr>
            <a:spLocks noGrp="1"/>
          </p:cNvSpPr>
          <p:nvPr>
            <p:ph idx="1"/>
          </p:nvPr>
        </p:nvSpPr>
        <p:spPr>
          <a:xfrm>
            <a:off x="643469" y="1782981"/>
            <a:ext cx="4008384" cy="4393982"/>
          </a:xfrm>
        </p:spPr>
        <p:txBody>
          <a:bodyPr vert="horz" lIns="91440" tIns="45720" rIns="91440" bIns="45720" rtlCol="0">
            <a:normAutofit/>
          </a:bodyPr>
          <a:lstStyle/>
          <a:p>
            <a:pPr marL="0" indent="-228600">
              <a:buSzPct val="100000"/>
            </a:pPr>
            <a:r>
              <a:rPr lang="en-US" altLang="en-US" sz="2400" dirty="0"/>
              <a:t>Adding vectors graphically provides limited accuracy and thus is not used often.</a:t>
            </a:r>
          </a:p>
          <a:p>
            <a:pPr marL="0" indent="-228600">
              <a:buSzPct val="100000"/>
            </a:pPr>
            <a:r>
              <a:rPr lang="en-US" altLang="en-US" sz="2400" dirty="0"/>
              <a:t>Vector components provide a general method for adding, subtracting and multiplying vectors.</a:t>
            </a:r>
          </a:p>
          <a:p>
            <a:pPr marL="0" indent="-228600">
              <a:buSzPct val="100000"/>
            </a:pPr>
            <a:r>
              <a:rPr lang="en-US" altLang="en-US" sz="2400" dirty="0"/>
              <a:t>Any vector can be represented by an </a:t>
            </a:r>
            <a:r>
              <a:rPr lang="en-US" altLang="en-US" sz="2400" i="1" dirty="0"/>
              <a:t>x</a:t>
            </a:r>
            <a:r>
              <a:rPr lang="en-US" altLang="en-US" sz="2400" dirty="0"/>
              <a:t>-component </a:t>
            </a:r>
            <a:r>
              <a:rPr lang="en-US" altLang="en-US" sz="2400" i="1" dirty="0"/>
              <a:t>A</a:t>
            </a:r>
            <a:r>
              <a:rPr lang="en-US" altLang="en-US" sz="2400" i="1" baseline="-25000" dirty="0"/>
              <a:t>x</a:t>
            </a:r>
            <a:r>
              <a:rPr lang="en-US" altLang="en-US" sz="2400" dirty="0"/>
              <a:t> and a </a:t>
            </a:r>
            <a:r>
              <a:rPr lang="en-US" altLang="en-US" sz="2400" i="1" dirty="0"/>
              <a:t>y</a:t>
            </a:r>
            <a:r>
              <a:rPr lang="en-US" altLang="en-US" sz="2400" dirty="0"/>
              <a:t>-component </a:t>
            </a:r>
            <a:r>
              <a:rPr lang="en-US" altLang="en-US" sz="2400" i="1" dirty="0"/>
              <a:t>A</a:t>
            </a:r>
            <a:r>
              <a:rPr lang="en-US" altLang="en-US" sz="2400" i="1" baseline="-25000" dirty="0"/>
              <a:t>y</a:t>
            </a:r>
            <a:r>
              <a:rPr lang="en-US" altLang="en-US" sz="2400" dirty="0"/>
              <a:t>.</a:t>
            </a:r>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Placeholder 2" descr="Vector A is shown in the x y coordinate system and extends from point b at A’s tail to point e and its head. Vector A points up and to the right. Unit vectors I hat and j hat are small vectors pointing in the x and y directions, respectively, and are at right angles to each other. The x component of vector A is a vector pointing horizontally from the point b to a point directly below point e at the tip of vector A. On the x axis, we see that the vector A sub x extends from x sub b to x sub e and is equal to magnitude A sub x times I hat. The magnitude A sub x equals x sub e minus x sub b. The y component of vector A is a vector pointing vertically from point b to a point directly to the left of point e at the tip of vector A. On the y axis, we see that the vector A sub y extends from y sub b to y sub e and is equal to magnitude A sub y times j hat. The magnitude A sub y equals y sub e minus y sub b."/>
          <p:cNvPicPr>
            <a:picLocks noChangeAspect="1"/>
          </p:cNvPicPr>
          <p:nvPr/>
        </p:nvPicPr>
        <p:blipFill>
          <a:blip r:embed="rId2" cstate="email">
            <a:extLst>
              <a:ext uri="{28A0092B-C50C-407E-A947-70E740481C1C}">
                <a14:useLocalDpi xmlns:a14="http://schemas.microsoft.com/office/drawing/2010/main" val="0"/>
              </a:ext>
            </a:extLst>
          </a:blip>
          <a:srcRect l="-35626" r="-35626"/>
          <a:stretch>
            <a:fillRect/>
          </a:stretch>
        </p:blipFill>
        <p:spPr>
          <a:xfrm>
            <a:off x="5295320" y="2608319"/>
            <a:ext cx="6253212" cy="2711215"/>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84242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2961</TotalTime>
  <Words>948</Words>
  <Application>Microsoft Office PowerPoint</Application>
  <PresentationFormat>Widescreen</PresentationFormat>
  <Paragraphs>67</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Cambria Math</vt:lpstr>
      <vt:lpstr>Office Theme</vt:lpstr>
      <vt:lpstr>Vector addition and subtraction     </vt:lpstr>
      <vt:lpstr>Vectors and Scalars</vt:lpstr>
      <vt:lpstr>Drawing Vectors</vt:lpstr>
      <vt:lpstr>Various relations between two vectors A ⃗ and B ⃗.  </vt:lpstr>
      <vt:lpstr>Adding/Subtracting Two Vectors Graphically (Parallelogram Method)</vt:lpstr>
      <vt:lpstr>Adding Vectors (Tail to Head Method)</vt:lpstr>
      <vt:lpstr>Vectors in One Dimension</vt:lpstr>
      <vt:lpstr>Unit Vectors</vt:lpstr>
      <vt:lpstr>Components of a Vector in the Cartesian coordinates</vt:lpstr>
      <vt:lpstr>Positive and Negative Components</vt:lpstr>
      <vt:lpstr>Finding Components</vt:lpstr>
      <vt:lpstr>Calculations Using Components</vt:lpstr>
      <vt:lpstr>The Scalar Product: Definition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Dmitriy Beznosko</cp:lastModifiedBy>
  <cp:revision>183</cp:revision>
  <dcterms:created xsi:type="dcterms:W3CDTF">2020-03-17T19:17:10Z</dcterms:created>
  <dcterms:modified xsi:type="dcterms:W3CDTF">2023-04-01T23:16:20Z</dcterms:modified>
</cp:coreProperties>
</file>