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2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notesMasterIdLst>
    <p:notesMasterId r:id="rId7"/>
  </p:notesMasterIdLst>
  <p:sldIdLst>
    <p:sldId id="256" r:id="rId2"/>
    <p:sldId id="280" r:id="rId3"/>
    <p:sldId id="281" r:id="rId4"/>
    <p:sldId id="282" r:id="rId5"/>
    <p:sldId id="28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61E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DD94C4-84BC-4C4E-94C6-BF250E03C324}" v="2" dt="2023-01-27T17:00:12.0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4" y="5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F5DD94C4-84BC-4C4E-94C6-BF250E03C324}"/>
    <pc:docChg chg="custSel addSld delSld modSld">
      <pc:chgData name="Dmitriy Beznosko" userId="8bcdeb23-d2dd-465e-bda6-8e644f22b48c" providerId="ADAL" clId="{F5DD94C4-84BC-4C4E-94C6-BF250E03C324}" dt="2023-04-01T23:16:25.426" v="530" actId="26606"/>
      <pc:docMkLst>
        <pc:docMk/>
      </pc:docMkLst>
      <pc:sldChg chg="addSp delSp modSp mod">
        <pc:chgData name="Dmitriy Beznosko" userId="8bcdeb23-d2dd-465e-bda6-8e644f22b48c" providerId="ADAL" clId="{F5DD94C4-84BC-4C4E-94C6-BF250E03C324}" dt="2023-04-01T23:16:25.426" v="530" actId="26606"/>
        <pc:sldMkLst>
          <pc:docMk/>
          <pc:sldMk cId="2464037572" sldId="256"/>
        </pc:sldMkLst>
        <pc:spChg chg="mod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F5DD94C4-84BC-4C4E-94C6-BF250E03C324}" dt="2023-01-27T17:00:15.624" v="18" actId="478"/>
          <ac:spMkLst>
            <pc:docMk/>
            <pc:sldMk cId="2464037572" sldId="256"/>
            <ac:spMk id="8" creationId="{747AA038-7238-20B5-FE73-420715987F91}"/>
          </ac:spMkLst>
        </pc:spChg>
        <pc:spChg chg="add del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10" creationId="{B4D3D850-2041-4B7C-AED9-54DA385B14F7}"/>
          </ac:spMkLst>
        </pc:spChg>
        <pc:spChg chg="add del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12" creationId="{5707F116-8EC0-4822-9067-186AC8C96EB8}"/>
          </ac:spMkLst>
        </pc:spChg>
        <pc:spChg chg="add del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14" creationId="{49F1A7E4-819D-4D21-8E8B-32671A9F9853}"/>
          </ac:spMkLst>
        </pc:spChg>
        <pc:spChg chg="add del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16" creationId="{CB64814D-A361-44E1-8D97-B83E41C8B280}"/>
          </ac:spMkLst>
        </pc:spChg>
        <pc:spChg chg="add del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18" creationId="{852A6879-032A-4946-9CCA-44D38BEDF5F5}"/>
          </ac:spMkLst>
        </pc:spChg>
        <pc:spChg chg="add del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20" creationId="{56AB08D7-F0FB-4965-B730-8B874214C283}"/>
          </ac:spMkLst>
        </pc:spChg>
        <pc:spChg chg="add del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22" creationId="{148D9297-49FA-43ED-AC6B-E2F153B3A5A6}"/>
          </ac:spMkLst>
        </pc:spChg>
        <pc:spChg chg="add del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24" creationId="{77C2D141-F73C-4BF3-B3DF-D3BA74B8BE29}"/>
          </ac:spMkLst>
        </pc:spChg>
        <pc:spChg chg="add del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26" creationId="{DB456AC5-2DFE-4E00-B0CE-30AAA2A3D676}"/>
          </ac:spMkLst>
        </pc:spChg>
        <pc:spChg chg="add del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28" creationId="{D3EB41F8-8868-4FC3-8553-94FEE5A8B818}"/>
          </ac:spMkLst>
        </pc:spChg>
        <pc:spChg chg="add del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30" creationId="{39671820-9967-4806-B0A7-4944C2A4A5F1}"/>
          </ac:spMkLst>
        </pc:spChg>
        <pc:spChg chg="add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35" creationId="{0D3E573C-3958-42CC-A225-6B8B07B0F6C9}"/>
          </ac:spMkLst>
        </pc:spChg>
        <pc:spChg chg="add">
          <ac:chgData name="Dmitriy Beznosko" userId="8bcdeb23-d2dd-465e-bda6-8e644f22b48c" providerId="ADAL" clId="{F5DD94C4-84BC-4C4E-94C6-BF250E03C324}" dt="2023-04-01T23:16:25.426" v="530" actId="26606"/>
          <ac:spMkLst>
            <pc:docMk/>
            <pc:sldMk cId="2464037572" sldId="256"/>
            <ac:spMk id="37" creationId="{337AE4E8-E01E-4FD9-89B2-91EF5C7DD54E}"/>
          </ac:spMkLst>
        </pc:spChg>
        <pc:picChg chg="del mod">
          <ac:chgData name="Dmitriy Beznosko" userId="8bcdeb23-d2dd-465e-bda6-8e644f22b48c" providerId="ADAL" clId="{F5DD94C4-84BC-4C4E-94C6-BF250E03C324}" dt="2023-01-27T16:59:42.692" v="13" actId="478"/>
          <ac:picMkLst>
            <pc:docMk/>
            <pc:sldMk cId="2464037572" sldId="256"/>
            <ac:picMk id="3" creationId="{00000000-0000-0000-0000-000000000000}"/>
          </ac:picMkLst>
        </pc:picChg>
        <pc:picChg chg="del mod">
          <ac:chgData name="Dmitriy Beznosko" userId="8bcdeb23-d2dd-465e-bda6-8e644f22b48c" providerId="ADAL" clId="{F5DD94C4-84BC-4C4E-94C6-BF250E03C324}" dt="2023-01-27T16:59:43.301" v="14" actId="478"/>
          <ac:picMkLst>
            <pc:docMk/>
            <pc:sldMk cId="2464037572" sldId="256"/>
            <ac:picMk id="4" creationId="{4C613DD0-64B9-45B3-8F39-22553AFB5086}"/>
          </ac:picMkLst>
        </pc:picChg>
        <pc:picChg chg="mod ord">
          <ac:chgData name="Dmitriy Beznosko" userId="8bcdeb23-d2dd-465e-bda6-8e644f22b48c" providerId="ADAL" clId="{F5DD94C4-84BC-4C4E-94C6-BF250E03C324}" dt="2023-04-01T23:16:25.426" v="530" actId="26606"/>
          <ac:picMkLst>
            <pc:docMk/>
            <pc:sldMk cId="2464037572" sldId="256"/>
            <ac:picMk id="5" creationId="{00000000-0000-0000-0000-000000000000}"/>
          </ac:picMkLst>
        </pc:picChg>
        <pc:picChg chg="add mod ord">
          <ac:chgData name="Dmitriy Beznosko" userId="8bcdeb23-d2dd-465e-bda6-8e644f22b48c" providerId="ADAL" clId="{F5DD94C4-84BC-4C4E-94C6-BF250E03C324}" dt="2023-04-01T23:16:25.426" v="530" actId="26606"/>
          <ac:picMkLst>
            <pc:docMk/>
            <pc:sldMk cId="2464037572" sldId="256"/>
            <ac:picMk id="6" creationId="{57138883-9A7E-506D-9CE5-F80332AEAA95}"/>
          </ac:picMkLst>
        </pc:picChg>
        <pc:picChg chg="add mod">
          <ac:chgData name="Dmitriy Beznosko" userId="8bcdeb23-d2dd-465e-bda6-8e644f22b48c" providerId="ADAL" clId="{F5DD94C4-84BC-4C4E-94C6-BF250E03C324}" dt="2023-04-01T23:16:25.426" v="530" actId="26606"/>
          <ac:picMkLst>
            <pc:docMk/>
            <pc:sldMk cId="2464037572" sldId="256"/>
            <ac:picMk id="7" creationId="{23C31AA8-D183-A315-C5DA-54D62B4A873C}"/>
          </ac:picMkLst>
        </pc:picChg>
      </pc:sldChg>
      <pc:sldChg chg="addSp delSp modSp mod setBg">
        <pc:chgData name="Dmitriy Beznosko" userId="8bcdeb23-d2dd-465e-bda6-8e644f22b48c" providerId="ADAL" clId="{F5DD94C4-84BC-4C4E-94C6-BF250E03C324}" dt="2023-01-27T17:13:54.289" v="489" actId="20577"/>
        <pc:sldMkLst>
          <pc:docMk/>
          <pc:sldMk cId="764114552" sldId="280"/>
        </pc:sldMkLst>
        <pc:spChg chg="add mod">
          <ac:chgData name="Dmitriy Beznosko" userId="8bcdeb23-d2dd-465e-bda6-8e644f22b48c" providerId="ADAL" clId="{F5DD94C4-84BC-4C4E-94C6-BF250E03C324}" dt="2023-01-27T17:01:44.402" v="33" actId="1076"/>
          <ac:spMkLst>
            <pc:docMk/>
            <pc:sldMk cId="764114552" sldId="280"/>
            <ac:spMk id="3" creationId="{B6B39068-73CC-8DF0-AA88-BD0FF862FAB6}"/>
          </ac:spMkLst>
        </pc:spChg>
        <pc:spChg chg="del">
          <ac:chgData name="Dmitriy Beznosko" userId="8bcdeb23-d2dd-465e-bda6-8e644f22b48c" providerId="ADAL" clId="{F5DD94C4-84BC-4C4E-94C6-BF250E03C324}" dt="2023-01-27T17:00:29.512" v="19" actId="478"/>
          <ac:spMkLst>
            <pc:docMk/>
            <pc:sldMk cId="764114552" sldId="280"/>
            <ac:spMk id="4" creationId="{00000000-0000-0000-0000-000000000000}"/>
          </ac:spMkLst>
        </pc:spChg>
        <pc:spChg chg="add mod">
          <ac:chgData name="Dmitriy Beznosko" userId="8bcdeb23-d2dd-465e-bda6-8e644f22b48c" providerId="ADAL" clId="{F5DD94C4-84BC-4C4E-94C6-BF250E03C324}" dt="2023-01-27T17:01:57.512" v="65" actId="14100"/>
          <ac:spMkLst>
            <pc:docMk/>
            <pc:sldMk cId="764114552" sldId="280"/>
            <ac:spMk id="5" creationId="{0CB25EFF-D2A0-7750-F30E-04C972DED20D}"/>
          </ac:spMkLst>
        </pc:spChg>
        <pc:spChg chg="mod">
          <ac:chgData name="Dmitriy Beznosko" userId="8bcdeb23-d2dd-465e-bda6-8e644f22b48c" providerId="ADAL" clId="{F5DD94C4-84BC-4C4E-94C6-BF250E03C324}" dt="2023-01-27T17:13:54.289" v="489" actId="20577"/>
          <ac:spMkLst>
            <pc:docMk/>
            <pc:sldMk cId="764114552" sldId="280"/>
            <ac:spMk id="33795" creationId="{00000000-0000-0000-0000-000000000000}"/>
          </ac:spMkLst>
        </pc:spChg>
        <pc:spChg chg="mod">
          <ac:chgData name="Dmitriy Beznosko" userId="8bcdeb23-d2dd-465e-bda6-8e644f22b48c" providerId="ADAL" clId="{F5DD94C4-84BC-4C4E-94C6-BF250E03C324}" dt="2023-01-27T17:00:34.632" v="20" actId="26606"/>
          <ac:spMkLst>
            <pc:docMk/>
            <pc:sldMk cId="764114552" sldId="280"/>
            <ac:spMk id="35842" creationId="{00000000-0000-0000-0000-000000000000}"/>
          </ac:spMkLst>
        </pc:spChg>
        <pc:spChg chg="add">
          <ac:chgData name="Dmitriy Beznosko" userId="8bcdeb23-d2dd-465e-bda6-8e644f22b48c" providerId="ADAL" clId="{F5DD94C4-84BC-4C4E-94C6-BF250E03C324}" dt="2023-01-27T17:00:34.632" v="20" actId="26606"/>
          <ac:spMkLst>
            <pc:docMk/>
            <pc:sldMk cId="764114552" sldId="280"/>
            <ac:spMk id="35847" creationId="{2B566528-1B12-4246-9431-5C2D7D081168}"/>
          </ac:spMkLst>
        </pc:spChg>
        <pc:grpChg chg="add">
          <ac:chgData name="Dmitriy Beznosko" userId="8bcdeb23-d2dd-465e-bda6-8e644f22b48c" providerId="ADAL" clId="{F5DD94C4-84BC-4C4E-94C6-BF250E03C324}" dt="2023-01-27T17:00:34.632" v="20" actId="26606"/>
          <ac:grpSpMkLst>
            <pc:docMk/>
            <pc:sldMk cId="764114552" sldId="280"/>
            <ac:grpSpMk id="35849" creationId="{828A5161-06F1-46CF-8AD7-844680A59E13}"/>
          </ac:grpSpMkLst>
        </pc:grpChg>
        <pc:grpChg chg="add">
          <ac:chgData name="Dmitriy Beznosko" userId="8bcdeb23-d2dd-465e-bda6-8e644f22b48c" providerId="ADAL" clId="{F5DD94C4-84BC-4C4E-94C6-BF250E03C324}" dt="2023-01-27T17:00:34.632" v="20" actId="26606"/>
          <ac:grpSpMkLst>
            <pc:docMk/>
            <pc:sldMk cId="764114552" sldId="280"/>
            <ac:grpSpMk id="35853" creationId="{5995D10D-E9C9-47DB-AE7E-801FEF38F5C9}"/>
          </ac:grpSpMkLst>
        </pc:grpChg>
        <pc:picChg chg="mod">
          <ac:chgData name="Dmitriy Beznosko" userId="8bcdeb23-d2dd-465e-bda6-8e644f22b48c" providerId="ADAL" clId="{F5DD94C4-84BC-4C4E-94C6-BF250E03C324}" dt="2023-01-27T17:00:34.632" v="20" actId="26606"/>
          <ac:picMkLst>
            <pc:docMk/>
            <pc:sldMk cId="764114552" sldId="280"/>
            <ac:picMk id="2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5DD94C4-84BC-4C4E-94C6-BF250E03C324}" dt="2023-01-27T17:13:26.713" v="446" actId="20577"/>
        <pc:sldMkLst>
          <pc:docMk/>
          <pc:sldMk cId="1433118322" sldId="281"/>
        </pc:sldMkLst>
        <pc:spChg chg="del">
          <ac:chgData name="Dmitriy Beznosko" userId="8bcdeb23-d2dd-465e-bda6-8e644f22b48c" providerId="ADAL" clId="{F5DD94C4-84BC-4C4E-94C6-BF250E03C324}" dt="2023-01-27T17:02:23.335" v="66" actId="478"/>
          <ac:spMkLst>
            <pc:docMk/>
            <pc:sldMk cId="1433118322" sldId="281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F5DD94C4-84BC-4C4E-94C6-BF250E03C324}" dt="2023-01-27T17:05:24.438" v="83" actId="478"/>
          <ac:spMkLst>
            <pc:docMk/>
            <pc:sldMk cId="1433118322" sldId="281"/>
            <ac:spMk id="6" creationId="{A4742F15-0E21-565C-1A2E-D592ED6A453C}"/>
          </ac:spMkLst>
        </pc:spChg>
        <pc:spChg chg="add mod">
          <ac:chgData name="Dmitriy Beznosko" userId="8bcdeb23-d2dd-465e-bda6-8e644f22b48c" providerId="ADAL" clId="{F5DD94C4-84BC-4C4E-94C6-BF250E03C324}" dt="2023-01-27T17:08:10.571" v="164" actId="20577"/>
          <ac:spMkLst>
            <pc:docMk/>
            <pc:sldMk cId="1433118322" sldId="281"/>
            <ac:spMk id="7" creationId="{3DAB24AA-20A2-B893-D595-AD56A38ED811}"/>
          </ac:spMkLst>
        </pc:spChg>
        <pc:spChg chg="mod">
          <ac:chgData name="Dmitriy Beznosko" userId="8bcdeb23-d2dd-465e-bda6-8e644f22b48c" providerId="ADAL" clId="{F5DD94C4-84BC-4C4E-94C6-BF250E03C324}" dt="2023-01-27T17:13:26.713" v="446" actId="20577"/>
          <ac:spMkLst>
            <pc:docMk/>
            <pc:sldMk cId="1433118322" sldId="281"/>
            <ac:spMk id="36866" creationId="{00000000-0000-0000-0000-000000000000}"/>
          </ac:spMkLst>
        </pc:spChg>
        <pc:spChg chg="del mod">
          <ac:chgData name="Dmitriy Beznosko" userId="8bcdeb23-d2dd-465e-bda6-8e644f22b48c" providerId="ADAL" clId="{F5DD94C4-84BC-4C4E-94C6-BF250E03C324}" dt="2023-01-27T17:06:56.850" v="141" actId="26606"/>
          <ac:spMkLst>
            <pc:docMk/>
            <pc:sldMk cId="1433118322" sldId="281"/>
            <ac:spMk id="36867" creationId="{00000000-0000-0000-0000-000000000000}"/>
          </ac:spMkLst>
        </pc:spChg>
        <pc:spChg chg="add del">
          <ac:chgData name="Dmitriy Beznosko" userId="8bcdeb23-d2dd-465e-bda6-8e644f22b48c" providerId="ADAL" clId="{F5DD94C4-84BC-4C4E-94C6-BF250E03C324}" dt="2023-01-27T17:05:18.972" v="82" actId="26606"/>
          <ac:spMkLst>
            <pc:docMk/>
            <pc:sldMk cId="1433118322" sldId="281"/>
            <ac:spMk id="36872" creationId="{2B566528-1B12-4246-9431-5C2D7D081168}"/>
          </ac:spMkLst>
        </pc:spChg>
        <pc:spChg chg="add del">
          <ac:chgData name="Dmitriy Beznosko" userId="8bcdeb23-d2dd-465e-bda6-8e644f22b48c" providerId="ADAL" clId="{F5DD94C4-84BC-4C4E-94C6-BF250E03C324}" dt="2023-01-27T17:05:28.467" v="84" actId="26606"/>
          <ac:spMkLst>
            <pc:docMk/>
            <pc:sldMk cId="1433118322" sldId="281"/>
            <ac:spMk id="36885" creationId="{2B566528-1B12-4246-9431-5C2D7D081168}"/>
          </ac:spMkLst>
        </pc:spChg>
        <pc:spChg chg="add">
          <ac:chgData name="Dmitriy Beznosko" userId="8bcdeb23-d2dd-465e-bda6-8e644f22b48c" providerId="ADAL" clId="{F5DD94C4-84BC-4C4E-94C6-BF250E03C324}" dt="2023-01-27T17:05:28.467" v="84" actId="26606"/>
          <ac:spMkLst>
            <pc:docMk/>
            <pc:sldMk cId="1433118322" sldId="281"/>
            <ac:spMk id="36898" creationId="{2B566528-1B12-4246-9431-5C2D7D081168}"/>
          </ac:spMkLst>
        </pc:spChg>
        <pc:grpChg chg="add del">
          <ac:chgData name="Dmitriy Beznosko" userId="8bcdeb23-d2dd-465e-bda6-8e644f22b48c" providerId="ADAL" clId="{F5DD94C4-84BC-4C4E-94C6-BF250E03C324}" dt="2023-01-27T17:05:18.972" v="82" actId="26606"/>
          <ac:grpSpMkLst>
            <pc:docMk/>
            <pc:sldMk cId="1433118322" sldId="281"/>
            <ac:grpSpMk id="36874" creationId="{828A5161-06F1-46CF-8AD7-844680A59E13}"/>
          </ac:grpSpMkLst>
        </pc:grpChg>
        <pc:grpChg chg="add del">
          <ac:chgData name="Dmitriy Beznosko" userId="8bcdeb23-d2dd-465e-bda6-8e644f22b48c" providerId="ADAL" clId="{F5DD94C4-84BC-4C4E-94C6-BF250E03C324}" dt="2023-01-27T17:05:18.972" v="82" actId="26606"/>
          <ac:grpSpMkLst>
            <pc:docMk/>
            <pc:sldMk cId="1433118322" sldId="281"/>
            <ac:grpSpMk id="36878" creationId="{5995D10D-E9C9-47DB-AE7E-801FEF38F5C9}"/>
          </ac:grpSpMkLst>
        </pc:grpChg>
        <pc:grpChg chg="add del">
          <ac:chgData name="Dmitriy Beznosko" userId="8bcdeb23-d2dd-465e-bda6-8e644f22b48c" providerId="ADAL" clId="{F5DD94C4-84BC-4C4E-94C6-BF250E03C324}" dt="2023-01-27T17:05:28.467" v="84" actId="26606"/>
          <ac:grpSpMkLst>
            <pc:docMk/>
            <pc:sldMk cId="1433118322" sldId="281"/>
            <ac:grpSpMk id="36887" creationId="{5995D10D-E9C9-47DB-AE7E-801FEF38F5C9}"/>
          </ac:grpSpMkLst>
        </pc:grpChg>
        <pc:grpChg chg="add del">
          <ac:chgData name="Dmitriy Beznosko" userId="8bcdeb23-d2dd-465e-bda6-8e644f22b48c" providerId="ADAL" clId="{F5DD94C4-84BC-4C4E-94C6-BF250E03C324}" dt="2023-01-27T17:05:28.467" v="84" actId="26606"/>
          <ac:grpSpMkLst>
            <pc:docMk/>
            <pc:sldMk cId="1433118322" sldId="281"/>
            <ac:grpSpMk id="36891" creationId="{828A5161-06F1-46CF-8AD7-844680A59E13}"/>
          </ac:grpSpMkLst>
        </pc:grpChg>
        <pc:grpChg chg="add">
          <ac:chgData name="Dmitriy Beznosko" userId="8bcdeb23-d2dd-465e-bda6-8e644f22b48c" providerId="ADAL" clId="{F5DD94C4-84BC-4C4E-94C6-BF250E03C324}" dt="2023-01-27T17:05:28.467" v="84" actId="26606"/>
          <ac:grpSpMkLst>
            <pc:docMk/>
            <pc:sldMk cId="1433118322" sldId="281"/>
            <ac:grpSpMk id="36900" creationId="{5995D10D-E9C9-47DB-AE7E-801FEF38F5C9}"/>
          </ac:grpSpMkLst>
        </pc:grpChg>
        <pc:grpChg chg="add">
          <ac:chgData name="Dmitriy Beznosko" userId="8bcdeb23-d2dd-465e-bda6-8e644f22b48c" providerId="ADAL" clId="{F5DD94C4-84BC-4C4E-94C6-BF250E03C324}" dt="2023-01-27T17:05:28.467" v="84" actId="26606"/>
          <ac:grpSpMkLst>
            <pc:docMk/>
            <pc:sldMk cId="1433118322" sldId="281"/>
            <ac:grpSpMk id="36904" creationId="{828A5161-06F1-46CF-8AD7-844680A59E13}"/>
          </ac:grpSpMkLst>
        </pc:grpChg>
        <pc:graphicFrameChg chg="add mod modGraphic">
          <ac:chgData name="Dmitriy Beznosko" userId="8bcdeb23-d2dd-465e-bda6-8e644f22b48c" providerId="ADAL" clId="{F5DD94C4-84BC-4C4E-94C6-BF250E03C324}" dt="2023-01-27T17:10:51.502" v="254" actId="20577"/>
          <ac:graphicFrameMkLst>
            <pc:docMk/>
            <pc:sldMk cId="1433118322" sldId="281"/>
            <ac:graphicFrameMk id="36908" creationId="{47E788C2-AB4B-F4F2-57BB-7EBD61656E8A}"/>
          </ac:graphicFrameMkLst>
        </pc:graphicFrameChg>
        <pc:picChg chg="mod ord">
          <ac:chgData name="Dmitriy Beznosko" userId="8bcdeb23-d2dd-465e-bda6-8e644f22b48c" providerId="ADAL" clId="{F5DD94C4-84BC-4C4E-94C6-BF250E03C324}" dt="2023-01-27T17:05:18.972" v="82" actId="26606"/>
          <ac:picMkLst>
            <pc:docMk/>
            <pc:sldMk cId="1433118322" sldId="281"/>
            <ac:picMk id="2" creationId="{00000000-0000-0000-0000-000000000000}"/>
          </ac:picMkLst>
        </pc:picChg>
        <pc:picChg chg="add mod">
          <ac:chgData name="Dmitriy Beznosko" userId="8bcdeb23-d2dd-465e-bda6-8e644f22b48c" providerId="ADAL" clId="{F5DD94C4-84BC-4C4E-94C6-BF250E03C324}" dt="2023-01-27T17:05:18.972" v="82" actId="26606"/>
          <ac:picMkLst>
            <pc:docMk/>
            <pc:sldMk cId="1433118322" sldId="281"/>
            <ac:picMk id="5" creationId="{6D378693-79B2-3C2A-9A8B-7473D6113F8C}"/>
          </ac:picMkLst>
        </pc:picChg>
      </pc:sldChg>
      <pc:sldChg chg="addSp delSp modSp mod setBg">
        <pc:chgData name="Dmitriy Beznosko" userId="8bcdeb23-d2dd-465e-bda6-8e644f22b48c" providerId="ADAL" clId="{F5DD94C4-84BC-4C4E-94C6-BF250E03C324}" dt="2023-01-27T17:13:17.625" v="436" actId="20577"/>
        <pc:sldMkLst>
          <pc:docMk/>
          <pc:sldMk cId="2459521586" sldId="282"/>
        </pc:sldMkLst>
        <pc:spChg chg="mod">
          <ac:chgData name="Dmitriy Beznosko" userId="8bcdeb23-d2dd-465e-bda6-8e644f22b48c" providerId="ADAL" clId="{F5DD94C4-84BC-4C4E-94C6-BF250E03C324}" dt="2023-01-27T17:12:48.670" v="425" actId="1076"/>
          <ac:spMkLst>
            <pc:docMk/>
            <pc:sldMk cId="2459521586" sldId="282"/>
            <ac:spMk id="3" creationId="{00000000-0000-0000-0000-000000000000}"/>
          </ac:spMkLst>
        </pc:spChg>
        <pc:spChg chg="del">
          <ac:chgData name="Dmitriy Beznosko" userId="8bcdeb23-d2dd-465e-bda6-8e644f22b48c" providerId="ADAL" clId="{F5DD94C4-84BC-4C4E-94C6-BF250E03C324}" dt="2023-01-27T17:11:12.930" v="255" actId="478"/>
          <ac:spMkLst>
            <pc:docMk/>
            <pc:sldMk cId="2459521586" sldId="282"/>
            <ac:spMk id="4" creationId="{00000000-0000-0000-0000-000000000000}"/>
          </ac:spMkLst>
        </pc:spChg>
        <pc:spChg chg="mod">
          <ac:chgData name="Dmitriy Beznosko" userId="8bcdeb23-d2dd-465e-bda6-8e644f22b48c" providerId="ADAL" clId="{F5DD94C4-84BC-4C4E-94C6-BF250E03C324}" dt="2023-01-27T17:13:17.625" v="436" actId="20577"/>
          <ac:spMkLst>
            <pc:docMk/>
            <pc:sldMk cId="2459521586" sldId="282"/>
            <ac:spMk id="37890" creationId="{00000000-0000-0000-0000-000000000000}"/>
          </ac:spMkLst>
        </pc:spChg>
        <pc:spChg chg="mod">
          <ac:chgData name="Dmitriy Beznosko" userId="8bcdeb23-d2dd-465e-bda6-8e644f22b48c" providerId="ADAL" clId="{F5DD94C4-84BC-4C4E-94C6-BF250E03C324}" dt="2023-01-27T17:12:28.139" v="423" actId="20577"/>
          <ac:spMkLst>
            <pc:docMk/>
            <pc:sldMk cId="2459521586" sldId="282"/>
            <ac:spMk id="37891" creationId="{00000000-0000-0000-0000-000000000000}"/>
          </ac:spMkLst>
        </pc:spChg>
        <pc:spChg chg="add">
          <ac:chgData name="Dmitriy Beznosko" userId="8bcdeb23-d2dd-465e-bda6-8e644f22b48c" providerId="ADAL" clId="{F5DD94C4-84BC-4C4E-94C6-BF250E03C324}" dt="2023-01-27T17:11:23.119" v="256" actId="26606"/>
          <ac:spMkLst>
            <pc:docMk/>
            <pc:sldMk cId="2459521586" sldId="282"/>
            <ac:spMk id="37896" creationId="{2B566528-1B12-4246-9431-5C2D7D081168}"/>
          </ac:spMkLst>
        </pc:spChg>
        <pc:grpChg chg="add">
          <ac:chgData name="Dmitriy Beznosko" userId="8bcdeb23-d2dd-465e-bda6-8e644f22b48c" providerId="ADAL" clId="{F5DD94C4-84BC-4C4E-94C6-BF250E03C324}" dt="2023-01-27T17:11:23.119" v="256" actId="26606"/>
          <ac:grpSpMkLst>
            <pc:docMk/>
            <pc:sldMk cId="2459521586" sldId="282"/>
            <ac:grpSpMk id="37898" creationId="{828A5161-06F1-46CF-8AD7-844680A59E13}"/>
          </ac:grpSpMkLst>
        </pc:grpChg>
        <pc:grpChg chg="add">
          <ac:chgData name="Dmitriy Beznosko" userId="8bcdeb23-d2dd-465e-bda6-8e644f22b48c" providerId="ADAL" clId="{F5DD94C4-84BC-4C4E-94C6-BF250E03C324}" dt="2023-01-27T17:11:23.119" v="256" actId="26606"/>
          <ac:grpSpMkLst>
            <pc:docMk/>
            <pc:sldMk cId="2459521586" sldId="282"/>
            <ac:grpSpMk id="37902" creationId="{5995D10D-E9C9-47DB-AE7E-801FEF38F5C9}"/>
          </ac:grpSpMkLst>
        </pc:grpChg>
        <pc:picChg chg="mod">
          <ac:chgData name="Dmitriy Beznosko" userId="8bcdeb23-d2dd-465e-bda6-8e644f22b48c" providerId="ADAL" clId="{F5DD94C4-84BC-4C4E-94C6-BF250E03C324}" dt="2023-01-27T17:12:45.414" v="424" actId="1076"/>
          <ac:picMkLst>
            <pc:docMk/>
            <pc:sldMk cId="2459521586" sldId="282"/>
            <ac:picMk id="2" creationId="{00000000-0000-0000-0000-000000000000}"/>
          </ac:picMkLst>
        </pc:picChg>
      </pc:sldChg>
      <pc:sldChg chg="delSp modSp del mod">
        <pc:chgData name="Dmitriy Beznosko" userId="8bcdeb23-d2dd-465e-bda6-8e644f22b48c" providerId="ADAL" clId="{F5DD94C4-84BC-4C4E-94C6-BF250E03C324}" dt="2023-01-27T17:15:38.106" v="504" actId="47"/>
        <pc:sldMkLst>
          <pc:docMk/>
          <pc:sldMk cId="2831199920" sldId="283"/>
        </pc:sldMkLst>
        <pc:spChg chg="del">
          <ac:chgData name="Dmitriy Beznosko" userId="8bcdeb23-d2dd-465e-bda6-8e644f22b48c" providerId="ADAL" clId="{F5DD94C4-84BC-4C4E-94C6-BF250E03C324}" dt="2023-01-27T17:13:07.249" v="426" actId="478"/>
          <ac:spMkLst>
            <pc:docMk/>
            <pc:sldMk cId="2831199920" sldId="283"/>
            <ac:spMk id="5" creationId="{00000000-0000-0000-0000-000000000000}"/>
          </ac:spMkLst>
        </pc:spChg>
        <pc:picChg chg="mod modCrop">
          <ac:chgData name="Dmitriy Beznosko" userId="8bcdeb23-d2dd-465e-bda6-8e644f22b48c" providerId="ADAL" clId="{F5DD94C4-84BC-4C4E-94C6-BF250E03C324}" dt="2023-01-27T17:14:47.853" v="495"/>
          <ac:picMkLst>
            <pc:docMk/>
            <pc:sldMk cId="2831199920" sldId="283"/>
            <ac:picMk id="2" creationId="{00000000-0000-0000-0000-000000000000}"/>
          </ac:picMkLst>
        </pc:picChg>
        <pc:picChg chg="mod">
          <ac:chgData name="Dmitriy Beznosko" userId="8bcdeb23-d2dd-465e-bda6-8e644f22b48c" providerId="ADAL" clId="{F5DD94C4-84BC-4C4E-94C6-BF250E03C324}" dt="2023-01-27T17:14:51.311" v="496"/>
          <ac:picMkLst>
            <pc:docMk/>
            <pc:sldMk cId="2831199920" sldId="283"/>
            <ac:picMk id="4" creationId="{00000000-0000-0000-0000-000000000000}"/>
          </ac:picMkLst>
        </pc:picChg>
      </pc:sldChg>
      <pc:sldChg chg="addSp delSp modSp add mod">
        <pc:chgData name="Dmitriy Beznosko" userId="8bcdeb23-d2dd-465e-bda6-8e644f22b48c" providerId="ADAL" clId="{F5DD94C4-84BC-4C4E-94C6-BF250E03C324}" dt="2023-01-27T17:16:05.007" v="529" actId="14100"/>
        <pc:sldMkLst>
          <pc:docMk/>
          <pc:sldMk cId="1400581794" sldId="284"/>
        </pc:sldMkLst>
        <pc:spChg chg="del">
          <ac:chgData name="Dmitriy Beznosko" userId="8bcdeb23-d2dd-465e-bda6-8e644f22b48c" providerId="ADAL" clId="{F5DD94C4-84BC-4C4E-94C6-BF250E03C324}" dt="2023-01-27T17:15:24.976" v="501" actId="478"/>
          <ac:spMkLst>
            <pc:docMk/>
            <pc:sldMk cId="1400581794" sldId="284"/>
            <ac:spMk id="3" creationId="{B6B39068-73CC-8DF0-AA88-BD0FF862FAB6}"/>
          </ac:spMkLst>
        </pc:spChg>
        <pc:spChg chg="del">
          <ac:chgData name="Dmitriy Beznosko" userId="8bcdeb23-d2dd-465e-bda6-8e644f22b48c" providerId="ADAL" clId="{F5DD94C4-84BC-4C4E-94C6-BF250E03C324}" dt="2023-01-27T17:15:26.688" v="502" actId="478"/>
          <ac:spMkLst>
            <pc:docMk/>
            <pc:sldMk cId="1400581794" sldId="284"/>
            <ac:spMk id="5" creationId="{0CB25EFF-D2A0-7750-F30E-04C972DED20D}"/>
          </ac:spMkLst>
        </pc:spChg>
        <pc:spChg chg="add del mod">
          <ac:chgData name="Dmitriy Beznosko" userId="8bcdeb23-d2dd-465e-bda6-8e644f22b48c" providerId="ADAL" clId="{F5DD94C4-84BC-4C4E-94C6-BF250E03C324}" dt="2023-01-27T17:15:23.576" v="500" actId="478"/>
          <ac:spMkLst>
            <pc:docMk/>
            <pc:sldMk cId="1400581794" sldId="284"/>
            <ac:spMk id="6" creationId="{731EC4A9-1FE5-B1F9-AFF6-13A766AC3E75}"/>
          </ac:spMkLst>
        </pc:spChg>
        <pc:spChg chg="add del mod">
          <ac:chgData name="Dmitriy Beznosko" userId="8bcdeb23-d2dd-465e-bda6-8e644f22b48c" providerId="ADAL" clId="{F5DD94C4-84BC-4C4E-94C6-BF250E03C324}" dt="2023-01-27T17:15:20.464" v="499" actId="478"/>
          <ac:spMkLst>
            <pc:docMk/>
            <pc:sldMk cId="1400581794" sldId="284"/>
            <ac:spMk id="8" creationId="{27736EEA-B8C1-44A3-F4C0-E68643934C17}"/>
          </ac:spMkLst>
        </pc:spChg>
        <pc:spChg chg="add mod">
          <ac:chgData name="Dmitriy Beznosko" userId="8bcdeb23-d2dd-465e-bda6-8e644f22b48c" providerId="ADAL" clId="{F5DD94C4-84BC-4C4E-94C6-BF250E03C324}" dt="2023-01-27T17:16:05.007" v="529" actId="14100"/>
          <ac:spMkLst>
            <pc:docMk/>
            <pc:sldMk cId="1400581794" sldId="284"/>
            <ac:spMk id="9" creationId="{86E08AB5-CEB4-09C6-B004-6BE340A58C88}"/>
          </ac:spMkLst>
        </pc:spChg>
        <pc:spChg chg="add mod">
          <ac:chgData name="Dmitriy Beznosko" userId="8bcdeb23-d2dd-465e-bda6-8e644f22b48c" providerId="ADAL" clId="{F5DD94C4-84BC-4C4E-94C6-BF250E03C324}" dt="2023-01-27T17:15:35.757" v="503"/>
          <ac:spMkLst>
            <pc:docMk/>
            <pc:sldMk cId="1400581794" sldId="284"/>
            <ac:spMk id="11" creationId="{449E25CA-6F40-CF3C-F981-5573BE49DDF5}"/>
          </ac:spMkLst>
        </pc:spChg>
        <pc:spChg chg="add mod">
          <ac:chgData name="Dmitriy Beznosko" userId="8bcdeb23-d2dd-465e-bda6-8e644f22b48c" providerId="ADAL" clId="{F5DD94C4-84BC-4C4E-94C6-BF250E03C324}" dt="2023-01-27T17:15:35.757" v="503"/>
          <ac:spMkLst>
            <pc:docMk/>
            <pc:sldMk cId="1400581794" sldId="284"/>
            <ac:spMk id="13" creationId="{86CF191A-151F-19F4-7CAD-F714134092ED}"/>
          </ac:spMkLst>
        </pc:spChg>
        <pc:spChg chg="del">
          <ac:chgData name="Dmitriy Beznosko" userId="8bcdeb23-d2dd-465e-bda6-8e644f22b48c" providerId="ADAL" clId="{F5DD94C4-84BC-4C4E-94C6-BF250E03C324}" dt="2023-01-27T17:15:14.843" v="498" actId="478"/>
          <ac:spMkLst>
            <pc:docMk/>
            <pc:sldMk cId="1400581794" sldId="284"/>
            <ac:spMk id="33795" creationId="{00000000-0000-0000-0000-000000000000}"/>
          </ac:spMkLst>
        </pc:spChg>
        <pc:spChg chg="del">
          <ac:chgData name="Dmitriy Beznosko" userId="8bcdeb23-d2dd-465e-bda6-8e644f22b48c" providerId="ADAL" clId="{F5DD94C4-84BC-4C4E-94C6-BF250E03C324}" dt="2023-01-27T17:15:14.843" v="498" actId="478"/>
          <ac:spMkLst>
            <pc:docMk/>
            <pc:sldMk cId="1400581794" sldId="284"/>
            <ac:spMk id="35842" creationId="{00000000-0000-0000-0000-000000000000}"/>
          </ac:spMkLst>
        </pc:spChg>
        <pc:picChg chg="del">
          <ac:chgData name="Dmitriy Beznosko" userId="8bcdeb23-d2dd-465e-bda6-8e644f22b48c" providerId="ADAL" clId="{F5DD94C4-84BC-4C4E-94C6-BF250E03C324}" dt="2023-01-27T17:15:14.843" v="498" actId="478"/>
          <ac:picMkLst>
            <pc:docMk/>
            <pc:sldMk cId="1400581794" sldId="284"/>
            <ac:picMk id="2" creationId="{00000000-0000-0000-0000-000000000000}"/>
          </ac:picMkLst>
        </pc:picChg>
        <pc:picChg chg="add mod">
          <ac:chgData name="Dmitriy Beznosko" userId="8bcdeb23-d2dd-465e-bda6-8e644f22b48c" providerId="ADAL" clId="{F5DD94C4-84BC-4C4E-94C6-BF250E03C324}" dt="2023-01-27T17:15:35.757" v="503"/>
          <ac:picMkLst>
            <pc:docMk/>
            <pc:sldMk cId="1400581794" sldId="284"/>
            <ac:picMk id="10" creationId="{3803E4A7-54D1-A7D5-A2FA-CD79BE832C6B}"/>
          </ac:picMkLst>
        </pc:picChg>
        <pc:picChg chg="add mod">
          <ac:chgData name="Dmitriy Beznosko" userId="8bcdeb23-d2dd-465e-bda6-8e644f22b48c" providerId="ADAL" clId="{F5DD94C4-84BC-4C4E-94C6-BF250E03C324}" dt="2023-01-27T17:15:35.757" v="503"/>
          <ac:picMkLst>
            <pc:docMk/>
            <pc:sldMk cId="1400581794" sldId="284"/>
            <ac:picMk id="12" creationId="{FF22F8EF-7AB8-8AEE-0F04-41B6D9045537}"/>
          </ac:picMkLst>
        </pc:picChg>
      </pc:sldChg>
    </pc:docChg>
  </pc:docChgLst>
  <pc:docChgLst>
    <pc:chgData name="Tatiana Krivosheev" userId="c41c6ff2-b9bd-4765-bc53-566538058c37" providerId="ADAL" clId="{0A05AE40-83D7-4468-9679-28761474BDB4}"/>
    <pc:docChg chg="modSld">
      <pc:chgData name="Tatiana Krivosheev" userId="c41c6ff2-b9bd-4765-bc53-566538058c37" providerId="ADAL" clId="{0A05AE40-83D7-4468-9679-28761474BDB4}" dt="2021-12-14T14:08:56.558" v="1" actId="1076"/>
      <pc:docMkLst>
        <pc:docMk/>
      </pc:docMkLst>
      <pc:sldChg chg="addSp modSp mod">
        <pc:chgData name="Tatiana Krivosheev" userId="c41c6ff2-b9bd-4765-bc53-566538058c37" providerId="ADAL" clId="{0A05AE40-83D7-4468-9679-28761474BDB4}" dt="2021-12-14T14:08:56.558" v="1" actId="1076"/>
        <pc:sldMkLst>
          <pc:docMk/>
          <pc:sldMk cId="2464037572" sldId="256"/>
        </pc:sldMkLst>
        <pc:picChg chg="add mod">
          <ac:chgData name="Tatiana Krivosheev" userId="c41c6ff2-b9bd-4765-bc53-566538058c37" providerId="ADAL" clId="{0A05AE40-83D7-4468-9679-28761474BDB4}" dt="2021-12-14T14:08:56.558" v="1" actId="1076"/>
          <ac:picMkLst>
            <pc:docMk/>
            <pc:sldMk cId="2464037572" sldId="256"/>
            <ac:picMk id="4" creationId="{4C613DD0-64B9-45B3-8F39-22553AFB5086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0.png"/><Relationship Id="rId1" Type="http://schemas.openxmlformats.org/officeDocument/2006/relationships/image" Target="../media/image90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831FAA-BC7F-4D2D-A1B5-D136EF4E8D34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BA7792DF-7F4F-4627-AF27-590A0ED8C336}">
          <dgm:prSet custT="1"/>
          <dgm:spPr/>
          <dgm:t>
            <a:bodyPr/>
            <a:lstStyle/>
            <a:p>
              <a:pPr>
                <a:lnSpc>
                  <a:spcPct val="100000"/>
                </a:lnSpc>
              </a:pPr>
              <a:r>
                <a:rPr lang="en-US" sz="1600" dirty="0"/>
                <a:t>Train T is moving relative to reference frame E in x direction, we denote the velocity of </a:t>
              </a:r>
              <a:r>
                <a:rPr lang="en-US" sz="1600" i="1" dirty="0"/>
                <a:t>P</a:t>
              </a:r>
              <a:r>
                <a:rPr lang="en-US" sz="1600" dirty="0"/>
                <a:t> relative to frame </a:t>
              </a:r>
              <a:r>
                <a:rPr lang="en-US" sz="1600" i="1" dirty="0"/>
                <a:t>E</a:t>
              </a:r>
              <a:r>
                <a:rPr lang="en-US" sz="1600" dirty="0"/>
                <a:t> as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sz="1600" b="0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acc>
                        <m:accPr>
                          <m:chr m:val="⃗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</m:e>
                    <m: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𝑇𝐸</m:t>
                      </m:r>
                    </m:sub>
                  </m:sSub>
                </m:oMath>
              </a14:m>
              <a:endParaRPr lang="en-US" sz="1600" dirty="0"/>
            </a:p>
          </dgm:t>
        </dgm:pt>
      </mc:Choice>
      <mc:Fallback xmlns="">
        <dgm:pt modelId="{BA7792DF-7F4F-4627-AF27-590A0ED8C336}">
          <dgm:prSet custT="1"/>
          <dgm:spPr/>
          <dgm:t>
            <a:bodyPr/>
            <a:lstStyle/>
            <a:p>
              <a:pPr>
                <a:lnSpc>
                  <a:spcPct val="100000"/>
                </a:lnSpc>
              </a:pPr>
              <a:r>
                <a:rPr lang="en-US" sz="1600" dirty="0"/>
                <a:t>Train T is moving relative to reference frame E in x direction, we denote the velocity of </a:t>
              </a:r>
              <a:r>
                <a:rPr lang="en-US" sz="1600" i="1" dirty="0"/>
                <a:t>P</a:t>
              </a:r>
              <a:r>
                <a:rPr lang="en-US" sz="1600" dirty="0"/>
                <a:t> relative to frame </a:t>
              </a:r>
              <a:r>
                <a:rPr lang="en-US" sz="1600" i="1" dirty="0"/>
                <a:t>E</a:t>
              </a:r>
              <a:r>
                <a:rPr lang="en-US" sz="1600" dirty="0"/>
                <a:t> as </a:t>
              </a:r>
              <a:r>
                <a:rPr lang="en-US" sz="1600" b="0" i="0">
                  <a:latin typeface="Cambria Math" panose="02040503050406030204" pitchFamily="18" charset="0"/>
                </a:rPr>
                <a:t>𝑣 ⃗_𝑇𝐸</a:t>
              </a:r>
              <a:endParaRPr lang="en-US" sz="1600" dirty="0"/>
            </a:p>
          </dgm:t>
        </dgm:pt>
      </mc:Fallback>
    </mc:AlternateContent>
    <dgm:pt modelId="{F12EB34D-8B04-437A-B1C0-99DE1318ADF6}" type="parTrans" cxnId="{9227EE36-BCFF-4711-9745-4041726BB1BD}">
      <dgm:prSet/>
      <dgm:spPr/>
      <dgm:t>
        <a:bodyPr/>
        <a:lstStyle/>
        <a:p>
          <a:endParaRPr lang="en-US" sz="2000"/>
        </a:p>
      </dgm:t>
    </dgm:pt>
    <dgm:pt modelId="{9EC0A160-A6FD-4690-A960-48B1F735ECC4}" type="sibTrans" cxnId="{9227EE36-BCFF-4711-9745-4041726BB1BD}">
      <dgm:prSet/>
      <dgm:spPr/>
      <dgm:t>
        <a:bodyPr/>
        <a:lstStyle/>
        <a:p>
          <a:endParaRPr lang="en-US" sz="2000"/>
        </a:p>
      </dgm:t>
    </dgm:pt>
    <mc:AlternateContent xmlns:mc="http://schemas.openxmlformats.org/markup-compatibility/2006" xmlns:a14="http://schemas.microsoft.com/office/drawing/2010/main">
      <mc:Choice Requires="a14">
        <dgm:pt modelId="{0CC3200E-DCFF-473F-99E9-C5E805A6D708}">
          <dgm:prSet custT="1"/>
          <dgm:spPr/>
          <dgm:t>
            <a:bodyPr/>
            <a:lstStyle/>
            <a:p>
              <a:pPr>
                <a:lnSpc>
                  <a:spcPct val="100000"/>
                </a:lnSpc>
              </a:pPr>
              <a:r>
                <a:rPr lang="en-US" sz="1600" dirty="0"/>
                <a:t>If person </a:t>
              </a:r>
              <a:r>
                <a:rPr lang="en-US" sz="1600" i="1" dirty="0"/>
                <a:t>P </a:t>
              </a:r>
              <a:r>
                <a:rPr lang="en-US" sz="1600" dirty="0"/>
                <a:t>is moving relative to frame T, the velocity is now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sz="1600" b="0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acc>
                        <m:accPr>
                          <m:chr m:val="⃗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</m:e>
                    <m: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𝑃𝑇</m:t>
                      </m:r>
                    </m:sub>
                  </m:sSub>
                </m:oMath>
              </a14:m>
              <a:r>
                <a:rPr lang="en-US" sz="1600" dirty="0"/>
                <a:t>. Then the </a:t>
              </a:r>
              <a:r>
                <a:rPr lang="en-US" sz="1600" i="1" dirty="0"/>
                <a:t>x</a:t>
              </a:r>
              <a:r>
                <a:rPr lang="en-US" sz="1600" dirty="0"/>
                <a:t>-velocity of </a:t>
              </a:r>
              <a:r>
                <a:rPr lang="en-US" sz="1600" i="1" dirty="0"/>
                <a:t>P</a:t>
              </a:r>
              <a:r>
                <a:rPr lang="en-US" sz="1600" dirty="0"/>
                <a:t> relative to frame </a:t>
              </a:r>
              <a:r>
                <a:rPr lang="en-US" sz="1600" i="1" dirty="0"/>
                <a:t>E</a:t>
              </a:r>
              <a:r>
                <a:rPr lang="en-US" sz="1600" dirty="0"/>
                <a:t> is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sz="1600" b="0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acc>
                        <m:accPr>
                          <m:chr m:val="⃗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</m:e>
                    <m: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𝑃𝐸</m:t>
                      </m:r>
                    </m:sub>
                  </m:sSub>
                  <m:r>
                    <a:rPr lang="en-US" sz="1600" b="0" i="1" smtClean="0">
                      <a:latin typeface="Cambria Math" panose="02040503050406030204" pitchFamily="18" charset="0"/>
                    </a:rPr>
                    <m:t>=</m:t>
                  </m:r>
                  <m:sSub>
                    <m:sSubPr>
                      <m:ctrlPr>
                        <a:rPr lang="en-US" sz="1600" b="0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acc>
                        <m:accPr>
                          <m:chr m:val="⃗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</m:e>
                    <m: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𝑇𝐸</m:t>
                      </m:r>
                    </m:sub>
                  </m:sSub>
                  <m:r>
                    <a:rPr lang="en-US" sz="1600" b="0" i="1" smtClean="0">
                      <a:latin typeface="Cambria Math" panose="02040503050406030204" pitchFamily="18" charset="0"/>
                    </a:rPr>
                    <m:t>+</m:t>
                  </m:r>
                  <m:sSub>
                    <m:sSubPr>
                      <m:ctrlPr>
                        <a:rPr lang="en-US" sz="1600" b="0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acc>
                        <m:accPr>
                          <m:chr m:val="⃗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</m:e>
                    <m: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𝑃𝑇</m:t>
                      </m:r>
                    </m:sub>
                  </m:sSub>
                </m:oMath>
              </a14:m>
              <a:endParaRPr lang="en-US" sz="1600" dirty="0"/>
            </a:p>
          </dgm:t>
        </dgm:pt>
      </mc:Choice>
      <mc:Fallback xmlns="">
        <dgm:pt modelId="{0CC3200E-DCFF-473F-99E9-C5E805A6D708}">
          <dgm:prSet custT="1"/>
          <dgm:spPr/>
          <dgm:t>
            <a:bodyPr/>
            <a:lstStyle/>
            <a:p>
              <a:pPr>
                <a:lnSpc>
                  <a:spcPct val="100000"/>
                </a:lnSpc>
              </a:pPr>
              <a:r>
                <a:rPr lang="en-US" sz="1600" dirty="0"/>
                <a:t>If person </a:t>
              </a:r>
              <a:r>
                <a:rPr lang="en-US" sz="1600" i="1" dirty="0"/>
                <a:t>P </a:t>
              </a:r>
              <a:r>
                <a:rPr lang="en-US" sz="1600" dirty="0"/>
                <a:t>is moving relative to frame T, the velocity is now </a:t>
              </a:r>
              <a:r>
                <a:rPr lang="en-US" sz="1600" b="0" i="0">
                  <a:latin typeface="Cambria Math" panose="02040503050406030204" pitchFamily="18" charset="0"/>
                </a:rPr>
                <a:t>𝑣 ⃗_𝑃𝑇</a:t>
              </a:r>
              <a:r>
                <a:rPr lang="en-US" sz="1600" dirty="0"/>
                <a:t>. Then the </a:t>
              </a:r>
              <a:r>
                <a:rPr lang="en-US" sz="1600" i="1" dirty="0"/>
                <a:t>x</a:t>
              </a:r>
              <a:r>
                <a:rPr lang="en-US" sz="1600" dirty="0"/>
                <a:t>-velocity of </a:t>
              </a:r>
              <a:r>
                <a:rPr lang="en-US" sz="1600" i="1" dirty="0"/>
                <a:t>P</a:t>
              </a:r>
              <a:r>
                <a:rPr lang="en-US" sz="1600" dirty="0"/>
                <a:t> relative to frame </a:t>
              </a:r>
              <a:r>
                <a:rPr lang="en-US" sz="1600" i="1" dirty="0"/>
                <a:t>E</a:t>
              </a:r>
              <a:r>
                <a:rPr lang="en-US" sz="1600" dirty="0"/>
                <a:t> is </a:t>
              </a:r>
              <a:r>
                <a:rPr lang="en-US" sz="1600" b="0" i="0">
                  <a:latin typeface="Cambria Math" panose="02040503050406030204" pitchFamily="18" charset="0"/>
                </a:rPr>
                <a:t>𝑣 ⃗_𝑃𝐸=𝑣 ⃗_𝑇𝐸+𝑣 ⃗_𝑃𝑇</a:t>
              </a:r>
              <a:endParaRPr lang="en-US" sz="1600" dirty="0"/>
            </a:p>
          </dgm:t>
        </dgm:pt>
      </mc:Fallback>
    </mc:AlternateContent>
    <dgm:pt modelId="{66092A8A-337F-42E0-96AB-05774D9D465B}" type="parTrans" cxnId="{E9F3EF36-CDF8-4CCC-818D-6260C645C361}">
      <dgm:prSet/>
      <dgm:spPr/>
      <dgm:t>
        <a:bodyPr/>
        <a:lstStyle/>
        <a:p>
          <a:endParaRPr lang="en-US" sz="2000"/>
        </a:p>
      </dgm:t>
    </dgm:pt>
    <dgm:pt modelId="{C9FD9AF8-5B51-4AB1-960E-8A3C65B55151}" type="sibTrans" cxnId="{E9F3EF36-CDF8-4CCC-818D-6260C645C361}">
      <dgm:prSet/>
      <dgm:spPr/>
      <dgm:t>
        <a:bodyPr/>
        <a:lstStyle/>
        <a:p>
          <a:endParaRPr lang="en-US" sz="2000"/>
        </a:p>
      </dgm:t>
    </dgm:pt>
    <dgm:pt modelId="{1225C5C3-9CA2-4013-A7C3-E063DED7AF09}" type="pres">
      <dgm:prSet presAssocID="{E8831FAA-BC7F-4D2D-A1B5-D136EF4E8D34}" presName="root" presStyleCnt="0">
        <dgm:presLayoutVars>
          <dgm:dir/>
          <dgm:resizeHandles val="exact"/>
        </dgm:presLayoutVars>
      </dgm:prSet>
      <dgm:spPr/>
    </dgm:pt>
    <dgm:pt modelId="{315041E7-0964-4F3D-BA7D-622A2730CE91}" type="pres">
      <dgm:prSet presAssocID="{BA7792DF-7F4F-4627-AF27-590A0ED8C336}" presName="compNode" presStyleCnt="0"/>
      <dgm:spPr/>
    </dgm:pt>
    <dgm:pt modelId="{70EAC4AB-6857-4D31-873E-9003D271DFB6}" type="pres">
      <dgm:prSet presAssocID="{BA7792DF-7F4F-4627-AF27-590A0ED8C336}" presName="bgRect" presStyleLbl="bgShp" presStyleIdx="0" presStyleCnt="2"/>
      <dgm:spPr/>
    </dgm:pt>
    <dgm:pt modelId="{1AE40B3C-FF04-43C4-91D8-5C7C831368C1}" type="pres">
      <dgm:prSet presAssocID="{BA7792DF-7F4F-4627-AF27-590A0ED8C33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vron Arrows"/>
        </a:ext>
      </dgm:extLst>
    </dgm:pt>
    <dgm:pt modelId="{EDA7B1B4-F479-44C6-8835-A8098C47E8DA}" type="pres">
      <dgm:prSet presAssocID="{BA7792DF-7F4F-4627-AF27-590A0ED8C336}" presName="spaceRect" presStyleCnt="0"/>
      <dgm:spPr/>
    </dgm:pt>
    <dgm:pt modelId="{0673BB4E-0305-441E-B213-E5D85E54E69D}" type="pres">
      <dgm:prSet presAssocID="{BA7792DF-7F4F-4627-AF27-590A0ED8C336}" presName="parTx" presStyleLbl="revTx" presStyleIdx="0" presStyleCnt="2">
        <dgm:presLayoutVars>
          <dgm:chMax val="0"/>
          <dgm:chPref val="0"/>
        </dgm:presLayoutVars>
      </dgm:prSet>
      <dgm:spPr/>
    </dgm:pt>
    <dgm:pt modelId="{744A1A70-A710-4A29-849B-BEA94A604077}" type="pres">
      <dgm:prSet presAssocID="{9EC0A160-A6FD-4690-A960-48B1F735ECC4}" presName="sibTrans" presStyleCnt="0"/>
      <dgm:spPr/>
    </dgm:pt>
    <dgm:pt modelId="{EF611827-2193-44BE-8B19-4BA974C8A1C0}" type="pres">
      <dgm:prSet presAssocID="{0CC3200E-DCFF-473F-99E9-C5E805A6D708}" presName="compNode" presStyleCnt="0"/>
      <dgm:spPr/>
    </dgm:pt>
    <dgm:pt modelId="{1133EC3A-9D5A-4B1C-B960-1F95A3538AE8}" type="pres">
      <dgm:prSet presAssocID="{0CC3200E-DCFF-473F-99E9-C5E805A6D708}" presName="bgRect" presStyleLbl="bgShp" presStyleIdx="1" presStyleCnt="2"/>
      <dgm:spPr/>
    </dgm:pt>
    <dgm:pt modelId="{7AE63EC1-12F5-4310-A8C0-9FF778E8B11F}" type="pres">
      <dgm:prSet presAssocID="{0CC3200E-DCFF-473F-99E9-C5E805A6D708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peed Bump"/>
        </a:ext>
      </dgm:extLst>
    </dgm:pt>
    <dgm:pt modelId="{0B66E1A7-7D33-44B0-BA37-2A250AAD6CA0}" type="pres">
      <dgm:prSet presAssocID="{0CC3200E-DCFF-473F-99E9-C5E805A6D708}" presName="spaceRect" presStyleCnt="0"/>
      <dgm:spPr/>
    </dgm:pt>
    <dgm:pt modelId="{6381B0C3-B142-4FBE-8090-AB6BA9AFB090}" type="pres">
      <dgm:prSet presAssocID="{0CC3200E-DCFF-473F-99E9-C5E805A6D708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0E3FDB17-6A8A-47D3-A765-939C51F55D06}" type="presOf" srcId="{BA7792DF-7F4F-4627-AF27-590A0ED8C336}" destId="{0673BB4E-0305-441E-B213-E5D85E54E69D}" srcOrd="0" destOrd="0" presId="urn:microsoft.com/office/officeart/2018/2/layout/IconVerticalSolidList"/>
    <dgm:cxn modelId="{9227EE36-BCFF-4711-9745-4041726BB1BD}" srcId="{E8831FAA-BC7F-4D2D-A1B5-D136EF4E8D34}" destId="{BA7792DF-7F4F-4627-AF27-590A0ED8C336}" srcOrd="0" destOrd="0" parTransId="{F12EB34D-8B04-437A-B1C0-99DE1318ADF6}" sibTransId="{9EC0A160-A6FD-4690-A960-48B1F735ECC4}"/>
    <dgm:cxn modelId="{E9F3EF36-CDF8-4CCC-818D-6260C645C361}" srcId="{E8831FAA-BC7F-4D2D-A1B5-D136EF4E8D34}" destId="{0CC3200E-DCFF-473F-99E9-C5E805A6D708}" srcOrd="1" destOrd="0" parTransId="{66092A8A-337F-42E0-96AB-05774D9D465B}" sibTransId="{C9FD9AF8-5B51-4AB1-960E-8A3C65B55151}"/>
    <dgm:cxn modelId="{5509F138-7470-4E98-ABF9-9E0AF9DA3645}" type="presOf" srcId="{E8831FAA-BC7F-4D2D-A1B5-D136EF4E8D34}" destId="{1225C5C3-9CA2-4013-A7C3-E063DED7AF09}" srcOrd="0" destOrd="0" presId="urn:microsoft.com/office/officeart/2018/2/layout/IconVerticalSolidList"/>
    <dgm:cxn modelId="{A05B6FF9-8510-42EC-9D10-13F6E9CCBEFF}" type="presOf" srcId="{0CC3200E-DCFF-473F-99E9-C5E805A6D708}" destId="{6381B0C3-B142-4FBE-8090-AB6BA9AFB090}" srcOrd="0" destOrd="0" presId="urn:microsoft.com/office/officeart/2018/2/layout/IconVerticalSolidList"/>
    <dgm:cxn modelId="{4A4802E7-5F39-4434-9435-113E14D6F6C9}" type="presParOf" srcId="{1225C5C3-9CA2-4013-A7C3-E063DED7AF09}" destId="{315041E7-0964-4F3D-BA7D-622A2730CE91}" srcOrd="0" destOrd="0" presId="urn:microsoft.com/office/officeart/2018/2/layout/IconVerticalSolidList"/>
    <dgm:cxn modelId="{35ADF24B-1900-4F12-BC66-EA196A4430C6}" type="presParOf" srcId="{315041E7-0964-4F3D-BA7D-622A2730CE91}" destId="{70EAC4AB-6857-4D31-873E-9003D271DFB6}" srcOrd="0" destOrd="0" presId="urn:microsoft.com/office/officeart/2018/2/layout/IconVerticalSolidList"/>
    <dgm:cxn modelId="{1A6DE208-A2F4-4341-8DB3-397241151307}" type="presParOf" srcId="{315041E7-0964-4F3D-BA7D-622A2730CE91}" destId="{1AE40B3C-FF04-43C4-91D8-5C7C831368C1}" srcOrd="1" destOrd="0" presId="urn:microsoft.com/office/officeart/2018/2/layout/IconVerticalSolidList"/>
    <dgm:cxn modelId="{C45F38D6-7A8D-40CD-9A39-BACCB09A5A6B}" type="presParOf" srcId="{315041E7-0964-4F3D-BA7D-622A2730CE91}" destId="{EDA7B1B4-F479-44C6-8835-A8098C47E8DA}" srcOrd="2" destOrd="0" presId="urn:microsoft.com/office/officeart/2018/2/layout/IconVerticalSolidList"/>
    <dgm:cxn modelId="{6CBBE0B6-A733-45F9-9528-77B64F2F235D}" type="presParOf" srcId="{315041E7-0964-4F3D-BA7D-622A2730CE91}" destId="{0673BB4E-0305-441E-B213-E5D85E54E69D}" srcOrd="3" destOrd="0" presId="urn:microsoft.com/office/officeart/2018/2/layout/IconVerticalSolidList"/>
    <dgm:cxn modelId="{B4B9EA87-9231-477A-BC29-DA5A848D1A06}" type="presParOf" srcId="{1225C5C3-9CA2-4013-A7C3-E063DED7AF09}" destId="{744A1A70-A710-4A29-849B-BEA94A604077}" srcOrd="1" destOrd="0" presId="urn:microsoft.com/office/officeart/2018/2/layout/IconVerticalSolidList"/>
    <dgm:cxn modelId="{9E3E1C90-54BD-4490-9920-95826800663E}" type="presParOf" srcId="{1225C5C3-9CA2-4013-A7C3-E063DED7AF09}" destId="{EF611827-2193-44BE-8B19-4BA974C8A1C0}" srcOrd="2" destOrd="0" presId="urn:microsoft.com/office/officeart/2018/2/layout/IconVerticalSolidList"/>
    <dgm:cxn modelId="{F3640195-B668-4D75-9C4D-2C4F01FA8730}" type="presParOf" srcId="{EF611827-2193-44BE-8B19-4BA974C8A1C0}" destId="{1133EC3A-9D5A-4B1C-B960-1F95A3538AE8}" srcOrd="0" destOrd="0" presId="urn:microsoft.com/office/officeart/2018/2/layout/IconVerticalSolidList"/>
    <dgm:cxn modelId="{589CB402-B21B-4F7E-937B-A9715D3BD0D0}" type="presParOf" srcId="{EF611827-2193-44BE-8B19-4BA974C8A1C0}" destId="{7AE63EC1-12F5-4310-A8C0-9FF778E8B11F}" srcOrd="1" destOrd="0" presId="urn:microsoft.com/office/officeart/2018/2/layout/IconVerticalSolidList"/>
    <dgm:cxn modelId="{F060DF2A-3E61-4C5F-B0CF-67712E2C90B2}" type="presParOf" srcId="{EF611827-2193-44BE-8B19-4BA974C8A1C0}" destId="{0B66E1A7-7D33-44B0-BA37-2A250AAD6CA0}" srcOrd="2" destOrd="0" presId="urn:microsoft.com/office/officeart/2018/2/layout/IconVerticalSolidList"/>
    <dgm:cxn modelId="{BBFEB883-5DFF-4D0D-9D25-3A803C3780F8}" type="presParOf" srcId="{EF611827-2193-44BE-8B19-4BA974C8A1C0}" destId="{6381B0C3-B142-4FBE-8090-AB6BA9AFB09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831FAA-BC7F-4D2D-A1B5-D136EF4E8D34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7792DF-7F4F-4627-AF27-590A0ED8C336}">
      <dgm:prSet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12EB34D-8B04-437A-B1C0-99DE1318ADF6}" type="parTrans" cxnId="{9227EE36-BCFF-4711-9745-4041726BB1BD}">
      <dgm:prSet/>
      <dgm:spPr/>
      <dgm:t>
        <a:bodyPr/>
        <a:lstStyle/>
        <a:p>
          <a:endParaRPr lang="en-US" sz="2000"/>
        </a:p>
      </dgm:t>
    </dgm:pt>
    <dgm:pt modelId="{9EC0A160-A6FD-4690-A960-48B1F735ECC4}" type="sibTrans" cxnId="{9227EE36-BCFF-4711-9745-4041726BB1BD}">
      <dgm:prSet/>
      <dgm:spPr/>
      <dgm:t>
        <a:bodyPr/>
        <a:lstStyle/>
        <a:p>
          <a:endParaRPr lang="en-US" sz="2000"/>
        </a:p>
      </dgm:t>
    </dgm:pt>
    <dgm:pt modelId="{0CC3200E-DCFF-473F-99E9-C5E805A6D708}">
      <dgm:prSet custT="1"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66092A8A-337F-42E0-96AB-05774D9D465B}" type="parTrans" cxnId="{E9F3EF36-CDF8-4CCC-818D-6260C645C361}">
      <dgm:prSet/>
      <dgm:spPr/>
      <dgm:t>
        <a:bodyPr/>
        <a:lstStyle/>
        <a:p>
          <a:endParaRPr lang="en-US" sz="2000"/>
        </a:p>
      </dgm:t>
    </dgm:pt>
    <dgm:pt modelId="{C9FD9AF8-5B51-4AB1-960E-8A3C65B55151}" type="sibTrans" cxnId="{E9F3EF36-CDF8-4CCC-818D-6260C645C361}">
      <dgm:prSet/>
      <dgm:spPr/>
      <dgm:t>
        <a:bodyPr/>
        <a:lstStyle/>
        <a:p>
          <a:endParaRPr lang="en-US" sz="2000"/>
        </a:p>
      </dgm:t>
    </dgm:pt>
    <dgm:pt modelId="{1225C5C3-9CA2-4013-A7C3-E063DED7AF09}" type="pres">
      <dgm:prSet presAssocID="{E8831FAA-BC7F-4D2D-A1B5-D136EF4E8D34}" presName="root" presStyleCnt="0">
        <dgm:presLayoutVars>
          <dgm:dir/>
          <dgm:resizeHandles val="exact"/>
        </dgm:presLayoutVars>
      </dgm:prSet>
      <dgm:spPr/>
    </dgm:pt>
    <dgm:pt modelId="{315041E7-0964-4F3D-BA7D-622A2730CE91}" type="pres">
      <dgm:prSet presAssocID="{BA7792DF-7F4F-4627-AF27-590A0ED8C336}" presName="compNode" presStyleCnt="0"/>
      <dgm:spPr/>
    </dgm:pt>
    <dgm:pt modelId="{70EAC4AB-6857-4D31-873E-9003D271DFB6}" type="pres">
      <dgm:prSet presAssocID="{BA7792DF-7F4F-4627-AF27-590A0ED8C336}" presName="bgRect" presStyleLbl="bgShp" presStyleIdx="0" presStyleCnt="2"/>
      <dgm:spPr/>
    </dgm:pt>
    <dgm:pt modelId="{1AE40B3C-FF04-43C4-91D8-5C7C831368C1}" type="pres">
      <dgm:prSet presAssocID="{BA7792DF-7F4F-4627-AF27-590A0ED8C336}" presName="iconRect" presStyleLbl="node1" presStyleIdx="0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vron Arrows"/>
        </a:ext>
      </dgm:extLst>
    </dgm:pt>
    <dgm:pt modelId="{EDA7B1B4-F479-44C6-8835-A8098C47E8DA}" type="pres">
      <dgm:prSet presAssocID="{BA7792DF-7F4F-4627-AF27-590A0ED8C336}" presName="spaceRect" presStyleCnt="0"/>
      <dgm:spPr/>
    </dgm:pt>
    <dgm:pt modelId="{0673BB4E-0305-441E-B213-E5D85E54E69D}" type="pres">
      <dgm:prSet presAssocID="{BA7792DF-7F4F-4627-AF27-590A0ED8C336}" presName="parTx" presStyleLbl="revTx" presStyleIdx="0" presStyleCnt="2">
        <dgm:presLayoutVars>
          <dgm:chMax val="0"/>
          <dgm:chPref val="0"/>
        </dgm:presLayoutVars>
      </dgm:prSet>
      <dgm:spPr/>
    </dgm:pt>
    <dgm:pt modelId="{744A1A70-A710-4A29-849B-BEA94A604077}" type="pres">
      <dgm:prSet presAssocID="{9EC0A160-A6FD-4690-A960-48B1F735ECC4}" presName="sibTrans" presStyleCnt="0"/>
      <dgm:spPr/>
    </dgm:pt>
    <dgm:pt modelId="{EF611827-2193-44BE-8B19-4BA974C8A1C0}" type="pres">
      <dgm:prSet presAssocID="{0CC3200E-DCFF-473F-99E9-C5E805A6D708}" presName="compNode" presStyleCnt="0"/>
      <dgm:spPr/>
    </dgm:pt>
    <dgm:pt modelId="{1133EC3A-9D5A-4B1C-B960-1F95A3538AE8}" type="pres">
      <dgm:prSet presAssocID="{0CC3200E-DCFF-473F-99E9-C5E805A6D708}" presName="bgRect" presStyleLbl="bgShp" presStyleIdx="1" presStyleCnt="2"/>
      <dgm:spPr/>
    </dgm:pt>
    <dgm:pt modelId="{7AE63EC1-12F5-4310-A8C0-9FF778E8B11F}" type="pres">
      <dgm:prSet presAssocID="{0CC3200E-DCFF-473F-99E9-C5E805A6D708}" presName="iconRect" presStyleLbl="node1" presStyleIdx="1" presStyleCnt="2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peed Bump"/>
        </a:ext>
      </dgm:extLst>
    </dgm:pt>
    <dgm:pt modelId="{0B66E1A7-7D33-44B0-BA37-2A250AAD6CA0}" type="pres">
      <dgm:prSet presAssocID="{0CC3200E-DCFF-473F-99E9-C5E805A6D708}" presName="spaceRect" presStyleCnt="0"/>
      <dgm:spPr/>
    </dgm:pt>
    <dgm:pt modelId="{6381B0C3-B142-4FBE-8090-AB6BA9AFB090}" type="pres">
      <dgm:prSet presAssocID="{0CC3200E-DCFF-473F-99E9-C5E805A6D708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0E3FDB17-6A8A-47D3-A765-939C51F55D06}" type="presOf" srcId="{BA7792DF-7F4F-4627-AF27-590A0ED8C336}" destId="{0673BB4E-0305-441E-B213-E5D85E54E69D}" srcOrd="0" destOrd="0" presId="urn:microsoft.com/office/officeart/2018/2/layout/IconVerticalSolidList"/>
    <dgm:cxn modelId="{9227EE36-BCFF-4711-9745-4041726BB1BD}" srcId="{E8831FAA-BC7F-4D2D-A1B5-D136EF4E8D34}" destId="{BA7792DF-7F4F-4627-AF27-590A0ED8C336}" srcOrd="0" destOrd="0" parTransId="{F12EB34D-8B04-437A-B1C0-99DE1318ADF6}" sibTransId="{9EC0A160-A6FD-4690-A960-48B1F735ECC4}"/>
    <dgm:cxn modelId="{E9F3EF36-CDF8-4CCC-818D-6260C645C361}" srcId="{E8831FAA-BC7F-4D2D-A1B5-D136EF4E8D34}" destId="{0CC3200E-DCFF-473F-99E9-C5E805A6D708}" srcOrd="1" destOrd="0" parTransId="{66092A8A-337F-42E0-96AB-05774D9D465B}" sibTransId="{C9FD9AF8-5B51-4AB1-960E-8A3C65B55151}"/>
    <dgm:cxn modelId="{5509F138-7470-4E98-ABF9-9E0AF9DA3645}" type="presOf" srcId="{E8831FAA-BC7F-4D2D-A1B5-D136EF4E8D34}" destId="{1225C5C3-9CA2-4013-A7C3-E063DED7AF09}" srcOrd="0" destOrd="0" presId="urn:microsoft.com/office/officeart/2018/2/layout/IconVerticalSolidList"/>
    <dgm:cxn modelId="{A05B6FF9-8510-42EC-9D10-13F6E9CCBEFF}" type="presOf" srcId="{0CC3200E-DCFF-473F-99E9-C5E805A6D708}" destId="{6381B0C3-B142-4FBE-8090-AB6BA9AFB090}" srcOrd="0" destOrd="0" presId="urn:microsoft.com/office/officeart/2018/2/layout/IconVerticalSolidList"/>
    <dgm:cxn modelId="{4A4802E7-5F39-4434-9435-113E14D6F6C9}" type="presParOf" srcId="{1225C5C3-9CA2-4013-A7C3-E063DED7AF09}" destId="{315041E7-0964-4F3D-BA7D-622A2730CE91}" srcOrd="0" destOrd="0" presId="urn:microsoft.com/office/officeart/2018/2/layout/IconVerticalSolidList"/>
    <dgm:cxn modelId="{35ADF24B-1900-4F12-BC66-EA196A4430C6}" type="presParOf" srcId="{315041E7-0964-4F3D-BA7D-622A2730CE91}" destId="{70EAC4AB-6857-4D31-873E-9003D271DFB6}" srcOrd="0" destOrd="0" presId="urn:microsoft.com/office/officeart/2018/2/layout/IconVerticalSolidList"/>
    <dgm:cxn modelId="{1A6DE208-A2F4-4341-8DB3-397241151307}" type="presParOf" srcId="{315041E7-0964-4F3D-BA7D-622A2730CE91}" destId="{1AE40B3C-FF04-43C4-91D8-5C7C831368C1}" srcOrd="1" destOrd="0" presId="urn:microsoft.com/office/officeart/2018/2/layout/IconVerticalSolidList"/>
    <dgm:cxn modelId="{C45F38D6-7A8D-40CD-9A39-BACCB09A5A6B}" type="presParOf" srcId="{315041E7-0964-4F3D-BA7D-622A2730CE91}" destId="{EDA7B1B4-F479-44C6-8835-A8098C47E8DA}" srcOrd="2" destOrd="0" presId="urn:microsoft.com/office/officeart/2018/2/layout/IconVerticalSolidList"/>
    <dgm:cxn modelId="{6CBBE0B6-A733-45F9-9528-77B64F2F235D}" type="presParOf" srcId="{315041E7-0964-4F3D-BA7D-622A2730CE91}" destId="{0673BB4E-0305-441E-B213-E5D85E54E69D}" srcOrd="3" destOrd="0" presId="urn:microsoft.com/office/officeart/2018/2/layout/IconVerticalSolidList"/>
    <dgm:cxn modelId="{B4B9EA87-9231-477A-BC29-DA5A848D1A06}" type="presParOf" srcId="{1225C5C3-9CA2-4013-A7C3-E063DED7AF09}" destId="{744A1A70-A710-4A29-849B-BEA94A604077}" srcOrd="1" destOrd="0" presId="urn:microsoft.com/office/officeart/2018/2/layout/IconVerticalSolidList"/>
    <dgm:cxn modelId="{9E3E1C90-54BD-4490-9920-95826800663E}" type="presParOf" srcId="{1225C5C3-9CA2-4013-A7C3-E063DED7AF09}" destId="{EF611827-2193-44BE-8B19-4BA974C8A1C0}" srcOrd="2" destOrd="0" presId="urn:microsoft.com/office/officeart/2018/2/layout/IconVerticalSolidList"/>
    <dgm:cxn modelId="{F3640195-B668-4D75-9C4D-2C4F01FA8730}" type="presParOf" srcId="{EF611827-2193-44BE-8B19-4BA974C8A1C0}" destId="{1133EC3A-9D5A-4B1C-B960-1F95A3538AE8}" srcOrd="0" destOrd="0" presId="urn:microsoft.com/office/officeart/2018/2/layout/IconVerticalSolidList"/>
    <dgm:cxn modelId="{589CB402-B21B-4F7E-937B-A9715D3BD0D0}" type="presParOf" srcId="{EF611827-2193-44BE-8B19-4BA974C8A1C0}" destId="{7AE63EC1-12F5-4310-A8C0-9FF778E8B11F}" srcOrd="1" destOrd="0" presId="urn:microsoft.com/office/officeart/2018/2/layout/IconVerticalSolidList"/>
    <dgm:cxn modelId="{F060DF2A-3E61-4C5F-B0CF-67712E2C90B2}" type="presParOf" srcId="{EF611827-2193-44BE-8B19-4BA974C8A1C0}" destId="{0B66E1A7-7D33-44B0-BA37-2A250AAD6CA0}" srcOrd="2" destOrd="0" presId="urn:microsoft.com/office/officeart/2018/2/layout/IconVerticalSolidList"/>
    <dgm:cxn modelId="{BBFEB883-5DFF-4D0D-9D25-3A803C3780F8}" type="presParOf" srcId="{EF611827-2193-44BE-8B19-4BA974C8A1C0}" destId="{6381B0C3-B142-4FBE-8090-AB6BA9AFB09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EAC4AB-6857-4D31-873E-9003D271DFB6}">
      <dsp:nvSpPr>
        <dsp:cNvPr id="0" name=""/>
        <dsp:cNvSpPr/>
      </dsp:nvSpPr>
      <dsp:spPr>
        <a:xfrm>
          <a:off x="0" y="766917"/>
          <a:ext cx="4651850" cy="141584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E40B3C-FF04-43C4-91D8-5C7C831368C1}">
      <dsp:nvSpPr>
        <dsp:cNvPr id="0" name=""/>
        <dsp:cNvSpPr/>
      </dsp:nvSpPr>
      <dsp:spPr>
        <a:xfrm>
          <a:off x="428293" y="1085483"/>
          <a:ext cx="778716" cy="77871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73BB4E-0305-441E-B213-E5D85E54E69D}">
      <dsp:nvSpPr>
        <dsp:cNvPr id="0" name=""/>
        <dsp:cNvSpPr/>
      </dsp:nvSpPr>
      <dsp:spPr>
        <a:xfrm>
          <a:off x="1635303" y="766917"/>
          <a:ext cx="3016546" cy="1415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844" tIns="149844" rIns="149844" bIns="149844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Train T is moving relative to reference frame E in x direction, we denote the velocity of </a:t>
          </a:r>
          <a:r>
            <a:rPr lang="en-US" sz="1600" i="1" kern="1200" dirty="0"/>
            <a:t>P</a:t>
          </a:r>
          <a:r>
            <a:rPr lang="en-US" sz="1600" kern="1200" dirty="0"/>
            <a:t> relative to frame </a:t>
          </a:r>
          <a:r>
            <a:rPr lang="en-US" sz="1600" i="1" kern="1200" dirty="0"/>
            <a:t>E</a:t>
          </a:r>
          <a:r>
            <a:rPr lang="en-US" sz="1600" kern="1200" dirty="0"/>
            <a:t> as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600" b="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acc>
                    <m:accPr>
                      <m:chr m:val="⃗"/>
                      <m:ctrlPr>
                        <a:rPr lang="en-US" sz="1600" b="0" i="1" kern="1200" smtClean="0">
                          <a:latin typeface="Cambria Math" panose="02040503050406030204" pitchFamily="18" charset="0"/>
                        </a:rPr>
                      </m:ctrlPr>
                    </m:accPr>
                    <m:e>
                      <m:r>
                        <a:rPr lang="en-US" sz="1600" b="0" i="1" kern="1200" smtClean="0">
                          <a:latin typeface="Cambria Math" panose="02040503050406030204" pitchFamily="18" charset="0"/>
                        </a:rPr>
                        <m:t>𝑣</m:t>
                      </m:r>
                    </m:e>
                  </m:acc>
                </m:e>
                <m:sub>
                  <m:r>
                    <a:rPr lang="en-US" sz="1600" b="0" i="1" kern="1200" smtClean="0">
                      <a:latin typeface="Cambria Math" panose="02040503050406030204" pitchFamily="18" charset="0"/>
                    </a:rPr>
                    <m:t>𝑇𝐸</m:t>
                  </m:r>
                </m:sub>
              </m:sSub>
            </m:oMath>
          </a14:m>
          <a:endParaRPr lang="en-US" sz="1600" kern="1200" dirty="0"/>
        </a:p>
      </dsp:txBody>
      <dsp:txXfrm>
        <a:off x="1635303" y="766917"/>
        <a:ext cx="3016546" cy="1415847"/>
      </dsp:txXfrm>
    </dsp:sp>
    <dsp:sp modelId="{1133EC3A-9D5A-4B1C-B960-1F95A3538AE8}">
      <dsp:nvSpPr>
        <dsp:cNvPr id="0" name=""/>
        <dsp:cNvSpPr/>
      </dsp:nvSpPr>
      <dsp:spPr>
        <a:xfrm>
          <a:off x="0" y="2536726"/>
          <a:ext cx="4651850" cy="141584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E63EC1-12F5-4310-A8C0-9FF778E8B11F}">
      <dsp:nvSpPr>
        <dsp:cNvPr id="0" name=""/>
        <dsp:cNvSpPr/>
      </dsp:nvSpPr>
      <dsp:spPr>
        <a:xfrm>
          <a:off x="428293" y="2855292"/>
          <a:ext cx="778716" cy="77871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81B0C3-B142-4FBE-8090-AB6BA9AFB090}">
      <dsp:nvSpPr>
        <dsp:cNvPr id="0" name=""/>
        <dsp:cNvSpPr/>
      </dsp:nvSpPr>
      <dsp:spPr>
        <a:xfrm>
          <a:off x="1635303" y="2536726"/>
          <a:ext cx="3016546" cy="1415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844" tIns="149844" rIns="149844" bIns="149844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If person </a:t>
          </a:r>
          <a:r>
            <a:rPr lang="en-US" sz="1600" i="1" kern="1200" dirty="0"/>
            <a:t>P </a:t>
          </a:r>
          <a:r>
            <a:rPr lang="en-US" sz="1600" kern="1200" dirty="0"/>
            <a:t>is moving relative to frame T, the velocity is now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600" b="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acc>
                    <m:accPr>
                      <m:chr m:val="⃗"/>
                      <m:ctrlPr>
                        <a:rPr lang="en-US" sz="1600" b="0" i="1" kern="1200" smtClean="0">
                          <a:latin typeface="Cambria Math" panose="02040503050406030204" pitchFamily="18" charset="0"/>
                        </a:rPr>
                      </m:ctrlPr>
                    </m:accPr>
                    <m:e>
                      <m:r>
                        <a:rPr lang="en-US" sz="1600" b="0" i="1" kern="1200" smtClean="0">
                          <a:latin typeface="Cambria Math" panose="02040503050406030204" pitchFamily="18" charset="0"/>
                        </a:rPr>
                        <m:t>𝑣</m:t>
                      </m:r>
                    </m:e>
                  </m:acc>
                </m:e>
                <m:sub>
                  <m:r>
                    <a:rPr lang="en-US" sz="1600" b="0" i="1" kern="1200" smtClean="0">
                      <a:latin typeface="Cambria Math" panose="02040503050406030204" pitchFamily="18" charset="0"/>
                    </a:rPr>
                    <m:t>𝑃𝑇</m:t>
                  </m:r>
                </m:sub>
              </m:sSub>
            </m:oMath>
          </a14:m>
          <a:r>
            <a:rPr lang="en-US" sz="1600" kern="1200" dirty="0"/>
            <a:t>. Then the </a:t>
          </a:r>
          <a:r>
            <a:rPr lang="en-US" sz="1600" i="1" kern="1200" dirty="0"/>
            <a:t>x</a:t>
          </a:r>
          <a:r>
            <a:rPr lang="en-US" sz="1600" kern="1200" dirty="0"/>
            <a:t>-velocity of </a:t>
          </a:r>
          <a:r>
            <a:rPr lang="en-US" sz="1600" i="1" kern="1200" dirty="0"/>
            <a:t>P</a:t>
          </a:r>
          <a:r>
            <a:rPr lang="en-US" sz="1600" kern="1200" dirty="0"/>
            <a:t> relative to frame </a:t>
          </a:r>
          <a:r>
            <a:rPr lang="en-US" sz="1600" i="1" kern="1200" dirty="0"/>
            <a:t>E</a:t>
          </a:r>
          <a:r>
            <a:rPr lang="en-US" sz="1600" kern="1200" dirty="0"/>
            <a:t> is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600" b="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acc>
                    <m:accPr>
                      <m:chr m:val="⃗"/>
                      <m:ctrlPr>
                        <a:rPr lang="en-US" sz="1600" b="0" i="1" kern="1200" smtClean="0">
                          <a:latin typeface="Cambria Math" panose="02040503050406030204" pitchFamily="18" charset="0"/>
                        </a:rPr>
                      </m:ctrlPr>
                    </m:accPr>
                    <m:e>
                      <m:r>
                        <a:rPr lang="en-US" sz="1600" b="0" i="1" kern="1200" smtClean="0">
                          <a:latin typeface="Cambria Math" panose="02040503050406030204" pitchFamily="18" charset="0"/>
                        </a:rPr>
                        <m:t>𝑣</m:t>
                      </m:r>
                    </m:e>
                  </m:acc>
                </m:e>
                <m:sub>
                  <m:r>
                    <a:rPr lang="en-US" sz="1600" b="0" i="1" kern="1200" smtClean="0">
                      <a:latin typeface="Cambria Math" panose="02040503050406030204" pitchFamily="18" charset="0"/>
                    </a:rPr>
                    <m:t>𝑃𝐸</m:t>
                  </m:r>
                </m:sub>
              </m:sSub>
              <m:r>
                <a:rPr lang="en-US" sz="1600" b="0" i="1" kern="1200" smtClean="0">
                  <a:latin typeface="Cambria Math" panose="02040503050406030204" pitchFamily="18" charset="0"/>
                </a:rPr>
                <m:t>=</m:t>
              </m:r>
              <m:sSub>
                <m:sSubPr>
                  <m:ctrlPr>
                    <a:rPr lang="en-US" sz="1600" b="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acc>
                    <m:accPr>
                      <m:chr m:val="⃗"/>
                      <m:ctrlPr>
                        <a:rPr lang="en-US" sz="1600" b="0" i="1" kern="1200" smtClean="0">
                          <a:latin typeface="Cambria Math" panose="02040503050406030204" pitchFamily="18" charset="0"/>
                        </a:rPr>
                      </m:ctrlPr>
                    </m:accPr>
                    <m:e>
                      <m:r>
                        <a:rPr lang="en-US" sz="1600" b="0" i="1" kern="1200" smtClean="0">
                          <a:latin typeface="Cambria Math" panose="02040503050406030204" pitchFamily="18" charset="0"/>
                        </a:rPr>
                        <m:t>𝑣</m:t>
                      </m:r>
                    </m:e>
                  </m:acc>
                </m:e>
                <m:sub>
                  <m:r>
                    <a:rPr lang="en-US" sz="1600" b="0" i="1" kern="1200" smtClean="0">
                      <a:latin typeface="Cambria Math" panose="02040503050406030204" pitchFamily="18" charset="0"/>
                    </a:rPr>
                    <m:t>𝑇𝐸</m:t>
                  </m:r>
                </m:sub>
              </m:sSub>
              <m:r>
                <a:rPr lang="en-US" sz="1600" b="0" i="1" kern="1200" smtClean="0">
                  <a:latin typeface="Cambria Math" panose="02040503050406030204" pitchFamily="18" charset="0"/>
                </a:rPr>
                <m:t>+</m:t>
              </m:r>
              <m:sSub>
                <m:sSubPr>
                  <m:ctrlPr>
                    <a:rPr lang="en-US" sz="1600" b="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acc>
                    <m:accPr>
                      <m:chr m:val="⃗"/>
                      <m:ctrlPr>
                        <a:rPr lang="en-US" sz="1600" b="0" i="1" kern="1200" smtClean="0">
                          <a:latin typeface="Cambria Math" panose="02040503050406030204" pitchFamily="18" charset="0"/>
                        </a:rPr>
                      </m:ctrlPr>
                    </m:accPr>
                    <m:e>
                      <m:r>
                        <a:rPr lang="en-US" sz="1600" b="0" i="1" kern="1200" smtClean="0">
                          <a:latin typeface="Cambria Math" panose="02040503050406030204" pitchFamily="18" charset="0"/>
                        </a:rPr>
                        <m:t>𝑣</m:t>
                      </m:r>
                    </m:e>
                  </m:acc>
                </m:e>
                <m:sub>
                  <m:r>
                    <a:rPr lang="en-US" sz="1600" b="0" i="1" kern="1200" smtClean="0">
                      <a:latin typeface="Cambria Math" panose="02040503050406030204" pitchFamily="18" charset="0"/>
                    </a:rPr>
                    <m:t>𝑃𝑇</m:t>
                  </m:r>
                </m:sub>
              </m:sSub>
            </m:oMath>
          </a14:m>
          <a:endParaRPr lang="en-US" sz="1600" kern="1200" dirty="0"/>
        </a:p>
      </dsp:txBody>
      <dsp:txXfrm>
        <a:off x="1635303" y="2536726"/>
        <a:ext cx="3016546" cy="14158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27DD2-65D0-4D66-B43A-3AE3C8D7A849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24C76-2916-4450-B152-FA81F261A7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3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4C76-2916-4450-B152-FA81F261A7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54A3090-D440-D142-92D2-497574497A4A}" type="slidenum">
              <a:rPr lang="en-US" sz="1200">
                <a:latin typeface="Times New Roman" charset="0"/>
              </a:rPr>
              <a:pPr/>
              <a:t>2</a:t>
            </a:fld>
            <a:endParaRPr lang="en-US" sz="1200">
              <a:latin typeface="Times New Roman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573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04358E1-9B16-5244-8722-4A36BA032034}" type="slidenum">
              <a:rPr lang="en-US" sz="1200">
                <a:latin typeface="Times New Roman" charset="0"/>
              </a:rPr>
              <a:pPr/>
              <a:t>3</a:t>
            </a:fld>
            <a:endParaRPr lang="en-US" sz="1200">
              <a:latin typeface="Times New Roman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770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378A2D4-D459-E44F-99E4-C13C6B579680}" type="slidenum">
              <a:rPr lang="en-US" sz="1200">
                <a:latin typeface="Times New Roman" charset="0"/>
              </a:rPr>
              <a:pPr/>
              <a:t>4</a:t>
            </a:fld>
            <a:endParaRPr lang="en-US" sz="1200">
              <a:latin typeface="Times New Roman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798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54A3090-D440-D142-92D2-497574497A4A}" type="slidenum">
              <a:rPr lang="en-US" sz="1200">
                <a:latin typeface="Times New Roman" charset="0"/>
              </a:rPr>
              <a:pPr/>
              <a:t>5</a:t>
            </a:fld>
            <a:endParaRPr lang="en-US" sz="1200">
              <a:latin typeface="Times New Roman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713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191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298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07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11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752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77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64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255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354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326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200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23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hilschatz.com/physics-book/contents/m42540.html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hyperlink" Target="http://ux.stackexchange.com/questions/79561/why-are-x-y-and-z-axes-represented-by-red-green-and-blue" TargetMode="Externa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1.xml"/><Relationship Id="rId15" Type="http://schemas.microsoft.com/office/2007/relationships/hdphoto" Target="../media/hdphoto1.wdp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10.xml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52739" y="4224938"/>
            <a:ext cx="6801055" cy="1459355"/>
          </a:xfrm>
        </p:spPr>
        <p:txBody>
          <a:bodyPr anchor="b">
            <a:normAutofit/>
          </a:bodyPr>
          <a:lstStyle/>
          <a:p>
            <a:pPr algn="l"/>
            <a:r>
              <a:rPr lang="en-US" sz="4400"/>
              <a:t>			</a:t>
            </a:r>
            <a:br>
              <a:rPr lang="en-US" sz="4400"/>
            </a:br>
            <a:r>
              <a:rPr lang="en-US" sz="4400"/>
              <a:t>VELOCITY	</a:t>
            </a:r>
            <a:r>
              <a:rPr lang="en-US" sz="4400" cap="all"/>
              <a:t> Addition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31AA8-D183-A315-C5DA-54D62B4A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89" y="2739749"/>
            <a:ext cx="2827866" cy="777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38883-9A7E-506D-9CE5-F80332AE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21" y="1317568"/>
            <a:ext cx="2255373" cy="479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/>
        </p:blipFill>
        <p:spPr>
          <a:xfrm>
            <a:off x="9822660" y="1123870"/>
            <a:ext cx="1994453" cy="17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037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Rectangle 35846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/>
              <a:t>Relative Velocity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>
            <a:normAutofit/>
          </a:bodyPr>
          <a:lstStyle/>
          <a:p>
            <a:r>
              <a:rPr lang="en-US" altLang="en-US" sz="2000" dirty="0"/>
              <a:t>The velocity of a moving body seen by a particular observer is called the velocity </a:t>
            </a:r>
            <a:r>
              <a:rPr lang="en-US" altLang="en-US" sz="2000" i="1" dirty="0"/>
              <a:t>relative</a:t>
            </a:r>
            <a:r>
              <a:rPr lang="en-US" altLang="en-US" sz="2000" dirty="0"/>
              <a:t> to that observer, or simply the        </a:t>
            </a:r>
            <a:r>
              <a:rPr lang="en-US" altLang="en-US" sz="2000" b="1" dirty="0"/>
              <a:t>relative</a:t>
            </a:r>
            <a:r>
              <a:rPr lang="en-US" altLang="en-US" sz="2000" dirty="0"/>
              <a:t> </a:t>
            </a:r>
            <a:r>
              <a:rPr lang="en-US" altLang="en-US" sz="2000" b="1" dirty="0"/>
              <a:t>velocity</a:t>
            </a:r>
            <a:r>
              <a:rPr lang="en-US" altLang="en-US" sz="2000" dirty="0"/>
              <a:t>.  </a:t>
            </a:r>
          </a:p>
          <a:p>
            <a:r>
              <a:rPr lang="en-US" altLang="en-US" sz="2000" dirty="0"/>
              <a:t>A </a:t>
            </a:r>
            <a:r>
              <a:rPr lang="en-US" altLang="en-US" sz="2000" b="1" dirty="0"/>
              <a:t>frame</a:t>
            </a:r>
            <a:r>
              <a:rPr lang="en-US" altLang="en-US" sz="2000" dirty="0"/>
              <a:t> </a:t>
            </a:r>
            <a:r>
              <a:rPr lang="en-US" altLang="en-US" sz="2000" b="1" dirty="0"/>
              <a:t>of</a:t>
            </a:r>
            <a:r>
              <a:rPr lang="en-US" altLang="en-US" sz="2000" dirty="0"/>
              <a:t> </a:t>
            </a:r>
            <a:r>
              <a:rPr lang="en-US" altLang="en-US" sz="2000" b="1" dirty="0"/>
              <a:t>reference</a:t>
            </a:r>
            <a:r>
              <a:rPr lang="en-US" altLang="en-US" sz="2000" dirty="0"/>
              <a:t> is a coordinate system plus a time scale.</a:t>
            </a:r>
          </a:p>
          <a:p>
            <a:r>
              <a:rPr lang="en-CA" sz="2000" dirty="0"/>
              <a:t>Relative velocity is extremely important as there is no ‘absolute’ velocity.</a:t>
            </a:r>
          </a:p>
        </p:txBody>
      </p:sp>
      <p:grpSp>
        <p:nvGrpSpPr>
          <p:cNvPr id="35849" name="Group 35848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35850" name="Isosceles Triangle 35849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51" name="Rectangle 35850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8050" y="1782981"/>
            <a:ext cx="3347752" cy="4361892"/>
          </a:xfrm>
          <a:prstGeom prst="rect">
            <a:avLst/>
          </a:prstGeom>
        </p:spPr>
      </p:pic>
      <p:grpSp>
        <p:nvGrpSpPr>
          <p:cNvPr id="35853" name="Group 35852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35854" name="Rectangle 35853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55" name="Isosceles Triangle 35854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6B39068-73CC-8DF0-AA88-BD0FF862FAB6}"/>
              </a:ext>
            </a:extLst>
          </p:cNvPr>
          <p:cNvSpPr txBox="1"/>
          <p:nvPr/>
        </p:nvSpPr>
        <p:spPr>
          <a:xfrm>
            <a:off x="8854633" y="1485575"/>
            <a:ext cx="744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Wind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B25EFF-D2A0-7750-F30E-04C972DED20D}"/>
              </a:ext>
            </a:extLst>
          </p:cNvPr>
          <p:cNvSpPr txBox="1"/>
          <p:nvPr/>
        </p:nvSpPr>
        <p:spPr>
          <a:xfrm>
            <a:off x="6748050" y="2700916"/>
            <a:ext cx="13431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Coordinate system definition </a:t>
            </a:r>
          </a:p>
        </p:txBody>
      </p:sp>
    </p:spTree>
    <p:extLst>
      <p:ext uri="{BB962C8B-B14F-4D97-AF65-F5344CB8AC3E}">
        <p14:creationId xmlns:p14="http://schemas.microsoft.com/office/powerpoint/2010/main" val="764114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98" name="Rectangle 36897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 dirty="0"/>
              <a:t>Velocity Addition in One Dimension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6908" name="Rectangle 3">
                <a:extLst>
                  <a:ext uri="{FF2B5EF4-FFF2-40B4-BE49-F238E27FC236}">
                    <a16:creationId xmlns:a16="http://schemas.microsoft.com/office/drawing/2014/main" id="{47E788C2-AB4B-F4F2-57BB-7EBD61656E8A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692529036"/>
                  </p:ext>
                </p:extLst>
              </p:nvPr>
            </p:nvGraphicFramePr>
            <p:xfrm>
              <a:off x="643469" y="1457471"/>
              <a:ext cx="4651850" cy="47194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36908" name="Rectangle 3">
                <a:extLst>
                  <a:ext uri="{FF2B5EF4-FFF2-40B4-BE49-F238E27FC236}">
                    <a16:creationId xmlns:a16="http://schemas.microsoft.com/office/drawing/2014/main" id="{47E788C2-AB4B-F4F2-57BB-7EBD61656E8A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692529036"/>
                  </p:ext>
                </p:extLst>
              </p:nvPr>
            </p:nvGraphicFramePr>
            <p:xfrm>
              <a:off x="643469" y="1457471"/>
              <a:ext cx="4651850" cy="47194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grpSp>
        <p:nvGrpSpPr>
          <p:cNvPr id="36900" name="Group 36899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36901" name="Rectangle 36900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02" name="Isosceles Triangle 36901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D378693-79B2-3C2A-9A8B-7473D6113F8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7503490" y="1782982"/>
            <a:ext cx="1836869" cy="2116558"/>
          </a:xfrm>
          <a:prstGeom prst="rect">
            <a:avLst/>
          </a:prstGeom>
        </p:spPr>
      </p:pic>
      <p:grpSp>
        <p:nvGrpSpPr>
          <p:cNvPr id="36904" name="Group 36903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36905" name="Isosceles Triangle 36904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06" name="Rectangle 36905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95320" y="4500767"/>
            <a:ext cx="6253212" cy="12037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AB24AA-20A2-B893-D595-AD56A38ED811}"/>
              </a:ext>
            </a:extLst>
          </p:cNvPr>
          <p:cNvSpPr txBox="1"/>
          <p:nvPr/>
        </p:nvSpPr>
        <p:spPr>
          <a:xfrm>
            <a:off x="8501605" y="3339296"/>
            <a:ext cx="2408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Earth reference frame E</a:t>
            </a:r>
          </a:p>
        </p:txBody>
      </p:sp>
    </p:spTree>
    <p:extLst>
      <p:ext uri="{BB962C8B-B14F-4D97-AF65-F5344CB8AC3E}">
        <p14:creationId xmlns:p14="http://schemas.microsoft.com/office/powerpoint/2010/main" val="1433118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6" name="Rectangle 37895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 dirty="0"/>
              <a:t>Velocity Addition in Two or Three Dimensions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>
            <a:normAutofit/>
          </a:bodyPr>
          <a:lstStyle/>
          <a:p>
            <a:r>
              <a:rPr lang="en-US" sz="2000" dirty="0"/>
              <a:t>The vector addition can be extended to 2, 3 and higher dimensions if needed, the vector sum can always be done by individual components to get the result.</a:t>
            </a:r>
          </a:p>
        </p:txBody>
      </p:sp>
      <p:grpSp>
        <p:nvGrpSpPr>
          <p:cNvPr id="37898" name="Group 37897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37899" name="Isosceles Triangle 37898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900" name="Rectangle 37899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827" y="1181097"/>
            <a:ext cx="3347752" cy="4361892"/>
          </a:xfrm>
          <a:prstGeom prst="rect">
            <a:avLst/>
          </a:prstGeom>
        </p:spPr>
      </p:pic>
      <p:grpSp>
        <p:nvGrpSpPr>
          <p:cNvPr id="37902" name="Group 37901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37903" name="Rectangle 37902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904" name="Isosceles Triangle 37903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643034" y="5157217"/>
                <a:ext cx="6096000" cy="64985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dirty="0">
                    <a:solidFill>
                      <a:srgbClr val="000000"/>
                    </a:solidFill>
                  </a:rPr>
                  <a:t>The positions of particle </a:t>
                </a:r>
                <a:r>
                  <a:rPr lang="en-US" i="1" dirty="0">
                    <a:solidFill>
                      <a:srgbClr val="000000"/>
                    </a:solidFill>
                  </a:rPr>
                  <a:t>P</a:t>
                </a:r>
                <a:r>
                  <a:rPr lang="en-US" dirty="0">
                    <a:solidFill>
                      <a:srgbClr val="000000"/>
                    </a:solidFill>
                  </a:rPr>
                  <a:t> relative to frames </a:t>
                </a:r>
                <a:r>
                  <a:rPr lang="en-US" i="1" dirty="0">
                    <a:solidFill>
                      <a:srgbClr val="000000"/>
                    </a:solidFill>
                  </a:rPr>
                  <a:t>S </a:t>
                </a:r>
                <a:r>
                  <a:rPr lang="en-US" dirty="0">
                    <a:solidFill>
                      <a:srgbClr val="000000"/>
                    </a:solidFill>
                  </a:rPr>
                  <a:t>and </a:t>
                </a:r>
                <a:r>
                  <a:rPr lang="en-US" i="1" dirty="0">
                    <a:solidFill>
                      <a:srgbClr val="000000"/>
                    </a:solidFill>
                  </a:rPr>
                  <a:t>S</a:t>
                </a:r>
                <a:r>
                  <a:rPr lang="en-US" dirty="0">
                    <a:solidFill>
                      <a:srgbClr val="000000"/>
                    </a:solidFill>
                  </a:rPr>
                  <a:t>′ are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1">
                                <a:solidFill>
                                  <a:srgbClr val="000000"/>
                                </a:solidFill>
                                <a:latin typeface="Cambria Math"/>
                              </a:rPr>
                              <m:t>𝐫</m:t>
                            </m:r>
                          </m:e>
                        </m:acc>
                      </m:e>
                      <m:sub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/>
                          </a:rPr>
                          <m:t>𝑃𝑆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000000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1">
                                <a:solidFill>
                                  <a:srgbClr val="000000"/>
                                </a:solidFill>
                                <a:latin typeface="Cambria Math"/>
                              </a:rPr>
                              <m:t>𝐫</m:t>
                            </m:r>
                          </m:e>
                        </m:acc>
                      </m:e>
                      <m:sub>
                        <m:sSup>
                          <m:sSup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/>
                              </a:rPr>
                              <m:t>𝑃𝑆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/>
                              </a:rPr>
                              <m:t>′</m:t>
                            </m:r>
                          </m:sup>
                        </m:sSup>
                      </m:sub>
                    </m:sSub>
                  </m:oMath>
                </a14:m>
                <a:r>
                  <a:rPr lang="en-US" dirty="0">
                    <a:solidFill>
                      <a:srgbClr val="000000"/>
                    </a:solidFill>
                  </a:rPr>
                  <a:t>, respectively.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034" y="5157217"/>
                <a:ext cx="6096000" cy="649858"/>
              </a:xfrm>
              <a:prstGeom prst="rect">
                <a:avLst/>
              </a:prstGeom>
              <a:blipFill>
                <a:blip r:embed="rId4"/>
                <a:stretch>
                  <a:fillRect l="-900" t="-14019" b="-14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9521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Rectangle 35846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849" name="Group 35848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35850" name="Isosceles Triangle 35849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51" name="Rectangle 35850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853" name="Group 35852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35854" name="Rectangle 35853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55" name="Isosceles Triangle 35854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Rectangle 2">
            <a:extLst>
              <a:ext uri="{FF2B5EF4-FFF2-40B4-BE49-F238E27FC236}">
                <a16:creationId xmlns:a16="http://schemas.microsoft.com/office/drawing/2014/main" id="{86E08AB5-CEB4-09C6-B004-6BE340A58C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96998" y="137338"/>
            <a:ext cx="10458682" cy="835527"/>
          </a:xfrm>
        </p:spPr>
        <p:txBody>
          <a:bodyPr/>
          <a:lstStyle/>
          <a:p>
            <a:r>
              <a:rPr lang="en-US" dirty="0"/>
              <a:t>Velocity Addition Example in Two Dimensions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803E4A7-54D1-A7D5-A2FA-CD79BE832C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8131" r="28359"/>
          <a:stretch/>
        </p:blipFill>
        <p:spPr>
          <a:xfrm>
            <a:off x="1057739" y="1861401"/>
            <a:ext cx="3509318" cy="349940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49E25CA-6F40-CF3C-F981-5573BE49DDF5}"/>
              </a:ext>
            </a:extLst>
          </p:cNvPr>
          <p:cNvSpPr/>
          <p:nvPr/>
        </p:nvSpPr>
        <p:spPr>
          <a:xfrm>
            <a:off x="336049" y="589258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A car travels east toward an intersection while a truck travels south toward the same intersection.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F22F8EF-7AB8-8AEE-0F04-41B6D90455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00451" y="1861401"/>
            <a:ext cx="4712616" cy="32982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86CF191A-151F-19F4-7CAD-F714134092ED}"/>
                  </a:ext>
                </a:extLst>
              </p:cNvPr>
              <p:cNvSpPr/>
              <p:nvPr/>
            </p:nvSpPr>
            <p:spPr>
              <a:xfrm>
                <a:off x="6432049" y="5892581"/>
                <a:ext cx="57232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/>
                  <a:t>Vector diagram of the vector equation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1">
                                <a:latin typeface="Cambria Math"/>
                              </a:rPr>
                              <m:t>𝐯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CT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 =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1">
                                <a:latin typeface="Cambria Math"/>
                              </a:rPr>
                              <m:t>𝐯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CE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 +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1">
                                <a:latin typeface="Cambria Math"/>
                              </a:rPr>
                              <m:t>𝐯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ET</m:t>
                        </m:r>
                      </m:sub>
                    </m:sSub>
                  </m:oMath>
                </a14:m>
                <a:r>
                  <a:rPr lang="en-US" dirty="0"/>
                  <a:t>. </a:t>
                </a: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86CF191A-151F-19F4-7CAD-F714134092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2049" y="5892581"/>
                <a:ext cx="5723233" cy="369332"/>
              </a:xfrm>
              <a:prstGeom prst="rect">
                <a:avLst/>
              </a:prstGeom>
              <a:blipFill>
                <a:blip r:embed="rId7"/>
                <a:stretch>
                  <a:fillRect l="-852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0581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3670</TotalTime>
  <Words>229</Words>
  <Application>Microsoft Office PowerPoint</Application>
  <PresentationFormat>Widescreen</PresentationFormat>
  <Paragraphs>22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Office Theme</vt:lpstr>
      <vt:lpstr>    VELOCITY  Addition</vt:lpstr>
      <vt:lpstr>Relative Velocity</vt:lpstr>
      <vt:lpstr>Velocity Addition in One Dimension</vt:lpstr>
      <vt:lpstr>Velocity Addition in Two or Three Dimensions</vt:lpstr>
      <vt:lpstr>Velocity Addition Example in Two Dimensions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Tatiana Krivosheev</dc:creator>
  <cp:lastModifiedBy>Dmitriy Beznosko</cp:lastModifiedBy>
  <cp:revision>186</cp:revision>
  <dcterms:created xsi:type="dcterms:W3CDTF">2020-03-17T19:17:10Z</dcterms:created>
  <dcterms:modified xsi:type="dcterms:W3CDTF">2023-04-01T23:16:27Z</dcterms:modified>
</cp:coreProperties>
</file>