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notesMasterIdLst>
    <p:notesMasterId r:id="rId20"/>
  </p:notesMasterIdLst>
  <p:sldIdLst>
    <p:sldId id="314" r:id="rId2"/>
    <p:sldId id="312" r:id="rId3"/>
    <p:sldId id="273" r:id="rId4"/>
    <p:sldId id="274" r:id="rId5"/>
    <p:sldId id="275" r:id="rId6"/>
    <p:sldId id="311" r:id="rId7"/>
    <p:sldId id="281" r:id="rId8"/>
    <p:sldId id="285" r:id="rId9"/>
    <p:sldId id="287" r:id="rId10"/>
    <p:sldId id="288" r:id="rId11"/>
    <p:sldId id="313" r:id="rId12"/>
    <p:sldId id="290" r:id="rId13"/>
    <p:sldId id="294" r:id="rId14"/>
    <p:sldId id="296" r:id="rId15"/>
    <p:sldId id="299" r:id="rId16"/>
    <p:sldId id="300" r:id="rId17"/>
    <p:sldId id="303" r:id="rId18"/>
    <p:sldId id="30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6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4" y="5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4EE665CB-3A04-45A5-974D-A80CA7515BFE}"/>
    <pc:docChg chg="custSel modSld">
      <pc:chgData name="Dmitriy Beznosko" userId="8bcdeb23-d2dd-465e-bda6-8e644f22b48c" providerId="ADAL" clId="{4EE665CB-3A04-45A5-974D-A80CA7515BFE}" dt="2023-04-01T23:16:33.212" v="0" actId="26606"/>
      <pc:docMkLst>
        <pc:docMk/>
      </pc:docMkLst>
      <pc:sldChg chg="addSp delSp modSp mod">
        <pc:chgData name="Dmitriy Beznosko" userId="8bcdeb23-d2dd-465e-bda6-8e644f22b48c" providerId="ADAL" clId="{4EE665CB-3A04-45A5-974D-A80CA7515BFE}" dt="2023-04-01T23:16:33.212" v="0" actId="26606"/>
        <pc:sldMkLst>
          <pc:docMk/>
          <pc:sldMk cId="3524771207" sldId="314"/>
        </pc:sldMkLst>
        <pc:spChg chg="mod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2" creationId="{00000000-0000-0000-0000-000000000000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37" creationId="{B4D3D850-2041-4B7C-AED9-54DA385B14F7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39" creationId="{5707F116-8EC0-4822-9067-186AC8C96EB8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41" creationId="{49F1A7E4-819D-4D21-8E8B-32671A9F9853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43" creationId="{CB64814D-A361-44E1-8D97-B83E41C8B280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45" creationId="{852A6879-032A-4946-9CCA-44D38BEDF5F5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47" creationId="{56AB08D7-F0FB-4965-B730-8B874214C283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49" creationId="{148D9297-49FA-43ED-AC6B-E2F153B3A5A6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51" creationId="{77C2D141-F73C-4BF3-B3DF-D3BA74B8BE29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53" creationId="{DB456AC5-2DFE-4E00-B0CE-30AAA2A3D676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55" creationId="{D3EB41F8-8868-4FC3-8553-94FEE5A8B818}"/>
          </ac:spMkLst>
        </pc:spChg>
        <pc:spChg chg="del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57" creationId="{39671820-9967-4806-B0A7-4944C2A4A5F1}"/>
          </ac:spMkLst>
        </pc:spChg>
        <pc:spChg chg="add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62" creationId="{0D3E573C-3958-42CC-A225-6B8B07B0F6C9}"/>
          </ac:spMkLst>
        </pc:spChg>
        <pc:spChg chg="add">
          <ac:chgData name="Dmitriy Beznosko" userId="8bcdeb23-d2dd-465e-bda6-8e644f22b48c" providerId="ADAL" clId="{4EE665CB-3A04-45A5-974D-A80CA7515BFE}" dt="2023-04-01T23:16:33.212" v="0" actId="26606"/>
          <ac:spMkLst>
            <pc:docMk/>
            <pc:sldMk cId="3524771207" sldId="314"/>
            <ac:spMk id="64" creationId="{337AE4E8-E01E-4FD9-89B2-91EF5C7DD54E}"/>
          </ac:spMkLst>
        </pc:spChg>
        <pc:picChg chg="mod ord">
          <ac:chgData name="Dmitriy Beznosko" userId="8bcdeb23-d2dd-465e-bda6-8e644f22b48c" providerId="ADAL" clId="{4EE665CB-3A04-45A5-974D-A80CA7515BFE}" dt="2023-04-01T23:16:33.212" v="0" actId="26606"/>
          <ac:picMkLst>
            <pc:docMk/>
            <pc:sldMk cId="3524771207" sldId="314"/>
            <ac:picMk id="5" creationId="{00000000-0000-0000-0000-000000000000}"/>
          </ac:picMkLst>
        </pc:picChg>
        <pc:picChg chg="mod ord">
          <ac:chgData name="Dmitriy Beznosko" userId="8bcdeb23-d2dd-465e-bda6-8e644f22b48c" providerId="ADAL" clId="{4EE665CB-3A04-45A5-974D-A80CA7515BFE}" dt="2023-04-01T23:16:33.212" v="0" actId="26606"/>
          <ac:picMkLst>
            <pc:docMk/>
            <pc:sldMk cId="3524771207" sldId="314"/>
            <ac:picMk id="6" creationId="{57138883-9A7E-506D-9CE5-F80332AEAA95}"/>
          </ac:picMkLst>
        </pc:picChg>
        <pc:picChg chg="mod">
          <ac:chgData name="Dmitriy Beznosko" userId="8bcdeb23-d2dd-465e-bda6-8e644f22b48c" providerId="ADAL" clId="{4EE665CB-3A04-45A5-974D-A80CA7515BFE}" dt="2023-04-01T23:16:33.212" v="0" actId="26606"/>
          <ac:picMkLst>
            <pc:docMk/>
            <pc:sldMk cId="3524771207" sldId="314"/>
            <ac:picMk id="7" creationId="{23C31AA8-D183-A315-C5DA-54D62B4A873C}"/>
          </ac:picMkLst>
        </pc:picChg>
      </pc:sldChg>
    </pc:docChg>
  </pc:docChgLst>
  <pc:docChgLst>
    <pc:chgData name="Tatiana Krivosheev" userId="c41c6ff2-b9bd-4765-bc53-566538058c37" providerId="ADAL" clId="{78927F08-79AD-402D-B7E4-CADCE8553D9A}"/>
    <pc:docChg chg="modSld">
      <pc:chgData name="Tatiana Krivosheev" userId="c41c6ff2-b9bd-4765-bc53-566538058c37" providerId="ADAL" clId="{78927F08-79AD-402D-B7E4-CADCE8553D9A}" dt="2021-12-14T14:09:24.546" v="2" actId="1076"/>
      <pc:docMkLst>
        <pc:docMk/>
      </pc:docMkLst>
      <pc:sldChg chg="addSp modSp mod">
        <pc:chgData name="Tatiana Krivosheev" userId="c41c6ff2-b9bd-4765-bc53-566538058c37" providerId="ADAL" clId="{78927F08-79AD-402D-B7E4-CADCE8553D9A}" dt="2021-12-14T14:09:24.546" v="2" actId="1076"/>
        <pc:sldMkLst>
          <pc:docMk/>
          <pc:sldMk cId="2464037572" sldId="256"/>
        </pc:sldMkLst>
        <pc:picChg chg="add mod">
          <ac:chgData name="Tatiana Krivosheev" userId="c41c6ff2-b9bd-4765-bc53-566538058c37" providerId="ADAL" clId="{78927F08-79AD-402D-B7E4-CADCE8553D9A}" dt="2021-12-14T14:09:24.546" v="2" actId="1076"/>
          <ac:picMkLst>
            <pc:docMk/>
            <pc:sldMk cId="2464037572" sldId="256"/>
            <ac:picMk id="5" creationId="{730D068E-A888-4C3B-98DE-0413309A3D35}"/>
          </ac:picMkLst>
        </pc:picChg>
      </pc:sldChg>
    </pc:docChg>
  </pc:docChgLst>
  <pc:docChgLst>
    <pc:chgData name="Dmitriy Beznosko" userId="8bcdeb23-d2dd-465e-bda6-8e644f22b48c" providerId="ADAL" clId="{A9E7AB01-A36E-4040-8E77-72BFBBA84CF1}"/>
    <pc:docChg chg="undo custSel addSld delSld modSld">
      <pc:chgData name="Dmitriy Beznosko" userId="8bcdeb23-d2dd-465e-bda6-8e644f22b48c" providerId="ADAL" clId="{A9E7AB01-A36E-4040-8E77-72BFBBA84CF1}" dt="2023-02-06T17:42:55.526" v="578"/>
      <pc:docMkLst>
        <pc:docMk/>
      </pc:docMkLst>
      <pc:sldChg chg="del">
        <pc:chgData name="Dmitriy Beznosko" userId="8bcdeb23-d2dd-465e-bda6-8e644f22b48c" providerId="ADAL" clId="{A9E7AB01-A36E-4040-8E77-72BFBBA84CF1}" dt="2023-01-28T16:44:23.223" v="17" actId="47"/>
        <pc:sldMkLst>
          <pc:docMk/>
          <pc:sldMk cId="2464037572" sldId="256"/>
        </pc:sldMkLst>
      </pc:sldChg>
      <pc:sldChg chg="addSp delSp modSp mod setBg">
        <pc:chgData name="Dmitriy Beznosko" userId="8bcdeb23-d2dd-465e-bda6-8e644f22b48c" providerId="ADAL" clId="{A9E7AB01-A36E-4040-8E77-72BFBBA84CF1}" dt="2023-02-03T15:16:11.008" v="423" actId="403"/>
        <pc:sldMkLst>
          <pc:docMk/>
          <pc:sldMk cId="3964900422" sldId="273"/>
        </pc:sldMkLst>
        <pc:spChg chg="mod">
          <ac:chgData name="Dmitriy Beznosko" userId="8bcdeb23-d2dd-465e-bda6-8e644f22b48c" providerId="ADAL" clId="{A9E7AB01-A36E-4040-8E77-72BFBBA84CF1}" dt="2023-02-03T15:15:59.009" v="420" actId="26606"/>
          <ac:spMkLst>
            <pc:docMk/>
            <pc:sldMk cId="3964900422" sldId="273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A9E7AB01-A36E-4040-8E77-72BFBBA84CF1}" dt="2023-01-28T17:00:21.222" v="96" actId="26606"/>
          <ac:spMkLst>
            <pc:docMk/>
            <pc:sldMk cId="3964900422" sldId="273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A9E7AB01-A36E-4040-8E77-72BFBBA84CF1}" dt="2023-02-01T20:27:19.722" v="170" actId="26606"/>
          <ac:spMkLst>
            <pc:docMk/>
            <pc:sldMk cId="3964900422" sldId="273"/>
            <ac:spMk id="7" creationId="{12FB12AE-71D1-47FD-9AC3-EE2C07424534}"/>
          </ac:spMkLst>
        </pc:spChg>
        <pc:spChg chg="add del">
          <ac:chgData name="Dmitriy Beznosko" userId="8bcdeb23-d2dd-465e-bda6-8e644f22b48c" providerId="ADAL" clId="{A9E7AB01-A36E-4040-8E77-72BFBBA84CF1}" dt="2023-01-28T17:00:07.876" v="93" actId="26606"/>
          <ac:spMkLst>
            <pc:docMk/>
            <pc:sldMk cId="3964900422" sldId="273"/>
            <ac:spMk id="8" creationId="{EA9808A8-566E-4800-850A-0F1F56D141CF}"/>
          </ac:spMkLst>
        </pc:spChg>
        <pc:spChg chg="add del">
          <ac:chgData name="Dmitriy Beznosko" userId="8bcdeb23-d2dd-465e-bda6-8e644f22b48c" providerId="ADAL" clId="{A9E7AB01-A36E-4040-8E77-72BFBBA84CF1}" dt="2023-02-01T20:27:19.722" v="170" actId="26606"/>
          <ac:spMkLst>
            <pc:docMk/>
            <pc:sldMk cId="3964900422" sldId="273"/>
            <ac:spMk id="9" creationId="{64853C7E-3CBA-4464-865F-6044D94B1BE9}"/>
          </ac:spMkLst>
        </pc:spChg>
        <pc:spChg chg="add del">
          <ac:chgData name="Dmitriy Beznosko" userId="8bcdeb23-d2dd-465e-bda6-8e644f22b48c" providerId="ADAL" clId="{A9E7AB01-A36E-4040-8E77-72BFBBA84CF1}" dt="2023-01-28T17:00:07.876" v="93" actId="26606"/>
          <ac:spMkLst>
            <pc:docMk/>
            <pc:sldMk cId="3964900422" sldId="273"/>
            <ac:spMk id="10" creationId="{E0EA980B-3AA9-4C6A-B183-9652EF887C62}"/>
          </ac:spMkLst>
        </pc:spChg>
        <pc:spChg chg="add del">
          <ac:chgData name="Dmitriy Beznosko" userId="8bcdeb23-d2dd-465e-bda6-8e644f22b48c" providerId="ADAL" clId="{A9E7AB01-A36E-4040-8E77-72BFBBA84CF1}" dt="2023-02-01T20:27:19.722" v="170" actId="26606"/>
          <ac:spMkLst>
            <pc:docMk/>
            <pc:sldMk cId="3964900422" sldId="273"/>
            <ac:spMk id="11" creationId="{55EFEC59-B929-4851-9DEF-9106F27979A9}"/>
          </ac:spMkLst>
        </pc:spChg>
        <pc:spChg chg="add del">
          <ac:chgData name="Dmitriy Beznosko" userId="8bcdeb23-d2dd-465e-bda6-8e644f22b48c" providerId="ADAL" clId="{A9E7AB01-A36E-4040-8E77-72BFBBA84CF1}" dt="2023-01-28T17:00:07.876" v="93" actId="26606"/>
          <ac:spMkLst>
            <pc:docMk/>
            <pc:sldMk cId="3964900422" sldId="273"/>
            <ac:spMk id="12" creationId="{98D3D1A0-87BA-4C90-9FC2-E7CDF743543B}"/>
          </ac:spMkLst>
        </pc:spChg>
        <pc:spChg chg="add del">
          <ac:chgData name="Dmitriy Beznosko" userId="8bcdeb23-d2dd-465e-bda6-8e644f22b48c" providerId="ADAL" clId="{A9E7AB01-A36E-4040-8E77-72BFBBA84CF1}" dt="2023-02-01T20:27:19.722" v="170" actId="26606"/>
          <ac:spMkLst>
            <pc:docMk/>
            <pc:sldMk cId="3964900422" sldId="273"/>
            <ac:spMk id="13" creationId="{6C132392-D5FF-4588-8FA1-5BAD77BF6464}"/>
          </ac:spMkLst>
        </pc:spChg>
        <pc:spChg chg="add del">
          <ac:chgData name="Dmitriy Beznosko" userId="8bcdeb23-d2dd-465e-bda6-8e644f22b48c" providerId="ADAL" clId="{A9E7AB01-A36E-4040-8E77-72BFBBA84CF1}" dt="2023-01-28T17:00:07.876" v="93" actId="26606"/>
          <ac:spMkLst>
            <pc:docMk/>
            <pc:sldMk cId="3964900422" sldId="273"/>
            <ac:spMk id="14" creationId="{FE3017A9-DE31-462F-8E54-B30A425316B7}"/>
          </ac:spMkLst>
        </pc:spChg>
        <pc:spChg chg="add del">
          <ac:chgData name="Dmitriy Beznosko" userId="8bcdeb23-d2dd-465e-bda6-8e644f22b48c" providerId="ADAL" clId="{A9E7AB01-A36E-4040-8E77-72BFBBA84CF1}" dt="2023-02-01T20:27:19.722" v="170" actId="26606"/>
          <ac:spMkLst>
            <pc:docMk/>
            <pc:sldMk cId="3964900422" sldId="273"/>
            <ac:spMk id="15" creationId="{C7EAC045-695C-4E73-9B7C-AFD6FB22DA20}"/>
          </ac:spMkLst>
        </pc:spChg>
        <pc:spChg chg="add del">
          <ac:chgData name="Dmitriy Beznosko" userId="8bcdeb23-d2dd-465e-bda6-8e644f22b48c" providerId="ADAL" clId="{A9E7AB01-A36E-4040-8E77-72BFBBA84CF1}" dt="2023-02-01T20:27:19.722" v="170" actId="26606"/>
          <ac:spMkLst>
            <pc:docMk/>
            <pc:sldMk cId="3964900422" sldId="273"/>
            <ac:spMk id="17" creationId="{12ED3B7D-405D-4DFA-8608-B6DE7467183E}"/>
          </ac:spMkLst>
        </pc:spChg>
        <pc:spChg chg="add del">
          <ac:chgData name="Dmitriy Beznosko" userId="8bcdeb23-d2dd-465e-bda6-8e644f22b48c" providerId="ADAL" clId="{A9E7AB01-A36E-4040-8E77-72BFBBA84CF1}" dt="2023-02-01T20:27:19.722" v="170" actId="26606"/>
          <ac:spMkLst>
            <pc:docMk/>
            <pc:sldMk cId="3964900422" sldId="273"/>
            <ac:spMk id="18" creationId="{404A7A3A-BEAE-4BC6-A163-5D0E5F8C4669}"/>
          </ac:spMkLst>
        </pc:spChg>
        <pc:spChg chg="add del mod">
          <ac:chgData name="Dmitriy Beznosko" userId="8bcdeb23-d2dd-465e-bda6-8e644f22b48c" providerId="ADAL" clId="{A9E7AB01-A36E-4040-8E77-72BFBBA84CF1}" dt="2023-02-01T20:27:01.359" v="168" actId="26606"/>
          <ac:spMkLst>
            <pc:docMk/>
            <pc:sldMk cId="3964900422" sldId="273"/>
            <ac:spMk id="19" creationId="{00000000-0000-0000-0000-000000000000}"/>
          </ac:spMkLst>
        </pc:spChg>
        <pc:spChg chg="add del">
          <ac:chgData name="Dmitriy Beznosko" userId="8bcdeb23-d2dd-465e-bda6-8e644f22b48c" providerId="ADAL" clId="{A9E7AB01-A36E-4040-8E77-72BFBBA84CF1}" dt="2023-01-28T17:00:07.876" v="93" actId="26606"/>
          <ac:spMkLst>
            <pc:docMk/>
            <pc:sldMk cId="3964900422" sldId="273"/>
            <ac:spMk id="20" creationId="{71584EDE-6CF9-4712-A6C5-ED6FD26DB6E2}"/>
          </ac:spMkLst>
        </pc:spChg>
        <pc:spChg chg="add del">
          <ac:chgData name="Dmitriy Beznosko" userId="8bcdeb23-d2dd-465e-bda6-8e644f22b48c" providerId="ADAL" clId="{A9E7AB01-A36E-4040-8E77-72BFBBA84CF1}" dt="2023-02-03T15:15:59.009" v="420" actId="26606"/>
          <ac:spMkLst>
            <pc:docMk/>
            <pc:sldMk cId="3964900422" sldId="273"/>
            <ac:spMk id="26" creationId="{8FC9BE17-9A7B-462D-AE50-3D8777387304}"/>
          </ac:spMkLst>
        </pc:spChg>
        <pc:spChg chg="add del">
          <ac:chgData name="Dmitriy Beznosko" userId="8bcdeb23-d2dd-465e-bda6-8e644f22b48c" providerId="ADAL" clId="{A9E7AB01-A36E-4040-8E77-72BFBBA84CF1}" dt="2023-02-03T15:15:59.009" v="420" actId="26606"/>
          <ac:spMkLst>
            <pc:docMk/>
            <pc:sldMk cId="3964900422" sldId="273"/>
            <ac:spMk id="28" creationId="{3EBE8569-6AEC-4B8C-8D53-2DE337CDBA65}"/>
          </ac:spMkLst>
        </pc:spChg>
        <pc:spChg chg="add del">
          <ac:chgData name="Dmitriy Beznosko" userId="8bcdeb23-d2dd-465e-bda6-8e644f22b48c" providerId="ADAL" clId="{A9E7AB01-A36E-4040-8E77-72BFBBA84CF1}" dt="2023-02-03T15:15:59.009" v="420" actId="26606"/>
          <ac:spMkLst>
            <pc:docMk/>
            <pc:sldMk cId="3964900422" sldId="273"/>
            <ac:spMk id="30" creationId="{55D4142C-5077-457F-A6AD-3FECFDB39685}"/>
          </ac:spMkLst>
        </pc:spChg>
        <pc:spChg chg="add del">
          <ac:chgData name="Dmitriy Beznosko" userId="8bcdeb23-d2dd-465e-bda6-8e644f22b48c" providerId="ADAL" clId="{A9E7AB01-A36E-4040-8E77-72BFBBA84CF1}" dt="2023-02-03T15:15:59.009" v="420" actId="26606"/>
          <ac:spMkLst>
            <pc:docMk/>
            <pc:sldMk cId="3964900422" sldId="273"/>
            <ac:spMk id="32" creationId="{7A5F0580-5EE9-419F-96EE-B6529EF6E7D0}"/>
          </ac:spMkLst>
        </pc:spChg>
        <pc:spChg chg="add">
          <ac:chgData name="Dmitriy Beznosko" userId="8bcdeb23-d2dd-465e-bda6-8e644f22b48c" providerId="ADAL" clId="{A9E7AB01-A36E-4040-8E77-72BFBBA84CF1}" dt="2023-02-03T15:15:59.009" v="420" actId="26606"/>
          <ac:spMkLst>
            <pc:docMk/>
            <pc:sldMk cId="3964900422" sldId="273"/>
            <ac:spMk id="37" creationId="{2B566528-1B12-4246-9431-5C2D7D081168}"/>
          </ac:spMkLst>
        </pc:spChg>
        <pc:grpChg chg="add del">
          <ac:chgData name="Dmitriy Beznosko" userId="8bcdeb23-d2dd-465e-bda6-8e644f22b48c" providerId="ADAL" clId="{A9E7AB01-A36E-4040-8E77-72BFBBA84CF1}" dt="2023-01-28T17:00:07.876" v="93" actId="26606"/>
          <ac:grpSpMkLst>
            <pc:docMk/>
            <pc:sldMk cId="3964900422" sldId="273"/>
            <ac:grpSpMk id="16" creationId="{EF16E30A-0337-4CF9-A0DD-089FC1B23D25}"/>
          </ac:grpSpMkLst>
        </pc:grpChg>
        <pc:grpChg chg="add">
          <ac:chgData name="Dmitriy Beznosko" userId="8bcdeb23-d2dd-465e-bda6-8e644f22b48c" providerId="ADAL" clId="{A9E7AB01-A36E-4040-8E77-72BFBBA84CF1}" dt="2023-02-03T15:15:59.009" v="420" actId="26606"/>
          <ac:grpSpMkLst>
            <pc:docMk/>
            <pc:sldMk cId="3964900422" sldId="273"/>
            <ac:grpSpMk id="39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3T15:15:59.009" v="420" actId="26606"/>
          <ac:grpSpMkLst>
            <pc:docMk/>
            <pc:sldMk cId="3964900422" sldId="273"/>
            <ac:grpSpMk id="43" creationId="{5995D10D-E9C9-47DB-AE7E-801FEF38F5C9}"/>
          </ac:grpSpMkLst>
        </pc:grpChg>
        <pc:graphicFrameChg chg="add del">
          <ac:chgData name="Dmitriy Beznosko" userId="8bcdeb23-d2dd-465e-bda6-8e644f22b48c" providerId="ADAL" clId="{A9E7AB01-A36E-4040-8E77-72BFBBA84CF1}" dt="2023-01-28T17:00:21.214" v="95" actId="26606"/>
          <ac:graphicFrameMkLst>
            <pc:docMk/>
            <pc:sldMk cId="3964900422" sldId="273"/>
            <ac:graphicFrameMk id="5" creationId="{6D65890A-725E-0AB7-08A1-C2B54A3DC3DF}"/>
          </ac:graphicFrameMkLst>
        </pc:graphicFrameChg>
        <pc:graphicFrameChg chg="add mod modGraphic">
          <ac:chgData name="Dmitriy Beznosko" userId="8bcdeb23-d2dd-465e-bda6-8e644f22b48c" providerId="ADAL" clId="{A9E7AB01-A36E-4040-8E77-72BFBBA84CF1}" dt="2023-02-03T15:16:11.008" v="423" actId="403"/>
          <ac:graphicFrameMkLst>
            <pc:docMk/>
            <pc:sldMk cId="3964900422" sldId="273"/>
            <ac:graphicFrameMk id="21" creationId="{8ABA0551-8DBF-73B4-B6EE-E29848671D91}"/>
          </ac:graphicFrameMkLst>
        </pc:graphicFrameChg>
        <pc:picChg chg="add mod ord">
          <ac:chgData name="Dmitriy Beznosko" userId="8bcdeb23-d2dd-465e-bda6-8e644f22b48c" providerId="ADAL" clId="{A9E7AB01-A36E-4040-8E77-72BFBBA84CF1}" dt="2023-02-03T15:15:59.009" v="420" actId="26606"/>
          <ac:picMkLst>
            <pc:docMk/>
            <pc:sldMk cId="3964900422" sldId="273"/>
            <ac:picMk id="6" creationId="{296FE082-FF0C-7B6F-991E-620F96536878}"/>
          </ac:picMkLst>
        </pc:picChg>
      </pc:sldChg>
      <pc:sldChg chg="addSp delSp modSp mod">
        <pc:chgData name="Dmitriy Beznosko" userId="8bcdeb23-d2dd-465e-bda6-8e644f22b48c" providerId="ADAL" clId="{A9E7AB01-A36E-4040-8E77-72BFBBA84CF1}" dt="2023-02-01T20:29:57.208" v="194" actId="1076"/>
        <pc:sldMkLst>
          <pc:docMk/>
          <pc:sldMk cId="1357598974" sldId="274"/>
        </pc:sldMkLst>
        <pc:spChg chg="mod">
          <ac:chgData name="Dmitriy Beznosko" userId="8bcdeb23-d2dd-465e-bda6-8e644f22b48c" providerId="ADAL" clId="{A9E7AB01-A36E-4040-8E77-72BFBBA84CF1}" dt="2023-02-01T20:29:46.958" v="192" actId="14100"/>
          <ac:spMkLst>
            <pc:docMk/>
            <pc:sldMk cId="1357598974" sldId="274"/>
            <ac:spMk id="2" creationId="{00000000-0000-0000-0000-000000000000}"/>
          </ac:spMkLst>
        </pc:spChg>
        <pc:spChg chg="del">
          <ac:chgData name="Dmitriy Beznosko" userId="8bcdeb23-d2dd-465e-bda6-8e644f22b48c" providerId="ADAL" clId="{A9E7AB01-A36E-4040-8E77-72BFBBA84CF1}" dt="2023-02-01T20:28:23.827" v="174" actId="26606"/>
          <ac:spMkLst>
            <pc:docMk/>
            <pc:sldMk cId="1357598974" sldId="274"/>
            <ac:spMk id="3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1T20:29:57.208" v="194" actId="1076"/>
          <ac:spMkLst>
            <pc:docMk/>
            <pc:sldMk cId="1357598974" sldId="274"/>
            <ac:spMk id="6" creationId="{00000000-0000-0000-0000-000000000000}"/>
          </ac:spMkLst>
        </pc:spChg>
        <pc:graphicFrameChg chg="add mod modGraphic">
          <ac:chgData name="Dmitriy Beznosko" userId="8bcdeb23-d2dd-465e-bda6-8e644f22b48c" providerId="ADAL" clId="{A9E7AB01-A36E-4040-8E77-72BFBBA84CF1}" dt="2023-02-01T20:29:50.352" v="193" actId="1076"/>
          <ac:graphicFrameMkLst>
            <pc:docMk/>
            <pc:sldMk cId="1357598974" sldId="274"/>
            <ac:graphicFrameMk id="8" creationId="{93CF9C9A-0DC3-1F71-4048-D4360082D9B0}"/>
          </ac:graphicFrameMkLst>
        </pc:graphicFrameChg>
        <pc:picChg chg="mod modCrop">
          <ac:chgData name="Dmitriy Beznosko" userId="8bcdeb23-d2dd-465e-bda6-8e644f22b48c" providerId="ADAL" clId="{A9E7AB01-A36E-4040-8E77-72BFBBA84CF1}" dt="2023-02-01T20:29:43.983" v="191" actId="1076"/>
          <ac:picMkLst>
            <pc:docMk/>
            <pc:sldMk cId="1357598974" sldId="274"/>
            <ac:picMk id="5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5:42.961" v="419" actId="26606"/>
        <pc:sldMkLst>
          <pc:docMk/>
          <pc:sldMk cId="1602155832" sldId="275"/>
        </pc:sldMkLst>
        <pc:spChg chg="mod">
          <ac:chgData name="Dmitriy Beznosko" userId="8bcdeb23-d2dd-465e-bda6-8e644f22b48c" providerId="ADAL" clId="{A9E7AB01-A36E-4040-8E77-72BFBBA84CF1}" dt="2023-02-03T15:15:42.961" v="419" actId="26606"/>
          <ac:spMkLst>
            <pc:docMk/>
            <pc:sldMk cId="1602155832" sldId="275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A9E7AB01-A36E-4040-8E77-72BFBBA84CF1}" dt="2023-02-01T20:30:21.524" v="196" actId="478"/>
          <ac:spMkLst>
            <pc:docMk/>
            <pc:sldMk cId="1602155832" sldId="275"/>
            <ac:spMk id="3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3T15:15:42.961" v="419" actId="26606"/>
          <ac:spMkLst>
            <pc:docMk/>
            <pc:sldMk cId="1602155832" sldId="275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A9E7AB01-A36E-4040-8E77-72BFBBA84CF1}" dt="2023-02-01T20:30:39.674" v="197" actId="478"/>
          <ac:spMkLst>
            <pc:docMk/>
            <pc:sldMk cId="1602155832" sldId="275"/>
            <ac:spMk id="7" creationId="{279400A0-D443-E55F-FF79-C70B5B7A8F67}"/>
          </ac:spMkLst>
        </pc:spChg>
        <pc:spChg chg="add del">
          <ac:chgData name="Dmitriy Beznosko" userId="8bcdeb23-d2dd-465e-bda6-8e644f22b48c" providerId="ADAL" clId="{A9E7AB01-A36E-4040-8E77-72BFBBA84CF1}" dt="2023-02-03T15:15:42.961" v="419" actId="26606"/>
          <ac:spMkLst>
            <pc:docMk/>
            <pc:sldMk cId="1602155832" sldId="275"/>
            <ac:spMk id="10" creationId="{DD38EE57-B708-47C9-A4A4-E25F09FAB029}"/>
          </ac:spMkLst>
        </pc:spChg>
        <pc:spChg chg="add">
          <ac:chgData name="Dmitriy Beznosko" userId="8bcdeb23-d2dd-465e-bda6-8e644f22b48c" providerId="ADAL" clId="{A9E7AB01-A36E-4040-8E77-72BFBBA84CF1}" dt="2023-02-03T15:15:42.961" v="419" actId="26606"/>
          <ac:spMkLst>
            <pc:docMk/>
            <pc:sldMk cId="1602155832" sldId="275"/>
            <ac:spMk id="22" creationId="{2B566528-1B12-4246-9431-5C2D7D081168}"/>
          </ac:spMkLst>
        </pc:spChg>
        <pc:grpChg chg="add del">
          <ac:chgData name="Dmitriy Beznosko" userId="8bcdeb23-d2dd-465e-bda6-8e644f22b48c" providerId="ADAL" clId="{A9E7AB01-A36E-4040-8E77-72BFBBA84CF1}" dt="2023-02-03T15:15:42.961" v="419" actId="26606"/>
          <ac:grpSpMkLst>
            <pc:docMk/>
            <pc:sldMk cId="1602155832" sldId="275"/>
            <ac:grpSpMk id="12" creationId="{57A28182-58A5-4DBB-8F64-BD944BCA8154}"/>
          </ac:grpSpMkLst>
        </pc:grpChg>
        <pc:grpChg chg="add">
          <ac:chgData name="Dmitriy Beznosko" userId="8bcdeb23-d2dd-465e-bda6-8e644f22b48c" providerId="ADAL" clId="{A9E7AB01-A36E-4040-8E77-72BFBBA84CF1}" dt="2023-02-03T15:15:42.961" v="419" actId="26606"/>
          <ac:grpSpMkLst>
            <pc:docMk/>
            <pc:sldMk cId="1602155832" sldId="275"/>
            <ac:grpSpMk id="24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3T15:15:42.961" v="419" actId="26606"/>
          <ac:grpSpMkLst>
            <pc:docMk/>
            <pc:sldMk cId="1602155832" sldId="275"/>
            <ac:grpSpMk id="28" creationId="{5995D10D-E9C9-47DB-AE7E-801FEF38F5C9}"/>
          </ac:grpSpMkLst>
        </pc:grpChg>
        <pc:picChg chg="mod ord">
          <ac:chgData name="Dmitriy Beznosko" userId="8bcdeb23-d2dd-465e-bda6-8e644f22b48c" providerId="ADAL" clId="{A9E7AB01-A36E-4040-8E77-72BFBBA84CF1}" dt="2023-02-03T15:15:42.961" v="419" actId="26606"/>
          <ac:picMkLst>
            <pc:docMk/>
            <pc:sldMk cId="1602155832" sldId="275"/>
            <ac:picMk id="5" creationId="{00000000-0000-0000-0000-000000000000}"/>
          </ac:picMkLst>
        </pc:picChg>
      </pc:sldChg>
      <pc:sldChg chg="del">
        <pc:chgData name="Dmitriy Beznosko" userId="8bcdeb23-d2dd-465e-bda6-8e644f22b48c" providerId="ADAL" clId="{A9E7AB01-A36E-4040-8E77-72BFBBA84CF1}" dt="2023-02-02T03:15:17.316" v="207" actId="47"/>
        <pc:sldMkLst>
          <pc:docMk/>
          <pc:sldMk cId="2662136437" sldId="280"/>
        </pc:sldMkLst>
      </pc:sldChg>
      <pc:sldChg chg="addSp delSp modSp mod setBg">
        <pc:chgData name="Dmitriy Beznosko" userId="8bcdeb23-d2dd-465e-bda6-8e644f22b48c" providerId="ADAL" clId="{A9E7AB01-A36E-4040-8E77-72BFBBA84CF1}" dt="2023-02-03T15:15:24.560" v="417" actId="26606"/>
        <pc:sldMkLst>
          <pc:docMk/>
          <pc:sldMk cId="1014586168" sldId="281"/>
        </pc:sldMkLst>
        <pc:spChg chg="mod">
          <ac:chgData name="Dmitriy Beznosko" userId="8bcdeb23-d2dd-465e-bda6-8e644f22b48c" providerId="ADAL" clId="{A9E7AB01-A36E-4040-8E77-72BFBBA84CF1}" dt="2023-02-03T15:15:24.560" v="417" actId="26606"/>
          <ac:spMkLst>
            <pc:docMk/>
            <pc:sldMk cId="1014586168" sldId="28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A9E7AB01-A36E-4040-8E77-72BFBBA84CF1}" dt="2023-02-03T15:15:24.560" v="417" actId="26606"/>
          <ac:spMkLst>
            <pc:docMk/>
            <pc:sldMk cId="1014586168" sldId="281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A9E7AB01-A36E-4040-8E77-72BFBBA84CF1}" dt="2023-02-03T15:15:24.560" v="417" actId="26606"/>
          <ac:spMkLst>
            <pc:docMk/>
            <pc:sldMk cId="1014586168" sldId="281"/>
            <ac:spMk id="9" creationId="{245A9F99-D9B1-4094-A2E2-B90AC1DB7B9C}"/>
          </ac:spMkLst>
        </pc:spChg>
        <pc:spChg chg="add del">
          <ac:chgData name="Dmitriy Beznosko" userId="8bcdeb23-d2dd-465e-bda6-8e644f22b48c" providerId="ADAL" clId="{A9E7AB01-A36E-4040-8E77-72BFBBA84CF1}" dt="2023-02-03T15:15:24.560" v="417" actId="26606"/>
          <ac:spMkLst>
            <pc:docMk/>
            <pc:sldMk cId="1014586168" sldId="281"/>
            <ac:spMk id="11" creationId="{B7FAF607-473A-4A43-A23D-BBFF5C4117BB}"/>
          </ac:spMkLst>
        </pc:spChg>
        <pc:spChg chg="add">
          <ac:chgData name="Dmitriy Beznosko" userId="8bcdeb23-d2dd-465e-bda6-8e644f22b48c" providerId="ADAL" clId="{A9E7AB01-A36E-4040-8E77-72BFBBA84CF1}" dt="2023-02-03T15:15:24.560" v="417" actId="26606"/>
          <ac:spMkLst>
            <pc:docMk/>
            <pc:sldMk cId="1014586168" sldId="281"/>
            <ac:spMk id="21" creationId="{2B566528-1B12-4246-9431-5C2D7D081168}"/>
          </ac:spMkLst>
        </pc:spChg>
        <pc:grpChg chg="add del">
          <ac:chgData name="Dmitriy Beznosko" userId="8bcdeb23-d2dd-465e-bda6-8e644f22b48c" providerId="ADAL" clId="{A9E7AB01-A36E-4040-8E77-72BFBBA84CF1}" dt="2023-02-03T15:15:24.560" v="417" actId="26606"/>
          <ac:grpSpMkLst>
            <pc:docMk/>
            <pc:sldMk cId="1014586168" sldId="281"/>
            <ac:grpSpMk id="13" creationId="{C5F6476F-D303-44D3-B30F-1BA348F0F64A}"/>
          </ac:grpSpMkLst>
        </pc:grpChg>
        <pc:grpChg chg="add">
          <ac:chgData name="Dmitriy Beznosko" userId="8bcdeb23-d2dd-465e-bda6-8e644f22b48c" providerId="ADAL" clId="{A9E7AB01-A36E-4040-8E77-72BFBBA84CF1}" dt="2023-02-03T15:15:24.560" v="417" actId="26606"/>
          <ac:grpSpMkLst>
            <pc:docMk/>
            <pc:sldMk cId="1014586168" sldId="281"/>
            <ac:grpSpMk id="23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3T15:15:24.560" v="417" actId="26606"/>
          <ac:grpSpMkLst>
            <pc:docMk/>
            <pc:sldMk cId="1014586168" sldId="281"/>
            <ac:grpSpMk id="27" creationId="{5995D10D-E9C9-47DB-AE7E-801FEF38F5C9}"/>
          </ac:grpSpMkLst>
        </pc:grpChg>
        <pc:picChg chg="mod ord">
          <ac:chgData name="Dmitriy Beznosko" userId="8bcdeb23-d2dd-465e-bda6-8e644f22b48c" providerId="ADAL" clId="{A9E7AB01-A36E-4040-8E77-72BFBBA84CF1}" dt="2023-02-03T15:15:24.560" v="417" actId="26606"/>
          <ac:picMkLst>
            <pc:docMk/>
            <pc:sldMk cId="1014586168" sldId="281"/>
            <ac:picMk id="4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5:20.454" v="416" actId="26606"/>
        <pc:sldMkLst>
          <pc:docMk/>
          <pc:sldMk cId="491845617" sldId="285"/>
        </pc:sldMkLst>
        <pc:spChg chg="mod">
          <ac:chgData name="Dmitriy Beznosko" userId="8bcdeb23-d2dd-465e-bda6-8e644f22b48c" providerId="ADAL" clId="{A9E7AB01-A36E-4040-8E77-72BFBBA84CF1}" dt="2023-02-03T15:15:20.454" v="416" actId="26606"/>
          <ac:spMkLst>
            <pc:docMk/>
            <pc:sldMk cId="491845617" sldId="285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A9E7AB01-A36E-4040-8E77-72BFBBA84CF1}" dt="2023-02-03T15:15:20.454" v="416" actId="26606"/>
          <ac:spMkLst>
            <pc:docMk/>
            <pc:sldMk cId="491845617" sldId="285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A9E7AB01-A36E-4040-8E77-72BFBBA84CF1}" dt="2023-02-02T03:17:49.286" v="327" actId="478"/>
          <ac:spMkLst>
            <pc:docMk/>
            <pc:sldMk cId="491845617" sldId="285"/>
            <ac:spMk id="6" creationId="{00000000-0000-0000-0000-000000000000}"/>
          </ac:spMkLst>
        </pc:spChg>
        <pc:spChg chg="add del">
          <ac:chgData name="Dmitriy Beznosko" userId="8bcdeb23-d2dd-465e-bda6-8e644f22b48c" providerId="ADAL" clId="{A9E7AB01-A36E-4040-8E77-72BFBBA84CF1}" dt="2023-02-03T15:15:20.454" v="416" actId="26606"/>
          <ac:spMkLst>
            <pc:docMk/>
            <pc:sldMk cId="491845617" sldId="285"/>
            <ac:spMk id="9" creationId="{245A9F99-D9B1-4094-A2E2-B90AC1DB7B9C}"/>
          </ac:spMkLst>
        </pc:spChg>
        <pc:spChg chg="add del">
          <ac:chgData name="Dmitriy Beznosko" userId="8bcdeb23-d2dd-465e-bda6-8e644f22b48c" providerId="ADAL" clId="{A9E7AB01-A36E-4040-8E77-72BFBBA84CF1}" dt="2023-02-03T15:15:20.454" v="416" actId="26606"/>
          <ac:spMkLst>
            <pc:docMk/>
            <pc:sldMk cId="491845617" sldId="285"/>
            <ac:spMk id="11" creationId="{B7FAF607-473A-4A43-A23D-BBFF5C4117BB}"/>
          </ac:spMkLst>
        </pc:spChg>
        <pc:spChg chg="add del">
          <ac:chgData name="Dmitriy Beznosko" userId="8bcdeb23-d2dd-465e-bda6-8e644f22b48c" providerId="ADAL" clId="{A9E7AB01-A36E-4040-8E77-72BFBBA84CF1}" dt="2023-02-03T15:15:20.436" v="415" actId="26606"/>
          <ac:spMkLst>
            <pc:docMk/>
            <pc:sldMk cId="491845617" sldId="285"/>
            <ac:spMk id="21" creationId="{2B566528-1B12-4246-9431-5C2D7D081168}"/>
          </ac:spMkLst>
        </pc:spChg>
        <pc:spChg chg="add del">
          <ac:chgData name="Dmitriy Beznosko" userId="8bcdeb23-d2dd-465e-bda6-8e644f22b48c" providerId="ADAL" clId="{A9E7AB01-A36E-4040-8E77-72BFBBA84CF1}" dt="2023-02-03T15:15:20.436" v="415" actId="26606"/>
          <ac:spMkLst>
            <pc:docMk/>
            <pc:sldMk cId="491845617" sldId="285"/>
            <ac:spMk id="23" creationId="{D3F51FEB-38FB-4F6C-9F7B-2F2AFAB65463}"/>
          </ac:spMkLst>
        </pc:spChg>
        <pc:spChg chg="add del">
          <ac:chgData name="Dmitriy Beznosko" userId="8bcdeb23-d2dd-465e-bda6-8e644f22b48c" providerId="ADAL" clId="{A9E7AB01-A36E-4040-8E77-72BFBBA84CF1}" dt="2023-02-03T15:15:20.436" v="415" actId="26606"/>
          <ac:spMkLst>
            <pc:docMk/>
            <pc:sldMk cId="491845617" sldId="285"/>
            <ac:spMk id="25" creationId="{1E547BA6-BAE0-43BB-A7CA-60F69CE252F0}"/>
          </ac:spMkLst>
        </pc:spChg>
        <pc:spChg chg="add">
          <ac:chgData name="Dmitriy Beznosko" userId="8bcdeb23-d2dd-465e-bda6-8e644f22b48c" providerId="ADAL" clId="{A9E7AB01-A36E-4040-8E77-72BFBBA84CF1}" dt="2023-02-03T15:15:20.454" v="416" actId="26606"/>
          <ac:spMkLst>
            <pc:docMk/>
            <pc:sldMk cId="491845617" sldId="285"/>
            <ac:spMk id="31" creationId="{2B566528-1B12-4246-9431-5C2D7D081168}"/>
          </ac:spMkLst>
        </pc:spChg>
        <pc:grpChg chg="add del">
          <ac:chgData name="Dmitriy Beznosko" userId="8bcdeb23-d2dd-465e-bda6-8e644f22b48c" providerId="ADAL" clId="{A9E7AB01-A36E-4040-8E77-72BFBBA84CF1}" dt="2023-02-03T15:15:20.454" v="416" actId="26606"/>
          <ac:grpSpMkLst>
            <pc:docMk/>
            <pc:sldMk cId="491845617" sldId="285"/>
            <ac:grpSpMk id="13" creationId="{C5F6476F-D303-44D3-B30F-1BA348F0F64A}"/>
          </ac:grpSpMkLst>
        </pc:grpChg>
        <pc:grpChg chg="add del">
          <ac:chgData name="Dmitriy Beznosko" userId="8bcdeb23-d2dd-465e-bda6-8e644f22b48c" providerId="ADAL" clId="{A9E7AB01-A36E-4040-8E77-72BFBBA84CF1}" dt="2023-02-03T15:15:20.436" v="415" actId="26606"/>
          <ac:grpSpMkLst>
            <pc:docMk/>
            <pc:sldMk cId="491845617" sldId="285"/>
            <ac:grpSpMk id="27" creationId="{07EAA094-9CF6-4695-958A-33D9BCAA9474}"/>
          </ac:grpSpMkLst>
        </pc:grpChg>
        <pc:grpChg chg="add">
          <ac:chgData name="Dmitriy Beznosko" userId="8bcdeb23-d2dd-465e-bda6-8e644f22b48c" providerId="ADAL" clId="{A9E7AB01-A36E-4040-8E77-72BFBBA84CF1}" dt="2023-02-03T15:15:20.454" v="416" actId="26606"/>
          <ac:grpSpMkLst>
            <pc:docMk/>
            <pc:sldMk cId="491845617" sldId="285"/>
            <ac:grpSpMk id="32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3T15:15:20.454" v="416" actId="26606"/>
          <ac:grpSpMkLst>
            <pc:docMk/>
            <pc:sldMk cId="491845617" sldId="285"/>
            <ac:grpSpMk id="34" creationId="{5995D10D-E9C9-47DB-AE7E-801FEF38F5C9}"/>
          </ac:grpSpMkLst>
        </pc:grpChg>
        <pc:graphicFrameChg chg="del mod replId">
          <ac:chgData name="Dmitriy Beznosko" userId="8bcdeb23-d2dd-465e-bda6-8e644f22b48c" providerId="ADAL" clId="{A9E7AB01-A36E-4040-8E77-72BFBBA84CF1}" dt="2023-02-02T03:17:16.733" v="317"/>
          <ac:graphicFrameMkLst>
            <pc:docMk/>
            <pc:sldMk cId="491845617" sldId="285"/>
            <ac:graphicFrameMk id="5" creationId="{00000000-0000-0000-0000-000000000000}"/>
          </ac:graphicFrameMkLst>
        </pc:graphicFrameChg>
        <pc:picChg chg="mod ord">
          <ac:chgData name="Dmitriy Beznosko" userId="8bcdeb23-d2dd-465e-bda6-8e644f22b48c" providerId="ADAL" clId="{A9E7AB01-A36E-4040-8E77-72BFBBA84CF1}" dt="2023-02-03T15:15:20.454" v="416" actId="26606"/>
          <ac:picMkLst>
            <pc:docMk/>
            <pc:sldMk cId="491845617" sldId="285"/>
            <ac:picMk id="4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5:04.821" v="413" actId="26606"/>
        <pc:sldMkLst>
          <pc:docMk/>
          <pc:sldMk cId="1540248679" sldId="287"/>
        </pc:sldMkLst>
        <pc:spChg chg="mod">
          <ac:chgData name="Dmitriy Beznosko" userId="8bcdeb23-d2dd-465e-bda6-8e644f22b48c" providerId="ADAL" clId="{A9E7AB01-A36E-4040-8E77-72BFBBA84CF1}" dt="2023-02-03T15:15:04.821" v="413" actId="26606"/>
          <ac:spMkLst>
            <pc:docMk/>
            <pc:sldMk cId="1540248679" sldId="287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A9E7AB01-A36E-4040-8E77-72BFBBA84CF1}" dt="2023-02-03T15:15:04.821" v="413" actId="26606"/>
          <ac:spMkLst>
            <pc:docMk/>
            <pc:sldMk cId="1540248679" sldId="287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A9E7AB01-A36E-4040-8E77-72BFBBA84CF1}" dt="2023-02-02T03:22:45.509" v="343" actId="26606"/>
          <ac:spMkLst>
            <pc:docMk/>
            <pc:sldMk cId="1540248679" sldId="287"/>
            <ac:spMk id="10" creationId="{245A9F99-D9B1-4094-A2E2-B90AC1DB7B9C}"/>
          </ac:spMkLst>
        </pc:spChg>
        <pc:spChg chg="add del">
          <ac:chgData name="Dmitriy Beznosko" userId="8bcdeb23-d2dd-465e-bda6-8e644f22b48c" providerId="ADAL" clId="{A9E7AB01-A36E-4040-8E77-72BFBBA84CF1}" dt="2023-02-02T03:22:45.509" v="343" actId="26606"/>
          <ac:spMkLst>
            <pc:docMk/>
            <pc:sldMk cId="1540248679" sldId="287"/>
            <ac:spMk id="12" creationId="{B7FAF607-473A-4A43-A23D-BBFF5C4117BB}"/>
          </ac:spMkLst>
        </pc:spChg>
        <pc:spChg chg="add del">
          <ac:chgData name="Dmitriy Beznosko" userId="8bcdeb23-d2dd-465e-bda6-8e644f22b48c" providerId="ADAL" clId="{A9E7AB01-A36E-4040-8E77-72BFBBA84CF1}" dt="2023-02-03T15:15:04.821" v="413" actId="26606"/>
          <ac:spMkLst>
            <pc:docMk/>
            <pc:sldMk cId="1540248679" sldId="287"/>
            <ac:spMk id="22" creationId="{1E020063-2385-44AC-BD67-258E1F0B9FCE}"/>
          </ac:spMkLst>
        </pc:spChg>
        <pc:spChg chg="add del">
          <ac:chgData name="Dmitriy Beznosko" userId="8bcdeb23-d2dd-465e-bda6-8e644f22b48c" providerId="ADAL" clId="{A9E7AB01-A36E-4040-8E77-72BFBBA84CF1}" dt="2023-02-03T15:15:04.821" v="413" actId="26606"/>
          <ac:spMkLst>
            <pc:docMk/>
            <pc:sldMk cId="1540248679" sldId="287"/>
            <ac:spMk id="24" creationId="{7E014A0B-5338-4077-AFE9-A90D04D4492B}"/>
          </ac:spMkLst>
        </pc:spChg>
        <pc:spChg chg="add">
          <ac:chgData name="Dmitriy Beznosko" userId="8bcdeb23-d2dd-465e-bda6-8e644f22b48c" providerId="ADAL" clId="{A9E7AB01-A36E-4040-8E77-72BFBBA84CF1}" dt="2023-02-03T15:15:04.821" v="413" actId="26606"/>
          <ac:spMkLst>
            <pc:docMk/>
            <pc:sldMk cId="1540248679" sldId="287"/>
            <ac:spMk id="41" creationId="{2B566528-1B12-4246-9431-5C2D7D081168}"/>
          </ac:spMkLst>
        </pc:spChg>
        <pc:grpChg chg="add del">
          <ac:chgData name="Dmitriy Beznosko" userId="8bcdeb23-d2dd-465e-bda6-8e644f22b48c" providerId="ADAL" clId="{A9E7AB01-A36E-4040-8E77-72BFBBA84CF1}" dt="2023-02-02T03:22:45.509" v="343" actId="26606"/>
          <ac:grpSpMkLst>
            <pc:docMk/>
            <pc:sldMk cId="1540248679" sldId="287"/>
            <ac:grpSpMk id="14" creationId="{C5F6476F-D303-44D3-B30F-1BA348F0F64A}"/>
          </ac:grpSpMkLst>
        </pc:grpChg>
        <pc:grpChg chg="add del">
          <ac:chgData name="Dmitriy Beznosko" userId="8bcdeb23-d2dd-465e-bda6-8e644f22b48c" providerId="ADAL" clId="{A9E7AB01-A36E-4040-8E77-72BFBBA84CF1}" dt="2023-02-03T15:15:04.821" v="413" actId="26606"/>
          <ac:grpSpMkLst>
            <pc:docMk/>
            <pc:sldMk cId="1540248679" sldId="287"/>
            <ac:grpSpMk id="26" creationId="{78127680-150F-4A90-9950-F66392578116}"/>
          </ac:grpSpMkLst>
        </pc:grpChg>
        <pc:grpChg chg="add del">
          <ac:chgData name="Dmitriy Beznosko" userId="8bcdeb23-d2dd-465e-bda6-8e644f22b48c" providerId="ADAL" clId="{A9E7AB01-A36E-4040-8E77-72BFBBA84CF1}" dt="2023-02-03T15:15:04.821" v="413" actId="26606"/>
          <ac:grpSpMkLst>
            <pc:docMk/>
            <pc:sldMk cId="1540248679" sldId="287"/>
            <ac:grpSpMk id="32" creationId="{466920E5-8640-4C24-A775-8647637094A7}"/>
          </ac:grpSpMkLst>
        </pc:grpChg>
        <pc:grpChg chg="add">
          <ac:chgData name="Dmitriy Beznosko" userId="8bcdeb23-d2dd-465e-bda6-8e644f22b48c" providerId="ADAL" clId="{A9E7AB01-A36E-4040-8E77-72BFBBA84CF1}" dt="2023-02-03T15:15:04.821" v="413" actId="26606"/>
          <ac:grpSpMkLst>
            <pc:docMk/>
            <pc:sldMk cId="1540248679" sldId="287"/>
            <ac:grpSpMk id="43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3T15:15:04.821" v="413" actId="26606"/>
          <ac:grpSpMkLst>
            <pc:docMk/>
            <pc:sldMk cId="1540248679" sldId="287"/>
            <ac:grpSpMk id="47" creationId="{5995D10D-E9C9-47DB-AE7E-801FEF38F5C9}"/>
          </ac:grpSpMkLst>
        </pc:grpChg>
        <pc:picChg chg="mod ord">
          <ac:chgData name="Dmitriy Beznosko" userId="8bcdeb23-d2dd-465e-bda6-8e644f22b48c" providerId="ADAL" clId="{A9E7AB01-A36E-4040-8E77-72BFBBA84CF1}" dt="2023-02-03T15:15:04.821" v="413" actId="26606"/>
          <ac:picMkLst>
            <pc:docMk/>
            <pc:sldMk cId="1540248679" sldId="287"/>
            <ac:picMk id="5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4:56.044" v="412" actId="26606"/>
        <pc:sldMkLst>
          <pc:docMk/>
          <pc:sldMk cId="3388287738" sldId="288"/>
        </pc:sldMkLst>
        <pc:spChg chg="mod">
          <ac:chgData name="Dmitriy Beznosko" userId="8bcdeb23-d2dd-465e-bda6-8e644f22b48c" providerId="ADAL" clId="{A9E7AB01-A36E-4040-8E77-72BFBBA84CF1}" dt="2023-02-03T15:14:56.044" v="412" actId="26606"/>
          <ac:spMkLst>
            <pc:docMk/>
            <pc:sldMk cId="3388287738" sldId="288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A9E7AB01-A36E-4040-8E77-72BFBBA84CF1}" dt="2023-02-02T03:23:32.691" v="355" actId="478"/>
          <ac:spMkLst>
            <pc:docMk/>
            <pc:sldMk cId="3388287738" sldId="288"/>
            <ac:spMk id="5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3T15:14:56.044" v="412" actId="26606"/>
          <ac:spMkLst>
            <pc:docMk/>
            <pc:sldMk cId="3388287738" sldId="288"/>
            <ac:spMk id="7" creationId="{00000000-0000-0000-0000-000000000000}"/>
          </ac:spMkLst>
        </pc:spChg>
        <pc:spChg chg="del mod">
          <ac:chgData name="Dmitriy Beznosko" userId="8bcdeb23-d2dd-465e-bda6-8e644f22b48c" providerId="ADAL" clId="{A9E7AB01-A36E-4040-8E77-72BFBBA84CF1}" dt="2023-02-02T03:23:32.691" v="357"/>
          <ac:spMkLst>
            <pc:docMk/>
            <pc:sldMk cId="3388287738" sldId="288"/>
            <ac:spMk id="9" creationId="{00000000-0000-0000-0000-000000000000}"/>
          </ac:spMkLst>
        </pc:spChg>
        <pc:spChg chg="add del">
          <ac:chgData name="Dmitriy Beznosko" userId="8bcdeb23-d2dd-465e-bda6-8e644f22b48c" providerId="ADAL" clId="{A9E7AB01-A36E-4040-8E77-72BFBBA84CF1}" dt="2023-02-03T15:14:56.044" v="412" actId="26606"/>
          <ac:spMkLst>
            <pc:docMk/>
            <pc:sldMk cId="3388287738" sldId="288"/>
            <ac:spMk id="12" creationId="{1E020063-2385-44AC-BD67-258E1F0B9FCE}"/>
          </ac:spMkLst>
        </pc:spChg>
        <pc:spChg chg="add del">
          <ac:chgData name="Dmitriy Beznosko" userId="8bcdeb23-d2dd-465e-bda6-8e644f22b48c" providerId="ADAL" clId="{A9E7AB01-A36E-4040-8E77-72BFBBA84CF1}" dt="2023-02-03T15:14:56.044" v="412" actId="26606"/>
          <ac:spMkLst>
            <pc:docMk/>
            <pc:sldMk cId="3388287738" sldId="288"/>
            <ac:spMk id="14" creationId="{7E014A0B-5338-4077-AFE9-A90D04D4492B}"/>
          </ac:spMkLst>
        </pc:spChg>
        <pc:spChg chg="add">
          <ac:chgData name="Dmitriy Beznosko" userId="8bcdeb23-d2dd-465e-bda6-8e644f22b48c" providerId="ADAL" clId="{A9E7AB01-A36E-4040-8E77-72BFBBA84CF1}" dt="2023-02-03T15:14:56.044" v="412" actId="26606"/>
          <ac:spMkLst>
            <pc:docMk/>
            <pc:sldMk cId="3388287738" sldId="288"/>
            <ac:spMk id="31" creationId="{2B566528-1B12-4246-9431-5C2D7D081168}"/>
          </ac:spMkLst>
        </pc:spChg>
        <pc:grpChg chg="add del">
          <ac:chgData name="Dmitriy Beznosko" userId="8bcdeb23-d2dd-465e-bda6-8e644f22b48c" providerId="ADAL" clId="{A9E7AB01-A36E-4040-8E77-72BFBBA84CF1}" dt="2023-02-03T15:14:56.044" v="412" actId="26606"/>
          <ac:grpSpMkLst>
            <pc:docMk/>
            <pc:sldMk cId="3388287738" sldId="288"/>
            <ac:grpSpMk id="16" creationId="{78127680-150F-4A90-9950-F66392578116}"/>
          </ac:grpSpMkLst>
        </pc:grpChg>
        <pc:grpChg chg="add del">
          <ac:chgData name="Dmitriy Beznosko" userId="8bcdeb23-d2dd-465e-bda6-8e644f22b48c" providerId="ADAL" clId="{A9E7AB01-A36E-4040-8E77-72BFBBA84CF1}" dt="2023-02-03T15:14:56.044" v="412" actId="26606"/>
          <ac:grpSpMkLst>
            <pc:docMk/>
            <pc:sldMk cId="3388287738" sldId="288"/>
            <ac:grpSpMk id="22" creationId="{466920E5-8640-4C24-A775-8647637094A7}"/>
          </ac:grpSpMkLst>
        </pc:grpChg>
        <pc:grpChg chg="add">
          <ac:chgData name="Dmitriy Beznosko" userId="8bcdeb23-d2dd-465e-bda6-8e644f22b48c" providerId="ADAL" clId="{A9E7AB01-A36E-4040-8E77-72BFBBA84CF1}" dt="2023-02-03T15:14:56.044" v="412" actId="26606"/>
          <ac:grpSpMkLst>
            <pc:docMk/>
            <pc:sldMk cId="3388287738" sldId="288"/>
            <ac:grpSpMk id="33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3T15:14:56.044" v="412" actId="26606"/>
          <ac:grpSpMkLst>
            <pc:docMk/>
            <pc:sldMk cId="3388287738" sldId="288"/>
            <ac:grpSpMk id="37" creationId="{5995D10D-E9C9-47DB-AE7E-801FEF38F5C9}"/>
          </ac:grpSpMkLst>
        </pc:grpChg>
        <pc:picChg chg="mod">
          <ac:chgData name="Dmitriy Beznosko" userId="8bcdeb23-d2dd-465e-bda6-8e644f22b48c" providerId="ADAL" clId="{A9E7AB01-A36E-4040-8E77-72BFBBA84CF1}" dt="2023-02-03T15:14:56.044" v="412" actId="26606"/>
          <ac:picMkLst>
            <pc:docMk/>
            <pc:sldMk cId="3388287738" sldId="288"/>
            <ac:picMk id="4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4:42.232" v="411" actId="26606"/>
        <pc:sldMkLst>
          <pc:docMk/>
          <pc:sldMk cId="3761796991" sldId="290"/>
        </pc:sldMkLst>
        <pc:spChg chg="mod">
          <ac:chgData name="Dmitriy Beznosko" userId="8bcdeb23-d2dd-465e-bda6-8e644f22b48c" providerId="ADAL" clId="{A9E7AB01-A36E-4040-8E77-72BFBBA84CF1}" dt="2023-02-03T15:14:42.232" v="411" actId="26606"/>
          <ac:spMkLst>
            <pc:docMk/>
            <pc:sldMk cId="3761796991" sldId="290"/>
            <ac:spMk id="2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3T15:14:42.232" v="411" actId="26606"/>
          <ac:spMkLst>
            <pc:docMk/>
            <pc:sldMk cId="3761796991" sldId="290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A9E7AB01-A36E-4040-8E77-72BFBBA84CF1}" dt="2023-02-03T15:14:42.232" v="411" actId="26606"/>
          <ac:spMkLst>
            <pc:docMk/>
            <pc:sldMk cId="3761796991" sldId="290"/>
            <ac:spMk id="8" creationId="{87BF42CA-AD55-48B4-8949-C4DCA60A6AEE}"/>
          </ac:spMkLst>
        </pc:spChg>
        <pc:spChg chg="add del">
          <ac:chgData name="Dmitriy Beznosko" userId="8bcdeb23-d2dd-465e-bda6-8e644f22b48c" providerId="ADAL" clId="{A9E7AB01-A36E-4040-8E77-72BFBBA84CF1}" dt="2023-02-03T15:14:42.232" v="411" actId="26606"/>
          <ac:spMkLst>
            <pc:docMk/>
            <pc:sldMk cId="3761796991" sldId="290"/>
            <ac:spMk id="10" creationId="{66AE1D3D-3106-4CB2-AA7C-0C1642AC0F2E}"/>
          </ac:spMkLst>
        </pc:spChg>
        <pc:spChg chg="add">
          <ac:chgData name="Dmitriy Beznosko" userId="8bcdeb23-d2dd-465e-bda6-8e644f22b48c" providerId="ADAL" clId="{A9E7AB01-A36E-4040-8E77-72BFBBA84CF1}" dt="2023-02-03T15:14:42.232" v="411" actId="26606"/>
          <ac:spMkLst>
            <pc:docMk/>
            <pc:sldMk cId="3761796991" sldId="290"/>
            <ac:spMk id="23" creationId="{2B566528-1B12-4246-9431-5C2D7D081168}"/>
          </ac:spMkLst>
        </pc:spChg>
        <pc:spChg chg="add">
          <ac:chgData name="Dmitriy Beznosko" userId="8bcdeb23-d2dd-465e-bda6-8e644f22b48c" providerId="ADAL" clId="{A9E7AB01-A36E-4040-8E77-72BFBBA84CF1}" dt="2023-02-03T15:14:42.232" v="411" actId="26606"/>
          <ac:spMkLst>
            <pc:docMk/>
            <pc:sldMk cId="3761796991" sldId="290"/>
            <ac:spMk id="25" creationId="{D3F51FEB-38FB-4F6C-9F7B-2F2AFAB65463}"/>
          </ac:spMkLst>
        </pc:spChg>
        <pc:spChg chg="add">
          <ac:chgData name="Dmitriy Beznosko" userId="8bcdeb23-d2dd-465e-bda6-8e644f22b48c" providerId="ADAL" clId="{A9E7AB01-A36E-4040-8E77-72BFBBA84CF1}" dt="2023-02-03T15:14:42.232" v="411" actId="26606"/>
          <ac:spMkLst>
            <pc:docMk/>
            <pc:sldMk cId="3761796991" sldId="290"/>
            <ac:spMk id="27" creationId="{1E547BA6-BAE0-43BB-A7CA-60F69CE252F0}"/>
          </ac:spMkLst>
        </pc:spChg>
        <pc:grpChg chg="add del">
          <ac:chgData name="Dmitriy Beznosko" userId="8bcdeb23-d2dd-465e-bda6-8e644f22b48c" providerId="ADAL" clId="{A9E7AB01-A36E-4040-8E77-72BFBBA84CF1}" dt="2023-02-03T15:14:42.232" v="411" actId="26606"/>
          <ac:grpSpMkLst>
            <pc:docMk/>
            <pc:sldMk cId="3761796991" sldId="290"/>
            <ac:grpSpMk id="12" creationId="{0A31B6AF-B711-4CDB-8C2B-16E963DDC4C5}"/>
          </ac:grpSpMkLst>
        </pc:grpChg>
        <pc:grpChg chg="add">
          <ac:chgData name="Dmitriy Beznosko" userId="8bcdeb23-d2dd-465e-bda6-8e644f22b48c" providerId="ADAL" clId="{A9E7AB01-A36E-4040-8E77-72BFBBA84CF1}" dt="2023-02-03T15:14:42.232" v="411" actId="26606"/>
          <ac:grpSpMkLst>
            <pc:docMk/>
            <pc:sldMk cId="3761796991" sldId="290"/>
            <ac:grpSpMk id="29" creationId="{07EAA094-9CF6-4695-958A-33D9BCAA9474}"/>
          </ac:grpSpMkLst>
        </pc:grpChg>
        <pc:picChg chg="add">
          <ac:chgData name="Dmitriy Beznosko" userId="8bcdeb23-d2dd-465e-bda6-8e644f22b48c" providerId="ADAL" clId="{A9E7AB01-A36E-4040-8E77-72BFBBA84CF1}" dt="2023-02-03T15:14:42.232" v="411" actId="26606"/>
          <ac:picMkLst>
            <pc:docMk/>
            <pc:sldMk cId="3761796991" sldId="290"/>
            <ac:picMk id="19" creationId="{DB2C5A56-8044-322E-2867-26CF3CF39C21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4:19.168" v="409" actId="11"/>
        <pc:sldMkLst>
          <pc:docMk/>
          <pc:sldMk cId="3787259689" sldId="294"/>
        </pc:sldMkLst>
        <pc:spChg chg="mod">
          <ac:chgData name="Dmitriy Beznosko" userId="8bcdeb23-d2dd-465e-bda6-8e644f22b48c" providerId="ADAL" clId="{A9E7AB01-A36E-4040-8E77-72BFBBA84CF1}" dt="2023-02-03T15:13:18.923" v="401" actId="26606"/>
          <ac:spMkLst>
            <pc:docMk/>
            <pc:sldMk cId="3787259689" sldId="294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A9E7AB01-A36E-4040-8E77-72BFBBA84CF1}" dt="2023-02-03T15:13:31.531" v="405"/>
          <ac:spMkLst>
            <pc:docMk/>
            <pc:sldMk cId="3787259689" sldId="294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A9E7AB01-A36E-4040-8E77-72BFBBA84CF1}" dt="2023-02-03T15:14:19.168" v="409" actId="11"/>
          <ac:spMkLst>
            <pc:docMk/>
            <pc:sldMk cId="3787259689" sldId="294"/>
            <ac:spMk id="9" creationId="{00000000-0000-0000-0000-000000000000}"/>
          </ac:spMkLst>
        </pc:spChg>
        <pc:spChg chg="del">
          <ac:chgData name="Dmitriy Beznosko" userId="8bcdeb23-d2dd-465e-bda6-8e644f22b48c" providerId="ADAL" clId="{A9E7AB01-A36E-4040-8E77-72BFBBA84CF1}" dt="2023-02-03T15:10:28.107" v="394" actId="478"/>
          <ac:spMkLst>
            <pc:docMk/>
            <pc:sldMk cId="3787259689" sldId="294"/>
            <ac:spMk id="10" creationId="{00000000-0000-0000-0000-000000000000}"/>
          </ac:spMkLst>
        </pc:spChg>
        <pc:spChg chg="del">
          <ac:chgData name="Dmitriy Beznosko" userId="8bcdeb23-d2dd-465e-bda6-8e644f22b48c" providerId="ADAL" clId="{A9E7AB01-A36E-4040-8E77-72BFBBA84CF1}" dt="2023-02-03T15:10:25.931" v="393" actId="478"/>
          <ac:spMkLst>
            <pc:docMk/>
            <pc:sldMk cId="3787259689" sldId="294"/>
            <ac:spMk id="12" creationId="{00000000-0000-0000-0000-000000000000}"/>
          </ac:spMkLst>
        </pc:spChg>
        <pc:spChg chg="add del">
          <ac:chgData name="Dmitriy Beznosko" userId="8bcdeb23-d2dd-465e-bda6-8e644f22b48c" providerId="ADAL" clId="{A9E7AB01-A36E-4040-8E77-72BFBBA84CF1}" dt="2023-02-03T15:13:35.336" v="406" actId="26606"/>
          <ac:spMkLst>
            <pc:docMk/>
            <pc:sldMk cId="3787259689" sldId="294"/>
            <ac:spMk id="16" creationId="{2B566528-1B12-4246-9431-5C2D7D081168}"/>
          </ac:spMkLst>
        </pc:spChg>
        <pc:spChg chg="add">
          <ac:chgData name="Dmitriy Beznosko" userId="8bcdeb23-d2dd-465e-bda6-8e644f22b48c" providerId="ADAL" clId="{A9E7AB01-A36E-4040-8E77-72BFBBA84CF1}" dt="2023-02-03T15:13:35.336" v="406" actId="26606"/>
          <ac:spMkLst>
            <pc:docMk/>
            <pc:sldMk cId="3787259689" sldId="294"/>
            <ac:spMk id="29" creationId="{2B566528-1B12-4246-9431-5C2D7D081168}"/>
          </ac:spMkLst>
        </pc:spChg>
        <pc:grpChg chg="add del">
          <ac:chgData name="Dmitriy Beznosko" userId="8bcdeb23-d2dd-465e-bda6-8e644f22b48c" providerId="ADAL" clId="{A9E7AB01-A36E-4040-8E77-72BFBBA84CF1}" dt="2023-02-03T15:13:35.336" v="406" actId="26606"/>
          <ac:grpSpMkLst>
            <pc:docMk/>
            <pc:sldMk cId="3787259689" sldId="294"/>
            <ac:grpSpMk id="18" creationId="{828A5161-06F1-46CF-8AD7-844680A59E13}"/>
          </ac:grpSpMkLst>
        </pc:grpChg>
        <pc:grpChg chg="add del">
          <ac:chgData name="Dmitriy Beznosko" userId="8bcdeb23-d2dd-465e-bda6-8e644f22b48c" providerId="ADAL" clId="{A9E7AB01-A36E-4040-8E77-72BFBBA84CF1}" dt="2023-02-03T15:13:35.336" v="406" actId="26606"/>
          <ac:grpSpMkLst>
            <pc:docMk/>
            <pc:sldMk cId="3787259689" sldId="294"/>
            <ac:grpSpMk id="22" creationId="{5995D10D-E9C9-47DB-AE7E-801FEF38F5C9}"/>
          </ac:grpSpMkLst>
        </pc:grpChg>
        <pc:grpChg chg="add">
          <ac:chgData name="Dmitriy Beznosko" userId="8bcdeb23-d2dd-465e-bda6-8e644f22b48c" providerId="ADAL" clId="{A9E7AB01-A36E-4040-8E77-72BFBBA84CF1}" dt="2023-02-03T15:13:35.336" v="406" actId="26606"/>
          <ac:grpSpMkLst>
            <pc:docMk/>
            <pc:sldMk cId="3787259689" sldId="294"/>
            <ac:grpSpMk id="31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3T15:13:35.336" v="406" actId="26606"/>
          <ac:grpSpMkLst>
            <pc:docMk/>
            <pc:sldMk cId="3787259689" sldId="294"/>
            <ac:grpSpMk id="35" creationId="{5995D10D-E9C9-47DB-AE7E-801FEF38F5C9}"/>
          </ac:grpSpMkLst>
        </pc:grpChg>
        <pc:picChg chg="mod modCrop">
          <ac:chgData name="Dmitriy Beznosko" userId="8bcdeb23-d2dd-465e-bda6-8e644f22b48c" providerId="ADAL" clId="{A9E7AB01-A36E-4040-8E77-72BFBBA84CF1}" dt="2023-02-03T15:13:46.724" v="408"/>
          <ac:picMkLst>
            <pc:docMk/>
            <pc:sldMk cId="3787259689" sldId="294"/>
            <ac:picMk id="11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7:18.974" v="435" actId="11"/>
        <pc:sldMkLst>
          <pc:docMk/>
          <pc:sldMk cId="1412575936" sldId="296"/>
        </pc:sldMkLst>
        <pc:spChg chg="del mod">
          <ac:chgData name="Dmitriy Beznosko" userId="8bcdeb23-d2dd-465e-bda6-8e644f22b48c" providerId="ADAL" clId="{A9E7AB01-A36E-4040-8E77-72BFBBA84CF1}" dt="2023-02-03T15:16:38.176" v="426"/>
          <ac:spMkLst>
            <pc:docMk/>
            <pc:sldMk cId="1412575936" sldId="296"/>
            <ac:spMk id="4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3T15:16:55.115" v="431" actId="26606"/>
          <ac:spMkLst>
            <pc:docMk/>
            <pc:sldMk cId="1412575936" sldId="296"/>
            <ac:spMk id="6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3T15:17:18.974" v="435" actId="11"/>
          <ac:spMkLst>
            <pc:docMk/>
            <pc:sldMk cId="1412575936" sldId="296"/>
            <ac:spMk id="7" creationId="{00000000-0000-0000-0000-000000000000}"/>
          </ac:spMkLst>
        </pc:spChg>
        <pc:spChg chg="add">
          <ac:chgData name="Dmitriy Beznosko" userId="8bcdeb23-d2dd-465e-bda6-8e644f22b48c" providerId="ADAL" clId="{A9E7AB01-A36E-4040-8E77-72BFBBA84CF1}" dt="2023-02-03T15:16:55.115" v="431" actId="26606"/>
          <ac:spMkLst>
            <pc:docMk/>
            <pc:sldMk cId="1412575936" sldId="296"/>
            <ac:spMk id="12" creationId="{2B566528-1B12-4246-9431-5C2D7D081168}"/>
          </ac:spMkLst>
        </pc:spChg>
        <pc:grpChg chg="add">
          <ac:chgData name="Dmitriy Beznosko" userId="8bcdeb23-d2dd-465e-bda6-8e644f22b48c" providerId="ADAL" clId="{A9E7AB01-A36E-4040-8E77-72BFBBA84CF1}" dt="2023-02-03T15:16:55.115" v="431" actId="26606"/>
          <ac:grpSpMkLst>
            <pc:docMk/>
            <pc:sldMk cId="1412575936" sldId="296"/>
            <ac:grpSpMk id="14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3T15:16:55.115" v="431" actId="26606"/>
          <ac:grpSpMkLst>
            <pc:docMk/>
            <pc:sldMk cId="1412575936" sldId="296"/>
            <ac:grpSpMk id="18" creationId="{5995D10D-E9C9-47DB-AE7E-801FEF38F5C9}"/>
          </ac:grpSpMkLst>
        </pc:grpChg>
        <pc:picChg chg="mod">
          <ac:chgData name="Dmitriy Beznosko" userId="8bcdeb23-d2dd-465e-bda6-8e644f22b48c" providerId="ADAL" clId="{A9E7AB01-A36E-4040-8E77-72BFBBA84CF1}" dt="2023-02-03T15:16:55.115" v="431" actId="26606"/>
          <ac:picMkLst>
            <pc:docMk/>
            <pc:sldMk cId="1412575936" sldId="296"/>
            <ac:picMk id="3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8:18.726" v="459" actId="403"/>
        <pc:sldMkLst>
          <pc:docMk/>
          <pc:sldMk cId="1819289462" sldId="299"/>
        </pc:sldMkLst>
        <pc:spChg chg="mod">
          <ac:chgData name="Dmitriy Beznosko" userId="8bcdeb23-d2dd-465e-bda6-8e644f22b48c" providerId="ADAL" clId="{A9E7AB01-A36E-4040-8E77-72BFBBA84CF1}" dt="2023-02-03T15:18:13.453" v="458" actId="26606"/>
          <ac:spMkLst>
            <pc:docMk/>
            <pc:sldMk cId="1819289462" sldId="299"/>
            <ac:spMk id="2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3T15:18:18.726" v="459" actId="403"/>
          <ac:spMkLst>
            <pc:docMk/>
            <pc:sldMk cId="1819289462" sldId="299"/>
            <ac:spMk id="4" creationId="{00000000-0000-0000-0000-000000000000}"/>
          </ac:spMkLst>
        </pc:spChg>
        <pc:spChg chg="del mod">
          <ac:chgData name="Dmitriy Beznosko" userId="8bcdeb23-d2dd-465e-bda6-8e644f22b48c" providerId="ADAL" clId="{A9E7AB01-A36E-4040-8E77-72BFBBA84CF1}" dt="2023-02-03T15:17:44.959" v="444" actId="478"/>
          <ac:spMkLst>
            <pc:docMk/>
            <pc:sldMk cId="1819289462" sldId="299"/>
            <ac:spMk id="5" creationId="{00000000-0000-0000-0000-000000000000}"/>
          </ac:spMkLst>
        </pc:spChg>
        <pc:spChg chg="del mod">
          <ac:chgData name="Dmitriy Beznosko" userId="8bcdeb23-d2dd-465e-bda6-8e644f22b48c" providerId="ADAL" clId="{A9E7AB01-A36E-4040-8E77-72BFBBA84CF1}" dt="2023-02-03T15:17:36.080" v="437" actId="478"/>
          <ac:spMkLst>
            <pc:docMk/>
            <pc:sldMk cId="1819289462" sldId="299"/>
            <ac:spMk id="6" creationId="{00000000-0000-0000-0000-000000000000}"/>
          </ac:spMkLst>
        </pc:spChg>
        <pc:spChg chg="add del mod">
          <ac:chgData name="Dmitriy Beznosko" userId="8bcdeb23-d2dd-465e-bda6-8e644f22b48c" providerId="ADAL" clId="{A9E7AB01-A36E-4040-8E77-72BFBBA84CF1}" dt="2023-02-03T15:18:00.455" v="452" actId="478"/>
          <ac:spMkLst>
            <pc:docMk/>
            <pc:sldMk cId="1819289462" sldId="299"/>
            <ac:spMk id="8" creationId="{00000000-0000-0000-0000-000000000000}"/>
          </ac:spMkLst>
        </pc:spChg>
        <pc:spChg chg="add">
          <ac:chgData name="Dmitriy Beznosko" userId="8bcdeb23-d2dd-465e-bda6-8e644f22b48c" providerId="ADAL" clId="{A9E7AB01-A36E-4040-8E77-72BFBBA84CF1}" dt="2023-02-03T15:18:13.453" v="458" actId="26606"/>
          <ac:spMkLst>
            <pc:docMk/>
            <pc:sldMk cId="1819289462" sldId="299"/>
            <ac:spMk id="10" creationId="{2B566528-1B12-4246-9431-5C2D7D081168}"/>
          </ac:spMkLst>
        </pc:spChg>
        <pc:spChg chg="add">
          <ac:chgData name="Dmitriy Beznosko" userId="8bcdeb23-d2dd-465e-bda6-8e644f22b48c" providerId="ADAL" clId="{A9E7AB01-A36E-4040-8E77-72BFBBA84CF1}" dt="2023-02-03T15:18:13.453" v="458" actId="26606"/>
          <ac:spMkLst>
            <pc:docMk/>
            <pc:sldMk cId="1819289462" sldId="299"/>
            <ac:spMk id="12" creationId="{D3F51FEB-38FB-4F6C-9F7B-2F2AFAB65463}"/>
          </ac:spMkLst>
        </pc:spChg>
        <pc:spChg chg="add">
          <ac:chgData name="Dmitriy Beznosko" userId="8bcdeb23-d2dd-465e-bda6-8e644f22b48c" providerId="ADAL" clId="{A9E7AB01-A36E-4040-8E77-72BFBBA84CF1}" dt="2023-02-03T15:18:13.453" v="458" actId="26606"/>
          <ac:spMkLst>
            <pc:docMk/>
            <pc:sldMk cId="1819289462" sldId="299"/>
            <ac:spMk id="14" creationId="{1E547BA6-BAE0-43BB-A7CA-60F69CE252F0}"/>
          </ac:spMkLst>
        </pc:spChg>
        <pc:grpChg chg="add">
          <ac:chgData name="Dmitriy Beznosko" userId="8bcdeb23-d2dd-465e-bda6-8e644f22b48c" providerId="ADAL" clId="{A9E7AB01-A36E-4040-8E77-72BFBBA84CF1}" dt="2023-02-03T15:18:13.453" v="458" actId="26606"/>
          <ac:grpSpMkLst>
            <pc:docMk/>
            <pc:sldMk cId="1819289462" sldId="299"/>
            <ac:grpSpMk id="16" creationId="{07EAA094-9CF6-4695-958A-33D9BCAA9474}"/>
          </ac:grpSpMkLst>
        </pc:grpChg>
        <pc:graphicFrameChg chg="del mod replId">
          <ac:chgData name="Dmitriy Beznosko" userId="8bcdeb23-d2dd-465e-bda6-8e644f22b48c" providerId="ADAL" clId="{A9E7AB01-A36E-4040-8E77-72BFBBA84CF1}" dt="2023-02-03T15:17:53.551" v="449"/>
          <ac:graphicFrameMkLst>
            <pc:docMk/>
            <pc:sldMk cId="1819289462" sldId="299"/>
            <ac:graphicFrameMk id="3" creationId="{00000000-0000-0000-0000-000000000000}"/>
          </ac:graphicFrameMkLst>
        </pc:graphicFrameChg>
        <pc:picChg chg="add">
          <ac:chgData name="Dmitriy Beznosko" userId="8bcdeb23-d2dd-465e-bda6-8e644f22b48c" providerId="ADAL" clId="{A9E7AB01-A36E-4040-8E77-72BFBBA84CF1}" dt="2023-02-03T15:18:13.453" v="458" actId="26606"/>
          <ac:picMkLst>
            <pc:docMk/>
            <pc:sldMk cId="1819289462" sldId="299"/>
            <ac:picMk id="7" creationId="{76B89697-7987-E09C-663C-D225C2E32D91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6T17:40:58.661" v="560" actId="20577"/>
        <pc:sldMkLst>
          <pc:docMk/>
          <pc:sldMk cId="3304578463" sldId="300"/>
        </pc:sldMkLst>
        <pc:spChg chg="mod">
          <ac:chgData name="Dmitriy Beznosko" userId="8bcdeb23-d2dd-465e-bda6-8e644f22b48c" providerId="ADAL" clId="{A9E7AB01-A36E-4040-8E77-72BFBBA84CF1}" dt="2023-02-06T17:40:31.679" v="506" actId="26606"/>
          <ac:spMkLst>
            <pc:docMk/>
            <pc:sldMk cId="3304578463" sldId="300"/>
            <ac:spMk id="5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6T17:40:58.661" v="560" actId="20577"/>
          <ac:spMkLst>
            <pc:docMk/>
            <pc:sldMk cId="3304578463" sldId="300"/>
            <ac:spMk id="6" creationId="{00000000-0000-0000-0000-000000000000}"/>
          </ac:spMkLst>
        </pc:spChg>
        <pc:spChg chg="add">
          <ac:chgData name="Dmitriy Beznosko" userId="8bcdeb23-d2dd-465e-bda6-8e644f22b48c" providerId="ADAL" clId="{A9E7AB01-A36E-4040-8E77-72BFBBA84CF1}" dt="2023-02-06T17:40:31.679" v="506" actId="26606"/>
          <ac:spMkLst>
            <pc:docMk/>
            <pc:sldMk cId="3304578463" sldId="300"/>
            <ac:spMk id="12" creationId="{2B566528-1B12-4246-9431-5C2D7D081168}"/>
          </ac:spMkLst>
        </pc:spChg>
        <pc:grpChg chg="add">
          <ac:chgData name="Dmitriy Beznosko" userId="8bcdeb23-d2dd-465e-bda6-8e644f22b48c" providerId="ADAL" clId="{A9E7AB01-A36E-4040-8E77-72BFBBA84CF1}" dt="2023-02-06T17:40:31.679" v="506" actId="26606"/>
          <ac:grpSpMkLst>
            <pc:docMk/>
            <pc:sldMk cId="3304578463" sldId="300"/>
            <ac:grpSpMk id="14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6T17:40:31.679" v="506" actId="26606"/>
          <ac:grpSpMkLst>
            <pc:docMk/>
            <pc:sldMk cId="3304578463" sldId="300"/>
            <ac:grpSpMk id="18" creationId="{5995D10D-E9C9-47DB-AE7E-801FEF38F5C9}"/>
          </ac:grpSpMkLst>
        </pc:grpChg>
        <pc:graphicFrameChg chg="add del mod modGraphic">
          <ac:chgData name="Dmitriy Beznosko" userId="8bcdeb23-d2dd-465e-bda6-8e644f22b48c" providerId="ADAL" clId="{A9E7AB01-A36E-4040-8E77-72BFBBA84CF1}" dt="2023-02-06T17:40:31.679" v="506" actId="26606"/>
          <ac:graphicFrameMkLst>
            <pc:docMk/>
            <pc:sldMk cId="3304578463" sldId="300"/>
            <ac:graphicFrameMk id="7" creationId="{00000000-0000-0000-0000-000000000000}"/>
          </ac:graphicFrameMkLst>
        </pc:graphicFrameChg>
        <pc:graphicFrameChg chg="del">
          <ac:chgData name="Dmitriy Beznosko" userId="8bcdeb23-d2dd-465e-bda6-8e644f22b48c" providerId="ADAL" clId="{A9E7AB01-A36E-4040-8E77-72BFBBA84CF1}" dt="2023-02-06T17:40:22.228" v="505" actId="478"/>
          <ac:graphicFrameMkLst>
            <pc:docMk/>
            <pc:sldMk cId="3304578463" sldId="300"/>
            <ac:graphicFrameMk id="9" creationId="{00000000-0000-0000-0000-000000000000}"/>
          </ac:graphicFrameMkLst>
        </pc:graphicFrameChg>
        <pc:graphicFrameChg chg="del">
          <ac:chgData name="Dmitriy Beznosko" userId="8bcdeb23-d2dd-465e-bda6-8e644f22b48c" providerId="ADAL" clId="{A9E7AB01-A36E-4040-8E77-72BFBBA84CF1}" dt="2023-02-06T17:40:17.701" v="503" actId="478"/>
          <ac:graphicFrameMkLst>
            <pc:docMk/>
            <pc:sldMk cId="3304578463" sldId="300"/>
            <ac:graphicFrameMk id="10" creationId="{00000000-0000-0000-0000-000000000000}"/>
          </ac:graphicFrameMkLst>
        </pc:graphicFrameChg>
        <pc:graphicFrameChg chg="del">
          <ac:chgData name="Dmitriy Beznosko" userId="8bcdeb23-d2dd-465e-bda6-8e644f22b48c" providerId="ADAL" clId="{A9E7AB01-A36E-4040-8E77-72BFBBA84CF1}" dt="2023-02-06T17:40:21.213" v="504" actId="478"/>
          <ac:graphicFrameMkLst>
            <pc:docMk/>
            <pc:sldMk cId="3304578463" sldId="300"/>
            <ac:graphicFrameMk id="11" creationId="{00000000-0000-0000-0000-000000000000}"/>
          </ac:graphicFrameMkLst>
        </pc:graphicFrameChg>
      </pc:sldChg>
      <pc:sldChg chg="addSp delSp modSp mod setBg">
        <pc:chgData name="Dmitriy Beznosko" userId="8bcdeb23-d2dd-465e-bda6-8e644f22b48c" providerId="ADAL" clId="{A9E7AB01-A36E-4040-8E77-72BFBBA84CF1}" dt="2023-02-06T17:42:21.059" v="572" actId="26606"/>
        <pc:sldMkLst>
          <pc:docMk/>
          <pc:sldMk cId="2840344548" sldId="303"/>
        </pc:sldMkLst>
        <pc:spChg chg="mod">
          <ac:chgData name="Dmitriy Beznosko" userId="8bcdeb23-d2dd-465e-bda6-8e644f22b48c" providerId="ADAL" clId="{A9E7AB01-A36E-4040-8E77-72BFBBA84CF1}" dt="2023-02-06T17:42:21.059" v="572" actId="26606"/>
          <ac:spMkLst>
            <pc:docMk/>
            <pc:sldMk cId="2840344548" sldId="303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A9E7AB01-A36E-4040-8E77-72BFBBA84CF1}" dt="2023-02-06T17:42:15.459" v="571" actId="478"/>
          <ac:spMkLst>
            <pc:docMk/>
            <pc:sldMk cId="2840344548" sldId="303"/>
            <ac:spMk id="6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6T17:42:21.059" v="572" actId="26606"/>
          <ac:spMkLst>
            <pc:docMk/>
            <pc:sldMk cId="2840344548" sldId="303"/>
            <ac:spMk id="7" creationId="{00000000-0000-0000-0000-000000000000}"/>
          </ac:spMkLst>
        </pc:spChg>
        <pc:spChg chg="add">
          <ac:chgData name="Dmitriy Beznosko" userId="8bcdeb23-d2dd-465e-bda6-8e644f22b48c" providerId="ADAL" clId="{A9E7AB01-A36E-4040-8E77-72BFBBA84CF1}" dt="2023-02-06T17:42:21.059" v="572" actId="26606"/>
          <ac:spMkLst>
            <pc:docMk/>
            <pc:sldMk cId="2840344548" sldId="303"/>
            <ac:spMk id="12" creationId="{2B566528-1B12-4246-9431-5C2D7D081168}"/>
          </ac:spMkLst>
        </pc:spChg>
        <pc:grpChg chg="add">
          <ac:chgData name="Dmitriy Beznosko" userId="8bcdeb23-d2dd-465e-bda6-8e644f22b48c" providerId="ADAL" clId="{A9E7AB01-A36E-4040-8E77-72BFBBA84CF1}" dt="2023-02-06T17:42:21.059" v="572" actId="26606"/>
          <ac:grpSpMkLst>
            <pc:docMk/>
            <pc:sldMk cId="2840344548" sldId="303"/>
            <ac:grpSpMk id="14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6T17:42:21.059" v="572" actId="26606"/>
          <ac:grpSpMkLst>
            <pc:docMk/>
            <pc:sldMk cId="2840344548" sldId="303"/>
            <ac:grpSpMk id="18" creationId="{5995D10D-E9C9-47DB-AE7E-801FEF38F5C9}"/>
          </ac:grpSpMkLst>
        </pc:grpChg>
        <pc:picChg chg="add del mod ord modCrop">
          <ac:chgData name="Dmitriy Beznosko" userId="8bcdeb23-d2dd-465e-bda6-8e644f22b48c" providerId="ADAL" clId="{A9E7AB01-A36E-4040-8E77-72BFBBA84CF1}" dt="2023-02-06T17:42:21.059" v="572" actId="26606"/>
          <ac:picMkLst>
            <pc:docMk/>
            <pc:sldMk cId="2840344548" sldId="303"/>
            <ac:picMk id="4" creationId="{00000000-0000-0000-0000-000000000000}"/>
          </ac:picMkLst>
        </pc:picChg>
      </pc:sldChg>
      <pc:sldChg chg="addSp modSp mod setBg">
        <pc:chgData name="Dmitriy Beznosko" userId="8bcdeb23-d2dd-465e-bda6-8e644f22b48c" providerId="ADAL" clId="{A9E7AB01-A36E-4040-8E77-72BFBBA84CF1}" dt="2023-02-06T17:42:55.526" v="578"/>
        <pc:sldMkLst>
          <pc:docMk/>
          <pc:sldMk cId="3792305333" sldId="304"/>
        </pc:sldMkLst>
        <pc:spChg chg="mod">
          <ac:chgData name="Dmitriy Beznosko" userId="8bcdeb23-d2dd-465e-bda6-8e644f22b48c" providerId="ADAL" clId="{A9E7AB01-A36E-4040-8E77-72BFBBA84CF1}" dt="2023-02-06T17:42:30.426" v="573" actId="26606"/>
          <ac:spMkLst>
            <pc:docMk/>
            <pc:sldMk cId="3792305333" sldId="304"/>
            <ac:spMk id="2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6T17:42:30.426" v="573" actId="26606"/>
          <ac:spMkLst>
            <pc:docMk/>
            <pc:sldMk cId="3792305333" sldId="304"/>
            <ac:spMk id="7" creationId="{00000000-0000-0000-0000-000000000000}"/>
          </ac:spMkLst>
        </pc:spChg>
        <pc:spChg chg="add">
          <ac:chgData name="Dmitriy Beznosko" userId="8bcdeb23-d2dd-465e-bda6-8e644f22b48c" providerId="ADAL" clId="{A9E7AB01-A36E-4040-8E77-72BFBBA84CF1}" dt="2023-02-06T17:42:30.426" v="573" actId="26606"/>
          <ac:spMkLst>
            <pc:docMk/>
            <pc:sldMk cId="3792305333" sldId="304"/>
            <ac:spMk id="12" creationId="{2B566528-1B12-4246-9431-5C2D7D081168}"/>
          </ac:spMkLst>
        </pc:spChg>
        <pc:grpChg chg="add">
          <ac:chgData name="Dmitriy Beznosko" userId="8bcdeb23-d2dd-465e-bda6-8e644f22b48c" providerId="ADAL" clId="{A9E7AB01-A36E-4040-8E77-72BFBBA84CF1}" dt="2023-02-06T17:42:30.426" v="573" actId="26606"/>
          <ac:grpSpMkLst>
            <pc:docMk/>
            <pc:sldMk cId="3792305333" sldId="304"/>
            <ac:grpSpMk id="14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6T17:42:30.426" v="573" actId="26606"/>
          <ac:grpSpMkLst>
            <pc:docMk/>
            <pc:sldMk cId="3792305333" sldId="304"/>
            <ac:grpSpMk id="18" creationId="{5995D10D-E9C9-47DB-AE7E-801FEF38F5C9}"/>
          </ac:grpSpMkLst>
        </pc:grpChg>
        <pc:picChg chg="mod ord modCrop">
          <ac:chgData name="Dmitriy Beznosko" userId="8bcdeb23-d2dd-465e-bda6-8e644f22b48c" providerId="ADAL" clId="{A9E7AB01-A36E-4040-8E77-72BFBBA84CF1}" dt="2023-02-06T17:42:55.526" v="578"/>
          <ac:picMkLst>
            <pc:docMk/>
            <pc:sldMk cId="3792305333" sldId="304"/>
            <ac:picMk id="5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5:31.197" v="418" actId="26606"/>
        <pc:sldMkLst>
          <pc:docMk/>
          <pc:sldMk cId="942545529" sldId="311"/>
        </pc:sldMkLst>
        <pc:spChg chg="mod">
          <ac:chgData name="Dmitriy Beznosko" userId="8bcdeb23-d2dd-465e-bda6-8e644f22b48c" providerId="ADAL" clId="{A9E7AB01-A36E-4040-8E77-72BFBBA84CF1}" dt="2023-02-03T15:15:31.197" v="418" actId="26606"/>
          <ac:spMkLst>
            <pc:docMk/>
            <pc:sldMk cId="942545529" sldId="311"/>
            <ac:spMk id="2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3T15:15:31.197" v="418" actId="26606"/>
          <ac:spMkLst>
            <pc:docMk/>
            <pc:sldMk cId="942545529" sldId="311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A9E7AB01-A36E-4040-8E77-72BFBBA84CF1}" dt="2023-02-03T15:15:31.197" v="418" actId="26606"/>
          <ac:spMkLst>
            <pc:docMk/>
            <pc:sldMk cId="942545529" sldId="311"/>
            <ac:spMk id="10" creationId="{245A9F99-D9B1-4094-A2E2-B90AC1DB7B9C}"/>
          </ac:spMkLst>
        </pc:spChg>
        <pc:spChg chg="add del">
          <ac:chgData name="Dmitriy Beznosko" userId="8bcdeb23-d2dd-465e-bda6-8e644f22b48c" providerId="ADAL" clId="{A9E7AB01-A36E-4040-8E77-72BFBBA84CF1}" dt="2023-02-03T15:15:31.197" v="418" actId="26606"/>
          <ac:spMkLst>
            <pc:docMk/>
            <pc:sldMk cId="942545529" sldId="311"/>
            <ac:spMk id="12" creationId="{B7FAF607-473A-4A43-A23D-BBFF5C4117BB}"/>
          </ac:spMkLst>
        </pc:spChg>
        <pc:spChg chg="add">
          <ac:chgData name="Dmitriy Beznosko" userId="8bcdeb23-d2dd-465e-bda6-8e644f22b48c" providerId="ADAL" clId="{A9E7AB01-A36E-4040-8E77-72BFBBA84CF1}" dt="2023-02-03T15:15:31.197" v="418" actId="26606"/>
          <ac:spMkLst>
            <pc:docMk/>
            <pc:sldMk cId="942545529" sldId="311"/>
            <ac:spMk id="22" creationId="{2B566528-1B12-4246-9431-5C2D7D081168}"/>
          </ac:spMkLst>
        </pc:spChg>
        <pc:grpChg chg="add del">
          <ac:chgData name="Dmitriy Beznosko" userId="8bcdeb23-d2dd-465e-bda6-8e644f22b48c" providerId="ADAL" clId="{A9E7AB01-A36E-4040-8E77-72BFBBA84CF1}" dt="2023-02-03T15:15:31.197" v="418" actId="26606"/>
          <ac:grpSpMkLst>
            <pc:docMk/>
            <pc:sldMk cId="942545529" sldId="311"/>
            <ac:grpSpMk id="14" creationId="{C5F6476F-D303-44D3-B30F-1BA348F0F64A}"/>
          </ac:grpSpMkLst>
        </pc:grpChg>
        <pc:grpChg chg="add">
          <ac:chgData name="Dmitriy Beznosko" userId="8bcdeb23-d2dd-465e-bda6-8e644f22b48c" providerId="ADAL" clId="{A9E7AB01-A36E-4040-8E77-72BFBBA84CF1}" dt="2023-02-03T15:15:31.197" v="418" actId="26606"/>
          <ac:grpSpMkLst>
            <pc:docMk/>
            <pc:sldMk cId="942545529" sldId="311"/>
            <ac:grpSpMk id="24" creationId="{FA366754-A2F4-475B-8217-AB06F5F15F36}"/>
          </ac:grpSpMkLst>
        </pc:grpChg>
        <pc:grpChg chg="add">
          <ac:chgData name="Dmitriy Beznosko" userId="8bcdeb23-d2dd-465e-bda6-8e644f22b48c" providerId="ADAL" clId="{A9E7AB01-A36E-4040-8E77-72BFBBA84CF1}" dt="2023-02-03T15:15:31.197" v="418" actId="26606"/>
          <ac:grpSpMkLst>
            <pc:docMk/>
            <pc:sldMk cId="942545529" sldId="311"/>
            <ac:grpSpMk id="28" creationId="{828A5161-06F1-46CF-8AD7-844680A59E13}"/>
          </ac:grpSpMkLst>
        </pc:grpChg>
        <pc:picChg chg="add mod ord">
          <ac:chgData name="Dmitriy Beznosko" userId="8bcdeb23-d2dd-465e-bda6-8e644f22b48c" providerId="ADAL" clId="{A9E7AB01-A36E-4040-8E77-72BFBBA84CF1}" dt="2023-02-03T15:15:31.197" v="418" actId="26606"/>
          <ac:picMkLst>
            <pc:docMk/>
            <pc:sldMk cId="942545529" sldId="311"/>
            <ac:picMk id="7" creationId="{D4E35C47-0804-FA81-3122-726DB4677AD4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1-28T16:59:43.280" v="91" actId="1076"/>
        <pc:sldMkLst>
          <pc:docMk/>
          <pc:sldMk cId="1479247034" sldId="312"/>
        </pc:sldMkLst>
        <pc:spChg chg="mod">
          <ac:chgData name="Dmitriy Beznosko" userId="8bcdeb23-d2dd-465e-bda6-8e644f22b48c" providerId="ADAL" clId="{A9E7AB01-A36E-4040-8E77-72BFBBA84CF1}" dt="2023-01-28T16:45:15.686" v="21" actId="26606"/>
          <ac:spMkLst>
            <pc:docMk/>
            <pc:sldMk cId="1479247034" sldId="312"/>
            <ac:spMk id="2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1-28T16:53:01.195" v="86" actId="20577"/>
          <ac:spMkLst>
            <pc:docMk/>
            <pc:sldMk cId="1479247034" sldId="312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A9E7AB01-A36E-4040-8E77-72BFBBA84CF1}" dt="2023-01-28T16:59:41.888" v="90" actId="478"/>
          <ac:spMkLst>
            <pc:docMk/>
            <pc:sldMk cId="1479247034" sldId="312"/>
            <ac:spMk id="7" creationId="{AA29D9AC-C98F-BB44-1194-78FFC87F6DD7}"/>
          </ac:spMkLst>
        </pc:spChg>
        <pc:spChg chg="add">
          <ac:chgData name="Dmitriy Beznosko" userId="8bcdeb23-d2dd-465e-bda6-8e644f22b48c" providerId="ADAL" clId="{A9E7AB01-A36E-4040-8E77-72BFBBA84CF1}" dt="2023-01-28T16:45:15.686" v="21" actId="26606"/>
          <ac:spMkLst>
            <pc:docMk/>
            <pc:sldMk cId="1479247034" sldId="312"/>
            <ac:spMk id="10" creationId="{2B566528-1B12-4246-9431-5C2D7D081168}"/>
          </ac:spMkLst>
        </pc:spChg>
        <pc:grpChg chg="add">
          <ac:chgData name="Dmitriy Beznosko" userId="8bcdeb23-d2dd-465e-bda6-8e644f22b48c" providerId="ADAL" clId="{A9E7AB01-A36E-4040-8E77-72BFBBA84CF1}" dt="2023-01-28T16:45:15.686" v="21" actId="26606"/>
          <ac:grpSpMkLst>
            <pc:docMk/>
            <pc:sldMk cId="1479247034" sldId="312"/>
            <ac:grpSpMk id="12" creationId="{FA366754-A2F4-475B-8217-AB06F5F15F36}"/>
          </ac:grpSpMkLst>
        </pc:grpChg>
        <pc:grpChg chg="add">
          <ac:chgData name="Dmitriy Beznosko" userId="8bcdeb23-d2dd-465e-bda6-8e644f22b48c" providerId="ADAL" clId="{A9E7AB01-A36E-4040-8E77-72BFBBA84CF1}" dt="2023-01-28T16:45:15.686" v="21" actId="26606"/>
          <ac:grpSpMkLst>
            <pc:docMk/>
            <pc:sldMk cId="1479247034" sldId="312"/>
            <ac:grpSpMk id="16" creationId="{828A5161-06F1-46CF-8AD7-844680A59E13}"/>
          </ac:grpSpMkLst>
        </pc:grpChg>
        <pc:picChg chg="mod ord">
          <ac:chgData name="Dmitriy Beznosko" userId="8bcdeb23-d2dd-465e-bda6-8e644f22b48c" providerId="ADAL" clId="{A9E7AB01-A36E-4040-8E77-72BFBBA84CF1}" dt="2023-01-28T16:45:15.686" v="21" actId="26606"/>
          <ac:picMkLst>
            <pc:docMk/>
            <pc:sldMk cId="1479247034" sldId="312"/>
            <ac:picMk id="4" creationId="{00000000-0000-0000-0000-000000000000}"/>
          </ac:picMkLst>
        </pc:picChg>
        <pc:picChg chg="add mod">
          <ac:chgData name="Dmitriy Beznosko" userId="8bcdeb23-d2dd-465e-bda6-8e644f22b48c" providerId="ADAL" clId="{A9E7AB01-A36E-4040-8E77-72BFBBA84CF1}" dt="2023-01-28T16:59:43.280" v="91" actId="1076"/>
          <ac:picMkLst>
            <pc:docMk/>
            <pc:sldMk cId="1479247034" sldId="312"/>
            <ac:picMk id="6" creationId="{F30AB23E-4397-7E19-CC5D-B7AF54D6DA73}"/>
          </ac:picMkLst>
        </pc:picChg>
      </pc:sldChg>
      <pc:sldChg chg="addSp delSp modSp mod setBg">
        <pc:chgData name="Dmitriy Beznosko" userId="8bcdeb23-d2dd-465e-bda6-8e644f22b48c" providerId="ADAL" clId="{A9E7AB01-A36E-4040-8E77-72BFBBA84CF1}" dt="2023-02-03T15:14:31.393" v="410" actId="26606"/>
        <pc:sldMkLst>
          <pc:docMk/>
          <pc:sldMk cId="500167070" sldId="313"/>
        </pc:sldMkLst>
        <pc:spChg chg="mod">
          <ac:chgData name="Dmitriy Beznosko" userId="8bcdeb23-d2dd-465e-bda6-8e644f22b48c" providerId="ADAL" clId="{A9E7AB01-A36E-4040-8E77-72BFBBA84CF1}" dt="2023-02-03T15:14:31.393" v="410" actId="26606"/>
          <ac:spMkLst>
            <pc:docMk/>
            <pc:sldMk cId="500167070" sldId="313"/>
            <ac:spMk id="2" creationId="{00000000-0000-0000-0000-000000000000}"/>
          </ac:spMkLst>
        </pc:spChg>
        <pc:spChg chg="mod">
          <ac:chgData name="Dmitriy Beznosko" userId="8bcdeb23-d2dd-465e-bda6-8e644f22b48c" providerId="ADAL" clId="{A9E7AB01-A36E-4040-8E77-72BFBBA84CF1}" dt="2023-02-03T15:14:31.393" v="410" actId="26606"/>
          <ac:spMkLst>
            <pc:docMk/>
            <pc:sldMk cId="500167070" sldId="313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A9E7AB01-A36E-4040-8E77-72BFBBA84CF1}" dt="2023-02-02T03:25:09.772" v="380" actId="478"/>
          <ac:spMkLst>
            <pc:docMk/>
            <pc:sldMk cId="500167070" sldId="313"/>
            <ac:spMk id="6" creationId="{00000000-0000-0000-0000-000000000000}"/>
          </ac:spMkLst>
        </pc:spChg>
        <pc:spChg chg="add del mod">
          <ac:chgData name="Dmitriy Beznosko" userId="8bcdeb23-d2dd-465e-bda6-8e644f22b48c" providerId="ADAL" clId="{A9E7AB01-A36E-4040-8E77-72BFBBA84CF1}" dt="2023-02-02T03:25:38.193" v="388" actId="478"/>
          <ac:spMkLst>
            <pc:docMk/>
            <pc:sldMk cId="500167070" sldId="313"/>
            <ac:spMk id="7" creationId="{7D5DFDC1-C5BF-A971-0995-935D7B739DF4}"/>
          </ac:spMkLst>
        </pc:spChg>
        <pc:spChg chg="add del">
          <ac:chgData name="Dmitriy Beznosko" userId="8bcdeb23-d2dd-465e-bda6-8e644f22b48c" providerId="ADAL" clId="{A9E7AB01-A36E-4040-8E77-72BFBBA84CF1}" dt="2023-02-03T15:14:31.393" v="410" actId="26606"/>
          <ac:spMkLst>
            <pc:docMk/>
            <pc:sldMk cId="500167070" sldId="313"/>
            <ac:spMk id="10" creationId="{EDDBB197-D710-4A4F-A9CA-FD2177498BE8}"/>
          </ac:spMkLst>
        </pc:spChg>
        <pc:spChg chg="add del">
          <ac:chgData name="Dmitriy Beznosko" userId="8bcdeb23-d2dd-465e-bda6-8e644f22b48c" providerId="ADAL" clId="{A9E7AB01-A36E-4040-8E77-72BFBBA84CF1}" dt="2023-02-03T15:14:31.393" v="410" actId="26606"/>
          <ac:spMkLst>
            <pc:docMk/>
            <pc:sldMk cId="500167070" sldId="313"/>
            <ac:spMk id="12" creationId="{975D1CFA-2CDB-4B64-BD9F-85744E8DA12F}"/>
          </ac:spMkLst>
        </pc:spChg>
        <pc:spChg chg="add">
          <ac:chgData name="Dmitriy Beznosko" userId="8bcdeb23-d2dd-465e-bda6-8e644f22b48c" providerId="ADAL" clId="{A9E7AB01-A36E-4040-8E77-72BFBBA84CF1}" dt="2023-02-03T15:14:31.393" v="410" actId="26606"/>
          <ac:spMkLst>
            <pc:docMk/>
            <pc:sldMk cId="500167070" sldId="313"/>
            <ac:spMk id="23" creationId="{2B566528-1B12-4246-9431-5C2D7D081168}"/>
          </ac:spMkLst>
        </pc:spChg>
        <pc:grpChg chg="add del">
          <ac:chgData name="Dmitriy Beznosko" userId="8bcdeb23-d2dd-465e-bda6-8e644f22b48c" providerId="ADAL" clId="{A9E7AB01-A36E-4040-8E77-72BFBBA84CF1}" dt="2023-02-03T15:14:31.393" v="410" actId="26606"/>
          <ac:grpSpMkLst>
            <pc:docMk/>
            <pc:sldMk cId="500167070" sldId="313"/>
            <ac:grpSpMk id="14" creationId="{25EE5136-01F1-466C-962D-BA9B4C6757AA}"/>
          </ac:grpSpMkLst>
        </pc:grpChg>
        <pc:grpChg chg="add">
          <ac:chgData name="Dmitriy Beznosko" userId="8bcdeb23-d2dd-465e-bda6-8e644f22b48c" providerId="ADAL" clId="{A9E7AB01-A36E-4040-8E77-72BFBBA84CF1}" dt="2023-02-03T15:14:31.393" v="410" actId="26606"/>
          <ac:grpSpMkLst>
            <pc:docMk/>
            <pc:sldMk cId="500167070" sldId="313"/>
            <ac:grpSpMk id="25" creationId="{828A5161-06F1-46CF-8AD7-844680A59E13}"/>
          </ac:grpSpMkLst>
        </pc:grpChg>
        <pc:grpChg chg="add">
          <ac:chgData name="Dmitriy Beznosko" userId="8bcdeb23-d2dd-465e-bda6-8e644f22b48c" providerId="ADAL" clId="{A9E7AB01-A36E-4040-8E77-72BFBBA84CF1}" dt="2023-02-03T15:14:31.393" v="410" actId="26606"/>
          <ac:grpSpMkLst>
            <pc:docMk/>
            <pc:sldMk cId="500167070" sldId="313"/>
            <ac:grpSpMk id="29" creationId="{5995D10D-E9C9-47DB-AE7E-801FEF38F5C9}"/>
          </ac:grpSpMkLst>
        </pc:grpChg>
        <pc:picChg chg="add mod">
          <ac:chgData name="Dmitriy Beznosko" userId="8bcdeb23-d2dd-465e-bda6-8e644f22b48c" providerId="ADAL" clId="{A9E7AB01-A36E-4040-8E77-72BFBBA84CF1}" dt="2023-02-03T15:14:31.393" v="410" actId="26606"/>
          <ac:picMkLst>
            <pc:docMk/>
            <pc:sldMk cId="500167070" sldId="313"/>
            <ac:picMk id="5" creationId="{281DEEAE-7F36-76B2-7350-1FEAAAC1F6F1}"/>
          </ac:picMkLst>
        </pc:picChg>
      </pc:sldChg>
      <pc:sldChg chg="addSp delSp modSp add mod setBg delDesignElem">
        <pc:chgData name="Dmitriy Beznosko" userId="8bcdeb23-d2dd-465e-bda6-8e644f22b48c" providerId="ADAL" clId="{A9E7AB01-A36E-4040-8E77-72BFBBA84CF1}" dt="2023-01-28T16:45:00.631" v="20" actId="26606"/>
        <pc:sldMkLst>
          <pc:docMk/>
          <pc:sldMk cId="3524771207" sldId="314"/>
        </pc:sldMkLst>
        <pc:spChg chg="mod">
          <ac:chgData name="Dmitriy Beznosko" userId="8bcdeb23-d2dd-465e-bda6-8e644f22b48c" providerId="ADAL" clId="{A9E7AB01-A36E-4040-8E77-72BFBBA84CF1}" dt="2023-01-28T16:44:19.160" v="16" actId="20577"/>
          <ac:spMkLst>
            <pc:docMk/>
            <pc:sldMk cId="3524771207" sldId="314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A9E7AB01-A36E-4040-8E77-72BFBBA84CF1}" dt="2023-01-28T16:44:55.176" v="19" actId="478"/>
          <ac:spMkLst>
            <pc:docMk/>
            <pc:sldMk cId="3524771207" sldId="314"/>
            <ac:spMk id="3" creationId="{E890AF2C-0CFE-34BF-BE60-C49F26F1B8F6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9" creationId="{B4D3D850-2041-4B7C-AED9-54DA385B14F7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10" creationId="{B4D3D850-2041-4B7C-AED9-54DA385B14F7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11" creationId="{5707F116-8EC0-4822-9067-186AC8C96EB8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12" creationId="{5707F116-8EC0-4822-9067-186AC8C96EB8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13" creationId="{49F1A7E4-819D-4D21-8E8B-32671A9F9853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14" creationId="{49F1A7E4-819D-4D21-8E8B-32671A9F9853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15" creationId="{CB64814D-A361-44E1-8D97-B83E41C8B280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16" creationId="{CB64814D-A361-44E1-8D97-B83E41C8B280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17" creationId="{852A6879-032A-4946-9CCA-44D38BEDF5F5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18" creationId="{852A6879-032A-4946-9CCA-44D38BEDF5F5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19" creationId="{56AB08D7-F0FB-4965-B730-8B874214C283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20" creationId="{56AB08D7-F0FB-4965-B730-8B874214C283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21" creationId="{148D9297-49FA-43ED-AC6B-E2F153B3A5A6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22" creationId="{148D9297-49FA-43ED-AC6B-E2F153B3A5A6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23" creationId="{77C2D141-F73C-4BF3-B3DF-D3BA74B8BE29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24" creationId="{77C2D141-F73C-4BF3-B3DF-D3BA74B8BE29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25" creationId="{DB456AC5-2DFE-4E00-B0CE-30AAA2A3D676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26" creationId="{DB456AC5-2DFE-4E00-B0CE-30AAA2A3D676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27" creationId="{D3EB41F8-8868-4FC3-8553-94FEE5A8B818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28" creationId="{D3EB41F8-8868-4FC3-8553-94FEE5A8B818}"/>
          </ac:spMkLst>
        </pc:spChg>
        <pc:spChg chg="del">
          <ac:chgData name="Dmitriy Beznosko" userId="8bcdeb23-d2dd-465e-bda6-8e644f22b48c" providerId="ADAL" clId="{A9E7AB01-A36E-4040-8E77-72BFBBA84CF1}" dt="2023-01-28T16:43:51.800" v="1"/>
          <ac:spMkLst>
            <pc:docMk/>
            <pc:sldMk cId="3524771207" sldId="314"/>
            <ac:spMk id="30" creationId="{39671820-9967-4806-B0A7-4944C2A4A5F1}"/>
          </ac:spMkLst>
        </pc:spChg>
        <pc:spChg chg="add del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32" creationId="{39671820-9967-4806-B0A7-4944C2A4A5F1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37" creationId="{B4D3D850-2041-4B7C-AED9-54DA385B14F7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39" creationId="{5707F116-8EC0-4822-9067-186AC8C96EB8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41" creationId="{49F1A7E4-819D-4D21-8E8B-32671A9F9853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43" creationId="{CB64814D-A361-44E1-8D97-B83E41C8B280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45" creationId="{852A6879-032A-4946-9CCA-44D38BEDF5F5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47" creationId="{56AB08D7-F0FB-4965-B730-8B874214C283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49" creationId="{148D9297-49FA-43ED-AC6B-E2F153B3A5A6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51" creationId="{77C2D141-F73C-4BF3-B3DF-D3BA74B8BE29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53" creationId="{DB456AC5-2DFE-4E00-B0CE-30AAA2A3D676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55" creationId="{D3EB41F8-8868-4FC3-8553-94FEE5A8B818}"/>
          </ac:spMkLst>
        </pc:spChg>
        <pc:spChg chg="add">
          <ac:chgData name="Dmitriy Beznosko" userId="8bcdeb23-d2dd-465e-bda6-8e644f22b48c" providerId="ADAL" clId="{A9E7AB01-A36E-4040-8E77-72BFBBA84CF1}" dt="2023-01-28T16:45:00.631" v="20" actId="26606"/>
          <ac:spMkLst>
            <pc:docMk/>
            <pc:sldMk cId="3524771207" sldId="314"/>
            <ac:spMk id="57" creationId="{39671820-9967-4806-B0A7-4944C2A4A5F1}"/>
          </ac:spMkLst>
        </pc:spChg>
        <pc:picChg chg="mod">
          <ac:chgData name="Dmitriy Beznosko" userId="8bcdeb23-d2dd-465e-bda6-8e644f22b48c" providerId="ADAL" clId="{A9E7AB01-A36E-4040-8E77-72BFBBA84CF1}" dt="2023-01-28T16:45:00.631" v="20" actId="26606"/>
          <ac:picMkLst>
            <pc:docMk/>
            <pc:sldMk cId="3524771207" sldId="314"/>
            <ac:picMk id="5" creationId="{00000000-0000-0000-0000-00000000000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526B42-9856-4BD5-9B2B-9261A2F28F96}" type="doc">
      <dgm:prSet loTypeId="urn:microsoft.com/office/officeart/2005/8/layout/vProcess5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DF1345-6BF6-40D5-A7AA-A22CF5E5DF7E}">
      <dgm:prSet custT="1"/>
      <dgm:spPr/>
      <dgm:t>
        <a:bodyPr/>
        <a:lstStyle/>
        <a:p>
          <a:r>
            <a:rPr lang="en-US" sz="1400" dirty="0"/>
            <a:t>We’ve seen how to use </a:t>
          </a:r>
          <a:r>
            <a:rPr lang="en-US" sz="1400" b="1" dirty="0"/>
            <a:t>kinematics</a:t>
          </a:r>
          <a:r>
            <a:rPr lang="en-US" sz="1400" dirty="0"/>
            <a:t> to describe motion in one and two.</a:t>
          </a:r>
        </a:p>
      </dgm:t>
    </dgm:pt>
    <dgm:pt modelId="{A4CE9B4C-0403-4CAA-8055-EB75D659C18B}" type="parTrans" cxnId="{F066301C-BBF4-48FA-A36A-8C359BBD4535}">
      <dgm:prSet/>
      <dgm:spPr/>
      <dgm:t>
        <a:bodyPr/>
        <a:lstStyle/>
        <a:p>
          <a:endParaRPr lang="en-US" sz="2400"/>
        </a:p>
      </dgm:t>
    </dgm:pt>
    <dgm:pt modelId="{90E4F128-FA14-4B2E-AF92-CF8F5B81AD27}" type="sibTrans" cxnId="{F066301C-BBF4-48FA-A36A-8C359BBD4535}">
      <dgm:prSet custT="1"/>
      <dgm:spPr/>
      <dgm:t>
        <a:bodyPr/>
        <a:lstStyle/>
        <a:p>
          <a:endParaRPr lang="en-US" sz="2800"/>
        </a:p>
      </dgm:t>
    </dgm:pt>
    <dgm:pt modelId="{B6E34EB3-8D9A-46DC-B628-39D91FDC86BF}">
      <dgm:prSet custT="1"/>
      <dgm:spPr/>
      <dgm:t>
        <a:bodyPr/>
        <a:lstStyle/>
        <a:p>
          <a:r>
            <a:rPr lang="en-US" sz="1400"/>
            <a:t>But what </a:t>
          </a:r>
          <a:r>
            <a:rPr lang="en-US" sz="1400" b="1"/>
            <a:t>causes</a:t>
          </a:r>
          <a:r>
            <a:rPr lang="en-US" sz="1400"/>
            <a:t> objects to move the way that they do?</a:t>
          </a:r>
        </a:p>
      </dgm:t>
    </dgm:pt>
    <dgm:pt modelId="{F1499D73-D50C-49AA-B4DD-4ED4E76355B1}" type="parTrans" cxnId="{9457D407-0839-49D3-93A0-342714BB4F6D}">
      <dgm:prSet/>
      <dgm:spPr/>
      <dgm:t>
        <a:bodyPr/>
        <a:lstStyle/>
        <a:p>
          <a:endParaRPr lang="en-US" sz="2400"/>
        </a:p>
      </dgm:t>
    </dgm:pt>
    <dgm:pt modelId="{52DD74F7-C87A-4B92-8F18-0C49A4AD7003}" type="sibTrans" cxnId="{9457D407-0839-49D3-93A0-342714BB4F6D}">
      <dgm:prSet custT="1"/>
      <dgm:spPr/>
      <dgm:t>
        <a:bodyPr/>
        <a:lstStyle/>
        <a:p>
          <a:endParaRPr lang="en-US" sz="2800"/>
        </a:p>
      </dgm:t>
    </dgm:pt>
    <dgm:pt modelId="{5B00F820-B1B9-4587-ACCC-D7E943DC410C}">
      <dgm:prSet custT="1"/>
      <dgm:spPr/>
      <dgm:t>
        <a:bodyPr/>
        <a:lstStyle/>
        <a:p>
          <a:r>
            <a:rPr lang="en-US" sz="1400"/>
            <a:t>With this, we need to switch to the subject of </a:t>
          </a:r>
          <a:r>
            <a:rPr lang="en-US" sz="1400" b="1"/>
            <a:t>dynamics</a:t>
          </a:r>
          <a:r>
            <a:rPr lang="en-US" sz="1400"/>
            <a:t>, the relationship of motion to the forces that cause it.</a:t>
          </a:r>
        </a:p>
      </dgm:t>
    </dgm:pt>
    <dgm:pt modelId="{6417AEAE-799D-4BCC-AE2F-D6B04A2EC44C}" type="parTrans" cxnId="{97BC7D5E-06E0-4FBB-BD68-326A49515751}">
      <dgm:prSet/>
      <dgm:spPr/>
      <dgm:t>
        <a:bodyPr/>
        <a:lstStyle/>
        <a:p>
          <a:endParaRPr lang="en-US" sz="2400"/>
        </a:p>
      </dgm:t>
    </dgm:pt>
    <dgm:pt modelId="{3289D0BA-B42C-44ED-BC4A-6E3D255FD7F3}" type="sibTrans" cxnId="{97BC7D5E-06E0-4FBB-BD68-326A49515751}">
      <dgm:prSet custT="1"/>
      <dgm:spPr/>
      <dgm:t>
        <a:bodyPr/>
        <a:lstStyle/>
        <a:p>
          <a:endParaRPr lang="en-US" sz="2800"/>
        </a:p>
      </dgm:t>
    </dgm:pt>
    <dgm:pt modelId="{D1A297B7-3CE1-45D8-8CCC-C80EBF68DCF2}">
      <dgm:prSet custT="1"/>
      <dgm:spPr/>
      <dgm:t>
        <a:bodyPr/>
        <a:lstStyle/>
        <a:p>
          <a:r>
            <a:rPr lang="en-US" sz="1400"/>
            <a:t>The principles of dynamics were clearly stated for the first time by Sir Isaac Newton; today we call them Newton’s laws of motion. </a:t>
          </a:r>
        </a:p>
      </dgm:t>
    </dgm:pt>
    <dgm:pt modelId="{C46954CC-FD1E-4E47-BBD7-7B86DCE46EE3}" type="parTrans" cxnId="{E1280AA3-76CA-46DF-9FC4-F1988C705CBE}">
      <dgm:prSet/>
      <dgm:spPr/>
      <dgm:t>
        <a:bodyPr/>
        <a:lstStyle/>
        <a:p>
          <a:endParaRPr lang="en-US" sz="2400"/>
        </a:p>
      </dgm:t>
    </dgm:pt>
    <dgm:pt modelId="{835B7214-E407-4679-A13C-A191019560CB}" type="sibTrans" cxnId="{E1280AA3-76CA-46DF-9FC4-F1988C705CBE}">
      <dgm:prSet custT="1"/>
      <dgm:spPr/>
      <dgm:t>
        <a:bodyPr/>
        <a:lstStyle/>
        <a:p>
          <a:endParaRPr lang="en-US" sz="2800"/>
        </a:p>
      </dgm:t>
    </dgm:pt>
    <dgm:pt modelId="{D57A6B7C-B5B4-401F-B00D-0EC2AC0D03B4}">
      <dgm:prSet custT="1"/>
      <dgm:spPr/>
      <dgm:t>
        <a:bodyPr/>
        <a:lstStyle/>
        <a:p>
          <a:r>
            <a:rPr lang="en-US" sz="1400"/>
            <a:t>Newton did not </a:t>
          </a:r>
          <a:r>
            <a:rPr lang="en-US" sz="1400" b="1"/>
            <a:t>derive</a:t>
          </a:r>
          <a:r>
            <a:rPr lang="en-US" sz="1400"/>
            <a:t> these laws, but rather he has deduced them from a multitude of experiments performed by other scientists.</a:t>
          </a:r>
        </a:p>
      </dgm:t>
    </dgm:pt>
    <dgm:pt modelId="{7E4553A6-1EBE-4883-90B4-C76D1178509F}" type="parTrans" cxnId="{48BE371A-E75C-4034-A51F-4EA2D0912778}">
      <dgm:prSet/>
      <dgm:spPr/>
      <dgm:t>
        <a:bodyPr/>
        <a:lstStyle/>
        <a:p>
          <a:endParaRPr lang="en-US" sz="2400"/>
        </a:p>
      </dgm:t>
    </dgm:pt>
    <dgm:pt modelId="{2D74B295-5C4A-451C-9C50-7EFA6DD06DE3}" type="sibTrans" cxnId="{48BE371A-E75C-4034-A51F-4EA2D0912778}">
      <dgm:prSet/>
      <dgm:spPr/>
      <dgm:t>
        <a:bodyPr/>
        <a:lstStyle/>
        <a:p>
          <a:endParaRPr lang="en-US" sz="2400"/>
        </a:p>
      </dgm:t>
    </dgm:pt>
    <dgm:pt modelId="{A7997C6B-7A27-4301-9671-DF0CD98E0E26}" type="pres">
      <dgm:prSet presAssocID="{7D526B42-9856-4BD5-9B2B-9261A2F28F96}" presName="outerComposite" presStyleCnt="0">
        <dgm:presLayoutVars>
          <dgm:chMax val="5"/>
          <dgm:dir/>
          <dgm:resizeHandles val="exact"/>
        </dgm:presLayoutVars>
      </dgm:prSet>
      <dgm:spPr/>
    </dgm:pt>
    <dgm:pt modelId="{0D7AD407-BB05-4399-9C2B-7D023295F250}" type="pres">
      <dgm:prSet presAssocID="{7D526B42-9856-4BD5-9B2B-9261A2F28F96}" presName="dummyMaxCanvas" presStyleCnt="0">
        <dgm:presLayoutVars/>
      </dgm:prSet>
      <dgm:spPr/>
    </dgm:pt>
    <dgm:pt modelId="{16B52A97-2D43-4772-A7C7-327698291138}" type="pres">
      <dgm:prSet presAssocID="{7D526B42-9856-4BD5-9B2B-9261A2F28F96}" presName="FiveNodes_1" presStyleLbl="node1" presStyleIdx="0" presStyleCnt="5">
        <dgm:presLayoutVars>
          <dgm:bulletEnabled val="1"/>
        </dgm:presLayoutVars>
      </dgm:prSet>
      <dgm:spPr/>
    </dgm:pt>
    <dgm:pt modelId="{1895AA9C-5825-47F7-A216-E039F6D48F0F}" type="pres">
      <dgm:prSet presAssocID="{7D526B42-9856-4BD5-9B2B-9261A2F28F96}" presName="FiveNodes_2" presStyleLbl="node1" presStyleIdx="1" presStyleCnt="5">
        <dgm:presLayoutVars>
          <dgm:bulletEnabled val="1"/>
        </dgm:presLayoutVars>
      </dgm:prSet>
      <dgm:spPr/>
    </dgm:pt>
    <dgm:pt modelId="{07BD8707-FA99-48C6-993A-F79C6A1E3027}" type="pres">
      <dgm:prSet presAssocID="{7D526B42-9856-4BD5-9B2B-9261A2F28F96}" presName="FiveNodes_3" presStyleLbl="node1" presStyleIdx="2" presStyleCnt="5">
        <dgm:presLayoutVars>
          <dgm:bulletEnabled val="1"/>
        </dgm:presLayoutVars>
      </dgm:prSet>
      <dgm:spPr/>
    </dgm:pt>
    <dgm:pt modelId="{B22A41C4-1027-404B-A11E-863EE5C92055}" type="pres">
      <dgm:prSet presAssocID="{7D526B42-9856-4BD5-9B2B-9261A2F28F96}" presName="FiveNodes_4" presStyleLbl="node1" presStyleIdx="3" presStyleCnt="5">
        <dgm:presLayoutVars>
          <dgm:bulletEnabled val="1"/>
        </dgm:presLayoutVars>
      </dgm:prSet>
      <dgm:spPr/>
    </dgm:pt>
    <dgm:pt modelId="{430AC0E9-5402-468B-B287-C56182426503}" type="pres">
      <dgm:prSet presAssocID="{7D526B42-9856-4BD5-9B2B-9261A2F28F96}" presName="FiveNodes_5" presStyleLbl="node1" presStyleIdx="4" presStyleCnt="5">
        <dgm:presLayoutVars>
          <dgm:bulletEnabled val="1"/>
        </dgm:presLayoutVars>
      </dgm:prSet>
      <dgm:spPr/>
    </dgm:pt>
    <dgm:pt modelId="{A2E4ED00-FB14-455B-946B-F5C06792A284}" type="pres">
      <dgm:prSet presAssocID="{7D526B42-9856-4BD5-9B2B-9261A2F28F96}" presName="FiveConn_1-2" presStyleLbl="fgAccFollowNode1" presStyleIdx="0" presStyleCnt="4">
        <dgm:presLayoutVars>
          <dgm:bulletEnabled val="1"/>
        </dgm:presLayoutVars>
      </dgm:prSet>
      <dgm:spPr/>
    </dgm:pt>
    <dgm:pt modelId="{D6FFB49C-E364-4E2B-85F4-F9D0F23B9E29}" type="pres">
      <dgm:prSet presAssocID="{7D526B42-9856-4BD5-9B2B-9261A2F28F96}" presName="FiveConn_2-3" presStyleLbl="fgAccFollowNode1" presStyleIdx="1" presStyleCnt="4">
        <dgm:presLayoutVars>
          <dgm:bulletEnabled val="1"/>
        </dgm:presLayoutVars>
      </dgm:prSet>
      <dgm:spPr/>
    </dgm:pt>
    <dgm:pt modelId="{E456C1AA-B111-40CE-AB30-0E934FECB788}" type="pres">
      <dgm:prSet presAssocID="{7D526B42-9856-4BD5-9B2B-9261A2F28F96}" presName="FiveConn_3-4" presStyleLbl="fgAccFollowNode1" presStyleIdx="2" presStyleCnt="4">
        <dgm:presLayoutVars>
          <dgm:bulletEnabled val="1"/>
        </dgm:presLayoutVars>
      </dgm:prSet>
      <dgm:spPr/>
    </dgm:pt>
    <dgm:pt modelId="{71BFB9A4-5D21-484A-80F2-E88519CB45F7}" type="pres">
      <dgm:prSet presAssocID="{7D526B42-9856-4BD5-9B2B-9261A2F28F96}" presName="FiveConn_4-5" presStyleLbl="fgAccFollowNode1" presStyleIdx="3" presStyleCnt="4">
        <dgm:presLayoutVars>
          <dgm:bulletEnabled val="1"/>
        </dgm:presLayoutVars>
      </dgm:prSet>
      <dgm:spPr/>
    </dgm:pt>
    <dgm:pt modelId="{47552CC9-FA4B-4B41-841B-352F4AAAF8C5}" type="pres">
      <dgm:prSet presAssocID="{7D526B42-9856-4BD5-9B2B-9261A2F28F96}" presName="FiveNodes_1_text" presStyleLbl="node1" presStyleIdx="4" presStyleCnt="5">
        <dgm:presLayoutVars>
          <dgm:bulletEnabled val="1"/>
        </dgm:presLayoutVars>
      </dgm:prSet>
      <dgm:spPr/>
    </dgm:pt>
    <dgm:pt modelId="{46FEC9FA-C5A8-4FE5-9308-80D979B986E7}" type="pres">
      <dgm:prSet presAssocID="{7D526B42-9856-4BD5-9B2B-9261A2F28F96}" presName="FiveNodes_2_text" presStyleLbl="node1" presStyleIdx="4" presStyleCnt="5">
        <dgm:presLayoutVars>
          <dgm:bulletEnabled val="1"/>
        </dgm:presLayoutVars>
      </dgm:prSet>
      <dgm:spPr/>
    </dgm:pt>
    <dgm:pt modelId="{545D0992-1394-41C8-957C-2A78D195C63A}" type="pres">
      <dgm:prSet presAssocID="{7D526B42-9856-4BD5-9B2B-9261A2F28F96}" presName="FiveNodes_3_text" presStyleLbl="node1" presStyleIdx="4" presStyleCnt="5">
        <dgm:presLayoutVars>
          <dgm:bulletEnabled val="1"/>
        </dgm:presLayoutVars>
      </dgm:prSet>
      <dgm:spPr/>
    </dgm:pt>
    <dgm:pt modelId="{6A7EE016-D5F9-40B8-B0FC-058192CCEA6F}" type="pres">
      <dgm:prSet presAssocID="{7D526B42-9856-4BD5-9B2B-9261A2F28F96}" presName="FiveNodes_4_text" presStyleLbl="node1" presStyleIdx="4" presStyleCnt="5">
        <dgm:presLayoutVars>
          <dgm:bulletEnabled val="1"/>
        </dgm:presLayoutVars>
      </dgm:prSet>
      <dgm:spPr/>
    </dgm:pt>
    <dgm:pt modelId="{110D406E-B892-4858-BDB5-5A52ABE29CCD}" type="pres">
      <dgm:prSet presAssocID="{7D526B42-9856-4BD5-9B2B-9261A2F28F96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855EE401-C0FE-4D14-A8D2-41526DA60E19}" type="presOf" srcId="{B6E34EB3-8D9A-46DC-B628-39D91FDC86BF}" destId="{1895AA9C-5825-47F7-A216-E039F6D48F0F}" srcOrd="0" destOrd="0" presId="urn:microsoft.com/office/officeart/2005/8/layout/vProcess5"/>
    <dgm:cxn modelId="{4C492D03-DC90-4A63-A2D7-CFDF7474F073}" type="presOf" srcId="{52DD74F7-C87A-4B92-8F18-0C49A4AD7003}" destId="{D6FFB49C-E364-4E2B-85F4-F9D0F23B9E29}" srcOrd="0" destOrd="0" presId="urn:microsoft.com/office/officeart/2005/8/layout/vProcess5"/>
    <dgm:cxn modelId="{9457D407-0839-49D3-93A0-342714BB4F6D}" srcId="{7D526B42-9856-4BD5-9B2B-9261A2F28F96}" destId="{B6E34EB3-8D9A-46DC-B628-39D91FDC86BF}" srcOrd="1" destOrd="0" parTransId="{F1499D73-D50C-49AA-B4DD-4ED4E76355B1}" sibTransId="{52DD74F7-C87A-4B92-8F18-0C49A4AD7003}"/>
    <dgm:cxn modelId="{097F9E0F-F08F-48F3-848B-776DCCB1B26F}" type="presOf" srcId="{D57A6B7C-B5B4-401F-B00D-0EC2AC0D03B4}" destId="{110D406E-B892-4858-BDB5-5A52ABE29CCD}" srcOrd="1" destOrd="0" presId="urn:microsoft.com/office/officeart/2005/8/layout/vProcess5"/>
    <dgm:cxn modelId="{48BE371A-E75C-4034-A51F-4EA2D0912778}" srcId="{7D526B42-9856-4BD5-9B2B-9261A2F28F96}" destId="{D57A6B7C-B5B4-401F-B00D-0EC2AC0D03B4}" srcOrd="4" destOrd="0" parTransId="{7E4553A6-1EBE-4883-90B4-C76D1178509F}" sibTransId="{2D74B295-5C4A-451C-9C50-7EFA6DD06DE3}"/>
    <dgm:cxn modelId="{F066301C-BBF4-48FA-A36A-8C359BBD4535}" srcId="{7D526B42-9856-4BD5-9B2B-9261A2F28F96}" destId="{57DF1345-6BF6-40D5-A7AA-A22CF5E5DF7E}" srcOrd="0" destOrd="0" parTransId="{A4CE9B4C-0403-4CAA-8055-EB75D659C18B}" sibTransId="{90E4F128-FA14-4B2E-AF92-CF8F5B81AD27}"/>
    <dgm:cxn modelId="{97BC7D5E-06E0-4FBB-BD68-326A49515751}" srcId="{7D526B42-9856-4BD5-9B2B-9261A2F28F96}" destId="{5B00F820-B1B9-4587-ACCC-D7E943DC410C}" srcOrd="2" destOrd="0" parTransId="{6417AEAE-799D-4BCC-AE2F-D6B04A2EC44C}" sibTransId="{3289D0BA-B42C-44ED-BC4A-6E3D255FD7F3}"/>
    <dgm:cxn modelId="{AD134867-BC97-4F47-9643-71B4F7F6ECCD}" type="presOf" srcId="{90E4F128-FA14-4B2E-AF92-CF8F5B81AD27}" destId="{A2E4ED00-FB14-455B-946B-F5C06792A284}" srcOrd="0" destOrd="0" presId="urn:microsoft.com/office/officeart/2005/8/layout/vProcess5"/>
    <dgm:cxn modelId="{C982A149-B89B-48F7-AD34-FF045DA0EF0F}" type="presOf" srcId="{D1A297B7-3CE1-45D8-8CCC-C80EBF68DCF2}" destId="{B22A41C4-1027-404B-A11E-863EE5C92055}" srcOrd="0" destOrd="0" presId="urn:microsoft.com/office/officeart/2005/8/layout/vProcess5"/>
    <dgm:cxn modelId="{3ABDC990-4F74-4FB4-AB32-75FD20DF041E}" type="presOf" srcId="{D1A297B7-3CE1-45D8-8CCC-C80EBF68DCF2}" destId="{6A7EE016-D5F9-40B8-B0FC-058192CCEA6F}" srcOrd="1" destOrd="0" presId="urn:microsoft.com/office/officeart/2005/8/layout/vProcess5"/>
    <dgm:cxn modelId="{933FBE94-5578-4B08-AE60-6CA55200F1F8}" type="presOf" srcId="{5B00F820-B1B9-4587-ACCC-D7E943DC410C}" destId="{07BD8707-FA99-48C6-993A-F79C6A1E3027}" srcOrd="0" destOrd="0" presId="urn:microsoft.com/office/officeart/2005/8/layout/vProcess5"/>
    <dgm:cxn modelId="{D104959A-ADE8-4996-8F05-B77EBBE31CE7}" type="presOf" srcId="{57DF1345-6BF6-40D5-A7AA-A22CF5E5DF7E}" destId="{16B52A97-2D43-4772-A7C7-327698291138}" srcOrd="0" destOrd="0" presId="urn:microsoft.com/office/officeart/2005/8/layout/vProcess5"/>
    <dgm:cxn modelId="{E1280AA3-76CA-46DF-9FC4-F1988C705CBE}" srcId="{7D526B42-9856-4BD5-9B2B-9261A2F28F96}" destId="{D1A297B7-3CE1-45D8-8CCC-C80EBF68DCF2}" srcOrd="3" destOrd="0" parTransId="{C46954CC-FD1E-4E47-BBD7-7B86DCE46EE3}" sibTransId="{835B7214-E407-4679-A13C-A191019560CB}"/>
    <dgm:cxn modelId="{400B30B1-0435-4B11-98F7-0CD61157D9CA}" type="presOf" srcId="{835B7214-E407-4679-A13C-A191019560CB}" destId="{71BFB9A4-5D21-484A-80F2-E88519CB45F7}" srcOrd="0" destOrd="0" presId="urn:microsoft.com/office/officeart/2005/8/layout/vProcess5"/>
    <dgm:cxn modelId="{5CB2FBB8-94C0-4DAD-8176-9ABC8815E5BC}" type="presOf" srcId="{D57A6B7C-B5B4-401F-B00D-0EC2AC0D03B4}" destId="{430AC0E9-5402-468B-B287-C56182426503}" srcOrd="0" destOrd="0" presId="urn:microsoft.com/office/officeart/2005/8/layout/vProcess5"/>
    <dgm:cxn modelId="{F716A4E1-870B-408E-AD0E-AEB1C8B889E9}" type="presOf" srcId="{5B00F820-B1B9-4587-ACCC-D7E943DC410C}" destId="{545D0992-1394-41C8-957C-2A78D195C63A}" srcOrd="1" destOrd="0" presId="urn:microsoft.com/office/officeart/2005/8/layout/vProcess5"/>
    <dgm:cxn modelId="{3F2F03E6-9DEA-453C-9FF8-9093C6BBAB66}" type="presOf" srcId="{3289D0BA-B42C-44ED-BC4A-6E3D255FD7F3}" destId="{E456C1AA-B111-40CE-AB30-0E934FECB788}" srcOrd="0" destOrd="0" presId="urn:microsoft.com/office/officeart/2005/8/layout/vProcess5"/>
    <dgm:cxn modelId="{CAEE5DF6-5539-4076-9E71-2F4ECC382C7C}" type="presOf" srcId="{57DF1345-6BF6-40D5-A7AA-A22CF5E5DF7E}" destId="{47552CC9-FA4B-4B41-841B-352F4AAAF8C5}" srcOrd="1" destOrd="0" presId="urn:microsoft.com/office/officeart/2005/8/layout/vProcess5"/>
    <dgm:cxn modelId="{6D6486F6-24DD-45ED-9F12-78A385C0BAF0}" type="presOf" srcId="{7D526B42-9856-4BD5-9B2B-9261A2F28F96}" destId="{A7997C6B-7A27-4301-9671-DF0CD98E0E26}" srcOrd="0" destOrd="0" presId="urn:microsoft.com/office/officeart/2005/8/layout/vProcess5"/>
    <dgm:cxn modelId="{B2674BF7-2D17-4672-B22E-F02584132265}" type="presOf" srcId="{B6E34EB3-8D9A-46DC-B628-39D91FDC86BF}" destId="{46FEC9FA-C5A8-4FE5-9308-80D979B986E7}" srcOrd="1" destOrd="0" presId="urn:microsoft.com/office/officeart/2005/8/layout/vProcess5"/>
    <dgm:cxn modelId="{957E3B57-C8BE-47DD-B4CC-E0401D0934EC}" type="presParOf" srcId="{A7997C6B-7A27-4301-9671-DF0CD98E0E26}" destId="{0D7AD407-BB05-4399-9C2B-7D023295F250}" srcOrd="0" destOrd="0" presId="urn:microsoft.com/office/officeart/2005/8/layout/vProcess5"/>
    <dgm:cxn modelId="{A4C2DF08-7BAF-40EA-BB88-F8B3B6A83A19}" type="presParOf" srcId="{A7997C6B-7A27-4301-9671-DF0CD98E0E26}" destId="{16B52A97-2D43-4772-A7C7-327698291138}" srcOrd="1" destOrd="0" presId="urn:microsoft.com/office/officeart/2005/8/layout/vProcess5"/>
    <dgm:cxn modelId="{D829C6BD-6873-4E47-BE06-BDE159C6CBE1}" type="presParOf" srcId="{A7997C6B-7A27-4301-9671-DF0CD98E0E26}" destId="{1895AA9C-5825-47F7-A216-E039F6D48F0F}" srcOrd="2" destOrd="0" presId="urn:microsoft.com/office/officeart/2005/8/layout/vProcess5"/>
    <dgm:cxn modelId="{7945C93F-5BA4-4F89-BDCA-F894C7A0831A}" type="presParOf" srcId="{A7997C6B-7A27-4301-9671-DF0CD98E0E26}" destId="{07BD8707-FA99-48C6-993A-F79C6A1E3027}" srcOrd="3" destOrd="0" presId="urn:microsoft.com/office/officeart/2005/8/layout/vProcess5"/>
    <dgm:cxn modelId="{224EBCC6-A1A4-41D4-97D3-EE6BF57CA8B7}" type="presParOf" srcId="{A7997C6B-7A27-4301-9671-DF0CD98E0E26}" destId="{B22A41C4-1027-404B-A11E-863EE5C92055}" srcOrd="4" destOrd="0" presId="urn:microsoft.com/office/officeart/2005/8/layout/vProcess5"/>
    <dgm:cxn modelId="{C0833035-F011-4237-B702-96CA4CEE8C94}" type="presParOf" srcId="{A7997C6B-7A27-4301-9671-DF0CD98E0E26}" destId="{430AC0E9-5402-468B-B287-C56182426503}" srcOrd="5" destOrd="0" presId="urn:microsoft.com/office/officeart/2005/8/layout/vProcess5"/>
    <dgm:cxn modelId="{AA0CBE36-7A7E-4654-8D52-96E67BD3EC54}" type="presParOf" srcId="{A7997C6B-7A27-4301-9671-DF0CD98E0E26}" destId="{A2E4ED00-FB14-455B-946B-F5C06792A284}" srcOrd="6" destOrd="0" presId="urn:microsoft.com/office/officeart/2005/8/layout/vProcess5"/>
    <dgm:cxn modelId="{3B1E11C4-82B7-4B3B-8333-CBF2D5F2869A}" type="presParOf" srcId="{A7997C6B-7A27-4301-9671-DF0CD98E0E26}" destId="{D6FFB49C-E364-4E2B-85F4-F9D0F23B9E29}" srcOrd="7" destOrd="0" presId="urn:microsoft.com/office/officeart/2005/8/layout/vProcess5"/>
    <dgm:cxn modelId="{AEA616FB-7C36-437E-9755-A1B626A4C225}" type="presParOf" srcId="{A7997C6B-7A27-4301-9671-DF0CD98E0E26}" destId="{E456C1AA-B111-40CE-AB30-0E934FECB788}" srcOrd="8" destOrd="0" presId="urn:microsoft.com/office/officeart/2005/8/layout/vProcess5"/>
    <dgm:cxn modelId="{66B54815-3DF8-4B0C-BBC7-EDE1CA3E2F39}" type="presParOf" srcId="{A7997C6B-7A27-4301-9671-DF0CD98E0E26}" destId="{71BFB9A4-5D21-484A-80F2-E88519CB45F7}" srcOrd="9" destOrd="0" presId="urn:microsoft.com/office/officeart/2005/8/layout/vProcess5"/>
    <dgm:cxn modelId="{0CF12879-94E7-4A5A-BC37-3A0919372AA2}" type="presParOf" srcId="{A7997C6B-7A27-4301-9671-DF0CD98E0E26}" destId="{47552CC9-FA4B-4B41-841B-352F4AAAF8C5}" srcOrd="10" destOrd="0" presId="urn:microsoft.com/office/officeart/2005/8/layout/vProcess5"/>
    <dgm:cxn modelId="{C67471DB-787C-4C1D-8A9F-32EB64544918}" type="presParOf" srcId="{A7997C6B-7A27-4301-9671-DF0CD98E0E26}" destId="{46FEC9FA-C5A8-4FE5-9308-80D979B986E7}" srcOrd="11" destOrd="0" presId="urn:microsoft.com/office/officeart/2005/8/layout/vProcess5"/>
    <dgm:cxn modelId="{FB5A12AF-E564-4D42-A4FF-CBA5D7A5F4F2}" type="presParOf" srcId="{A7997C6B-7A27-4301-9671-DF0CD98E0E26}" destId="{545D0992-1394-41C8-957C-2A78D195C63A}" srcOrd="12" destOrd="0" presId="urn:microsoft.com/office/officeart/2005/8/layout/vProcess5"/>
    <dgm:cxn modelId="{DCDEF52B-0FE1-4816-B123-6292BAFD11D3}" type="presParOf" srcId="{A7997C6B-7A27-4301-9671-DF0CD98E0E26}" destId="{6A7EE016-D5F9-40B8-B0FC-058192CCEA6F}" srcOrd="13" destOrd="0" presId="urn:microsoft.com/office/officeart/2005/8/layout/vProcess5"/>
    <dgm:cxn modelId="{70C20630-3B14-447C-A8C6-100C63A52AFB}" type="presParOf" srcId="{A7997C6B-7A27-4301-9671-DF0CD98E0E26}" destId="{110D406E-B892-4858-BDB5-5A52ABE29CC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F1A28D-0A1A-4165-A831-5824B70E359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E0C74C3-C8A0-4762-A9F7-670203CE5D80}">
      <dgm:prSet/>
      <dgm:spPr/>
      <dgm:t>
        <a:bodyPr/>
        <a:lstStyle/>
        <a:p>
          <a:r>
            <a:rPr lang="en-US"/>
            <a:t>A push or a pull</a:t>
          </a:r>
        </a:p>
      </dgm:t>
    </dgm:pt>
    <dgm:pt modelId="{B6E14D24-06CB-4E38-B59C-4EBC58EF0EA1}" type="parTrans" cxnId="{91EF5B05-DF54-4133-A160-0D2C2F169800}">
      <dgm:prSet/>
      <dgm:spPr/>
      <dgm:t>
        <a:bodyPr/>
        <a:lstStyle/>
        <a:p>
          <a:endParaRPr lang="en-US"/>
        </a:p>
      </dgm:t>
    </dgm:pt>
    <dgm:pt modelId="{737BD6EB-32A9-4201-93EE-BC506DB7FF26}" type="sibTrans" cxnId="{91EF5B05-DF54-4133-A160-0D2C2F169800}">
      <dgm:prSet/>
      <dgm:spPr/>
      <dgm:t>
        <a:bodyPr/>
        <a:lstStyle/>
        <a:p>
          <a:endParaRPr lang="en-US"/>
        </a:p>
      </dgm:t>
    </dgm:pt>
    <dgm:pt modelId="{B1DD92EF-E479-40B7-93E3-8F4F948DD94E}">
      <dgm:prSet/>
      <dgm:spPr/>
      <dgm:t>
        <a:bodyPr/>
        <a:lstStyle/>
        <a:p>
          <a:r>
            <a:rPr lang="en-US"/>
            <a:t>An interaction between objects or between an object and its environment</a:t>
          </a:r>
        </a:p>
      </dgm:t>
    </dgm:pt>
    <dgm:pt modelId="{B4ED2693-DABE-43E7-A150-B275DA5393D3}" type="parTrans" cxnId="{16243895-18BA-49FB-92B0-15CDA06FEBB5}">
      <dgm:prSet/>
      <dgm:spPr/>
      <dgm:t>
        <a:bodyPr/>
        <a:lstStyle/>
        <a:p>
          <a:endParaRPr lang="en-US"/>
        </a:p>
      </dgm:t>
    </dgm:pt>
    <dgm:pt modelId="{12E755CD-C29C-467A-8B84-0FBB629AB724}" type="sibTrans" cxnId="{16243895-18BA-49FB-92B0-15CDA06FEBB5}">
      <dgm:prSet/>
      <dgm:spPr/>
      <dgm:t>
        <a:bodyPr/>
        <a:lstStyle/>
        <a:p>
          <a:endParaRPr lang="en-US"/>
        </a:p>
      </dgm:t>
    </dgm:pt>
    <dgm:pt modelId="{9493D249-14C3-44CC-A6C3-EAF8405273E5}">
      <dgm:prSet/>
      <dgm:spPr/>
      <dgm:t>
        <a:bodyPr/>
        <a:lstStyle/>
        <a:p>
          <a:r>
            <a:rPr lang="en-US"/>
            <a:t>Forces have directions – they are vectors</a:t>
          </a:r>
        </a:p>
      </dgm:t>
    </dgm:pt>
    <dgm:pt modelId="{9DBD31A6-3873-4FA0-9AFC-884BAF444214}" type="parTrans" cxnId="{F26AF7F9-C62E-4043-B845-F1D083C23574}">
      <dgm:prSet/>
      <dgm:spPr/>
      <dgm:t>
        <a:bodyPr/>
        <a:lstStyle/>
        <a:p>
          <a:endParaRPr lang="en-US"/>
        </a:p>
      </dgm:t>
    </dgm:pt>
    <dgm:pt modelId="{0CD6AC21-2BF7-4DFA-B5C8-36B4DB9B12CD}" type="sibTrans" cxnId="{F26AF7F9-C62E-4043-B845-F1D083C23574}">
      <dgm:prSet/>
      <dgm:spPr/>
      <dgm:t>
        <a:bodyPr/>
        <a:lstStyle/>
        <a:p>
          <a:endParaRPr lang="en-US"/>
        </a:p>
      </dgm:t>
    </dgm:pt>
    <dgm:pt modelId="{64FB9461-4887-4FFE-A263-3CC027F26433}" type="pres">
      <dgm:prSet presAssocID="{3CF1A28D-0A1A-4165-A831-5824B70E359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2C64A73-F47C-498B-9BE2-DF2D15A70672}" type="pres">
      <dgm:prSet presAssocID="{7E0C74C3-C8A0-4762-A9F7-670203CE5D80}" presName="hierRoot1" presStyleCnt="0"/>
      <dgm:spPr/>
    </dgm:pt>
    <dgm:pt modelId="{181AD2A8-0096-487A-88C9-6F54BF1A4EA4}" type="pres">
      <dgm:prSet presAssocID="{7E0C74C3-C8A0-4762-A9F7-670203CE5D80}" presName="composite" presStyleCnt="0"/>
      <dgm:spPr/>
    </dgm:pt>
    <dgm:pt modelId="{9BF2F81D-5410-44F1-AB78-EA851179ACDE}" type="pres">
      <dgm:prSet presAssocID="{7E0C74C3-C8A0-4762-A9F7-670203CE5D80}" presName="background" presStyleLbl="node0" presStyleIdx="0" presStyleCnt="3"/>
      <dgm:spPr/>
    </dgm:pt>
    <dgm:pt modelId="{B1BAE3F4-CB5E-46F0-B00F-4E20EBAC2686}" type="pres">
      <dgm:prSet presAssocID="{7E0C74C3-C8A0-4762-A9F7-670203CE5D80}" presName="text" presStyleLbl="fgAcc0" presStyleIdx="0" presStyleCnt="3">
        <dgm:presLayoutVars>
          <dgm:chPref val="3"/>
        </dgm:presLayoutVars>
      </dgm:prSet>
      <dgm:spPr/>
    </dgm:pt>
    <dgm:pt modelId="{7B17B337-EE4D-4274-A66E-61006B7FE670}" type="pres">
      <dgm:prSet presAssocID="{7E0C74C3-C8A0-4762-A9F7-670203CE5D80}" presName="hierChild2" presStyleCnt="0"/>
      <dgm:spPr/>
    </dgm:pt>
    <dgm:pt modelId="{8B9E4FAE-869A-477F-9839-0DD8A5F134FE}" type="pres">
      <dgm:prSet presAssocID="{B1DD92EF-E479-40B7-93E3-8F4F948DD94E}" presName="hierRoot1" presStyleCnt="0"/>
      <dgm:spPr/>
    </dgm:pt>
    <dgm:pt modelId="{1B5D79CA-D4E5-4B70-B8DC-D983A159F350}" type="pres">
      <dgm:prSet presAssocID="{B1DD92EF-E479-40B7-93E3-8F4F948DD94E}" presName="composite" presStyleCnt="0"/>
      <dgm:spPr/>
    </dgm:pt>
    <dgm:pt modelId="{CD06A9CA-2D0F-45EB-BF84-4FED5BCD533D}" type="pres">
      <dgm:prSet presAssocID="{B1DD92EF-E479-40B7-93E3-8F4F948DD94E}" presName="background" presStyleLbl="node0" presStyleIdx="1" presStyleCnt="3"/>
      <dgm:spPr/>
    </dgm:pt>
    <dgm:pt modelId="{204F783E-B156-47E6-9E17-4EF18B281DC3}" type="pres">
      <dgm:prSet presAssocID="{B1DD92EF-E479-40B7-93E3-8F4F948DD94E}" presName="text" presStyleLbl="fgAcc0" presStyleIdx="1" presStyleCnt="3">
        <dgm:presLayoutVars>
          <dgm:chPref val="3"/>
        </dgm:presLayoutVars>
      </dgm:prSet>
      <dgm:spPr/>
    </dgm:pt>
    <dgm:pt modelId="{FFDAD289-2F16-4B8C-96AE-87CAADC4060A}" type="pres">
      <dgm:prSet presAssocID="{B1DD92EF-E479-40B7-93E3-8F4F948DD94E}" presName="hierChild2" presStyleCnt="0"/>
      <dgm:spPr/>
    </dgm:pt>
    <dgm:pt modelId="{6C92B1E2-6397-40EE-A13C-6F1C9DF19CDA}" type="pres">
      <dgm:prSet presAssocID="{9493D249-14C3-44CC-A6C3-EAF8405273E5}" presName="hierRoot1" presStyleCnt="0"/>
      <dgm:spPr/>
    </dgm:pt>
    <dgm:pt modelId="{C9BFF08A-9739-43A1-B8CC-C19D460BAD6E}" type="pres">
      <dgm:prSet presAssocID="{9493D249-14C3-44CC-A6C3-EAF8405273E5}" presName="composite" presStyleCnt="0"/>
      <dgm:spPr/>
    </dgm:pt>
    <dgm:pt modelId="{5AC4AE05-DA93-49D2-8BF5-0DBBF48915F3}" type="pres">
      <dgm:prSet presAssocID="{9493D249-14C3-44CC-A6C3-EAF8405273E5}" presName="background" presStyleLbl="node0" presStyleIdx="2" presStyleCnt="3"/>
      <dgm:spPr/>
    </dgm:pt>
    <dgm:pt modelId="{9A959F76-9F8B-4D84-99DE-61DE0D15CD6E}" type="pres">
      <dgm:prSet presAssocID="{9493D249-14C3-44CC-A6C3-EAF8405273E5}" presName="text" presStyleLbl="fgAcc0" presStyleIdx="2" presStyleCnt="3">
        <dgm:presLayoutVars>
          <dgm:chPref val="3"/>
        </dgm:presLayoutVars>
      </dgm:prSet>
      <dgm:spPr/>
    </dgm:pt>
    <dgm:pt modelId="{08DA7AC9-3BE3-43DF-9CF4-0E0A20F8E91C}" type="pres">
      <dgm:prSet presAssocID="{9493D249-14C3-44CC-A6C3-EAF8405273E5}" presName="hierChild2" presStyleCnt="0"/>
      <dgm:spPr/>
    </dgm:pt>
  </dgm:ptLst>
  <dgm:cxnLst>
    <dgm:cxn modelId="{91EF5B05-DF54-4133-A160-0D2C2F169800}" srcId="{3CF1A28D-0A1A-4165-A831-5824B70E3595}" destId="{7E0C74C3-C8A0-4762-A9F7-670203CE5D80}" srcOrd="0" destOrd="0" parTransId="{B6E14D24-06CB-4E38-B59C-4EBC58EF0EA1}" sibTransId="{737BD6EB-32A9-4201-93EE-BC506DB7FF26}"/>
    <dgm:cxn modelId="{C2E8A15E-8C01-4F68-8836-2689A26F89D1}" type="presOf" srcId="{B1DD92EF-E479-40B7-93E3-8F4F948DD94E}" destId="{204F783E-B156-47E6-9E17-4EF18B281DC3}" srcOrd="0" destOrd="0" presId="urn:microsoft.com/office/officeart/2005/8/layout/hierarchy1"/>
    <dgm:cxn modelId="{9401357A-5380-4528-B901-5E4241490393}" type="presOf" srcId="{9493D249-14C3-44CC-A6C3-EAF8405273E5}" destId="{9A959F76-9F8B-4D84-99DE-61DE0D15CD6E}" srcOrd="0" destOrd="0" presId="urn:microsoft.com/office/officeart/2005/8/layout/hierarchy1"/>
    <dgm:cxn modelId="{16243895-18BA-49FB-92B0-15CDA06FEBB5}" srcId="{3CF1A28D-0A1A-4165-A831-5824B70E3595}" destId="{B1DD92EF-E479-40B7-93E3-8F4F948DD94E}" srcOrd="1" destOrd="0" parTransId="{B4ED2693-DABE-43E7-A150-B275DA5393D3}" sibTransId="{12E755CD-C29C-467A-8B84-0FBB629AB724}"/>
    <dgm:cxn modelId="{556E5EAA-E41E-4CB3-B631-EC4AD8CE3FEE}" type="presOf" srcId="{7E0C74C3-C8A0-4762-A9F7-670203CE5D80}" destId="{B1BAE3F4-CB5E-46F0-B00F-4E20EBAC2686}" srcOrd="0" destOrd="0" presId="urn:microsoft.com/office/officeart/2005/8/layout/hierarchy1"/>
    <dgm:cxn modelId="{0CA271DB-1CAF-4B98-AE97-9337F05FFAA5}" type="presOf" srcId="{3CF1A28D-0A1A-4165-A831-5824B70E3595}" destId="{64FB9461-4887-4FFE-A263-3CC027F26433}" srcOrd="0" destOrd="0" presId="urn:microsoft.com/office/officeart/2005/8/layout/hierarchy1"/>
    <dgm:cxn modelId="{F26AF7F9-C62E-4043-B845-F1D083C23574}" srcId="{3CF1A28D-0A1A-4165-A831-5824B70E3595}" destId="{9493D249-14C3-44CC-A6C3-EAF8405273E5}" srcOrd="2" destOrd="0" parTransId="{9DBD31A6-3873-4FA0-9AFC-884BAF444214}" sibTransId="{0CD6AC21-2BF7-4DFA-B5C8-36B4DB9B12CD}"/>
    <dgm:cxn modelId="{4AEEB2D7-781B-44B6-9848-88A3461B6FE6}" type="presParOf" srcId="{64FB9461-4887-4FFE-A263-3CC027F26433}" destId="{92C64A73-F47C-498B-9BE2-DF2D15A70672}" srcOrd="0" destOrd="0" presId="urn:microsoft.com/office/officeart/2005/8/layout/hierarchy1"/>
    <dgm:cxn modelId="{57EC0F07-29F6-4A0E-B5E7-5B4CAAEEBF10}" type="presParOf" srcId="{92C64A73-F47C-498B-9BE2-DF2D15A70672}" destId="{181AD2A8-0096-487A-88C9-6F54BF1A4EA4}" srcOrd="0" destOrd="0" presId="urn:microsoft.com/office/officeart/2005/8/layout/hierarchy1"/>
    <dgm:cxn modelId="{4038B992-4B12-4F82-B627-34A941A640D8}" type="presParOf" srcId="{181AD2A8-0096-487A-88C9-6F54BF1A4EA4}" destId="{9BF2F81D-5410-44F1-AB78-EA851179ACDE}" srcOrd="0" destOrd="0" presId="urn:microsoft.com/office/officeart/2005/8/layout/hierarchy1"/>
    <dgm:cxn modelId="{761D07C1-2DC2-4E28-B75C-5194803E3CAF}" type="presParOf" srcId="{181AD2A8-0096-487A-88C9-6F54BF1A4EA4}" destId="{B1BAE3F4-CB5E-46F0-B00F-4E20EBAC2686}" srcOrd="1" destOrd="0" presId="urn:microsoft.com/office/officeart/2005/8/layout/hierarchy1"/>
    <dgm:cxn modelId="{3EFA1CF5-8697-4F48-9D85-4ADC4DCAE055}" type="presParOf" srcId="{92C64A73-F47C-498B-9BE2-DF2D15A70672}" destId="{7B17B337-EE4D-4274-A66E-61006B7FE670}" srcOrd="1" destOrd="0" presId="urn:microsoft.com/office/officeart/2005/8/layout/hierarchy1"/>
    <dgm:cxn modelId="{6EAFCB8F-1FD8-4355-8590-FF0FF4A8117A}" type="presParOf" srcId="{64FB9461-4887-4FFE-A263-3CC027F26433}" destId="{8B9E4FAE-869A-477F-9839-0DD8A5F134FE}" srcOrd="1" destOrd="0" presId="urn:microsoft.com/office/officeart/2005/8/layout/hierarchy1"/>
    <dgm:cxn modelId="{E93AE5EC-E7A0-4DDB-B69C-9CAD4F7FFA3D}" type="presParOf" srcId="{8B9E4FAE-869A-477F-9839-0DD8A5F134FE}" destId="{1B5D79CA-D4E5-4B70-B8DC-D983A159F350}" srcOrd="0" destOrd="0" presId="urn:microsoft.com/office/officeart/2005/8/layout/hierarchy1"/>
    <dgm:cxn modelId="{D7974FB4-F855-4CE0-8746-49EC23FED772}" type="presParOf" srcId="{1B5D79CA-D4E5-4B70-B8DC-D983A159F350}" destId="{CD06A9CA-2D0F-45EB-BF84-4FED5BCD533D}" srcOrd="0" destOrd="0" presId="urn:microsoft.com/office/officeart/2005/8/layout/hierarchy1"/>
    <dgm:cxn modelId="{3CB54B74-69C1-49DB-9647-C6B2CA09CC3E}" type="presParOf" srcId="{1B5D79CA-D4E5-4B70-B8DC-D983A159F350}" destId="{204F783E-B156-47E6-9E17-4EF18B281DC3}" srcOrd="1" destOrd="0" presId="urn:microsoft.com/office/officeart/2005/8/layout/hierarchy1"/>
    <dgm:cxn modelId="{8E8C6291-98C1-4AD9-8B25-E702EB2B9D1B}" type="presParOf" srcId="{8B9E4FAE-869A-477F-9839-0DD8A5F134FE}" destId="{FFDAD289-2F16-4B8C-96AE-87CAADC4060A}" srcOrd="1" destOrd="0" presId="urn:microsoft.com/office/officeart/2005/8/layout/hierarchy1"/>
    <dgm:cxn modelId="{EC6F91D8-B330-4FDF-9DAB-C90DA0C87C90}" type="presParOf" srcId="{64FB9461-4887-4FFE-A263-3CC027F26433}" destId="{6C92B1E2-6397-40EE-A13C-6F1C9DF19CDA}" srcOrd="2" destOrd="0" presId="urn:microsoft.com/office/officeart/2005/8/layout/hierarchy1"/>
    <dgm:cxn modelId="{3EB778F5-5C14-4BB1-A4B4-D07DEE0D45D6}" type="presParOf" srcId="{6C92B1E2-6397-40EE-A13C-6F1C9DF19CDA}" destId="{C9BFF08A-9739-43A1-B8CC-C19D460BAD6E}" srcOrd="0" destOrd="0" presId="urn:microsoft.com/office/officeart/2005/8/layout/hierarchy1"/>
    <dgm:cxn modelId="{BF2886D3-00D4-4401-97DC-4B255C32327A}" type="presParOf" srcId="{C9BFF08A-9739-43A1-B8CC-C19D460BAD6E}" destId="{5AC4AE05-DA93-49D2-8BF5-0DBBF48915F3}" srcOrd="0" destOrd="0" presId="urn:microsoft.com/office/officeart/2005/8/layout/hierarchy1"/>
    <dgm:cxn modelId="{610EC9F7-0D4C-4CC2-B883-37AE6F569603}" type="presParOf" srcId="{C9BFF08A-9739-43A1-B8CC-C19D460BAD6E}" destId="{9A959F76-9F8B-4D84-99DE-61DE0D15CD6E}" srcOrd="1" destOrd="0" presId="urn:microsoft.com/office/officeart/2005/8/layout/hierarchy1"/>
    <dgm:cxn modelId="{C4FC01C5-8CF8-40B6-8613-59896AC6DF8C}" type="presParOf" srcId="{6C92B1E2-6397-40EE-A13C-6F1C9DF19CDA}" destId="{08DA7AC9-3BE3-43DF-9CF4-0E0A20F8E91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B52A97-2D43-4772-A7C7-327698291138}">
      <dsp:nvSpPr>
        <dsp:cNvPr id="0" name=""/>
        <dsp:cNvSpPr/>
      </dsp:nvSpPr>
      <dsp:spPr>
        <a:xfrm>
          <a:off x="0" y="0"/>
          <a:ext cx="3519613" cy="8112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We’ve seen how to use </a:t>
          </a:r>
          <a:r>
            <a:rPr lang="en-US" sz="1400" b="1" kern="1200" dirty="0"/>
            <a:t>kinematics</a:t>
          </a:r>
          <a:r>
            <a:rPr lang="en-US" sz="1400" kern="1200" dirty="0"/>
            <a:t> to describe motion in one and two.</a:t>
          </a:r>
        </a:p>
      </dsp:txBody>
      <dsp:txXfrm>
        <a:off x="23760" y="23760"/>
        <a:ext cx="2549341" cy="763689"/>
      </dsp:txXfrm>
    </dsp:sp>
    <dsp:sp modelId="{1895AA9C-5825-47F7-A216-E039F6D48F0F}">
      <dsp:nvSpPr>
        <dsp:cNvPr id="0" name=""/>
        <dsp:cNvSpPr/>
      </dsp:nvSpPr>
      <dsp:spPr>
        <a:xfrm>
          <a:off x="262828" y="923878"/>
          <a:ext cx="3519613" cy="8112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But what </a:t>
          </a:r>
          <a:r>
            <a:rPr lang="en-US" sz="1400" b="1" kern="1200"/>
            <a:t>causes</a:t>
          </a:r>
          <a:r>
            <a:rPr lang="en-US" sz="1400" kern="1200"/>
            <a:t> objects to move the way that they do?</a:t>
          </a:r>
        </a:p>
      </dsp:txBody>
      <dsp:txXfrm>
        <a:off x="286588" y="947638"/>
        <a:ext cx="2681978" cy="763689"/>
      </dsp:txXfrm>
    </dsp:sp>
    <dsp:sp modelId="{07BD8707-FA99-48C6-993A-F79C6A1E3027}">
      <dsp:nvSpPr>
        <dsp:cNvPr id="0" name=""/>
        <dsp:cNvSpPr/>
      </dsp:nvSpPr>
      <dsp:spPr>
        <a:xfrm>
          <a:off x="525656" y="1847756"/>
          <a:ext cx="3519613" cy="8112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With this, we need to switch to the subject of </a:t>
          </a:r>
          <a:r>
            <a:rPr lang="en-US" sz="1400" b="1" kern="1200"/>
            <a:t>dynamics</a:t>
          </a:r>
          <a:r>
            <a:rPr lang="en-US" sz="1400" kern="1200"/>
            <a:t>, the relationship of motion to the forces that cause it.</a:t>
          </a:r>
        </a:p>
      </dsp:txBody>
      <dsp:txXfrm>
        <a:off x="549416" y="1871516"/>
        <a:ext cx="2681978" cy="763689"/>
      </dsp:txXfrm>
    </dsp:sp>
    <dsp:sp modelId="{B22A41C4-1027-404B-A11E-863EE5C92055}">
      <dsp:nvSpPr>
        <dsp:cNvPr id="0" name=""/>
        <dsp:cNvSpPr/>
      </dsp:nvSpPr>
      <dsp:spPr>
        <a:xfrm>
          <a:off x="788484" y="2771634"/>
          <a:ext cx="3519613" cy="8112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The principles of dynamics were clearly stated for the first time by Sir Isaac Newton; today we call them Newton’s laws of motion. </a:t>
          </a:r>
        </a:p>
      </dsp:txBody>
      <dsp:txXfrm>
        <a:off x="812244" y="2795394"/>
        <a:ext cx="2681978" cy="763689"/>
      </dsp:txXfrm>
    </dsp:sp>
    <dsp:sp modelId="{430AC0E9-5402-468B-B287-C56182426503}">
      <dsp:nvSpPr>
        <dsp:cNvPr id="0" name=""/>
        <dsp:cNvSpPr/>
      </dsp:nvSpPr>
      <dsp:spPr>
        <a:xfrm>
          <a:off x="1051312" y="3695512"/>
          <a:ext cx="3519613" cy="8112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Newton did not </a:t>
          </a:r>
          <a:r>
            <a:rPr lang="en-US" sz="1400" b="1" kern="1200"/>
            <a:t>derive</a:t>
          </a:r>
          <a:r>
            <a:rPr lang="en-US" sz="1400" kern="1200"/>
            <a:t> these laws, but rather he has deduced them from a multitude of experiments performed by other scientists.</a:t>
          </a:r>
        </a:p>
      </dsp:txBody>
      <dsp:txXfrm>
        <a:off x="1075072" y="3719272"/>
        <a:ext cx="2681978" cy="763689"/>
      </dsp:txXfrm>
    </dsp:sp>
    <dsp:sp modelId="{A2E4ED00-FB14-455B-946B-F5C06792A284}">
      <dsp:nvSpPr>
        <dsp:cNvPr id="0" name=""/>
        <dsp:cNvSpPr/>
      </dsp:nvSpPr>
      <dsp:spPr>
        <a:xfrm>
          <a:off x="2992326" y="592633"/>
          <a:ext cx="527286" cy="527286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3110965" y="592633"/>
        <a:ext cx="290008" cy="396783"/>
      </dsp:txXfrm>
    </dsp:sp>
    <dsp:sp modelId="{D6FFB49C-E364-4E2B-85F4-F9D0F23B9E29}">
      <dsp:nvSpPr>
        <dsp:cNvPr id="0" name=""/>
        <dsp:cNvSpPr/>
      </dsp:nvSpPr>
      <dsp:spPr>
        <a:xfrm>
          <a:off x="3255154" y="1516511"/>
          <a:ext cx="527286" cy="527286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2463918"/>
            <a:satOff val="-4272"/>
            <a:lumOff val="-43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3373793" y="1516511"/>
        <a:ext cx="290008" cy="396783"/>
      </dsp:txXfrm>
    </dsp:sp>
    <dsp:sp modelId="{E456C1AA-B111-40CE-AB30-0E934FECB788}">
      <dsp:nvSpPr>
        <dsp:cNvPr id="0" name=""/>
        <dsp:cNvSpPr/>
      </dsp:nvSpPr>
      <dsp:spPr>
        <a:xfrm>
          <a:off x="3517983" y="2426869"/>
          <a:ext cx="527286" cy="527286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4927837"/>
            <a:satOff val="-8544"/>
            <a:lumOff val="-859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3636622" y="2426869"/>
        <a:ext cx="290008" cy="396783"/>
      </dsp:txXfrm>
    </dsp:sp>
    <dsp:sp modelId="{71BFB9A4-5D21-484A-80F2-E88519CB45F7}">
      <dsp:nvSpPr>
        <dsp:cNvPr id="0" name=""/>
        <dsp:cNvSpPr/>
      </dsp:nvSpPr>
      <dsp:spPr>
        <a:xfrm>
          <a:off x="3780811" y="3359761"/>
          <a:ext cx="527286" cy="527286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3899450" y="3359761"/>
        <a:ext cx="290008" cy="3967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F2F81D-5410-44F1-AB78-EA851179ACDE}">
      <dsp:nvSpPr>
        <dsp:cNvPr id="0" name=""/>
        <dsp:cNvSpPr/>
      </dsp:nvSpPr>
      <dsp:spPr>
        <a:xfrm>
          <a:off x="0" y="290654"/>
          <a:ext cx="2332052" cy="14808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BAE3F4-CB5E-46F0-B00F-4E20EBAC2686}">
      <dsp:nvSpPr>
        <dsp:cNvPr id="0" name=""/>
        <dsp:cNvSpPr/>
      </dsp:nvSpPr>
      <dsp:spPr>
        <a:xfrm>
          <a:off x="259117" y="536815"/>
          <a:ext cx="2332052" cy="14808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 push or a pull</a:t>
          </a:r>
        </a:p>
      </dsp:txBody>
      <dsp:txXfrm>
        <a:off x="302490" y="580188"/>
        <a:ext cx="2245306" cy="1394107"/>
      </dsp:txXfrm>
    </dsp:sp>
    <dsp:sp modelId="{CD06A9CA-2D0F-45EB-BF84-4FED5BCD533D}">
      <dsp:nvSpPr>
        <dsp:cNvPr id="0" name=""/>
        <dsp:cNvSpPr/>
      </dsp:nvSpPr>
      <dsp:spPr>
        <a:xfrm>
          <a:off x="2850287" y="290654"/>
          <a:ext cx="2332052" cy="14808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F783E-B156-47E6-9E17-4EF18B281DC3}">
      <dsp:nvSpPr>
        <dsp:cNvPr id="0" name=""/>
        <dsp:cNvSpPr/>
      </dsp:nvSpPr>
      <dsp:spPr>
        <a:xfrm>
          <a:off x="3109404" y="536815"/>
          <a:ext cx="2332052" cy="14808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An interaction between objects or between an object and its environment</a:t>
          </a:r>
        </a:p>
      </dsp:txBody>
      <dsp:txXfrm>
        <a:off x="3152777" y="580188"/>
        <a:ext cx="2245306" cy="1394107"/>
      </dsp:txXfrm>
    </dsp:sp>
    <dsp:sp modelId="{5AC4AE05-DA93-49D2-8BF5-0DBBF48915F3}">
      <dsp:nvSpPr>
        <dsp:cNvPr id="0" name=""/>
        <dsp:cNvSpPr/>
      </dsp:nvSpPr>
      <dsp:spPr>
        <a:xfrm>
          <a:off x="5700573" y="290654"/>
          <a:ext cx="2332052" cy="14808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959F76-9F8B-4D84-99DE-61DE0D15CD6E}">
      <dsp:nvSpPr>
        <dsp:cNvPr id="0" name=""/>
        <dsp:cNvSpPr/>
      </dsp:nvSpPr>
      <dsp:spPr>
        <a:xfrm>
          <a:off x="5959690" y="536815"/>
          <a:ext cx="2332052" cy="14808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Forces have directions – they are vectors</a:t>
          </a:r>
        </a:p>
      </dsp:txBody>
      <dsp:txXfrm>
        <a:off x="6003063" y="580188"/>
        <a:ext cx="2245306" cy="13941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27DD2-65D0-4D66-B43A-3AE3C8D7A849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24C76-2916-4450-B152-FA81F261A7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3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366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21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184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05036"/>
          </a:xfrm>
        </p:spPr>
        <p:txBody>
          <a:bodyPr/>
          <a:lstStyle>
            <a:lvl1pPr marL="118872" indent="-118872">
              <a:buClr>
                <a:srgbClr val="007FA3"/>
              </a:buClr>
              <a:buSzPct val="25000"/>
              <a:defRPr sz="1600"/>
            </a:lvl1pPr>
            <a:lvl2pPr marL="569913" indent="-285750">
              <a:buClr>
                <a:srgbClr val="007FA3"/>
              </a:buClr>
              <a:defRPr sz="1600"/>
            </a:lvl2pPr>
            <a:lvl3pPr>
              <a:buClr>
                <a:srgbClr val="007FA3"/>
              </a:buClr>
              <a:defRPr sz="1600"/>
            </a:lvl3pPr>
            <a:lvl4pPr>
              <a:buClr>
                <a:srgbClr val="007FA3"/>
              </a:buClr>
              <a:defRPr sz="1600"/>
            </a:lvl4pPr>
            <a:lvl5pPr>
              <a:buClr>
                <a:srgbClr val="007FA3"/>
              </a:buClr>
              <a:defRPr sz="1600"/>
            </a:lvl5pPr>
            <a:lvl6pPr>
              <a:buClr>
                <a:srgbClr val="007FA3"/>
              </a:buClr>
              <a:defRPr sz="1600"/>
            </a:lvl6pPr>
            <a:lvl7pPr>
              <a:buClr>
                <a:srgbClr val="007FA3"/>
              </a:buClr>
              <a:defRPr sz="1600"/>
            </a:lvl7pPr>
            <a:lvl8pPr>
              <a:buClr>
                <a:srgbClr val="007FA3"/>
              </a:buClr>
              <a:defRPr sz="1600"/>
            </a:lvl8pPr>
            <a:lvl9pPr>
              <a:buClr>
                <a:srgbClr val="007FA3"/>
              </a:buCl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Eighth</a:t>
            </a:r>
          </a:p>
          <a:p>
            <a:pPr lvl="8"/>
            <a:r>
              <a:rPr lang="en-US" dirty="0"/>
              <a:t>Ninth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92" y="6172201"/>
            <a:ext cx="11460480" cy="2354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F6EFB-3F44-496C-A842-1E0B3D3B975A}" type="datetimeFigureOut">
              <a:rPr lang="en-US" smtClean="0"/>
              <a:t>4/1/2023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699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1143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09600" y="2819400"/>
            <a:ext cx="10972800" cy="1524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09600" y="4495801"/>
            <a:ext cx="10972800" cy="1630363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92" y="6172201"/>
            <a:ext cx="11460480" cy="2354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F6EFB-3F44-496C-A842-1E0B3D3B975A}" type="datetimeFigureOut">
              <a:rPr lang="en-US" smtClean="0"/>
              <a:t>4/1/2023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308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Link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1143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09600" y="2895601"/>
            <a:ext cx="10972800" cy="9144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92" y="6172201"/>
            <a:ext cx="11460480" cy="2354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F6EFB-3F44-496C-A842-1E0B3D3B975A}" type="datetimeFigureOut">
              <a:rPr lang="en-US" smtClean="0"/>
              <a:t>4/1/2023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09600" y="3962400"/>
            <a:ext cx="10972800" cy="144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5067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277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6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154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690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54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84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4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70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30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flickr.com/photos/brainpop_uk/4614286299/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kepticalscience.com/print.php?n=4259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r.vikidia.org/wiki/Cat%C3%A9gorie:Image_t%C3%A9lescop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microsoft.com/office/2007/relationships/hdphoto" Target="../media/hdphoto1.wdp"/><Relationship Id="rId7" Type="http://schemas.openxmlformats.org/officeDocument/2006/relationships/diagramColors" Target="../diagrams/colors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2" name="Rectangle 61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4400"/>
              <a:t>			</a:t>
            </a:r>
            <a:br>
              <a:rPr lang="en-US" sz="4400"/>
            </a:br>
            <a:r>
              <a:rPr lang="en-US" sz="4400"/>
              <a:t>Newton’s Laws</a:t>
            </a:r>
            <a:endParaRPr lang="en-US" sz="4400" cap="al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/>
        </p:blipFill>
        <p:spPr>
          <a:xfrm>
            <a:off x="9822660" y="1246031"/>
            <a:ext cx="1994453" cy="149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Newton's First Law 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>
              <a:xfrm>
                <a:off x="643469" y="1782981"/>
                <a:ext cx="4008384" cy="4393982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-228600"/>
                <a:r>
                  <a:rPr lang="en-US" sz="1700"/>
                  <a:t>A body at rest remains at rest, or, if in motion, remains in motion </a:t>
                </a:r>
              </a:p>
              <a:p>
                <a:pPr marL="0" indent="-228600"/>
                <a:r>
                  <a:rPr lang="en-US" sz="1700"/>
                  <a:t>at a constant velocity unless acted on by a net external force.</a:t>
                </a:r>
              </a:p>
              <a:p>
                <a:pPr marL="0" indent="-228600"/>
                <a14:m>
                  <m:oMath xmlns:m="http://schemas.openxmlformats.org/officeDocument/2006/math">
                    <m:nary>
                      <m:naryPr>
                        <m:chr m:val="∑"/>
                        <m:grow m:val="on"/>
                        <m:subHide m:val="on"/>
                        <m:supHide m:val="on"/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acc>
                          <m:accPr>
                            <m:chr m:val="⃗"/>
                            <m:ctrlPr>
                              <a:rPr lang="en-US" sz="17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</m:e>
                    </m:nary>
                    <m:r>
                      <a:rPr lang="en-US" sz="1700" i="0">
                        <a:latin typeface="Cambria Math" panose="02040503050406030204" pitchFamily="18" charset="0"/>
                      </a:rPr>
                      <m:t>=0⇒</m:t>
                    </m:r>
                    <m:acc>
                      <m:accPr>
                        <m:chr m:val="⃗"/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1700" i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1700"/>
              </a:p>
              <a:p>
                <a:pPr marL="628650" indent="-228600">
                  <a:buSzPct val="80000"/>
                </a:pPr>
                <a:r>
                  <a:rPr lang="en-US" sz="1700"/>
                  <a:t>A hockey puck is shown at rest; it remains at rest until an outside force such as a hockey stick changes its state of rest;</a:t>
                </a:r>
              </a:p>
              <a:p>
                <a:pPr marL="628650" indent="-228600">
                  <a:buSzPct val="80000"/>
                </a:pPr>
                <a:r>
                  <a:rPr lang="en-US" sz="1700"/>
                  <a:t>a hockey puck is shown in motion; it continues in motion in a straight line until an outside force causes it to change its state of motion. Although it is slick, an ice surface provides some friction that slows the puck.</a:t>
                </a:r>
              </a:p>
              <a:p>
                <a:pPr marL="0" indent="-228600"/>
                <a:endParaRPr lang="en-US" sz="1700"/>
              </a:p>
              <a:p>
                <a:pPr marL="0" indent="-228600"/>
                <a:endParaRPr lang="en-US" sz="170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3469" y="1782981"/>
                <a:ext cx="4008384" cy="4393982"/>
              </a:xfrm>
              <a:blipFill>
                <a:blip r:embed="rId2"/>
                <a:stretch>
                  <a:fillRect l="-12177" t="-971" r="-21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5320" y="2603853"/>
            <a:ext cx="6253212" cy="2720147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Isosceles Triangle 38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287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Inertia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>
            <a:normAutofit/>
          </a:bodyPr>
          <a:lstStyle/>
          <a:p>
            <a:r>
              <a:rPr lang="en-US" sz="2000"/>
              <a:t>Newton’s First Law is often called “the Law of Inertia”.</a:t>
            </a:r>
          </a:p>
          <a:p>
            <a:r>
              <a:rPr lang="en-US" sz="2000"/>
              <a:t>Inertia is a tendency of a body to resist acceleration.</a:t>
            </a:r>
          </a:p>
          <a:p>
            <a:r>
              <a:rPr lang="en-US" sz="2000"/>
              <a:t>Mass is a quantitative measure of inertia.</a:t>
            </a:r>
          </a:p>
          <a:p>
            <a:endParaRPr lang="en-US" sz="2000"/>
          </a:p>
          <a:p>
            <a:endParaRPr lang="en-US" sz="2000"/>
          </a:p>
          <a:p>
            <a:r>
              <a:rPr lang="en-US" altLang="en-US" sz="2000"/>
              <a:t>Note: when the two objects are fastened together, the experiments show that their composite mass is the sum of their individual masses.</a:t>
            </a:r>
          </a:p>
          <a:p>
            <a:endParaRPr lang="en-US" sz="200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81DEEAE-7F36-76B2-7350-1FEAAAC1F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240980" y="1782981"/>
            <a:ext cx="4361892" cy="4361892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00167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321734"/>
            <a:ext cx="6891187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/>
              <a:t>When Is Newton's First Law Valid?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7" y="1782981"/>
            <a:ext cx="6891187" cy="4393982"/>
          </a:xfrm>
        </p:spPr>
        <p:txBody>
          <a:bodyPr vert="horz" lIns="91440" tIns="45720" rIns="91440" bIns="45720" rtlCol="0">
            <a:normAutofit/>
          </a:bodyPr>
          <a:lstStyle/>
          <a:p>
            <a:pPr marL="256032" indent="-228600">
              <a:buSzPct val="100000"/>
            </a:pPr>
            <a:r>
              <a:rPr lang="en-US" altLang="en-US" sz="2000"/>
              <a:t>Suppose you are in a bus that is traveling on a straight road and speeding up. </a:t>
            </a:r>
          </a:p>
          <a:p>
            <a:pPr marL="256032" indent="-228600">
              <a:buSzPct val="100000"/>
            </a:pPr>
            <a:r>
              <a:rPr lang="en-US" altLang="en-US" sz="2000"/>
              <a:t>If you could stand in the aisle on roller skates, you would start moving </a:t>
            </a:r>
            <a:r>
              <a:rPr lang="en-US" altLang="en-US" sz="2000" b="1"/>
              <a:t>backward</a:t>
            </a:r>
            <a:r>
              <a:rPr lang="en-US" altLang="en-US" sz="2000"/>
              <a:t> relative to the bus as the bus gains speed. </a:t>
            </a:r>
          </a:p>
          <a:p>
            <a:pPr marL="256032" indent="-228600">
              <a:buSzPct val="100000"/>
            </a:pPr>
            <a:r>
              <a:rPr lang="en-US" altLang="en-US" sz="2000"/>
              <a:t>It looks as though Newton’s first law is not obeyed; there is no net force acting on you, yet your velocity changes.</a:t>
            </a:r>
          </a:p>
          <a:p>
            <a:pPr marL="256032" indent="-228600">
              <a:buSzPct val="100000"/>
            </a:pPr>
            <a:r>
              <a:rPr lang="en-US" altLang="en-US" sz="2000"/>
              <a:t>The bus is accelerating with respect to the earth and is not a suitable frame of reference for Newton’s first law. </a:t>
            </a:r>
          </a:p>
          <a:p>
            <a:pPr marL="256032" indent="-228600">
              <a:buSzPct val="100000"/>
            </a:pPr>
            <a:r>
              <a:rPr lang="en-US" altLang="en-US" sz="2000"/>
              <a:t>A frame of reference in which Newton’s first law is valid is called an </a:t>
            </a:r>
            <a:r>
              <a:rPr lang="en-US" altLang="en-US" sz="2000" b="1"/>
              <a:t>inertial</a:t>
            </a:r>
            <a:r>
              <a:rPr lang="en-US" altLang="en-US" sz="2000"/>
              <a:t> </a:t>
            </a:r>
            <a:r>
              <a:rPr lang="en-US" altLang="en-US" sz="2000" b="1"/>
              <a:t>frame</a:t>
            </a:r>
            <a:r>
              <a:rPr lang="en-US" altLang="en-US" sz="2000"/>
              <a:t> </a:t>
            </a:r>
            <a:r>
              <a:rPr lang="en-US" altLang="en-US" sz="2000" b="1"/>
              <a:t>of</a:t>
            </a:r>
            <a:r>
              <a:rPr lang="en-US" altLang="en-US" sz="2000"/>
              <a:t> </a:t>
            </a:r>
            <a:r>
              <a:rPr lang="en-US" altLang="en-US" sz="2000" b="1"/>
              <a:t>reference</a:t>
            </a:r>
            <a:r>
              <a:rPr lang="en-US" altLang="en-US" sz="2000"/>
              <a:t>.</a:t>
            </a: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Interior of empty bus">
            <a:extLst>
              <a:ext uri="{FF2B5EF4-FFF2-40B4-BE49-F238E27FC236}">
                <a16:creationId xmlns:a16="http://schemas.microsoft.com/office/drawing/2014/main" id="{DB2C5A56-8044-322E-2867-26CF3CF39C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21" r="29541" b="-1"/>
          <a:stretch/>
        </p:blipFill>
        <p:spPr>
          <a:xfrm>
            <a:off x="8129873" y="10"/>
            <a:ext cx="4062128" cy="685799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07EAA094-9CF6-4695-958A-33D9BCAA9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23132" y="713128"/>
            <a:ext cx="1068867" cy="2126625"/>
            <a:chOff x="10918968" y="713127"/>
            <a:chExt cx="1273032" cy="25328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E80C965-DB6D-4F81-9E9E-B027384D0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A580F890-B085-4E95-96AA-55AEBEC5CE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61796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Force and Acceleration</a:t>
            </a:r>
            <a:b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700" dirty="0"/>
              <a:t>The acceleration of an object is directly proportional to the net external force acting on the object.</a:t>
            </a:r>
          </a:p>
          <a:p>
            <a:endParaRPr lang="en-US" sz="1700" dirty="0"/>
          </a:p>
          <a:p>
            <a:r>
              <a:rPr lang="en-US" sz="1700" dirty="0"/>
              <a:t>Different forces exerted on the same mass produce different accelerations.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1700" dirty="0"/>
              <a:t>Two students push a stalled car. All external forces acting on the car are shown.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1700" dirty="0"/>
              <a:t>The forces acting on the car are transferred to a coordinate plane (free-body diagram) for simpler analysis.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1700" dirty="0"/>
              <a:t>The tow truck can produce greater external force on the same mass, and thus greater acceleration.</a:t>
            </a:r>
          </a:p>
          <a:p>
            <a:endParaRPr lang="en-US" sz="170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Figure a shows two people pushing a car with forces F1 and F2 in the right direction. Acceleration a is also in the same direction. Frictional force f is shown near the tire in the opposite direction, left. Upward force N and downward force W are equal in magnitude and are shown near the ground. Figure b puts all the forces of figure a together and shows a net force F net. These forces are also shown in a free body diagram. Figure c shows the car being towed by a tow-truck. Here, the forces N, W and f are the same as those in figure a. F subscript tow truck has a greater magnitude than F1 or F2. Acceleration a prime has a greater magnitude than a. All forces of this system are also shown in a free body diagram."/>
          <p:cNvPicPr>
            <a:picLocks noGrp="1"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" r="-299"/>
          <a:stretch/>
        </p:blipFill>
        <p:spPr>
          <a:xfrm>
            <a:off x="5984540" y="1782981"/>
            <a:ext cx="4874771" cy="4361892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87259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Mass and Acceleration  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-228600">
              <a:buSzPct val="100000"/>
            </a:pPr>
            <a:r>
              <a:rPr lang="en-US" altLang="en-US" sz="1400" dirty="0"/>
              <a:t>The acceleration of an object is inversely proportional to the object’s mass if the net external force remains fixed.</a:t>
            </a:r>
          </a:p>
          <a:p>
            <a:pPr marL="0" indent="-228600">
              <a:buSzPct val="100000"/>
            </a:pPr>
            <a:r>
              <a:rPr lang="en-US" altLang="en-US" sz="1400" dirty="0"/>
              <a:t>The same force exerted on systems of different masses produces different accelerations.</a:t>
            </a:r>
          </a:p>
          <a:p>
            <a:pPr marL="114300" indent="-342900">
              <a:buSzPct val="100000"/>
              <a:buFont typeface="+mj-lt"/>
              <a:buAutoNum type="alphaLcParenR"/>
            </a:pPr>
            <a:r>
              <a:rPr lang="en-US" altLang="en-US" sz="1400" dirty="0"/>
              <a:t>A basketball player pushes on a basketball to make a pass. (Ignore the effect of gravity on the ball.)</a:t>
            </a:r>
          </a:p>
          <a:p>
            <a:pPr marL="114300" indent="-342900">
              <a:buSzPct val="100000"/>
              <a:buFont typeface="+mj-lt"/>
              <a:buAutoNum type="alphaLcParenR"/>
            </a:pPr>
            <a:r>
              <a:rPr lang="en-US" altLang="en-US" sz="1400" dirty="0"/>
              <a:t>The same player exerts an identical force on a stalled SUV and produces far less acceleration.</a:t>
            </a:r>
          </a:p>
          <a:p>
            <a:pPr marL="114300" indent="-342900">
              <a:buSzPct val="100000"/>
              <a:buFont typeface="+mj-lt"/>
              <a:buAutoNum type="alphaLcParenR"/>
            </a:pPr>
            <a:r>
              <a:rPr lang="en-US" altLang="en-US" sz="1400" dirty="0"/>
              <a:t>The free-body diagrams are identical, permitting direct comparison of the two situations. A series of patterns for free-body diagrams will emerge as you do more problems and learn how to draw them in Drawing Free-Body Diagrams.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320" y="2603853"/>
            <a:ext cx="6253212" cy="2720147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12575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513641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/>
              <a:t>Newton's Second Law of Motion</a:t>
            </a:r>
            <a:endParaRPr lang="en-US" sz="36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643468" y="1782981"/>
                <a:ext cx="5136416" cy="4393982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/>
                <a:r>
                  <a:rPr lang="en-US" altLang="en-US" sz="2400"/>
                  <a:t>The acceleration of an object is directly proportional to the net external force acting on it, and inversely proportional to the mass of the object.</a:t>
                </a:r>
              </a:p>
              <a:p>
                <a:pPr marL="0"/>
                <a14:m>
                  <m:oMath xmlns:m="http://schemas.openxmlformats.org/officeDocument/2006/math">
                    <m:nary>
                      <m:naryPr>
                        <m:chr m:val="∑"/>
                        <m:grow m:val="on"/>
                        <m:subHide m:val="on"/>
                        <m:sup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acc>
                          <m:accPr>
                            <m:chr m:val="⃗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</m:e>
                    </m:nary>
                    <m:r>
                      <a:rPr lang="en-US" sz="2400" i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400" i="0">
                        <a:latin typeface="Cambria Math" panose="02040503050406030204" pitchFamily="18" charset="0"/>
                      </a:rPr>
                      <m:t>⋅</m:t>
                    </m:r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endParaRPr lang="en-US" sz="2400"/>
              </a:p>
              <a:p>
                <a:pPr marL="0"/>
                <a:r>
                  <a:rPr lang="en-US" altLang="en-US" sz="2400"/>
                  <a:t>Note: The S I unit for force is the newton (N).</a:t>
                </a:r>
              </a:p>
              <a:p>
                <a:pPr marL="0"/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sz="2400" i="0"/>
                      <m:t> </m:t>
                    </m:r>
                    <m:r>
                      <m:rPr>
                        <m:nor/>
                      </m:rPr>
                      <a:rPr lang="en-US" sz="2400" i="0"/>
                      <m:t>N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=1</m:t>
                    </m:r>
                    <m:r>
                      <m:rPr>
                        <m:nor/>
                      </m:rPr>
                      <a:rPr lang="en-US" sz="2400" i="0"/>
                      <m:t> </m:t>
                    </m:r>
                    <m:r>
                      <m:rPr>
                        <m:nor/>
                      </m:rPr>
                      <a:rPr lang="en-US" sz="2400" i="0"/>
                      <m:t>kg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⋅</m:t>
                    </m:r>
                    <m:r>
                      <m:rPr>
                        <m:nor/>
                      </m:rPr>
                      <a:rPr lang="en-US" sz="2400" i="0"/>
                      <m:t>m</m:t>
                    </m:r>
                    <m:r>
                      <m:rPr>
                        <m:nor/>
                      </m:rPr>
                      <a:rPr lang="en-US" sz="2400" i="0"/>
                      <m:t>/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400" i="0"/>
                          <m:t>s</m:t>
                        </m:r>
                      </m:e>
                      <m:sup>
                        <m:r>
                          <a:rPr lang="en-US" sz="2400" i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400"/>
              </a:p>
              <a:p>
                <a:pPr marL="0"/>
                <a:endParaRPr lang="en-US" altLang="en-US" sz="2400"/>
              </a:p>
              <a:p>
                <a:pPr marL="0"/>
                <a:endParaRPr lang="en-US" sz="2400"/>
              </a:p>
              <a:p>
                <a:pPr marL="0"/>
                <a:endParaRPr lang="en-US" altLang="en-US" sz="240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3468" y="1782981"/>
                <a:ext cx="5136416" cy="4393982"/>
              </a:xfrm>
              <a:blipFill>
                <a:blip r:embed="rId2"/>
                <a:stretch>
                  <a:fillRect l="-1900" t="-1942" r="-24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5" descr="Metal pendulum">
            <a:extLst>
              <a:ext uri="{FF2B5EF4-FFF2-40B4-BE49-F238E27FC236}">
                <a16:creationId xmlns:a16="http://schemas.microsoft.com/office/drawing/2014/main" id="{76B89697-7987-E09C-663C-D225C2E32D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078" r="18247"/>
          <a:stretch/>
        </p:blipFill>
        <p:spPr>
          <a:xfrm>
            <a:off x="6412117" y="10"/>
            <a:ext cx="5779884" cy="685799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7EAA094-9CF6-4695-958A-33D9BCAA9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23132" y="713128"/>
            <a:ext cx="1068867" cy="2126625"/>
            <a:chOff x="10918968" y="713127"/>
            <a:chExt cx="1273032" cy="253283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E80C965-DB6D-4F81-9E9E-B027384D0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A580F890-B085-4E95-96AA-55AEBEC5CE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19289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Systems of Units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 vert="horz" lIns="91440" tIns="45720" rIns="91440" bIns="45720" rtlCol="0">
            <a:normAutofit/>
          </a:bodyPr>
          <a:lstStyle/>
          <a:p>
            <a:pPr marL="256032" indent="-228600">
              <a:buSzPct val="100000"/>
            </a:pPr>
            <a:r>
              <a:rPr lang="en-US" altLang="en-US" sz="2000" b="1" dirty="0"/>
              <a:t>We will use the SI system</a:t>
            </a:r>
            <a:r>
              <a:rPr lang="en-US" altLang="en-US" sz="2000" dirty="0"/>
              <a:t>. </a:t>
            </a:r>
          </a:p>
          <a:p>
            <a:pPr marL="256032" indent="-228600">
              <a:buSzPct val="100000"/>
            </a:pPr>
            <a:r>
              <a:rPr lang="en-US" altLang="en-US" sz="2000" dirty="0"/>
              <a:t>Other systems (we don’t use them in this class!)</a:t>
            </a:r>
          </a:p>
          <a:p>
            <a:pPr marL="707073" lvl="1" indent="-228600">
              <a:buSzPct val="100000"/>
            </a:pPr>
            <a:r>
              <a:rPr lang="en-US" altLang="en-US" sz="2000" dirty="0"/>
              <a:t>In the British system, force is measured in </a:t>
            </a:r>
            <a:r>
              <a:rPr lang="en-US" altLang="en-US" sz="2000" b="1" dirty="0"/>
              <a:t>pounds</a:t>
            </a:r>
            <a:r>
              <a:rPr lang="en-US" altLang="en-US" sz="2000" dirty="0"/>
              <a:t>, distance in feet, and mass in </a:t>
            </a:r>
            <a:r>
              <a:rPr lang="en-US" altLang="en-US" sz="2000" b="1" dirty="0"/>
              <a:t>slugs</a:t>
            </a:r>
            <a:r>
              <a:rPr lang="en-US" altLang="en-US" sz="2000" dirty="0"/>
              <a:t>.</a:t>
            </a:r>
          </a:p>
          <a:p>
            <a:pPr marL="707073" lvl="1" indent="-228600">
              <a:buSzPct val="100000"/>
            </a:pPr>
            <a:r>
              <a:rPr lang="en-US" altLang="en-US" sz="2000" dirty="0"/>
              <a:t>In the cgs system, mass is in grams, distance in centimeters, and force in </a:t>
            </a:r>
            <a:r>
              <a:rPr lang="en-US" altLang="en-US" sz="2000" b="1" dirty="0"/>
              <a:t>dynes</a:t>
            </a:r>
            <a:r>
              <a:rPr lang="en-US" altLang="en-US" sz="2000" dirty="0"/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 descr="A table. The columns have the following headings from left to right: system of units, force, mass, acceleration. The row entries are as follows. Row 1, S I, newton N,, kilogram k g, meters per second squared. Row 2, cg s, dyne d y n, gram g, centimeters per second squared. Row 3, British, pound l b, slug, feet per second squared.&#10;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4683572"/>
                  </p:ext>
                </p:extLst>
              </p:nvPr>
            </p:nvGraphicFramePr>
            <p:xfrm>
              <a:off x="5295320" y="2726112"/>
              <a:ext cx="6253213" cy="2475632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133875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0737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55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5154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780082">
                    <a:tc>
                      <a:txBody>
                        <a:bodyPr/>
                        <a:lstStyle/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System</a:t>
                          </a:r>
                        </a:p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of Units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100" b="1" i="0" u="none" strike="noStrik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Force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100" b="1" i="0" u="none" strike="noStrik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Mass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100" b="1" i="0" u="none" strike="noStrik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Acceleration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80082"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SI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newton (N)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kilogram (kg)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1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sz="21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sz="21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1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p>
                                    <m:r>
                                      <a:rPr lang="en-US" sz="21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10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734"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cgs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dyne (dyn)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gram (g)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1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𝑐𝑚</m:t>
                                </m:r>
                                <m:r>
                                  <a:rPr lang="en-US" sz="21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sz="21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1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p>
                                    <m:r>
                                      <a:rPr lang="en-US" sz="21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10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734"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British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pound (lb)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slug 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1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𝑓𝑡</m:t>
                                </m:r>
                                <m:r>
                                  <a:rPr lang="en-US" sz="21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sz="21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1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p>
                                    <m:r>
                                      <a:rPr lang="en-US" sz="21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10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 descr="A table. The columns have the following headings from left to right: system of units, force, mass, acceleration. The row entries are as follows. Row 1, S I, newton N,, kilogram k g, meters per second squared. Row 2, cg s, dyne d y n, gram g, centimeters per second squared. Row 3, British, pound l b, slug, feet per second squared.&#10;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4683572"/>
                  </p:ext>
                </p:extLst>
              </p:nvPr>
            </p:nvGraphicFramePr>
            <p:xfrm>
              <a:off x="5295320" y="2726112"/>
              <a:ext cx="6253213" cy="2475632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133875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0737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55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5154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780082">
                    <a:tc>
                      <a:txBody>
                        <a:bodyPr/>
                        <a:lstStyle/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System</a:t>
                          </a:r>
                        </a:p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of Units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100" b="1" i="0" u="none" strike="noStrik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Force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100" b="1" i="0" u="none" strike="noStrik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Mass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100" b="1" i="0" u="none" strike="noStrik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100" b="1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Acceleration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80082"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SI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newton (N)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kilogram (kg)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20249" t="-104688" r="-623" b="-1273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734"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cgs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dyne (dyn)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gram (g)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20249" t="-344737" r="-623" b="-114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734"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British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pound (lb)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100" b="0" i="0" u="none" strike="noStrike" kern="1200" baseline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slug </a:t>
                          </a:r>
                          <a:endParaRPr lang="en-US" sz="2100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6704" marR="96704" marT="48352" marB="48352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20249" t="-450667" r="-623" b="-1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04578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Newton's Third Law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3469" y="1782981"/>
            <a:ext cx="4008384" cy="4393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/>
              <a:t>Whenever one body exerts a force on a second body, the first body experiences a force that is equal in magnitude and opposite in direction to the force that it exerts.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/>
              <a:t>When the mountain climber pulls down on the rope, the rope pulls up on the mountain climber.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12915"/>
          <a:stretch/>
        </p:blipFill>
        <p:spPr>
          <a:xfrm>
            <a:off x="5295320" y="2402149"/>
            <a:ext cx="6253212" cy="312355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40344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Newton’s Third Law – another example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643469" y="1782981"/>
                <a:ext cx="4008384" cy="43939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342900"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/>
                  <a:t>The forces on a package sitting on a </a:t>
                </a:r>
                <a:r>
                  <a:rPr lang="en-US" sz="2000" u="sng"/>
                  <a:t>scale, along with their reaction forces. The force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b="1" i="1" u="sng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1" u="sng">
                            <a:latin typeface="Cambria Math" panose="02040503050406030204" pitchFamily="18" charset="0"/>
                          </a:rPr>
                          <m:t>𝐰</m:t>
                        </m:r>
                      </m:e>
                    </m:acc>
                  </m:oMath>
                </a14:m>
                <a:r>
                  <a:rPr lang="en-US" sz="2000" u="sng"/>
                  <a:t> is the weight of the package (the force due to Earth’s gravity) and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b="1" i="1" u="sng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1" u="sng">
                            <a:latin typeface="Cambria Math" panose="02040503050406030204" pitchFamily="18" charset="0"/>
                          </a:rPr>
                          <m:t>𝐒</m:t>
                        </m:r>
                      </m:e>
                    </m:acc>
                  </m:oMath>
                </a14:m>
                <a:r>
                  <a:rPr lang="en-US" sz="2000" u="sng"/>
                  <a:t> is the force of the scale on the package.</a:t>
                </a:r>
              </a:p>
              <a:p>
                <a:pPr marL="342900"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u="sng"/>
                  <a:t>Isolation of the package-scale system and the package-Earth system makes the action and reaction pairs clear.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469" y="1782981"/>
                <a:ext cx="4008384" cy="4393982"/>
              </a:xfrm>
              <a:prstGeom prst="rect">
                <a:avLst/>
              </a:prstGeom>
              <a:blipFill>
                <a:blip r:embed="rId2"/>
                <a:stretch>
                  <a:fillRect t="-1387" r="-7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Figure a shows a package on a weighing scale on earth. The three objects are separated and the force vectors are shown. Force w acts downwards on the package and force s acts upwards on it. Force minus s acts downwards on the scale. Force minus w acts upwards from the earth. The pair w and s and the pair minus s and minus w are both labeled Newton’s first law pair. The pair s and minus s and the pair w and minus w are both labeled Newton’s third law pair. Figure b show two systems in isolation: the package scale system and the package earth system. The former has force s acting upwards and minus s acting downwards. The latter has force w acting downwards and force minus w acting upwards."/>
          <p:cNvPicPr>
            <a:picLocks noGrp="1"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508" r="-349"/>
          <a:stretch/>
        </p:blipFill>
        <p:spPr>
          <a:xfrm>
            <a:off x="5482031" y="2016623"/>
            <a:ext cx="4883098" cy="3302947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92305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A366754-A2F4-475B-8217-AB06F5F15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22BF2F0-5264-48F8-8780-73D64DE848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7DC5FF32-A8FD-4F1B-B8D3-3D226716C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Newton’s Laws of Motion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43468" y="1782981"/>
            <a:ext cx="6842935" cy="4393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Isaac Newton (1642–1727) published his amazing work, </a:t>
            </a:r>
            <a:r>
              <a:rPr lang="en-US" sz="2000" i="1" dirty="0" err="1"/>
              <a:t>Philosophiae</a:t>
            </a:r>
            <a:r>
              <a:rPr lang="en-US" sz="2000" i="1" dirty="0"/>
              <a:t> Naturalis Principia Mathematica</a:t>
            </a:r>
            <a:r>
              <a:rPr lang="en-US" sz="2000" dirty="0"/>
              <a:t>, in 1687. It proposed scientific laws that still apply today to describe the motion of objects (the laws of motion).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Newton formulated the law of gravity, invented calculus, and made great contributions to the theories of light and color. He’s also the inventor of the reflector telescope.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Content Placeholder 3" descr="A portrait of Isaac Newton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27" b="-3327"/>
          <a:stretch>
            <a:fillRect/>
          </a:stretch>
        </p:blipFill>
        <p:spPr>
          <a:xfrm>
            <a:off x="8132318" y="1782981"/>
            <a:ext cx="3343379" cy="4361892"/>
          </a:xfrm>
          <a:prstGeom prst="rect">
            <a:avLst/>
          </a:prstGeom>
        </p:spPr>
      </p:pic>
      <p:pic>
        <p:nvPicPr>
          <p:cNvPr id="6" name="Picture 5" descr="A picture containing indoor, transport, satellite&#10;&#10;Description automatically generated">
            <a:extLst>
              <a:ext uri="{FF2B5EF4-FFF2-40B4-BE49-F238E27FC236}">
                <a16:creationId xmlns:a16="http://schemas.microsoft.com/office/drawing/2014/main" id="{F30AB23E-4397-7E19-CC5D-B7AF54D6DA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45207" y="4462463"/>
            <a:ext cx="12954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247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Introduction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 descr="Pit crew ready for formula one race with car in pit stop">
            <a:extLst>
              <a:ext uri="{FF2B5EF4-FFF2-40B4-BE49-F238E27FC236}">
                <a16:creationId xmlns:a16="http://schemas.microsoft.com/office/drawing/2014/main" id="{296FE082-FF0C-7B6F-991E-620F965368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0" t="9091" r="28169" b="1"/>
          <a:stretch/>
        </p:blipFill>
        <p:spPr>
          <a:xfrm>
            <a:off x="5665213" y="1782981"/>
            <a:ext cx="5513426" cy="4361892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Isosceles Triangle 44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8ABA0551-8DBF-73B4-B6EE-E29848671D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409223"/>
              </p:ext>
            </p:extLst>
          </p:nvPr>
        </p:nvGraphicFramePr>
        <p:xfrm>
          <a:off x="643469" y="1670241"/>
          <a:ext cx="4570926" cy="4506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64900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619"/>
          </a:xfrm>
        </p:spPr>
        <p:txBody>
          <a:bodyPr/>
          <a:lstStyle/>
          <a:p>
            <a:r>
              <a:rPr lang="en-US" altLang="en-US" dirty="0"/>
              <a:t>What is a Force?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5296" r="15705"/>
          <a:stretch/>
        </p:blipFill>
        <p:spPr>
          <a:xfrm>
            <a:off x="94039" y="3577945"/>
            <a:ext cx="5213047" cy="32779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006193" y="4339735"/>
            <a:ext cx="59924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lphaLcParenBoth"/>
            </a:pPr>
            <a:r>
              <a:rPr lang="en-US" dirty="0"/>
              <a:t>An overhead view of two ice skaters pushing on a third skater. Forces are vectors and add like other vectors, so the total force on the third skater is in the direction shown. </a:t>
            </a:r>
          </a:p>
          <a:p>
            <a:pPr marL="342900" indent="-342900">
              <a:buFontTx/>
              <a:buAutoNum type="alphaLcParenBoth"/>
            </a:pPr>
            <a:r>
              <a:rPr lang="en-US" dirty="0"/>
              <a:t>A free-body diagram representing the forces acting on the third skater.</a:t>
            </a:r>
          </a:p>
        </p:txBody>
      </p:sp>
      <p:graphicFrame>
        <p:nvGraphicFramePr>
          <p:cNvPr id="8" name="TextBox 2">
            <a:extLst>
              <a:ext uri="{FF2B5EF4-FFF2-40B4-BE49-F238E27FC236}">
                <a16:creationId xmlns:a16="http://schemas.microsoft.com/office/drawing/2014/main" id="{93CF9C9A-0DC3-1F71-4048-D4360082D9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8457449"/>
              </p:ext>
            </p:extLst>
          </p:nvPr>
        </p:nvGraphicFramePr>
        <p:xfrm>
          <a:off x="1613488" y="971731"/>
          <a:ext cx="8291744" cy="2308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57598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There Are Five Common Types of Forces: Normal, Weight, Applied, Friction, Tension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43469" y="1782981"/>
                <a:ext cx="4008384" cy="43939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/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/>
                  <a:t>In these free-body diagrams,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1">
                            <a:latin typeface="Cambria Math" panose="02040503050406030204" pitchFamily="18" charset="0"/>
                          </a:rPr>
                          <m:t>𝐍</m:t>
                        </m:r>
                      </m:e>
                    </m:acc>
                    <m:r>
                      <a:rPr lang="en-US" sz="2000" i="1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sz="2000"/>
                  <a:t>is the normal force,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1">
                            <a:latin typeface="Cambria Math" panose="02040503050406030204" pitchFamily="18" charset="0"/>
                          </a:rPr>
                          <m:t>𝐰</m:t>
                        </m:r>
                      </m:e>
                    </m:acc>
                    <m:r>
                      <a:rPr lang="en-US" sz="20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/>
                  <a:t> is the weight of the object, and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1">
                            <a:latin typeface="Cambria Math" panose="02040503050406030204" pitchFamily="18" charset="0"/>
                          </a:rPr>
                          <m:t>𝐟</m:t>
                        </m:r>
                      </m:e>
                    </m:acc>
                  </m:oMath>
                </a14:m>
                <a:r>
                  <a:rPr lang="en-US" sz="2000"/>
                  <a:t> is the friction.</a:t>
                </a:r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2000"/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en-US" sz="2000"/>
                  <a:t>Note: normal and friction forces are contact forces</a:t>
                </a:r>
                <a:endParaRPr lang="en-US" sz="200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469" y="1782981"/>
                <a:ext cx="4008384" cy="4393982"/>
              </a:xfrm>
              <a:prstGeom prst="rect">
                <a:avLst/>
              </a:prstGeom>
              <a:blipFill>
                <a:blip r:embed="rId2"/>
                <a:stretch>
                  <a:fillRect l="-1674" t="-555" r="-12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Figure a shows a box at rest on a horizontal surface. A free body diagram shows normal force vector pointing upwards and weight vector pointing downwards. Figure b shows a box on an inclined plane. Its free body diagram shows the weight vector pointing straight downwards, normal force vector pointing up, in a direction perpendicular to the plane and a friction force vector pointing up along the direction of the plane.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607" b="-46607"/>
          <a:stretch>
            <a:fillRect/>
          </a:stretch>
        </p:blipFill>
        <p:spPr>
          <a:xfrm>
            <a:off x="5295320" y="2604695"/>
            <a:ext cx="6253212" cy="2718464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02155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A366754-A2F4-475B-8217-AB06F5F15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22BF2F0-5264-48F8-8780-73D64DE848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7DC5FF32-A8FD-4F1B-B8D3-3D226716C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 Fundamental Forces of Nature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8" y="1782981"/>
            <a:ext cx="6842935" cy="4393982"/>
          </a:xfrm>
        </p:spPr>
        <p:txBody>
          <a:bodyPr vert="horz" lIns="91440" tIns="45720" rIns="91440" bIns="45720" rtlCol="0">
            <a:normAutofit/>
          </a:bodyPr>
          <a:lstStyle/>
          <a:p>
            <a:pPr marL="256032" indent="-228600">
              <a:buSzPct val="100000"/>
            </a:pPr>
            <a:r>
              <a:rPr lang="en-US" altLang="en-US" sz="2000"/>
              <a:t>According to current understanding, all forces are expressions of four distinct </a:t>
            </a:r>
            <a:r>
              <a:rPr lang="en-US" altLang="en-US" sz="2000" b="1"/>
              <a:t>fundamental</a:t>
            </a:r>
            <a:r>
              <a:rPr lang="en-US" altLang="en-US" sz="2000"/>
              <a:t> forces:</a:t>
            </a:r>
          </a:p>
          <a:p>
            <a:pPr marL="740664" lvl="1" indent="-228600"/>
            <a:r>
              <a:rPr lang="en-US" altLang="en-US" sz="2000" b="1"/>
              <a:t>gravitational interactions</a:t>
            </a:r>
          </a:p>
          <a:p>
            <a:pPr marL="740664" lvl="1" indent="-228600"/>
            <a:r>
              <a:rPr lang="en-US" altLang="en-US" sz="2000" b="1"/>
              <a:t>electromagnetic interactions</a:t>
            </a:r>
          </a:p>
          <a:p>
            <a:pPr marL="740664" lvl="1" indent="-228600"/>
            <a:r>
              <a:rPr lang="en-US" altLang="en-US" sz="2000"/>
              <a:t>the </a:t>
            </a:r>
            <a:r>
              <a:rPr lang="en-US" altLang="en-US" sz="2000" b="1"/>
              <a:t>weak interaction </a:t>
            </a:r>
          </a:p>
          <a:p>
            <a:pPr marL="740664" lvl="1" indent="-228600"/>
            <a:r>
              <a:rPr lang="en-US" altLang="en-US" sz="2000"/>
              <a:t>the </a:t>
            </a:r>
            <a:r>
              <a:rPr lang="en-US" altLang="en-US" sz="2000" b="1"/>
              <a:t>strong interaction</a:t>
            </a:r>
          </a:p>
          <a:p>
            <a:pPr marL="256032" indent="-228600">
              <a:buSzPct val="100000"/>
            </a:pPr>
            <a:r>
              <a:rPr lang="en-US" altLang="en-US" sz="2000"/>
              <a:t>Physicists have taken steps to unify weak and EM. Ultimately, all interactions may unite as predicted by a GUT – Grand Unification Theory.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Graphic 6" descr="Magnet">
            <a:extLst>
              <a:ext uri="{FF2B5EF4-FFF2-40B4-BE49-F238E27FC236}">
                <a16:creationId xmlns:a16="http://schemas.microsoft.com/office/drawing/2014/main" id="{D4E35C47-0804-FA81-3122-726DB4677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32318" y="1782981"/>
            <a:ext cx="3416214" cy="341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45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Drawing Force Vectors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 vert="horz" lIns="91440" tIns="45720" rIns="91440" bIns="45720" rtlCol="0">
            <a:normAutofit/>
          </a:bodyPr>
          <a:lstStyle/>
          <a:p>
            <a:pPr marL="256032" indent="-228600">
              <a:buSzPct val="100000"/>
            </a:pPr>
            <a:r>
              <a:rPr lang="en-US" altLang="en-US" sz="2000"/>
              <a:t>The figure shows a spring balance being used to measure a pull that we apply to a box. </a:t>
            </a:r>
          </a:p>
          <a:p>
            <a:pPr marL="256032" indent="-228600">
              <a:buSzPct val="100000"/>
            </a:pPr>
            <a:r>
              <a:rPr lang="en-US" altLang="en-US" sz="2000"/>
              <a:t>We draw a vector to represent the applied force.</a:t>
            </a:r>
          </a:p>
          <a:p>
            <a:pPr marL="256032" indent="-228600">
              <a:buSzPct val="100000"/>
            </a:pPr>
            <a:r>
              <a:rPr lang="en-US" altLang="en-US" sz="2000"/>
              <a:t>The length of the vector shows the magnitude; the longer the vector, the greater the force magnitude.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A rope equipped with a spring balance is attached to the top corner of a block. The rope is pulled with a tension force of 10 Newtons at 30 degrees above horizontal.&#10;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1"/>
          <a:stretch/>
        </p:blipFill>
        <p:spPr>
          <a:xfrm>
            <a:off x="5736031" y="1782981"/>
            <a:ext cx="5371790" cy="436189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14586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Net Force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43469" y="1782981"/>
                <a:ext cx="4008384" cy="4393982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-228600">
                  <a:buSzPct val="100000"/>
                </a:pPr>
                <a:r>
                  <a:rPr lang="en-US" altLang="en-US" sz="2000"/>
                  <a:t>The vector sum of all the forces on an object is called the </a:t>
                </a:r>
                <a:r>
                  <a:rPr lang="en-US" altLang="en-US" sz="2000" b="1"/>
                  <a:t>resultant</a:t>
                </a:r>
                <a:r>
                  <a:rPr lang="en-US" altLang="en-US" sz="2000"/>
                  <a:t> of the forces or the </a:t>
                </a:r>
                <a:r>
                  <a:rPr lang="en-US" altLang="en-US" sz="2000" b="1"/>
                  <a:t>net</a:t>
                </a:r>
                <a:r>
                  <a:rPr lang="en-US" altLang="en-US" sz="2000"/>
                  <a:t> </a:t>
                </a:r>
                <a:r>
                  <a:rPr lang="en-US" altLang="en-US" sz="2000" b="1"/>
                  <a:t>force</a:t>
                </a:r>
                <a:r>
                  <a:rPr lang="en-US" altLang="en-US" sz="2000"/>
                  <a:t>:</a:t>
                </a:r>
              </a:p>
              <a:p>
                <a:pPr marL="0" indent="-228600">
                  <a:buSzPct val="100000"/>
                </a:pPr>
                <a:endParaRPr lang="en-US" altLang="en-US" sz="2000"/>
              </a:p>
              <a:p>
                <a:pPr marL="0" indent="-228600">
                  <a:buSzPct val="100000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i="1">
                            <a:latin typeface="Cambria Math" panose="02040503050406030204" pitchFamily="18" charset="0"/>
                          </a:rPr>
                          <m:t>R</m:t>
                        </m:r>
                      </m:e>
                    </m:acc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+...=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acc>
                          <m:accPr>
                            <m:chr m:val="⃗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</m:e>
                    </m:nary>
                  </m:oMath>
                </a14:m>
                <a:endParaRPr lang="en-US" sz="2000"/>
              </a:p>
              <a:p>
                <a:pPr marL="0" indent="-228600">
                  <a:buSzPct val="100000"/>
                </a:pPr>
                <a:endParaRPr lang="en-US" altLang="en-US" sz="200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3469" y="1782981"/>
                <a:ext cx="4008384" cy="4393982"/>
              </a:xfrm>
              <a:blipFill>
                <a:blip r:embed="rId2"/>
                <a:stretch>
                  <a:fillRect l="-1674" t="-1387" r="-2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Group 22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24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Diagram&#10;&#10;Description automatically generated with low confidence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48050" y="1782981"/>
            <a:ext cx="3347752" cy="4361892"/>
          </a:xfrm>
          <a:prstGeom prst="rect">
            <a:avLst/>
          </a:prstGeom>
        </p:spPr>
      </p:pic>
      <p:grpSp>
        <p:nvGrpSpPr>
          <p:cNvPr id="34" name="Group 26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35" name="Rectangle 27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Isosceles Triangle 28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91845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Net Force Causes Acceleration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-228600">
              <a:buSzPct val="100000"/>
            </a:pPr>
            <a:r>
              <a:rPr lang="en-US" sz="2000"/>
              <a:t>An air hockey table is useful in illustrating Newton’s laws. When the air is off, friction quickly slows the puck; but when the air is on, it minimizes contact between the puck and the hockey table, and the puck glides far down the table.</a:t>
            </a:r>
          </a:p>
          <a:p>
            <a:pPr marL="0" indent="-228600">
              <a:buSzPct val="100000"/>
            </a:pPr>
            <a:endParaRPr lang="en-US" altLang="en-US" sz="200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44" name="Isosceles Triangle 43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320" y="2603853"/>
            <a:ext cx="6253212" cy="2720147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40248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18845</TotalTime>
  <Words>1270</Words>
  <Application>Microsoft Office PowerPoint</Application>
  <PresentationFormat>Widescreen</PresentationFormat>
  <Paragraphs>107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Office Theme</vt:lpstr>
      <vt:lpstr>    Newton’s Laws</vt:lpstr>
      <vt:lpstr>Newton’s Laws of Motion</vt:lpstr>
      <vt:lpstr>Introduction</vt:lpstr>
      <vt:lpstr>What is a Force?</vt:lpstr>
      <vt:lpstr>There Are Five Common Types of Forces: Normal, Weight, Applied, Friction, Tension</vt:lpstr>
      <vt:lpstr>The Fundamental Forces of Nature</vt:lpstr>
      <vt:lpstr>Drawing Force Vectors</vt:lpstr>
      <vt:lpstr>Net Force</vt:lpstr>
      <vt:lpstr>Net Force Causes Acceleration</vt:lpstr>
      <vt:lpstr>Newton's First Law </vt:lpstr>
      <vt:lpstr>Inertia</vt:lpstr>
      <vt:lpstr>When Is Newton's First Law Valid?</vt:lpstr>
      <vt:lpstr>Force and Acceleration </vt:lpstr>
      <vt:lpstr>Mass and Acceleration  </vt:lpstr>
      <vt:lpstr>Newton's Second Law of Motion</vt:lpstr>
      <vt:lpstr>Systems of Units</vt:lpstr>
      <vt:lpstr>Newton's Third Law</vt:lpstr>
      <vt:lpstr>Newton’s Third Law – another 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212</cp:revision>
  <dcterms:created xsi:type="dcterms:W3CDTF">2020-03-17T19:17:10Z</dcterms:created>
  <dcterms:modified xsi:type="dcterms:W3CDTF">2023-04-01T23:16:35Z</dcterms:modified>
</cp:coreProperties>
</file>