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data3.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4.xml" ContentType="application/vnd.openxmlformats-officedocument.drawingml.diagramData+xml"/>
  <Override PartName="/ppt/diagrams/data5.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6.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7.xml" ContentType="application/vnd.openxmlformats-officedocument.drawingml.diagramData+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2" r:id="rId1"/>
  </p:sldMasterIdLst>
  <p:notesMasterIdLst>
    <p:notesMasterId r:id="rId22"/>
  </p:notesMasterIdLst>
  <p:sldIdLst>
    <p:sldId id="314" r:id="rId2"/>
    <p:sldId id="294" r:id="rId3"/>
    <p:sldId id="297" r:id="rId4"/>
    <p:sldId id="305" r:id="rId5"/>
    <p:sldId id="296" r:id="rId6"/>
    <p:sldId id="306" r:id="rId7"/>
    <p:sldId id="295" r:id="rId8"/>
    <p:sldId id="301" r:id="rId9"/>
    <p:sldId id="273" r:id="rId10"/>
    <p:sldId id="274" r:id="rId11"/>
    <p:sldId id="275" r:id="rId12"/>
    <p:sldId id="277" r:id="rId13"/>
    <p:sldId id="276" r:id="rId14"/>
    <p:sldId id="284" r:id="rId15"/>
    <p:sldId id="282" r:id="rId16"/>
    <p:sldId id="287" r:id="rId17"/>
    <p:sldId id="281" r:id="rId18"/>
    <p:sldId id="283" r:id="rId19"/>
    <p:sldId id="285" r:id="rId20"/>
    <p:sldId id="28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61E"/>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6264BF-10EB-4CC8-832A-342F74C540BA}" v="207" dt="2023-03-26T16:54:24.4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8" autoAdjust="0"/>
    <p:restoredTop sz="94660"/>
  </p:normalViewPr>
  <p:slideViewPr>
    <p:cSldViewPr snapToGrid="0">
      <p:cViewPr varScale="1">
        <p:scale>
          <a:sx n="109" d="100"/>
          <a:sy n="109" d="100"/>
        </p:scale>
        <p:origin x="88" y="4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c41c6ff2-b9bd-4765-bc53-566538058c37" providerId="ADAL" clId="{119445EF-BCB3-4971-AB6A-0DBA68C40796}"/>
    <pc:docChg chg="custSel delSld modSld">
      <pc:chgData name="Tatiana Krivosheev" userId="c41c6ff2-b9bd-4765-bc53-566538058c37" providerId="ADAL" clId="{119445EF-BCB3-4971-AB6A-0DBA68C40796}" dt="2021-12-15T14:20:14.941" v="33" actId="2696"/>
      <pc:docMkLst>
        <pc:docMk/>
      </pc:docMkLst>
      <pc:sldChg chg="addSp delSp modSp mod">
        <pc:chgData name="Tatiana Krivosheev" userId="c41c6ff2-b9bd-4765-bc53-566538058c37" providerId="ADAL" clId="{119445EF-BCB3-4971-AB6A-0DBA68C40796}" dt="2021-12-15T14:19:40.568" v="29" actId="1076"/>
        <pc:sldMkLst>
          <pc:docMk/>
          <pc:sldMk cId="2464037572" sldId="256"/>
        </pc:sldMkLst>
        <pc:spChg chg="mod">
          <ac:chgData name="Tatiana Krivosheev" userId="c41c6ff2-b9bd-4765-bc53-566538058c37" providerId="ADAL" clId="{119445EF-BCB3-4971-AB6A-0DBA68C40796}" dt="2021-12-15T14:19:34.657" v="27" actId="14100"/>
          <ac:spMkLst>
            <pc:docMk/>
            <pc:sldMk cId="2464037572" sldId="256"/>
            <ac:spMk id="2" creationId="{00000000-0000-0000-0000-000000000000}"/>
          </ac:spMkLst>
        </pc:spChg>
        <pc:spChg chg="del mod">
          <ac:chgData name="Tatiana Krivosheev" userId="c41c6ff2-b9bd-4765-bc53-566538058c37" providerId="ADAL" clId="{119445EF-BCB3-4971-AB6A-0DBA68C40796}" dt="2021-12-15T14:18:21.969" v="9" actId="21"/>
          <ac:spMkLst>
            <pc:docMk/>
            <pc:sldMk cId="2464037572" sldId="256"/>
            <ac:spMk id="3" creationId="{00000000-0000-0000-0000-000000000000}"/>
          </ac:spMkLst>
        </pc:spChg>
        <pc:picChg chg="mod">
          <ac:chgData name="Tatiana Krivosheev" userId="c41c6ff2-b9bd-4765-bc53-566538058c37" providerId="ADAL" clId="{119445EF-BCB3-4971-AB6A-0DBA68C40796}" dt="2021-12-15T14:18:59.764" v="16" actId="14100"/>
          <ac:picMkLst>
            <pc:docMk/>
            <pc:sldMk cId="2464037572" sldId="256"/>
            <ac:picMk id="4" creationId="{00000000-0000-0000-0000-000000000000}"/>
          </ac:picMkLst>
        </pc:picChg>
        <pc:picChg chg="mod">
          <ac:chgData name="Tatiana Krivosheev" userId="c41c6ff2-b9bd-4765-bc53-566538058c37" providerId="ADAL" clId="{119445EF-BCB3-4971-AB6A-0DBA68C40796}" dt="2021-12-15T14:19:32.275" v="26" actId="1076"/>
          <ac:picMkLst>
            <pc:docMk/>
            <pc:sldMk cId="2464037572" sldId="256"/>
            <ac:picMk id="5" creationId="{00000000-0000-0000-0000-000000000000}"/>
          </ac:picMkLst>
        </pc:picChg>
        <pc:picChg chg="add mod">
          <ac:chgData name="Tatiana Krivosheev" userId="c41c6ff2-b9bd-4765-bc53-566538058c37" providerId="ADAL" clId="{119445EF-BCB3-4971-AB6A-0DBA68C40796}" dt="2021-12-15T14:19:40.568" v="29" actId="1076"/>
          <ac:picMkLst>
            <pc:docMk/>
            <pc:sldMk cId="2464037572" sldId="256"/>
            <ac:picMk id="6" creationId="{CDC6E7B1-DF49-4AAD-ABBC-4362BF5C749C}"/>
          </ac:picMkLst>
        </pc:picChg>
      </pc:sldChg>
      <pc:sldChg chg="modSp del">
        <pc:chgData name="Tatiana Krivosheev" userId="c41c6ff2-b9bd-4765-bc53-566538058c37" providerId="ADAL" clId="{119445EF-BCB3-4971-AB6A-0DBA68C40796}" dt="2021-12-15T14:20:14.941" v="33" actId="2696"/>
        <pc:sldMkLst>
          <pc:docMk/>
          <pc:sldMk cId="2573666538" sldId="272"/>
        </pc:sldMkLst>
        <pc:spChg chg="mod">
          <ac:chgData name="Tatiana Krivosheev" userId="c41c6ff2-b9bd-4765-bc53-566538058c37" providerId="ADAL" clId="{119445EF-BCB3-4971-AB6A-0DBA68C40796}" dt="2021-12-15T14:18:03.582" v="2"/>
          <ac:spMkLst>
            <pc:docMk/>
            <pc:sldMk cId="2573666538" sldId="272"/>
            <ac:spMk id="3" creationId="{00000000-0000-0000-0000-000000000000}"/>
          </ac:spMkLst>
        </pc:spChg>
      </pc:sldChg>
      <pc:sldChg chg="modSp">
        <pc:chgData name="Tatiana Krivosheev" userId="c41c6ff2-b9bd-4765-bc53-566538058c37" providerId="ADAL" clId="{119445EF-BCB3-4971-AB6A-0DBA68C40796}" dt="2021-12-15T14:18:03.582" v="2"/>
        <pc:sldMkLst>
          <pc:docMk/>
          <pc:sldMk cId="573840511" sldId="294"/>
        </pc:sldMkLst>
        <pc:spChg chg="mod">
          <ac:chgData name="Tatiana Krivosheev" userId="c41c6ff2-b9bd-4765-bc53-566538058c37" providerId="ADAL" clId="{119445EF-BCB3-4971-AB6A-0DBA68C40796}" dt="2021-12-15T14:18:03.582" v="2"/>
          <ac:spMkLst>
            <pc:docMk/>
            <pc:sldMk cId="573840511" sldId="294"/>
            <ac:spMk id="2" creationId="{00000000-0000-0000-0000-000000000000}"/>
          </ac:spMkLst>
        </pc:spChg>
      </pc:sldChg>
      <pc:sldChg chg="modSp mod">
        <pc:chgData name="Tatiana Krivosheev" userId="c41c6ff2-b9bd-4765-bc53-566538058c37" providerId="ADAL" clId="{119445EF-BCB3-4971-AB6A-0DBA68C40796}" dt="2021-12-15T14:18:06.133" v="7" actId="27636"/>
        <pc:sldMkLst>
          <pc:docMk/>
          <pc:sldMk cId="322624153" sldId="295"/>
        </pc:sldMkLst>
        <pc:spChg chg="mod">
          <ac:chgData name="Tatiana Krivosheev" userId="c41c6ff2-b9bd-4765-bc53-566538058c37" providerId="ADAL" clId="{119445EF-BCB3-4971-AB6A-0DBA68C40796}" dt="2021-12-15T14:18:03.582" v="2"/>
          <ac:spMkLst>
            <pc:docMk/>
            <pc:sldMk cId="322624153" sldId="295"/>
            <ac:spMk id="2" creationId="{00000000-0000-0000-0000-000000000000}"/>
          </ac:spMkLst>
        </pc:spChg>
        <pc:spChg chg="mod">
          <ac:chgData name="Tatiana Krivosheev" userId="c41c6ff2-b9bd-4765-bc53-566538058c37" providerId="ADAL" clId="{119445EF-BCB3-4971-AB6A-0DBA68C40796}" dt="2021-12-15T14:18:06.133" v="7" actId="27636"/>
          <ac:spMkLst>
            <pc:docMk/>
            <pc:sldMk cId="322624153" sldId="295"/>
            <ac:spMk id="3" creationId="{00000000-0000-0000-0000-000000000000}"/>
          </ac:spMkLst>
        </pc:spChg>
      </pc:sldChg>
      <pc:sldChg chg="delSp modSp mod">
        <pc:chgData name="Tatiana Krivosheev" userId="c41c6ff2-b9bd-4765-bc53-566538058c37" providerId="ADAL" clId="{119445EF-BCB3-4971-AB6A-0DBA68C40796}" dt="2021-12-15T14:20:05.140" v="32" actId="21"/>
        <pc:sldMkLst>
          <pc:docMk/>
          <pc:sldMk cId="1266334633" sldId="296"/>
        </pc:sldMkLst>
        <pc:spChg chg="mod">
          <ac:chgData name="Tatiana Krivosheev" userId="c41c6ff2-b9bd-4765-bc53-566538058c37" providerId="ADAL" clId="{119445EF-BCB3-4971-AB6A-0DBA68C40796}" dt="2021-12-15T14:18:03.582" v="2"/>
          <ac:spMkLst>
            <pc:docMk/>
            <pc:sldMk cId="1266334633" sldId="296"/>
            <ac:spMk id="2" creationId="{00000000-0000-0000-0000-000000000000}"/>
          </ac:spMkLst>
        </pc:spChg>
        <pc:spChg chg="mod">
          <ac:chgData name="Tatiana Krivosheev" userId="c41c6ff2-b9bd-4765-bc53-566538058c37" providerId="ADAL" clId="{119445EF-BCB3-4971-AB6A-0DBA68C40796}" dt="2021-12-15T14:18:04.547" v="5" actId="27636"/>
          <ac:spMkLst>
            <pc:docMk/>
            <pc:sldMk cId="1266334633" sldId="296"/>
            <ac:spMk id="3" creationId="{00000000-0000-0000-0000-000000000000}"/>
          </ac:spMkLst>
        </pc:spChg>
        <pc:spChg chg="del">
          <ac:chgData name="Tatiana Krivosheev" userId="c41c6ff2-b9bd-4765-bc53-566538058c37" providerId="ADAL" clId="{119445EF-BCB3-4971-AB6A-0DBA68C40796}" dt="2021-12-15T14:20:01.451" v="31" actId="21"/>
          <ac:spMkLst>
            <pc:docMk/>
            <pc:sldMk cId="1266334633" sldId="296"/>
            <ac:spMk id="5" creationId="{00000000-0000-0000-0000-000000000000}"/>
          </ac:spMkLst>
        </pc:spChg>
        <pc:spChg chg="del">
          <ac:chgData name="Tatiana Krivosheev" userId="c41c6ff2-b9bd-4765-bc53-566538058c37" providerId="ADAL" clId="{119445EF-BCB3-4971-AB6A-0DBA68C40796}" dt="2021-12-15T14:20:05.140" v="32" actId="21"/>
          <ac:spMkLst>
            <pc:docMk/>
            <pc:sldMk cId="1266334633" sldId="296"/>
            <ac:spMk id="7" creationId="{00000000-0000-0000-0000-000000000000}"/>
          </ac:spMkLst>
        </pc:spChg>
      </pc:sldChg>
      <pc:sldChg chg="delSp modSp mod">
        <pc:chgData name="Tatiana Krivosheev" userId="c41c6ff2-b9bd-4765-bc53-566538058c37" providerId="ADAL" clId="{119445EF-BCB3-4971-AB6A-0DBA68C40796}" dt="2021-12-15T14:19:55.258" v="30" actId="21"/>
        <pc:sldMkLst>
          <pc:docMk/>
          <pc:sldMk cId="2663222275" sldId="297"/>
        </pc:sldMkLst>
        <pc:spChg chg="mod">
          <ac:chgData name="Tatiana Krivosheev" userId="c41c6ff2-b9bd-4765-bc53-566538058c37" providerId="ADAL" clId="{119445EF-BCB3-4971-AB6A-0DBA68C40796}" dt="2021-12-15T14:18:03.582" v="2"/>
          <ac:spMkLst>
            <pc:docMk/>
            <pc:sldMk cId="2663222275" sldId="297"/>
            <ac:spMk id="2" creationId="{00000000-0000-0000-0000-000000000000}"/>
          </ac:spMkLst>
        </pc:spChg>
        <pc:spChg chg="del">
          <ac:chgData name="Tatiana Krivosheev" userId="c41c6ff2-b9bd-4765-bc53-566538058c37" providerId="ADAL" clId="{119445EF-BCB3-4971-AB6A-0DBA68C40796}" dt="2021-12-15T14:19:55.258" v="30" actId="21"/>
          <ac:spMkLst>
            <pc:docMk/>
            <pc:sldMk cId="2663222275" sldId="297"/>
            <ac:spMk id="4" creationId="{00000000-0000-0000-0000-000000000000}"/>
          </ac:spMkLst>
        </pc:spChg>
      </pc:sldChg>
      <pc:sldChg chg="modSp mod">
        <pc:chgData name="Tatiana Krivosheev" userId="c41c6ff2-b9bd-4765-bc53-566538058c37" providerId="ADAL" clId="{119445EF-BCB3-4971-AB6A-0DBA68C40796}" dt="2021-12-15T14:18:04.049" v="4" actId="27636"/>
        <pc:sldMkLst>
          <pc:docMk/>
          <pc:sldMk cId="3794054058" sldId="305"/>
        </pc:sldMkLst>
        <pc:spChg chg="mod">
          <ac:chgData name="Tatiana Krivosheev" userId="c41c6ff2-b9bd-4765-bc53-566538058c37" providerId="ADAL" clId="{119445EF-BCB3-4971-AB6A-0DBA68C40796}" dt="2021-12-15T14:18:03.582" v="2"/>
          <ac:spMkLst>
            <pc:docMk/>
            <pc:sldMk cId="3794054058" sldId="305"/>
            <ac:spMk id="2" creationId="{00000000-0000-0000-0000-000000000000}"/>
          </ac:spMkLst>
        </pc:spChg>
        <pc:spChg chg="mod">
          <ac:chgData name="Tatiana Krivosheev" userId="c41c6ff2-b9bd-4765-bc53-566538058c37" providerId="ADAL" clId="{119445EF-BCB3-4971-AB6A-0DBA68C40796}" dt="2021-12-15T14:18:04.049" v="4" actId="27636"/>
          <ac:spMkLst>
            <pc:docMk/>
            <pc:sldMk cId="3794054058" sldId="305"/>
            <ac:spMk id="3" creationId="{00000000-0000-0000-0000-000000000000}"/>
          </ac:spMkLst>
        </pc:spChg>
      </pc:sldChg>
      <pc:sldChg chg="modSp mod">
        <pc:chgData name="Tatiana Krivosheev" userId="c41c6ff2-b9bd-4765-bc53-566538058c37" providerId="ADAL" clId="{119445EF-BCB3-4971-AB6A-0DBA68C40796}" dt="2021-12-15T14:18:04.968" v="6" actId="27636"/>
        <pc:sldMkLst>
          <pc:docMk/>
          <pc:sldMk cId="3627654013" sldId="306"/>
        </pc:sldMkLst>
        <pc:spChg chg="mod">
          <ac:chgData name="Tatiana Krivosheev" userId="c41c6ff2-b9bd-4765-bc53-566538058c37" providerId="ADAL" clId="{119445EF-BCB3-4971-AB6A-0DBA68C40796}" dt="2021-12-15T14:18:03.582" v="2"/>
          <ac:spMkLst>
            <pc:docMk/>
            <pc:sldMk cId="3627654013" sldId="306"/>
            <ac:spMk id="2" creationId="{00000000-0000-0000-0000-000000000000}"/>
          </ac:spMkLst>
        </pc:spChg>
        <pc:spChg chg="mod">
          <ac:chgData name="Tatiana Krivosheev" userId="c41c6ff2-b9bd-4765-bc53-566538058c37" providerId="ADAL" clId="{119445EF-BCB3-4971-AB6A-0DBA68C40796}" dt="2021-12-15T14:18:04.968" v="6" actId="27636"/>
          <ac:spMkLst>
            <pc:docMk/>
            <pc:sldMk cId="3627654013" sldId="306"/>
            <ac:spMk id="3" creationId="{00000000-0000-0000-0000-000000000000}"/>
          </ac:spMkLst>
        </pc:spChg>
      </pc:sldChg>
    </pc:docChg>
  </pc:docChgLst>
  <pc:docChgLst>
    <pc:chgData name="Dmitriy Beznosko" userId="8bcdeb23-d2dd-465e-bda6-8e644f22b48c" providerId="ADAL" clId="{E16264BF-10EB-4CC8-832A-342F74C540BA}"/>
    <pc:docChg chg="undo custSel addSld delSld modSld">
      <pc:chgData name="Dmitriy Beznosko" userId="8bcdeb23-d2dd-465e-bda6-8e644f22b48c" providerId="ADAL" clId="{E16264BF-10EB-4CC8-832A-342F74C540BA}" dt="2023-03-26T16:56:19.885" v="283" actId="14100"/>
      <pc:docMkLst>
        <pc:docMk/>
      </pc:docMkLst>
      <pc:sldChg chg="del">
        <pc:chgData name="Dmitriy Beznosko" userId="8bcdeb23-d2dd-465e-bda6-8e644f22b48c" providerId="ADAL" clId="{E16264BF-10EB-4CC8-832A-342F74C540BA}" dt="2023-03-26T16:34:30.874" v="8" actId="47"/>
        <pc:sldMkLst>
          <pc:docMk/>
          <pc:sldMk cId="2464037572" sldId="256"/>
        </pc:sldMkLst>
      </pc:sldChg>
      <pc:sldChg chg="addSp modSp add mod setBg">
        <pc:chgData name="Dmitriy Beznosko" userId="8bcdeb23-d2dd-465e-bda6-8e644f22b48c" providerId="ADAL" clId="{E16264BF-10EB-4CC8-832A-342F74C540BA}" dt="2023-03-26T16:49:53.199" v="220" actId="26606"/>
        <pc:sldMkLst>
          <pc:docMk/>
          <pc:sldMk cId="824043609" sldId="273"/>
        </pc:sldMkLst>
        <pc:spChg chg="mod">
          <ac:chgData name="Dmitriy Beznosko" userId="8bcdeb23-d2dd-465e-bda6-8e644f22b48c" providerId="ADAL" clId="{E16264BF-10EB-4CC8-832A-342F74C540BA}" dt="2023-03-26T16:49:53.199" v="220" actId="26606"/>
          <ac:spMkLst>
            <pc:docMk/>
            <pc:sldMk cId="824043609" sldId="273"/>
            <ac:spMk id="2" creationId="{00000000-0000-0000-0000-000000000000}"/>
          </ac:spMkLst>
        </pc:spChg>
        <pc:spChg chg="mod">
          <ac:chgData name="Dmitriy Beznosko" userId="8bcdeb23-d2dd-465e-bda6-8e644f22b48c" providerId="ADAL" clId="{E16264BF-10EB-4CC8-832A-342F74C540BA}" dt="2023-03-26T16:49:53.199" v="220" actId="26606"/>
          <ac:spMkLst>
            <pc:docMk/>
            <pc:sldMk cId="824043609" sldId="273"/>
            <ac:spMk id="3" creationId="{00000000-0000-0000-0000-000000000000}"/>
          </ac:spMkLst>
        </pc:spChg>
        <pc:spChg chg="add">
          <ac:chgData name="Dmitriy Beznosko" userId="8bcdeb23-d2dd-465e-bda6-8e644f22b48c" providerId="ADAL" clId="{E16264BF-10EB-4CC8-832A-342F74C540BA}" dt="2023-03-26T16:49:53.199" v="220" actId="26606"/>
          <ac:spMkLst>
            <pc:docMk/>
            <pc:sldMk cId="824043609" sldId="273"/>
            <ac:spMk id="10" creationId="{5D13CC36-B950-4F02-9BAF-9A7EB267398C}"/>
          </ac:spMkLst>
        </pc:spChg>
        <pc:spChg chg="add">
          <ac:chgData name="Dmitriy Beznosko" userId="8bcdeb23-d2dd-465e-bda6-8e644f22b48c" providerId="ADAL" clId="{E16264BF-10EB-4CC8-832A-342F74C540BA}" dt="2023-03-26T16:49:53.199" v="220" actId="26606"/>
          <ac:spMkLst>
            <pc:docMk/>
            <pc:sldMk cId="824043609" sldId="273"/>
            <ac:spMk id="12" creationId="{4F2E2428-58BA-458D-AA54-05502E63F32F}"/>
          </ac:spMkLst>
        </pc:spChg>
        <pc:picChg chg="add">
          <ac:chgData name="Dmitriy Beznosko" userId="8bcdeb23-d2dd-465e-bda6-8e644f22b48c" providerId="ADAL" clId="{E16264BF-10EB-4CC8-832A-342F74C540BA}" dt="2023-03-26T16:49:53.199" v="220" actId="26606"/>
          <ac:picMkLst>
            <pc:docMk/>
            <pc:sldMk cId="824043609" sldId="273"/>
            <ac:picMk id="7" creationId="{FD3018AC-6350-1801-AB30-29114B49A08D}"/>
          </ac:picMkLst>
        </pc:picChg>
      </pc:sldChg>
      <pc:sldChg chg="addSp modSp add mod setBg">
        <pc:chgData name="Dmitriy Beznosko" userId="8bcdeb23-d2dd-465e-bda6-8e644f22b48c" providerId="ADAL" clId="{E16264BF-10EB-4CC8-832A-342F74C540BA}" dt="2023-03-26T16:50:03.209" v="221" actId="26606"/>
        <pc:sldMkLst>
          <pc:docMk/>
          <pc:sldMk cId="2786681207" sldId="274"/>
        </pc:sldMkLst>
        <pc:spChg chg="mod">
          <ac:chgData name="Dmitriy Beznosko" userId="8bcdeb23-d2dd-465e-bda6-8e644f22b48c" providerId="ADAL" clId="{E16264BF-10EB-4CC8-832A-342F74C540BA}" dt="2023-03-26T16:50:03.209" v="221" actId="26606"/>
          <ac:spMkLst>
            <pc:docMk/>
            <pc:sldMk cId="2786681207" sldId="274"/>
            <ac:spMk id="2" creationId="{00000000-0000-0000-0000-000000000000}"/>
          </ac:spMkLst>
        </pc:spChg>
        <pc:spChg chg="mod">
          <ac:chgData name="Dmitriy Beznosko" userId="8bcdeb23-d2dd-465e-bda6-8e644f22b48c" providerId="ADAL" clId="{E16264BF-10EB-4CC8-832A-342F74C540BA}" dt="2023-03-26T16:50:03.209" v="221" actId="26606"/>
          <ac:spMkLst>
            <pc:docMk/>
            <pc:sldMk cId="2786681207" sldId="274"/>
            <ac:spMk id="3" creationId="{00000000-0000-0000-0000-000000000000}"/>
          </ac:spMkLst>
        </pc:spChg>
        <pc:spChg chg="mod">
          <ac:chgData name="Dmitriy Beznosko" userId="8bcdeb23-d2dd-465e-bda6-8e644f22b48c" providerId="ADAL" clId="{E16264BF-10EB-4CC8-832A-342F74C540BA}" dt="2023-03-26T16:50:03.209" v="221" actId="26606"/>
          <ac:spMkLst>
            <pc:docMk/>
            <pc:sldMk cId="2786681207" sldId="274"/>
            <ac:spMk id="8" creationId="{00000000-0000-0000-0000-000000000000}"/>
          </ac:spMkLst>
        </pc:spChg>
        <pc:spChg chg="add">
          <ac:chgData name="Dmitriy Beznosko" userId="8bcdeb23-d2dd-465e-bda6-8e644f22b48c" providerId="ADAL" clId="{E16264BF-10EB-4CC8-832A-342F74C540BA}" dt="2023-03-26T16:50:03.209" v="221" actId="26606"/>
          <ac:spMkLst>
            <pc:docMk/>
            <pc:sldMk cId="2786681207" sldId="274"/>
            <ac:spMk id="13" creationId="{02472DE8-E58B-4D56-BA61-C69C601DC760}"/>
          </ac:spMkLst>
        </pc:spChg>
        <pc:spChg chg="add">
          <ac:chgData name="Dmitriy Beznosko" userId="8bcdeb23-d2dd-465e-bda6-8e644f22b48c" providerId="ADAL" clId="{E16264BF-10EB-4CC8-832A-342F74C540BA}" dt="2023-03-26T16:50:03.209" v="221" actId="26606"/>
          <ac:spMkLst>
            <pc:docMk/>
            <pc:sldMk cId="2786681207" sldId="274"/>
            <ac:spMk id="15" creationId="{0183ACFC-B25E-402F-BBD8-E42034CDD49A}"/>
          </ac:spMkLst>
        </pc:spChg>
        <pc:spChg chg="add">
          <ac:chgData name="Dmitriy Beznosko" userId="8bcdeb23-d2dd-465e-bda6-8e644f22b48c" providerId="ADAL" clId="{E16264BF-10EB-4CC8-832A-342F74C540BA}" dt="2023-03-26T16:50:03.209" v="221" actId="26606"/>
          <ac:spMkLst>
            <pc:docMk/>
            <pc:sldMk cId="2786681207" sldId="274"/>
            <ac:spMk id="17" creationId="{3501A971-CEBD-4E4B-8529-3BB4F4100CD6}"/>
          </ac:spMkLst>
        </pc:spChg>
        <pc:picChg chg="mod">
          <ac:chgData name="Dmitriy Beznosko" userId="8bcdeb23-d2dd-465e-bda6-8e644f22b48c" providerId="ADAL" clId="{E16264BF-10EB-4CC8-832A-342F74C540BA}" dt="2023-03-26T16:50:03.209" v="221" actId="26606"/>
          <ac:picMkLst>
            <pc:docMk/>
            <pc:sldMk cId="2786681207" sldId="274"/>
            <ac:picMk id="7" creationId="{00000000-0000-0000-0000-000000000000}"/>
          </ac:picMkLst>
        </pc:picChg>
      </pc:sldChg>
      <pc:sldChg chg="addSp modSp add mod setBg">
        <pc:chgData name="Dmitriy Beznosko" userId="8bcdeb23-d2dd-465e-bda6-8e644f22b48c" providerId="ADAL" clId="{E16264BF-10EB-4CC8-832A-342F74C540BA}" dt="2023-03-26T16:50:10.846" v="222" actId="26606"/>
        <pc:sldMkLst>
          <pc:docMk/>
          <pc:sldMk cId="4279004704" sldId="275"/>
        </pc:sldMkLst>
        <pc:spChg chg="mod">
          <ac:chgData name="Dmitriy Beznosko" userId="8bcdeb23-d2dd-465e-bda6-8e644f22b48c" providerId="ADAL" clId="{E16264BF-10EB-4CC8-832A-342F74C540BA}" dt="2023-03-26T16:50:10.846" v="222" actId="26606"/>
          <ac:spMkLst>
            <pc:docMk/>
            <pc:sldMk cId="4279004704" sldId="275"/>
            <ac:spMk id="2" creationId="{00000000-0000-0000-0000-000000000000}"/>
          </ac:spMkLst>
        </pc:spChg>
        <pc:spChg chg="mod">
          <ac:chgData name="Dmitriy Beznosko" userId="8bcdeb23-d2dd-465e-bda6-8e644f22b48c" providerId="ADAL" clId="{E16264BF-10EB-4CC8-832A-342F74C540BA}" dt="2023-03-26T16:50:10.846" v="222" actId="26606"/>
          <ac:spMkLst>
            <pc:docMk/>
            <pc:sldMk cId="4279004704" sldId="275"/>
            <ac:spMk id="3" creationId="{00000000-0000-0000-0000-000000000000}"/>
          </ac:spMkLst>
        </pc:spChg>
        <pc:spChg chg="add">
          <ac:chgData name="Dmitriy Beznosko" userId="8bcdeb23-d2dd-465e-bda6-8e644f22b48c" providerId="ADAL" clId="{E16264BF-10EB-4CC8-832A-342F74C540BA}" dt="2023-03-26T16:50:10.846" v="222" actId="26606"/>
          <ac:spMkLst>
            <pc:docMk/>
            <pc:sldMk cId="4279004704" sldId="275"/>
            <ac:spMk id="11" creationId="{5D13CC36-B950-4F02-9BAF-9A7EB267398C}"/>
          </ac:spMkLst>
        </pc:spChg>
        <pc:spChg chg="add">
          <ac:chgData name="Dmitriy Beznosko" userId="8bcdeb23-d2dd-465e-bda6-8e644f22b48c" providerId="ADAL" clId="{E16264BF-10EB-4CC8-832A-342F74C540BA}" dt="2023-03-26T16:50:10.846" v="222" actId="26606"/>
          <ac:spMkLst>
            <pc:docMk/>
            <pc:sldMk cId="4279004704" sldId="275"/>
            <ac:spMk id="13" creationId="{4F2E2428-58BA-458D-AA54-05502E63F32F}"/>
          </ac:spMkLst>
        </pc:spChg>
        <pc:picChg chg="mod">
          <ac:chgData name="Dmitriy Beznosko" userId="8bcdeb23-d2dd-465e-bda6-8e644f22b48c" providerId="ADAL" clId="{E16264BF-10EB-4CC8-832A-342F74C540BA}" dt="2023-03-26T16:50:10.846" v="222" actId="26606"/>
          <ac:picMkLst>
            <pc:docMk/>
            <pc:sldMk cId="4279004704" sldId="275"/>
            <ac:picMk id="6" creationId="{00000000-0000-0000-0000-000000000000}"/>
          </ac:picMkLst>
        </pc:picChg>
      </pc:sldChg>
      <pc:sldChg chg="addSp modSp add mod setBg">
        <pc:chgData name="Dmitriy Beznosko" userId="8bcdeb23-d2dd-465e-bda6-8e644f22b48c" providerId="ADAL" clId="{E16264BF-10EB-4CC8-832A-342F74C540BA}" dt="2023-03-26T16:51:23.816" v="224" actId="26606"/>
        <pc:sldMkLst>
          <pc:docMk/>
          <pc:sldMk cId="493660018" sldId="276"/>
        </pc:sldMkLst>
        <pc:spChg chg="mod">
          <ac:chgData name="Dmitriy Beznosko" userId="8bcdeb23-d2dd-465e-bda6-8e644f22b48c" providerId="ADAL" clId="{E16264BF-10EB-4CC8-832A-342F74C540BA}" dt="2023-03-26T16:51:23.816" v="224" actId="26606"/>
          <ac:spMkLst>
            <pc:docMk/>
            <pc:sldMk cId="493660018" sldId="276"/>
            <ac:spMk id="2" creationId="{00000000-0000-0000-0000-000000000000}"/>
          </ac:spMkLst>
        </pc:spChg>
        <pc:spChg chg="mod ord">
          <ac:chgData name="Dmitriy Beznosko" userId="8bcdeb23-d2dd-465e-bda6-8e644f22b48c" providerId="ADAL" clId="{E16264BF-10EB-4CC8-832A-342F74C540BA}" dt="2023-03-26T16:51:23.816" v="224" actId="26606"/>
          <ac:spMkLst>
            <pc:docMk/>
            <pc:sldMk cId="493660018" sldId="276"/>
            <ac:spMk id="3" creationId="{00000000-0000-0000-0000-000000000000}"/>
          </ac:spMkLst>
        </pc:spChg>
        <pc:spChg chg="add">
          <ac:chgData name="Dmitriy Beznosko" userId="8bcdeb23-d2dd-465e-bda6-8e644f22b48c" providerId="ADAL" clId="{E16264BF-10EB-4CC8-832A-342F74C540BA}" dt="2023-03-26T16:51:23.816" v="224" actId="26606"/>
          <ac:spMkLst>
            <pc:docMk/>
            <pc:sldMk cId="493660018" sldId="276"/>
            <ac:spMk id="9" creationId="{6897DEB4-4A88-4293-A935-9B25506C1530}"/>
          </ac:spMkLst>
        </pc:spChg>
        <pc:spChg chg="add">
          <ac:chgData name="Dmitriy Beznosko" userId="8bcdeb23-d2dd-465e-bda6-8e644f22b48c" providerId="ADAL" clId="{E16264BF-10EB-4CC8-832A-342F74C540BA}" dt="2023-03-26T16:51:23.816" v="224" actId="26606"/>
          <ac:spMkLst>
            <pc:docMk/>
            <pc:sldMk cId="493660018" sldId="276"/>
            <ac:spMk id="11" creationId="{FBE42BC3-6707-4CBF-9386-048B994A4F19}"/>
          </ac:spMkLst>
        </pc:spChg>
        <pc:picChg chg="mod">
          <ac:chgData name="Dmitriy Beznosko" userId="8bcdeb23-d2dd-465e-bda6-8e644f22b48c" providerId="ADAL" clId="{E16264BF-10EB-4CC8-832A-342F74C540BA}" dt="2023-03-26T16:51:23.816" v="224" actId="26606"/>
          <ac:picMkLst>
            <pc:docMk/>
            <pc:sldMk cId="493660018" sldId="276"/>
            <ac:picMk id="4" creationId="{00000000-0000-0000-0000-000000000000}"/>
          </ac:picMkLst>
        </pc:picChg>
      </pc:sldChg>
      <pc:sldChg chg="addSp modSp add mod setBg">
        <pc:chgData name="Dmitriy Beznosko" userId="8bcdeb23-d2dd-465e-bda6-8e644f22b48c" providerId="ADAL" clId="{E16264BF-10EB-4CC8-832A-342F74C540BA}" dt="2023-03-26T16:50:19.330" v="223" actId="26606"/>
        <pc:sldMkLst>
          <pc:docMk/>
          <pc:sldMk cId="3030395992" sldId="277"/>
        </pc:sldMkLst>
        <pc:spChg chg="mod">
          <ac:chgData name="Dmitriy Beznosko" userId="8bcdeb23-d2dd-465e-bda6-8e644f22b48c" providerId="ADAL" clId="{E16264BF-10EB-4CC8-832A-342F74C540BA}" dt="2023-03-26T16:50:19.330" v="223" actId="26606"/>
          <ac:spMkLst>
            <pc:docMk/>
            <pc:sldMk cId="3030395992" sldId="277"/>
            <ac:spMk id="2" creationId="{00000000-0000-0000-0000-000000000000}"/>
          </ac:spMkLst>
        </pc:spChg>
        <pc:spChg chg="mod">
          <ac:chgData name="Dmitriy Beznosko" userId="8bcdeb23-d2dd-465e-bda6-8e644f22b48c" providerId="ADAL" clId="{E16264BF-10EB-4CC8-832A-342F74C540BA}" dt="2023-03-26T16:50:19.330" v="223" actId="26606"/>
          <ac:spMkLst>
            <pc:docMk/>
            <pc:sldMk cId="3030395992" sldId="277"/>
            <ac:spMk id="3" creationId="{00000000-0000-0000-0000-000000000000}"/>
          </ac:spMkLst>
        </pc:spChg>
        <pc:spChg chg="add">
          <ac:chgData name="Dmitriy Beznosko" userId="8bcdeb23-d2dd-465e-bda6-8e644f22b48c" providerId="ADAL" clId="{E16264BF-10EB-4CC8-832A-342F74C540BA}" dt="2023-03-26T16:50:19.330" v="223" actId="26606"/>
          <ac:spMkLst>
            <pc:docMk/>
            <pc:sldMk cId="3030395992" sldId="277"/>
            <ac:spMk id="8" creationId="{84697CDA-BDB7-4883-B48B-1D4EDB2F0E93}"/>
          </ac:spMkLst>
        </pc:spChg>
        <pc:spChg chg="add">
          <ac:chgData name="Dmitriy Beznosko" userId="8bcdeb23-d2dd-465e-bda6-8e644f22b48c" providerId="ADAL" clId="{E16264BF-10EB-4CC8-832A-342F74C540BA}" dt="2023-03-26T16:50:19.330" v="223" actId="26606"/>
          <ac:spMkLst>
            <pc:docMk/>
            <pc:sldMk cId="3030395992" sldId="277"/>
            <ac:spMk id="10" creationId="{6295B176-FA0E-4B6A-A190-5E2E82BEA57A}"/>
          </ac:spMkLst>
        </pc:spChg>
        <pc:spChg chg="add">
          <ac:chgData name="Dmitriy Beznosko" userId="8bcdeb23-d2dd-465e-bda6-8e644f22b48c" providerId="ADAL" clId="{E16264BF-10EB-4CC8-832A-342F74C540BA}" dt="2023-03-26T16:50:19.330" v="223" actId="26606"/>
          <ac:spMkLst>
            <pc:docMk/>
            <pc:sldMk cId="3030395992" sldId="277"/>
            <ac:spMk id="12" creationId="{48F779DE-4744-42D6-9C74-33EC94460CCC}"/>
          </ac:spMkLst>
        </pc:spChg>
      </pc:sldChg>
      <pc:sldChg chg="addSp delSp modSp add mod">
        <pc:chgData name="Dmitriy Beznosko" userId="8bcdeb23-d2dd-465e-bda6-8e644f22b48c" providerId="ADAL" clId="{E16264BF-10EB-4CC8-832A-342F74C540BA}" dt="2023-03-26T16:54:32.381" v="255" actId="1076"/>
        <pc:sldMkLst>
          <pc:docMk/>
          <pc:sldMk cId="2417692226" sldId="281"/>
        </pc:sldMkLst>
        <pc:spChg chg="mod">
          <ac:chgData name="Dmitriy Beznosko" userId="8bcdeb23-d2dd-465e-bda6-8e644f22b48c" providerId="ADAL" clId="{E16264BF-10EB-4CC8-832A-342F74C540BA}" dt="2023-03-26T16:52:34.178" v="231" actId="14100"/>
          <ac:spMkLst>
            <pc:docMk/>
            <pc:sldMk cId="2417692226" sldId="281"/>
            <ac:spMk id="2" creationId="{00000000-0000-0000-0000-000000000000}"/>
          </ac:spMkLst>
        </pc:spChg>
        <pc:spChg chg="del mod">
          <ac:chgData name="Dmitriy Beznosko" userId="8bcdeb23-d2dd-465e-bda6-8e644f22b48c" providerId="ADAL" clId="{E16264BF-10EB-4CC8-832A-342F74C540BA}" dt="2023-03-26T16:53:20.286" v="239" actId="12084"/>
          <ac:spMkLst>
            <pc:docMk/>
            <pc:sldMk cId="2417692226" sldId="281"/>
            <ac:spMk id="3" creationId="{00000000-0000-0000-0000-000000000000}"/>
          </ac:spMkLst>
        </pc:spChg>
        <pc:graphicFrameChg chg="add mod">
          <ac:chgData name="Dmitriy Beznosko" userId="8bcdeb23-d2dd-465e-bda6-8e644f22b48c" providerId="ADAL" clId="{E16264BF-10EB-4CC8-832A-342F74C540BA}" dt="2023-03-26T16:54:32.381" v="255" actId="1076"/>
          <ac:graphicFrameMkLst>
            <pc:docMk/>
            <pc:sldMk cId="2417692226" sldId="281"/>
            <ac:graphicFrameMk id="4" creationId="{F60789F5-39F8-5526-2D16-F5A74750F611}"/>
          </ac:graphicFrameMkLst>
        </pc:graphicFrameChg>
        <pc:picChg chg="mod modCrop">
          <ac:chgData name="Dmitriy Beznosko" userId="8bcdeb23-d2dd-465e-bda6-8e644f22b48c" providerId="ADAL" clId="{E16264BF-10EB-4CC8-832A-342F74C540BA}" dt="2023-03-26T16:54:29.115" v="254" actId="1076"/>
          <ac:picMkLst>
            <pc:docMk/>
            <pc:sldMk cId="2417692226" sldId="281"/>
            <ac:picMk id="7" creationId="{00000000-0000-0000-0000-000000000000}"/>
          </ac:picMkLst>
        </pc:picChg>
      </pc:sldChg>
      <pc:sldChg chg="addSp modSp add mod setBg">
        <pc:chgData name="Dmitriy Beznosko" userId="8bcdeb23-d2dd-465e-bda6-8e644f22b48c" providerId="ADAL" clId="{E16264BF-10EB-4CC8-832A-342F74C540BA}" dt="2023-03-26T16:52:01.310" v="228" actId="26606"/>
        <pc:sldMkLst>
          <pc:docMk/>
          <pc:sldMk cId="191098380" sldId="282"/>
        </pc:sldMkLst>
        <pc:spChg chg="mod">
          <ac:chgData name="Dmitriy Beznosko" userId="8bcdeb23-d2dd-465e-bda6-8e644f22b48c" providerId="ADAL" clId="{E16264BF-10EB-4CC8-832A-342F74C540BA}" dt="2023-03-26T16:52:01.310" v="228" actId="26606"/>
          <ac:spMkLst>
            <pc:docMk/>
            <pc:sldMk cId="191098380" sldId="282"/>
            <ac:spMk id="2" creationId="{00000000-0000-0000-0000-000000000000}"/>
          </ac:spMkLst>
        </pc:spChg>
        <pc:spChg chg="mod">
          <ac:chgData name="Dmitriy Beznosko" userId="8bcdeb23-d2dd-465e-bda6-8e644f22b48c" providerId="ADAL" clId="{E16264BF-10EB-4CC8-832A-342F74C540BA}" dt="2023-03-26T16:52:01.310" v="228" actId="26606"/>
          <ac:spMkLst>
            <pc:docMk/>
            <pc:sldMk cId="191098380" sldId="282"/>
            <ac:spMk id="3" creationId="{00000000-0000-0000-0000-000000000000}"/>
          </ac:spMkLst>
        </pc:spChg>
        <pc:spChg chg="mod">
          <ac:chgData name="Dmitriy Beznosko" userId="8bcdeb23-d2dd-465e-bda6-8e644f22b48c" providerId="ADAL" clId="{E16264BF-10EB-4CC8-832A-342F74C540BA}" dt="2023-03-26T16:52:01.310" v="228" actId="26606"/>
          <ac:spMkLst>
            <pc:docMk/>
            <pc:sldMk cId="191098380" sldId="282"/>
            <ac:spMk id="7" creationId="{00000000-0000-0000-0000-000000000000}"/>
          </ac:spMkLst>
        </pc:spChg>
        <pc:spChg chg="add">
          <ac:chgData name="Dmitriy Beznosko" userId="8bcdeb23-d2dd-465e-bda6-8e644f22b48c" providerId="ADAL" clId="{E16264BF-10EB-4CC8-832A-342F74C540BA}" dt="2023-03-26T16:52:01.310" v="228" actId="26606"/>
          <ac:spMkLst>
            <pc:docMk/>
            <pc:sldMk cId="191098380" sldId="282"/>
            <ac:spMk id="12" creationId="{F821940F-7A1D-4ACC-85B4-A932898ABB37}"/>
          </ac:spMkLst>
        </pc:spChg>
        <pc:spChg chg="add">
          <ac:chgData name="Dmitriy Beznosko" userId="8bcdeb23-d2dd-465e-bda6-8e644f22b48c" providerId="ADAL" clId="{E16264BF-10EB-4CC8-832A-342F74C540BA}" dt="2023-03-26T16:52:01.310" v="228" actId="26606"/>
          <ac:spMkLst>
            <pc:docMk/>
            <pc:sldMk cId="191098380" sldId="282"/>
            <ac:spMk id="14" creationId="{16674508-81D3-48CF-96BF-7FC60EAA572A}"/>
          </ac:spMkLst>
        </pc:spChg>
        <pc:picChg chg="mod">
          <ac:chgData name="Dmitriy Beznosko" userId="8bcdeb23-d2dd-465e-bda6-8e644f22b48c" providerId="ADAL" clId="{E16264BF-10EB-4CC8-832A-342F74C540BA}" dt="2023-03-26T16:52:01.310" v="228" actId="26606"/>
          <ac:picMkLst>
            <pc:docMk/>
            <pc:sldMk cId="191098380" sldId="282"/>
            <ac:picMk id="6" creationId="{00000000-0000-0000-0000-000000000000}"/>
          </ac:picMkLst>
        </pc:picChg>
      </pc:sldChg>
      <pc:sldChg chg="addSp delSp modSp add mod setBg">
        <pc:chgData name="Dmitriy Beznosko" userId="8bcdeb23-d2dd-465e-bda6-8e644f22b48c" providerId="ADAL" clId="{E16264BF-10EB-4CC8-832A-342F74C540BA}" dt="2023-03-26T16:55:03.184" v="258" actId="26606"/>
        <pc:sldMkLst>
          <pc:docMk/>
          <pc:sldMk cId="2296970723" sldId="283"/>
        </pc:sldMkLst>
        <pc:spChg chg="mod">
          <ac:chgData name="Dmitriy Beznosko" userId="8bcdeb23-d2dd-465e-bda6-8e644f22b48c" providerId="ADAL" clId="{E16264BF-10EB-4CC8-832A-342F74C540BA}" dt="2023-03-26T16:55:03.184" v="258" actId="26606"/>
          <ac:spMkLst>
            <pc:docMk/>
            <pc:sldMk cId="2296970723" sldId="283"/>
            <ac:spMk id="2" creationId="{00000000-0000-0000-0000-000000000000}"/>
          </ac:spMkLst>
        </pc:spChg>
        <pc:spChg chg="mod">
          <ac:chgData name="Dmitriy Beznosko" userId="8bcdeb23-d2dd-465e-bda6-8e644f22b48c" providerId="ADAL" clId="{E16264BF-10EB-4CC8-832A-342F74C540BA}" dt="2023-03-26T16:55:03.184" v="258" actId="26606"/>
          <ac:spMkLst>
            <pc:docMk/>
            <pc:sldMk cId="2296970723" sldId="283"/>
            <ac:spMk id="3" creationId="{00000000-0000-0000-0000-000000000000}"/>
          </ac:spMkLst>
        </pc:spChg>
        <pc:spChg chg="add del">
          <ac:chgData name="Dmitriy Beznosko" userId="8bcdeb23-d2dd-465e-bda6-8e644f22b48c" providerId="ADAL" clId="{E16264BF-10EB-4CC8-832A-342F74C540BA}" dt="2023-03-26T16:55:03.150" v="257" actId="26606"/>
          <ac:spMkLst>
            <pc:docMk/>
            <pc:sldMk cId="2296970723" sldId="283"/>
            <ac:spMk id="10" creationId="{F821940F-7A1D-4ACC-85B4-A932898ABB37}"/>
          </ac:spMkLst>
        </pc:spChg>
        <pc:spChg chg="add del">
          <ac:chgData name="Dmitriy Beznosko" userId="8bcdeb23-d2dd-465e-bda6-8e644f22b48c" providerId="ADAL" clId="{E16264BF-10EB-4CC8-832A-342F74C540BA}" dt="2023-03-26T16:55:03.150" v="257" actId="26606"/>
          <ac:spMkLst>
            <pc:docMk/>
            <pc:sldMk cId="2296970723" sldId="283"/>
            <ac:spMk id="12" creationId="{FBCF16F5-E0AF-4144-B7AF-BDDCDF8D5917}"/>
          </ac:spMkLst>
        </pc:spChg>
        <pc:spChg chg="add del">
          <ac:chgData name="Dmitriy Beznosko" userId="8bcdeb23-d2dd-465e-bda6-8e644f22b48c" providerId="ADAL" clId="{E16264BF-10EB-4CC8-832A-342F74C540BA}" dt="2023-03-26T16:55:03.150" v="257" actId="26606"/>
          <ac:spMkLst>
            <pc:docMk/>
            <pc:sldMk cId="2296970723" sldId="283"/>
            <ac:spMk id="14" creationId="{7085843F-A255-4AE2-BD1C-10954E1A6A23}"/>
          </ac:spMkLst>
        </pc:spChg>
        <pc:spChg chg="add del">
          <ac:chgData name="Dmitriy Beznosko" userId="8bcdeb23-d2dd-465e-bda6-8e644f22b48c" providerId="ADAL" clId="{E16264BF-10EB-4CC8-832A-342F74C540BA}" dt="2023-03-26T16:55:03.150" v="257" actId="26606"/>
          <ac:spMkLst>
            <pc:docMk/>
            <pc:sldMk cId="2296970723" sldId="283"/>
            <ac:spMk id="16" creationId="{5B1C0F75-E7F7-4B02-A77F-5EABD7CBD5ED}"/>
          </ac:spMkLst>
        </pc:spChg>
        <pc:spChg chg="add">
          <ac:chgData name="Dmitriy Beznosko" userId="8bcdeb23-d2dd-465e-bda6-8e644f22b48c" providerId="ADAL" clId="{E16264BF-10EB-4CC8-832A-342F74C540BA}" dt="2023-03-26T16:55:03.184" v="258" actId="26606"/>
          <ac:spMkLst>
            <pc:docMk/>
            <pc:sldMk cId="2296970723" sldId="283"/>
            <ac:spMk id="18" creationId="{5D13CC36-B950-4F02-9BAF-9A7EB267398C}"/>
          </ac:spMkLst>
        </pc:spChg>
        <pc:spChg chg="add">
          <ac:chgData name="Dmitriy Beznosko" userId="8bcdeb23-d2dd-465e-bda6-8e644f22b48c" providerId="ADAL" clId="{E16264BF-10EB-4CC8-832A-342F74C540BA}" dt="2023-03-26T16:55:03.184" v="258" actId="26606"/>
          <ac:spMkLst>
            <pc:docMk/>
            <pc:sldMk cId="2296970723" sldId="283"/>
            <ac:spMk id="19" creationId="{4F2E2428-58BA-458D-AA54-05502E63F32F}"/>
          </ac:spMkLst>
        </pc:spChg>
        <pc:picChg chg="add del">
          <ac:chgData name="Dmitriy Beznosko" userId="8bcdeb23-d2dd-465e-bda6-8e644f22b48c" providerId="ADAL" clId="{E16264BF-10EB-4CC8-832A-342F74C540BA}" dt="2023-03-26T16:55:03.150" v="257" actId="26606"/>
          <ac:picMkLst>
            <pc:docMk/>
            <pc:sldMk cId="2296970723" sldId="283"/>
            <ac:picMk id="7" creationId="{C0603293-B33E-197B-2B9F-0DB0C2182754}"/>
          </ac:picMkLst>
        </pc:picChg>
        <pc:picChg chg="add">
          <ac:chgData name="Dmitriy Beznosko" userId="8bcdeb23-d2dd-465e-bda6-8e644f22b48c" providerId="ADAL" clId="{E16264BF-10EB-4CC8-832A-342F74C540BA}" dt="2023-03-26T16:55:03.184" v="258" actId="26606"/>
          <ac:picMkLst>
            <pc:docMk/>
            <pc:sldMk cId="2296970723" sldId="283"/>
            <ac:picMk id="20" creationId="{D6D2F538-A454-C5A1-D861-A7848043DAA7}"/>
          </ac:picMkLst>
        </pc:picChg>
      </pc:sldChg>
      <pc:sldChg chg="addSp delSp modSp add mod">
        <pc:chgData name="Dmitriy Beznosko" userId="8bcdeb23-d2dd-465e-bda6-8e644f22b48c" providerId="ADAL" clId="{E16264BF-10EB-4CC8-832A-342F74C540BA}" dt="2023-03-26T16:51:47.072" v="227" actId="13822"/>
        <pc:sldMkLst>
          <pc:docMk/>
          <pc:sldMk cId="3754263913" sldId="284"/>
        </pc:sldMkLst>
        <pc:spChg chg="del">
          <ac:chgData name="Dmitriy Beznosko" userId="8bcdeb23-d2dd-465e-bda6-8e644f22b48c" providerId="ADAL" clId="{E16264BF-10EB-4CC8-832A-342F74C540BA}" dt="2023-03-26T16:51:33.132" v="225" actId="26606"/>
          <ac:spMkLst>
            <pc:docMk/>
            <pc:sldMk cId="3754263913" sldId="284"/>
            <ac:spMk id="3" creationId="{00000000-0000-0000-0000-000000000000}"/>
          </ac:spMkLst>
        </pc:spChg>
        <pc:graphicFrameChg chg="add mod">
          <ac:chgData name="Dmitriy Beznosko" userId="8bcdeb23-d2dd-465e-bda6-8e644f22b48c" providerId="ADAL" clId="{E16264BF-10EB-4CC8-832A-342F74C540BA}" dt="2023-03-26T16:51:47.072" v="227" actId="13822"/>
          <ac:graphicFrameMkLst>
            <pc:docMk/>
            <pc:sldMk cId="3754263913" sldId="284"/>
            <ac:graphicFrameMk id="6" creationId="{9B6ABE40-61DF-A458-0BD8-34AA9C6F4AE3}"/>
          </ac:graphicFrameMkLst>
        </pc:graphicFrameChg>
      </pc:sldChg>
      <pc:sldChg chg="addSp modSp add mod setBg">
        <pc:chgData name="Dmitriy Beznosko" userId="8bcdeb23-d2dd-465e-bda6-8e644f22b48c" providerId="ADAL" clId="{E16264BF-10EB-4CC8-832A-342F74C540BA}" dt="2023-03-26T16:56:00.538" v="279" actId="33524"/>
        <pc:sldMkLst>
          <pc:docMk/>
          <pc:sldMk cId="3247772291" sldId="285"/>
        </pc:sldMkLst>
        <pc:spChg chg="mod">
          <ac:chgData name="Dmitriy Beznosko" userId="8bcdeb23-d2dd-465e-bda6-8e644f22b48c" providerId="ADAL" clId="{E16264BF-10EB-4CC8-832A-342F74C540BA}" dt="2023-03-26T16:55:24.973" v="259" actId="26606"/>
          <ac:spMkLst>
            <pc:docMk/>
            <pc:sldMk cId="3247772291" sldId="285"/>
            <ac:spMk id="2" creationId="{00000000-0000-0000-0000-000000000000}"/>
          </ac:spMkLst>
        </pc:spChg>
        <pc:spChg chg="mod">
          <ac:chgData name="Dmitriy Beznosko" userId="8bcdeb23-d2dd-465e-bda6-8e644f22b48c" providerId="ADAL" clId="{E16264BF-10EB-4CC8-832A-342F74C540BA}" dt="2023-03-26T16:56:00.538" v="279" actId="33524"/>
          <ac:spMkLst>
            <pc:docMk/>
            <pc:sldMk cId="3247772291" sldId="285"/>
            <ac:spMk id="3" creationId="{00000000-0000-0000-0000-000000000000}"/>
          </ac:spMkLst>
        </pc:spChg>
        <pc:spChg chg="add">
          <ac:chgData name="Dmitriy Beznosko" userId="8bcdeb23-d2dd-465e-bda6-8e644f22b48c" providerId="ADAL" clId="{E16264BF-10EB-4CC8-832A-342F74C540BA}" dt="2023-03-26T16:55:24.973" v="259" actId="26606"/>
          <ac:spMkLst>
            <pc:docMk/>
            <pc:sldMk cId="3247772291" sldId="285"/>
            <ac:spMk id="9" creationId="{6AEF9F34-F8DE-435D-8393-55823E7FF328}"/>
          </ac:spMkLst>
        </pc:spChg>
        <pc:spChg chg="add">
          <ac:chgData name="Dmitriy Beznosko" userId="8bcdeb23-d2dd-465e-bda6-8e644f22b48c" providerId="ADAL" clId="{E16264BF-10EB-4CC8-832A-342F74C540BA}" dt="2023-03-26T16:55:24.973" v="259" actId="26606"/>
          <ac:spMkLst>
            <pc:docMk/>
            <pc:sldMk cId="3247772291" sldId="285"/>
            <ac:spMk id="11" creationId="{6DE750BC-D75E-438F-8DFB-BFC088BFB37B}"/>
          </ac:spMkLst>
        </pc:spChg>
        <pc:picChg chg="add">
          <ac:chgData name="Dmitriy Beznosko" userId="8bcdeb23-d2dd-465e-bda6-8e644f22b48c" providerId="ADAL" clId="{E16264BF-10EB-4CC8-832A-342F74C540BA}" dt="2023-03-26T16:55:24.973" v="259" actId="26606"/>
          <ac:picMkLst>
            <pc:docMk/>
            <pc:sldMk cId="3247772291" sldId="285"/>
            <ac:picMk id="5" creationId="{34FC998E-C7EB-FB6F-33A2-E32064A37149}"/>
          </ac:picMkLst>
        </pc:picChg>
      </pc:sldChg>
      <pc:sldChg chg="addSp modSp add mod setBg">
        <pc:chgData name="Dmitriy Beznosko" userId="8bcdeb23-d2dd-465e-bda6-8e644f22b48c" providerId="ADAL" clId="{E16264BF-10EB-4CC8-832A-342F74C540BA}" dt="2023-03-26T16:56:19.885" v="283" actId="14100"/>
        <pc:sldMkLst>
          <pc:docMk/>
          <pc:sldMk cId="3205195456" sldId="286"/>
        </pc:sldMkLst>
        <pc:spChg chg="mod">
          <ac:chgData name="Dmitriy Beznosko" userId="8bcdeb23-d2dd-465e-bda6-8e644f22b48c" providerId="ADAL" clId="{E16264BF-10EB-4CC8-832A-342F74C540BA}" dt="2023-03-26T16:56:11.905" v="280" actId="26606"/>
          <ac:spMkLst>
            <pc:docMk/>
            <pc:sldMk cId="3205195456" sldId="286"/>
            <ac:spMk id="2" creationId="{00000000-0000-0000-0000-000000000000}"/>
          </ac:spMkLst>
        </pc:spChg>
        <pc:spChg chg="mod">
          <ac:chgData name="Dmitriy Beznosko" userId="8bcdeb23-d2dd-465e-bda6-8e644f22b48c" providerId="ADAL" clId="{E16264BF-10EB-4CC8-832A-342F74C540BA}" dt="2023-03-26T16:56:11.905" v="280" actId="26606"/>
          <ac:spMkLst>
            <pc:docMk/>
            <pc:sldMk cId="3205195456" sldId="286"/>
            <ac:spMk id="6" creationId="{00000000-0000-0000-0000-000000000000}"/>
          </ac:spMkLst>
        </pc:spChg>
        <pc:spChg chg="add">
          <ac:chgData name="Dmitriy Beznosko" userId="8bcdeb23-d2dd-465e-bda6-8e644f22b48c" providerId="ADAL" clId="{E16264BF-10EB-4CC8-832A-342F74C540BA}" dt="2023-03-26T16:56:11.905" v="280" actId="26606"/>
          <ac:spMkLst>
            <pc:docMk/>
            <pc:sldMk cId="3205195456" sldId="286"/>
            <ac:spMk id="11" creationId="{5D13CC36-B950-4F02-9BAF-9A7EB267398C}"/>
          </ac:spMkLst>
        </pc:spChg>
        <pc:spChg chg="add">
          <ac:chgData name="Dmitriy Beznosko" userId="8bcdeb23-d2dd-465e-bda6-8e644f22b48c" providerId="ADAL" clId="{E16264BF-10EB-4CC8-832A-342F74C540BA}" dt="2023-03-26T16:56:11.905" v="280" actId="26606"/>
          <ac:spMkLst>
            <pc:docMk/>
            <pc:sldMk cId="3205195456" sldId="286"/>
            <ac:spMk id="13" creationId="{4F2E2428-58BA-458D-AA54-05502E63F32F}"/>
          </ac:spMkLst>
        </pc:spChg>
        <pc:picChg chg="mod ord">
          <ac:chgData name="Dmitriy Beznosko" userId="8bcdeb23-d2dd-465e-bda6-8e644f22b48c" providerId="ADAL" clId="{E16264BF-10EB-4CC8-832A-342F74C540BA}" dt="2023-03-26T16:56:19.885" v="283" actId="14100"/>
          <ac:picMkLst>
            <pc:docMk/>
            <pc:sldMk cId="3205195456" sldId="286"/>
            <ac:picMk id="5" creationId="{00000000-0000-0000-0000-000000000000}"/>
          </ac:picMkLst>
        </pc:picChg>
      </pc:sldChg>
      <pc:sldChg chg="addSp modSp add mod setBg">
        <pc:chgData name="Dmitriy Beznosko" userId="8bcdeb23-d2dd-465e-bda6-8e644f22b48c" providerId="ADAL" clId="{E16264BF-10EB-4CC8-832A-342F74C540BA}" dt="2023-03-26T16:52:12.943" v="229" actId="26606"/>
        <pc:sldMkLst>
          <pc:docMk/>
          <pc:sldMk cId="1297261456" sldId="287"/>
        </pc:sldMkLst>
        <pc:spChg chg="mod">
          <ac:chgData name="Dmitriy Beznosko" userId="8bcdeb23-d2dd-465e-bda6-8e644f22b48c" providerId="ADAL" clId="{E16264BF-10EB-4CC8-832A-342F74C540BA}" dt="2023-03-26T16:52:12.943" v="229" actId="26606"/>
          <ac:spMkLst>
            <pc:docMk/>
            <pc:sldMk cId="1297261456" sldId="287"/>
            <ac:spMk id="2" creationId="{00000000-0000-0000-0000-000000000000}"/>
          </ac:spMkLst>
        </pc:spChg>
        <pc:spChg chg="add">
          <ac:chgData name="Dmitriy Beznosko" userId="8bcdeb23-d2dd-465e-bda6-8e644f22b48c" providerId="ADAL" clId="{E16264BF-10EB-4CC8-832A-342F74C540BA}" dt="2023-03-26T16:52:12.943" v="229" actId="26606"/>
          <ac:spMkLst>
            <pc:docMk/>
            <pc:sldMk cId="1297261456" sldId="287"/>
            <ac:spMk id="9" creationId="{F0DCC097-1DB8-4B6D-85D0-6FBA0E1CA4BA}"/>
          </ac:spMkLst>
        </pc:spChg>
        <pc:spChg chg="add">
          <ac:chgData name="Dmitriy Beznosko" userId="8bcdeb23-d2dd-465e-bda6-8e644f22b48c" providerId="ADAL" clId="{E16264BF-10EB-4CC8-832A-342F74C540BA}" dt="2023-03-26T16:52:12.943" v="229" actId="26606"/>
          <ac:spMkLst>
            <pc:docMk/>
            <pc:sldMk cId="1297261456" sldId="287"/>
            <ac:spMk id="11" creationId="{E0B58608-23C8-4441-994D-C6823EEE1DB7}"/>
          </ac:spMkLst>
        </pc:spChg>
        <pc:picChg chg="mod">
          <ac:chgData name="Dmitriy Beznosko" userId="8bcdeb23-d2dd-465e-bda6-8e644f22b48c" providerId="ADAL" clId="{E16264BF-10EB-4CC8-832A-342F74C540BA}" dt="2023-03-26T16:52:12.943" v="229" actId="26606"/>
          <ac:picMkLst>
            <pc:docMk/>
            <pc:sldMk cId="1297261456" sldId="287"/>
            <ac:picMk id="4" creationId="{00000000-0000-0000-0000-000000000000}"/>
          </ac:picMkLst>
        </pc:picChg>
      </pc:sldChg>
      <pc:sldChg chg="addSp modSp mod setBg">
        <pc:chgData name="Dmitriy Beznosko" userId="8bcdeb23-d2dd-465e-bda6-8e644f22b48c" providerId="ADAL" clId="{E16264BF-10EB-4CC8-832A-342F74C540BA}" dt="2023-03-26T16:35:30.859" v="14" actId="26606"/>
        <pc:sldMkLst>
          <pc:docMk/>
          <pc:sldMk cId="573840511" sldId="294"/>
        </pc:sldMkLst>
        <pc:spChg chg="mod">
          <ac:chgData name="Dmitriy Beznosko" userId="8bcdeb23-d2dd-465e-bda6-8e644f22b48c" providerId="ADAL" clId="{E16264BF-10EB-4CC8-832A-342F74C540BA}" dt="2023-03-26T16:35:30.859" v="14" actId="26606"/>
          <ac:spMkLst>
            <pc:docMk/>
            <pc:sldMk cId="573840511" sldId="294"/>
            <ac:spMk id="2" creationId="{00000000-0000-0000-0000-000000000000}"/>
          </ac:spMkLst>
        </pc:spChg>
        <pc:spChg chg="mod">
          <ac:chgData name="Dmitriy Beznosko" userId="8bcdeb23-d2dd-465e-bda6-8e644f22b48c" providerId="ADAL" clId="{E16264BF-10EB-4CC8-832A-342F74C540BA}" dt="2023-03-26T16:35:30.859" v="14" actId="26606"/>
          <ac:spMkLst>
            <pc:docMk/>
            <pc:sldMk cId="573840511" sldId="294"/>
            <ac:spMk id="3" creationId="{00000000-0000-0000-0000-000000000000}"/>
          </ac:spMkLst>
        </pc:spChg>
        <pc:spChg chg="add">
          <ac:chgData name="Dmitriy Beznosko" userId="8bcdeb23-d2dd-465e-bda6-8e644f22b48c" providerId="ADAL" clId="{E16264BF-10EB-4CC8-832A-342F74C540BA}" dt="2023-03-26T16:35:30.859" v="14" actId="26606"/>
          <ac:spMkLst>
            <pc:docMk/>
            <pc:sldMk cId="573840511" sldId="294"/>
            <ac:spMk id="9" creationId="{687AFE0E-B37D-4531-AFE8-231C8348EAF1}"/>
          </ac:spMkLst>
        </pc:spChg>
        <pc:picChg chg="mod">
          <ac:chgData name="Dmitriy Beznosko" userId="8bcdeb23-d2dd-465e-bda6-8e644f22b48c" providerId="ADAL" clId="{E16264BF-10EB-4CC8-832A-342F74C540BA}" dt="2023-03-26T16:35:30.859" v="14" actId="26606"/>
          <ac:picMkLst>
            <pc:docMk/>
            <pc:sldMk cId="573840511" sldId="294"/>
            <ac:picMk id="4" creationId="{00000000-0000-0000-0000-000000000000}"/>
          </ac:picMkLst>
        </pc:picChg>
      </pc:sldChg>
      <pc:sldChg chg="addSp modSp mod setBg">
        <pc:chgData name="Dmitriy Beznosko" userId="8bcdeb23-d2dd-465e-bda6-8e644f22b48c" providerId="ADAL" clId="{E16264BF-10EB-4CC8-832A-342F74C540BA}" dt="2023-03-26T16:47:52.929" v="190" actId="26606"/>
        <pc:sldMkLst>
          <pc:docMk/>
          <pc:sldMk cId="322624153" sldId="295"/>
        </pc:sldMkLst>
        <pc:spChg chg="mod">
          <ac:chgData name="Dmitriy Beznosko" userId="8bcdeb23-d2dd-465e-bda6-8e644f22b48c" providerId="ADAL" clId="{E16264BF-10EB-4CC8-832A-342F74C540BA}" dt="2023-03-26T16:47:52.929" v="190" actId="26606"/>
          <ac:spMkLst>
            <pc:docMk/>
            <pc:sldMk cId="322624153" sldId="295"/>
            <ac:spMk id="2" creationId="{00000000-0000-0000-0000-000000000000}"/>
          </ac:spMkLst>
        </pc:spChg>
        <pc:spChg chg="mod">
          <ac:chgData name="Dmitriy Beznosko" userId="8bcdeb23-d2dd-465e-bda6-8e644f22b48c" providerId="ADAL" clId="{E16264BF-10EB-4CC8-832A-342F74C540BA}" dt="2023-03-26T16:47:52.929" v="190" actId="26606"/>
          <ac:spMkLst>
            <pc:docMk/>
            <pc:sldMk cId="322624153" sldId="295"/>
            <ac:spMk id="3" creationId="{00000000-0000-0000-0000-000000000000}"/>
          </ac:spMkLst>
        </pc:spChg>
        <pc:spChg chg="add">
          <ac:chgData name="Dmitriy Beznosko" userId="8bcdeb23-d2dd-465e-bda6-8e644f22b48c" providerId="ADAL" clId="{E16264BF-10EB-4CC8-832A-342F74C540BA}" dt="2023-03-26T16:47:52.929" v="190" actId="26606"/>
          <ac:spMkLst>
            <pc:docMk/>
            <pc:sldMk cId="322624153" sldId="295"/>
            <ac:spMk id="8" creationId="{2515456E-B1B1-48C1-8164-7E567F5D40D4}"/>
          </ac:spMkLst>
        </pc:spChg>
        <pc:spChg chg="add">
          <ac:chgData name="Dmitriy Beznosko" userId="8bcdeb23-d2dd-465e-bda6-8e644f22b48c" providerId="ADAL" clId="{E16264BF-10EB-4CC8-832A-342F74C540BA}" dt="2023-03-26T16:47:52.929" v="190" actId="26606"/>
          <ac:spMkLst>
            <pc:docMk/>
            <pc:sldMk cId="322624153" sldId="295"/>
            <ac:spMk id="10" creationId="{EA8CF0DC-D23A-4CA2-8463-27F89928349F}"/>
          </ac:spMkLst>
        </pc:spChg>
        <pc:spChg chg="add">
          <ac:chgData name="Dmitriy Beznosko" userId="8bcdeb23-d2dd-465e-bda6-8e644f22b48c" providerId="ADAL" clId="{E16264BF-10EB-4CC8-832A-342F74C540BA}" dt="2023-03-26T16:47:52.929" v="190" actId="26606"/>
          <ac:spMkLst>
            <pc:docMk/>
            <pc:sldMk cId="322624153" sldId="295"/>
            <ac:spMk id="12" creationId="{B8A381C4-0C0D-491F-90D8-63CF760B459B}"/>
          </ac:spMkLst>
        </pc:spChg>
      </pc:sldChg>
      <pc:sldChg chg="addSp delSp modSp mod setBg">
        <pc:chgData name="Dmitriy Beznosko" userId="8bcdeb23-d2dd-465e-bda6-8e644f22b48c" providerId="ADAL" clId="{E16264BF-10EB-4CC8-832A-342F74C540BA}" dt="2023-03-26T16:47:24.463" v="188"/>
        <pc:sldMkLst>
          <pc:docMk/>
          <pc:sldMk cId="1266334633" sldId="296"/>
        </pc:sldMkLst>
        <pc:spChg chg="mod">
          <ac:chgData name="Dmitriy Beznosko" userId="8bcdeb23-d2dd-465e-bda6-8e644f22b48c" providerId="ADAL" clId="{E16264BF-10EB-4CC8-832A-342F74C540BA}" dt="2023-03-26T16:39:45.416" v="58" actId="26606"/>
          <ac:spMkLst>
            <pc:docMk/>
            <pc:sldMk cId="1266334633" sldId="296"/>
            <ac:spMk id="2" creationId="{00000000-0000-0000-0000-000000000000}"/>
          </ac:spMkLst>
        </pc:spChg>
        <pc:spChg chg="del mod">
          <ac:chgData name="Dmitriy Beznosko" userId="8bcdeb23-d2dd-465e-bda6-8e644f22b48c" providerId="ADAL" clId="{E16264BF-10EB-4CC8-832A-342F74C540BA}" dt="2023-03-26T16:40:01.366" v="59" actId="12084"/>
          <ac:spMkLst>
            <pc:docMk/>
            <pc:sldMk cId="1266334633" sldId="296"/>
            <ac:spMk id="3" creationId="{00000000-0000-0000-0000-000000000000}"/>
          </ac:spMkLst>
        </pc:spChg>
        <pc:spChg chg="add">
          <ac:chgData name="Dmitriy Beznosko" userId="8bcdeb23-d2dd-465e-bda6-8e644f22b48c" providerId="ADAL" clId="{E16264BF-10EB-4CC8-832A-342F74C540BA}" dt="2023-03-26T16:39:45.416" v="58" actId="26606"/>
          <ac:spMkLst>
            <pc:docMk/>
            <pc:sldMk cId="1266334633" sldId="296"/>
            <ac:spMk id="9" creationId="{7FF47CB7-972F-479F-A36D-9E72D26EC8DA}"/>
          </ac:spMkLst>
        </pc:spChg>
        <pc:spChg chg="add">
          <ac:chgData name="Dmitriy Beznosko" userId="8bcdeb23-d2dd-465e-bda6-8e644f22b48c" providerId="ADAL" clId="{E16264BF-10EB-4CC8-832A-342F74C540BA}" dt="2023-03-26T16:39:45.416" v="58" actId="26606"/>
          <ac:spMkLst>
            <pc:docMk/>
            <pc:sldMk cId="1266334633" sldId="296"/>
            <ac:spMk id="11" creationId="{0D153B68-5844-490D-8E67-F616D6D721CA}"/>
          </ac:spMkLst>
        </pc:spChg>
        <pc:spChg chg="add">
          <ac:chgData name="Dmitriy Beznosko" userId="8bcdeb23-d2dd-465e-bda6-8e644f22b48c" providerId="ADAL" clId="{E16264BF-10EB-4CC8-832A-342F74C540BA}" dt="2023-03-26T16:39:45.416" v="58" actId="26606"/>
          <ac:spMkLst>
            <pc:docMk/>
            <pc:sldMk cId="1266334633" sldId="296"/>
            <ac:spMk id="13" creationId="{9A0D773F-7A7D-4DBB-9DEA-86BB8B8F4BC8}"/>
          </ac:spMkLst>
        </pc:spChg>
        <pc:graphicFrameChg chg="add mod">
          <ac:chgData name="Dmitriy Beznosko" userId="8bcdeb23-d2dd-465e-bda6-8e644f22b48c" providerId="ADAL" clId="{E16264BF-10EB-4CC8-832A-342F74C540BA}" dt="2023-03-26T16:47:07.125" v="184"/>
          <ac:graphicFrameMkLst>
            <pc:docMk/>
            <pc:sldMk cId="1266334633" sldId="296"/>
            <ac:graphicFrameMk id="5" creationId="{B93648E5-0E89-F24D-5624-B1CB7F842F16}"/>
          </ac:graphicFrameMkLst>
        </pc:graphicFrameChg>
        <pc:picChg chg="mod">
          <ac:chgData name="Dmitriy Beznosko" userId="8bcdeb23-d2dd-465e-bda6-8e644f22b48c" providerId="ADAL" clId="{E16264BF-10EB-4CC8-832A-342F74C540BA}" dt="2023-03-26T16:47:24.463" v="188"/>
          <ac:picMkLst>
            <pc:docMk/>
            <pc:sldMk cId="1266334633" sldId="296"/>
            <ac:picMk id="4" creationId="{00000000-0000-0000-0000-000000000000}"/>
          </ac:picMkLst>
        </pc:picChg>
      </pc:sldChg>
      <pc:sldChg chg="addSp delSp modSp mod setBg">
        <pc:chgData name="Dmitriy Beznosko" userId="8bcdeb23-d2dd-465e-bda6-8e644f22b48c" providerId="ADAL" clId="{E16264BF-10EB-4CC8-832A-342F74C540BA}" dt="2023-03-26T16:38:48.252" v="55" actId="20577"/>
        <pc:sldMkLst>
          <pc:docMk/>
          <pc:sldMk cId="2663222275" sldId="297"/>
        </pc:sldMkLst>
        <pc:spChg chg="mod">
          <ac:chgData name="Dmitriy Beznosko" userId="8bcdeb23-d2dd-465e-bda6-8e644f22b48c" providerId="ADAL" clId="{E16264BF-10EB-4CC8-832A-342F74C540BA}" dt="2023-03-26T16:35:41.222" v="15" actId="26606"/>
          <ac:spMkLst>
            <pc:docMk/>
            <pc:sldMk cId="2663222275" sldId="297"/>
            <ac:spMk id="2" creationId="{00000000-0000-0000-0000-000000000000}"/>
          </ac:spMkLst>
        </pc:spChg>
        <pc:spChg chg="del mod">
          <ac:chgData name="Dmitriy Beznosko" userId="8bcdeb23-d2dd-465e-bda6-8e644f22b48c" providerId="ADAL" clId="{E16264BF-10EB-4CC8-832A-342F74C540BA}" dt="2023-03-26T16:35:58.433" v="16" actId="12084"/>
          <ac:spMkLst>
            <pc:docMk/>
            <pc:sldMk cId="2663222275" sldId="297"/>
            <ac:spMk id="3" creationId="{00000000-0000-0000-0000-000000000000}"/>
          </ac:spMkLst>
        </pc:spChg>
        <pc:spChg chg="add">
          <ac:chgData name="Dmitriy Beznosko" userId="8bcdeb23-d2dd-465e-bda6-8e644f22b48c" providerId="ADAL" clId="{E16264BF-10EB-4CC8-832A-342F74C540BA}" dt="2023-03-26T16:35:41.222" v="15" actId="26606"/>
          <ac:spMkLst>
            <pc:docMk/>
            <pc:sldMk cId="2663222275" sldId="297"/>
            <ac:spMk id="11" creationId="{61293230-B0F6-45B1-96D1-13D18E242995}"/>
          </ac:spMkLst>
        </pc:spChg>
        <pc:spChg chg="add">
          <ac:chgData name="Dmitriy Beznosko" userId="8bcdeb23-d2dd-465e-bda6-8e644f22b48c" providerId="ADAL" clId="{E16264BF-10EB-4CC8-832A-342F74C540BA}" dt="2023-03-26T16:35:41.222" v="15" actId="26606"/>
          <ac:spMkLst>
            <pc:docMk/>
            <pc:sldMk cId="2663222275" sldId="297"/>
            <ac:spMk id="13" creationId="{2E4C77E0-AD32-4D51-A420-0A861D5A8630}"/>
          </ac:spMkLst>
        </pc:spChg>
        <pc:spChg chg="add">
          <ac:chgData name="Dmitriy Beznosko" userId="8bcdeb23-d2dd-465e-bda6-8e644f22b48c" providerId="ADAL" clId="{E16264BF-10EB-4CC8-832A-342F74C540BA}" dt="2023-03-26T16:35:41.222" v="15" actId="26606"/>
          <ac:spMkLst>
            <pc:docMk/>
            <pc:sldMk cId="2663222275" sldId="297"/>
            <ac:spMk id="15" creationId="{7900702D-FF4F-4820-9979-F623BBCC6A23}"/>
          </ac:spMkLst>
        </pc:spChg>
        <pc:graphicFrameChg chg="add mod">
          <ac:chgData name="Dmitriy Beznosko" userId="8bcdeb23-d2dd-465e-bda6-8e644f22b48c" providerId="ADAL" clId="{E16264BF-10EB-4CC8-832A-342F74C540BA}" dt="2023-03-26T16:38:48.252" v="55" actId="20577"/>
          <ac:graphicFrameMkLst>
            <pc:docMk/>
            <pc:sldMk cId="2663222275" sldId="297"/>
            <ac:graphicFrameMk id="4" creationId="{BD7278F1-823A-A857-A601-0D677D3B9D93}"/>
          </ac:graphicFrameMkLst>
        </pc:graphicFrameChg>
        <pc:picChg chg="mod">
          <ac:chgData name="Dmitriy Beznosko" userId="8bcdeb23-d2dd-465e-bda6-8e644f22b48c" providerId="ADAL" clId="{E16264BF-10EB-4CC8-832A-342F74C540BA}" dt="2023-03-26T16:35:59.774" v="19" actId="27614"/>
          <ac:picMkLst>
            <pc:docMk/>
            <pc:sldMk cId="2663222275" sldId="297"/>
            <ac:picMk id="5" creationId="{00000000-0000-0000-0000-000000000000}"/>
          </ac:picMkLst>
        </pc:picChg>
        <pc:picChg chg="mod ord">
          <ac:chgData name="Dmitriy Beznosko" userId="8bcdeb23-d2dd-465e-bda6-8e644f22b48c" providerId="ADAL" clId="{E16264BF-10EB-4CC8-832A-342F74C540BA}" dt="2023-03-26T16:35:59.125" v="17" actId="27614"/>
          <ac:picMkLst>
            <pc:docMk/>
            <pc:sldMk cId="2663222275" sldId="297"/>
            <ac:picMk id="6" creationId="{00000000-0000-0000-0000-000000000000}"/>
          </ac:picMkLst>
        </pc:picChg>
      </pc:sldChg>
      <pc:sldChg chg="addSp modSp mod setBg">
        <pc:chgData name="Dmitriy Beznosko" userId="8bcdeb23-d2dd-465e-bda6-8e644f22b48c" providerId="ADAL" clId="{E16264BF-10EB-4CC8-832A-342F74C540BA}" dt="2023-03-26T16:48:05.089" v="191" actId="26606"/>
        <pc:sldMkLst>
          <pc:docMk/>
          <pc:sldMk cId="1120104497" sldId="301"/>
        </pc:sldMkLst>
        <pc:spChg chg="mod">
          <ac:chgData name="Dmitriy Beznosko" userId="8bcdeb23-d2dd-465e-bda6-8e644f22b48c" providerId="ADAL" clId="{E16264BF-10EB-4CC8-832A-342F74C540BA}" dt="2023-03-26T16:48:05.089" v="191" actId="26606"/>
          <ac:spMkLst>
            <pc:docMk/>
            <pc:sldMk cId="1120104497" sldId="301"/>
            <ac:spMk id="2" creationId="{00000000-0000-0000-0000-000000000000}"/>
          </ac:spMkLst>
        </pc:spChg>
        <pc:spChg chg="mod ord">
          <ac:chgData name="Dmitriy Beznosko" userId="8bcdeb23-d2dd-465e-bda6-8e644f22b48c" providerId="ADAL" clId="{E16264BF-10EB-4CC8-832A-342F74C540BA}" dt="2023-03-26T16:48:05.089" v="191" actId="26606"/>
          <ac:spMkLst>
            <pc:docMk/>
            <pc:sldMk cId="1120104497" sldId="301"/>
            <ac:spMk id="3" creationId="{00000000-0000-0000-0000-000000000000}"/>
          </ac:spMkLst>
        </pc:spChg>
        <pc:spChg chg="add">
          <ac:chgData name="Dmitriy Beznosko" userId="8bcdeb23-d2dd-465e-bda6-8e644f22b48c" providerId="ADAL" clId="{E16264BF-10EB-4CC8-832A-342F74C540BA}" dt="2023-03-26T16:48:05.089" v="191" actId="26606"/>
          <ac:spMkLst>
            <pc:docMk/>
            <pc:sldMk cId="1120104497" sldId="301"/>
            <ac:spMk id="9" creationId="{637B2035-1FCB-439A-B421-095E136C7E07}"/>
          </ac:spMkLst>
        </pc:spChg>
        <pc:spChg chg="add">
          <ac:chgData name="Dmitriy Beznosko" userId="8bcdeb23-d2dd-465e-bda6-8e644f22b48c" providerId="ADAL" clId="{E16264BF-10EB-4CC8-832A-342F74C540BA}" dt="2023-03-26T16:48:05.089" v="191" actId="26606"/>
          <ac:spMkLst>
            <pc:docMk/>
            <pc:sldMk cId="1120104497" sldId="301"/>
            <ac:spMk id="11" creationId="{B39A1F5A-E57E-4178-8F57-A18DC747E5E1}"/>
          </ac:spMkLst>
        </pc:spChg>
        <pc:spChg chg="add">
          <ac:chgData name="Dmitriy Beznosko" userId="8bcdeb23-d2dd-465e-bda6-8e644f22b48c" providerId="ADAL" clId="{E16264BF-10EB-4CC8-832A-342F74C540BA}" dt="2023-03-26T16:48:05.089" v="191" actId="26606"/>
          <ac:spMkLst>
            <pc:docMk/>
            <pc:sldMk cId="1120104497" sldId="301"/>
            <ac:spMk id="13" creationId="{CF93DC6C-1BFD-4414-BF23-471C8831CA04}"/>
          </ac:spMkLst>
        </pc:spChg>
        <pc:spChg chg="add">
          <ac:chgData name="Dmitriy Beznosko" userId="8bcdeb23-d2dd-465e-bda6-8e644f22b48c" providerId="ADAL" clId="{E16264BF-10EB-4CC8-832A-342F74C540BA}" dt="2023-03-26T16:48:05.089" v="191" actId="26606"/>
          <ac:spMkLst>
            <pc:docMk/>
            <pc:sldMk cId="1120104497" sldId="301"/>
            <ac:spMk id="15" creationId="{001928A5-13A8-4372-8A77-BCAAE5553E6F}"/>
          </ac:spMkLst>
        </pc:spChg>
        <pc:picChg chg="mod">
          <ac:chgData name="Dmitriy Beznosko" userId="8bcdeb23-d2dd-465e-bda6-8e644f22b48c" providerId="ADAL" clId="{E16264BF-10EB-4CC8-832A-342F74C540BA}" dt="2023-03-26T16:48:05.089" v="191" actId="26606"/>
          <ac:picMkLst>
            <pc:docMk/>
            <pc:sldMk cId="1120104497" sldId="301"/>
            <ac:picMk id="4" creationId="{00000000-0000-0000-0000-000000000000}"/>
          </ac:picMkLst>
        </pc:picChg>
      </pc:sldChg>
      <pc:sldChg chg="addSp delSp modSp mod setBg">
        <pc:chgData name="Dmitriy Beznosko" userId="8bcdeb23-d2dd-465e-bda6-8e644f22b48c" providerId="ADAL" clId="{E16264BF-10EB-4CC8-832A-342F74C540BA}" dt="2023-03-26T16:39:25.904" v="57" actId="26606"/>
        <pc:sldMkLst>
          <pc:docMk/>
          <pc:sldMk cId="3794054058" sldId="305"/>
        </pc:sldMkLst>
        <pc:spChg chg="mod">
          <ac:chgData name="Dmitriy Beznosko" userId="8bcdeb23-d2dd-465e-bda6-8e644f22b48c" providerId="ADAL" clId="{E16264BF-10EB-4CC8-832A-342F74C540BA}" dt="2023-03-26T16:39:25.904" v="57" actId="26606"/>
          <ac:spMkLst>
            <pc:docMk/>
            <pc:sldMk cId="3794054058" sldId="305"/>
            <ac:spMk id="2" creationId="{00000000-0000-0000-0000-000000000000}"/>
          </ac:spMkLst>
        </pc:spChg>
        <pc:spChg chg="mod">
          <ac:chgData name="Dmitriy Beznosko" userId="8bcdeb23-d2dd-465e-bda6-8e644f22b48c" providerId="ADAL" clId="{E16264BF-10EB-4CC8-832A-342F74C540BA}" dt="2023-03-26T16:39:25.904" v="57" actId="26606"/>
          <ac:spMkLst>
            <pc:docMk/>
            <pc:sldMk cId="3794054058" sldId="305"/>
            <ac:spMk id="3" creationId="{00000000-0000-0000-0000-000000000000}"/>
          </ac:spMkLst>
        </pc:spChg>
        <pc:spChg chg="add del">
          <ac:chgData name="Dmitriy Beznosko" userId="8bcdeb23-d2dd-465e-bda6-8e644f22b48c" providerId="ADAL" clId="{E16264BF-10EB-4CC8-832A-342F74C540BA}" dt="2023-03-26T16:39:25.904" v="57" actId="26606"/>
          <ac:spMkLst>
            <pc:docMk/>
            <pc:sldMk cId="3794054058" sldId="305"/>
            <ac:spMk id="9" creationId="{2C61293E-6EBE-43EF-A52C-9BEBFD7679D4}"/>
          </ac:spMkLst>
        </pc:spChg>
        <pc:spChg chg="add del">
          <ac:chgData name="Dmitriy Beznosko" userId="8bcdeb23-d2dd-465e-bda6-8e644f22b48c" providerId="ADAL" clId="{E16264BF-10EB-4CC8-832A-342F74C540BA}" dt="2023-03-26T16:39:25.904" v="57" actId="26606"/>
          <ac:spMkLst>
            <pc:docMk/>
            <pc:sldMk cId="3794054058" sldId="305"/>
            <ac:spMk id="11" creationId="{21540236-BFD5-4A9D-8840-4703E7F76825}"/>
          </ac:spMkLst>
        </pc:spChg>
        <pc:spChg chg="add">
          <ac:chgData name="Dmitriy Beznosko" userId="8bcdeb23-d2dd-465e-bda6-8e644f22b48c" providerId="ADAL" clId="{E16264BF-10EB-4CC8-832A-342F74C540BA}" dt="2023-03-26T16:39:25.904" v="57" actId="26606"/>
          <ac:spMkLst>
            <pc:docMk/>
            <pc:sldMk cId="3794054058" sldId="305"/>
            <ac:spMk id="16" creationId="{637B2035-1FCB-439A-B421-095E136C7E07}"/>
          </ac:spMkLst>
        </pc:spChg>
        <pc:spChg chg="add">
          <ac:chgData name="Dmitriy Beznosko" userId="8bcdeb23-d2dd-465e-bda6-8e644f22b48c" providerId="ADAL" clId="{E16264BF-10EB-4CC8-832A-342F74C540BA}" dt="2023-03-26T16:39:25.904" v="57" actId="26606"/>
          <ac:spMkLst>
            <pc:docMk/>
            <pc:sldMk cId="3794054058" sldId="305"/>
            <ac:spMk id="18" creationId="{676D6CDF-C512-4739-B158-55EE955EFA39}"/>
          </ac:spMkLst>
        </pc:spChg>
        <pc:picChg chg="add mod">
          <ac:chgData name="Dmitriy Beznosko" userId="8bcdeb23-d2dd-465e-bda6-8e644f22b48c" providerId="ADAL" clId="{E16264BF-10EB-4CC8-832A-342F74C540BA}" dt="2023-03-26T16:39:25.904" v="57" actId="26606"/>
          <ac:picMkLst>
            <pc:docMk/>
            <pc:sldMk cId="3794054058" sldId="305"/>
            <ac:picMk id="5" creationId="{F3D69F3E-14FD-3C0E-2C34-FD1964BA8540}"/>
          </ac:picMkLst>
        </pc:picChg>
      </pc:sldChg>
      <pc:sldChg chg="addSp modSp mod setBg">
        <pc:chgData name="Dmitriy Beznosko" userId="8bcdeb23-d2dd-465e-bda6-8e644f22b48c" providerId="ADAL" clId="{E16264BF-10EB-4CC8-832A-342F74C540BA}" dt="2023-03-26T16:47:42.734" v="189" actId="26606"/>
        <pc:sldMkLst>
          <pc:docMk/>
          <pc:sldMk cId="3627654013" sldId="306"/>
        </pc:sldMkLst>
        <pc:spChg chg="mod">
          <ac:chgData name="Dmitriy Beznosko" userId="8bcdeb23-d2dd-465e-bda6-8e644f22b48c" providerId="ADAL" clId="{E16264BF-10EB-4CC8-832A-342F74C540BA}" dt="2023-03-26T16:47:42.734" v="189" actId="26606"/>
          <ac:spMkLst>
            <pc:docMk/>
            <pc:sldMk cId="3627654013" sldId="306"/>
            <ac:spMk id="2" creationId="{00000000-0000-0000-0000-000000000000}"/>
          </ac:spMkLst>
        </pc:spChg>
        <pc:spChg chg="mod">
          <ac:chgData name="Dmitriy Beznosko" userId="8bcdeb23-d2dd-465e-bda6-8e644f22b48c" providerId="ADAL" clId="{E16264BF-10EB-4CC8-832A-342F74C540BA}" dt="2023-03-26T16:47:42.734" v="189" actId="26606"/>
          <ac:spMkLst>
            <pc:docMk/>
            <pc:sldMk cId="3627654013" sldId="306"/>
            <ac:spMk id="3" creationId="{00000000-0000-0000-0000-000000000000}"/>
          </ac:spMkLst>
        </pc:spChg>
        <pc:spChg chg="add">
          <ac:chgData name="Dmitriy Beznosko" userId="8bcdeb23-d2dd-465e-bda6-8e644f22b48c" providerId="ADAL" clId="{E16264BF-10EB-4CC8-832A-342F74C540BA}" dt="2023-03-26T16:47:42.734" v="189" actId="26606"/>
          <ac:spMkLst>
            <pc:docMk/>
            <pc:sldMk cId="3627654013" sldId="306"/>
            <ac:spMk id="10" creationId="{7FF47CB7-972F-479F-A36D-9E72D26EC8DA}"/>
          </ac:spMkLst>
        </pc:spChg>
        <pc:spChg chg="add">
          <ac:chgData name="Dmitriy Beznosko" userId="8bcdeb23-d2dd-465e-bda6-8e644f22b48c" providerId="ADAL" clId="{E16264BF-10EB-4CC8-832A-342F74C540BA}" dt="2023-03-26T16:47:42.734" v="189" actId="26606"/>
          <ac:spMkLst>
            <pc:docMk/>
            <pc:sldMk cId="3627654013" sldId="306"/>
            <ac:spMk id="12" creationId="{0D153B68-5844-490D-8E67-F616D6D721CA}"/>
          </ac:spMkLst>
        </pc:spChg>
        <pc:spChg chg="add">
          <ac:chgData name="Dmitriy Beznosko" userId="8bcdeb23-d2dd-465e-bda6-8e644f22b48c" providerId="ADAL" clId="{E16264BF-10EB-4CC8-832A-342F74C540BA}" dt="2023-03-26T16:47:42.734" v="189" actId="26606"/>
          <ac:spMkLst>
            <pc:docMk/>
            <pc:sldMk cId="3627654013" sldId="306"/>
            <ac:spMk id="14" creationId="{9A0D773F-7A7D-4DBB-9DEA-86BB8B8F4BC8}"/>
          </ac:spMkLst>
        </pc:spChg>
        <pc:picChg chg="mod">
          <ac:chgData name="Dmitriy Beznosko" userId="8bcdeb23-d2dd-465e-bda6-8e644f22b48c" providerId="ADAL" clId="{E16264BF-10EB-4CC8-832A-342F74C540BA}" dt="2023-03-26T16:47:42.734" v="189" actId="26606"/>
          <ac:picMkLst>
            <pc:docMk/>
            <pc:sldMk cId="3627654013" sldId="306"/>
            <ac:picMk id="5" creationId="{00000000-0000-0000-0000-000000000000}"/>
          </ac:picMkLst>
        </pc:picChg>
      </pc:sldChg>
      <pc:sldChg chg="addSp delSp modSp add mod setBg delDesignElem">
        <pc:chgData name="Dmitriy Beznosko" userId="8bcdeb23-d2dd-465e-bda6-8e644f22b48c" providerId="ADAL" clId="{E16264BF-10EB-4CC8-832A-342F74C540BA}" dt="2023-03-26T16:48:47.065" v="217" actId="313"/>
        <pc:sldMkLst>
          <pc:docMk/>
          <pc:sldMk cId="3524771207" sldId="314"/>
        </pc:sldMkLst>
        <pc:spChg chg="mod">
          <ac:chgData name="Dmitriy Beznosko" userId="8bcdeb23-d2dd-465e-bda6-8e644f22b48c" providerId="ADAL" clId="{E16264BF-10EB-4CC8-832A-342F74C540BA}" dt="2023-03-26T16:48:47.065" v="217" actId="313"/>
          <ac:spMkLst>
            <pc:docMk/>
            <pc:sldMk cId="3524771207" sldId="314"/>
            <ac:spMk id="2" creationId="{00000000-0000-0000-0000-000000000000}"/>
          </ac:spMkLst>
        </pc:spChg>
        <pc:spChg chg="add del mod">
          <ac:chgData name="Dmitriy Beznosko" userId="8bcdeb23-d2dd-465e-bda6-8e644f22b48c" providerId="ADAL" clId="{E16264BF-10EB-4CC8-832A-342F74C540BA}" dt="2023-03-26T16:34:59.932" v="11" actId="14826"/>
          <ac:spMkLst>
            <pc:docMk/>
            <pc:sldMk cId="3524771207" sldId="314"/>
            <ac:spMk id="3" creationId="{5AD0E8B7-1890-BACE-53AD-2F15B6CD6037}"/>
          </ac:spMkLst>
        </pc:spChg>
        <pc:spChg chg="add del mod">
          <ac:chgData name="Dmitriy Beznosko" userId="8bcdeb23-d2dd-465e-bda6-8e644f22b48c" providerId="ADAL" clId="{E16264BF-10EB-4CC8-832A-342F74C540BA}" dt="2023-03-26T16:35:22.099" v="13" actId="478"/>
          <ac:spMkLst>
            <pc:docMk/>
            <pc:sldMk cId="3524771207" sldId="314"/>
            <ac:spMk id="4" creationId="{2883B649-7E06-C565-95EB-DA13698F5A8A}"/>
          </ac:spMkLst>
        </pc:spChg>
        <pc:spChg chg="add">
          <ac:chgData name="Dmitriy Beznosko" userId="8bcdeb23-d2dd-465e-bda6-8e644f22b48c" providerId="ADAL" clId="{E16264BF-10EB-4CC8-832A-342F74C540BA}" dt="2023-03-26T16:34:41.196" v="9" actId="26606"/>
          <ac:spMkLst>
            <pc:docMk/>
            <pc:sldMk cId="3524771207" sldId="314"/>
            <ac:spMk id="9" creationId="{0D3E573C-3958-42CC-A225-6B8B07B0F6C9}"/>
          </ac:spMkLst>
        </pc:spChg>
        <pc:spChg chg="add">
          <ac:chgData name="Dmitriy Beznosko" userId="8bcdeb23-d2dd-465e-bda6-8e644f22b48c" providerId="ADAL" clId="{E16264BF-10EB-4CC8-832A-342F74C540BA}" dt="2023-03-26T16:34:41.196" v="9" actId="26606"/>
          <ac:spMkLst>
            <pc:docMk/>
            <pc:sldMk cId="3524771207" sldId="314"/>
            <ac:spMk id="10" creationId="{337AE4E8-E01E-4FD9-89B2-91EF5C7DD54E}"/>
          </ac:spMkLst>
        </pc:spChg>
        <pc:spChg chg="del">
          <ac:chgData name="Dmitriy Beznosko" userId="8bcdeb23-d2dd-465e-bda6-8e644f22b48c" providerId="ADAL" clId="{E16264BF-10EB-4CC8-832A-342F74C540BA}" dt="2023-03-26T16:34:07.084" v="1"/>
          <ac:spMkLst>
            <pc:docMk/>
            <pc:sldMk cId="3524771207" sldId="314"/>
            <ac:spMk id="12" creationId="{0D3E573C-3958-42CC-A225-6B8B07B0F6C9}"/>
          </ac:spMkLst>
        </pc:spChg>
        <pc:spChg chg="del">
          <ac:chgData name="Dmitriy Beznosko" userId="8bcdeb23-d2dd-465e-bda6-8e644f22b48c" providerId="ADAL" clId="{E16264BF-10EB-4CC8-832A-342F74C540BA}" dt="2023-03-26T16:34:07.084" v="1"/>
          <ac:spMkLst>
            <pc:docMk/>
            <pc:sldMk cId="3524771207" sldId="314"/>
            <ac:spMk id="14" creationId="{337AE4E8-E01E-4FD9-89B2-91EF5C7DD54E}"/>
          </ac:spMkLst>
        </pc:spChg>
        <pc:picChg chg="mod">
          <ac:chgData name="Dmitriy Beznosko" userId="8bcdeb23-d2dd-465e-bda6-8e644f22b48c" providerId="ADAL" clId="{E16264BF-10EB-4CC8-832A-342F74C540BA}" dt="2023-03-26T16:35:18.916" v="12" actId="14826"/>
          <ac:picMkLst>
            <pc:docMk/>
            <pc:sldMk cId="3524771207" sldId="314"/>
            <ac:picMk id="5" creationId="{00000000-0000-0000-0000-000000000000}"/>
          </ac:picMkLst>
        </pc:picChg>
      </pc:sldChg>
      <pc:sldChg chg="addSp delSp add del setBg delDesignElem">
        <pc:chgData name="Dmitriy Beznosko" userId="8bcdeb23-d2dd-465e-bda6-8e644f22b48c" providerId="ADAL" clId="{E16264BF-10EB-4CC8-832A-342F74C540BA}" dt="2023-03-26T16:34:17.784" v="4"/>
        <pc:sldMkLst>
          <pc:docMk/>
          <pc:sldMk cId="414152715" sldId="315"/>
        </pc:sldMkLst>
        <pc:spChg chg="add del">
          <ac:chgData name="Dmitriy Beznosko" userId="8bcdeb23-d2dd-465e-bda6-8e644f22b48c" providerId="ADAL" clId="{E16264BF-10EB-4CC8-832A-342F74C540BA}" dt="2023-03-26T16:34:17.784" v="4"/>
          <ac:spMkLst>
            <pc:docMk/>
            <pc:sldMk cId="414152715" sldId="315"/>
            <ac:spMk id="12" creationId="{0D3E573C-3958-42CC-A225-6B8B07B0F6C9}"/>
          </ac:spMkLst>
        </pc:spChg>
        <pc:spChg chg="add del">
          <ac:chgData name="Dmitriy Beznosko" userId="8bcdeb23-d2dd-465e-bda6-8e644f22b48c" providerId="ADAL" clId="{E16264BF-10EB-4CC8-832A-342F74C540BA}" dt="2023-03-26T16:34:17.784" v="4"/>
          <ac:spMkLst>
            <pc:docMk/>
            <pc:sldMk cId="414152715" sldId="315"/>
            <ac:spMk id="14" creationId="{337AE4E8-E01E-4FD9-89B2-91EF5C7DD54E}"/>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ata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 Id="rId5" Type="http://schemas.openxmlformats.org/officeDocument/2006/relationships/image" Target="../media/image16.png"/><Relationship Id="rId4" Type="http://schemas.openxmlformats.org/officeDocument/2006/relationships/image" Target="../media/image15.png"/></Relationships>
</file>

<file path=ppt/diagrams/_rels/data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 Id="rId4" Type="http://schemas.openxmlformats.org/officeDocument/2006/relationships/image" Target="../media/image3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6281CA-3FE4-4D4A-AC76-BB68D3083F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FF4C06EE-5E9B-41D4-84A2-AB83A419038E}">
      <dgm:prSet/>
      <dgm:spPr/>
      <dgm:t>
        <a:bodyPr/>
        <a:lstStyle/>
        <a:p>
          <a:r>
            <a:rPr lang="en-US" dirty="0"/>
            <a:t>The </a:t>
          </a:r>
          <a:r>
            <a:rPr lang="en-US" i="1" dirty="0"/>
            <a:t>linear</a:t>
          </a:r>
          <a:r>
            <a:rPr lang="en-US" dirty="0"/>
            <a:t> </a:t>
          </a:r>
          <a:r>
            <a:rPr lang="en-US" i="1" dirty="0"/>
            <a:t>momentum</a:t>
          </a:r>
          <a:r>
            <a:rPr lang="en-US" dirty="0"/>
            <a:t> of a particle</a:t>
          </a:r>
        </a:p>
      </dgm:t>
    </dgm:pt>
    <dgm:pt modelId="{AB8C5949-71FB-4231-95D3-EB68F2AF22C1}" type="parTrans" cxnId="{1BCB10DE-685A-4043-B7D8-CA4207034953}">
      <dgm:prSet/>
      <dgm:spPr/>
      <dgm:t>
        <a:bodyPr/>
        <a:lstStyle/>
        <a:p>
          <a:endParaRPr lang="en-US"/>
        </a:p>
      </dgm:t>
    </dgm:pt>
    <dgm:pt modelId="{D8A7348F-A769-4F80-8EF1-2751BD2C22C4}" type="sibTrans" cxnId="{1BCB10DE-685A-4043-B7D8-CA4207034953}">
      <dgm:prSet/>
      <dgm:spPr/>
      <dgm:t>
        <a:bodyPr/>
        <a:lstStyle/>
        <a:p>
          <a:endParaRPr lang="en-US"/>
        </a:p>
      </dgm:t>
    </dgm:pt>
    <dgm:pt modelId="{4A1288D0-720A-453B-B811-D389C8AD2A04}">
      <dgm:prSet/>
      <dgm:spPr/>
      <dgm:t>
        <a:bodyPr/>
        <a:lstStyle/>
        <a:p>
          <a:r>
            <a:rPr lang="en-US" dirty="0"/>
            <a:t>Note: </a:t>
          </a:r>
        </a:p>
      </dgm:t>
    </dgm:pt>
    <dgm:pt modelId="{53129D5C-12DD-4B55-8A54-E3421BF34B3C}" type="parTrans" cxnId="{A77042A6-5BAB-48F4-A26F-9CBEDBA31E42}">
      <dgm:prSet/>
      <dgm:spPr/>
      <dgm:t>
        <a:bodyPr/>
        <a:lstStyle/>
        <a:p>
          <a:endParaRPr lang="en-US"/>
        </a:p>
      </dgm:t>
    </dgm:pt>
    <dgm:pt modelId="{1BE06AB3-2225-469B-ABF6-5EDC1E2DDC68}" type="sibTrans" cxnId="{A77042A6-5BAB-48F4-A26F-9CBEDBA31E42}">
      <dgm:prSet/>
      <dgm:spPr/>
      <dgm:t>
        <a:bodyPr/>
        <a:lstStyle/>
        <a:p>
          <a:endParaRPr lang="en-US"/>
        </a:p>
      </dgm:t>
    </dgm:pt>
    <dgm:pt modelId="{3C925676-E590-4D51-BCCA-F58427A06AB1}">
      <dgm:prSet/>
      <dgm:spPr/>
      <dgm:t>
        <a:bodyPr/>
        <a:lstStyle/>
        <a:p>
          <a:r>
            <a:rPr lang="en-US" dirty="0"/>
            <a:t>Linear momentum is a vector quantity</a:t>
          </a:r>
        </a:p>
      </dgm:t>
    </dgm:pt>
    <dgm:pt modelId="{3A9F7959-1071-476C-8657-625EBB7EADF5}" type="parTrans" cxnId="{94C13A2E-E5BA-432F-9EBF-B748B5732749}">
      <dgm:prSet/>
      <dgm:spPr/>
      <dgm:t>
        <a:bodyPr/>
        <a:lstStyle/>
        <a:p>
          <a:endParaRPr lang="en-US"/>
        </a:p>
      </dgm:t>
    </dgm:pt>
    <dgm:pt modelId="{095D149B-0C2B-4EDD-ADA2-C4EA5351C066}" type="sibTrans" cxnId="{94C13A2E-E5BA-432F-9EBF-B748B5732749}">
      <dgm:prSet/>
      <dgm:spPr/>
      <dgm:t>
        <a:bodyPr/>
        <a:lstStyle/>
        <a:p>
          <a:endParaRPr lang="en-US"/>
        </a:p>
      </dgm:t>
    </dgm:pt>
    <dgm:pt modelId="{C84DBF97-1C5D-4B6A-A960-55B97022466E}">
      <dgm:prSet/>
      <dgm:spPr/>
      <dgm:t>
        <a:bodyPr/>
        <a:lstStyle/>
        <a:p>
          <a:r>
            <a:rPr lang="en-US" dirty="0"/>
            <a:t>Direction of linear momentum is the same</a:t>
          </a:r>
        </a:p>
      </dgm:t>
    </dgm:pt>
    <dgm:pt modelId="{482BB0F9-6503-40D9-B984-163C776B5226}" type="parTrans" cxnId="{5B88FC9A-2760-4259-A0DA-1B91D6417FAC}">
      <dgm:prSet/>
      <dgm:spPr/>
      <dgm:t>
        <a:bodyPr/>
        <a:lstStyle/>
        <a:p>
          <a:endParaRPr lang="en-US"/>
        </a:p>
      </dgm:t>
    </dgm:pt>
    <dgm:pt modelId="{D8C4A0CB-7327-4938-8BB3-287B497A8E72}" type="sibTrans" cxnId="{5B88FC9A-2760-4259-A0DA-1B91D6417FAC}">
      <dgm:prSet/>
      <dgm:spPr/>
      <dgm:t>
        <a:bodyPr/>
        <a:lstStyle/>
        <a:p>
          <a:endParaRPr lang="en-US"/>
        </a:p>
      </dgm:t>
    </dgm:pt>
    <dgm:pt modelId="{F5ED6221-21CD-4E13-9725-063C8EAE7552}">
      <dgm:prSet/>
      <dgm:spPr/>
      <dgm:t>
        <a:bodyPr/>
        <a:lstStyle/>
        <a:p>
          <a:r>
            <a:rPr lang="en-US" dirty="0"/>
            <a:t>SI units – kg-m/s</a:t>
          </a:r>
        </a:p>
      </dgm:t>
    </dgm:pt>
    <dgm:pt modelId="{60411A90-A741-45B1-896F-E7F1AA32838F}" type="parTrans" cxnId="{7E6E3FA7-9051-49A9-842B-B40D59CBE5CB}">
      <dgm:prSet/>
      <dgm:spPr/>
      <dgm:t>
        <a:bodyPr/>
        <a:lstStyle/>
        <a:p>
          <a:endParaRPr lang="en-US"/>
        </a:p>
      </dgm:t>
    </dgm:pt>
    <dgm:pt modelId="{FA91B4CE-F3B8-41E2-8805-80F4693047BC}" type="sibTrans" cxnId="{7E6E3FA7-9051-49A9-842B-B40D59CBE5CB}">
      <dgm:prSet/>
      <dgm:spPr/>
      <dgm:t>
        <a:bodyPr/>
        <a:lstStyle/>
        <a:p>
          <a:endParaRPr lang="en-US"/>
        </a:p>
      </dgm:t>
    </dgm:pt>
    <dgm:pt modelId="{6D3047C2-8FA0-44F1-A86F-CC4B70116DB2}">
      <dgm:prSet/>
      <dgm:spPr/>
      <dgm:t>
        <a:bodyPr/>
        <a:lstStyle/>
        <a:p>
          <a:r>
            <a:rPr lang="en-US"/>
            <a:t>Most of the time we will work with momentum in terms of </a:t>
          </a:r>
        </a:p>
      </dgm:t>
    </dgm:pt>
    <dgm:pt modelId="{30784CCB-F2C1-43EA-B054-10AD1E597BB2}" type="parTrans" cxnId="{A9C8804F-2D6F-4C4F-A44F-5A8575024BDB}">
      <dgm:prSet/>
      <dgm:spPr/>
      <dgm:t>
        <a:bodyPr/>
        <a:lstStyle/>
        <a:p>
          <a:endParaRPr lang="en-US"/>
        </a:p>
      </dgm:t>
    </dgm:pt>
    <dgm:pt modelId="{6F585662-30D4-4346-8EC4-890748B6A20A}" type="sibTrans" cxnId="{A9C8804F-2D6F-4C4F-A44F-5A8575024BDB}">
      <dgm:prSet/>
      <dgm:spPr/>
      <dgm:t>
        <a:bodyPr/>
        <a:lstStyle/>
        <a:p>
          <a:endParaRPr lang="en-US"/>
        </a:p>
      </dgm:t>
    </dgm:pt>
    <dgm:pt modelId="{FE9589C4-87C8-412A-9D05-503BFC012DD1}">
      <dgm:prSet/>
      <dgm:spPr/>
      <dgm:t>
        <a:bodyPr/>
        <a:lstStyle/>
        <a:p>
          <a:r>
            <a:rPr lang="en-US" dirty="0"/>
            <a:t>its components </a:t>
          </a:r>
        </a:p>
      </dgm:t>
    </dgm:pt>
    <dgm:pt modelId="{BB1FA510-D2CD-4FFF-A8D7-1065880FEB4F}" type="parTrans" cxnId="{2808EA33-D394-48F1-B67D-E0D66D446E65}">
      <dgm:prSet/>
      <dgm:spPr/>
      <dgm:t>
        <a:bodyPr/>
        <a:lstStyle/>
        <a:p>
          <a:endParaRPr lang="en-US"/>
        </a:p>
      </dgm:t>
    </dgm:pt>
    <dgm:pt modelId="{4BD4807F-99B7-4BF9-8459-27FE3CF1A3CE}" type="sibTrans" cxnId="{2808EA33-D394-48F1-B67D-E0D66D446E65}">
      <dgm:prSet/>
      <dgm:spPr/>
      <dgm:t>
        <a:bodyPr/>
        <a:lstStyle/>
        <a:p>
          <a:endParaRPr lang="en-US"/>
        </a:p>
      </dgm:t>
    </dgm:pt>
    <mc:AlternateContent xmlns:mc="http://schemas.openxmlformats.org/markup-compatibility/2006">
      <mc:Choice xmlns:a14="http://schemas.microsoft.com/office/drawing/2010/main" Requires="a14">
        <dgm:pt modelId="{B5D6F380-38DF-479F-A7D3-9703E8BE5C38}">
          <dgm:prSet/>
          <dgm:spPr/>
          <dgm:t>
            <a:bodyPr/>
            <a:lstStyle/>
            <a:p>
              <a14:m>
                <m:oMath xmlns:m="http://schemas.openxmlformats.org/officeDocument/2006/math">
                  <m:sSub>
                    <m:sSubPr>
                      <m:ctrlPr>
                        <a:rPr lang="en-US" i="1" smtClean="0"/>
                      </m:ctrlPr>
                    </m:sSubPr>
                    <m:e>
                      <m:r>
                        <a:rPr lang="en-US" i="1"/>
                        <m:t>𝑝</m:t>
                      </m:r>
                    </m:e>
                    <m:sub>
                      <m:r>
                        <a:rPr lang="en-US" i="1"/>
                        <m:t>𝑥</m:t>
                      </m:r>
                    </m:sub>
                  </m:sSub>
                  <m:r>
                    <a:rPr lang="en-US" i="1"/>
                    <m:t>=</m:t>
                  </m:r>
                  <m:r>
                    <a:rPr lang="en-US" i="1"/>
                    <m:t>𝑚</m:t>
                  </m:r>
                  <m:sSub>
                    <m:sSubPr>
                      <m:ctrlPr>
                        <a:rPr lang="en-US" i="1"/>
                      </m:ctrlPr>
                    </m:sSubPr>
                    <m:e>
                      <m:r>
                        <a:rPr lang="en-US" i="1"/>
                        <m:t>𝑣</m:t>
                      </m:r>
                    </m:e>
                    <m:sub>
                      <m:r>
                        <a:rPr lang="en-US" i="1"/>
                        <m:t>𝑥</m:t>
                      </m:r>
                    </m:sub>
                  </m:sSub>
                </m:oMath>
              </a14:m>
              <a:r>
                <a:rPr lang="en-US" dirty="0"/>
                <a:t> </a:t>
              </a:r>
            </a:p>
          </dgm:t>
        </dgm:pt>
      </mc:Choice>
      <mc:Fallback>
        <dgm:pt modelId="{B5D6F380-38DF-479F-A7D3-9703E8BE5C38}">
          <dgm:prSet/>
          <dgm:spPr/>
          <dgm:t>
            <a:bodyPr/>
            <a:lstStyle/>
            <a:p>
              <a:r>
                <a:rPr lang="en-US" i="0"/>
                <a:t>𝑝_𝑥=𝑚𝑣_𝑥</a:t>
              </a:r>
              <a:r>
                <a:rPr lang="en-US" dirty="0"/>
                <a:t> </a:t>
              </a:r>
            </a:p>
          </dgm:t>
        </dgm:pt>
      </mc:Fallback>
    </mc:AlternateContent>
    <dgm:pt modelId="{EF30AA6E-DDE9-4AF0-8B8B-368EFD150C6F}" type="parTrans" cxnId="{95B00CCE-8D2F-4EE8-83A9-6C692FFE65EA}">
      <dgm:prSet/>
      <dgm:spPr/>
      <dgm:t>
        <a:bodyPr/>
        <a:lstStyle/>
        <a:p>
          <a:endParaRPr lang="en-US"/>
        </a:p>
      </dgm:t>
    </dgm:pt>
    <dgm:pt modelId="{5F12A0CD-1D61-41E8-8339-116D1E3514C3}" type="sibTrans" cxnId="{95B00CCE-8D2F-4EE8-83A9-6C692FFE65EA}">
      <dgm:prSet/>
      <dgm:spPr/>
      <dgm:t>
        <a:bodyPr/>
        <a:lstStyle/>
        <a:p>
          <a:endParaRPr lang="en-US"/>
        </a:p>
      </dgm:t>
    </dgm:pt>
    <mc:AlternateContent xmlns:mc="http://schemas.openxmlformats.org/markup-compatibility/2006">
      <mc:Choice xmlns:a14="http://schemas.microsoft.com/office/drawing/2010/main" Requires="a14">
        <dgm:pt modelId="{36B4A630-3199-47EB-BEDC-E66314177AB4}">
          <dgm:prSet/>
          <dgm:spPr/>
          <dgm:t>
            <a:bodyPr/>
            <a:lstStyle/>
            <a:p>
              <a14:m>
                <m:oMathPara xmlns:m="http://schemas.openxmlformats.org/officeDocument/2006/math">
                  <m:oMathParaPr>
                    <m:jc m:val="centerGroup"/>
                  </m:oMathParaPr>
                  <m:oMath xmlns:m="http://schemas.openxmlformats.org/officeDocument/2006/math">
                    <m:sSub>
                      <m:sSubPr>
                        <m:ctrlPr>
                          <a:rPr lang="en-US" i="1" smtClean="0"/>
                        </m:ctrlPr>
                      </m:sSubPr>
                      <m:e>
                        <m:r>
                          <a:rPr lang="en-US" i="1"/>
                          <m:t>𝑝</m:t>
                        </m:r>
                      </m:e>
                      <m:sub>
                        <m:r>
                          <a:rPr lang="en-US" i="1"/>
                          <m:t>𝑦</m:t>
                        </m:r>
                      </m:sub>
                    </m:sSub>
                    <m:r>
                      <a:rPr lang="en-US" i="1"/>
                      <m:t>=</m:t>
                    </m:r>
                    <m:r>
                      <a:rPr lang="en-US" i="1"/>
                      <m:t>𝑚</m:t>
                    </m:r>
                    <m:sSub>
                      <m:sSubPr>
                        <m:ctrlPr>
                          <a:rPr lang="en-US" i="1"/>
                        </m:ctrlPr>
                      </m:sSubPr>
                      <m:e>
                        <m:r>
                          <a:rPr lang="en-US" i="1"/>
                          <m:t>𝑣</m:t>
                        </m:r>
                      </m:e>
                      <m:sub>
                        <m:r>
                          <a:rPr lang="en-US" i="1"/>
                          <m:t>𝑦</m:t>
                        </m:r>
                      </m:sub>
                    </m:sSub>
                  </m:oMath>
                </m:oMathPara>
              </a14:m>
              <a:endParaRPr lang="en-US" dirty="0"/>
            </a:p>
          </dgm:t>
        </dgm:pt>
      </mc:Choice>
      <mc:Fallback>
        <dgm:pt modelId="{36B4A630-3199-47EB-BEDC-E66314177AB4}">
          <dgm:prSet/>
          <dgm:spPr/>
          <dgm:t>
            <a:bodyPr/>
            <a:lstStyle/>
            <a:p>
              <a:r>
                <a:rPr lang="en-US" i="0"/>
                <a:t>𝑝_𝑦=𝑚𝑣_𝑦</a:t>
              </a:r>
              <a:endParaRPr lang="en-US" dirty="0"/>
            </a:p>
          </dgm:t>
        </dgm:pt>
      </mc:Fallback>
    </mc:AlternateContent>
    <dgm:pt modelId="{04AD22BA-F36F-4A9D-B697-7F8ACF999B0A}" type="parTrans" cxnId="{DDBA0D51-999C-41CD-B617-AACBA57F749E}">
      <dgm:prSet/>
      <dgm:spPr/>
      <dgm:t>
        <a:bodyPr/>
        <a:lstStyle/>
        <a:p>
          <a:endParaRPr lang="en-US"/>
        </a:p>
      </dgm:t>
    </dgm:pt>
    <dgm:pt modelId="{25B54FF5-3368-40A0-A756-103DB8F376A2}" type="sibTrans" cxnId="{DDBA0D51-999C-41CD-B617-AACBA57F749E}">
      <dgm:prSet/>
      <dgm:spPr/>
      <dgm:t>
        <a:bodyPr/>
        <a:lstStyle/>
        <a:p>
          <a:endParaRPr lang="en-US"/>
        </a:p>
      </dgm:t>
    </dgm:pt>
    <mc:AlternateContent xmlns:mc="http://schemas.openxmlformats.org/markup-compatibility/2006">
      <mc:Choice xmlns:a14="http://schemas.microsoft.com/office/drawing/2010/main" Requires="a14">
        <dgm:pt modelId="{2249E120-82DE-4F24-BD06-5CBFCF0FE244}">
          <dgm:prSet/>
          <dgm:spPr/>
          <dgm:t>
            <a:bodyPr/>
            <a:lstStyle/>
            <a:p>
              <a14:m>
                <m:oMathPara xmlns:m="http://schemas.openxmlformats.org/officeDocument/2006/math">
                  <m:oMathParaPr>
                    <m:jc m:val="centerGroup"/>
                  </m:oMathParaPr>
                  <m:oMath xmlns:m="http://schemas.openxmlformats.org/officeDocument/2006/math">
                    <m:sSub>
                      <m:sSubPr>
                        <m:ctrlPr>
                          <a:rPr lang="en-US" i="1" smtClean="0"/>
                        </m:ctrlPr>
                      </m:sSubPr>
                      <m:e>
                        <m:r>
                          <a:rPr lang="en-US" i="1"/>
                          <m:t>𝑝</m:t>
                        </m:r>
                      </m:e>
                      <m:sub>
                        <m:r>
                          <a:rPr lang="en-US" i="1"/>
                          <m:t>𝑧</m:t>
                        </m:r>
                      </m:sub>
                    </m:sSub>
                    <m:r>
                      <a:rPr lang="en-US" i="1"/>
                      <m:t>=</m:t>
                    </m:r>
                    <m:r>
                      <a:rPr lang="en-US" i="1"/>
                      <m:t>𝑚</m:t>
                    </m:r>
                    <m:sSub>
                      <m:sSubPr>
                        <m:ctrlPr>
                          <a:rPr lang="en-US" i="1"/>
                        </m:ctrlPr>
                      </m:sSubPr>
                      <m:e>
                        <m:r>
                          <a:rPr lang="en-US" i="1"/>
                          <m:t>𝑣</m:t>
                        </m:r>
                      </m:e>
                      <m:sub>
                        <m:r>
                          <a:rPr lang="en-US" i="1"/>
                          <m:t>𝑧</m:t>
                        </m:r>
                      </m:sub>
                    </m:sSub>
                  </m:oMath>
                </m:oMathPara>
              </a14:m>
              <a:endParaRPr lang="en-US" dirty="0"/>
            </a:p>
          </dgm:t>
        </dgm:pt>
      </mc:Choice>
      <mc:Fallback>
        <dgm:pt modelId="{2249E120-82DE-4F24-BD06-5CBFCF0FE244}">
          <dgm:prSet/>
          <dgm:spPr/>
          <dgm:t>
            <a:bodyPr/>
            <a:lstStyle/>
            <a:p>
              <a:r>
                <a:rPr lang="en-US" i="0"/>
                <a:t>𝑝_𝑧=𝑚𝑣_𝑧</a:t>
              </a:r>
              <a:endParaRPr lang="en-US" dirty="0"/>
            </a:p>
          </dgm:t>
        </dgm:pt>
      </mc:Fallback>
    </mc:AlternateContent>
    <dgm:pt modelId="{53A7F0D0-4665-4BE6-9ED8-49AFF8A33743}" type="parTrans" cxnId="{26395D47-EB5B-4F0A-ACEE-5540C2A0DC75}">
      <dgm:prSet/>
      <dgm:spPr/>
      <dgm:t>
        <a:bodyPr/>
        <a:lstStyle/>
        <a:p>
          <a:endParaRPr lang="en-US"/>
        </a:p>
      </dgm:t>
    </dgm:pt>
    <dgm:pt modelId="{74E8BCBD-602B-4AEE-A1E2-5531DE667AA1}" type="sibTrans" cxnId="{26395D47-EB5B-4F0A-ACEE-5540C2A0DC75}">
      <dgm:prSet/>
      <dgm:spPr/>
      <dgm:t>
        <a:bodyPr/>
        <a:lstStyle/>
        <a:p>
          <a:endParaRPr lang="en-US"/>
        </a:p>
      </dgm:t>
    </dgm:pt>
    <dgm:pt modelId="{6F713C19-823A-4B3A-88C9-C71FA40027DE}">
      <dgm:prSet/>
      <dgm:spPr/>
      <dgm:t>
        <a:bodyPr/>
        <a:lstStyle/>
        <a:p>
          <a:r>
            <a:rPr lang="en-US" dirty="0"/>
            <a:t> is the product of its mass and its velocity:</a:t>
          </a:r>
        </a:p>
      </dgm:t>
    </dgm:pt>
    <dgm:pt modelId="{505A403A-D5BA-4B92-BD73-9AF8ABE18843}" type="parTrans" cxnId="{56F58B55-0C11-4409-A514-DC56630A9D3A}">
      <dgm:prSet/>
      <dgm:spPr/>
      <dgm:t>
        <a:bodyPr/>
        <a:lstStyle/>
        <a:p>
          <a:endParaRPr lang="en-US"/>
        </a:p>
      </dgm:t>
    </dgm:pt>
    <dgm:pt modelId="{82465642-2370-4694-ABDC-9DB42B92036A}" type="sibTrans" cxnId="{56F58B55-0C11-4409-A514-DC56630A9D3A}">
      <dgm:prSet/>
      <dgm:spPr/>
      <dgm:t>
        <a:bodyPr/>
        <a:lstStyle/>
        <a:p>
          <a:endParaRPr lang="en-US"/>
        </a:p>
      </dgm:t>
    </dgm:pt>
    <dgm:pt modelId="{18AFCC72-F0C0-4DA4-8555-4DB02303A82A}">
      <dgm:prSet/>
      <dgm:spPr/>
      <dgm:t>
        <a:bodyPr/>
        <a:lstStyle/>
        <a:p>
          <a:r>
            <a:rPr lang="en-US" dirty="0"/>
            <a:t>as the particle’s velocity</a:t>
          </a:r>
        </a:p>
      </dgm:t>
    </dgm:pt>
    <dgm:pt modelId="{EFCB7854-546B-4734-8488-3402B0CCFB2A}" type="parTrans" cxnId="{12A95400-133A-4370-B34C-F6CA54FB2D27}">
      <dgm:prSet/>
      <dgm:spPr/>
      <dgm:t>
        <a:bodyPr/>
        <a:lstStyle/>
        <a:p>
          <a:endParaRPr lang="en-US"/>
        </a:p>
      </dgm:t>
    </dgm:pt>
    <dgm:pt modelId="{3143188D-EDF9-46D1-BB25-C0AAF75DC7C9}" type="sibTrans" cxnId="{12A95400-133A-4370-B34C-F6CA54FB2D27}">
      <dgm:prSet/>
      <dgm:spPr/>
      <dgm:t>
        <a:bodyPr/>
        <a:lstStyle/>
        <a:p>
          <a:endParaRPr lang="en-US"/>
        </a:p>
      </dgm:t>
    </dgm:pt>
    <dgm:pt modelId="{11E3C128-D4F2-4B02-87DE-65EC3C0FAE8D}" type="pres">
      <dgm:prSet presAssocID="{BF6281CA-3FE4-4D4A-AC76-BB68D3083F58}" presName="Name0" presStyleCnt="0">
        <dgm:presLayoutVars>
          <dgm:chPref val="3"/>
          <dgm:dir/>
          <dgm:animLvl val="lvl"/>
          <dgm:resizeHandles/>
        </dgm:presLayoutVars>
      </dgm:prSet>
      <dgm:spPr/>
    </dgm:pt>
    <dgm:pt modelId="{EDEE7A0B-9BAA-4F51-BB92-B4D9797A3523}" type="pres">
      <dgm:prSet presAssocID="{FF4C06EE-5E9B-41D4-84A2-AB83A419038E}" presName="horFlow" presStyleCnt="0"/>
      <dgm:spPr/>
    </dgm:pt>
    <dgm:pt modelId="{77CE61D4-A145-4FC3-9B03-15643CBCAA67}" type="pres">
      <dgm:prSet presAssocID="{FF4C06EE-5E9B-41D4-84A2-AB83A419038E}" presName="bigChev" presStyleLbl="node1" presStyleIdx="0" presStyleCnt="3"/>
      <dgm:spPr/>
    </dgm:pt>
    <dgm:pt modelId="{E0140259-C156-4553-B142-056AFEE72A87}" type="pres">
      <dgm:prSet presAssocID="{505A403A-D5BA-4B92-BD73-9AF8ABE18843}" presName="parTrans" presStyleCnt="0"/>
      <dgm:spPr/>
    </dgm:pt>
    <dgm:pt modelId="{41FEA349-284F-4951-89A9-0BDD97B0EBE9}" type="pres">
      <dgm:prSet presAssocID="{6F713C19-823A-4B3A-88C9-C71FA40027DE}" presName="node" presStyleLbl="alignAccFollowNode1" presStyleIdx="0" presStyleCnt="9">
        <dgm:presLayoutVars>
          <dgm:bulletEnabled val="1"/>
        </dgm:presLayoutVars>
      </dgm:prSet>
      <dgm:spPr/>
    </dgm:pt>
    <dgm:pt modelId="{3C3E5D3B-B425-4282-BB04-2156CF2B9ED7}" type="pres">
      <dgm:prSet presAssocID="{82465642-2370-4694-ABDC-9DB42B92036A}" presName="sibTrans" presStyleCnt="0"/>
      <dgm:spPr/>
    </dgm:pt>
    <dgm:pt modelId="{636350F6-5C50-4297-8FA4-40B6D364A41F}" type="pres">
      <dgm:prSet presAssocID="{4A1288D0-720A-453B-B811-D389C8AD2A04}" presName="node" presStyleLbl="alignAccFollowNode1" presStyleIdx="1" presStyleCnt="9">
        <dgm:presLayoutVars>
          <dgm:bulletEnabled val="1"/>
        </dgm:presLayoutVars>
      </dgm:prSet>
      <dgm:spPr/>
    </dgm:pt>
    <dgm:pt modelId="{CBDDEA6D-E1BB-4E81-9955-04557998903B}" type="pres">
      <dgm:prSet presAssocID="{1BE06AB3-2225-469B-ABF6-5EDC1E2DDC68}" presName="sibTrans" presStyleCnt="0"/>
      <dgm:spPr/>
    </dgm:pt>
    <dgm:pt modelId="{42C04A1B-8840-4579-9E9B-1CAD70DC9B47}" type="pres">
      <dgm:prSet presAssocID="{3C925676-E590-4D51-BCCA-F58427A06AB1}" presName="node" presStyleLbl="alignAccFollowNode1" presStyleIdx="2" presStyleCnt="9">
        <dgm:presLayoutVars>
          <dgm:bulletEnabled val="1"/>
        </dgm:presLayoutVars>
      </dgm:prSet>
      <dgm:spPr/>
    </dgm:pt>
    <dgm:pt modelId="{B03C9B44-D3F2-437A-9B0D-0AD9407D1A75}" type="pres">
      <dgm:prSet presAssocID="{FF4C06EE-5E9B-41D4-84A2-AB83A419038E}" presName="vSp" presStyleCnt="0"/>
      <dgm:spPr/>
    </dgm:pt>
    <dgm:pt modelId="{F5C1BC7D-60E1-4A56-9CE5-8B235CF48127}" type="pres">
      <dgm:prSet presAssocID="{C84DBF97-1C5D-4B6A-A960-55B97022466E}" presName="horFlow" presStyleCnt="0"/>
      <dgm:spPr/>
    </dgm:pt>
    <dgm:pt modelId="{8FEB923B-D866-41D7-9FC4-C58415FDD29A}" type="pres">
      <dgm:prSet presAssocID="{C84DBF97-1C5D-4B6A-A960-55B97022466E}" presName="bigChev" presStyleLbl="node1" presStyleIdx="1" presStyleCnt="3"/>
      <dgm:spPr/>
    </dgm:pt>
    <dgm:pt modelId="{C53D0AD3-4C19-49A9-8645-54A87C86E15F}" type="pres">
      <dgm:prSet presAssocID="{EFCB7854-546B-4734-8488-3402B0CCFB2A}" presName="parTrans" presStyleCnt="0"/>
      <dgm:spPr/>
    </dgm:pt>
    <dgm:pt modelId="{195E3B35-3496-4AC2-B564-8420FF91C00C}" type="pres">
      <dgm:prSet presAssocID="{18AFCC72-F0C0-4DA4-8555-4DB02303A82A}" presName="node" presStyleLbl="alignAccFollowNode1" presStyleIdx="3" presStyleCnt="9">
        <dgm:presLayoutVars>
          <dgm:bulletEnabled val="1"/>
        </dgm:presLayoutVars>
      </dgm:prSet>
      <dgm:spPr/>
    </dgm:pt>
    <dgm:pt modelId="{324B3B3E-9F4D-4AE3-B8E7-2E3753BE36CD}" type="pres">
      <dgm:prSet presAssocID="{3143188D-EDF9-46D1-BB25-C0AAF75DC7C9}" presName="sibTrans" presStyleCnt="0"/>
      <dgm:spPr/>
    </dgm:pt>
    <dgm:pt modelId="{E282A4B7-FF93-45CE-AE6A-B9D949016355}" type="pres">
      <dgm:prSet presAssocID="{F5ED6221-21CD-4E13-9725-063C8EAE7552}" presName="node" presStyleLbl="alignAccFollowNode1" presStyleIdx="4" presStyleCnt="9">
        <dgm:presLayoutVars>
          <dgm:bulletEnabled val="1"/>
        </dgm:presLayoutVars>
      </dgm:prSet>
      <dgm:spPr/>
    </dgm:pt>
    <dgm:pt modelId="{0225C4FA-1725-4D9D-9A82-58AAA40F5CC8}" type="pres">
      <dgm:prSet presAssocID="{C84DBF97-1C5D-4B6A-A960-55B97022466E}" presName="vSp" presStyleCnt="0"/>
      <dgm:spPr/>
    </dgm:pt>
    <dgm:pt modelId="{589CB4DA-39D0-4F6C-AB9D-A4AA5E3446D9}" type="pres">
      <dgm:prSet presAssocID="{6D3047C2-8FA0-44F1-A86F-CC4B70116DB2}" presName="horFlow" presStyleCnt="0"/>
      <dgm:spPr/>
    </dgm:pt>
    <dgm:pt modelId="{4E4D92DD-6D18-4648-AA4E-BC14DEF7EB86}" type="pres">
      <dgm:prSet presAssocID="{6D3047C2-8FA0-44F1-A86F-CC4B70116DB2}" presName="bigChev" presStyleLbl="node1" presStyleIdx="2" presStyleCnt="3"/>
      <dgm:spPr/>
    </dgm:pt>
    <dgm:pt modelId="{B4621BEC-88E7-4596-82BB-91622550CCE4}" type="pres">
      <dgm:prSet presAssocID="{BB1FA510-D2CD-4FFF-A8D7-1065880FEB4F}" presName="parTrans" presStyleCnt="0"/>
      <dgm:spPr/>
    </dgm:pt>
    <dgm:pt modelId="{5FBF8CF7-26B3-4096-9CA4-8624D2C02B68}" type="pres">
      <dgm:prSet presAssocID="{FE9589C4-87C8-412A-9D05-503BFC012DD1}" presName="node" presStyleLbl="alignAccFollowNode1" presStyleIdx="5" presStyleCnt="9">
        <dgm:presLayoutVars>
          <dgm:bulletEnabled val="1"/>
        </dgm:presLayoutVars>
      </dgm:prSet>
      <dgm:spPr/>
    </dgm:pt>
    <dgm:pt modelId="{69E38F13-C6E7-43AA-AB56-67EFECC93C48}" type="pres">
      <dgm:prSet presAssocID="{4BD4807F-99B7-4BF9-8459-27FE3CF1A3CE}" presName="sibTrans" presStyleCnt="0"/>
      <dgm:spPr/>
    </dgm:pt>
    <dgm:pt modelId="{D729C252-2545-442F-93C7-1E47E0992F31}" type="pres">
      <dgm:prSet presAssocID="{B5D6F380-38DF-479F-A7D3-9703E8BE5C38}" presName="node" presStyleLbl="alignAccFollowNode1" presStyleIdx="6" presStyleCnt="9">
        <dgm:presLayoutVars>
          <dgm:bulletEnabled val="1"/>
        </dgm:presLayoutVars>
      </dgm:prSet>
      <dgm:spPr/>
    </dgm:pt>
    <dgm:pt modelId="{B6AD1796-E844-40BB-BCC3-31CF9096ED19}" type="pres">
      <dgm:prSet presAssocID="{5F12A0CD-1D61-41E8-8339-116D1E3514C3}" presName="sibTrans" presStyleCnt="0"/>
      <dgm:spPr/>
    </dgm:pt>
    <dgm:pt modelId="{75F50727-A46D-4910-9D78-597490D02E19}" type="pres">
      <dgm:prSet presAssocID="{36B4A630-3199-47EB-BEDC-E66314177AB4}" presName="node" presStyleLbl="alignAccFollowNode1" presStyleIdx="7" presStyleCnt="9">
        <dgm:presLayoutVars>
          <dgm:bulletEnabled val="1"/>
        </dgm:presLayoutVars>
      </dgm:prSet>
      <dgm:spPr/>
    </dgm:pt>
    <dgm:pt modelId="{F3B6EA6F-9C73-4F28-A4A9-65B88993B713}" type="pres">
      <dgm:prSet presAssocID="{25B54FF5-3368-40A0-A756-103DB8F376A2}" presName="sibTrans" presStyleCnt="0"/>
      <dgm:spPr/>
    </dgm:pt>
    <dgm:pt modelId="{A6FC0BF7-19ED-43A7-8419-8D11FFEFBAEA}" type="pres">
      <dgm:prSet presAssocID="{2249E120-82DE-4F24-BD06-5CBFCF0FE244}" presName="node" presStyleLbl="alignAccFollowNode1" presStyleIdx="8" presStyleCnt="9">
        <dgm:presLayoutVars>
          <dgm:bulletEnabled val="1"/>
        </dgm:presLayoutVars>
      </dgm:prSet>
      <dgm:spPr/>
    </dgm:pt>
  </dgm:ptLst>
  <dgm:cxnLst>
    <dgm:cxn modelId="{12A95400-133A-4370-B34C-F6CA54FB2D27}" srcId="{C84DBF97-1C5D-4B6A-A960-55B97022466E}" destId="{18AFCC72-F0C0-4DA4-8555-4DB02303A82A}" srcOrd="0" destOrd="0" parTransId="{EFCB7854-546B-4734-8488-3402B0CCFB2A}" sibTransId="{3143188D-EDF9-46D1-BB25-C0AAF75DC7C9}"/>
    <dgm:cxn modelId="{3116AA06-2B69-4648-9286-DC548BCD60DB}" type="presOf" srcId="{C84DBF97-1C5D-4B6A-A960-55B97022466E}" destId="{8FEB923B-D866-41D7-9FC4-C58415FDD29A}" srcOrd="0" destOrd="0" presId="urn:microsoft.com/office/officeart/2005/8/layout/lProcess3"/>
    <dgm:cxn modelId="{F366CD06-3D4C-460D-A925-3C881422206F}" type="presOf" srcId="{3C925676-E590-4D51-BCCA-F58427A06AB1}" destId="{42C04A1B-8840-4579-9E9B-1CAD70DC9B47}" srcOrd="0" destOrd="0" presId="urn:microsoft.com/office/officeart/2005/8/layout/lProcess3"/>
    <dgm:cxn modelId="{EF400D18-9513-4302-84CE-DF0B9A4DB363}" type="presOf" srcId="{BF6281CA-3FE4-4D4A-AC76-BB68D3083F58}" destId="{11E3C128-D4F2-4B02-87DE-65EC3C0FAE8D}" srcOrd="0" destOrd="0" presId="urn:microsoft.com/office/officeart/2005/8/layout/lProcess3"/>
    <dgm:cxn modelId="{825AB629-D8CA-4E21-8384-DF1FA2937658}" type="presOf" srcId="{36B4A630-3199-47EB-BEDC-E66314177AB4}" destId="{75F50727-A46D-4910-9D78-597490D02E19}" srcOrd="0" destOrd="0" presId="urn:microsoft.com/office/officeart/2005/8/layout/lProcess3"/>
    <dgm:cxn modelId="{94C13A2E-E5BA-432F-9EBF-B748B5732749}" srcId="{FF4C06EE-5E9B-41D4-84A2-AB83A419038E}" destId="{3C925676-E590-4D51-BCCA-F58427A06AB1}" srcOrd="2" destOrd="0" parTransId="{3A9F7959-1071-476C-8657-625EBB7EADF5}" sibTransId="{095D149B-0C2B-4EDD-ADA2-C4EA5351C066}"/>
    <dgm:cxn modelId="{2808EA33-D394-48F1-B67D-E0D66D446E65}" srcId="{6D3047C2-8FA0-44F1-A86F-CC4B70116DB2}" destId="{FE9589C4-87C8-412A-9D05-503BFC012DD1}" srcOrd="0" destOrd="0" parTransId="{BB1FA510-D2CD-4FFF-A8D7-1065880FEB4F}" sibTransId="{4BD4807F-99B7-4BF9-8459-27FE3CF1A3CE}"/>
    <dgm:cxn modelId="{91996F5B-0EDB-4F1C-BDF5-5132B89A67FA}" type="presOf" srcId="{6D3047C2-8FA0-44F1-A86F-CC4B70116DB2}" destId="{4E4D92DD-6D18-4648-AA4E-BC14DEF7EB86}" srcOrd="0" destOrd="0" presId="urn:microsoft.com/office/officeart/2005/8/layout/lProcess3"/>
    <dgm:cxn modelId="{07F0D55E-6BAA-407E-A0DB-C0C8EF9C8C94}" type="presOf" srcId="{F5ED6221-21CD-4E13-9725-063C8EAE7552}" destId="{E282A4B7-FF93-45CE-AE6A-B9D949016355}" srcOrd="0" destOrd="0" presId="urn:microsoft.com/office/officeart/2005/8/layout/lProcess3"/>
    <dgm:cxn modelId="{26395D47-EB5B-4F0A-ACEE-5540C2A0DC75}" srcId="{6D3047C2-8FA0-44F1-A86F-CC4B70116DB2}" destId="{2249E120-82DE-4F24-BD06-5CBFCF0FE244}" srcOrd="3" destOrd="0" parTransId="{53A7F0D0-4665-4BE6-9ED8-49AFF8A33743}" sibTransId="{74E8BCBD-602B-4AEE-A1E2-5531DE667AA1}"/>
    <dgm:cxn modelId="{A9C8804F-2D6F-4C4F-A44F-5A8575024BDB}" srcId="{BF6281CA-3FE4-4D4A-AC76-BB68D3083F58}" destId="{6D3047C2-8FA0-44F1-A86F-CC4B70116DB2}" srcOrd="2" destOrd="0" parTransId="{30784CCB-F2C1-43EA-B054-10AD1E597BB2}" sibTransId="{6F585662-30D4-4346-8EC4-890748B6A20A}"/>
    <dgm:cxn modelId="{DDBA0D51-999C-41CD-B617-AACBA57F749E}" srcId="{6D3047C2-8FA0-44F1-A86F-CC4B70116DB2}" destId="{36B4A630-3199-47EB-BEDC-E66314177AB4}" srcOrd="2" destOrd="0" parTransId="{04AD22BA-F36F-4A9D-B697-7F8ACF999B0A}" sibTransId="{25B54FF5-3368-40A0-A756-103DB8F376A2}"/>
    <dgm:cxn modelId="{90141373-E847-4652-8D26-5E9D78499E27}" type="presOf" srcId="{4A1288D0-720A-453B-B811-D389C8AD2A04}" destId="{636350F6-5C50-4297-8FA4-40B6D364A41F}" srcOrd="0" destOrd="0" presId="urn:microsoft.com/office/officeart/2005/8/layout/lProcess3"/>
    <dgm:cxn modelId="{56F58B55-0C11-4409-A514-DC56630A9D3A}" srcId="{FF4C06EE-5E9B-41D4-84A2-AB83A419038E}" destId="{6F713C19-823A-4B3A-88C9-C71FA40027DE}" srcOrd="0" destOrd="0" parTransId="{505A403A-D5BA-4B92-BD73-9AF8ABE18843}" sibTransId="{82465642-2370-4694-ABDC-9DB42B92036A}"/>
    <dgm:cxn modelId="{7B600D7A-01D7-4CFF-A50C-A3BD576F844F}" type="presOf" srcId="{B5D6F380-38DF-479F-A7D3-9703E8BE5C38}" destId="{D729C252-2545-442F-93C7-1E47E0992F31}" srcOrd="0" destOrd="0" presId="urn:microsoft.com/office/officeart/2005/8/layout/lProcess3"/>
    <dgm:cxn modelId="{B2DD8D8B-46F5-441F-AFBE-A40FA17C6871}" type="presOf" srcId="{FF4C06EE-5E9B-41D4-84A2-AB83A419038E}" destId="{77CE61D4-A145-4FC3-9B03-15643CBCAA67}" srcOrd="0" destOrd="0" presId="urn:microsoft.com/office/officeart/2005/8/layout/lProcess3"/>
    <dgm:cxn modelId="{5B88FC9A-2760-4259-A0DA-1B91D6417FAC}" srcId="{BF6281CA-3FE4-4D4A-AC76-BB68D3083F58}" destId="{C84DBF97-1C5D-4B6A-A960-55B97022466E}" srcOrd="1" destOrd="0" parTransId="{482BB0F9-6503-40D9-B984-163C776B5226}" sibTransId="{D8C4A0CB-7327-4938-8BB3-287B497A8E72}"/>
    <dgm:cxn modelId="{2ACC059D-8898-4DC6-A312-7AA8C7B89FD5}" type="presOf" srcId="{18AFCC72-F0C0-4DA4-8555-4DB02303A82A}" destId="{195E3B35-3496-4AC2-B564-8420FF91C00C}" srcOrd="0" destOrd="0" presId="urn:microsoft.com/office/officeart/2005/8/layout/lProcess3"/>
    <dgm:cxn modelId="{A77042A6-5BAB-48F4-A26F-9CBEDBA31E42}" srcId="{FF4C06EE-5E9B-41D4-84A2-AB83A419038E}" destId="{4A1288D0-720A-453B-B811-D389C8AD2A04}" srcOrd="1" destOrd="0" parTransId="{53129D5C-12DD-4B55-8A54-E3421BF34B3C}" sibTransId="{1BE06AB3-2225-469B-ABF6-5EDC1E2DDC68}"/>
    <dgm:cxn modelId="{7E6E3FA7-9051-49A9-842B-B40D59CBE5CB}" srcId="{C84DBF97-1C5D-4B6A-A960-55B97022466E}" destId="{F5ED6221-21CD-4E13-9725-063C8EAE7552}" srcOrd="1" destOrd="0" parTransId="{60411A90-A741-45B1-896F-E7F1AA32838F}" sibTransId="{FA91B4CE-F3B8-41E2-8805-80F4693047BC}"/>
    <dgm:cxn modelId="{958D53AC-F6F2-47E8-89A4-823AA0663820}" type="presOf" srcId="{6F713C19-823A-4B3A-88C9-C71FA40027DE}" destId="{41FEA349-284F-4951-89A9-0BDD97B0EBE9}" srcOrd="0" destOrd="0" presId="urn:microsoft.com/office/officeart/2005/8/layout/lProcess3"/>
    <dgm:cxn modelId="{C3E781CB-A7ED-46C1-8D15-965FCD52CEAD}" type="presOf" srcId="{FE9589C4-87C8-412A-9D05-503BFC012DD1}" destId="{5FBF8CF7-26B3-4096-9CA4-8624D2C02B68}" srcOrd="0" destOrd="0" presId="urn:microsoft.com/office/officeart/2005/8/layout/lProcess3"/>
    <dgm:cxn modelId="{95B00CCE-8D2F-4EE8-83A9-6C692FFE65EA}" srcId="{6D3047C2-8FA0-44F1-A86F-CC4B70116DB2}" destId="{B5D6F380-38DF-479F-A7D3-9703E8BE5C38}" srcOrd="1" destOrd="0" parTransId="{EF30AA6E-DDE9-4AF0-8B8B-368EFD150C6F}" sibTransId="{5F12A0CD-1D61-41E8-8339-116D1E3514C3}"/>
    <dgm:cxn modelId="{096B8EDC-3A3F-4F32-B938-8D69056D2732}" type="presOf" srcId="{2249E120-82DE-4F24-BD06-5CBFCF0FE244}" destId="{A6FC0BF7-19ED-43A7-8419-8D11FFEFBAEA}" srcOrd="0" destOrd="0" presId="urn:microsoft.com/office/officeart/2005/8/layout/lProcess3"/>
    <dgm:cxn modelId="{1BCB10DE-685A-4043-B7D8-CA4207034953}" srcId="{BF6281CA-3FE4-4D4A-AC76-BB68D3083F58}" destId="{FF4C06EE-5E9B-41D4-84A2-AB83A419038E}" srcOrd="0" destOrd="0" parTransId="{AB8C5949-71FB-4231-95D3-EB68F2AF22C1}" sibTransId="{D8A7348F-A769-4F80-8EF1-2751BD2C22C4}"/>
    <dgm:cxn modelId="{B3644AAA-7EB4-4B75-B433-EF01AD3943A0}" type="presParOf" srcId="{11E3C128-D4F2-4B02-87DE-65EC3C0FAE8D}" destId="{EDEE7A0B-9BAA-4F51-BB92-B4D9797A3523}" srcOrd="0" destOrd="0" presId="urn:microsoft.com/office/officeart/2005/8/layout/lProcess3"/>
    <dgm:cxn modelId="{761B24D9-A8EE-434D-8928-8CB4A486F09B}" type="presParOf" srcId="{EDEE7A0B-9BAA-4F51-BB92-B4D9797A3523}" destId="{77CE61D4-A145-4FC3-9B03-15643CBCAA67}" srcOrd="0" destOrd="0" presId="urn:microsoft.com/office/officeart/2005/8/layout/lProcess3"/>
    <dgm:cxn modelId="{123A9E1D-FFEE-4531-BC55-EFF3B62B4609}" type="presParOf" srcId="{EDEE7A0B-9BAA-4F51-BB92-B4D9797A3523}" destId="{E0140259-C156-4553-B142-056AFEE72A87}" srcOrd="1" destOrd="0" presId="urn:microsoft.com/office/officeart/2005/8/layout/lProcess3"/>
    <dgm:cxn modelId="{83B5DD4B-3BBD-4468-A445-DE41425DA7BA}" type="presParOf" srcId="{EDEE7A0B-9BAA-4F51-BB92-B4D9797A3523}" destId="{41FEA349-284F-4951-89A9-0BDD97B0EBE9}" srcOrd="2" destOrd="0" presId="urn:microsoft.com/office/officeart/2005/8/layout/lProcess3"/>
    <dgm:cxn modelId="{4576BBA2-671B-406F-AF3B-EC3E3FF14172}" type="presParOf" srcId="{EDEE7A0B-9BAA-4F51-BB92-B4D9797A3523}" destId="{3C3E5D3B-B425-4282-BB04-2156CF2B9ED7}" srcOrd="3" destOrd="0" presId="urn:microsoft.com/office/officeart/2005/8/layout/lProcess3"/>
    <dgm:cxn modelId="{C748A607-3F29-466E-9BDF-647D34DA5179}" type="presParOf" srcId="{EDEE7A0B-9BAA-4F51-BB92-B4D9797A3523}" destId="{636350F6-5C50-4297-8FA4-40B6D364A41F}" srcOrd="4" destOrd="0" presId="urn:microsoft.com/office/officeart/2005/8/layout/lProcess3"/>
    <dgm:cxn modelId="{FA96B03F-F696-42FA-AC6E-D543E28FC0E4}" type="presParOf" srcId="{EDEE7A0B-9BAA-4F51-BB92-B4D9797A3523}" destId="{CBDDEA6D-E1BB-4E81-9955-04557998903B}" srcOrd="5" destOrd="0" presId="urn:microsoft.com/office/officeart/2005/8/layout/lProcess3"/>
    <dgm:cxn modelId="{1B408448-88A8-4227-8341-0FA3EAFCC920}" type="presParOf" srcId="{EDEE7A0B-9BAA-4F51-BB92-B4D9797A3523}" destId="{42C04A1B-8840-4579-9E9B-1CAD70DC9B47}" srcOrd="6" destOrd="0" presId="urn:microsoft.com/office/officeart/2005/8/layout/lProcess3"/>
    <dgm:cxn modelId="{01412101-682B-446A-B7DD-1170B644E476}" type="presParOf" srcId="{11E3C128-D4F2-4B02-87DE-65EC3C0FAE8D}" destId="{B03C9B44-D3F2-437A-9B0D-0AD9407D1A75}" srcOrd="1" destOrd="0" presId="urn:microsoft.com/office/officeart/2005/8/layout/lProcess3"/>
    <dgm:cxn modelId="{AEE3B142-5491-48E8-8630-24166F9B7AB6}" type="presParOf" srcId="{11E3C128-D4F2-4B02-87DE-65EC3C0FAE8D}" destId="{F5C1BC7D-60E1-4A56-9CE5-8B235CF48127}" srcOrd="2" destOrd="0" presId="urn:microsoft.com/office/officeart/2005/8/layout/lProcess3"/>
    <dgm:cxn modelId="{A26900FF-F172-4860-B033-ED29BB459AD0}" type="presParOf" srcId="{F5C1BC7D-60E1-4A56-9CE5-8B235CF48127}" destId="{8FEB923B-D866-41D7-9FC4-C58415FDD29A}" srcOrd="0" destOrd="0" presId="urn:microsoft.com/office/officeart/2005/8/layout/lProcess3"/>
    <dgm:cxn modelId="{45275A4E-2D53-446D-96A5-1B76FBEC4B95}" type="presParOf" srcId="{F5C1BC7D-60E1-4A56-9CE5-8B235CF48127}" destId="{C53D0AD3-4C19-49A9-8645-54A87C86E15F}" srcOrd="1" destOrd="0" presId="urn:microsoft.com/office/officeart/2005/8/layout/lProcess3"/>
    <dgm:cxn modelId="{46DD0BA0-EBDC-4547-B26F-4DA0225023AB}" type="presParOf" srcId="{F5C1BC7D-60E1-4A56-9CE5-8B235CF48127}" destId="{195E3B35-3496-4AC2-B564-8420FF91C00C}" srcOrd="2" destOrd="0" presId="urn:microsoft.com/office/officeart/2005/8/layout/lProcess3"/>
    <dgm:cxn modelId="{E4684E30-C667-484A-ADB2-DD851F8FD5F9}" type="presParOf" srcId="{F5C1BC7D-60E1-4A56-9CE5-8B235CF48127}" destId="{324B3B3E-9F4D-4AE3-B8E7-2E3753BE36CD}" srcOrd="3" destOrd="0" presId="urn:microsoft.com/office/officeart/2005/8/layout/lProcess3"/>
    <dgm:cxn modelId="{14B8F294-E322-4D25-A996-FFCEC0FD9E69}" type="presParOf" srcId="{F5C1BC7D-60E1-4A56-9CE5-8B235CF48127}" destId="{E282A4B7-FF93-45CE-AE6A-B9D949016355}" srcOrd="4" destOrd="0" presId="urn:microsoft.com/office/officeart/2005/8/layout/lProcess3"/>
    <dgm:cxn modelId="{17C6C2B7-30A2-4FE7-A701-C4C5FE0A7315}" type="presParOf" srcId="{11E3C128-D4F2-4B02-87DE-65EC3C0FAE8D}" destId="{0225C4FA-1725-4D9D-9A82-58AAA40F5CC8}" srcOrd="3" destOrd="0" presId="urn:microsoft.com/office/officeart/2005/8/layout/lProcess3"/>
    <dgm:cxn modelId="{8310FF82-7D08-462A-8611-76226BAD92DC}" type="presParOf" srcId="{11E3C128-D4F2-4B02-87DE-65EC3C0FAE8D}" destId="{589CB4DA-39D0-4F6C-AB9D-A4AA5E3446D9}" srcOrd="4" destOrd="0" presId="urn:microsoft.com/office/officeart/2005/8/layout/lProcess3"/>
    <dgm:cxn modelId="{F3A27CA1-26DD-4339-8CE9-A815E31A0EFB}" type="presParOf" srcId="{589CB4DA-39D0-4F6C-AB9D-A4AA5E3446D9}" destId="{4E4D92DD-6D18-4648-AA4E-BC14DEF7EB86}" srcOrd="0" destOrd="0" presId="urn:microsoft.com/office/officeart/2005/8/layout/lProcess3"/>
    <dgm:cxn modelId="{B8E618EB-E470-4B45-AB4A-9458CA288F38}" type="presParOf" srcId="{589CB4DA-39D0-4F6C-AB9D-A4AA5E3446D9}" destId="{B4621BEC-88E7-4596-82BB-91622550CCE4}" srcOrd="1" destOrd="0" presId="urn:microsoft.com/office/officeart/2005/8/layout/lProcess3"/>
    <dgm:cxn modelId="{FD6F4F70-A70C-4DC1-BBC9-5C4247D4088A}" type="presParOf" srcId="{589CB4DA-39D0-4F6C-AB9D-A4AA5E3446D9}" destId="{5FBF8CF7-26B3-4096-9CA4-8624D2C02B68}" srcOrd="2" destOrd="0" presId="urn:microsoft.com/office/officeart/2005/8/layout/lProcess3"/>
    <dgm:cxn modelId="{1D565F98-298F-43B0-A873-2DA4F3A21F24}" type="presParOf" srcId="{589CB4DA-39D0-4F6C-AB9D-A4AA5E3446D9}" destId="{69E38F13-C6E7-43AA-AB56-67EFECC93C48}" srcOrd="3" destOrd="0" presId="urn:microsoft.com/office/officeart/2005/8/layout/lProcess3"/>
    <dgm:cxn modelId="{267F5E0C-E20C-4731-B9EB-623C3E877A9F}" type="presParOf" srcId="{589CB4DA-39D0-4F6C-AB9D-A4AA5E3446D9}" destId="{D729C252-2545-442F-93C7-1E47E0992F31}" srcOrd="4" destOrd="0" presId="urn:microsoft.com/office/officeart/2005/8/layout/lProcess3"/>
    <dgm:cxn modelId="{CFDF108F-4432-49F4-A72B-26936B679824}" type="presParOf" srcId="{589CB4DA-39D0-4F6C-AB9D-A4AA5E3446D9}" destId="{B6AD1796-E844-40BB-BCC3-31CF9096ED19}" srcOrd="5" destOrd="0" presId="urn:microsoft.com/office/officeart/2005/8/layout/lProcess3"/>
    <dgm:cxn modelId="{93FC0E40-3EAC-4192-A9F2-40A4C70D7A4B}" type="presParOf" srcId="{589CB4DA-39D0-4F6C-AB9D-A4AA5E3446D9}" destId="{75F50727-A46D-4910-9D78-597490D02E19}" srcOrd="6" destOrd="0" presId="urn:microsoft.com/office/officeart/2005/8/layout/lProcess3"/>
    <dgm:cxn modelId="{8847E401-4124-4738-8CE0-B0A330ECE89D}" type="presParOf" srcId="{589CB4DA-39D0-4F6C-AB9D-A4AA5E3446D9}" destId="{F3B6EA6F-9C73-4F28-A4A9-65B88993B713}" srcOrd="7" destOrd="0" presId="urn:microsoft.com/office/officeart/2005/8/layout/lProcess3"/>
    <dgm:cxn modelId="{446C427B-6B57-4AF3-97B2-DEE03BBC5ABC}" type="presParOf" srcId="{589CB4DA-39D0-4F6C-AB9D-A4AA5E3446D9}" destId="{A6FC0BF7-19ED-43A7-8419-8D11FFEFBAEA}" srcOrd="8"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6281CA-3FE4-4D4A-AC76-BB68D3083F5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FF4C06EE-5E9B-41D4-84A2-AB83A419038E}">
      <dgm:prSet/>
      <dgm:spPr/>
      <dgm:t>
        <a:bodyPr/>
        <a:lstStyle/>
        <a:p>
          <a:r>
            <a:rPr lang="en-US" dirty="0"/>
            <a:t>The </a:t>
          </a:r>
          <a:r>
            <a:rPr lang="en-US" i="1" dirty="0"/>
            <a:t>linear</a:t>
          </a:r>
          <a:r>
            <a:rPr lang="en-US" dirty="0"/>
            <a:t> </a:t>
          </a:r>
          <a:r>
            <a:rPr lang="en-US" i="1" dirty="0"/>
            <a:t>momentum</a:t>
          </a:r>
          <a:r>
            <a:rPr lang="en-US" dirty="0"/>
            <a:t> of a particle</a:t>
          </a:r>
        </a:p>
      </dgm:t>
    </dgm:pt>
    <dgm:pt modelId="{AB8C5949-71FB-4231-95D3-EB68F2AF22C1}" type="parTrans" cxnId="{1BCB10DE-685A-4043-B7D8-CA4207034953}">
      <dgm:prSet/>
      <dgm:spPr/>
      <dgm:t>
        <a:bodyPr/>
        <a:lstStyle/>
        <a:p>
          <a:endParaRPr lang="en-US"/>
        </a:p>
      </dgm:t>
    </dgm:pt>
    <dgm:pt modelId="{D8A7348F-A769-4F80-8EF1-2751BD2C22C4}" type="sibTrans" cxnId="{1BCB10DE-685A-4043-B7D8-CA4207034953}">
      <dgm:prSet/>
      <dgm:spPr/>
      <dgm:t>
        <a:bodyPr/>
        <a:lstStyle/>
        <a:p>
          <a:endParaRPr lang="en-US"/>
        </a:p>
      </dgm:t>
    </dgm:pt>
    <dgm:pt modelId="{4A1288D0-720A-453B-B811-D389C8AD2A04}">
      <dgm:prSet/>
      <dgm:spPr/>
      <dgm:t>
        <a:bodyPr/>
        <a:lstStyle/>
        <a:p>
          <a:r>
            <a:rPr lang="en-US" dirty="0"/>
            <a:t>Note: </a:t>
          </a:r>
        </a:p>
      </dgm:t>
    </dgm:pt>
    <dgm:pt modelId="{53129D5C-12DD-4B55-8A54-E3421BF34B3C}" type="parTrans" cxnId="{A77042A6-5BAB-48F4-A26F-9CBEDBA31E42}">
      <dgm:prSet/>
      <dgm:spPr/>
      <dgm:t>
        <a:bodyPr/>
        <a:lstStyle/>
        <a:p>
          <a:endParaRPr lang="en-US"/>
        </a:p>
      </dgm:t>
    </dgm:pt>
    <dgm:pt modelId="{1BE06AB3-2225-469B-ABF6-5EDC1E2DDC68}" type="sibTrans" cxnId="{A77042A6-5BAB-48F4-A26F-9CBEDBA31E42}">
      <dgm:prSet/>
      <dgm:spPr/>
      <dgm:t>
        <a:bodyPr/>
        <a:lstStyle/>
        <a:p>
          <a:endParaRPr lang="en-US"/>
        </a:p>
      </dgm:t>
    </dgm:pt>
    <dgm:pt modelId="{3C925676-E590-4D51-BCCA-F58427A06AB1}">
      <dgm:prSet/>
      <dgm:spPr/>
      <dgm:t>
        <a:bodyPr/>
        <a:lstStyle/>
        <a:p>
          <a:r>
            <a:rPr lang="en-US" dirty="0"/>
            <a:t>Linear momentum is a vector quantity</a:t>
          </a:r>
        </a:p>
      </dgm:t>
    </dgm:pt>
    <dgm:pt modelId="{3A9F7959-1071-476C-8657-625EBB7EADF5}" type="parTrans" cxnId="{94C13A2E-E5BA-432F-9EBF-B748B5732749}">
      <dgm:prSet/>
      <dgm:spPr/>
      <dgm:t>
        <a:bodyPr/>
        <a:lstStyle/>
        <a:p>
          <a:endParaRPr lang="en-US"/>
        </a:p>
      </dgm:t>
    </dgm:pt>
    <dgm:pt modelId="{095D149B-0C2B-4EDD-ADA2-C4EA5351C066}" type="sibTrans" cxnId="{94C13A2E-E5BA-432F-9EBF-B748B5732749}">
      <dgm:prSet/>
      <dgm:spPr/>
      <dgm:t>
        <a:bodyPr/>
        <a:lstStyle/>
        <a:p>
          <a:endParaRPr lang="en-US"/>
        </a:p>
      </dgm:t>
    </dgm:pt>
    <dgm:pt modelId="{C84DBF97-1C5D-4B6A-A960-55B97022466E}">
      <dgm:prSet/>
      <dgm:spPr/>
      <dgm:t>
        <a:bodyPr/>
        <a:lstStyle/>
        <a:p>
          <a:r>
            <a:rPr lang="en-US" dirty="0"/>
            <a:t>Direction of linear momentum is the same</a:t>
          </a:r>
        </a:p>
      </dgm:t>
    </dgm:pt>
    <dgm:pt modelId="{482BB0F9-6503-40D9-B984-163C776B5226}" type="parTrans" cxnId="{5B88FC9A-2760-4259-A0DA-1B91D6417FAC}">
      <dgm:prSet/>
      <dgm:spPr/>
      <dgm:t>
        <a:bodyPr/>
        <a:lstStyle/>
        <a:p>
          <a:endParaRPr lang="en-US"/>
        </a:p>
      </dgm:t>
    </dgm:pt>
    <dgm:pt modelId="{D8C4A0CB-7327-4938-8BB3-287B497A8E72}" type="sibTrans" cxnId="{5B88FC9A-2760-4259-A0DA-1B91D6417FAC}">
      <dgm:prSet/>
      <dgm:spPr/>
      <dgm:t>
        <a:bodyPr/>
        <a:lstStyle/>
        <a:p>
          <a:endParaRPr lang="en-US"/>
        </a:p>
      </dgm:t>
    </dgm:pt>
    <dgm:pt modelId="{F5ED6221-21CD-4E13-9725-063C8EAE7552}">
      <dgm:prSet/>
      <dgm:spPr/>
      <dgm:t>
        <a:bodyPr/>
        <a:lstStyle/>
        <a:p>
          <a:r>
            <a:rPr lang="en-US" dirty="0"/>
            <a:t>SI units – kg-m/s</a:t>
          </a:r>
        </a:p>
      </dgm:t>
    </dgm:pt>
    <dgm:pt modelId="{60411A90-A741-45B1-896F-E7F1AA32838F}" type="parTrans" cxnId="{7E6E3FA7-9051-49A9-842B-B40D59CBE5CB}">
      <dgm:prSet/>
      <dgm:spPr/>
      <dgm:t>
        <a:bodyPr/>
        <a:lstStyle/>
        <a:p>
          <a:endParaRPr lang="en-US"/>
        </a:p>
      </dgm:t>
    </dgm:pt>
    <dgm:pt modelId="{FA91B4CE-F3B8-41E2-8805-80F4693047BC}" type="sibTrans" cxnId="{7E6E3FA7-9051-49A9-842B-B40D59CBE5CB}">
      <dgm:prSet/>
      <dgm:spPr/>
      <dgm:t>
        <a:bodyPr/>
        <a:lstStyle/>
        <a:p>
          <a:endParaRPr lang="en-US"/>
        </a:p>
      </dgm:t>
    </dgm:pt>
    <dgm:pt modelId="{6D3047C2-8FA0-44F1-A86F-CC4B70116DB2}">
      <dgm:prSet/>
      <dgm:spPr/>
      <dgm:t>
        <a:bodyPr/>
        <a:lstStyle/>
        <a:p>
          <a:r>
            <a:rPr lang="en-US"/>
            <a:t>Most of the time we will work with momentum in terms of </a:t>
          </a:r>
        </a:p>
      </dgm:t>
    </dgm:pt>
    <dgm:pt modelId="{30784CCB-F2C1-43EA-B054-10AD1E597BB2}" type="parTrans" cxnId="{A9C8804F-2D6F-4C4F-A44F-5A8575024BDB}">
      <dgm:prSet/>
      <dgm:spPr/>
      <dgm:t>
        <a:bodyPr/>
        <a:lstStyle/>
        <a:p>
          <a:endParaRPr lang="en-US"/>
        </a:p>
      </dgm:t>
    </dgm:pt>
    <dgm:pt modelId="{6F585662-30D4-4346-8EC4-890748B6A20A}" type="sibTrans" cxnId="{A9C8804F-2D6F-4C4F-A44F-5A8575024BDB}">
      <dgm:prSet/>
      <dgm:spPr/>
      <dgm:t>
        <a:bodyPr/>
        <a:lstStyle/>
        <a:p>
          <a:endParaRPr lang="en-US"/>
        </a:p>
      </dgm:t>
    </dgm:pt>
    <dgm:pt modelId="{FE9589C4-87C8-412A-9D05-503BFC012DD1}">
      <dgm:prSet/>
      <dgm:spPr/>
      <dgm:t>
        <a:bodyPr/>
        <a:lstStyle/>
        <a:p>
          <a:r>
            <a:rPr lang="en-US" dirty="0"/>
            <a:t>its components </a:t>
          </a:r>
        </a:p>
      </dgm:t>
    </dgm:pt>
    <dgm:pt modelId="{BB1FA510-D2CD-4FFF-A8D7-1065880FEB4F}" type="parTrans" cxnId="{2808EA33-D394-48F1-B67D-E0D66D446E65}">
      <dgm:prSet/>
      <dgm:spPr/>
      <dgm:t>
        <a:bodyPr/>
        <a:lstStyle/>
        <a:p>
          <a:endParaRPr lang="en-US"/>
        </a:p>
      </dgm:t>
    </dgm:pt>
    <dgm:pt modelId="{4BD4807F-99B7-4BF9-8459-27FE3CF1A3CE}" type="sibTrans" cxnId="{2808EA33-D394-48F1-B67D-E0D66D446E65}">
      <dgm:prSet/>
      <dgm:spPr/>
      <dgm:t>
        <a:bodyPr/>
        <a:lstStyle/>
        <a:p>
          <a:endParaRPr lang="en-US"/>
        </a:p>
      </dgm:t>
    </dgm:pt>
    <dgm:pt modelId="{B5D6F380-38DF-479F-A7D3-9703E8BE5C38}">
      <dgm:prSet/>
      <dgm:spPr>
        <a:blipFill>
          <a:blip xmlns:r="http://schemas.openxmlformats.org/officeDocument/2006/relationships" r:embed="rId1"/>
          <a:stretch>
            <a:fillRect/>
          </a:stretch>
        </a:blipFill>
      </dgm:spPr>
      <dgm:t>
        <a:bodyPr/>
        <a:lstStyle/>
        <a:p>
          <a:r>
            <a:rPr lang="en-US">
              <a:noFill/>
            </a:rPr>
            <a:t> </a:t>
          </a:r>
        </a:p>
      </dgm:t>
    </dgm:pt>
    <dgm:pt modelId="{EF30AA6E-DDE9-4AF0-8B8B-368EFD150C6F}" type="parTrans" cxnId="{95B00CCE-8D2F-4EE8-83A9-6C692FFE65EA}">
      <dgm:prSet/>
      <dgm:spPr/>
      <dgm:t>
        <a:bodyPr/>
        <a:lstStyle/>
        <a:p>
          <a:endParaRPr lang="en-US"/>
        </a:p>
      </dgm:t>
    </dgm:pt>
    <dgm:pt modelId="{5F12A0CD-1D61-41E8-8339-116D1E3514C3}" type="sibTrans" cxnId="{95B00CCE-8D2F-4EE8-83A9-6C692FFE65EA}">
      <dgm:prSet/>
      <dgm:spPr/>
      <dgm:t>
        <a:bodyPr/>
        <a:lstStyle/>
        <a:p>
          <a:endParaRPr lang="en-US"/>
        </a:p>
      </dgm:t>
    </dgm:pt>
    <dgm:pt modelId="{36B4A630-3199-47EB-BEDC-E66314177AB4}">
      <dgm:prSet/>
      <dgm:spPr>
        <a:blipFill>
          <a:blip xmlns:r="http://schemas.openxmlformats.org/officeDocument/2006/relationships" r:embed="rId2"/>
          <a:stretch>
            <a:fillRect/>
          </a:stretch>
        </a:blipFill>
      </dgm:spPr>
      <dgm:t>
        <a:bodyPr/>
        <a:lstStyle/>
        <a:p>
          <a:r>
            <a:rPr lang="en-US">
              <a:noFill/>
            </a:rPr>
            <a:t> </a:t>
          </a:r>
        </a:p>
      </dgm:t>
    </dgm:pt>
    <dgm:pt modelId="{04AD22BA-F36F-4A9D-B697-7F8ACF999B0A}" type="parTrans" cxnId="{DDBA0D51-999C-41CD-B617-AACBA57F749E}">
      <dgm:prSet/>
      <dgm:spPr/>
      <dgm:t>
        <a:bodyPr/>
        <a:lstStyle/>
        <a:p>
          <a:endParaRPr lang="en-US"/>
        </a:p>
      </dgm:t>
    </dgm:pt>
    <dgm:pt modelId="{25B54FF5-3368-40A0-A756-103DB8F376A2}" type="sibTrans" cxnId="{DDBA0D51-999C-41CD-B617-AACBA57F749E}">
      <dgm:prSet/>
      <dgm:spPr/>
      <dgm:t>
        <a:bodyPr/>
        <a:lstStyle/>
        <a:p>
          <a:endParaRPr lang="en-US"/>
        </a:p>
      </dgm:t>
    </dgm:pt>
    <dgm:pt modelId="{2249E120-82DE-4F24-BD06-5CBFCF0FE244}">
      <dgm:prSet/>
      <dgm:spPr>
        <a:blipFill>
          <a:blip xmlns:r="http://schemas.openxmlformats.org/officeDocument/2006/relationships" r:embed="rId3"/>
          <a:stretch>
            <a:fillRect/>
          </a:stretch>
        </a:blipFill>
      </dgm:spPr>
      <dgm:t>
        <a:bodyPr/>
        <a:lstStyle/>
        <a:p>
          <a:r>
            <a:rPr lang="en-US">
              <a:noFill/>
            </a:rPr>
            <a:t> </a:t>
          </a:r>
        </a:p>
      </dgm:t>
    </dgm:pt>
    <dgm:pt modelId="{53A7F0D0-4665-4BE6-9ED8-49AFF8A33743}" type="parTrans" cxnId="{26395D47-EB5B-4F0A-ACEE-5540C2A0DC75}">
      <dgm:prSet/>
      <dgm:spPr/>
      <dgm:t>
        <a:bodyPr/>
        <a:lstStyle/>
        <a:p>
          <a:endParaRPr lang="en-US"/>
        </a:p>
      </dgm:t>
    </dgm:pt>
    <dgm:pt modelId="{74E8BCBD-602B-4AEE-A1E2-5531DE667AA1}" type="sibTrans" cxnId="{26395D47-EB5B-4F0A-ACEE-5540C2A0DC75}">
      <dgm:prSet/>
      <dgm:spPr/>
      <dgm:t>
        <a:bodyPr/>
        <a:lstStyle/>
        <a:p>
          <a:endParaRPr lang="en-US"/>
        </a:p>
      </dgm:t>
    </dgm:pt>
    <dgm:pt modelId="{6F713C19-823A-4B3A-88C9-C71FA40027DE}">
      <dgm:prSet/>
      <dgm:spPr/>
      <dgm:t>
        <a:bodyPr/>
        <a:lstStyle/>
        <a:p>
          <a:r>
            <a:rPr lang="en-US" dirty="0"/>
            <a:t> is the product of its mass and its velocity:</a:t>
          </a:r>
        </a:p>
      </dgm:t>
    </dgm:pt>
    <dgm:pt modelId="{505A403A-D5BA-4B92-BD73-9AF8ABE18843}" type="parTrans" cxnId="{56F58B55-0C11-4409-A514-DC56630A9D3A}">
      <dgm:prSet/>
      <dgm:spPr/>
      <dgm:t>
        <a:bodyPr/>
        <a:lstStyle/>
        <a:p>
          <a:endParaRPr lang="en-US"/>
        </a:p>
      </dgm:t>
    </dgm:pt>
    <dgm:pt modelId="{82465642-2370-4694-ABDC-9DB42B92036A}" type="sibTrans" cxnId="{56F58B55-0C11-4409-A514-DC56630A9D3A}">
      <dgm:prSet/>
      <dgm:spPr/>
      <dgm:t>
        <a:bodyPr/>
        <a:lstStyle/>
        <a:p>
          <a:endParaRPr lang="en-US"/>
        </a:p>
      </dgm:t>
    </dgm:pt>
    <dgm:pt modelId="{18AFCC72-F0C0-4DA4-8555-4DB02303A82A}">
      <dgm:prSet/>
      <dgm:spPr/>
      <dgm:t>
        <a:bodyPr/>
        <a:lstStyle/>
        <a:p>
          <a:r>
            <a:rPr lang="en-US" dirty="0"/>
            <a:t>as the particle’s velocity</a:t>
          </a:r>
        </a:p>
      </dgm:t>
    </dgm:pt>
    <dgm:pt modelId="{EFCB7854-546B-4734-8488-3402B0CCFB2A}" type="parTrans" cxnId="{12A95400-133A-4370-B34C-F6CA54FB2D27}">
      <dgm:prSet/>
      <dgm:spPr/>
      <dgm:t>
        <a:bodyPr/>
        <a:lstStyle/>
        <a:p>
          <a:endParaRPr lang="en-US"/>
        </a:p>
      </dgm:t>
    </dgm:pt>
    <dgm:pt modelId="{3143188D-EDF9-46D1-BB25-C0AAF75DC7C9}" type="sibTrans" cxnId="{12A95400-133A-4370-B34C-F6CA54FB2D27}">
      <dgm:prSet/>
      <dgm:spPr/>
      <dgm:t>
        <a:bodyPr/>
        <a:lstStyle/>
        <a:p>
          <a:endParaRPr lang="en-US"/>
        </a:p>
      </dgm:t>
    </dgm:pt>
    <dgm:pt modelId="{11E3C128-D4F2-4B02-87DE-65EC3C0FAE8D}" type="pres">
      <dgm:prSet presAssocID="{BF6281CA-3FE4-4D4A-AC76-BB68D3083F58}" presName="Name0" presStyleCnt="0">
        <dgm:presLayoutVars>
          <dgm:chPref val="3"/>
          <dgm:dir/>
          <dgm:animLvl val="lvl"/>
          <dgm:resizeHandles/>
        </dgm:presLayoutVars>
      </dgm:prSet>
      <dgm:spPr/>
    </dgm:pt>
    <dgm:pt modelId="{EDEE7A0B-9BAA-4F51-BB92-B4D9797A3523}" type="pres">
      <dgm:prSet presAssocID="{FF4C06EE-5E9B-41D4-84A2-AB83A419038E}" presName="horFlow" presStyleCnt="0"/>
      <dgm:spPr/>
    </dgm:pt>
    <dgm:pt modelId="{77CE61D4-A145-4FC3-9B03-15643CBCAA67}" type="pres">
      <dgm:prSet presAssocID="{FF4C06EE-5E9B-41D4-84A2-AB83A419038E}" presName="bigChev" presStyleLbl="node1" presStyleIdx="0" presStyleCnt="3"/>
      <dgm:spPr/>
    </dgm:pt>
    <dgm:pt modelId="{E0140259-C156-4553-B142-056AFEE72A87}" type="pres">
      <dgm:prSet presAssocID="{505A403A-D5BA-4B92-BD73-9AF8ABE18843}" presName="parTrans" presStyleCnt="0"/>
      <dgm:spPr/>
    </dgm:pt>
    <dgm:pt modelId="{41FEA349-284F-4951-89A9-0BDD97B0EBE9}" type="pres">
      <dgm:prSet presAssocID="{6F713C19-823A-4B3A-88C9-C71FA40027DE}" presName="node" presStyleLbl="alignAccFollowNode1" presStyleIdx="0" presStyleCnt="9">
        <dgm:presLayoutVars>
          <dgm:bulletEnabled val="1"/>
        </dgm:presLayoutVars>
      </dgm:prSet>
      <dgm:spPr/>
    </dgm:pt>
    <dgm:pt modelId="{3C3E5D3B-B425-4282-BB04-2156CF2B9ED7}" type="pres">
      <dgm:prSet presAssocID="{82465642-2370-4694-ABDC-9DB42B92036A}" presName="sibTrans" presStyleCnt="0"/>
      <dgm:spPr/>
    </dgm:pt>
    <dgm:pt modelId="{636350F6-5C50-4297-8FA4-40B6D364A41F}" type="pres">
      <dgm:prSet presAssocID="{4A1288D0-720A-453B-B811-D389C8AD2A04}" presName="node" presStyleLbl="alignAccFollowNode1" presStyleIdx="1" presStyleCnt="9">
        <dgm:presLayoutVars>
          <dgm:bulletEnabled val="1"/>
        </dgm:presLayoutVars>
      </dgm:prSet>
      <dgm:spPr/>
    </dgm:pt>
    <dgm:pt modelId="{CBDDEA6D-E1BB-4E81-9955-04557998903B}" type="pres">
      <dgm:prSet presAssocID="{1BE06AB3-2225-469B-ABF6-5EDC1E2DDC68}" presName="sibTrans" presStyleCnt="0"/>
      <dgm:spPr/>
    </dgm:pt>
    <dgm:pt modelId="{42C04A1B-8840-4579-9E9B-1CAD70DC9B47}" type="pres">
      <dgm:prSet presAssocID="{3C925676-E590-4D51-BCCA-F58427A06AB1}" presName="node" presStyleLbl="alignAccFollowNode1" presStyleIdx="2" presStyleCnt="9">
        <dgm:presLayoutVars>
          <dgm:bulletEnabled val="1"/>
        </dgm:presLayoutVars>
      </dgm:prSet>
      <dgm:spPr/>
    </dgm:pt>
    <dgm:pt modelId="{B03C9B44-D3F2-437A-9B0D-0AD9407D1A75}" type="pres">
      <dgm:prSet presAssocID="{FF4C06EE-5E9B-41D4-84A2-AB83A419038E}" presName="vSp" presStyleCnt="0"/>
      <dgm:spPr/>
    </dgm:pt>
    <dgm:pt modelId="{F5C1BC7D-60E1-4A56-9CE5-8B235CF48127}" type="pres">
      <dgm:prSet presAssocID="{C84DBF97-1C5D-4B6A-A960-55B97022466E}" presName="horFlow" presStyleCnt="0"/>
      <dgm:spPr/>
    </dgm:pt>
    <dgm:pt modelId="{8FEB923B-D866-41D7-9FC4-C58415FDD29A}" type="pres">
      <dgm:prSet presAssocID="{C84DBF97-1C5D-4B6A-A960-55B97022466E}" presName="bigChev" presStyleLbl="node1" presStyleIdx="1" presStyleCnt="3"/>
      <dgm:spPr/>
    </dgm:pt>
    <dgm:pt modelId="{C53D0AD3-4C19-49A9-8645-54A87C86E15F}" type="pres">
      <dgm:prSet presAssocID="{EFCB7854-546B-4734-8488-3402B0CCFB2A}" presName="parTrans" presStyleCnt="0"/>
      <dgm:spPr/>
    </dgm:pt>
    <dgm:pt modelId="{195E3B35-3496-4AC2-B564-8420FF91C00C}" type="pres">
      <dgm:prSet presAssocID="{18AFCC72-F0C0-4DA4-8555-4DB02303A82A}" presName="node" presStyleLbl="alignAccFollowNode1" presStyleIdx="3" presStyleCnt="9">
        <dgm:presLayoutVars>
          <dgm:bulletEnabled val="1"/>
        </dgm:presLayoutVars>
      </dgm:prSet>
      <dgm:spPr/>
    </dgm:pt>
    <dgm:pt modelId="{324B3B3E-9F4D-4AE3-B8E7-2E3753BE36CD}" type="pres">
      <dgm:prSet presAssocID="{3143188D-EDF9-46D1-BB25-C0AAF75DC7C9}" presName="sibTrans" presStyleCnt="0"/>
      <dgm:spPr/>
    </dgm:pt>
    <dgm:pt modelId="{E282A4B7-FF93-45CE-AE6A-B9D949016355}" type="pres">
      <dgm:prSet presAssocID="{F5ED6221-21CD-4E13-9725-063C8EAE7552}" presName="node" presStyleLbl="alignAccFollowNode1" presStyleIdx="4" presStyleCnt="9">
        <dgm:presLayoutVars>
          <dgm:bulletEnabled val="1"/>
        </dgm:presLayoutVars>
      </dgm:prSet>
      <dgm:spPr/>
    </dgm:pt>
    <dgm:pt modelId="{0225C4FA-1725-4D9D-9A82-58AAA40F5CC8}" type="pres">
      <dgm:prSet presAssocID="{C84DBF97-1C5D-4B6A-A960-55B97022466E}" presName="vSp" presStyleCnt="0"/>
      <dgm:spPr/>
    </dgm:pt>
    <dgm:pt modelId="{589CB4DA-39D0-4F6C-AB9D-A4AA5E3446D9}" type="pres">
      <dgm:prSet presAssocID="{6D3047C2-8FA0-44F1-A86F-CC4B70116DB2}" presName="horFlow" presStyleCnt="0"/>
      <dgm:spPr/>
    </dgm:pt>
    <dgm:pt modelId="{4E4D92DD-6D18-4648-AA4E-BC14DEF7EB86}" type="pres">
      <dgm:prSet presAssocID="{6D3047C2-8FA0-44F1-A86F-CC4B70116DB2}" presName="bigChev" presStyleLbl="node1" presStyleIdx="2" presStyleCnt="3"/>
      <dgm:spPr/>
    </dgm:pt>
    <dgm:pt modelId="{B4621BEC-88E7-4596-82BB-91622550CCE4}" type="pres">
      <dgm:prSet presAssocID="{BB1FA510-D2CD-4FFF-A8D7-1065880FEB4F}" presName="parTrans" presStyleCnt="0"/>
      <dgm:spPr/>
    </dgm:pt>
    <dgm:pt modelId="{5FBF8CF7-26B3-4096-9CA4-8624D2C02B68}" type="pres">
      <dgm:prSet presAssocID="{FE9589C4-87C8-412A-9D05-503BFC012DD1}" presName="node" presStyleLbl="alignAccFollowNode1" presStyleIdx="5" presStyleCnt="9">
        <dgm:presLayoutVars>
          <dgm:bulletEnabled val="1"/>
        </dgm:presLayoutVars>
      </dgm:prSet>
      <dgm:spPr/>
    </dgm:pt>
    <dgm:pt modelId="{69E38F13-C6E7-43AA-AB56-67EFECC93C48}" type="pres">
      <dgm:prSet presAssocID="{4BD4807F-99B7-4BF9-8459-27FE3CF1A3CE}" presName="sibTrans" presStyleCnt="0"/>
      <dgm:spPr/>
    </dgm:pt>
    <dgm:pt modelId="{D729C252-2545-442F-93C7-1E47E0992F31}" type="pres">
      <dgm:prSet presAssocID="{B5D6F380-38DF-479F-A7D3-9703E8BE5C38}" presName="node" presStyleLbl="alignAccFollowNode1" presStyleIdx="6" presStyleCnt="9">
        <dgm:presLayoutVars>
          <dgm:bulletEnabled val="1"/>
        </dgm:presLayoutVars>
      </dgm:prSet>
      <dgm:spPr/>
    </dgm:pt>
    <dgm:pt modelId="{B6AD1796-E844-40BB-BCC3-31CF9096ED19}" type="pres">
      <dgm:prSet presAssocID="{5F12A0CD-1D61-41E8-8339-116D1E3514C3}" presName="sibTrans" presStyleCnt="0"/>
      <dgm:spPr/>
    </dgm:pt>
    <dgm:pt modelId="{75F50727-A46D-4910-9D78-597490D02E19}" type="pres">
      <dgm:prSet presAssocID="{36B4A630-3199-47EB-BEDC-E66314177AB4}" presName="node" presStyleLbl="alignAccFollowNode1" presStyleIdx="7" presStyleCnt="9">
        <dgm:presLayoutVars>
          <dgm:bulletEnabled val="1"/>
        </dgm:presLayoutVars>
      </dgm:prSet>
      <dgm:spPr/>
    </dgm:pt>
    <dgm:pt modelId="{F3B6EA6F-9C73-4F28-A4A9-65B88993B713}" type="pres">
      <dgm:prSet presAssocID="{25B54FF5-3368-40A0-A756-103DB8F376A2}" presName="sibTrans" presStyleCnt="0"/>
      <dgm:spPr/>
    </dgm:pt>
    <dgm:pt modelId="{A6FC0BF7-19ED-43A7-8419-8D11FFEFBAEA}" type="pres">
      <dgm:prSet presAssocID="{2249E120-82DE-4F24-BD06-5CBFCF0FE244}" presName="node" presStyleLbl="alignAccFollowNode1" presStyleIdx="8" presStyleCnt="9">
        <dgm:presLayoutVars>
          <dgm:bulletEnabled val="1"/>
        </dgm:presLayoutVars>
      </dgm:prSet>
      <dgm:spPr/>
    </dgm:pt>
  </dgm:ptLst>
  <dgm:cxnLst>
    <dgm:cxn modelId="{12A95400-133A-4370-B34C-F6CA54FB2D27}" srcId="{C84DBF97-1C5D-4B6A-A960-55B97022466E}" destId="{18AFCC72-F0C0-4DA4-8555-4DB02303A82A}" srcOrd="0" destOrd="0" parTransId="{EFCB7854-546B-4734-8488-3402B0CCFB2A}" sibTransId="{3143188D-EDF9-46D1-BB25-C0AAF75DC7C9}"/>
    <dgm:cxn modelId="{3116AA06-2B69-4648-9286-DC548BCD60DB}" type="presOf" srcId="{C84DBF97-1C5D-4B6A-A960-55B97022466E}" destId="{8FEB923B-D866-41D7-9FC4-C58415FDD29A}" srcOrd="0" destOrd="0" presId="urn:microsoft.com/office/officeart/2005/8/layout/lProcess3"/>
    <dgm:cxn modelId="{F366CD06-3D4C-460D-A925-3C881422206F}" type="presOf" srcId="{3C925676-E590-4D51-BCCA-F58427A06AB1}" destId="{42C04A1B-8840-4579-9E9B-1CAD70DC9B47}" srcOrd="0" destOrd="0" presId="urn:microsoft.com/office/officeart/2005/8/layout/lProcess3"/>
    <dgm:cxn modelId="{EF400D18-9513-4302-84CE-DF0B9A4DB363}" type="presOf" srcId="{BF6281CA-3FE4-4D4A-AC76-BB68D3083F58}" destId="{11E3C128-D4F2-4B02-87DE-65EC3C0FAE8D}" srcOrd="0" destOrd="0" presId="urn:microsoft.com/office/officeart/2005/8/layout/lProcess3"/>
    <dgm:cxn modelId="{825AB629-D8CA-4E21-8384-DF1FA2937658}" type="presOf" srcId="{36B4A630-3199-47EB-BEDC-E66314177AB4}" destId="{75F50727-A46D-4910-9D78-597490D02E19}" srcOrd="0" destOrd="0" presId="urn:microsoft.com/office/officeart/2005/8/layout/lProcess3"/>
    <dgm:cxn modelId="{94C13A2E-E5BA-432F-9EBF-B748B5732749}" srcId="{FF4C06EE-5E9B-41D4-84A2-AB83A419038E}" destId="{3C925676-E590-4D51-BCCA-F58427A06AB1}" srcOrd="2" destOrd="0" parTransId="{3A9F7959-1071-476C-8657-625EBB7EADF5}" sibTransId="{095D149B-0C2B-4EDD-ADA2-C4EA5351C066}"/>
    <dgm:cxn modelId="{2808EA33-D394-48F1-B67D-E0D66D446E65}" srcId="{6D3047C2-8FA0-44F1-A86F-CC4B70116DB2}" destId="{FE9589C4-87C8-412A-9D05-503BFC012DD1}" srcOrd="0" destOrd="0" parTransId="{BB1FA510-D2CD-4FFF-A8D7-1065880FEB4F}" sibTransId="{4BD4807F-99B7-4BF9-8459-27FE3CF1A3CE}"/>
    <dgm:cxn modelId="{91996F5B-0EDB-4F1C-BDF5-5132B89A67FA}" type="presOf" srcId="{6D3047C2-8FA0-44F1-A86F-CC4B70116DB2}" destId="{4E4D92DD-6D18-4648-AA4E-BC14DEF7EB86}" srcOrd="0" destOrd="0" presId="urn:microsoft.com/office/officeart/2005/8/layout/lProcess3"/>
    <dgm:cxn modelId="{07F0D55E-6BAA-407E-A0DB-C0C8EF9C8C94}" type="presOf" srcId="{F5ED6221-21CD-4E13-9725-063C8EAE7552}" destId="{E282A4B7-FF93-45CE-AE6A-B9D949016355}" srcOrd="0" destOrd="0" presId="urn:microsoft.com/office/officeart/2005/8/layout/lProcess3"/>
    <dgm:cxn modelId="{26395D47-EB5B-4F0A-ACEE-5540C2A0DC75}" srcId="{6D3047C2-8FA0-44F1-A86F-CC4B70116DB2}" destId="{2249E120-82DE-4F24-BD06-5CBFCF0FE244}" srcOrd="3" destOrd="0" parTransId="{53A7F0D0-4665-4BE6-9ED8-49AFF8A33743}" sibTransId="{74E8BCBD-602B-4AEE-A1E2-5531DE667AA1}"/>
    <dgm:cxn modelId="{A9C8804F-2D6F-4C4F-A44F-5A8575024BDB}" srcId="{BF6281CA-3FE4-4D4A-AC76-BB68D3083F58}" destId="{6D3047C2-8FA0-44F1-A86F-CC4B70116DB2}" srcOrd="2" destOrd="0" parTransId="{30784CCB-F2C1-43EA-B054-10AD1E597BB2}" sibTransId="{6F585662-30D4-4346-8EC4-890748B6A20A}"/>
    <dgm:cxn modelId="{DDBA0D51-999C-41CD-B617-AACBA57F749E}" srcId="{6D3047C2-8FA0-44F1-A86F-CC4B70116DB2}" destId="{36B4A630-3199-47EB-BEDC-E66314177AB4}" srcOrd="2" destOrd="0" parTransId="{04AD22BA-F36F-4A9D-B697-7F8ACF999B0A}" sibTransId="{25B54FF5-3368-40A0-A756-103DB8F376A2}"/>
    <dgm:cxn modelId="{90141373-E847-4652-8D26-5E9D78499E27}" type="presOf" srcId="{4A1288D0-720A-453B-B811-D389C8AD2A04}" destId="{636350F6-5C50-4297-8FA4-40B6D364A41F}" srcOrd="0" destOrd="0" presId="urn:microsoft.com/office/officeart/2005/8/layout/lProcess3"/>
    <dgm:cxn modelId="{56F58B55-0C11-4409-A514-DC56630A9D3A}" srcId="{FF4C06EE-5E9B-41D4-84A2-AB83A419038E}" destId="{6F713C19-823A-4B3A-88C9-C71FA40027DE}" srcOrd="0" destOrd="0" parTransId="{505A403A-D5BA-4B92-BD73-9AF8ABE18843}" sibTransId="{82465642-2370-4694-ABDC-9DB42B92036A}"/>
    <dgm:cxn modelId="{7B600D7A-01D7-4CFF-A50C-A3BD576F844F}" type="presOf" srcId="{B5D6F380-38DF-479F-A7D3-9703E8BE5C38}" destId="{D729C252-2545-442F-93C7-1E47E0992F31}" srcOrd="0" destOrd="0" presId="urn:microsoft.com/office/officeart/2005/8/layout/lProcess3"/>
    <dgm:cxn modelId="{B2DD8D8B-46F5-441F-AFBE-A40FA17C6871}" type="presOf" srcId="{FF4C06EE-5E9B-41D4-84A2-AB83A419038E}" destId="{77CE61D4-A145-4FC3-9B03-15643CBCAA67}" srcOrd="0" destOrd="0" presId="urn:microsoft.com/office/officeart/2005/8/layout/lProcess3"/>
    <dgm:cxn modelId="{5B88FC9A-2760-4259-A0DA-1B91D6417FAC}" srcId="{BF6281CA-3FE4-4D4A-AC76-BB68D3083F58}" destId="{C84DBF97-1C5D-4B6A-A960-55B97022466E}" srcOrd="1" destOrd="0" parTransId="{482BB0F9-6503-40D9-B984-163C776B5226}" sibTransId="{D8C4A0CB-7327-4938-8BB3-287B497A8E72}"/>
    <dgm:cxn modelId="{2ACC059D-8898-4DC6-A312-7AA8C7B89FD5}" type="presOf" srcId="{18AFCC72-F0C0-4DA4-8555-4DB02303A82A}" destId="{195E3B35-3496-4AC2-B564-8420FF91C00C}" srcOrd="0" destOrd="0" presId="urn:microsoft.com/office/officeart/2005/8/layout/lProcess3"/>
    <dgm:cxn modelId="{A77042A6-5BAB-48F4-A26F-9CBEDBA31E42}" srcId="{FF4C06EE-5E9B-41D4-84A2-AB83A419038E}" destId="{4A1288D0-720A-453B-B811-D389C8AD2A04}" srcOrd="1" destOrd="0" parTransId="{53129D5C-12DD-4B55-8A54-E3421BF34B3C}" sibTransId="{1BE06AB3-2225-469B-ABF6-5EDC1E2DDC68}"/>
    <dgm:cxn modelId="{7E6E3FA7-9051-49A9-842B-B40D59CBE5CB}" srcId="{C84DBF97-1C5D-4B6A-A960-55B97022466E}" destId="{F5ED6221-21CD-4E13-9725-063C8EAE7552}" srcOrd="1" destOrd="0" parTransId="{60411A90-A741-45B1-896F-E7F1AA32838F}" sibTransId="{FA91B4CE-F3B8-41E2-8805-80F4693047BC}"/>
    <dgm:cxn modelId="{958D53AC-F6F2-47E8-89A4-823AA0663820}" type="presOf" srcId="{6F713C19-823A-4B3A-88C9-C71FA40027DE}" destId="{41FEA349-284F-4951-89A9-0BDD97B0EBE9}" srcOrd="0" destOrd="0" presId="urn:microsoft.com/office/officeart/2005/8/layout/lProcess3"/>
    <dgm:cxn modelId="{C3E781CB-A7ED-46C1-8D15-965FCD52CEAD}" type="presOf" srcId="{FE9589C4-87C8-412A-9D05-503BFC012DD1}" destId="{5FBF8CF7-26B3-4096-9CA4-8624D2C02B68}" srcOrd="0" destOrd="0" presId="urn:microsoft.com/office/officeart/2005/8/layout/lProcess3"/>
    <dgm:cxn modelId="{95B00CCE-8D2F-4EE8-83A9-6C692FFE65EA}" srcId="{6D3047C2-8FA0-44F1-A86F-CC4B70116DB2}" destId="{B5D6F380-38DF-479F-A7D3-9703E8BE5C38}" srcOrd="1" destOrd="0" parTransId="{EF30AA6E-DDE9-4AF0-8B8B-368EFD150C6F}" sibTransId="{5F12A0CD-1D61-41E8-8339-116D1E3514C3}"/>
    <dgm:cxn modelId="{096B8EDC-3A3F-4F32-B938-8D69056D2732}" type="presOf" srcId="{2249E120-82DE-4F24-BD06-5CBFCF0FE244}" destId="{A6FC0BF7-19ED-43A7-8419-8D11FFEFBAEA}" srcOrd="0" destOrd="0" presId="urn:microsoft.com/office/officeart/2005/8/layout/lProcess3"/>
    <dgm:cxn modelId="{1BCB10DE-685A-4043-B7D8-CA4207034953}" srcId="{BF6281CA-3FE4-4D4A-AC76-BB68D3083F58}" destId="{FF4C06EE-5E9B-41D4-84A2-AB83A419038E}" srcOrd="0" destOrd="0" parTransId="{AB8C5949-71FB-4231-95D3-EB68F2AF22C1}" sibTransId="{D8A7348F-A769-4F80-8EF1-2751BD2C22C4}"/>
    <dgm:cxn modelId="{B3644AAA-7EB4-4B75-B433-EF01AD3943A0}" type="presParOf" srcId="{11E3C128-D4F2-4B02-87DE-65EC3C0FAE8D}" destId="{EDEE7A0B-9BAA-4F51-BB92-B4D9797A3523}" srcOrd="0" destOrd="0" presId="urn:microsoft.com/office/officeart/2005/8/layout/lProcess3"/>
    <dgm:cxn modelId="{761B24D9-A8EE-434D-8928-8CB4A486F09B}" type="presParOf" srcId="{EDEE7A0B-9BAA-4F51-BB92-B4D9797A3523}" destId="{77CE61D4-A145-4FC3-9B03-15643CBCAA67}" srcOrd="0" destOrd="0" presId="urn:microsoft.com/office/officeart/2005/8/layout/lProcess3"/>
    <dgm:cxn modelId="{123A9E1D-FFEE-4531-BC55-EFF3B62B4609}" type="presParOf" srcId="{EDEE7A0B-9BAA-4F51-BB92-B4D9797A3523}" destId="{E0140259-C156-4553-B142-056AFEE72A87}" srcOrd="1" destOrd="0" presId="urn:microsoft.com/office/officeart/2005/8/layout/lProcess3"/>
    <dgm:cxn modelId="{83B5DD4B-3BBD-4468-A445-DE41425DA7BA}" type="presParOf" srcId="{EDEE7A0B-9BAA-4F51-BB92-B4D9797A3523}" destId="{41FEA349-284F-4951-89A9-0BDD97B0EBE9}" srcOrd="2" destOrd="0" presId="urn:microsoft.com/office/officeart/2005/8/layout/lProcess3"/>
    <dgm:cxn modelId="{4576BBA2-671B-406F-AF3B-EC3E3FF14172}" type="presParOf" srcId="{EDEE7A0B-9BAA-4F51-BB92-B4D9797A3523}" destId="{3C3E5D3B-B425-4282-BB04-2156CF2B9ED7}" srcOrd="3" destOrd="0" presId="urn:microsoft.com/office/officeart/2005/8/layout/lProcess3"/>
    <dgm:cxn modelId="{C748A607-3F29-466E-9BDF-647D34DA5179}" type="presParOf" srcId="{EDEE7A0B-9BAA-4F51-BB92-B4D9797A3523}" destId="{636350F6-5C50-4297-8FA4-40B6D364A41F}" srcOrd="4" destOrd="0" presId="urn:microsoft.com/office/officeart/2005/8/layout/lProcess3"/>
    <dgm:cxn modelId="{FA96B03F-F696-42FA-AC6E-D543E28FC0E4}" type="presParOf" srcId="{EDEE7A0B-9BAA-4F51-BB92-B4D9797A3523}" destId="{CBDDEA6D-E1BB-4E81-9955-04557998903B}" srcOrd="5" destOrd="0" presId="urn:microsoft.com/office/officeart/2005/8/layout/lProcess3"/>
    <dgm:cxn modelId="{1B408448-88A8-4227-8341-0FA3EAFCC920}" type="presParOf" srcId="{EDEE7A0B-9BAA-4F51-BB92-B4D9797A3523}" destId="{42C04A1B-8840-4579-9E9B-1CAD70DC9B47}" srcOrd="6" destOrd="0" presId="urn:microsoft.com/office/officeart/2005/8/layout/lProcess3"/>
    <dgm:cxn modelId="{01412101-682B-446A-B7DD-1170B644E476}" type="presParOf" srcId="{11E3C128-D4F2-4B02-87DE-65EC3C0FAE8D}" destId="{B03C9B44-D3F2-437A-9B0D-0AD9407D1A75}" srcOrd="1" destOrd="0" presId="urn:microsoft.com/office/officeart/2005/8/layout/lProcess3"/>
    <dgm:cxn modelId="{AEE3B142-5491-48E8-8630-24166F9B7AB6}" type="presParOf" srcId="{11E3C128-D4F2-4B02-87DE-65EC3C0FAE8D}" destId="{F5C1BC7D-60E1-4A56-9CE5-8B235CF48127}" srcOrd="2" destOrd="0" presId="urn:microsoft.com/office/officeart/2005/8/layout/lProcess3"/>
    <dgm:cxn modelId="{A26900FF-F172-4860-B033-ED29BB459AD0}" type="presParOf" srcId="{F5C1BC7D-60E1-4A56-9CE5-8B235CF48127}" destId="{8FEB923B-D866-41D7-9FC4-C58415FDD29A}" srcOrd="0" destOrd="0" presId="urn:microsoft.com/office/officeart/2005/8/layout/lProcess3"/>
    <dgm:cxn modelId="{45275A4E-2D53-446D-96A5-1B76FBEC4B95}" type="presParOf" srcId="{F5C1BC7D-60E1-4A56-9CE5-8B235CF48127}" destId="{C53D0AD3-4C19-49A9-8645-54A87C86E15F}" srcOrd="1" destOrd="0" presId="urn:microsoft.com/office/officeart/2005/8/layout/lProcess3"/>
    <dgm:cxn modelId="{46DD0BA0-EBDC-4547-B26F-4DA0225023AB}" type="presParOf" srcId="{F5C1BC7D-60E1-4A56-9CE5-8B235CF48127}" destId="{195E3B35-3496-4AC2-B564-8420FF91C00C}" srcOrd="2" destOrd="0" presId="urn:microsoft.com/office/officeart/2005/8/layout/lProcess3"/>
    <dgm:cxn modelId="{E4684E30-C667-484A-ADB2-DD851F8FD5F9}" type="presParOf" srcId="{F5C1BC7D-60E1-4A56-9CE5-8B235CF48127}" destId="{324B3B3E-9F4D-4AE3-B8E7-2E3753BE36CD}" srcOrd="3" destOrd="0" presId="urn:microsoft.com/office/officeart/2005/8/layout/lProcess3"/>
    <dgm:cxn modelId="{14B8F294-E322-4D25-A996-FFCEC0FD9E69}" type="presParOf" srcId="{F5C1BC7D-60E1-4A56-9CE5-8B235CF48127}" destId="{E282A4B7-FF93-45CE-AE6A-B9D949016355}" srcOrd="4" destOrd="0" presId="urn:microsoft.com/office/officeart/2005/8/layout/lProcess3"/>
    <dgm:cxn modelId="{17C6C2B7-30A2-4FE7-A701-C4C5FE0A7315}" type="presParOf" srcId="{11E3C128-D4F2-4B02-87DE-65EC3C0FAE8D}" destId="{0225C4FA-1725-4D9D-9A82-58AAA40F5CC8}" srcOrd="3" destOrd="0" presId="urn:microsoft.com/office/officeart/2005/8/layout/lProcess3"/>
    <dgm:cxn modelId="{8310FF82-7D08-462A-8611-76226BAD92DC}" type="presParOf" srcId="{11E3C128-D4F2-4B02-87DE-65EC3C0FAE8D}" destId="{589CB4DA-39D0-4F6C-AB9D-A4AA5E3446D9}" srcOrd="4" destOrd="0" presId="urn:microsoft.com/office/officeart/2005/8/layout/lProcess3"/>
    <dgm:cxn modelId="{F3A27CA1-26DD-4339-8CE9-A815E31A0EFB}" type="presParOf" srcId="{589CB4DA-39D0-4F6C-AB9D-A4AA5E3446D9}" destId="{4E4D92DD-6D18-4648-AA4E-BC14DEF7EB86}" srcOrd="0" destOrd="0" presId="urn:microsoft.com/office/officeart/2005/8/layout/lProcess3"/>
    <dgm:cxn modelId="{B8E618EB-E470-4B45-AB4A-9458CA288F38}" type="presParOf" srcId="{589CB4DA-39D0-4F6C-AB9D-A4AA5E3446D9}" destId="{B4621BEC-88E7-4596-82BB-91622550CCE4}" srcOrd="1" destOrd="0" presId="urn:microsoft.com/office/officeart/2005/8/layout/lProcess3"/>
    <dgm:cxn modelId="{FD6F4F70-A70C-4DC1-BBC9-5C4247D4088A}" type="presParOf" srcId="{589CB4DA-39D0-4F6C-AB9D-A4AA5E3446D9}" destId="{5FBF8CF7-26B3-4096-9CA4-8624D2C02B68}" srcOrd="2" destOrd="0" presId="urn:microsoft.com/office/officeart/2005/8/layout/lProcess3"/>
    <dgm:cxn modelId="{1D565F98-298F-43B0-A873-2DA4F3A21F24}" type="presParOf" srcId="{589CB4DA-39D0-4F6C-AB9D-A4AA5E3446D9}" destId="{69E38F13-C6E7-43AA-AB56-67EFECC93C48}" srcOrd="3" destOrd="0" presId="urn:microsoft.com/office/officeart/2005/8/layout/lProcess3"/>
    <dgm:cxn modelId="{267F5E0C-E20C-4731-B9EB-623C3E877A9F}" type="presParOf" srcId="{589CB4DA-39D0-4F6C-AB9D-A4AA5E3446D9}" destId="{D729C252-2545-442F-93C7-1E47E0992F31}" srcOrd="4" destOrd="0" presId="urn:microsoft.com/office/officeart/2005/8/layout/lProcess3"/>
    <dgm:cxn modelId="{CFDF108F-4432-49F4-A72B-26936B679824}" type="presParOf" srcId="{589CB4DA-39D0-4F6C-AB9D-A4AA5E3446D9}" destId="{B6AD1796-E844-40BB-BCC3-31CF9096ED19}" srcOrd="5" destOrd="0" presId="urn:microsoft.com/office/officeart/2005/8/layout/lProcess3"/>
    <dgm:cxn modelId="{93FC0E40-3EAC-4192-A9F2-40A4C70D7A4B}" type="presParOf" srcId="{589CB4DA-39D0-4F6C-AB9D-A4AA5E3446D9}" destId="{75F50727-A46D-4910-9D78-597490D02E19}" srcOrd="6" destOrd="0" presId="urn:microsoft.com/office/officeart/2005/8/layout/lProcess3"/>
    <dgm:cxn modelId="{8847E401-4124-4738-8CE0-B0A330ECE89D}" type="presParOf" srcId="{589CB4DA-39D0-4F6C-AB9D-A4AA5E3446D9}" destId="{F3B6EA6F-9C73-4F28-A4A9-65B88993B713}" srcOrd="7" destOrd="0" presId="urn:microsoft.com/office/officeart/2005/8/layout/lProcess3"/>
    <dgm:cxn modelId="{446C427B-6B57-4AF3-97B2-DEE03BBC5ABC}" type="presParOf" srcId="{589CB4DA-39D0-4F6C-AB9D-A4AA5E3446D9}" destId="{A6FC0BF7-19ED-43A7-8419-8D11FFEFBAEA}" srcOrd="8"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81CE311-EB4A-4B5D-9B16-33F871D9EDAE}" type="doc">
      <dgm:prSet loTypeId="urn:microsoft.com/office/officeart/2005/8/layout/lProcess3" loCatId="process" qsTypeId="urn:microsoft.com/office/officeart/2005/8/quickstyle/simple1" qsCatId="simple" csTypeId="urn:microsoft.com/office/officeart/2005/8/colors/colorful2" csCatId="colorful" phldr="1"/>
      <dgm:spPr/>
      <dgm:t>
        <a:bodyPr/>
        <a:lstStyle/>
        <a:p>
          <a:endParaRPr lang="en-US"/>
        </a:p>
      </dgm:t>
    </dgm:pt>
    <dgm:pt modelId="{780ACDB7-71FA-41AC-88D5-540F772CB5B7}">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Start with the Newton’s second law</a:t>
          </a:r>
        </a:p>
      </dgm:t>
    </dgm:pt>
    <dgm:pt modelId="{95328F15-813C-4D62-B8F4-EA7AEF04BE41}" type="parTrans" cxnId="{EE202C3E-F74B-44D9-A5A5-597EB535E471}">
      <dgm:prSet/>
      <dgm:spPr/>
      <dgm:t>
        <a:bodyPr/>
        <a:lstStyle/>
        <a:p>
          <a:endParaRPr lang="en-US"/>
        </a:p>
      </dgm:t>
    </dgm:pt>
    <dgm:pt modelId="{92DD56CE-2948-4F2B-805F-AFFCA280D178}" type="sibTrans" cxnId="{EE202C3E-F74B-44D9-A5A5-597EB535E471}">
      <dgm:prSet/>
      <dgm:spPr/>
      <dgm:t>
        <a:bodyPr/>
        <a:lstStyle/>
        <a:p>
          <a:endParaRPr lang="en-US"/>
        </a:p>
      </dgm:t>
    </dgm:pt>
    <mc:AlternateContent xmlns:mc="http://schemas.openxmlformats.org/markup-compatibility/2006">
      <mc:Choice xmlns:a14="http://schemas.microsoft.com/office/drawing/2010/main" Requires="a14">
        <dgm:pt modelId="{048D80EE-F6CD-4104-A0AC-B769F9F9905D}">
          <dgm:prSet custT="1">
            <dgm:style>
              <a:lnRef idx="2">
                <a:schemeClr val="accent2"/>
              </a:lnRef>
              <a:fillRef idx="1">
                <a:schemeClr val="lt1"/>
              </a:fillRef>
              <a:effectRef idx="0">
                <a:schemeClr val="accent2"/>
              </a:effectRef>
              <a:fontRef idx="minor">
                <a:schemeClr val="dk1"/>
              </a:fontRef>
            </dgm:style>
          </dgm:prSet>
          <dgm:spPr/>
          <dgm:t>
            <a:bodyPr/>
            <a:lstStyle/>
            <a:p>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1100" i="1" smtClean="0"/>
                        </m:ctrlPr>
                      </m:naryPr>
                      <m:sub/>
                      <m:sup/>
                      <m:e>
                        <m:acc>
                          <m:accPr>
                            <m:chr m:val="⃗"/>
                            <m:ctrlPr>
                              <a:rPr lang="en-US" sz="1100" i="1"/>
                            </m:ctrlPr>
                          </m:accPr>
                          <m:e>
                            <m:r>
                              <a:rPr lang="en-US" sz="1100" i="1"/>
                              <m:t>𝐹</m:t>
                            </m:r>
                          </m:e>
                        </m:acc>
                      </m:e>
                    </m:nary>
                    <m:r>
                      <a:rPr lang="en-US" sz="1100" i="1"/>
                      <m:t>=</m:t>
                    </m:r>
                    <m:f>
                      <m:fPr>
                        <m:ctrlPr>
                          <a:rPr lang="en-US" sz="1100" i="1"/>
                        </m:ctrlPr>
                      </m:fPr>
                      <m:num>
                        <m:r>
                          <a:rPr lang="en-US" sz="1100" i="1"/>
                          <m:t>𝑑</m:t>
                        </m:r>
                        <m:r>
                          <a:rPr lang="en-US" sz="1100" i="1"/>
                          <m:t>(</m:t>
                        </m:r>
                        <m:acc>
                          <m:accPr>
                            <m:chr m:val="⃗"/>
                            <m:ctrlPr>
                              <a:rPr lang="en-US" sz="1100" i="1"/>
                            </m:ctrlPr>
                          </m:accPr>
                          <m:e>
                            <m:r>
                              <a:rPr lang="en-US" sz="1100" i="1"/>
                              <m:t>𝑝</m:t>
                            </m:r>
                          </m:e>
                        </m:acc>
                        <m:r>
                          <a:rPr lang="en-US" sz="1100" i="1"/>
                          <m:t>)</m:t>
                        </m:r>
                      </m:num>
                      <m:den>
                        <m:r>
                          <a:rPr lang="en-US" sz="1100" i="1"/>
                          <m:t>𝑑𝑡</m:t>
                        </m:r>
                      </m:den>
                    </m:f>
                    <m:r>
                      <a:rPr lang="en-US" sz="1100" b="0" i="1" smtClean="0">
                        <a:latin typeface="Cambria Math" panose="02040503050406030204" pitchFamily="18" charset="0"/>
                      </a:rPr>
                      <m:t> </m:t>
                    </m:r>
                    <m:r>
                      <a:rPr lang="en-US" sz="1100" b="0" i="1" smtClean="0">
                        <a:latin typeface="Cambria Math" panose="02040503050406030204" pitchFamily="18" charset="0"/>
                      </a:rPr>
                      <m:t>𝑜𝑟</m:t>
                    </m:r>
                    <m:f>
                      <m:fPr>
                        <m:ctrlPr>
                          <a:rPr lang="en-US" sz="1100" b="0" i="1" smtClean="0">
                            <a:latin typeface="Cambria Math" panose="02040503050406030204" pitchFamily="18" charset="0"/>
                          </a:rPr>
                        </m:ctrlPr>
                      </m:fPr>
                      <m:num>
                        <m:r>
                          <m:rPr>
                            <m:sty m:val="p"/>
                          </m:rPr>
                          <a:rPr lang="en-US" sz="1100" b="0" i="0" smtClean="0">
                            <a:latin typeface="Cambria Math" panose="02040503050406030204" pitchFamily="18" charset="0"/>
                          </a:rPr>
                          <m:t>Δ</m:t>
                        </m:r>
                        <m:acc>
                          <m:accPr>
                            <m:chr m:val="⃗"/>
                            <m:ctrlPr>
                              <a:rPr lang="en-US" sz="1100" b="0" i="1" smtClean="0">
                                <a:latin typeface="Cambria Math" panose="02040503050406030204" pitchFamily="18" charset="0"/>
                              </a:rPr>
                            </m:ctrlPr>
                          </m:accPr>
                          <m:e>
                            <m:r>
                              <a:rPr lang="en-US" sz="1100" b="0" i="1" smtClean="0">
                                <a:latin typeface="Cambria Math" panose="02040503050406030204" pitchFamily="18" charset="0"/>
                              </a:rPr>
                              <m:t>𝑝</m:t>
                            </m:r>
                          </m:e>
                        </m:acc>
                      </m:num>
                      <m:den>
                        <m:r>
                          <m:rPr>
                            <m:sty m:val="p"/>
                          </m:rPr>
                          <a:rPr lang="en-US" sz="1100" b="0" i="0" smtClean="0">
                            <a:latin typeface="Cambria Math" panose="02040503050406030204" pitchFamily="18" charset="0"/>
                          </a:rPr>
                          <m:t>Δ</m:t>
                        </m:r>
                        <m:r>
                          <a:rPr lang="en-US" sz="1100" b="0" i="1" smtClean="0">
                            <a:latin typeface="Cambria Math" panose="02040503050406030204" pitchFamily="18" charset="0"/>
                          </a:rPr>
                          <m:t>𝑡</m:t>
                        </m:r>
                      </m:den>
                    </m:f>
                  </m:oMath>
                </m:oMathPara>
              </a14:m>
              <a:endParaRPr lang="en-US" sz="1100" dirty="0"/>
            </a:p>
          </dgm:t>
        </dgm:pt>
      </mc:Choice>
      <mc:Fallback>
        <dgm:pt modelId="{048D80EE-F6CD-4104-A0AC-B769F9F9905D}">
          <dgm:prSet custT="1">
            <dgm:style>
              <a:lnRef idx="2">
                <a:schemeClr val="accent2"/>
              </a:lnRef>
              <a:fillRef idx="1">
                <a:schemeClr val="lt1"/>
              </a:fillRef>
              <a:effectRef idx="0">
                <a:schemeClr val="accent2"/>
              </a:effectRef>
              <a:fontRef idx="minor">
                <a:schemeClr val="dk1"/>
              </a:fontRef>
            </dgm:style>
          </dgm:prSet>
          <dgm:spPr/>
          <dgm:t>
            <a:bodyPr/>
            <a:lstStyle/>
            <a:p>
              <a:r>
                <a:rPr lang="en-US" sz="1100" i="0"/>
                <a:t>∑1▒𝐹 ⃗ =(𝑑(𝑝 ⃗))/𝑑𝑡</a:t>
              </a:r>
              <a:r>
                <a:rPr lang="en-US" sz="1100" b="0" i="0">
                  <a:latin typeface="Cambria Math" panose="02040503050406030204" pitchFamily="18" charset="0"/>
                </a:rPr>
                <a:t>  𝑜𝑟 (Δ𝑝 ⃗)/Δ𝑡</a:t>
              </a:r>
              <a:endParaRPr lang="en-US" sz="1100" dirty="0"/>
            </a:p>
          </dgm:t>
        </dgm:pt>
      </mc:Fallback>
    </mc:AlternateContent>
    <dgm:pt modelId="{3D0A2436-D67C-4A6A-80E7-FD07A9C88CB4}" type="parTrans" cxnId="{D8C22406-D986-4C5D-A677-6524ABDE2226}">
      <dgm:prSet/>
      <dgm:spPr/>
      <dgm:t>
        <a:bodyPr/>
        <a:lstStyle/>
        <a:p>
          <a:endParaRPr lang="en-US"/>
        </a:p>
      </dgm:t>
    </dgm:pt>
    <dgm:pt modelId="{9D6E0101-332C-42EC-B419-1235F0709A34}" type="sibTrans" cxnId="{D8C22406-D986-4C5D-A677-6524ABDE2226}">
      <dgm:prSet/>
      <dgm:spPr/>
      <dgm:t>
        <a:bodyPr/>
        <a:lstStyle/>
        <a:p>
          <a:endParaRPr lang="en-US"/>
        </a:p>
      </dgm:t>
    </dgm:pt>
    <mc:AlternateContent xmlns:mc="http://schemas.openxmlformats.org/markup-compatibility/2006">
      <mc:Choice xmlns:a14="http://schemas.microsoft.com/office/drawing/2010/main" Requires="a14">
        <dgm:pt modelId="{17B7A029-F556-4296-BEE9-33F730EAE112}">
          <dgm:prSet custT="1">
            <dgm:style>
              <a:lnRef idx="2">
                <a:schemeClr val="accent2"/>
              </a:lnRef>
              <a:fillRef idx="1">
                <a:schemeClr val="lt1"/>
              </a:fillRef>
              <a:effectRef idx="0">
                <a:schemeClr val="accent2"/>
              </a:effectRef>
              <a:fontRef idx="minor">
                <a:schemeClr val="dk1"/>
              </a:fontRef>
            </dgm:style>
          </dgm:prSet>
          <dgm:spPr/>
          <dgm:t>
            <a:bodyPr/>
            <a:lstStyle/>
            <a:p>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1100" i="1" smtClean="0"/>
                        </m:ctrlPr>
                      </m:naryPr>
                      <m:sub/>
                      <m:sup/>
                      <m:e>
                        <m:acc>
                          <m:accPr>
                            <m:chr m:val="⃗"/>
                            <m:ctrlPr>
                              <a:rPr lang="en-US" sz="1100" i="1"/>
                            </m:ctrlPr>
                          </m:accPr>
                          <m:e>
                            <m:r>
                              <a:rPr lang="en-US" sz="1100" i="1"/>
                              <m:t>𝐹</m:t>
                            </m:r>
                          </m:e>
                        </m:acc>
                      </m:e>
                    </m:nary>
                    <m:r>
                      <a:rPr lang="en-US" sz="1100" i="1"/>
                      <m:t>𝑑𝑡</m:t>
                    </m:r>
                    <m:r>
                      <a:rPr lang="en-US" sz="1100" i="1"/>
                      <m:t>=</m:t>
                    </m:r>
                    <m:r>
                      <a:rPr lang="en-US" sz="1100" i="1"/>
                      <m:t>𝑑</m:t>
                    </m:r>
                    <m:acc>
                      <m:accPr>
                        <m:chr m:val="⃗"/>
                        <m:ctrlPr>
                          <a:rPr lang="en-US" sz="1100" i="1"/>
                        </m:ctrlPr>
                      </m:accPr>
                      <m:e>
                        <m:r>
                          <a:rPr lang="en-US" sz="1100" i="1"/>
                          <m:t>𝑝</m:t>
                        </m:r>
                      </m:e>
                    </m:acc>
                    <m:r>
                      <a:rPr lang="en-US" sz="1100" b="0" i="1" smtClean="0">
                        <a:latin typeface="Cambria Math" panose="02040503050406030204" pitchFamily="18" charset="0"/>
                      </a:rPr>
                      <m:t>  </m:t>
                    </m:r>
                  </m:oMath>
                </m:oMathPara>
              </a14:m>
              <a:endParaRPr lang="en-US" sz="1100" dirty="0"/>
            </a:p>
          </dgm:t>
        </dgm:pt>
      </mc:Choice>
      <mc:Fallback>
        <dgm:pt modelId="{17B7A029-F556-4296-BEE9-33F730EAE112}">
          <dgm:prSet custT="1">
            <dgm:style>
              <a:lnRef idx="2">
                <a:schemeClr val="accent2"/>
              </a:lnRef>
              <a:fillRef idx="1">
                <a:schemeClr val="lt1"/>
              </a:fillRef>
              <a:effectRef idx="0">
                <a:schemeClr val="accent2"/>
              </a:effectRef>
              <a:fontRef idx="minor">
                <a:schemeClr val="dk1"/>
              </a:fontRef>
            </dgm:style>
          </dgm:prSet>
          <dgm:spPr/>
          <dgm:t>
            <a:bodyPr/>
            <a:lstStyle/>
            <a:p>
              <a:r>
                <a:rPr lang="en-US" sz="1100" i="0"/>
                <a:t>∑1▒𝐹 ⃗  𝑑𝑡=𝑑𝑝 ⃗</a:t>
              </a:r>
              <a:r>
                <a:rPr lang="en-US" sz="1100" b="0" i="0">
                  <a:latin typeface="Cambria Math" panose="02040503050406030204" pitchFamily="18" charset="0"/>
                </a:rPr>
                <a:t>   </a:t>
              </a:r>
              <a:endParaRPr lang="en-US" sz="1100" dirty="0"/>
            </a:p>
          </dgm:t>
        </dgm:pt>
      </mc:Fallback>
    </mc:AlternateContent>
    <dgm:pt modelId="{7CE3F923-CF92-44AA-9B10-3B4DA00D055E}" type="parTrans" cxnId="{1B588365-C901-484C-B75E-17F2E02CB002}">
      <dgm:prSet/>
      <dgm:spPr/>
      <dgm:t>
        <a:bodyPr/>
        <a:lstStyle/>
        <a:p>
          <a:endParaRPr lang="en-US"/>
        </a:p>
      </dgm:t>
    </dgm:pt>
    <dgm:pt modelId="{091033C1-D421-47AC-A0FD-D12B141EA110}" type="sibTrans" cxnId="{1B588365-C901-484C-B75E-17F2E02CB002}">
      <dgm:prSet/>
      <dgm:spPr/>
      <dgm:t>
        <a:bodyPr/>
        <a:lstStyle/>
        <a:p>
          <a:endParaRPr lang="en-US"/>
        </a:p>
      </dgm:t>
    </dgm:pt>
    <mc:AlternateContent xmlns:mc="http://schemas.openxmlformats.org/markup-compatibility/2006">
      <mc:Choice xmlns:a14="http://schemas.microsoft.com/office/drawing/2010/main" Requires="a14">
        <dgm:pt modelId="{6F01E94A-14DE-41F7-813D-D457FA60C501}">
          <dgm:prSet custT="1">
            <dgm:style>
              <a:lnRef idx="2">
                <a:schemeClr val="accent2"/>
              </a:lnRef>
              <a:fillRef idx="1">
                <a:schemeClr val="lt1"/>
              </a:fillRef>
              <a:effectRef idx="0">
                <a:schemeClr val="accent2"/>
              </a:effectRef>
              <a:fontRef idx="minor">
                <a:schemeClr val="dk1"/>
              </a:fontRef>
            </dgm:style>
          </dgm:prSet>
          <dgm:spPr/>
          <dgm:t>
            <a:bodyPr/>
            <a:lstStyle/>
            <a:p>
              <a14:m>
                <m:oMathPara xmlns:m="http://schemas.openxmlformats.org/officeDocument/2006/math">
                  <m:oMathParaPr>
                    <m:jc m:val="centerGroup"/>
                  </m:oMathParaPr>
                  <m:oMath xmlns:m="http://schemas.openxmlformats.org/officeDocument/2006/math">
                    <m:nary>
                      <m:naryPr>
                        <m:limLoc m:val="subSup"/>
                        <m:ctrlPr>
                          <a:rPr lang="en-US" sz="1100" i="1" smtClean="0"/>
                        </m:ctrlPr>
                      </m:naryPr>
                      <m:sub>
                        <m:sSub>
                          <m:sSubPr>
                            <m:ctrlPr>
                              <a:rPr lang="en-US" sz="1100" i="1"/>
                            </m:ctrlPr>
                          </m:sSubPr>
                          <m:e>
                            <m:r>
                              <a:rPr lang="en-US" sz="1100" i="1"/>
                              <m:t>𝑡</m:t>
                            </m:r>
                          </m:e>
                          <m:sub>
                            <m:r>
                              <a:rPr lang="en-US" sz="1100" i="1"/>
                              <m:t>𝑖</m:t>
                            </m:r>
                          </m:sub>
                        </m:sSub>
                      </m:sub>
                      <m:sup>
                        <m:sSub>
                          <m:sSubPr>
                            <m:ctrlPr>
                              <a:rPr lang="en-US" sz="1100" i="1"/>
                            </m:ctrlPr>
                          </m:sSubPr>
                          <m:e>
                            <m:r>
                              <a:rPr lang="en-US" sz="1100" i="1"/>
                              <m:t>𝑡</m:t>
                            </m:r>
                          </m:e>
                          <m:sub>
                            <m:r>
                              <a:rPr lang="en-US" sz="1100" i="1"/>
                              <m:t>𝑓</m:t>
                            </m:r>
                          </m:sub>
                        </m:sSub>
                      </m:sup>
                      <m:e>
                        <m:nary>
                          <m:naryPr>
                            <m:chr m:val="∑"/>
                            <m:limLoc m:val="undOvr"/>
                            <m:subHide m:val="on"/>
                            <m:supHide m:val="on"/>
                            <m:ctrlPr>
                              <a:rPr lang="en-US" sz="1100" i="1"/>
                            </m:ctrlPr>
                          </m:naryPr>
                          <m:sub/>
                          <m:sup/>
                          <m:e>
                            <m:acc>
                              <m:accPr>
                                <m:chr m:val="⃗"/>
                                <m:ctrlPr>
                                  <a:rPr lang="en-US" sz="1100" i="1"/>
                                </m:ctrlPr>
                              </m:accPr>
                              <m:e>
                                <m:r>
                                  <a:rPr lang="en-US" sz="1100" i="1"/>
                                  <m:t>𝐹</m:t>
                                </m:r>
                              </m:e>
                            </m:acc>
                          </m:e>
                        </m:nary>
                        <m:r>
                          <a:rPr lang="en-US" sz="1100" i="1"/>
                          <m:t>𝑑𝑡</m:t>
                        </m:r>
                      </m:e>
                    </m:nary>
                    <m:r>
                      <a:rPr lang="en-US" sz="1100" i="1"/>
                      <m:t>=</m:t>
                    </m:r>
                    <m:nary>
                      <m:naryPr>
                        <m:limLoc m:val="subSup"/>
                        <m:ctrlPr>
                          <a:rPr lang="en-US" sz="1100" i="1"/>
                        </m:ctrlPr>
                      </m:naryPr>
                      <m:sub>
                        <m:acc>
                          <m:accPr>
                            <m:chr m:val="⃗"/>
                            <m:ctrlPr>
                              <a:rPr lang="en-US" sz="1100" i="1"/>
                            </m:ctrlPr>
                          </m:accPr>
                          <m:e>
                            <m:sSub>
                              <m:sSubPr>
                                <m:ctrlPr>
                                  <a:rPr lang="en-US" sz="1100" i="1"/>
                                </m:ctrlPr>
                              </m:sSubPr>
                              <m:e>
                                <m:r>
                                  <a:rPr lang="en-US" sz="1100" i="1"/>
                                  <m:t>𝑝</m:t>
                                </m:r>
                              </m:e>
                              <m:sub>
                                <m:r>
                                  <a:rPr lang="en-US" sz="1100" i="1"/>
                                  <m:t>𝑖</m:t>
                                </m:r>
                              </m:sub>
                            </m:sSub>
                          </m:e>
                        </m:acc>
                      </m:sub>
                      <m:sup>
                        <m:acc>
                          <m:accPr>
                            <m:chr m:val="⃗"/>
                            <m:ctrlPr>
                              <a:rPr lang="en-US" sz="1100" i="1"/>
                            </m:ctrlPr>
                          </m:accPr>
                          <m:e>
                            <m:sSub>
                              <m:sSubPr>
                                <m:ctrlPr>
                                  <a:rPr lang="en-US" sz="1100" i="1"/>
                                </m:ctrlPr>
                              </m:sSubPr>
                              <m:e>
                                <m:r>
                                  <a:rPr lang="en-US" sz="1100" i="1"/>
                                  <m:t>𝑝</m:t>
                                </m:r>
                              </m:e>
                              <m:sub>
                                <m:r>
                                  <a:rPr lang="en-US" sz="1100" i="1"/>
                                  <m:t>𝑓</m:t>
                                </m:r>
                              </m:sub>
                            </m:sSub>
                          </m:e>
                        </m:acc>
                      </m:sup>
                      <m:e>
                        <m:r>
                          <a:rPr lang="en-US" sz="1100" i="1"/>
                          <m:t>𝑑</m:t>
                        </m:r>
                        <m:acc>
                          <m:accPr>
                            <m:chr m:val="⃗"/>
                            <m:ctrlPr>
                              <a:rPr lang="en-US" sz="1100" i="1"/>
                            </m:ctrlPr>
                          </m:accPr>
                          <m:e>
                            <m:r>
                              <a:rPr lang="en-US" sz="1100" i="1"/>
                              <m:t>𝑝</m:t>
                            </m:r>
                          </m:e>
                        </m:acc>
                      </m:e>
                    </m:nary>
                    <m:r>
                      <a:rPr lang="en-US" sz="1100"/>
                      <m:t>=</m:t>
                    </m:r>
                    <m:acc>
                      <m:accPr>
                        <m:chr m:val="⃗"/>
                        <m:ctrlPr>
                          <a:rPr lang="en-US" sz="1100" i="1"/>
                        </m:ctrlPr>
                      </m:accPr>
                      <m:e>
                        <m:sSub>
                          <m:sSubPr>
                            <m:ctrlPr>
                              <a:rPr lang="en-US" sz="1100" i="1"/>
                            </m:ctrlPr>
                          </m:sSubPr>
                          <m:e>
                            <m:r>
                              <a:rPr lang="en-US" sz="1100" i="1"/>
                              <m:t>𝑝</m:t>
                            </m:r>
                          </m:e>
                          <m:sub>
                            <m:r>
                              <a:rPr lang="en-US" sz="1100" i="1"/>
                              <m:t>𝑓</m:t>
                            </m:r>
                          </m:sub>
                        </m:sSub>
                      </m:e>
                    </m:acc>
                    <m:r>
                      <a:rPr lang="en-US" sz="1100" i="1"/>
                      <m:t>−</m:t>
                    </m:r>
                    <m:acc>
                      <m:accPr>
                        <m:chr m:val="⃗"/>
                        <m:ctrlPr>
                          <a:rPr lang="en-US" sz="1100" i="1"/>
                        </m:ctrlPr>
                      </m:accPr>
                      <m:e>
                        <m:sSub>
                          <m:sSubPr>
                            <m:ctrlPr>
                              <a:rPr lang="en-US" sz="1100" i="1"/>
                            </m:ctrlPr>
                          </m:sSubPr>
                          <m:e>
                            <m:r>
                              <a:rPr lang="en-US" sz="1100" i="1"/>
                              <m:t>𝑝</m:t>
                            </m:r>
                          </m:e>
                          <m:sub>
                            <m:r>
                              <a:rPr lang="en-US" sz="1100" i="1"/>
                              <m:t>𝑖</m:t>
                            </m:r>
                          </m:sub>
                        </m:sSub>
                      </m:e>
                    </m:acc>
                  </m:oMath>
                </m:oMathPara>
              </a14:m>
              <a:endParaRPr lang="en-US" sz="1100" dirty="0"/>
            </a:p>
          </dgm:t>
        </dgm:pt>
      </mc:Choice>
      <mc:Fallback>
        <dgm:pt modelId="{6F01E94A-14DE-41F7-813D-D457FA60C501}">
          <dgm:prSet custT="1">
            <dgm:style>
              <a:lnRef idx="2">
                <a:schemeClr val="accent2"/>
              </a:lnRef>
              <a:fillRef idx="1">
                <a:schemeClr val="lt1"/>
              </a:fillRef>
              <a:effectRef idx="0">
                <a:schemeClr val="accent2"/>
              </a:effectRef>
              <a:fontRef idx="minor">
                <a:schemeClr val="dk1"/>
              </a:fontRef>
            </dgm:style>
          </dgm:prSet>
          <dgm:spPr/>
          <dgm:t>
            <a:bodyPr/>
            <a:lstStyle/>
            <a:p>
              <a:r>
                <a:rPr lang="en-US" sz="1100" i="0"/>
                <a:t>∫2_(𝑡_𝑖)^(𝑡_𝑓)▒〖∑1▒𝐹 ⃗  𝑑𝑡〗=∫2_(𝑝_𝑖 ) ⃗^(𝑝_𝑓 ) ⃗▒〖𝑑𝑝 ⃗ 〗=(𝑝_𝑓 ) ⃗−(𝑝_𝑖 ) ⃗</a:t>
              </a:r>
              <a:endParaRPr lang="en-US" sz="1100" dirty="0"/>
            </a:p>
          </dgm:t>
        </dgm:pt>
      </mc:Fallback>
    </mc:AlternateContent>
    <dgm:pt modelId="{A1E4CEF3-291B-4814-9CDC-28027AAF51B2}" type="parTrans" cxnId="{4EE7AB11-DB17-4EDD-807E-52B9524BD6FE}">
      <dgm:prSet/>
      <dgm:spPr/>
      <dgm:t>
        <a:bodyPr/>
        <a:lstStyle/>
        <a:p>
          <a:endParaRPr lang="en-US"/>
        </a:p>
      </dgm:t>
    </dgm:pt>
    <dgm:pt modelId="{A80B0BAD-CA6D-401C-A74F-FDF6F93C5F29}" type="sibTrans" cxnId="{4EE7AB11-DB17-4EDD-807E-52B9524BD6FE}">
      <dgm:prSet/>
      <dgm:spPr/>
      <dgm:t>
        <a:bodyPr/>
        <a:lstStyle/>
        <a:p>
          <a:endParaRPr lang="en-US"/>
        </a:p>
      </dgm:t>
    </dgm:pt>
    <dgm:pt modelId="{0B4B867B-3C3B-4396-B573-1737B021EB8B}">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Call this quantity Impulse:</a:t>
          </a:r>
        </a:p>
      </dgm:t>
    </dgm:pt>
    <dgm:pt modelId="{E30BE105-F80D-406D-BAFC-087DEBBD407B}" type="parTrans" cxnId="{F359A80E-53C9-4DE4-B1EB-F080CCF5E3D3}">
      <dgm:prSet/>
      <dgm:spPr/>
      <dgm:t>
        <a:bodyPr/>
        <a:lstStyle/>
        <a:p>
          <a:endParaRPr lang="en-US"/>
        </a:p>
      </dgm:t>
    </dgm:pt>
    <dgm:pt modelId="{F961EF97-EF90-4EBE-A99E-9E60D85514B5}" type="sibTrans" cxnId="{F359A80E-53C9-4DE4-B1EB-F080CCF5E3D3}">
      <dgm:prSet/>
      <dgm:spPr/>
      <dgm:t>
        <a:bodyPr/>
        <a:lstStyle/>
        <a:p>
          <a:endParaRPr lang="en-US"/>
        </a:p>
      </dgm:t>
    </dgm:pt>
    <dgm:pt modelId="{6FFDAF47-D80F-4575-BFD6-A74209528F9C}">
      <dgm:prSet custT="1">
        <dgm:style>
          <a:lnRef idx="2">
            <a:schemeClr val="accent2"/>
          </a:lnRef>
          <a:fillRef idx="1">
            <a:schemeClr val="lt1"/>
          </a:fillRef>
          <a:effectRef idx="0">
            <a:schemeClr val="accent2"/>
          </a:effectRef>
          <a:fontRef idx="minor">
            <a:schemeClr val="dk1"/>
          </a:fontRef>
        </dgm:style>
      </dgm:prSet>
      <dgm:spPr/>
      <dgm:t>
        <a:bodyPr/>
        <a:lstStyle/>
        <a:p>
          <a:r>
            <a:rPr lang="en-US" sz="1100" i="1" dirty="0"/>
            <a:t>Impulse-momentum theorem</a:t>
          </a:r>
          <a:r>
            <a:rPr lang="en-US" sz="1100" dirty="0"/>
            <a:t>:</a:t>
          </a:r>
        </a:p>
      </dgm:t>
    </dgm:pt>
    <dgm:pt modelId="{C7B052E8-F8FB-45D1-998A-BC05A954E087}" type="parTrans" cxnId="{F87DF4E8-1ED3-4B8C-A817-437A8134AB5B}">
      <dgm:prSet/>
      <dgm:spPr/>
      <dgm:t>
        <a:bodyPr/>
        <a:lstStyle/>
        <a:p>
          <a:endParaRPr lang="en-US"/>
        </a:p>
      </dgm:t>
    </dgm:pt>
    <dgm:pt modelId="{BCA4DEF8-0EE2-4EDD-B605-C17276C6FF74}" type="sibTrans" cxnId="{F87DF4E8-1ED3-4B8C-A817-437A8134AB5B}">
      <dgm:prSet/>
      <dgm:spPr/>
      <dgm:t>
        <a:bodyPr/>
        <a:lstStyle/>
        <a:p>
          <a:endParaRPr lang="en-US"/>
        </a:p>
      </dgm:t>
    </dgm:pt>
    <mc:AlternateContent xmlns:mc="http://schemas.openxmlformats.org/markup-compatibility/2006">
      <mc:Choice xmlns:a14="http://schemas.microsoft.com/office/drawing/2010/main" Requires="a14">
        <dgm:pt modelId="{1C51D1D4-4055-476D-9C37-A89680598BC3}">
          <dgm:prSet custT="1">
            <dgm:style>
              <a:lnRef idx="2">
                <a:schemeClr val="accent2"/>
              </a:lnRef>
              <a:fillRef idx="1">
                <a:schemeClr val="lt1"/>
              </a:fillRef>
              <a:effectRef idx="0">
                <a:schemeClr val="accent2"/>
              </a:effectRef>
              <a:fontRef idx="minor">
                <a:schemeClr val="dk1"/>
              </a:fontRef>
            </dgm:style>
          </dgm:prSet>
          <dgm:spPr/>
          <dgm:t>
            <a:bodyPr/>
            <a:lstStyle/>
            <a:p>
              <a14:m>
                <m:oMathPara xmlns:m="http://schemas.openxmlformats.org/officeDocument/2006/math">
                  <m:oMathParaPr>
                    <m:jc m:val="centerGroup"/>
                  </m:oMathParaPr>
                  <m:oMath xmlns:m="http://schemas.openxmlformats.org/officeDocument/2006/math">
                    <m:acc>
                      <m:accPr>
                        <m:chr m:val="⃗"/>
                        <m:ctrlPr>
                          <a:rPr lang="en-US" sz="1100" i="1" smtClean="0"/>
                        </m:ctrlPr>
                      </m:accPr>
                      <m:e>
                        <m:r>
                          <a:rPr lang="en-US" sz="1100" i="1"/>
                          <m:t>𝐽</m:t>
                        </m:r>
                      </m:e>
                    </m:acc>
                    <m:r>
                      <a:rPr lang="en-US" sz="1100" i="1"/>
                      <m:t>=  </m:t>
                    </m:r>
                    <m:acc>
                      <m:accPr>
                        <m:chr m:val="⃗"/>
                        <m:ctrlPr>
                          <a:rPr lang="en-US" sz="1100" i="1"/>
                        </m:ctrlPr>
                      </m:accPr>
                      <m:e>
                        <m:sSub>
                          <m:sSubPr>
                            <m:ctrlPr>
                              <a:rPr lang="en-US" sz="1100" i="1"/>
                            </m:ctrlPr>
                          </m:sSubPr>
                          <m:e>
                            <m:r>
                              <a:rPr lang="en-US" sz="1100" i="1"/>
                              <m:t>𝑝</m:t>
                            </m:r>
                          </m:e>
                          <m:sub>
                            <m:r>
                              <a:rPr lang="en-US" sz="1100" i="1"/>
                              <m:t>𝑓</m:t>
                            </m:r>
                          </m:sub>
                        </m:sSub>
                      </m:e>
                    </m:acc>
                    <m:r>
                      <a:rPr lang="en-US" sz="1100" i="1"/>
                      <m:t>−</m:t>
                    </m:r>
                    <m:acc>
                      <m:accPr>
                        <m:chr m:val="⃗"/>
                        <m:ctrlPr>
                          <a:rPr lang="en-US" sz="1100" i="1"/>
                        </m:ctrlPr>
                      </m:accPr>
                      <m:e>
                        <m:sSub>
                          <m:sSubPr>
                            <m:ctrlPr>
                              <a:rPr lang="en-US" sz="1100" i="1"/>
                            </m:ctrlPr>
                          </m:sSubPr>
                          <m:e>
                            <m:r>
                              <a:rPr lang="en-US" sz="1100" i="1"/>
                              <m:t>𝑝</m:t>
                            </m:r>
                          </m:e>
                          <m:sub>
                            <m:r>
                              <a:rPr lang="en-US" sz="1100" i="1"/>
                              <m:t>𝑖</m:t>
                            </m:r>
                          </m:sub>
                        </m:sSub>
                      </m:e>
                    </m:acc>
                  </m:oMath>
                </m:oMathPara>
              </a14:m>
              <a:endParaRPr lang="en-US" sz="1100" dirty="0"/>
            </a:p>
          </dgm:t>
        </dgm:pt>
      </mc:Choice>
      <mc:Fallback>
        <dgm:pt modelId="{1C51D1D4-4055-476D-9C37-A89680598BC3}">
          <dgm:prSet custT="1">
            <dgm:style>
              <a:lnRef idx="2">
                <a:schemeClr val="accent2"/>
              </a:lnRef>
              <a:fillRef idx="1">
                <a:schemeClr val="lt1"/>
              </a:fillRef>
              <a:effectRef idx="0">
                <a:schemeClr val="accent2"/>
              </a:effectRef>
              <a:fontRef idx="minor">
                <a:schemeClr val="dk1"/>
              </a:fontRef>
            </dgm:style>
          </dgm:prSet>
          <dgm:spPr/>
          <dgm:t>
            <a:bodyPr/>
            <a:lstStyle/>
            <a:p>
              <a:r>
                <a:rPr lang="en-US" sz="1100" i="0"/>
                <a:t>𝐽 ⃗=  (𝑝_𝑓 ) ⃗−(𝑝_𝑖 ) ⃗</a:t>
              </a:r>
              <a:endParaRPr lang="en-US" sz="1100" dirty="0"/>
            </a:p>
          </dgm:t>
        </dgm:pt>
      </mc:Fallback>
    </mc:AlternateContent>
    <dgm:pt modelId="{A85DA3D4-20C7-4640-81C5-E214E470EF54}" type="parTrans" cxnId="{DA26D36F-E5BC-4B35-98F8-B83F2A541E3D}">
      <dgm:prSet/>
      <dgm:spPr/>
      <dgm:t>
        <a:bodyPr/>
        <a:lstStyle/>
        <a:p>
          <a:endParaRPr lang="en-US"/>
        </a:p>
      </dgm:t>
    </dgm:pt>
    <dgm:pt modelId="{8D542ACA-056B-4EC6-B62C-55A4AE6969FF}" type="sibTrans" cxnId="{DA26D36F-E5BC-4B35-98F8-B83F2A541E3D}">
      <dgm:prSet/>
      <dgm:spPr/>
      <dgm:t>
        <a:bodyPr/>
        <a:lstStyle/>
        <a:p>
          <a:endParaRPr lang="en-US"/>
        </a:p>
      </dgm:t>
    </dgm:pt>
    <dgm:pt modelId="{B2B4467D-EF83-4294-B1D9-39EA7EF724CC}">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 and integrate it over the time:</a:t>
          </a:r>
        </a:p>
      </dgm:t>
    </dgm:pt>
    <dgm:pt modelId="{22885BE4-AB76-4319-9BB1-17486B7C9149}" type="parTrans" cxnId="{19A5E4BD-3F7E-437D-A72D-78B01C6A0CFF}">
      <dgm:prSet/>
      <dgm:spPr/>
      <dgm:t>
        <a:bodyPr/>
        <a:lstStyle/>
        <a:p>
          <a:endParaRPr lang="en-US"/>
        </a:p>
      </dgm:t>
    </dgm:pt>
    <dgm:pt modelId="{01E423B4-3613-49F1-9D63-EE4CC2CF9ACD}" type="sibTrans" cxnId="{19A5E4BD-3F7E-437D-A72D-78B01C6A0CFF}">
      <dgm:prSet/>
      <dgm:spPr/>
      <dgm:t>
        <a:bodyPr/>
        <a:lstStyle/>
        <a:p>
          <a:endParaRPr lang="en-US"/>
        </a:p>
      </dgm:t>
    </dgm:pt>
    <mc:AlternateContent xmlns:mc="http://schemas.openxmlformats.org/markup-compatibility/2006">
      <mc:Choice xmlns:a14="http://schemas.microsoft.com/office/drawing/2010/main" Requires="a14">
        <dgm:pt modelId="{5E7C43D3-8B94-44FC-A624-2A42982FED07}">
          <dgm:prSet custT="1">
            <dgm:style>
              <a:lnRef idx="2">
                <a:schemeClr val="accent2"/>
              </a:lnRef>
              <a:fillRef idx="1">
                <a:schemeClr val="lt1"/>
              </a:fillRef>
              <a:effectRef idx="0">
                <a:schemeClr val="accent2"/>
              </a:effectRef>
              <a:fontRef idx="minor">
                <a:schemeClr val="dk1"/>
              </a:fontRef>
            </dgm:style>
          </dgm:prSet>
          <dgm:spPr/>
          <dgm:t>
            <a:bodyPr/>
            <a:lstStyle/>
            <a:p>
              <a14:m>
                <m:oMathPara xmlns:m="http://schemas.openxmlformats.org/officeDocument/2006/math">
                  <m:oMathParaPr>
                    <m:jc m:val="centerGroup"/>
                  </m:oMathParaPr>
                  <m:oMath xmlns:m="http://schemas.openxmlformats.org/officeDocument/2006/math">
                    <m:acc>
                      <m:accPr>
                        <m:chr m:val="⃗"/>
                        <m:ctrlPr>
                          <a:rPr lang="en-US" sz="1100" i="1" smtClean="0"/>
                        </m:ctrlPr>
                      </m:accPr>
                      <m:e>
                        <m:r>
                          <a:rPr lang="en-US" sz="1100" i="1"/>
                          <m:t>𝐽</m:t>
                        </m:r>
                      </m:e>
                    </m:acc>
                    <m:r>
                      <a:rPr lang="en-US" sz="1100" i="1"/>
                      <m:t>=</m:t>
                    </m:r>
                    <m:nary>
                      <m:naryPr>
                        <m:limLoc m:val="subSup"/>
                        <m:ctrlPr>
                          <a:rPr lang="en-US" sz="1100" i="1"/>
                        </m:ctrlPr>
                      </m:naryPr>
                      <m:sub>
                        <m:sSub>
                          <m:sSubPr>
                            <m:ctrlPr>
                              <a:rPr lang="en-US" sz="1100" i="1"/>
                            </m:ctrlPr>
                          </m:sSubPr>
                          <m:e>
                            <m:r>
                              <a:rPr lang="en-US" sz="1100" i="1"/>
                              <m:t>𝑡</m:t>
                            </m:r>
                          </m:e>
                          <m:sub>
                            <m:r>
                              <a:rPr lang="en-US" sz="1100" i="1"/>
                              <m:t>𝑖</m:t>
                            </m:r>
                          </m:sub>
                        </m:sSub>
                      </m:sub>
                      <m:sup>
                        <m:sSub>
                          <m:sSubPr>
                            <m:ctrlPr>
                              <a:rPr lang="en-US" sz="1100" i="1"/>
                            </m:ctrlPr>
                          </m:sSubPr>
                          <m:e>
                            <m:r>
                              <a:rPr lang="en-US" sz="1100" i="1"/>
                              <m:t>𝑡</m:t>
                            </m:r>
                          </m:e>
                          <m:sub>
                            <m:r>
                              <a:rPr lang="en-US" sz="1100" i="1"/>
                              <m:t>𝑓</m:t>
                            </m:r>
                          </m:sub>
                        </m:sSub>
                      </m:sup>
                      <m:e>
                        <m:nary>
                          <m:naryPr>
                            <m:chr m:val="∑"/>
                            <m:limLoc m:val="undOvr"/>
                            <m:subHide m:val="on"/>
                            <m:supHide m:val="on"/>
                            <m:ctrlPr>
                              <a:rPr lang="en-US" sz="1100" i="1"/>
                            </m:ctrlPr>
                          </m:naryPr>
                          <m:sub/>
                          <m:sup/>
                          <m:e>
                            <m:acc>
                              <m:accPr>
                                <m:chr m:val="⃗"/>
                                <m:ctrlPr>
                                  <a:rPr lang="en-US" sz="1100" i="1"/>
                                </m:ctrlPr>
                              </m:accPr>
                              <m:e>
                                <m:r>
                                  <a:rPr lang="en-US" sz="1100" i="1"/>
                                  <m:t>𝐹</m:t>
                                </m:r>
                              </m:e>
                            </m:acc>
                          </m:e>
                        </m:nary>
                        <m:r>
                          <a:rPr lang="en-US" sz="1100" i="1"/>
                          <m:t>𝑑𝑡</m:t>
                        </m:r>
                      </m:e>
                    </m:nary>
                  </m:oMath>
                </m:oMathPara>
              </a14:m>
              <a:endParaRPr lang="en-US" sz="1100" dirty="0"/>
            </a:p>
          </dgm:t>
        </dgm:pt>
      </mc:Choice>
      <mc:Fallback>
        <dgm:pt modelId="{5E7C43D3-8B94-44FC-A624-2A42982FED07}">
          <dgm:prSet custT="1">
            <dgm:style>
              <a:lnRef idx="2">
                <a:schemeClr val="accent2"/>
              </a:lnRef>
              <a:fillRef idx="1">
                <a:schemeClr val="lt1"/>
              </a:fillRef>
              <a:effectRef idx="0">
                <a:schemeClr val="accent2"/>
              </a:effectRef>
              <a:fontRef idx="minor">
                <a:schemeClr val="dk1"/>
              </a:fontRef>
            </dgm:style>
          </dgm:prSet>
          <dgm:spPr/>
          <dgm:t>
            <a:bodyPr/>
            <a:lstStyle/>
            <a:p>
              <a:r>
                <a:rPr lang="en-US" sz="1100" i="0"/>
                <a:t>𝐽 ⃗=∫2_(𝑡_𝑖)^(𝑡_𝑓)▒〖∑1▒𝐹 ⃗  𝑑𝑡〗</a:t>
              </a:r>
              <a:endParaRPr lang="en-US" sz="1100" dirty="0"/>
            </a:p>
          </dgm:t>
        </dgm:pt>
      </mc:Fallback>
    </mc:AlternateContent>
    <dgm:pt modelId="{61592E8C-42EC-4557-8287-9FA865A0D6BA}" type="parTrans" cxnId="{8C1CC292-8176-4999-A864-D841677D5D39}">
      <dgm:prSet/>
      <dgm:spPr/>
      <dgm:t>
        <a:bodyPr/>
        <a:lstStyle/>
        <a:p>
          <a:endParaRPr lang="en-US"/>
        </a:p>
      </dgm:t>
    </dgm:pt>
    <dgm:pt modelId="{9CD79B3F-152D-4394-875F-2E8114FDB7A9}" type="sibTrans" cxnId="{8C1CC292-8176-4999-A864-D841677D5D39}">
      <dgm:prSet/>
      <dgm:spPr/>
      <dgm:t>
        <a:bodyPr/>
        <a:lstStyle/>
        <a:p>
          <a:endParaRPr lang="en-US"/>
        </a:p>
      </dgm:t>
    </dgm:pt>
    <dgm:pt modelId="{1227AC47-ED34-4831-B53D-37C588624A24}">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 The change in momentum of a particle during a time interval</a:t>
          </a:r>
        </a:p>
      </dgm:t>
    </dgm:pt>
    <dgm:pt modelId="{EE101850-8D85-413E-A289-71CFB9B39E32}" type="parTrans" cxnId="{5F165545-912D-4BED-8F6A-8E37C4023D25}">
      <dgm:prSet/>
      <dgm:spPr/>
      <dgm:t>
        <a:bodyPr/>
        <a:lstStyle/>
        <a:p>
          <a:endParaRPr lang="en-US"/>
        </a:p>
      </dgm:t>
    </dgm:pt>
    <dgm:pt modelId="{5011A766-E646-4939-ADD5-829B2270F7D6}" type="sibTrans" cxnId="{5F165545-912D-4BED-8F6A-8E37C4023D25}">
      <dgm:prSet/>
      <dgm:spPr/>
      <dgm:t>
        <a:bodyPr/>
        <a:lstStyle/>
        <a:p>
          <a:endParaRPr lang="en-US"/>
        </a:p>
      </dgm:t>
    </dgm:pt>
    <dgm:pt modelId="{C1BF6D40-8C47-4D74-8770-85BF028BB8EF}">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 is equal to the impulse of the net force</a:t>
          </a:r>
        </a:p>
      </dgm:t>
    </dgm:pt>
    <dgm:pt modelId="{750988AB-3B73-4DBC-A51B-3E3EC0F335C1}" type="parTrans" cxnId="{4BD22F24-ED09-4894-8787-5DF8496FB409}">
      <dgm:prSet/>
      <dgm:spPr/>
      <dgm:t>
        <a:bodyPr/>
        <a:lstStyle/>
        <a:p>
          <a:endParaRPr lang="en-US"/>
        </a:p>
      </dgm:t>
    </dgm:pt>
    <dgm:pt modelId="{E1B8DE1A-111B-4A16-AB7A-DD3CB21F1B57}" type="sibTrans" cxnId="{4BD22F24-ED09-4894-8787-5DF8496FB409}">
      <dgm:prSet/>
      <dgm:spPr/>
      <dgm:t>
        <a:bodyPr/>
        <a:lstStyle/>
        <a:p>
          <a:endParaRPr lang="en-US"/>
        </a:p>
      </dgm:t>
    </dgm:pt>
    <dgm:pt modelId="{FBA67A58-62C8-4910-A94F-3B967B67E188}">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acting on the particle during that interval.</a:t>
          </a:r>
        </a:p>
      </dgm:t>
    </dgm:pt>
    <dgm:pt modelId="{A8692401-4F54-4E83-BB8B-014EA91B8087}" type="parTrans" cxnId="{39762ADD-4AA4-4B2C-AD45-D21E8CDD4E7F}">
      <dgm:prSet/>
      <dgm:spPr/>
      <dgm:t>
        <a:bodyPr/>
        <a:lstStyle/>
        <a:p>
          <a:endParaRPr lang="en-US"/>
        </a:p>
      </dgm:t>
    </dgm:pt>
    <dgm:pt modelId="{22A58088-6921-4B0C-8776-790FA3E5BB4E}" type="sibTrans" cxnId="{39762ADD-4AA4-4B2C-AD45-D21E8CDD4E7F}">
      <dgm:prSet/>
      <dgm:spPr/>
      <dgm:t>
        <a:bodyPr/>
        <a:lstStyle/>
        <a:p>
          <a:endParaRPr lang="en-US"/>
        </a:p>
      </dgm:t>
    </dgm:pt>
    <dgm:pt modelId="{D3D7C428-6EFB-4D52-BC3B-7DBFFF429704}" type="pres">
      <dgm:prSet presAssocID="{281CE311-EB4A-4B5D-9B16-33F871D9EDAE}" presName="Name0" presStyleCnt="0">
        <dgm:presLayoutVars>
          <dgm:chPref val="3"/>
          <dgm:dir/>
          <dgm:animLvl val="lvl"/>
          <dgm:resizeHandles/>
        </dgm:presLayoutVars>
      </dgm:prSet>
      <dgm:spPr/>
    </dgm:pt>
    <dgm:pt modelId="{06B4816E-9A41-482B-BE0D-10F35D1737DB}" type="pres">
      <dgm:prSet presAssocID="{780ACDB7-71FA-41AC-88D5-540F772CB5B7}" presName="horFlow" presStyleCnt="0"/>
      <dgm:spPr/>
    </dgm:pt>
    <dgm:pt modelId="{86171850-59D9-4B96-BA3F-FC922600BCBD}" type="pres">
      <dgm:prSet presAssocID="{780ACDB7-71FA-41AC-88D5-540F772CB5B7}" presName="bigChev" presStyleLbl="node1" presStyleIdx="0" presStyleCnt="3" custScaleX="126634" custScaleY="156646"/>
      <dgm:spPr/>
    </dgm:pt>
    <dgm:pt modelId="{56B9407E-D94E-49DD-A894-46CB72C08648}" type="pres">
      <dgm:prSet presAssocID="{22885BE4-AB76-4319-9BB1-17486B7C9149}" presName="parTrans" presStyleCnt="0"/>
      <dgm:spPr/>
    </dgm:pt>
    <dgm:pt modelId="{0D623021-56C1-4406-82CF-B9DBAB35FA0B}" type="pres">
      <dgm:prSet presAssocID="{B2B4467D-EF83-4294-B1D9-39EA7EF724CC}" presName="node" presStyleLbl="alignAccFollowNode1" presStyleIdx="0" presStyleCnt="9" custScaleX="120893" custScaleY="168662">
        <dgm:presLayoutVars>
          <dgm:bulletEnabled val="1"/>
        </dgm:presLayoutVars>
      </dgm:prSet>
      <dgm:spPr/>
    </dgm:pt>
    <dgm:pt modelId="{3A9F88D0-155E-4DA7-8D2B-13142D7895B4}" type="pres">
      <dgm:prSet presAssocID="{01E423B4-3613-49F1-9D63-EE4CC2CF9ACD}" presName="sibTrans" presStyleCnt="0"/>
      <dgm:spPr/>
    </dgm:pt>
    <dgm:pt modelId="{F5198841-7166-4E9C-9529-2BABBBCCBAB8}" type="pres">
      <dgm:prSet presAssocID="{048D80EE-F6CD-4104-A0AC-B769F9F9905D}" presName="node" presStyleLbl="alignAccFollowNode1" presStyleIdx="1" presStyleCnt="9" custScaleX="175125" custScaleY="168662">
        <dgm:presLayoutVars>
          <dgm:bulletEnabled val="1"/>
        </dgm:presLayoutVars>
      </dgm:prSet>
      <dgm:spPr/>
    </dgm:pt>
    <dgm:pt modelId="{026B5E3C-6787-4663-9F65-B83F0A47D40E}" type="pres">
      <dgm:prSet presAssocID="{9D6E0101-332C-42EC-B419-1235F0709A34}" presName="sibTrans" presStyleCnt="0"/>
      <dgm:spPr/>
    </dgm:pt>
    <dgm:pt modelId="{9280A03B-C3DD-475A-BB34-F9C8BACE2B18}" type="pres">
      <dgm:prSet presAssocID="{17B7A029-F556-4296-BEE9-33F730EAE112}" presName="node" presStyleLbl="alignAccFollowNode1" presStyleIdx="2" presStyleCnt="9" custScaleX="143470" custScaleY="168662">
        <dgm:presLayoutVars>
          <dgm:bulletEnabled val="1"/>
        </dgm:presLayoutVars>
      </dgm:prSet>
      <dgm:spPr/>
    </dgm:pt>
    <dgm:pt modelId="{BB7EFDC9-8AD4-47E6-8EBE-78281ED39728}" type="pres">
      <dgm:prSet presAssocID="{091033C1-D421-47AC-A0FD-D12B141EA110}" presName="sibTrans" presStyleCnt="0"/>
      <dgm:spPr/>
    </dgm:pt>
    <dgm:pt modelId="{22D52542-5B41-418C-8A08-B0797148CBC2}" type="pres">
      <dgm:prSet presAssocID="{6F01E94A-14DE-41F7-813D-D457FA60C501}" presName="node" presStyleLbl="alignAccFollowNode1" presStyleIdx="3" presStyleCnt="9" custScaleX="237482" custScaleY="168662">
        <dgm:presLayoutVars>
          <dgm:bulletEnabled val="1"/>
        </dgm:presLayoutVars>
      </dgm:prSet>
      <dgm:spPr/>
    </dgm:pt>
    <dgm:pt modelId="{32ADC5E5-4B95-4C86-AB3E-33B0D61373C6}" type="pres">
      <dgm:prSet presAssocID="{780ACDB7-71FA-41AC-88D5-540F772CB5B7}" presName="vSp" presStyleCnt="0"/>
      <dgm:spPr/>
    </dgm:pt>
    <dgm:pt modelId="{48AC200B-9F92-4334-A766-4877A1CF9A87}" type="pres">
      <dgm:prSet presAssocID="{0B4B867B-3C3B-4396-B573-1737B021EB8B}" presName="horFlow" presStyleCnt="0"/>
      <dgm:spPr/>
    </dgm:pt>
    <dgm:pt modelId="{5402319A-B3E1-464A-92D9-FC230E5A8C97}" type="pres">
      <dgm:prSet presAssocID="{0B4B867B-3C3B-4396-B573-1737B021EB8B}" presName="bigChev" presStyleLbl="node1" presStyleIdx="1" presStyleCnt="3" custScaleX="126634" custScaleY="168662"/>
      <dgm:spPr/>
    </dgm:pt>
    <dgm:pt modelId="{9336B2DF-6783-4B50-8D5B-3A8B60569C6E}" type="pres">
      <dgm:prSet presAssocID="{61592E8C-42EC-4557-8287-9FA865A0D6BA}" presName="parTrans" presStyleCnt="0"/>
      <dgm:spPr/>
    </dgm:pt>
    <dgm:pt modelId="{B08A68A7-5D22-4DE5-AD35-3F68DB69CB9B}" type="pres">
      <dgm:prSet presAssocID="{5E7C43D3-8B94-44FC-A624-2A42982FED07}" presName="node" presStyleLbl="alignAccFollowNode1" presStyleIdx="4" presStyleCnt="9" custScaleX="203370" custScaleY="168662">
        <dgm:presLayoutVars>
          <dgm:bulletEnabled val="1"/>
        </dgm:presLayoutVars>
      </dgm:prSet>
      <dgm:spPr/>
    </dgm:pt>
    <dgm:pt modelId="{B535F834-ED42-49B0-A711-99B6F0F473EB}" type="pres">
      <dgm:prSet presAssocID="{0B4B867B-3C3B-4396-B573-1737B021EB8B}" presName="vSp" presStyleCnt="0"/>
      <dgm:spPr/>
    </dgm:pt>
    <dgm:pt modelId="{C99C0FB7-A4B1-4D2B-BAFA-5308B78FC3E2}" type="pres">
      <dgm:prSet presAssocID="{6FFDAF47-D80F-4575-BFD6-A74209528F9C}" presName="horFlow" presStyleCnt="0"/>
      <dgm:spPr/>
    </dgm:pt>
    <dgm:pt modelId="{4615B2D4-0742-4CA3-9379-331A377B80F2}" type="pres">
      <dgm:prSet presAssocID="{6FFDAF47-D80F-4575-BFD6-A74209528F9C}" presName="bigChev" presStyleLbl="node1" presStyleIdx="2" presStyleCnt="3" custScaleX="126634" custScaleY="168662"/>
      <dgm:spPr/>
    </dgm:pt>
    <dgm:pt modelId="{BC905FF2-671F-4B8F-97E7-900CFC131D34}" type="pres">
      <dgm:prSet presAssocID="{EE101850-8D85-413E-A289-71CFB9B39E32}" presName="parTrans" presStyleCnt="0"/>
      <dgm:spPr/>
    </dgm:pt>
    <dgm:pt modelId="{D80B2777-A1EF-4CC1-A8EF-FF36676CA917}" type="pres">
      <dgm:prSet presAssocID="{1227AC47-ED34-4831-B53D-37C588624A24}" presName="node" presStyleLbl="alignAccFollowNode1" presStyleIdx="5" presStyleCnt="9" custScaleX="200354" custScaleY="168662">
        <dgm:presLayoutVars>
          <dgm:bulletEnabled val="1"/>
        </dgm:presLayoutVars>
      </dgm:prSet>
      <dgm:spPr/>
    </dgm:pt>
    <dgm:pt modelId="{44BF04DA-45A3-4461-9061-05A52B3D05BC}" type="pres">
      <dgm:prSet presAssocID="{5011A766-E646-4939-ADD5-829B2270F7D6}" presName="sibTrans" presStyleCnt="0"/>
      <dgm:spPr/>
    </dgm:pt>
    <dgm:pt modelId="{00236589-6476-410F-841A-DD4A9B14FC0C}" type="pres">
      <dgm:prSet presAssocID="{C1BF6D40-8C47-4D74-8770-85BF028BB8EF}" presName="node" presStyleLbl="alignAccFollowNode1" presStyleIdx="6" presStyleCnt="9" custScaleX="144449" custScaleY="168662">
        <dgm:presLayoutVars>
          <dgm:bulletEnabled val="1"/>
        </dgm:presLayoutVars>
      </dgm:prSet>
      <dgm:spPr/>
    </dgm:pt>
    <dgm:pt modelId="{6FD5328F-E10A-46DD-B1AB-FA35DAAF33D5}" type="pres">
      <dgm:prSet presAssocID="{E1B8DE1A-111B-4A16-AB7A-DD3CB21F1B57}" presName="sibTrans" presStyleCnt="0"/>
      <dgm:spPr/>
    </dgm:pt>
    <dgm:pt modelId="{0405AC78-7A25-4967-AA4F-B6F732FF0AB3}" type="pres">
      <dgm:prSet presAssocID="{FBA67A58-62C8-4910-A94F-3B967B67E188}" presName="node" presStyleLbl="alignAccFollowNode1" presStyleIdx="7" presStyleCnt="9" custScaleX="166371" custScaleY="168662">
        <dgm:presLayoutVars>
          <dgm:bulletEnabled val="1"/>
        </dgm:presLayoutVars>
      </dgm:prSet>
      <dgm:spPr/>
    </dgm:pt>
    <dgm:pt modelId="{145DD9E1-6289-4DEB-A0D1-64CA332F09F9}" type="pres">
      <dgm:prSet presAssocID="{22A58088-6921-4B0C-8776-790FA3E5BB4E}" presName="sibTrans" presStyleCnt="0"/>
      <dgm:spPr/>
    </dgm:pt>
    <dgm:pt modelId="{EFD8FC84-7C2C-4D14-A8DF-CFFE9B7F81F1}" type="pres">
      <dgm:prSet presAssocID="{1C51D1D4-4055-476D-9C37-A89680598BC3}" presName="node" presStyleLbl="alignAccFollowNode1" presStyleIdx="8" presStyleCnt="9" custScaleX="139802" custScaleY="168662">
        <dgm:presLayoutVars>
          <dgm:bulletEnabled val="1"/>
        </dgm:presLayoutVars>
      </dgm:prSet>
      <dgm:spPr/>
    </dgm:pt>
  </dgm:ptLst>
  <dgm:cxnLst>
    <dgm:cxn modelId="{D8C22406-D986-4C5D-A677-6524ABDE2226}" srcId="{780ACDB7-71FA-41AC-88D5-540F772CB5B7}" destId="{048D80EE-F6CD-4104-A0AC-B769F9F9905D}" srcOrd="1" destOrd="0" parTransId="{3D0A2436-D67C-4A6A-80E7-FD07A9C88CB4}" sibTransId="{9D6E0101-332C-42EC-B419-1235F0709A34}"/>
    <dgm:cxn modelId="{3FD41808-46F2-4BA4-ABE8-75835211A1E3}" type="presOf" srcId="{C1BF6D40-8C47-4D74-8770-85BF028BB8EF}" destId="{00236589-6476-410F-841A-DD4A9B14FC0C}" srcOrd="0" destOrd="0" presId="urn:microsoft.com/office/officeart/2005/8/layout/lProcess3"/>
    <dgm:cxn modelId="{F359A80E-53C9-4DE4-B1EB-F080CCF5E3D3}" srcId="{281CE311-EB4A-4B5D-9B16-33F871D9EDAE}" destId="{0B4B867B-3C3B-4396-B573-1737B021EB8B}" srcOrd="1" destOrd="0" parTransId="{E30BE105-F80D-406D-BAFC-087DEBBD407B}" sibTransId="{F961EF97-EF90-4EBE-A99E-9E60D85514B5}"/>
    <dgm:cxn modelId="{4EE7AB11-DB17-4EDD-807E-52B9524BD6FE}" srcId="{780ACDB7-71FA-41AC-88D5-540F772CB5B7}" destId="{6F01E94A-14DE-41F7-813D-D457FA60C501}" srcOrd="3" destOrd="0" parTransId="{A1E4CEF3-291B-4814-9CDC-28027AAF51B2}" sibTransId="{A80B0BAD-CA6D-401C-A74F-FDF6F93C5F29}"/>
    <dgm:cxn modelId="{6421A112-7CC7-43AD-B896-E8DEE237FE97}" type="presOf" srcId="{5E7C43D3-8B94-44FC-A624-2A42982FED07}" destId="{B08A68A7-5D22-4DE5-AD35-3F68DB69CB9B}" srcOrd="0" destOrd="0" presId="urn:microsoft.com/office/officeart/2005/8/layout/lProcess3"/>
    <dgm:cxn modelId="{4BD22F24-ED09-4894-8787-5DF8496FB409}" srcId="{6FFDAF47-D80F-4575-BFD6-A74209528F9C}" destId="{C1BF6D40-8C47-4D74-8770-85BF028BB8EF}" srcOrd="1" destOrd="0" parTransId="{750988AB-3B73-4DBC-A51B-3E3EC0F335C1}" sibTransId="{E1B8DE1A-111B-4A16-AB7A-DD3CB21F1B57}"/>
    <dgm:cxn modelId="{16C7602B-8C76-495F-B647-7BD4CBE39A36}" type="presOf" srcId="{B2B4467D-EF83-4294-B1D9-39EA7EF724CC}" destId="{0D623021-56C1-4406-82CF-B9DBAB35FA0B}" srcOrd="0" destOrd="0" presId="urn:microsoft.com/office/officeart/2005/8/layout/lProcess3"/>
    <dgm:cxn modelId="{8726C92C-9499-4CC5-887B-4FD19BFBADCC}" type="presOf" srcId="{281CE311-EB4A-4B5D-9B16-33F871D9EDAE}" destId="{D3D7C428-6EFB-4D52-BC3B-7DBFFF429704}" srcOrd="0" destOrd="0" presId="urn:microsoft.com/office/officeart/2005/8/layout/lProcess3"/>
    <dgm:cxn modelId="{1D2B7D2E-29B8-47DC-BD23-A3A10EB62C87}" type="presOf" srcId="{780ACDB7-71FA-41AC-88D5-540F772CB5B7}" destId="{86171850-59D9-4B96-BA3F-FC922600BCBD}" srcOrd="0" destOrd="0" presId="urn:microsoft.com/office/officeart/2005/8/layout/lProcess3"/>
    <dgm:cxn modelId="{EE202C3E-F74B-44D9-A5A5-597EB535E471}" srcId="{281CE311-EB4A-4B5D-9B16-33F871D9EDAE}" destId="{780ACDB7-71FA-41AC-88D5-540F772CB5B7}" srcOrd="0" destOrd="0" parTransId="{95328F15-813C-4D62-B8F4-EA7AEF04BE41}" sibTransId="{92DD56CE-2948-4F2B-805F-AFFCA280D178}"/>
    <dgm:cxn modelId="{5F165545-912D-4BED-8F6A-8E37C4023D25}" srcId="{6FFDAF47-D80F-4575-BFD6-A74209528F9C}" destId="{1227AC47-ED34-4831-B53D-37C588624A24}" srcOrd="0" destOrd="0" parTransId="{EE101850-8D85-413E-A289-71CFB9B39E32}" sibTransId="{5011A766-E646-4939-ADD5-829B2270F7D6}"/>
    <dgm:cxn modelId="{1B588365-C901-484C-B75E-17F2E02CB002}" srcId="{780ACDB7-71FA-41AC-88D5-540F772CB5B7}" destId="{17B7A029-F556-4296-BEE9-33F730EAE112}" srcOrd="2" destOrd="0" parTransId="{7CE3F923-CF92-44AA-9B10-3B4DA00D055E}" sibTransId="{091033C1-D421-47AC-A0FD-D12B141EA110}"/>
    <dgm:cxn modelId="{31537346-9297-4334-A6B4-6D9CC88846CE}" type="presOf" srcId="{0B4B867B-3C3B-4396-B573-1737B021EB8B}" destId="{5402319A-B3E1-464A-92D9-FC230E5A8C97}" srcOrd="0" destOrd="0" presId="urn:microsoft.com/office/officeart/2005/8/layout/lProcess3"/>
    <dgm:cxn modelId="{2E2C0E6F-99B5-495A-87ED-9280FA4F4FF6}" type="presOf" srcId="{FBA67A58-62C8-4910-A94F-3B967B67E188}" destId="{0405AC78-7A25-4967-AA4F-B6F732FF0AB3}" srcOrd="0" destOrd="0" presId="urn:microsoft.com/office/officeart/2005/8/layout/lProcess3"/>
    <dgm:cxn modelId="{DA26D36F-E5BC-4B35-98F8-B83F2A541E3D}" srcId="{6FFDAF47-D80F-4575-BFD6-A74209528F9C}" destId="{1C51D1D4-4055-476D-9C37-A89680598BC3}" srcOrd="3" destOrd="0" parTransId="{A85DA3D4-20C7-4640-81C5-E214E470EF54}" sibTransId="{8D542ACA-056B-4EC6-B62C-55A4AE6969FF}"/>
    <dgm:cxn modelId="{AD7AC575-242E-470B-B620-A9FCD66FD540}" type="presOf" srcId="{6FFDAF47-D80F-4575-BFD6-A74209528F9C}" destId="{4615B2D4-0742-4CA3-9379-331A377B80F2}" srcOrd="0" destOrd="0" presId="urn:microsoft.com/office/officeart/2005/8/layout/lProcess3"/>
    <dgm:cxn modelId="{750BEA8A-9E89-4EEA-9E52-26AD83AC99E2}" type="presOf" srcId="{6F01E94A-14DE-41F7-813D-D457FA60C501}" destId="{22D52542-5B41-418C-8A08-B0797148CBC2}" srcOrd="0" destOrd="0" presId="urn:microsoft.com/office/officeart/2005/8/layout/lProcess3"/>
    <dgm:cxn modelId="{8C1CC292-8176-4999-A864-D841677D5D39}" srcId="{0B4B867B-3C3B-4396-B573-1737B021EB8B}" destId="{5E7C43D3-8B94-44FC-A624-2A42982FED07}" srcOrd="0" destOrd="0" parTransId="{61592E8C-42EC-4557-8287-9FA865A0D6BA}" sibTransId="{9CD79B3F-152D-4394-875F-2E8114FDB7A9}"/>
    <dgm:cxn modelId="{40F989A7-A346-4F92-A480-E0AD6ADE0C61}" type="presOf" srcId="{1C51D1D4-4055-476D-9C37-A89680598BC3}" destId="{EFD8FC84-7C2C-4D14-A8DF-CFFE9B7F81F1}" srcOrd="0" destOrd="0" presId="urn:microsoft.com/office/officeart/2005/8/layout/lProcess3"/>
    <dgm:cxn modelId="{51DD61BD-3A10-4B79-BC79-E30C58909DC4}" type="presOf" srcId="{17B7A029-F556-4296-BEE9-33F730EAE112}" destId="{9280A03B-C3DD-475A-BB34-F9C8BACE2B18}" srcOrd="0" destOrd="0" presId="urn:microsoft.com/office/officeart/2005/8/layout/lProcess3"/>
    <dgm:cxn modelId="{19A5E4BD-3F7E-437D-A72D-78B01C6A0CFF}" srcId="{780ACDB7-71FA-41AC-88D5-540F772CB5B7}" destId="{B2B4467D-EF83-4294-B1D9-39EA7EF724CC}" srcOrd="0" destOrd="0" parTransId="{22885BE4-AB76-4319-9BB1-17486B7C9149}" sibTransId="{01E423B4-3613-49F1-9D63-EE4CC2CF9ACD}"/>
    <dgm:cxn modelId="{21D707C2-E56C-4CAF-A6D7-837ED7441F76}" type="presOf" srcId="{1227AC47-ED34-4831-B53D-37C588624A24}" destId="{D80B2777-A1EF-4CC1-A8EF-FF36676CA917}" srcOrd="0" destOrd="0" presId="urn:microsoft.com/office/officeart/2005/8/layout/lProcess3"/>
    <dgm:cxn modelId="{C05F36CB-B605-43FC-A3EA-0DE47FB9D382}" type="presOf" srcId="{048D80EE-F6CD-4104-A0AC-B769F9F9905D}" destId="{F5198841-7166-4E9C-9529-2BABBBCCBAB8}" srcOrd="0" destOrd="0" presId="urn:microsoft.com/office/officeart/2005/8/layout/lProcess3"/>
    <dgm:cxn modelId="{39762ADD-4AA4-4B2C-AD45-D21E8CDD4E7F}" srcId="{6FFDAF47-D80F-4575-BFD6-A74209528F9C}" destId="{FBA67A58-62C8-4910-A94F-3B967B67E188}" srcOrd="2" destOrd="0" parTransId="{A8692401-4F54-4E83-BB8B-014EA91B8087}" sibTransId="{22A58088-6921-4B0C-8776-790FA3E5BB4E}"/>
    <dgm:cxn modelId="{F87DF4E8-1ED3-4B8C-A817-437A8134AB5B}" srcId="{281CE311-EB4A-4B5D-9B16-33F871D9EDAE}" destId="{6FFDAF47-D80F-4575-BFD6-A74209528F9C}" srcOrd="2" destOrd="0" parTransId="{C7B052E8-F8FB-45D1-998A-BC05A954E087}" sibTransId="{BCA4DEF8-0EE2-4EDD-B605-C17276C6FF74}"/>
    <dgm:cxn modelId="{8D02D4BF-B27A-4863-8DEB-235B1FF55D5C}" type="presParOf" srcId="{D3D7C428-6EFB-4D52-BC3B-7DBFFF429704}" destId="{06B4816E-9A41-482B-BE0D-10F35D1737DB}" srcOrd="0" destOrd="0" presId="urn:microsoft.com/office/officeart/2005/8/layout/lProcess3"/>
    <dgm:cxn modelId="{208185EE-58AC-49AE-9636-666E06EB51D0}" type="presParOf" srcId="{06B4816E-9A41-482B-BE0D-10F35D1737DB}" destId="{86171850-59D9-4B96-BA3F-FC922600BCBD}" srcOrd="0" destOrd="0" presId="urn:microsoft.com/office/officeart/2005/8/layout/lProcess3"/>
    <dgm:cxn modelId="{566B017C-9C3C-49B5-96DB-E068881598B8}" type="presParOf" srcId="{06B4816E-9A41-482B-BE0D-10F35D1737DB}" destId="{56B9407E-D94E-49DD-A894-46CB72C08648}" srcOrd="1" destOrd="0" presId="urn:microsoft.com/office/officeart/2005/8/layout/lProcess3"/>
    <dgm:cxn modelId="{0CA566C5-03DF-4BE9-8286-B330C7FA37CD}" type="presParOf" srcId="{06B4816E-9A41-482B-BE0D-10F35D1737DB}" destId="{0D623021-56C1-4406-82CF-B9DBAB35FA0B}" srcOrd="2" destOrd="0" presId="urn:microsoft.com/office/officeart/2005/8/layout/lProcess3"/>
    <dgm:cxn modelId="{192EFC55-41EC-4697-A8EE-21CC82DC58CF}" type="presParOf" srcId="{06B4816E-9A41-482B-BE0D-10F35D1737DB}" destId="{3A9F88D0-155E-4DA7-8D2B-13142D7895B4}" srcOrd="3" destOrd="0" presId="urn:microsoft.com/office/officeart/2005/8/layout/lProcess3"/>
    <dgm:cxn modelId="{A993E012-0244-4851-B29C-94948756B52D}" type="presParOf" srcId="{06B4816E-9A41-482B-BE0D-10F35D1737DB}" destId="{F5198841-7166-4E9C-9529-2BABBBCCBAB8}" srcOrd="4" destOrd="0" presId="urn:microsoft.com/office/officeart/2005/8/layout/lProcess3"/>
    <dgm:cxn modelId="{A3D8A9A2-588D-4FF9-AD0E-B23EB222E7CC}" type="presParOf" srcId="{06B4816E-9A41-482B-BE0D-10F35D1737DB}" destId="{026B5E3C-6787-4663-9F65-B83F0A47D40E}" srcOrd="5" destOrd="0" presId="urn:microsoft.com/office/officeart/2005/8/layout/lProcess3"/>
    <dgm:cxn modelId="{738C01A6-13A6-4C2F-9695-638F78AFB669}" type="presParOf" srcId="{06B4816E-9A41-482B-BE0D-10F35D1737DB}" destId="{9280A03B-C3DD-475A-BB34-F9C8BACE2B18}" srcOrd="6" destOrd="0" presId="urn:microsoft.com/office/officeart/2005/8/layout/lProcess3"/>
    <dgm:cxn modelId="{6B727503-D2D7-4B0F-B1DC-0ED2F2C89B28}" type="presParOf" srcId="{06B4816E-9A41-482B-BE0D-10F35D1737DB}" destId="{BB7EFDC9-8AD4-47E6-8EBE-78281ED39728}" srcOrd="7" destOrd="0" presId="urn:microsoft.com/office/officeart/2005/8/layout/lProcess3"/>
    <dgm:cxn modelId="{6BAC6DB3-75B9-44D4-828A-1A7DD3E3EFB2}" type="presParOf" srcId="{06B4816E-9A41-482B-BE0D-10F35D1737DB}" destId="{22D52542-5B41-418C-8A08-B0797148CBC2}" srcOrd="8" destOrd="0" presId="urn:microsoft.com/office/officeart/2005/8/layout/lProcess3"/>
    <dgm:cxn modelId="{A5F810AD-4409-4530-A73A-ABA6ED09642E}" type="presParOf" srcId="{D3D7C428-6EFB-4D52-BC3B-7DBFFF429704}" destId="{32ADC5E5-4B95-4C86-AB3E-33B0D61373C6}" srcOrd="1" destOrd="0" presId="urn:microsoft.com/office/officeart/2005/8/layout/lProcess3"/>
    <dgm:cxn modelId="{814502E8-6CC3-4F3B-8042-26E374C9EBAD}" type="presParOf" srcId="{D3D7C428-6EFB-4D52-BC3B-7DBFFF429704}" destId="{48AC200B-9F92-4334-A766-4877A1CF9A87}" srcOrd="2" destOrd="0" presId="urn:microsoft.com/office/officeart/2005/8/layout/lProcess3"/>
    <dgm:cxn modelId="{7FC6AB02-8F90-4FF4-865F-5FCD299DA2E1}" type="presParOf" srcId="{48AC200B-9F92-4334-A766-4877A1CF9A87}" destId="{5402319A-B3E1-464A-92D9-FC230E5A8C97}" srcOrd="0" destOrd="0" presId="urn:microsoft.com/office/officeart/2005/8/layout/lProcess3"/>
    <dgm:cxn modelId="{B9EAA8B8-6D29-4064-84EA-ACF79B06E6D4}" type="presParOf" srcId="{48AC200B-9F92-4334-A766-4877A1CF9A87}" destId="{9336B2DF-6783-4B50-8D5B-3A8B60569C6E}" srcOrd="1" destOrd="0" presId="urn:microsoft.com/office/officeart/2005/8/layout/lProcess3"/>
    <dgm:cxn modelId="{B4D46754-4376-479F-BB3F-E13EA55624E1}" type="presParOf" srcId="{48AC200B-9F92-4334-A766-4877A1CF9A87}" destId="{B08A68A7-5D22-4DE5-AD35-3F68DB69CB9B}" srcOrd="2" destOrd="0" presId="urn:microsoft.com/office/officeart/2005/8/layout/lProcess3"/>
    <dgm:cxn modelId="{C2B0DF1F-4BB4-478F-83E9-F43289D443FF}" type="presParOf" srcId="{D3D7C428-6EFB-4D52-BC3B-7DBFFF429704}" destId="{B535F834-ED42-49B0-A711-99B6F0F473EB}" srcOrd="3" destOrd="0" presId="urn:microsoft.com/office/officeart/2005/8/layout/lProcess3"/>
    <dgm:cxn modelId="{A4618BC9-5F12-4AC5-BC1C-8DE5A037A181}" type="presParOf" srcId="{D3D7C428-6EFB-4D52-BC3B-7DBFFF429704}" destId="{C99C0FB7-A4B1-4D2B-BAFA-5308B78FC3E2}" srcOrd="4" destOrd="0" presId="urn:microsoft.com/office/officeart/2005/8/layout/lProcess3"/>
    <dgm:cxn modelId="{727F5FDC-E7E8-46AC-9DA0-2A0C39488DA7}" type="presParOf" srcId="{C99C0FB7-A4B1-4D2B-BAFA-5308B78FC3E2}" destId="{4615B2D4-0742-4CA3-9379-331A377B80F2}" srcOrd="0" destOrd="0" presId="urn:microsoft.com/office/officeart/2005/8/layout/lProcess3"/>
    <dgm:cxn modelId="{F9E6CC49-F699-4778-88F3-6E12054E7E36}" type="presParOf" srcId="{C99C0FB7-A4B1-4D2B-BAFA-5308B78FC3E2}" destId="{BC905FF2-671F-4B8F-97E7-900CFC131D34}" srcOrd="1" destOrd="0" presId="urn:microsoft.com/office/officeart/2005/8/layout/lProcess3"/>
    <dgm:cxn modelId="{ECB7CF2A-A1FB-49E3-BBFB-36490A15BB41}" type="presParOf" srcId="{C99C0FB7-A4B1-4D2B-BAFA-5308B78FC3E2}" destId="{D80B2777-A1EF-4CC1-A8EF-FF36676CA917}" srcOrd="2" destOrd="0" presId="urn:microsoft.com/office/officeart/2005/8/layout/lProcess3"/>
    <dgm:cxn modelId="{BE09344C-57A3-4D83-9626-6D4164406160}" type="presParOf" srcId="{C99C0FB7-A4B1-4D2B-BAFA-5308B78FC3E2}" destId="{44BF04DA-45A3-4461-9061-05A52B3D05BC}" srcOrd="3" destOrd="0" presId="urn:microsoft.com/office/officeart/2005/8/layout/lProcess3"/>
    <dgm:cxn modelId="{460000F1-E5F7-47E4-B671-1AB85A4AE32B}" type="presParOf" srcId="{C99C0FB7-A4B1-4D2B-BAFA-5308B78FC3E2}" destId="{00236589-6476-410F-841A-DD4A9B14FC0C}" srcOrd="4" destOrd="0" presId="urn:microsoft.com/office/officeart/2005/8/layout/lProcess3"/>
    <dgm:cxn modelId="{CDABF119-90DF-422F-9887-9DEF5A1DF26F}" type="presParOf" srcId="{C99C0FB7-A4B1-4D2B-BAFA-5308B78FC3E2}" destId="{6FD5328F-E10A-46DD-B1AB-FA35DAAF33D5}" srcOrd="5" destOrd="0" presId="urn:microsoft.com/office/officeart/2005/8/layout/lProcess3"/>
    <dgm:cxn modelId="{C616BBA2-8888-45AC-BFDB-BC8BD66969E2}" type="presParOf" srcId="{C99C0FB7-A4B1-4D2B-BAFA-5308B78FC3E2}" destId="{0405AC78-7A25-4967-AA4F-B6F732FF0AB3}" srcOrd="6" destOrd="0" presId="urn:microsoft.com/office/officeart/2005/8/layout/lProcess3"/>
    <dgm:cxn modelId="{A409E799-64FF-4F1E-8ABC-23C02AE3E015}" type="presParOf" srcId="{C99C0FB7-A4B1-4D2B-BAFA-5308B78FC3E2}" destId="{145DD9E1-6289-4DEB-A0D1-64CA332F09F9}" srcOrd="7" destOrd="0" presId="urn:microsoft.com/office/officeart/2005/8/layout/lProcess3"/>
    <dgm:cxn modelId="{2FC69631-DA63-4F60-B3A7-5D936F5D1ACD}" type="presParOf" srcId="{C99C0FB7-A4B1-4D2B-BAFA-5308B78FC3E2}" destId="{EFD8FC84-7C2C-4D14-A8DF-CFFE9B7F81F1}" srcOrd="8"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81CE311-EB4A-4B5D-9B16-33F871D9EDAE}" type="doc">
      <dgm:prSet loTypeId="urn:microsoft.com/office/officeart/2005/8/layout/lProcess3" loCatId="process" qsTypeId="urn:microsoft.com/office/officeart/2005/8/quickstyle/simple1" qsCatId="simple" csTypeId="urn:microsoft.com/office/officeart/2005/8/colors/colorful2" csCatId="colorful" phldr="1"/>
      <dgm:spPr/>
      <dgm:t>
        <a:bodyPr/>
        <a:lstStyle/>
        <a:p>
          <a:endParaRPr lang="en-US"/>
        </a:p>
      </dgm:t>
    </dgm:pt>
    <dgm:pt modelId="{780ACDB7-71FA-41AC-88D5-540F772CB5B7}">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Start with the Newton’s second law</a:t>
          </a:r>
        </a:p>
      </dgm:t>
    </dgm:pt>
    <dgm:pt modelId="{95328F15-813C-4D62-B8F4-EA7AEF04BE41}" type="parTrans" cxnId="{EE202C3E-F74B-44D9-A5A5-597EB535E471}">
      <dgm:prSet/>
      <dgm:spPr/>
      <dgm:t>
        <a:bodyPr/>
        <a:lstStyle/>
        <a:p>
          <a:endParaRPr lang="en-US"/>
        </a:p>
      </dgm:t>
    </dgm:pt>
    <dgm:pt modelId="{92DD56CE-2948-4F2B-805F-AFFCA280D178}" type="sibTrans" cxnId="{EE202C3E-F74B-44D9-A5A5-597EB535E471}">
      <dgm:prSet/>
      <dgm:spPr/>
      <dgm:t>
        <a:bodyPr/>
        <a:lstStyle/>
        <a:p>
          <a:endParaRPr lang="en-US"/>
        </a:p>
      </dgm:t>
    </dgm:pt>
    <dgm:pt modelId="{048D80EE-F6CD-4104-A0AC-B769F9F9905D}">
      <dgm:prSet custT="1">
        <dgm:style>
          <a:lnRef idx="2">
            <a:schemeClr val="accent2"/>
          </a:lnRef>
          <a:fillRef idx="1">
            <a:schemeClr val="lt1"/>
          </a:fillRef>
          <a:effectRef idx="0">
            <a:schemeClr val="accent2"/>
          </a:effectRef>
          <a:fontRef idx="minor">
            <a:schemeClr val="dk1"/>
          </a:fontRef>
        </dgm:style>
      </dgm:prSet>
      <dgm:spPr>
        <a:blipFill>
          <a:blip xmlns:r="http://schemas.openxmlformats.org/officeDocument/2006/relationships" r:embed="rId1"/>
          <a:stretch>
            <a:fillRect l="-1316" t="-88889" b="-75214"/>
          </a:stretch>
        </a:blipFill>
      </dgm:spPr>
      <dgm:t>
        <a:bodyPr/>
        <a:lstStyle/>
        <a:p>
          <a:r>
            <a:rPr lang="en-US">
              <a:noFill/>
            </a:rPr>
            <a:t> </a:t>
          </a:r>
        </a:p>
      </dgm:t>
    </dgm:pt>
    <dgm:pt modelId="{3D0A2436-D67C-4A6A-80E7-FD07A9C88CB4}" type="parTrans" cxnId="{D8C22406-D986-4C5D-A677-6524ABDE2226}">
      <dgm:prSet/>
      <dgm:spPr/>
      <dgm:t>
        <a:bodyPr/>
        <a:lstStyle/>
        <a:p>
          <a:endParaRPr lang="en-US"/>
        </a:p>
      </dgm:t>
    </dgm:pt>
    <dgm:pt modelId="{9D6E0101-332C-42EC-B419-1235F0709A34}" type="sibTrans" cxnId="{D8C22406-D986-4C5D-A677-6524ABDE2226}">
      <dgm:prSet/>
      <dgm:spPr/>
      <dgm:t>
        <a:bodyPr/>
        <a:lstStyle/>
        <a:p>
          <a:endParaRPr lang="en-US"/>
        </a:p>
      </dgm:t>
    </dgm:pt>
    <dgm:pt modelId="{17B7A029-F556-4296-BEE9-33F730EAE112}">
      <dgm:prSet custT="1">
        <dgm:style>
          <a:lnRef idx="2">
            <a:schemeClr val="accent2"/>
          </a:lnRef>
          <a:fillRef idx="1">
            <a:schemeClr val="lt1"/>
          </a:fillRef>
          <a:effectRef idx="0">
            <a:schemeClr val="accent2"/>
          </a:effectRef>
          <a:fontRef idx="minor">
            <a:schemeClr val="dk1"/>
          </a:fontRef>
        </dgm:style>
      </dgm:prSet>
      <dgm:spPr>
        <a:blipFill>
          <a:blip xmlns:r="http://schemas.openxmlformats.org/officeDocument/2006/relationships" r:embed="rId2"/>
          <a:stretch>
            <a:fillRect t="-78632" r="-17200" b="-85470"/>
          </a:stretch>
        </a:blipFill>
      </dgm:spPr>
      <dgm:t>
        <a:bodyPr/>
        <a:lstStyle/>
        <a:p>
          <a:r>
            <a:rPr lang="en-US">
              <a:noFill/>
            </a:rPr>
            <a:t> </a:t>
          </a:r>
        </a:p>
      </dgm:t>
    </dgm:pt>
    <dgm:pt modelId="{7CE3F923-CF92-44AA-9B10-3B4DA00D055E}" type="parTrans" cxnId="{1B588365-C901-484C-B75E-17F2E02CB002}">
      <dgm:prSet/>
      <dgm:spPr/>
      <dgm:t>
        <a:bodyPr/>
        <a:lstStyle/>
        <a:p>
          <a:endParaRPr lang="en-US"/>
        </a:p>
      </dgm:t>
    </dgm:pt>
    <dgm:pt modelId="{091033C1-D421-47AC-A0FD-D12B141EA110}" type="sibTrans" cxnId="{1B588365-C901-484C-B75E-17F2E02CB002}">
      <dgm:prSet/>
      <dgm:spPr/>
      <dgm:t>
        <a:bodyPr/>
        <a:lstStyle/>
        <a:p>
          <a:endParaRPr lang="en-US"/>
        </a:p>
      </dgm:t>
    </dgm:pt>
    <dgm:pt modelId="{6F01E94A-14DE-41F7-813D-D457FA60C501}">
      <dgm:prSet custT="1">
        <dgm:style>
          <a:lnRef idx="2">
            <a:schemeClr val="accent2"/>
          </a:lnRef>
          <a:fillRef idx="1">
            <a:schemeClr val="lt1"/>
          </a:fillRef>
          <a:effectRef idx="0">
            <a:schemeClr val="accent2"/>
          </a:effectRef>
          <a:fontRef idx="minor">
            <a:schemeClr val="dk1"/>
          </a:fontRef>
        </dgm:style>
      </dgm:prSet>
      <dgm:spPr>
        <a:blipFill>
          <a:blip xmlns:r="http://schemas.openxmlformats.org/officeDocument/2006/relationships" r:embed="rId3"/>
          <a:stretch>
            <a:fillRect t="-93162" b="-100855"/>
          </a:stretch>
        </a:blipFill>
      </dgm:spPr>
      <dgm:t>
        <a:bodyPr/>
        <a:lstStyle/>
        <a:p>
          <a:r>
            <a:rPr lang="en-US">
              <a:noFill/>
            </a:rPr>
            <a:t> </a:t>
          </a:r>
        </a:p>
      </dgm:t>
    </dgm:pt>
    <dgm:pt modelId="{A1E4CEF3-291B-4814-9CDC-28027AAF51B2}" type="parTrans" cxnId="{4EE7AB11-DB17-4EDD-807E-52B9524BD6FE}">
      <dgm:prSet/>
      <dgm:spPr/>
      <dgm:t>
        <a:bodyPr/>
        <a:lstStyle/>
        <a:p>
          <a:endParaRPr lang="en-US"/>
        </a:p>
      </dgm:t>
    </dgm:pt>
    <dgm:pt modelId="{A80B0BAD-CA6D-401C-A74F-FDF6F93C5F29}" type="sibTrans" cxnId="{4EE7AB11-DB17-4EDD-807E-52B9524BD6FE}">
      <dgm:prSet/>
      <dgm:spPr/>
      <dgm:t>
        <a:bodyPr/>
        <a:lstStyle/>
        <a:p>
          <a:endParaRPr lang="en-US"/>
        </a:p>
      </dgm:t>
    </dgm:pt>
    <dgm:pt modelId="{0B4B867B-3C3B-4396-B573-1737B021EB8B}">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Call this quantity Impulse:</a:t>
          </a:r>
        </a:p>
      </dgm:t>
    </dgm:pt>
    <dgm:pt modelId="{E30BE105-F80D-406D-BAFC-087DEBBD407B}" type="parTrans" cxnId="{F359A80E-53C9-4DE4-B1EB-F080CCF5E3D3}">
      <dgm:prSet/>
      <dgm:spPr/>
      <dgm:t>
        <a:bodyPr/>
        <a:lstStyle/>
        <a:p>
          <a:endParaRPr lang="en-US"/>
        </a:p>
      </dgm:t>
    </dgm:pt>
    <dgm:pt modelId="{F961EF97-EF90-4EBE-A99E-9E60D85514B5}" type="sibTrans" cxnId="{F359A80E-53C9-4DE4-B1EB-F080CCF5E3D3}">
      <dgm:prSet/>
      <dgm:spPr/>
      <dgm:t>
        <a:bodyPr/>
        <a:lstStyle/>
        <a:p>
          <a:endParaRPr lang="en-US"/>
        </a:p>
      </dgm:t>
    </dgm:pt>
    <dgm:pt modelId="{6FFDAF47-D80F-4575-BFD6-A74209528F9C}">
      <dgm:prSet custT="1">
        <dgm:style>
          <a:lnRef idx="2">
            <a:schemeClr val="accent2"/>
          </a:lnRef>
          <a:fillRef idx="1">
            <a:schemeClr val="lt1"/>
          </a:fillRef>
          <a:effectRef idx="0">
            <a:schemeClr val="accent2"/>
          </a:effectRef>
          <a:fontRef idx="minor">
            <a:schemeClr val="dk1"/>
          </a:fontRef>
        </dgm:style>
      </dgm:prSet>
      <dgm:spPr/>
      <dgm:t>
        <a:bodyPr/>
        <a:lstStyle/>
        <a:p>
          <a:r>
            <a:rPr lang="en-US" sz="1100" i="1" dirty="0"/>
            <a:t>Impulse-momentum theorem</a:t>
          </a:r>
          <a:r>
            <a:rPr lang="en-US" sz="1100" dirty="0"/>
            <a:t>:</a:t>
          </a:r>
        </a:p>
      </dgm:t>
    </dgm:pt>
    <dgm:pt modelId="{C7B052E8-F8FB-45D1-998A-BC05A954E087}" type="parTrans" cxnId="{F87DF4E8-1ED3-4B8C-A817-437A8134AB5B}">
      <dgm:prSet/>
      <dgm:spPr/>
      <dgm:t>
        <a:bodyPr/>
        <a:lstStyle/>
        <a:p>
          <a:endParaRPr lang="en-US"/>
        </a:p>
      </dgm:t>
    </dgm:pt>
    <dgm:pt modelId="{BCA4DEF8-0EE2-4EDD-B605-C17276C6FF74}" type="sibTrans" cxnId="{F87DF4E8-1ED3-4B8C-A817-437A8134AB5B}">
      <dgm:prSet/>
      <dgm:spPr/>
      <dgm:t>
        <a:bodyPr/>
        <a:lstStyle/>
        <a:p>
          <a:endParaRPr lang="en-US"/>
        </a:p>
      </dgm:t>
    </dgm:pt>
    <dgm:pt modelId="{1C51D1D4-4055-476D-9C37-A89680598BC3}">
      <dgm:prSet custT="1">
        <dgm:style>
          <a:lnRef idx="2">
            <a:schemeClr val="accent2"/>
          </a:lnRef>
          <a:fillRef idx="1">
            <a:schemeClr val="lt1"/>
          </a:fillRef>
          <a:effectRef idx="0">
            <a:schemeClr val="accent2"/>
          </a:effectRef>
          <a:fontRef idx="minor">
            <a:schemeClr val="dk1"/>
          </a:fontRef>
        </dgm:style>
      </dgm:prSet>
      <dgm:spPr>
        <a:blipFill>
          <a:blip xmlns:r="http://schemas.openxmlformats.org/officeDocument/2006/relationships" r:embed="rId4"/>
          <a:stretch>
            <a:fillRect/>
          </a:stretch>
        </a:blipFill>
      </dgm:spPr>
      <dgm:t>
        <a:bodyPr/>
        <a:lstStyle/>
        <a:p>
          <a:r>
            <a:rPr lang="en-US">
              <a:noFill/>
            </a:rPr>
            <a:t> </a:t>
          </a:r>
        </a:p>
      </dgm:t>
    </dgm:pt>
    <dgm:pt modelId="{A85DA3D4-20C7-4640-81C5-E214E470EF54}" type="parTrans" cxnId="{DA26D36F-E5BC-4B35-98F8-B83F2A541E3D}">
      <dgm:prSet/>
      <dgm:spPr/>
      <dgm:t>
        <a:bodyPr/>
        <a:lstStyle/>
        <a:p>
          <a:endParaRPr lang="en-US"/>
        </a:p>
      </dgm:t>
    </dgm:pt>
    <dgm:pt modelId="{8D542ACA-056B-4EC6-B62C-55A4AE6969FF}" type="sibTrans" cxnId="{DA26D36F-E5BC-4B35-98F8-B83F2A541E3D}">
      <dgm:prSet/>
      <dgm:spPr/>
      <dgm:t>
        <a:bodyPr/>
        <a:lstStyle/>
        <a:p>
          <a:endParaRPr lang="en-US"/>
        </a:p>
      </dgm:t>
    </dgm:pt>
    <dgm:pt modelId="{B2B4467D-EF83-4294-B1D9-39EA7EF724CC}">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 and integrate it over the time:</a:t>
          </a:r>
        </a:p>
      </dgm:t>
    </dgm:pt>
    <dgm:pt modelId="{22885BE4-AB76-4319-9BB1-17486B7C9149}" type="parTrans" cxnId="{19A5E4BD-3F7E-437D-A72D-78B01C6A0CFF}">
      <dgm:prSet/>
      <dgm:spPr/>
      <dgm:t>
        <a:bodyPr/>
        <a:lstStyle/>
        <a:p>
          <a:endParaRPr lang="en-US"/>
        </a:p>
      </dgm:t>
    </dgm:pt>
    <dgm:pt modelId="{01E423B4-3613-49F1-9D63-EE4CC2CF9ACD}" type="sibTrans" cxnId="{19A5E4BD-3F7E-437D-A72D-78B01C6A0CFF}">
      <dgm:prSet/>
      <dgm:spPr/>
      <dgm:t>
        <a:bodyPr/>
        <a:lstStyle/>
        <a:p>
          <a:endParaRPr lang="en-US"/>
        </a:p>
      </dgm:t>
    </dgm:pt>
    <dgm:pt modelId="{5E7C43D3-8B94-44FC-A624-2A42982FED07}">
      <dgm:prSet custT="1">
        <dgm:style>
          <a:lnRef idx="2">
            <a:schemeClr val="accent2"/>
          </a:lnRef>
          <a:fillRef idx="1">
            <a:schemeClr val="lt1"/>
          </a:fillRef>
          <a:effectRef idx="0">
            <a:schemeClr val="accent2"/>
          </a:effectRef>
          <a:fontRef idx="minor">
            <a:schemeClr val="dk1"/>
          </a:fontRef>
        </dgm:style>
      </dgm:prSet>
      <dgm:spPr>
        <a:blipFill>
          <a:blip xmlns:r="http://schemas.openxmlformats.org/officeDocument/2006/relationships" r:embed="rId5"/>
          <a:stretch>
            <a:fillRect/>
          </a:stretch>
        </a:blipFill>
      </dgm:spPr>
      <dgm:t>
        <a:bodyPr/>
        <a:lstStyle/>
        <a:p>
          <a:r>
            <a:rPr lang="en-US">
              <a:noFill/>
            </a:rPr>
            <a:t> </a:t>
          </a:r>
        </a:p>
      </dgm:t>
    </dgm:pt>
    <dgm:pt modelId="{61592E8C-42EC-4557-8287-9FA865A0D6BA}" type="parTrans" cxnId="{8C1CC292-8176-4999-A864-D841677D5D39}">
      <dgm:prSet/>
      <dgm:spPr/>
      <dgm:t>
        <a:bodyPr/>
        <a:lstStyle/>
        <a:p>
          <a:endParaRPr lang="en-US"/>
        </a:p>
      </dgm:t>
    </dgm:pt>
    <dgm:pt modelId="{9CD79B3F-152D-4394-875F-2E8114FDB7A9}" type="sibTrans" cxnId="{8C1CC292-8176-4999-A864-D841677D5D39}">
      <dgm:prSet/>
      <dgm:spPr/>
      <dgm:t>
        <a:bodyPr/>
        <a:lstStyle/>
        <a:p>
          <a:endParaRPr lang="en-US"/>
        </a:p>
      </dgm:t>
    </dgm:pt>
    <dgm:pt modelId="{1227AC47-ED34-4831-B53D-37C588624A24}">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 The change in momentum of a particle during a time interval</a:t>
          </a:r>
        </a:p>
      </dgm:t>
    </dgm:pt>
    <dgm:pt modelId="{EE101850-8D85-413E-A289-71CFB9B39E32}" type="parTrans" cxnId="{5F165545-912D-4BED-8F6A-8E37C4023D25}">
      <dgm:prSet/>
      <dgm:spPr/>
      <dgm:t>
        <a:bodyPr/>
        <a:lstStyle/>
        <a:p>
          <a:endParaRPr lang="en-US"/>
        </a:p>
      </dgm:t>
    </dgm:pt>
    <dgm:pt modelId="{5011A766-E646-4939-ADD5-829B2270F7D6}" type="sibTrans" cxnId="{5F165545-912D-4BED-8F6A-8E37C4023D25}">
      <dgm:prSet/>
      <dgm:spPr/>
      <dgm:t>
        <a:bodyPr/>
        <a:lstStyle/>
        <a:p>
          <a:endParaRPr lang="en-US"/>
        </a:p>
      </dgm:t>
    </dgm:pt>
    <dgm:pt modelId="{C1BF6D40-8C47-4D74-8770-85BF028BB8EF}">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 is equal to the impulse of the net force</a:t>
          </a:r>
        </a:p>
      </dgm:t>
    </dgm:pt>
    <dgm:pt modelId="{750988AB-3B73-4DBC-A51B-3E3EC0F335C1}" type="parTrans" cxnId="{4BD22F24-ED09-4894-8787-5DF8496FB409}">
      <dgm:prSet/>
      <dgm:spPr/>
      <dgm:t>
        <a:bodyPr/>
        <a:lstStyle/>
        <a:p>
          <a:endParaRPr lang="en-US"/>
        </a:p>
      </dgm:t>
    </dgm:pt>
    <dgm:pt modelId="{E1B8DE1A-111B-4A16-AB7A-DD3CB21F1B57}" type="sibTrans" cxnId="{4BD22F24-ED09-4894-8787-5DF8496FB409}">
      <dgm:prSet/>
      <dgm:spPr/>
      <dgm:t>
        <a:bodyPr/>
        <a:lstStyle/>
        <a:p>
          <a:endParaRPr lang="en-US"/>
        </a:p>
      </dgm:t>
    </dgm:pt>
    <dgm:pt modelId="{FBA67A58-62C8-4910-A94F-3B967B67E188}">
      <dgm:prSet custT="1">
        <dgm:style>
          <a:lnRef idx="2">
            <a:schemeClr val="accent2"/>
          </a:lnRef>
          <a:fillRef idx="1">
            <a:schemeClr val="lt1"/>
          </a:fillRef>
          <a:effectRef idx="0">
            <a:schemeClr val="accent2"/>
          </a:effectRef>
          <a:fontRef idx="minor">
            <a:schemeClr val="dk1"/>
          </a:fontRef>
        </dgm:style>
      </dgm:prSet>
      <dgm:spPr/>
      <dgm:t>
        <a:bodyPr/>
        <a:lstStyle/>
        <a:p>
          <a:r>
            <a:rPr lang="en-US" sz="1100" dirty="0"/>
            <a:t>acting on the particle during that interval.</a:t>
          </a:r>
        </a:p>
      </dgm:t>
    </dgm:pt>
    <dgm:pt modelId="{A8692401-4F54-4E83-BB8B-014EA91B8087}" type="parTrans" cxnId="{39762ADD-4AA4-4B2C-AD45-D21E8CDD4E7F}">
      <dgm:prSet/>
      <dgm:spPr/>
      <dgm:t>
        <a:bodyPr/>
        <a:lstStyle/>
        <a:p>
          <a:endParaRPr lang="en-US"/>
        </a:p>
      </dgm:t>
    </dgm:pt>
    <dgm:pt modelId="{22A58088-6921-4B0C-8776-790FA3E5BB4E}" type="sibTrans" cxnId="{39762ADD-4AA4-4B2C-AD45-D21E8CDD4E7F}">
      <dgm:prSet/>
      <dgm:spPr/>
      <dgm:t>
        <a:bodyPr/>
        <a:lstStyle/>
        <a:p>
          <a:endParaRPr lang="en-US"/>
        </a:p>
      </dgm:t>
    </dgm:pt>
    <dgm:pt modelId="{D3D7C428-6EFB-4D52-BC3B-7DBFFF429704}" type="pres">
      <dgm:prSet presAssocID="{281CE311-EB4A-4B5D-9B16-33F871D9EDAE}" presName="Name0" presStyleCnt="0">
        <dgm:presLayoutVars>
          <dgm:chPref val="3"/>
          <dgm:dir/>
          <dgm:animLvl val="lvl"/>
          <dgm:resizeHandles/>
        </dgm:presLayoutVars>
      </dgm:prSet>
      <dgm:spPr/>
    </dgm:pt>
    <dgm:pt modelId="{06B4816E-9A41-482B-BE0D-10F35D1737DB}" type="pres">
      <dgm:prSet presAssocID="{780ACDB7-71FA-41AC-88D5-540F772CB5B7}" presName="horFlow" presStyleCnt="0"/>
      <dgm:spPr/>
    </dgm:pt>
    <dgm:pt modelId="{86171850-59D9-4B96-BA3F-FC922600BCBD}" type="pres">
      <dgm:prSet presAssocID="{780ACDB7-71FA-41AC-88D5-540F772CB5B7}" presName="bigChev" presStyleLbl="node1" presStyleIdx="0" presStyleCnt="3" custScaleX="126634" custScaleY="156646"/>
      <dgm:spPr/>
    </dgm:pt>
    <dgm:pt modelId="{56B9407E-D94E-49DD-A894-46CB72C08648}" type="pres">
      <dgm:prSet presAssocID="{22885BE4-AB76-4319-9BB1-17486B7C9149}" presName="parTrans" presStyleCnt="0"/>
      <dgm:spPr/>
    </dgm:pt>
    <dgm:pt modelId="{0D623021-56C1-4406-82CF-B9DBAB35FA0B}" type="pres">
      <dgm:prSet presAssocID="{B2B4467D-EF83-4294-B1D9-39EA7EF724CC}" presName="node" presStyleLbl="alignAccFollowNode1" presStyleIdx="0" presStyleCnt="9" custScaleX="120893" custScaleY="168662">
        <dgm:presLayoutVars>
          <dgm:bulletEnabled val="1"/>
        </dgm:presLayoutVars>
      </dgm:prSet>
      <dgm:spPr/>
    </dgm:pt>
    <dgm:pt modelId="{3A9F88D0-155E-4DA7-8D2B-13142D7895B4}" type="pres">
      <dgm:prSet presAssocID="{01E423B4-3613-49F1-9D63-EE4CC2CF9ACD}" presName="sibTrans" presStyleCnt="0"/>
      <dgm:spPr/>
    </dgm:pt>
    <dgm:pt modelId="{F5198841-7166-4E9C-9529-2BABBBCCBAB8}" type="pres">
      <dgm:prSet presAssocID="{048D80EE-F6CD-4104-A0AC-B769F9F9905D}" presName="node" presStyleLbl="alignAccFollowNode1" presStyleIdx="1" presStyleCnt="9" custScaleX="175125" custScaleY="168662">
        <dgm:presLayoutVars>
          <dgm:bulletEnabled val="1"/>
        </dgm:presLayoutVars>
      </dgm:prSet>
      <dgm:spPr/>
    </dgm:pt>
    <dgm:pt modelId="{026B5E3C-6787-4663-9F65-B83F0A47D40E}" type="pres">
      <dgm:prSet presAssocID="{9D6E0101-332C-42EC-B419-1235F0709A34}" presName="sibTrans" presStyleCnt="0"/>
      <dgm:spPr/>
    </dgm:pt>
    <dgm:pt modelId="{9280A03B-C3DD-475A-BB34-F9C8BACE2B18}" type="pres">
      <dgm:prSet presAssocID="{17B7A029-F556-4296-BEE9-33F730EAE112}" presName="node" presStyleLbl="alignAccFollowNode1" presStyleIdx="2" presStyleCnt="9" custScaleX="143470" custScaleY="168662">
        <dgm:presLayoutVars>
          <dgm:bulletEnabled val="1"/>
        </dgm:presLayoutVars>
      </dgm:prSet>
      <dgm:spPr/>
    </dgm:pt>
    <dgm:pt modelId="{BB7EFDC9-8AD4-47E6-8EBE-78281ED39728}" type="pres">
      <dgm:prSet presAssocID="{091033C1-D421-47AC-A0FD-D12B141EA110}" presName="sibTrans" presStyleCnt="0"/>
      <dgm:spPr/>
    </dgm:pt>
    <dgm:pt modelId="{22D52542-5B41-418C-8A08-B0797148CBC2}" type="pres">
      <dgm:prSet presAssocID="{6F01E94A-14DE-41F7-813D-D457FA60C501}" presName="node" presStyleLbl="alignAccFollowNode1" presStyleIdx="3" presStyleCnt="9" custScaleX="237482" custScaleY="168662">
        <dgm:presLayoutVars>
          <dgm:bulletEnabled val="1"/>
        </dgm:presLayoutVars>
      </dgm:prSet>
      <dgm:spPr/>
    </dgm:pt>
    <dgm:pt modelId="{32ADC5E5-4B95-4C86-AB3E-33B0D61373C6}" type="pres">
      <dgm:prSet presAssocID="{780ACDB7-71FA-41AC-88D5-540F772CB5B7}" presName="vSp" presStyleCnt="0"/>
      <dgm:spPr/>
    </dgm:pt>
    <dgm:pt modelId="{48AC200B-9F92-4334-A766-4877A1CF9A87}" type="pres">
      <dgm:prSet presAssocID="{0B4B867B-3C3B-4396-B573-1737B021EB8B}" presName="horFlow" presStyleCnt="0"/>
      <dgm:spPr/>
    </dgm:pt>
    <dgm:pt modelId="{5402319A-B3E1-464A-92D9-FC230E5A8C97}" type="pres">
      <dgm:prSet presAssocID="{0B4B867B-3C3B-4396-B573-1737B021EB8B}" presName="bigChev" presStyleLbl="node1" presStyleIdx="1" presStyleCnt="3" custScaleX="126634" custScaleY="168662"/>
      <dgm:spPr/>
    </dgm:pt>
    <dgm:pt modelId="{9336B2DF-6783-4B50-8D5B-3A8B60569C6E}" type="pres">
      <dgm:prSet presAssocID="{61592E8C-42EC-4557-8287-9FA865A0D6BA}" presName="parTrans" presStyleCnt="0"/>
      <dgm:spPr/>
    </dgm:pt>
    <dgm:pt modelId="{B08A68A7-5D22-4DE5-AD35-3F68DB69CB9B}" type="pres">
      <dgm:prSet presAssocID="{5E7C43D3-8B94-44FC-A624-2A42982FED07}" presName="node" presStyleLbl="alignAccFollowNode1" presStyleIdx="4" presStyleCnt="9" custScaleX="203370" custScaleY="168662">
        <dgm:presLayoutVars>
          <dgm:bulletEnabled val="1"/>
        </dgm:presLayoutVars>
      </dgm:prSet>
      <dgm:spPr/>
    </dgm:pt>
    <dgm:pt modelId="{B535F834-ED42-49B0-A711-99B6F0F473EB}" type="pres">
      <dgm:prSet presAssocID="{0B4B867B-3C3B-4396-B573-1737B021EB8B}" presName="vSp" presStyleCnt="0"/>
      <dgm:spPr/>
    </dgm:pt>
    <dgm:pt modelId="{C99C0FB7-A4B1-4D2B-BAFA-5308B78FC3E2}" type="pres">
      <dgm:prSet presAssocID="{6FFDAF47-D80F-4575-BFD6-A74209528F9C}" presName="horFlow" presStyleCnt="0"/>
      <dgm:spPr/>
    </dgm:pt>
    <dgm:pt modelId="{4615B2D4-0742-4CA3-9379-331A377B80F2}" type="pres">
      <dgm:prSet presAssocID="{6FFDAF47-D80F-4575-BFD6-A74209528F9C}" presName="bigChev" presStyleLbl="node1" presStyleIdx="2" presStyleCnt="3" custScaleX="126634" custScaleY="168662"/>
      <dgm:spPr/>
    </dgm:pt>
    <dgm:pt modelId="{BC905FF2-671F-4B8F-97E7-900CFC131D34}" type="pres">
      <dgm:prSet presAssocID="{EE101850-8D85-413E-A289-71CFB9B39E32}" presName="parTrans" presStyleCnt="0"/>
      <dgm:spPr/>
    </dgm:pt>
    <dgm:pt modelId="{D80B2777-A1EF-4CC1-A8EF-FF36676CA917}" type="pres">
      <dgm:prSet presAssocID="{1227AC47-ED34-4831-B53D-37C588624A24}" presName="node" presStyleLbl="alignAccFollowNode1" presStyleIdx="5" presStyleCnt="9" custScaleX="200354" custScaleY="168662">
        <dgm:presLayoutVars>
          <dgm:bulletEnabled val="1"/>
        </dgm:presLayoutVars>
      </dgm:prSet>
      <dgm:spPr/>
    </dgm:pt>
    <dgm:pt modelId="{44BF04DA-45A3-4461-9061-05A52B3D05BC}" type="pres">
      <dgm:prSet presAssocID="{5011A766-E646-4939-ADD5-829B2270F7D6}" presName="sibTrans" presStyleCnt="0"/>
      <dgm:spPr/>
    </dgm:pt>
    <dgm:pt modelId="{00236589-6476-410F-841A-DD4A9B14FC0C}" type="pres">
      <dgm:prSet presAssocID="{C1BF6D40-8C47-4D74-8770-85BF028BB8EF}" presName="node" presStyleLbl="alignAccFollowNode1" presStyleIdx="6" presStyleCnt="9" custScaleX="144449" custScaleY="168662">
        <dgm:presLayoutVars>
          <dgm:bulletEnabled val="1"/>
        </dgm:presLayoutVars>
      </dgm:prSet>
      <dgm:spPr/>
    </dgm:pt>
    <dgm:pt modelId="{6FD5328F-E10A-46DD-B1AB-FA35DAAF33D5}" type="pres">
      <dgm:prSet presAssocID="{E1B8DE1A-111B-4A16-AB7A-DD3CB21F1B57}" presName="sibTrans" presStyleCnt="0"/>
      <dgm:spPr/>
    </dgm:pt>
    <dgm:pt modelId="{0405AC78-7A25-4967-AA4F-B6F732FF0AB3}" type="pres">
      <dgm:prSet presAssocID="{FBA67A58-62C8-4910-A94F-3B967B67E188}" presName="node" presStyleLbl="alignAccFollowNode1" presStyleIdx="7" presStyleCnt="9" custScaleX="166371" custScaleY="168662">
        <dgm:presLayoutVars>
          <dgm:bulletEnabled val="1"/>
        </dgm:presLayoutVars>
      </dgm:prSet>
      <dgm:spPr/>
    </dgm:pt>
    <dgm:pt modelId="{145DD9E1-6289-4DEB-A0D1-64CA332F09F9}" type="pres">
      <dgm:prSet presAssocID="{22A58088-6921-4B0C-8776-790FA3E5BB4E}" presName="sibTrans" presStyleCnt="0"/>
      <dgm:spPr/>
    </dgm:pt>
    <dgm:pt modelId="{EFD8FC84-7C2C-4D14-A8DF-CFFE9B7F81F1}" type="pres">
      <dgm:prSet presAssocID="{1C51D1D4-4055-476D-9C37-A89680598BC3}" presName="node" presStyleLbl="alignAccFollowNode1" presStyleIdx="8" presStyleCnt="9" custScaleX="139802" custScaleY="168662">
        <dgm:presLayoutVars>
          <dgm:bulletEnabled val="1"/>
        </dgm:presLayoutVars>
      </dgm:prSet>
      <dgm:spPr/>
    </dgm:pt>
  </dgm:ptLst>
  <dgm:cxnLst>
    <dgm:cxn modelId="{D8C22406-D986-4C5D-A677-6524ABDE2226}" srcId="{780ACDB7-71FA-41AC-88D5-540F772CB5B7}" destId="{048D80EE-F6CD-4104-A0AC-B769F9F9905D}" srcOrd="1" destOrd="0" parTransId="{3D0A2436-D67C-4A6A-80E7-FD07A9C88CB4}" sibTransId="{9D6E0101-332C-42EC-B419-1235F0709A34}"/>
    <dgm:cxn modelId="{3FD41808-46F2-4BA4-ABE8-75835211A1E3}" type="presOf" srcId="{C1BF6D40-8C47-4D74-8770-85BF028BB8EF}" destId="{00236589-6476-410F-841A-DD4A9B14FC0C}" srcOrd="0" destOrd="0" presId="urn:microsoft.com/office/officeart/2005/8/layout/lProcess3"/>
    <dgm:cxn modelId="{F359A80E-53C9-4DE4-B1EB-F080CCF5E3D3}" srcId="{281CE311-EB4A-4B5D-9B16-33F871D9EDAE}" destId="{0B4B867B-3C3B-4396-B573-1737B021EB8B}" srcOrd="1" destOrd="0" parTransId="{E30BE105-F80D-406D-BAFC-087DEBBD407B}" sibTransId="{F961EF97-EF90-4EBE-A99E-9E60D85514B5}"/>
    <dgm:cxn modelId="{4EE7AB11-DB17-4EDD-807E-52B9524BD6FE}" srcId="{780ACDB7-71FA-41AC-88D5-540F772CB5B7}" destId="{6F01E94A-14DE-41F7-813D-D457FA60C501}" srcOrd="3" destOrd="0" parTransId="{A1E4CEF3-291B-4814-9CDC-28027AAF51B2}" sibTransId="{A80B0BAD-CA6D-401C-A74F-FDF6F93C5F29}"/>
    <dgm:cxn modelId="{6421A112-7CC7-43AD-B896-E8DEE237FE97}" type="presOf" srcId="{5E7C43D3-8B94-44FC-A624-2A42982FED07}" destId="{B08A68A7-5D22-4DE5-AD35-3F68DB69CB9B}" srcOrd="0" destOrd="0" presId="urn:microsoft.com/office/officeart/2005/8/layout/lProcess3"/>
    <dgm:cxn modelId="{4BD22F24-ED09-4894-8787-5DF8496FB409}" srcId="{6FFDAF47-D80F-4575-BFD6-A74209528F9C}" destId="{C1BF6D40-8C47-4D74-8770-85BF028BB8EF}" srcOrd="1" destOrd="0" parTransId="{750988AB-3B73-4DBC-A51B-3E3EC0F335C1}" sibTransId="{E1B8DE1A-111B-4A16-AB7A-DD3CB21F1B57}"/>
    <dgm:cxn modelId="{16C7602B-8C76-495F-B647-7BD4CBE39A36}" type="presOf" srcId="{B2B4467D-EF83-4294-B1D9-39EA7EF724CC}" destId="{0D623021-56C1-4406-82CF-B9DBAB35FA0B}" srcOrd="0" destOrd="0" presId="urn:microsoft.com/office/officeart/2005/8/layout/lProcess3"/>
    <dgm:cxn modelId="{8726C92C-9499-4CC5-887B-4FD19BFBADCC}" type="presOf" srcId="{281CE311-EB4A-4B5D-9B16-33F871D9EDAE}" destId="{D3D7C428-6EFB-4D52-BC3B-7DBFFF429704}" srcOrd="0" destOrd="0" presId="urn:microsoft.com/office/officeart/2005/8/layout/lProcess3"/>
    <dgm:cxn modelId="{1D2B7D2E-29B8-47DC-BD23-A3A10EB62C87}" type="presOf" srcId="{780ACDB7-71FA-41AC-88D5-540F772CB5B7}" destId="{86171850-59D9-4B96-BA3F-FC922600BCBD}" srcOrd="0" destOrd="0" presId="urn:microsoft.com/office/officeart/2005/8/layout/lProcess3"/>
    <dgm:cxn modelId="{EE202C3E-F74B-44D9-A5A5-597EB535E471}" srcId="{281CE311-EB4A-4B5D-9B16-33F871D9EDAE}" destId="{780ACDB7-71FA-41AC-88D5-540F772CB5B7}" srcOrd="0" destOrd="0" parTransId="{95328F15-813C-4D62-B8F4-EA7AEF04BE41}" sibTransId="{92DD56CE-2948-4F2B-805F-AFFCA280D178}"/>
    <dgm:cxn modelId="{5F165545-912D-4BED-8F6A-8E37C4023D25}" srcId="{6FFDAF47-D80F-4575-BFD6-A74209528F9C}" destId="{1227AC47-ED34-4831-B53D-37C588624A24}" srcOrd="0" destOrd="0" parTransId="{EE101850-8D85-413E-A289-71CFB9B39E32}" sibTransId="{5011A766-E646-4939-ADD5-829B2270F7D6}"/>
    <dgm:cxn modelId="{1B588365-C901-484C-B75E-17F2E02CB002}" srcId="{780ACDB7-71FA-41AC-88D5-540F772CB5B7}" destId="{17B7A029-F556-4296-BEE9-33F730EAE112}" srcOrd="2" destOrd="0" parTransId="{7CE3F923-CF92-44AA-9B10-3B4DA00D055E}" sibTransId="{091033C1-D421-47AC-A0FD-D12B141EA110}"/>
    <dgm:cxn modelId="{31537346-9297-4334-A6B4-6D9CC88846CE}" type="presOf" srcId="{0B4B867B-3C3B-4396-B573-1737B021EB8B}" destId="{5402319A-B3E1-464A-92D9-FC230E5A8C97}" srcOrd="0" destOrd="0" presId="urn:microsoft.com/office/officeart/2005/8/layout/lProcess3"/>
    <dgm:cxn modelId="{2E2C0E6F-99B5-495A-87ED-9280FA4F4FF6}" type="presOf" srcId="{FBA67A58-62C8-4910-A94F-3B967B67E188}" destId="{0405AC78-7A25-4967-AA4F-B6F732FF0AB3}" srcOrd="0" destOrd="0" presId="urn:microsoft.com/office/officeart/2005/8/layout/lProcess3"/>
    <dgm:cxn modelId="{DA26D36F-E5BC-4B35-98F8-B83F2A541E3D}" srcId="{6FFDAF47-D80F-4575-BFD6-A74209528F9C}" destId="{1C51D1D4-4055-476D-9C37-A89680598BC3}" srcOrd="3" destOrd="0" parTransId="{A85DA3D4-20C7-4640-81C5-E214E470EF54}" sibTransId="{8D542ACA-056B-4EC6-B62C-55A4AE6969FF}"/>
    <dgm:cxn modelId="{AD7AC575-242E-470B-B620-A9FCD66FD540}" type="presOf" srcId="{6FFDAF47-D80F-4575-BFD6-A74209528F9C}" destId="{4615B2D4-0742-4CA3-9379-331A377B80F2}" srcOrd="0" destOrd="0" presId="urn:microsoft.com/office/officeart/2005/8/layout/lProcess3"/>
    <dgm:cxn modelId="{750BEA8A-9E89-4EEA-9E52-26AD83AC99E2}" type="presOf" srcId="{6F01E94A-14DE-41F7-813D-D457FA60C501}" destId="{22D52542-5B41-418C-8A08-B0797148CBC2}" srcOrd="0" destOrd="0" presId="urn:microsoft.com/office/officeart/2005/8/layout/lProcess3"/>
    <dgm:cxn modelId="{8C1CC292-8176-4999-A864-D841677D5D39}" srcId="{0B4B867B-3C3B-4396-B573-1737B021EB8B}" destId="{5E7C43D3-8B94-44FC-A624-2A42982FED07}" srcOrd="0" destOrd="0" parTransId="{61592E8C-42EC-4557-8287-9FA865A0D6BA}" sibTransId="{9CD79B3F-152D-4394-875F-2E8114FDB7A9}"/>
    <dgm:cxn modelId="{40F989A7-A346-4F92-A480-E0AD6ADE0C61}" type="presOf" srcId="{1C51D1D4-4055-476D-9C37-A89680598BC3}" destId="{EFD8FC84-7C2C-4D14-A8DF-CFFE9B7F81F1}" srcOrd="0" destOrd="0" presId="urn:microsoft.com/office/officeart/2005/8/layout/lProcess3"/>
    <dgm:cxn modelId="{51DD61BD-3A10-4B79-BC79-E30C58909DC4}" type="presOf" srcId="{17B7A029-F556-4296-BEE9-33F730EAE112}" destId="{9280A03B-C3DD-475A-BB34-F9C8BACE2B18}" srcOrd="0" destOrd="0" presId="urn:microsoft.com/office/officeart/2005/8/layout/lProcess3"/>
    <dgm:cxn modelId="{19A5E4BD-3F7E-437D-A72D-78B01C6A0CFF}" srcId="{780ACDB7-71FA-41AC-88D5-540F772CB5B7}" destId="{B2B4467D-EF83-4294-B1D9-39EA7EF724CC}" srcOrd="0" destOrd="0" parTransId="{22885BE4-AB76-4319-9BB1-17486B7C9149}" sibTransId="{01E423B4-3613-49F1-9D63-EE4CC2CF9ACD}"/>
    <dgm:cxn modelId="{21D707C2-E56C-4CAF-A6D7-837ED7441F76}" type="presOf" srcId="{1227AC47-ED34-4831-B53D-37C588624A24}" destId="{D80B2777-A1EF-4CC1-A8EF-FF36676CA917}" srcOrd="0" destOrd="0" presId="urn:microsoft.com/office/officeart/2005/8/layout/lProcess3"/>
    <dgm:cxn modelId="{C05F36CB-B605-43FC-A3EA-0DE47FB9D382}" type="presOf" srcId="{048D80EE-F6CD-4104-A0AC-B769F9F9905D}" destId="{F5198841-7166-4E9C-9529-2BABBBCCBAB8}" srcOrd="0" destOrd="0" presId="urn:microsoft.com/office/officeart/2005/8/layout/lProcess3"/>
    <dgm:cxn modelId="{39762ADD-4AA4-4B2C-AD45-D21E8CDD4E7F}" srcId="{6FFDAF47-D80F-4575-BFD6-A74209528F9C}" destId="{FBA67A58-62C8-4910-A94F-3B967B67E188}" srcOrd="2" destOrd="0" parTransId="{A8692401-4F54-4E83-BB8B-014EA91B8087}" sibTransId="{22A58088-6921-4B0C-8776-790FA3E5BB4E}"/>
    <dgm:cxn modelId="{F87DF4E8-1ED3-4B8C-A817-437A8134AB5B}" srcId="{281CE311-EB4A-4B5D-9B16-33F871D9EDAE}" destId="{6FFDAF47-D80F-4575-BFD6-A74209528F9C}" srcOrd="2" destOrd="0" parTransId="{C7B052E8-F8FB-45D1-998A-BC05A954E087}" sibTransId="{BCA4DEF8-0EE2-4EDD-B605-C17276C6FF74}"/>
    <dgm:cxn modelId="{8D02D4BF-B27A-4863-8DEB-235B1FF55D5C}" type="presParOf" srcId="{D3D7C428-6EFB-4D52-BC3B-7DBFFF429704}" destId="{06B4816E-9A41-482B-BE0D-10F35D1737DB}" srcOrd="0" destOrd="0" presId="urn:microsoft.com/office/officeart/2005/8/layout/lProcess3"/>
    <dgm:cxn modelId="{208185EE-58AC-49AE-9636-666E06EB51D0}" type="presParOf" srcId="{06B4816E-9A41-482B-BE0D-10F35D1737DB}" destId="{86171850-59D9-4B96-BA3F-FC922600BCBD}" srcOrd="0" destOrd="0" presId="urn:microsoft.com/office/officeart/2005/8/layout/lProcess3"/>
    <dgm:cxn modelId="{566B017C-9C3C-49B5-96DB-E068881598B8}" type="presParOf" srcId="{06B4816E-9A41-482B-BE0D-10F35D1737DB}" destId="{56B9407E-D94E-49DD-A894-46CB72C08648}" srcOrd="1" destOrd="0" presId="urn:microsoft.com/office/officeart/2005/8/layout/lProcess3"/>
    <dgm:cxn modelId="{0CA566C5-03DF-4BE9-8286-B330C7FA37CD}" type="presParOf" srcId="{06B4816E-9A41-482B-BE0D-10F35D1737DB}" destId="{0D623021-56C1-4406-82CF-B9DBAB35FA0B}" srcOrd="2" destOrd="0" presId="urn:microsoft.com/office/officeart/2005/8/layout/lProcess3"/>
    <dgm:cxn modelId="{192EFC55-41EC-4697-A8EE-21CC82DC58CF}" type="presParOf" srcId="{06B4816E-9A41-482B-BE0D-10F35D1737DB}" destId="{3A9F88D0-155E-4DA7-8D2B-13142D7895B4}" srcOrd="3" destOrd="0" presId="urn:microsoft.com/office/officeart/2005/8/layout/lProcess3"/>
    <dgm:cxn modelId="{A993E012-0244-4851-B29C-94948756B52D}" type="presParOf" srcId="{06B4816E-9A41-482B-BE0D-10F35D1737DB}" destId="{F5198841-7166-4E9C-9529-2BABBBCCBAB8}" srcOrd="4" destOrd="0" presId="urn:microsoft.com/office/officeart/2005/8/layout/lProcess3"/>
    <dgm:cxn modelId="{A3D8A9A2-588D-4FF9-AD0E-B23EB222E7CC}" type="presParOf" srcId="{06B4816E-9A41-482B-BE0D-10F35D1737DB}" destId="{026B5E3C-6787-4663-9F65-B83F0A47D40E}" srcOrd="5" destOrd="0" presId="urn:microsoft.com/office/officeart/2005/8/layout/lProcess3"/>
    <dgm:cxn modelId="{738C01A6-13A6-4C2F-9695-638F78AFB669}" type="presParOf" srcId="{06B4816E-9A41-482B-BE0D-10F35D1737DB}" destId="{9280A03B-C3DD-475A-BB34-F9C8BACE2B18}" srcOrd="6" destOrd="0" presId="urn:microsoft.com/office/officeart/2005/8/layout/lProcess3"/>
    <dgm:cxn modelId="{6B727503-D2D7-4B0F-B1DC-0ED2F2C89B28}" type="presParOf" srcId="{06B4816E-9A41-482B-BE0D-10F35D1737DB}" destId="{BB7EFDC9-8AD4-47E6-8EBE-78281ED39728}" srcOrd="7" destOrd="0" presId="urn:microsoft.com/office/officeart/2005/8/layout/lProcess3"/>
    <dgm:cxn modelId="{6BAC6DB3-75B9-44D4-828A-1A7DD3E3EFB2}" type="presParOf" srcId="{06B4816E-9A41-482B-BE0D-10F35D1737DB}" destId="{22D52542-5B41-418C-8A08-B0797148CBC2}" srcOrd="8" destOrd="0" presId="urn:microsoft.com/office/officeart/2005/8/layout/lProcess3"/>
    <dgm:cxn modelId="{A5F810AD-4409-4530-A73A-ABA6ED09642E}" type="presParOf" srcId="{D3D7C428-6EFB-4D52-BC3B-7DBFFF429704}" destId="{32ADC5E5-4B95-4C86-AB3E-33B0D61373C6}" srcOrd="1" destOrd="0" presId="urn:microsoft.com/office/officeart/2005/8/layout/lProcess3"/>
    <dgm:cxn modelId="{814502E8-6CC3-4F3B-8042-26E374C9EBAD}" type="presParOf" srcId="{D3D7C428-6EFB-4D52-BC3B-7DBFFF429704}" destId="{48AC200B-9F92-4334-A766-4877A1CF9A87}" srcOrd="2" destOrd="0" presId="urn:microsoft.com/office/officeart/2005/8/layout/lProcess3"/>
    <dgm:cxn modelId="{7FC6AB02-8F90-4FF4-865F-5FCD299DA2E1}" type="presParOf" srcId="{48AC200B-9F92-4334-A766-4877A1CF9A87}" destId="{5402319A-B3E1-464A-92D9-FC230E5A8C97}" srcOrd="0" destOrd="0" presId="urn:microsoft.com/office/officeart/2005/8/layout/lProcess3"/>
    <dgm:cxn modelId="{B9EAA8B8-6D29-4064-84EA-ACF79B06E6D4}" type="presParOf" srcId="{48AC200B-9F92-4334-A766-4877A1CF9A87}" destId="{9336B2DF-6783-4B50-8D5B-3A8B60569C6E}" srcOrd="1" destOrd="0" presId="urn:microsoft.com/office/officeart/2005/8/layout/lProcess3"/>
    <dgm:cxn modelId="{B4D46754-4376-479F-BB3F-E13EA55624E1}" type="presParOf" srcId="{48AC200B-9F92-4334-A766-4877A1CF9A87}" destId="{B08A68A7-5D22-4DE5-AD35-3F68DB69CB9B}" srcOrd="2" destOrd="0" presId="urn:microsoft.com/office/officeart/2005/8/layout/lProcess3"/>
    <dgm:cxn modelId="{C2B0DF1F-4BB4-478F-83E9-F43289D443FF}" type="presParOf" srcId="{D3D7C428-6EFB-4D52-BC3B-7DBFFF429704}" destId="{B535F834-ED42-49B0-A711-99B6F0F473EB}" srcOrd="3" destOrd="0" presId="urn:microsoft.com/office/officeart/2005/8/layout/lProcess3"/>
    <dgm:cxn modelId="{A4618BC9-5F12-4AC5-BC1C-8DE5A037A181}" type="presParOf" srcId="{D3D7C428-6EFB-4D52-BC3B-7DBFFF429704}" destId="{C99C0FB7-A4B1-4D2B-BAFA-5308B78FC3E2}" srcOrd="4" destOrd="0" presId="urn:microsoft.com/office/officeart/2005/8/layout/lProcess3"/>
    <dgm:cxn modelId="{727F5FDC-E7E8-46AC-9DA0-2A0C39488DA7}" type="presParOf" srcId="{C99C0FB7-A4B1-4D2B-BAFA-5308B78FC3E2}" destId="{4615B2D4-0742-4CA3-9379-331A377B80F2}" srcOrd="0" destOrd="0" presId="urn:microsoft.com/office/officeart/2005/8/layout/lProcess3"/>
    <dgm:cxn modelId="{F9E6CC49-F699-4778-88F3-6E12054E7E36}" type="presParOf" srcId="{C99C0FB7-A4B1-4D2B-BAFA-5308B78FC3E2}" destId="{BC905FF2-671F-4B8F-97E7-900CFC131D34}" srcOrd="1" destOrd="0" presId="urn:microsoft.com/office/officeart/2005/8/layout/lProcess3"/>
    <dgm:cxn modelId="{ECB7CF2A-A1FB-49E3-BBFB-36490A15BB41}" type="presParOf" srcId="{C99C0FB7-A4B1-4D2B-BAFA-5308B78FC3E2}" destId="{D80B2777-A1EF-4CC1-A8EF-FF36676CA917}" srcOrd="2" destOrd="0" presId="urn:microsoft.com/office/officeart/2005/8/layout/lProcess3"/>
    <dgm:cxn modelId="{BE09344C-57A3-4D83-9626-6D4164406160}" type="presParOf" srcId="{C99C0FB7-A4B1-4D2B-BAFA-5308B78FC3E2}" destId="{44BF04DA-45A3-4461-9061-05A52B3D05BC}" srcOrd="3" destOrd="0" presId="urn:microsoft.com/office/officeart/2005/8/layout/lProcess3"/>
    <dgm:cxn modelId="{460000F1-E5F7-47E4-B671-1AB85A4AE32B}" type="presParOf" srcId="{C99C0FB7-A4B1-4D2B-BAFA-5308B78FC3E2}" destId="{00236589-6476-410F-841A-DD4A9B14FC0C}" srcOrd="4" destOrd="0" presId="urn:microsoft.com/office/officeart/2005/8/layout/lProcess3"/>
    <dgm:cxn modelId="{CDABF119-90DF-422F-9887-9DEF5A1DF26F}" type="presParOf" srcId="{C99C0FB7-A4B1-4D2B-BAFA-5308B78FC3E2}" destId="{6FD5328F-E10A-46DD-B1AB-FA35DAAF33D5}" srcOrd="5" destOrd="0" presId="urn:microsoft.com/office/officeart/2005/8/layout/lProcess3"/>
    <dgm:cxn modelId="{C616BBA2-8888-45AC-BFDB-BC8BD66969E2}" type="presParOf" srcId="{C99C0FB7-A4B1-4D2B-BAFA-5308B78FC3E2}" destId="{0405AC78-7A25-4967-AA4F-B6F732FF0AB3}" srcOrd="6" destOrd="0" presId="urn:microsoft.com/office/officeart/2005/8/layout/lProcess3"/>
    <dgm:cxn modelId="{A409E799-64FF-4F1E-8ABC-23C02AE3E015}" type="presParOf" srcId="{C99C0FB7-A4B1-4D2B-BAFA-5308B78FC3E2}" destId="{145DD9E1-6289-4DEB-A0D1-64CA332F09F9}" srcOrd="7" destOrd="0" presId="urn:microsoft.com/office/officeart/2005/8/layout/lProcess3"/>
    <dgm:cxn modelId="{2FC69631-DA63-4F60-B3A7-5D936F5D1ACD}" type="presParOf" srcId="{C99C0FB7-A4B1-4D2B-BAFA-5308B78FC3E2}" destId="{EFD8FC84-7C2C-4D14-A8DF-CFFE9B7F81F1}" srcOrd="8"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126C666-989D-4E29-8AB8-5C6AC0B3ADA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4F4F462-B401-4E88-A63C-A23E4F31708D}">
      <dgm:prSet>
        <dgm:style>
          <a:lnRef idx="2">
            <a:schemeClr val="accent2"/>
          </a:lnRef>
          <a:fillRef idx="1">
            <a:schemeClr val="lt1"/>
          </a:fillRef>
          <a:effectRef idx="0">
            <a:schemeClr val="accent2"/>
          </a:effectRef>
          <a:fontRef idx="minor">
            <a:schemeClr val="dk1"/>
          </a:fontRef>
        </dgm:style>
      </dgm:prSet>
      <dgm:spPr/>
      <dgm:t>
        <a:bodyPr/>
        <a:lstStyle/>
        <a:p>
          <a:r>
            <a:rPr lang="en-US" dirty="0"/>
            <a:t>Collision – any strong interaction between bodies that lasts relatively short time.</a:t>
          </a:r>
        </a:p>
      </dgm:t>
    </dgm:pt>
    <dgm:pt modelId="{4D04E85C-3CDC-467D-A841-A711F25F8710}" type="parTrans" cxnId="{163F8AB7-98B8-4FE4-8C06-AFCC72B7B14F}">
      <dgm:prSet/>
      <dgm:spPr/>
      <dgm:t>
        <a:bodyPr/>
        <a:lstStyle/>
        <a:p>
          <a:endParaRPr lang="en-US"/>
        </a:p>
      </dgm:t>
    </dgm:pt>
    <dgm:pt modelId="{45898DE2-2EBB-4E3C-88A1-02128F5C0E1A}" type="sibTrans" cxnId="{163F8AB7-98B8-4FE4-8C06-AFCC72B7B14F}">
      <dgm:prSet/>
      <dgm:spPr/>
      <dgm:t>
        <a:bodyPr/>
        <a:lstStyle/>
        <a:p>
          <a:endParaRPr lang="en-US"/>
        </a:p>
      </dgm:t>
    </dgm:pt>
    <dgm:pt modelId="{F9AC7388-25E4-4AFA-82C7-48C22F9141B9}">
      <dgm:prSet>
        <dgm:style>
          <a:lnRef idx="2">
            <a:schemeClr val="accent2"/>
          </a:lnRef>
          <a:fillRef idx="1">
            <a:schemeClr val="lt1"/>
          </a:fillRef>
          <a:effectRef idx="0">
            <a:schemeClr val="accent2"/>
          </a:effectRef>
          <a:fontRef idx="minor">
            <a:schemeClr val="dk1"/>
          </a:fontRef>
        </dgm:style>
      </dgm:prSet>
      <dgm:spPr/>
      <dgm:t>
        <a:bodyPr/>
        <a:lstStyle/>
        <a:p>
          <a:r>
            <a:rPr lang="en-US"/>
            <a:t>If the forces between the bodies are much stronger than any external forces, as is the case in most collisions, we can neglect the external forces entirely and treat the colliding bodies as an isolated system.</a:t>
          </a:r>
        </a:p>
      </dgm:t>
    </dgm:pt>
    <dgm:pt modelId="{93E8A1B7-78FE-49B5-9CA0-12F469DE1756}" type="parTrans" cxnId="{B968AAFD-4032-46C5-92D3-AA5D96AE84B6}">
      <dgm:prSet/>
      <dgm:spPr/>
      <dgm:t>
        <a:bodyPr/>
        <a:lstStyle/>
        <a:p>
          <a:endParaRPr lang="en-US"/>
        </a:p>
      </dgm:t>
    </dgm:pt>
    <dgm:pt modelId="{D4DB92BC-70A5-433C-88D9-418D0C1C87F2}" type="sibTrans" cxnId="{B968AAFD-4032-46C5-92D3-AA5D96AE84B6}">
      <dgm:prSet/>
      <dgm:spPr/>
      <dgm:t>
        <a:bodyPr/>
        <a:lstStyle/>
        <a:p>
          <a:endParaRPr lang="en-US"/>
        </a:p>
      </dgm:t>
    </dgm:pt>
    <dgm:pt modelId="{7AAD37D6-BDC0-452C-BC3D-4E5CF90E31EC}">
      <dgm:prSet>
        <dgm:style>
          <a:lnRef idx="2">
            <a:schemeClr val="accent2"/>
          </a:lnRef>
          <a:fillRef idx="1">
            <a:schemeClr val="lt1"/>
          </a:fillRef>
          <a:effectRef idx="0">
            <a:schemeClr val="accent2"/>
          </a:effectRef>
          <a:fontRef idx="minor">
            <a:schemeClr val="dk1"/>
          </a:fontRef>
        </dgm:style>
      </dgm:prSet>
      <dgm:spPr/>
      <dgm:t>
        <a:bodyPr/>
        <a:lstStyle/>
        <a:p>
          <a:r>
            <a:rPr lang="en-US"/>
            <a:t>Total momentum of the system must be conserved in any collision.</a:t>
          </a:r>
        </a:p>
      </dgm:t>
    </dgm:pt>
    <dgm:pt modelId="{268BB2C3-7962-48FA-82EE-B00D01436A77}" type="parTrans" cxnId="{E526875E-A646-42F5-A2D0-004697BBCA4A}">
      <dgm:prSet/>
      <dgm:spPr/>
      <dgm:t>
        <a:bodyPr/>
        <a:lstStyle/>
        <a:p>
          <a:endParaRPr lang="en-US"/>
        </a:p>
      </dgm:t>
    </dgm:pt>
    <dgm:pt modelId="{64171BD6-B421-4925-83F2-F1856CB462E2}" type="sibTrans" cxnId="{E526875E-A646-42F5-A2D0-004697BBCA4A}">
      <dgm:prSet/>
      <dgm:spPr/>
      <dgm:t>
        <a:bodyPr/>
        <a:lstStyle/>
        <a:p>
          <a:endParaRPr lang="en-US"/>
        </a:p>
      </dgm:t>
    </dgm:pt>
    <dgm:pt modelId="{ADB4948C-D864-4E3A-AED8-4FFE5269A0B8}">
      <dgm:prSet>
        <dgm:style>
          <a:lnRef idx="2">
            <a:schemeClr val="accent2"/>
          </a:lnRef>
          <a:fillRef idx="1">
            <a:schemeClr val="lt1"/>
          </a:fillRef>
          <a:effectRef idx="0">
            <a:schemeClr val="accent2"/>
          </a:effectRef>
          <a:fontRef idx="minor">
            <a:schemeClr val="dk1"/>
          </a:fontRef>
        </dgm:style>
      </dgm:prSet>
      <dgm:spPr/>
      <dgm:t>
        <a:bodyPr/>
        <a:lstStyle/>
        <a:p>
          <a:r>
            <a:rPr lang="en-US"/>
            <a:t>If the forces between the bodies are also conservative, the total kinetic energy of the system Is conserved (</a:t>
          </a:r>
          <a:r>
            <a:rPr lang="en-US" i="1"/>
            <a:t>elastic</a:t>
          </a:r>
          <a:r>
            <a:rPr lang="en-US"/>
            <a:t> collisions). </a:t>
          </a:r>
        </a:p>
      </dgm:t>
    </dgm:pt>
    <dgm:pt modelId="{AD495160-21C7-4FF9-BBE0-EC4D5806072D}" type="parTrans" cxnId="{FC1CA6E2-2C67-4C23-B186-85757AEE4C7C}">
      <dgm:prSet/>
      <dgm:spPr/>
      <dgm:t>
        <a:bodyPr/>
        <a:lstStyle/>
        <a:p>
          <a:endParaRPr lang="en-US"/>
        </a:p>
      </dgm:t>
    </dgm:pt>
    <dgm:pt modelId="{164CF9BB-A52D-49E2-8423-858D8AA25C50}" type="sibTrans" cxnId="{FC1CA6E2-2C67-4C23-B186-85757AEE4C7C}">
      <dgm:prSet/>
      <dgm:spPr/>
      <dgm:t>
        <a:bodyPr/>
        <a:lstStyle/>
        <a:p>
          <a:endParaRPr lang="en-US"/>
        </a:p>
      </dgm:t>
    </dgm:pt>
    <dgm:pt modelId="{058D99A0-D2CF-418B-829C-3C39DC597CBC}">
      <dgm:prSet>
        <dgm:style>
          <a:lnRef idx="2">
            <a:schemeClr val="accent2"/>
          </a:lnRef>
          <a:fillRef idx="1">
            <a:schemeClr val="lt1"/>
          </a:fillRef>
          <a:effectRef idx="0">
            <a:schemeClr val="accent2"/>
          </a:effectRef>
          <a:fontRef idx="minor">
            <a:schemeClr val="dk1"/>
          </a:fontRef>
        </dgm:style>
      </dgm:prSet>
      <dgm:spPr/>
      <dgm:t>
        <a:bodyPr/>
        <a:lstStyle/>
        <a:p>
          <a:r>
            <a:rPr lang="en-US"/>
            <a:t>A collision in which the kinetic energy is </a:t>
          </a:r>
          <a:r>
            <a:rPr lang="en-US" b="1"/>
            <a:t>not</a:t>
          </a:r>
          <a:r>
            <a:rPr lang="en-US"/>
            <a:t> conserved  is called </a:t>
          </a:r>
          <a:r>
            <a:rPr lang="en-US" i="1"/>
            <a:t>inelastic </a:t>
          </a:r>
          <a:r>
            <a:rPr lang="en-US"/>
            <a:t>collision.</a:t>
          </a:r>
        </a:p>
      </dgm:t>
    </dgm:pt>
    <dgm:pt modelId="{E34AB101-C9C8-4B9D-801E-CA9B909920BD}" type="parTrans" cxnId="{3B752AD2-8AA7-43CB-8DCD-8022012E8480}">
      <dgm:prSet/>
      <dgm:spPr/>
      <dgm:t>
        <a:bodyPr/>
        <a:lstStyle/>
        <a:p>
          <a:endParaRPr lang="en-US"/>
        </a:p>
      </dgm:t>
    </dgm:pt>
    <dgm:pt modelId="{1ADFC990-2884-4D30-B7AC-163E4426A215}" type="sibTrans" cxnId="{3B752AD2-8AA7-43CB-8DCD-8022012E8480}">
      <dgm:prSet/>
      <dgm:spPr/>
      <dgm:t>
        <a:bodyPr/>
        <a:lstStyle/>
        <a:p>
          <a:endParaRPr lang="en-US"/>
        </a:p>
      </dgm:t>
    </dgm:pt>
    <dgm:pt modelId="{90AFA21B-3A9C-4D16-ABAC-A1E474DC5170}" type="pres">
      <dgm:prSet presAssocID="{2126C666-989D-4E29-8AB8-5C6AC0B3ADA2}" presName="linear" presStyleCnt="0">
        <dgm:presLayoutVars>
          <dgm:animLvl val="lvl"/>
          <dgm:resizeHandles val="exact"/>
        </dgm:presLayoutVars>
      </dgm:prSet>
      <dgm:spPr/>
    </dgm:pt>
    <dgm:pt modelId="{6E57F526-1D52-4EF4-869E-E754CA121420}" type="pres">
      <dgm:prSet presAssocID="{84F4F462-B401-4E88-A63C-A23E4F31708D}" presName="parentText" presStyleLbl="node1" presStyleIdx="0" presStyleCnt="5">
        <dgm:presLayoutVars>
          <dgm:chMax val="0"/>
          <dgm:bulletEnabled val="1"/>
        </dgm:presLayoutVars>
      </dgm:prSet>
      <dgm:spPr/>
    </dgm:pt>
    <dgm:pt modelId="{E486C58C-4114-44DA-A217-7F76A659251B}" type="pres">
      <dgm:prSet presAssocID="{45898DE2-2EBB-4E3C-88A1-02128F5C0E1A}" presName="spacer" presStyleCnt="0"/>
      <dgm:spPr/>
    </dgm:pt>
    <dgm:pt modelId="{7A7E0A78-03D0-43C0-81E5-45D8C28DB4B6}" type="pres">
      <dgm:prSet presAssocID="{F9AC7388-25E4-4AFA-82C7-48C22F9141B9}" presName="parentText" presStyleLbl="node1" presStyleIdx="1" presStyleCnt="5">
        <dgm:presLayoutVars>
          <dgm:chMax val="0"/>
          <dgm:bulletEnabled val="1"/>
        </dgm:presLayoutVars>
      </dgm:prSet>
      <dgm:spPr/>
    </dgm:pt>
    <dgm:pt modelId="{1CF6E968-8F66-49FB-9A9B-2505623F3920}" type="pres">
      <dgm:prSet presAssocID="{D4DB92BC-70A5-433C-88D9-418D0C1C87F2}" presName="spacer" presStyleCnt="0"/>
      <dgm:spPr/>
    </dgm:pt>
    <dgm:pt modelId="{9C2F8121-9A06-4531-A5B2-65D6DF0F75A0}" type="pres">
      <dgm:prSet presAssocID="{7AAD37D6-BDC0-452C-BC3D-4E5CF90E31EC}" presName="parentText" presStyleLbl="node1" presStyleIdx="2" presStyleCnt="5">
        <dgm:presLayoutVars>
          <dgm:chMax val="0"/>
          <dgm:bulletEnabled val="1"/>
        </dgm:presLayoutVars>
      </dgm:prSet>
      <dgm:spPr/>
    </dgm:pt>
    <dgm:pt modelId="{0F0CFE1C-A923-41DF-8CAB-9B34A5AEB1D0}" type="pres">
      <dgm:prSet presAssocID="{64171BD6-B421-4925-83F2-F1856CB462E2}" presName="spacer" presStyleCnt="0"/>
      <dgm:spPr/>
    </dgm:pt>
    <dgm:pt modelId="{148A246F-AD8F-4890-9A4D-25B5D49637A6}" type="pres">
      <dgm:prSet presAssocID="{ADB4948C-D864-4E3A-AED8-4FFE5269A0B8}" presName="parentText" presStyleLbl="node1" presStyleIdx="3" presStyleCnt="5">
        <dgm:presLayoutVars>
          <dgm:chMax val="0"/>
          <dgm:bulletEnabled val="1"/>
        </dgm:presLayoutVars>
      </dgm:prSet>
      <dgm:spPr/>
    </dgm:pt>
    <dgm:pt modelId="{7AC3327C-40BE-4505-9878-768516E80757}" type="pres">
      <dgm:prSet presAssocID="{164CF9BB-A52D-49E2-8423-858D8AA25C50}" presName="spacer" presStyleCnt="0"/>
      <dgm:spPr/>
    </dgm:pt>
    <dgm:pt modelId="{3D9DF63A-A793-419D-8363-88672285A23D}" type="pres">
      <dgm:prSet presAssocID="{058D99A0-D2CF-418B-829C-3C39DC597CBC}" presName="parentText" presStyleLbl="node1" presStyleIdx="4" presStyleCnt="5">
        <dgm:presLayoutVars>
          <dgm:chMax val="0"/>
          <dgm:bulletEnabled val="1"/>
        </dgm:presLayoutVars>
      </dgm:prSet>
      <dgm:spPr/>
    </dgm:pt>
  </dgm:ptLst>
  <dgm:cxnLst>
    <dgm:cxn modelId="{3014AD26-8A43-4369-AE89-218EC246CB04}" type="presOf" srcId="{2126C666-989D-4E29-8AB8-5C6AC0B3ADA2}" destId="{90AFA21B-3A9C-4D16-ABAC-A1E474DC5170}" srcOrd="0" destOrd="0" presId="urn:microsoft.com/office/officeart/2005/8/layout/vList2"/>
    <dgm:cxn modelId="{E526875E-A646-42F5-A2D0-004697BBCA4A}" srcId="{2126C666-989D-4E29-8AB8-5C6AC0B3ADA2}" destId="{7AAD37D6-BDC0-452C-BC3D-4E5CF90E31EC}" srcOrd="2" destOrd="0" parTransId="{268BB2C3-7962-48FA-82EE-B00D01436A77}" sibTransId="{64171BD6-B421-4925-83F2-F1856CB462E2}"/>
    <dgm:cxn modelId="{59917D61-50A3-4004-9B0D-BA302994AC5A}" type="presOf" srcId="{7AAD37D6-BDC0-452C-BC3D-4E5CF90E31EC}" destId="{9C2F8121-9A06-4531-A5B2-65D6DF0F75A0}" srcOrd="0" destOrd="0" presId="urn:microsoft.com/office/officeart/2005/8/layout/vList2"/>
    <dgm:cxn modelId="{9B84FB46-77E7-49D1-9668-ADB55816930C}" type="presOf" srcId="{058D99A0-D2CF-418B-829C-3C39DC597CBC}" destId="{3D9DF63A-A793-419D-8363-88672285A23D}" srcOrd="0" destOrd="0" presId="urn:microsoft.com/office/officeart/2005/8/layout/vList2"/>
    <dgm:cxn modelId="{A61327A6-CF2E-436D-8E6B-D7C2B71DE25E}" type="presOf" srcId="{ADB4948C-D864-4E3A-AED8-4FFE5269A0B8}" destId="{148A246F-AD8F-4890-9A4D-25B5D49637A6}" srcOrd="0" destOrd="0" presId="urn:microsoft.com/office/officeart/2005/8/layout/vList2"/>
    <dgm:cxn modelId="{AB72BBA6-9A21-481A-9FF4-EC055C88A8A1}" type="presOf" srcId="{F9AC7388-25E4-4AFA-82C7-48C22F9141B9}" destId="{7A7E0A78-03D0-43C0-81E5-45D8C28DB4B6}" srcOrd="0" destOrd="0" presId="urn:microsoft.com/office/officeart/2005/8/layout/vList2"/>
    <dgm:cxn modelId="{17A6E7B4-1BF9-4ED8-A7AA-5B72857CF2FB}" type="presOf" srcId="{84F4F462-B401-4E88-A63C-A23E4F31708D}" destId="{6E57F526-1D52-4EF4-869E-E754CA121420}" srcOrd="0" destOrd="0" presId="urn:microsoft.com/office/officeart/2005/8/layout/vList2"/>
    <dgm:cxn modelId="{163F8AB7-98B8-4FE4-8C06-AFCC72B7B14F}" srcId="{2126C666-989D-4E29-8AB8-5C6AC0B3ADA2}" destId="{84F4F462-B401-4E88-A63C-A23E4F31708D}" srcOrd="0" destOrd="0" parTransId="{4D04E85C-3CDC-467D-A841-A711F25F8710}" sibTransId="{45898DE2-2EBB-4E3C-88A1-02128F5C0E1A}"/>
    <dgm:cxn modelId="{3B752AD2-8AA7-43CB-8DCD-8022012E8480}" srcId="{2126C666-989D-4E29-8AB8-5C6AC0B3ADA2}" destId="{058D99A0-D2CF-418B-829C-3C39DC597CBC}" srcOrd="4" destOrd="0" parTransId="{E34AB101-C9C8-4B9D-801E-CA9B909920BD}" sibTransId="{1ADFC990-2884-4D30-B7AC-163E4426A215}"/>
    <dgm:cxn modelId="{FC1CA6E2-2C67-4C23-B186-85757AEE4C7C}" srcId="{2126C666-989D-4E29-8AB8-5C6AC0B3ADA2}" destId="{ADB4948C-D864-4E3A-AED8-4FFE5269A0B8}" srcOrd="3" destOrd="0" parTransId="{AD495160-21C7-4FF9-BBE0-EC4D5806072D}" sibTransId="{164CF9BB-A52D-49E2-8423-858D8AA25C50}"/>
    <dgm:cxn modelId="{B968AAFD-4032-46C5-92D3-AA5D96AE84B6}" srcId="{2126C666-989D-4E29-8AB8-5C6AC0B3ADA2}" destId="{F9AC7388-25E4-4AFA-82C7-48C22F9141B9}" srcOrd="1" destOrd="0" parTransId="{93E8A1B7-78FE-49B5-9CA0-12F469DE1756}" sibTransId="{D4DB92BC-70A5-433C-88D9-418D0C1C87F2}"/>
    <dgm:cxn modelId="{9F1C71C0-8F2B-40CA-B0F8-68A98911D6B3}" type="presParOf" srcId="{90AFA21B-3A9C-4D16-ABAC-A1E474DC5170}" destId="{6E57F526-1D52-4EF4-869E-E754CA121420}" srcOrd="0" destOrd="0" presId="urn:microsoft.com/office/officeart/2005/8/layout/vList2"/>
    <dgm:cxn modelId="{56D73DDC-6F66-4870-951E-622808B59A78}" type="presParOf" srcId="{90AFA21B-3A9C-4D16-ABAC-A1E474DC5170}" destId="{E486C58C-4114-44DA-A217-7F76A659251B}" srcOrd="1" destOrd="0" presId="urn:microsoft.com/office/officeart/2005/8/layout/vList2"/>
    <dgm:cxn modelId="{35815329-F2AA-4DA8-83F8-83522E09D837}" type="presParOf" srcId="{90AFA21B-3A9C-4D16-ABAC-A1E474DC5170}" destId="{7A7E0A78-03D0-43C0-81E5-45D8C28DB4B6}" srcOrd="2" destOrd="0" presId="urn:microsoft.com/office/officeart/2005/8/layout/vList2"/>
    <dgm:cxn modelId="{AB9B4E2B-15B9-4EA3-B721-5E1CCAC5E8A6}" type="presParOf" srcId="{90AFA21B-3A9C-4D16-ABAC-A1E474DC5170}" destId="{1CF6E968-8F66-49FB-9A9B-2505623F3920}" srcOrd="3" destOrd="0" presId="urn:microsoft.com/office/officeart/2005/8/layout/vList2"/>
    <dgm:cxn modelId="{DE673F95-47F6-48B3-944C-EF04E4211A5E}" type="presParOf" srcId="{90AFA21B-3A9C-4D16-ABAC-A1E474DC5170}" destId="{9C2F8121-9A06-4531-A5B2-65D6DF0F75A0}" srcOrd="4" destOrd="0" presId="urn:microsoft.com/office/officeart/2005/8/layout/vList2"/>
    <dgm:cxn modelId="{30889114-953E-40E2-9BEE-BE3087E5B405}" type="presParOf" srcId="{90AFA21B-3A9C-4D16-ABAC-A1E474DC5170}" destId="{0F0CFE1C-A923-41DF-8CAB-9B34A5AEB1D0}" srcOrd="5" destOrd="0" presId="urn:microsoft.com/office/officeart/2005/8/layout/vList2"/>
    <dgm:cxn modelId="{BC44DFDD-A07E-4F38-A620-8A9D93D454D7}" type="presParOf" srcId="{90AFA21B-3A9C-4D16-ABAC-A1E474DC5170}" destId="{148A246F-AD8F-4890-9A4D-25B5D49637A6}" srcOrd="6" destOrd="0" presId="urn:microsoft.com/office/officeart/2005/8/layout/vList2"/>
    <dgm:cxn modelId="{A44B9052-4B95-44E7-9468-EE36E61FB927}" type="presParOf" srcId="{90AFA21B-3A9C-4D16-ABAC-A1E474DC5170}" destId="{7AC3327C-40BE-4505-9878-768516E80757}" srcOrd="7" destOrd="0" presId="urn:microsoft.com/office/officeart/2005/8/layout/vList2"/>
    <dgm:cxn modelId="{14832089-5916-465A-BFD3-DF0996585BCD}" type="presParOf" srcId="{90AFA21B-3A9C-4D16-ABAC-A1E474DC5170}" destId="{3D9DF63A-A793-419D-8363-88672285A23D}"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1B94CAD-ED99-4911-9962-24A0A31D6BDF}"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44EEEC18-5E56-46DC-A01C-0888E79E1EB9}">
      <dgm:prSet/>
      <dgm:spPr/>
      <dgm:t>
        <a:bodyPr/>
        <a:lstStyle/>
        <a:p>
          <a:r>
            <a:rPr lang="en-US" dirty="0"/>
            <a:t>In an </a:t>
          </a:r>
          <a:r>
            <a:rPr lang="en-US" i="1" dirty="0"/>
            <a:t>elastic collision</a:t>
          </a:r>
          <a:r>
            <a:rPr lang="en-US" dirty="0"/>
            <a:t>, the total kinetic energy of the system is the same :</a:t>
          </a:r>
        </a:p>
      </dgm:t>
    </dgm:pt>
    <dgm:pt modelId="{D0964CD4-3423-4AB4-8192-3161D8243660}" type="parTrans" cxnId="{B6BA7F48-3D75-4E84-94DF-519D74C98298}">
      <dgm:prSet/>
      <dgm:spPr/>
      <dgm:t>
        <a:bodyPr/>
        <a:lstStyle/>
        <a:p>
          <a:endParaRPr lang="en-US"/>
        </a:p>
      </dgm:t>
    </dgm:pt>
    <dgm:pt modelId="{B69262A9-87C1-4ED3-94CC-F59FF7EBAE20}" type="sibTrans" cxnId="{B6BA7F48-3D75-4E84-94DF-519D74C98298}">
      <dgm:prSet/>
      <dgm:spPr/>
      <dgm:t>
        <a:bodyPr/>
        <a:lstStyle/>
        <a:p>
          <a:endParaRPr lang="en-US"/>
        </a:p>
      </dgm:t>
    </dgm:pt>
    <dgm:pt modelId="{BB1A82E6-3D6B-4377-8663-5339833BDEDF}">
      <dgm:prSet/>
      <dgm:spPr/>
      <dgm:t>
        <a:bodyPr/>
        <a:lstStyle/>
        <a:p>
          <a:r>
            <a:rPr lang="en-US" dirty="0"/>
            <a:t>Before collision:</a:t>
          </a:r>
        </a:p>
      </dgm:t>
    </dgm:pt>
    <dgm:pt modelId="{72F28210-6EFA-4F02-8CDC-90E08A2C6996}" type="parTrans" cxnId="{F971CAC0-980D-49F4-8D87-575D3BEBD483}">
      <dgm:prSet/>
      <dgm:spPr/>
      <dgm:t>
        <a:bodyPr/>
        <a:lstStyle/>
        <a:p>
          <a:endParaRPr lang="en-US"/>
        </a:p>
      </dgm:t>
    </dgm:pt>
    <dgm:pt modelId="{6867714D-3EBF-4D1A-B688-27EFE93CF712}" type="sibTrans" cxnId="{F971CAC0-980D-49F4-8D87-575D3BEBD483}">
      <dgm:prSet/>
      <dgm:spPr/>
      <dgm:t>
        <a:bodyPr/>
        <a:lstStyle/>
        <a:p>
          <a:endParaRPr lang="en-US"/>
        </a:p>
      </dgm:t>
    </dgm:pt>
    <mc:AlternateContent xmlns:mc="http://schemas.openxmlformats.org/markup-compatibility/2006">
      <mc:Choice xmlns:a14="http://schemas.microsoft.com/office/drawing/2010/main" Requires="a14">
        <dgm:pt modelId="{C9501EB3-2881-4B03-9FD3-3042DCC8C1F7}">
          <dgm:prSet/>
          <dgm:spPr/>
          <dgm:t>
            <a:bodyPr/>
            <a:lstStyle/>
            <a:p>
              <a14:m>
                <m:oMathPara xmlns:m="http://schemas.openxmlformats.org/officeDocument/2006/math">
                  <m:oMathParaPr>
                    <m:jc m:val="centerGroup"/>
                  </m:oMathParaPr>
                  <m:oMath xmlns:m="http://schemas.openxmlformats.org/officeDocument/2006/math">
                    <m:sSub>
                      <m:sSubPr>
                        <m:ctrlPr>
                          <a:rPr lang="en-US" i="1" smtClean="0"/>
                        </m:ctrlPr>
                      </m:sSubPr>
                      <m:e>
                        <m:acc>
                          <m:accPr>
                            <m:chr m:val="⃗"/>
                            <m:ctrlPr>
                              <a:rPr lang="en-US" i="1"/>
                            </m:ctrlPr>
                          </m:accPr>
                          <m:e>
                            <m:r>
                              <a:rPr lang="en-US" i="1"/>
                              <m:t>𝑝</m:t>
                            </m:r>
                          </m:e>
                        </m:acc>
                      </m:e>
                      <m:sub>
                        <m:r>
                          <a:rPr lang="en-US" i="1"/>
                          <m:t>𝑖</m:t>
                        </m:r>
                      </m:sub>
                    </m:sSub>
                    <m:r>
                      <a:rPr lang="en-US" i="1"/>
                      <m:t>=</m:t>
                    </m:r>
                    <m:sSub>
                      <m:sSubPr>
                        <m:ctrlPr>
                          <a:rPr lang="en-US" i="1"/>
                        </m:ctrlPr>
                      </m:sSubPr>
                      <m:e>
                        <m:acc>
                          <m:accPr>
                            <m:chr m:val="⃗"/>
                            <m:ctrlPr>
                              <a:rPr lang="en-US" i="1"/>
                            </m:ctrlPr>
                          </m:accPr>
                          <m:e>
                            <m:r>
                              <a:rPr lang="en-US" i="1"/>
                              <m:t>𝑝</m:t>
                            </m:r>
                          </m:e>
                        </m:acc>
                      </m:e>
                      <m:sub>
                        <m:r>
                          <a:rPr lang="en-US" i="1"/>
                          <m:t>1</m:t>
                        </m:r>
                        <m:r>
                          <a:rPr lang="en-US" i="1"/>
                          <m:t>𝑖</m:t>
                        </m:r>
                      </m:sub>
                    </m:sSub>
                    <m:r>
                      <a:rPr lang="en-US" i="1"/>
                      <m:t>+</m:t>
                    </m:r>
                    <m:sSub>
                      <m:sSubPr>
                        <m:ctrlPr>
                          <a:rPr lang="en-US" i="1"/>
                        </m:ctrlPr>
                      </m:sSubPr>
                      <m:e>
                        <m:acc>
                          <m:accPr>
                            <m:chr m:val="⃗"/>
                            <m:ctrlPr>
                              <a:rPr lang="en-US" i="1"/>
                            </m:ctrlPr>
                          </m:accPr>
                          <m:e>
                            <m:r>
                              <a:rPr lang="en-US" i="1"/>
                              <m:t>𝑝</m:t>
                            </m:r>
                          </m:e>
                        </m:acc>
                      </m:e>
                      <m:sub>
                        <m:r>
                          <a:rPr lang="en-US" i="1"/>
                          <m:t>2</m:t>
                        </m:r>
                        <m:r>
                          <a:rPr lang="en-US" i="1"/>
                          <m:t>𝑖</m:t>
                        </m:r>
                      </m:sub>
                    </m:sSub>
                    <m:r>
                      <a:rPr lang="en-US" b="0" i="1"/>
                      <m:t>=</m:t>
                    </m:r>
                    <m:sSub>
                      <m:sSubPr>
                        <m:ctrlPr>
                          <a:rPr lang="en-US" i="1"/>
                        </m:ctrlPr>
                      </m:sSubPr>
                      <m:e>
                        <m:r>
                          <a:rPr lang="en-US" i="1"/>
                          <m:t>𝑚</m:t>
                        </m:r>
                      </m:e>
                      <m:sub>
                        <m:r>
                          <a:rPr lang="en-US" i="1"/>
                          <m:t>1</m:t>
                        </m:r>
                      </m:sub>
                    </m:sSub>
                    <m:sSub>
                      <m:sSubPr>
                        <m:ctrlPr>
                          <a:rPr lang="en-US" i="1"/>
                        </m:ctrlPr>
                      </m:sSubPr>
                      <m:e>
                        <m:acc>
                          <m:accPr>
                            <m:chr m:val="⃗"/>
                            <m:ctrlPr>
                              <a:rPr lang="en-US" i="1"/>
                            </m:ctrlPr>
                          </m:accPr>
                          <m:e>
                            <m:r>
                              <a:rPr lang="en-US" i="1"/>
                              <m:t>𝑉</m:t>
                            </m:r>
                          </m:e>
                        </m:acc>
                      </m:e>
                      <m:sub>
                        <m:r>
                          <a:rPr lang="en-US" i="1"/>
                          <m:t>1</m:t>
                        </m:r>
                        <m:r>
                          <a:rPr lang="en-US" i="1"/>
                          <m:t>𝑖</m:t>
                        </m:r>
                      </m:sub>
                    </m:sSub>
                    <m:r>
                      <a:rPr lang="en-US" i="1"/>
                      <m:t>+ </m:t>
                    </m:r>
                    <m:sSub>
                      <m:sSubPr>
                        <m:ctrlPr>
                          <a:rPr lang="en-US" i="1"/>
                        </m:ctrlPr>
                      </m:sSubPr>
                      <m:e>
                        <m:r>
                          <a:rPr lang="en-US" i="1"/>
                          <m:t>𝑚</m:t>
                        </m:r>
                      </m:e>
                      <m:sub>
                        <m:r>
                          <a:rPr lang="en-US" i="1"/>
                          <m:t>2</m:t>
                        </m:r>
                      </m:sub>
                    </m:sSub>
                    <m:sSub>
                      <m:sSubPr>
                        <m:ctrlPr>
                          <a:rPr lang="en-US" i="1"/>
                        </m:ctrlPr>
                      </m:sSubPr>
                      <m:e>
                        <m:acc>
                          <m:accPr>
                            <m:chr m:val="⃗"/>
                            <m:ctrlPr>
                              <a:rPr lang="en-US" i="1"/>
                            </m:ctrlPr>
                          </m:accPr>
                          <m:e>
                            <m:r>
                              <a:rPr lang="en-US" i="1"/>
                              <m:t>𝑉</m:t>
                            </m:r>
                          </m:e>
                        </m:acc>
                      </m:e>
                      <m:sub>
                        <m:r>
                          <a:rPr lang="en-US" i="1"/>
                          <m:t>2</m:t>
                        </m:r>
                        <m:r>
                          <a:rPr lang="en-US" i="1"/>
                          <m:t>𝑖</m:t>
                        </m:r>
                      </m:sub>
                    </m:sSub>
                  </m:oMath>
                </m:oMathPara>
              </a14:m>
              <a:endParaRPr lang="en-US" dirty="0"/>
            </a:p>
          </dgm:t>
        </dgm:pt>
      </mc:Choice>
      <mc:Fallback>
        <dgm:pt modelId="{C9501EB3-2881-4B03-9FD3-3042DCC8C1F7}">
          <dgm:prSet/>
          <dgm:spPr/>
          <dgm:t>
            <a:bodyPr/>
            <a:lstStyle/>
            <a:p>
              <a:r>
                <a:rPr lang="en-US" i="0"/>
                <a:t>𝑝 ⃗_𝑖=𝑝 ⃗_1𝑖+𝑝 ⃗_2𝑖</a:t>
              </a:r>
              <a:r>
                <a:rPr lang="en-US" b="0" i="0"/>
                <a:t>=</a:t>
              </a:r>
              <a:r>
                <a:rPr lang="en-US" i="0"/>
                <a:t>𝑚_1 𝑉 ⃗_1𝑖+ 𝑚_2 𝑉 ⃗_2𝑖</a:t>
              </a:r>
              <a:endParaRPr lang="en-US" dirty="0"/>
            </a:p>
          </dgm:t>
        </dgm:pt>
      </mc:Fallback>
    </mc:AlternateContent>
    <dgm:pt modelId="{A5397867-8304-41A2-B6A1-C2164E7E28C0}" type="parTrans" cxnId="{E0E604E3-22F9-438D-A361-271968B5CB48}">
      <dgm:prSet/>
      <dgm:spPr/>
      <dgm:t>
        <a:bodyPr/>
        <a:lstStyle/>
        <a:p>
          <a:endParaRPr lang="en-US"/>
        </a:p>
      </dgm:t>
    </dgm:pt>
    <dgm:pt modelId="{F14C1475-ECF8-4AD2-8EF6-8905278C3E0B}" type="sibTrans" cxnId="{E0E604E3-22F9-438D-A361-271968B5CB48}">
      <dgm:prSet/>
      <dgm:spPr/>
      <dgm:t>
        <a:bodyPr/>
        <a:lstStyle/>
        <a:p>
          <a:endParaRPr lang="en-US"/>
        </a:p>
      </dgm:t>
    </dgm:pt>
    <dgm:pt modelId="{F4EB9521-E45A-4689-8FF4-68D3D0DEF9A2}">
      <dgm:prSet/>
      <dgm:spPr/>
      <dgm:t>
        <a:bodyPr/>
        <a:lstStyle/>
        <a:p>
          <a:r>
            <a:rPr lang="en-US" dirty="0"/>
            <a:t>After collision:</a:t>
          </a:r>
        </a:p>
      </dgm:t>
    </dgm:pt>
    <dgm:pt modelId="{F9A12A6B-3EAD-49FD-A6D1-AB3645BC8C09}" type="parTrans" cxnId="{603536F4-D1E8-4BA8-9B0C-D99ACAE745C4}">
      <dgm:prSet/>
      <dgm:spPr/>
      <dgm:t>
        <a:bodyPr/>
        <a:lstStyle/>
        <a:p>
          <a:endParaRPr lang="en-US"/>
        </a:p>
      </dgm:t>
    </dgm:pt>
    <dgm:pt modelId="{A604E251-B236-449A-9A91-98DE259795DB}" type="sibTrans" cxnId="{603536F4-D1E8-4BA8-9B0C-D99ACAE745C4}">
      <dgm:prSet/>
      <dgm:spPr/>
      <dgm:t>
        <a:bodyPr/>
        <a:lstStyle/>
        <a:p>
          <a:endParaRPr lang="en-US"/>
        </a:p>
      </dgm:t>
    </dgm:pt>
    <mc:AlternateContent xmlns:mc="http://schemas.openxmlformats.org/markup-compatibility/2006">
      <mc:Choice xmlns:a14="http://schemas.microsoft.com/office/drawing/2010/main" Requires="a14">
        <dgm:pt modelId="{1B7B3D4E-22EC-4387-B1D9-036CFBB3F1D9}">
          <dgm:prSet/>
          <dgm:spPr/>
          <dgm:t>
            <a:bodyPr/>
            <a:lstStyle/>
            <a:p>
              <a14:m>
                <m:oMathPara xmlns:m="http://schemas.openxmlformats.org/officeDocument/2006/math">
                  <m:oMathParaPr>
                    <m:jc m:val="centerGroup"/>
                  </m:oMathParaPr>
                  <m:oMath xmlns:m="http://schemas.openxmlformats.org/officeDocument/2006/math">
                    <m:sSub>
                      <m:sSubPr>
                        <m:ctrlPr>
                          <a:rPr lang="en-US" i="1" smtClean="0"/>
                        </m:ctrlPr>
                      </m:sSubPr>
                      <m:e>
                        <m:acc>
                          <m:accPr>
                            <m:chr m:val="⃗"/>
                            <m:ctrlPr>
                              <a:rPr lang="en-US" i="1"/>
                            </m:ctrlPr>
                          </m:accPr>
                          <m:e>
                            <m:r>
                              <a:rPr lang="en-US" i="1"/>
                              <m:t>𝑝</m:t>
                            </m:r>
                          </m:e>
                        </m:acc>
                      </m:e>
                      <m:sub>
                        <m:r>
                          <a:rPr lang="en-US" i="1"/>
                          <m:t>𝑓</m:t>
                        </m:r>
                      </m:sub>
                    </m:sSub>
                    <m:r>
                      <a:rPr lang="en-US" i="1"/>
                      <m:t>= </m:t>
                    </m:r>
                    <m:sSub>
                      <m:sSubPr>
                        <m:ctrlPr>
                          <a:rPr lang="en-US" i="1"/>
                        </m:ctrlPr>
                      </m:sSubPr>
                      <m:e>
                        <m:acc>
                          <m:accPr>
                            <m:chr m:val="⃗"/>
                            <m:ctrlPr>
                              <a:rPr lang="en-US" i="1"/>
                            </m:ctrlPr>
                          </m:accPr>
                          <m:e>
                            <m:r>
                              <a:rPr lang="en-US" i="1"/>
                              <m:t>𝑝</m:t>
                            </m:r>
                          </m:e>
                        </m:acc>
                      </m:e>
                      <m:sub>
                        <m:r>
                          <a:rPr lang="en-US" i="1"/>
                          <m:t>1</m:t>
                        </m:r>
                        <m:r>
                          <a:rPr lang="en-US" i="1"/>
                          <m:t>𝑓</m:t>
                        </m:r>
                      </m:sub>
                    </m:sSub>
                    <m:r>
                      <a:rPr lang="en-US" i="1"/>
                      <m:t>+</m:t>
                    </m:r>
                    <m:sSub>
                      <m:sSubPr>
                        <m:ctrlPr>
                          <a:rPr lang="en-US" i="1"/>
                        </m:ctrlPr>
                      </m:sSubPr>
                      <m:e>
                        <m:acc>
                          <m:accPr>
                            <m:chr m:val="⃗"/>
                            <m:ctrlPr>
                              <a:rPr lang="en-US" i="1"/>
                            </m:ctrlPr>
                          </m:accPr>
                          <m:e>
                            <m:r>
                              <a:rPr lang="en-US" i="1"/>
                              <m:t>𝑝</m:t>
                            </m:r>
                          </m:e>
                        </m:acc>
                      </m:e>
                      <m:sub>
                        <m:r>
                          <a:rPr lang="en-US" i="1"/>
                          <m:t>2</m:t>
                        </m:r>
                        <m:r>
                          <a:rPr lang="en-US" i="1"/>
                          <m:t>𝑓</m:t>
                        </m:r>
                      </m:sub>
                    </m:sSub>
                    <m:r>
                      <a:rPr lang="en-US" i="1"/>
                      <m:t>=</m:t>
                    </m:r>
                    <m:sSub>
                      <m:sSubPr>
                        <m:ctrlPr>
                          <a:rPr lang="en-US" i="1"/>
                        </m:ctrlPr>
                      </m:sSubPr>
                      <m:e>
                        <m:r>
                          <a:rPr lang="en-US" i="1"/>
                          <m:t>𝑚</m:t>
                        </m:r>
                      </m:e>
                      <m:sub>
                        <m:r>
                          <a:rPr lang="en-US" i="1"/>
                          <m:t>1</m:t>
                        </m:r>
                      </m:sub>
                    </m:sSub>
                    <m:sSub>
                      <m:sSubPr>
                        <m:ctrlPr>
                          <a:rPr lang="en-US" i="1"/>
                        </m:ctrlPr>
                      </m:sSubPr>
                      <m:e>
                        <m:acc>
                          <m:accPr>
                            <m:chr m:val="⃗"/>
                            <m:ctrlPr>
                              <a:rPr lang="en-US" i="1"/>
                            </m:ctrlPr>
                          </m:accPr>
                          <m:e>
                            <m:r>
                              <a:rPr lang="en-US" i="1"/>
                              <m:t>𝑉</m:t>
                            </m:r>
                          </m:e>
                        </m:acc>
                      </m:e>
                      <m:sub>
                        <m:r>
                          <a:rPr lang="en-US" i="1"/>
                          <m:t>1</m:t>
                        </m:r>
                        <m:r>
                          <a:rPr lang="en-US" i="1"/>
                          <m:t>𝑓</m:t>
                        </m:r>
                      </m:sub>
                    </m:sSub>
                    <m:r>
                      <a:rPr lang="en-US" i="1"/>
                      <m:t>+ </m:t>
                    </m:r>
                    <m:sSub>
                      <m:sSubPr>
                        <m:ctrlPr>
                          <a:rPr lang="en-US" i="1"/>
                        </m:ctrlPr>
                      </m:sSubPr>
                      <m:e>
                        <m:r>
                          <a:rPr lang="en-US" i="1"/>
                          <m:t>𝑚</m:t>
                        </m:r>
                      </m:e>
                      <m:sub>
                        <m:r>
                          <a:rPr lang="en-US" i="1"/>
                          <m:t>2</m:t>
                        </m:r>
                      </m:sub>
                    </m:sSub>
                    <m:sSub>
                      <m:sSubPr>
                        <m:ctrlPr>
                          <a:rPr lang="en-US" i="1"/>
                        </m:ctrlPr>
                      </m:sSubPr>
                      <m:e>
                        <m:acc>
                          <m:accPr>
                            <m:chr m:val="⃗"/>
                            <m:ctrlPr>
                              <a:rPr lang="en-US" i="1"/>
                            </m:ctrlPr>
                          </m:accPr>
                          <m:e>
                            <m:r>
                              <a:rPr lang="en-US" i="1"/>
                              <m:t>𝑉</m:t>
                            </m:r>
                          </m:e>
                        </m:acc>
                      </m:e>
                      <m:sub>
                        <m:r>
                          <a:rPr lang="en-US" i="1"/>
                          <m:t>2</m:t>
                        </m:r>
                        <m:r>
                          <a:rPr lang="en-US" i="1"/>
                          <m:t>𝑓</m:t>
                        </m:r>
                      </m:sub>
                    </m:sSub>
                  </m:oMath>
                </m:oMathPara>
              </a14:m>
              <a:endParaRPr lang="en-US" dirty="0"/>
            </a:p>
          </dgm:t>
        </dgm:pt>
      </mc:Choice>
      <mc:Fallback>
        <dgm:pt modelId="{1B7B3D4E-22EC-4387-B1D9-036CFBB3F1D9}">
          <dgm:prSet/>
          <dgm:spPr/>
          <dgm:t>
            <a:bodyPr/>
            <a:lstStyle/>
            <a:p>
              <a:r>
                <a:rPr lang="en-US" i="0"/>
                <a:t>𝑝 ⃗_𝑓= 𝑝 ⃗_1𝑓+𝑝 ⃗_2𝑓=𝑚_1 𝑉 ⃗_1𝑓+ 𝑚_2 𝑉 ⃗_2𝑓</a:t>
              </a:r>
              <a:endParaRPr lang="en-US" dirty="0"/>
            </a:p>
          </dgm:t>
        </dgm:pt>
      </mc:Fallback>
    </mc:AlternateContent>
    <dgm:pt modelId="{7DAF9FD4-5319-4BBE-ABCF-179D892242EC}" type="parTrans" cxnId="{89571BC3-A409-4186-833A-49FDABF76BAC}">
      <dgm:prSet/>
      <dgm:spPr/>
      <dgm:t>
        <a:bodyPr/>
        <a:lstStyle/>
        <a:p>
          <a:endParaRPr lang="en-US"/>
        </a:p>
      </dgm:t>
    </dgm:pt>
    <dgm:pt modelId="{F9E5DDE4-E356-4C8D-906D-816261CABEBA}" type="sibTrans" cxnId="{89571BC3-A409-4186-833A-49FDABF76BAC}">
      <dgm:prSet/>
      <dgm:spPr/>
      <dgm:t>
        <a:bodyPr/>
        <a:lstStyle/>
        <a:p>
          <a:endParaRPr lang="en-US"/>
        </a:p>
      </dgm:t>
    </dgm:pt>
    <dgm:pt modelId="{AC8EA419-8E4A-45A3-AADD-9EF04BFAE9B2}">
      <dgm:prSet/>
      <dgm:spPr/>
      <dgm:t>
        <a:bodyPr/>
        <a:lstStyle/>
        <a:p>
          <a:r>
            <a:rPr lang="en-US" dirty="0"/>
            <a:t>Conservation of momentum:</a:t>
          </a:r>
        </a:p>
      </dgm:t>
    </dgm:pt>
    <dgm:pt modelId="{F04EC1AD-45CE-4D3E-B55B-24DC37261C78}" type="parTrans" cxnId="{9E6CC391-15D1-414B-A093-C4709D6A3C37}">
      <dgm:prSet/>
      <dgm:spPr/>
      <dgm:t>
        <a:bodyPr/>
        <a:lstStyle/>
        <a:p>
          <a:endParaRPr lang="en-US"/>
        </a:p>
      </dgm:t>
    </dgm:pt>
    <dgm:pt modelId="{F761AD83-CE35-41C3-999D-C748A155D8A1}" type="sibTrans" cxnId="{9E6CC391-15D1-414B-A093-C4709D6A3C37}">
      <dgm:prSet/>
      <dgm:spPr/>
      <dgm:t>
        <a:bodyPr/>
        <a:lstStyle/>
        <a:p>
          <a:endParaRPr lang="en-US"/>
        </a:p>
      </dgm:t>
    </dgm:pt>
    <mc:AlternateContent xmlns:mc="http://schemas.openxmlformats.org/markup-compatibility/2006">
      <mc:Choice xmlns:a14="http://schemas.microsoft.com/office/drawing/2010/main" Requires="a14">
        <dgm:pt modelId="{FB82BA04-AA2F-4761-9D9D-B3E93D08BEA3}">
          <dgm:prSet/>
          <dgm:spPr/>
          <dgm:t>
            <a:bodyPr/>
            <a:lstStyle/>
            <a:p>
              <a14:m>
                <m:oMathPara xmlns:m="http://schemas.openxmlformats.org/officeDocument/2006/math">
                  <m:oMathParaPr>
                    <m:jc m:val="centerGroup"/>
                  </m:oMathParaPr>
                  <m:oMath xmlns:m="http://schemas.openxmlformats.org/officeDocument/2006/math">
                    <m:sSub>
                      <m:sSubPr>
                        <m:ctrlPr>
                          <a:rPr lang="en-US" i="1" smtClean="0"/>
                        </m:ctrlPr>
                      </m:sSubPr>
                      <m:e>
                        <m:r>
                          <a:rPr lang="en-US" i="1"/>
                          <m:t>𝑚</m:t>
                        </m:r>
                      </m:e>
                      <m:sub>
                        <m:r>
                          <a:rPr lang="en-US" i="1"/>
                          <m:t>1</m:t>
                        </m:r>
                      </m:sub>
                    </m:sSub>
                    <m:sSub>
                      <m:sSubPr>
                        <m:ctrlPr>
                          <a:rPr lang="en-US" i="1"/>
                        </m:ctrlPr>
                      </m:sSubPr>
                      <m:e>
                        <m:acc>
                          <m:accPr>
                            <m:chr m:val="⃗"/>
                            <m:ctrlPr>
                              <a:rPr lang="en-US" i="1"/>
                            </m:ctrlPr>
                          </m:accPr>
                          <m:e>
                            <m:r>
                              <a:rPr lang="en-US" i="1"/>
                              <m:t>𝑉</m:t>
                            </m:r>
                          </m:e>
                        </m:acc>
                      </m:e>
                      <m:sub>
                        <m:r>
                          <a:rPr lang="en-US" i="1"/>
                          <m:t>1</m:t>
                        </m:r>
                        <m:r>
                          <a:rPr lang="en-US" i="1"/>
                          <m:t>𝑖</m:t>
                        </m:r>
                      </m:sub>
                    </m:sSub>
                    <m:r>
                      <a:rPr lang="en-US" i="1"/>
                      <m:t>+ </m:t>
                    </m:r>
                    <m:sSub>
                      <m:sSubPr>
                        <m:ctrlPr>
                          <a:rPr lang="en-US" i="1"/>
                        </m:ctrlPr>
                      </m:sSubPr>
                      <m:e>
                        <m:r>
                          <a:rPr lang="en-US" i="1"/>
                          <m:t>𝑚</m:t>
                        </m:r>
                      </m:e>
                      <m:sub>
                        <m:r>
                          <a:rPr lang="en-US" i="1"/>
                          <m:t>2</m:t>
                        </m:r>
                      </m:sub>
                    </m:sSub>
                    <m:sSub>
                      <m:sSubPr>
                        <m:ctrlPr>
                          <a:rPr lang="en-US" i="1"/>
                        </m:ctrlPr>
                      </m:sSubPr>
                      <m:e>
                        <m:acc>
                          <m:accPr>
                            <m:chr m:val="⃗"/>
                            <m:ctrlPr>
                              <a:rPr lang="en-US" i="1"/>
                            </m:ctrlPr>
                          </m:accPr>
                          <m:e>
                            <m:r>
                              <a:rPr lang="en-US" i="1"/>
                              <m:t>𝑉</m:t>
                            </m:r>
                          </m:e>
                        </m:acc>
                      </m:e>
                      <m:sub>
                        <m:r>
                          <a:rPr lang="en-US" i="1"/>
                          <m:t>2</m:t>
                        </m:r>
                        <m:r>
                          <a:rPr lang="en-US" i="1"/>
                          <m:t>𝑖</m:t>
                        </m:r>
                      </m:sub>
                    </m:sSub>
                    <m:r>
                      <a:rPr lang="en-US" i="1"/>
                      <m:t>=</m:t>
                    </m:r>
                    <m:sSub>
                      <m:sSubPr>
                        <m:ctrlPr>
                          <a:rPr lang="en-US" i="1"/>
                        </m:ctrlPr>
                      </m:sSubPr>
                      <m:e>
                        <m:r>
                          <a:rPr lang="en-US" i="1"/>
                          <m:t>𝑚</m:t>
                        </m:r>
                      </m:e>
                      <m:sub>
                        <m:r>
                          <a:rPr lang="en-US" i="1"/>
                          <m:t>1</m:t>
                        </m:r>
                      </m:sub>
                    </m:sSub>
                    <m:sSub>
                      <m:sSubPr>
                        <m:ctrlPr>
                          <a:rPr lang="en-US" i="1"/>
                        </m:ctrlPr>
                      </m:sSubPr>
                      <m:e>
                        <m:acc>
                          <m:accPr>
                            <m:chr m:val="⃗"/>
                            <m:ctrlPr>
                              <a:rPr lang="en-US" i="1"/>
                            </m:ctrlPr>
                          </m:accPr>
                          <m:e>
                            <m:r>
                              <a:rPr lang="en-US" i="1"/>
                              <m:t>𝑉</m:t>
                            </m:r>
                          </m:e>
                        </m:acc>
                      </m:e>
                      <m:sub>
                        <m:r>
                          <a:rPr lang="en-US" i="1"/>
                          <m:t>1</m:t>
                        </m:r>
                        <m:r>
                          <a:rPr lang="en-US" i="1"/>
                          <m:t>𝑓</m:t>
                        </m:r>
                      </m:sub>
                    </m:sSub>
                    <m:r>
                      <a:rPr lang="en-US" i="1"/>
                      <m:t>+ </m:t>
                    </m:r>
                    <m:sSub>
                      <m:sSubPr>
                        <m:ctrlPr>
                          <a:rPr lang="en-US" i="1"/>
                        </m:ctrlPr>
                      </m:sSubPr>
                      <m:e>
                        <m:r>
                          <a:rPr lang="en-US" i="1"/>
                          <m:t>𝑚</m:t>
                        </m:r>
                      </m:e>
                      <m:sub>
                        <m:r>
                          <a:rPr lang="en-US" i="1"/>
                          <m:t>2</m:t>
                        </m:r>
                      </m:sub>
                    </m:sSub>
                    <m:sSub>
                      <m:sSubPr>
                        <m:ctrlPr>
                          <a:rPr lang="en-US" i="1"/>
                        </m:ctrlPr>
                      </m:sSubPr>
                      <m:e>
                        <m:acc>
                          <m:accPr>
                            <m:chr m:val="⃗"/>
                            <m:ctrlPr>
                              <a:rPr lang="en-US" i="1"/>
                            </m:ctrlPr>
                          </m:accPr>
                          <m:e>
                            <m:r>
                              <a:rPr lang="en-US" i="1"/>
                              <m:t>𝑉</m:t>
                            </m:r>
                          </m:e>
                        </m:acc>
                      </m:e>
                      <m:sub>
                        <m:r>
                          <a:rPr lang="en-US" i="1"/>
                          <m:t>2</m:t>
                        </m:r>
                        <m:r>
                          <a:rPr lang="en-US" i="1"/>
                          <m:t>𝑓</m:t>
                        </m:r>
                      </m:sub>
                    </m:sSub>
                  </m:oMath>
                </m:oMathPara>
              </a14:m>
              <a:endParaRPr lang="en-US" dirty="0"/>
            </a:p>
          </dgm:t>
        </dgm:pt>
      </mc:Choice>
      <mc:Fallback>
        <dgm:pt modelId="{FB82BA04-AA2F-4761-9D9D-B3E93D08BEA3}">
          <dgm:prSet/>
          <dgm:spPr/>
          <dgm:t>
            <a:bodyPr/>
            <a:lstStyle/>
            <a:p>
              <a:r>
                <a:rPr lang="en-US" i="0"/>
                <a:t>𝑚_1 𝑉 ⃗_1𝑖+ 𝑚_2 𝑉 ⃗_2𝑖=𝑚_1 𝑉 ⃗_1𝑓+ 𝑚_2 𝑉 ⃗_2𝑓</a:t>
              </a:r>
              <a:endParaRPr lang="en-US" dirty="0"/>
            </a:p>
          </dgm:t>
        </dgm:pt>
      </mc:Fallback>
    </mc:AlternateContent>
    <dgm:pt modelId="{0C1C745D-1110-4702-8422-3936ACB863C4}" type="parTrans" cxnId="{1953AE98-185A-4B10-AFE4-9344F6F5698D}">
      <dgm:prSet/>
      <dgm:spPr/>
      <dgm:t>
        <a:bodyPr/>
        <a:lstStyle/>
        <a:p>
          <a:endParaRPr lang="en-US"/>
        </a:p>
      </dgm:t>
    </dgm:pt>
    <dgm:pt modelId="{87ECC958-0CF0-4073-96D2-FF9CAA508497}" type="sibTrans" cxnId="{1953AE98-185A-4B10-AFE4-9344F6F5698D}">
      <dgm:prSet/>
      <dgm:spPr/>
      <dgm:t>
        <a:bodyPr/>
        <a:lstStyle/>
        <a:p>
          <a:endParaRPr lang="en-US"/>
        </a:p>
      </dgm:t>
    </dgm:pt>
    <dgm:pt modelId="{4D66783D-DF7E-47D7-A5C1-108D487AE316}">
      <dgm:prSet/>
      <dgm:spPr/>
      <dgm:t>
        <a:bodyPr/>
        <a:lstStyle/>
        <a:p>
          <a:r>
            <a:rPr lang="en-US" dirty="0"/>
            <a:t>Energy is conserved:</a:t>
          </a:r>
        </a:p>
      </dgm:t>
    </dgm:pt>
    <dgm:pt modelId="{93834678-3267-4C8E-9C4B-F12EABE3C4C4}" type="parTrans" cxnId="{F804550D-C284-4CE4-9D0E-F8B1F4E6B7E8}">
      <dgm:prSet/>
      <dgm:spPr/>
      <dgm:t>
        <a:bodyPr/>
        <a:lstStyle/>
        <a:p>
          <a:endParaRPr lang="en-US"/>
        </a:p>
      </dgm:t>
    </dgm:pt>
    <dgm:pt modelId="{A822ADA6-E461-464A-BE27-298EDD6E2F25}" type="sibTrans" cxnId="{F804550D-C284-4CE4-9D0E-F8B1F4E6B7E8}">
      <dgm:prSet/>
      <dgm:spPr/>
      <dgm:t>
        <a:bodyPr/>
        <a:lstStyle/>
        <a:p>
          <a:endParaRPr lang="en-US"/>
        </a:p>
      </dgm:t>
    </dgm:pt>
    <mc:AlternateContent xmlns:mc="http://schemas.openxmlformats.org/markup-compatibility/2006">
      <mc:Choice xmlns:a14="http://schemas.microsoft.com/office/drawing/2010/main" Requires="a14">
        <dgm:pt modelId="{2A565E22-B184-4B97-91E4-77EB38998B74}">
          <dgm:prSet/>
          <dgm:spPr/>
          <dgm:t>
            <a:bodyPr/>
            <a:lstStyle/>
            <a:p>
              <a14:m>
                <m:oMathPara xmlns:m="http://schemas.openxmlformats.org/officeDocument/2006/math">
                  <m:oMathParaPr>
                    <m:jc m:val="centerGroup"/>
                  </m:oMathParaPr>
                  <m:oMath xmlns:m="http://schemas.openxmlformats.org/officeDocument/2006/math">
                    <m:sSub>
                      <m:sSubPr>
                        <m:ctrlPr>
                          <a:rPr lang="en-US" i="1" smtClean="0"/>
                        </m:ctrlPr>
                      </m:sSubPr>
                      <m:e>
                        <m:f>
                          <m:fPr>
                            <m:ctrlPr>
                              <a:rPr lang="en-US" i="1"/>
                            </m:ctrlPr>
                          </m:fPr>
                          <m:num>
                            <m:r>
                              <a:rPr lang="en-US" i="1"/>
                              <m:t>1</m:t>
                            </m:r>
                          </m:num>
                          <m:den>
                            <m:r>
                              <a:rPr lang="en-US" i="1"/>
                              <m:t>2</m:t>
                            </m:r>
                          </m:den>
                        </m:f>
                        <m:r>
                          <a:rPr lang="en-US" i="1"/>
                          <m:t>𝑚</m:t>
                        </m:r>
                      </m:e>
                      <m:sub>
                        <m:r>
                          <a:rPr lang="en-US" i="1"/>
                          <m:t>1</m:t>
                        </m:r>
                      </m:sub>
                    </m:sSub>
                    <m:sSup>
                      <m:sSupPr>
                        <m:ctrlPr>
                          <a:rPr lang="en-US" i="1"/>
                        </m:ctrlPr>
                      </m:sSupPr>
                      <m:e>
                        <m:sSub>
                          <m:sSubPr>
                            <m:ctrlPr>
                              <a:rPr lang="en-US" i="1"/>
                            </m:ctrlPr>
                          </m:sSubPr>
                          <m:e>
                            <m:acc>
                              <m:accPr>
                                <m:chr m:val="⃗"/>
                                <m:ctrlPr>
                                  <a:rPr lang="en-US" i="1"/>
                                </m:ctrlPr>
                              </m:accPr>
                              <m:e>
                                <m:r>
                                  <a:rPr lang="en-US" i="1"/>
                                  <m:t>𝑉</m:t>
                                </m:r>
                              </m:e>
                            </m:acc>
                          </m:e>
                          <m:sub>
                            <m:r>
                              <a:rPr lang="en-US" i="1"/>
                              <m:t>1</m:t>
                            </m:r>
                            <m:r>
                              <a:rPr lang="en-US" i="1"/>
                              <m:t>𝑖</m:t>
                            </m:r>
                          </m:sub>
                        </m:sSub>
                      </m:e>
                      <m:sup>
                        <m:r>
                          <a:rPr lang="en-US" i="1"/>
                          <m:t>2</m:t>
                        </m:r>
                      </m:sup>
                    </m:sSup>
                    <m:r>
                      <a:rPr lang="en-US" i="1"/>
                      <m:t>+ </m:t>
                    </m:r>
                    <m:sSub>
                      <m:sSubPr>
                        <m:ctrlPr>
                          <a:rPr lang="en-US" i="1"/>
                        </m:ctrlPr>
                      </m:sSubPr>
                      <m:e>
                        <m:f>
                          <m:fPr>
                            <m:ctrlPr>
                              <a:rPr lang="en-US" i="1"/>
                            </m:ctrlPr>
                          </m:fPr>
                          <m:num>
                            <m:r>
                              <a:rPr lang="en-US" i="1"/>
                              <m:t>1</m:t>
                            </m:r>
                          </m:num>
                          <m:den>
                            <m:r>
                              <a:rPr lang="en-US" i="1"/>
                              <m:t>2</m:t>
                            </m:r>
                          </m:den>
                        </m:f>
                        <m:r>
                          <a:rPr lang="en-US" i="1"/>
                          <m:t>𝑚</m:t>
                        </m:r>
                      </m:e>
                      <m:sub>
                        <m:r>
                          <a:rPr lang="en-US" i="1"/>
                          <m:t>2</m:t>
                        </m:r>
                      </m:sub>
                    </m:sSub>
                    <m:sSup>
                      <m:sSupPr>
                        <m:ctrlPr>
                          <a:rPr lang="en-US" i="1"/>
                        </m:ctrlPr>
                      </m:sSupPr>
                      <m:e>
                        <m:sSub>
                          <m:sSubPr>
                            <m:ctrlPr>
                              <a:rPr lang="en-US" i="1"/>
                            </m:ctrlPr>
                          </m:sSubPr>
                          <m:e>
                            <m:acc>
                              <m:accPr>
                                <m:chr m:val="⃗"/>
                                <m:ctrlPr>
                                  <a:rPr lang="en-US" i="1"/>
                                </m:ctrlPr>
                              </m:accPr>
                              <m:e>
                                <m:r>
                                  <a:rPr lang="en-US" i="1"/>
                                  <m:t>𝑉</m:t>
                                </m:r>
                              </m:e>
                            </m:acc>
                          </m:e>
                          <m:sub>
                            <m:r>
                              <a:rPr lang="en-US" i="1"/>
                              <m:t>2</m:t>
                            </m:r>
                            <m:r>
                              <a:rPr lang="en-US" i="1"/>
                              <m:t>𝑖</m:t>
                            </m:r>
                          </m:sub>
                        </m:sSub>
                      </m:e>
                      <m:sup>
                        <m:r>
                          <a:rPr lang="en-US" i="1"/>
                          <m:t>2</m:t>
                        </m:r>
                      </m:sup>
                    </m:sSup>
                    <m:r>
                      <a:rPr lang="en-US" i="1"/>
                      <m:t>=</m:t>
                    </m:r>
                    <m:sSub>
                      <m:sSubPr>
                        <m:ctrlPr>
                          <a:rPr lang="en-US" i="1"/>
                        </m:ctrlPr>
                      </m:sSubPr>
                      <m:e>
                        <m:f>
                          <m:fPr>
                            <m:ctrlPr>
                              <a:rPr lang="en-US" i="1"/>
                            </m:ctrlPr>
                          </m:fPr>
                          <m:num>
                            <m:r>
                              <a:rPr lang="en-US" i="1"/>
                              <m:t>1</m:t>
                            </m:r>
                          </m:num>
                          <m:den>
                            <m:r>
                              <a:rPr lang="en-US" i="1"/>
                              <m:t>2</m:t>
                            </m:r>
                          </m:den>
                        </m:f>
                        <m:r>
                          <a:rPr lang="en-US" i="1"/>
                          <m:t>𝑚</m:t>
                        </m:r>
                      </m:e>
                      <m:sub>
                        <m:r>
                          <a:rPr lang="en-US" i="1"/>
                          <m:t>1</m:t>
                        </m:r>
                      </m:sub>
                    </m:sSub>
                    <m:sSup>
                      <m:sSupPr>
                        <m:ctrlPr>
                          <a:rPr lang="en-US" i="1"/>
                        </m:ctrlPr>
                      </m:sSupPr>
                      <m:e>
                        <m:sSub>
                          <m:sSubPr>
                            <m:ctrlPr>
                              <a:rPr lang="en-US" i="1"/>
                            </m:ctrlPr>
                          </m:sSubPr>
                          <m:e>
                            <m:acc>
                              <m:accPr>
                                <m:chr m:val="⃗"/>
                                <m:ctrlPr>
                                  <a:rPr lang="en-US" i="1"/>
                                </m:ctrlPr>
                              </m:accPr>
                              <m:e>
                                <m:r>
                                  <a:rPr lang="en-US" i="1"/>
                                  <m:t>𝑉</m:t>
                                </m:r>
                              </m:e>
                            </m:acc>
                          </m:e>
                          <m:sub>
                            <m:r>
                              <a:rPr lang="en-US" i="1"/>
                              <m:t>1</m:t>
                            </m:r>
                            <m:r>
                              <a:rPr lang="en-US" i="1"/>
                              <m:t>𝑓</m:t>
                            </m:r>
                          </m:sub>
                        </m:sSub>
                      </m:e>
                      <m:sup>
                        <m:r>
                          <a:rPr lang="en-US" i="1"/>
                          <m:t>2</m:t>
                        </m:r>
                      </m:sup>
                    </m:sSup>
                    <m:r>
                      <a:rPr lang="en-US" i="1"/>
                      <m:t>+ </m:t>
                    </m:r>
                    <m:sSub>
                      <m:sSubPr>
                        <m:ctrlPr>
                          <a:rPr lang="en-US" i="1"/>
                        </m:ctrlPr>
                      </m:sSubPr>
                      <m:e>
                        <m:f>
                          <m:fPr>
                            <m:ctrlPr>
                              <a:rPr lang="en-US" i="1"/>
                            </m:ctrlPr>
                          </m:fPr>
                          <m:num>
                            <m:r>
                              <a:rPr lang="en-US" i="1"/>
                              <m:t>1</m:t>
                            </m:r>
                          </m:num>
                          <m:den>
                            <m:r>
                              <a:rPr lang="en-US" i="1"/>
                              <m:t>2</m:t>
                            </m:r>
                          </m:den>
                        </m:f>
                        <m:r>
                          <a:rPr lang="en-US" i="1"/>
                          <m:t>𝑚</m:t>
                        </m:r>
                      </m:e>
                      <m:sub>
                        <m:r>
                          <a:rPr lang="en-US" i="1"/>
                          <m:t>2</m:t>
                        </m:r>
                      </m:sub>
                    </m:sSub>
                    <m:sSup>
                      <m:sSupPr>
                        <m:ctrlPr>
                          <a:rPr lang="en-US" i="1"/>
                        </m:ctrlPr>
                      </m:sSupPr>
                      <m:e>
                        <m:sSub>
                          <m:sSubPr>
                            <m:ctrlPr>
                              <a:rPr lang="en-US" i="1"/>
                            </m:ctrlPr>
                          </m:sSubPr>
                          <m:e>
                            <m:acc>
                              <m:accPr>
                                <m:chr m:val="⃗"/>
                                <m:ctrlPr>
                                  <a:rPr lang="en-US" i="1"/>
                                </m:ctrlPr>
                              </m:accPr>
                              <m:e>
                                <m:r>
                                  <a:rPr lang="en-US" i="1"/>
                                  <m:t>𝑉</m:t>
                                </m:r>
                              </m:e>
                            </m:acc>
                          </m:e>
                          <m:sub>
                            <m:r>
                              <a:rPr lang="en-US" i="1"/>
                              <m:t>2</m:t>
                            </m:r>
                            <m:r>
                              <a:rPr lang="en-US" i="1"/>
                              <m:t>𝑓</m:t>
                            </m:r>
                          </m:sub>
                        </m:sSub>
                      </m:e>
                      <m:sup>
                        <m:r>
                          <a:rPr lang="en-US" i="1"/>
                          <m:t>2</m:t>
                        </m:r>
                      </m:sup>
                    </m:sSup>
                  </m:oMath>
                </m:oMathPara>
              </a14:m>
              <a:endParaRPr lang="en-US" dirty="0"/>
            </a:p>
          </dgm:t>
        </dgm:pt>
      </mc:Choice>
      <mc:Fallback>
        <dgm:pt modelId="{2A565E22-B184-4B97-91E4-77EB38998B74}">
          <dgm:prSet/>
          <dgm:spPr/>
          <dgm:t>
            <a:bodyPr/>
            <a:lstStyle/>
            <a:p>
              <a:r>
                <a:rPr lang="en-US" i="0"/>
                <a:t>〖1/2 𝑚〗_1 〖𝑉 ⃗_1𝑖〗^2+ 〖1/2 𝑚〗_2 〖𝑉 ⃗_2𝑖〗^2=〖1/2 𝑚〗_1 〖𝑉 ⃗_1𝑓〗^2+ 〖1/2 𝑚〗_2 〖𝑉 ⃗_2𝑓〗^2</a:t>
              </a:r>
              <a:endParaRPr lang="en-US" dirty="0"/>
            </a:p>
          </dgm:t>
        </dgm:pt>
      </mc:Fallback>
    </mc:AlternateContent>
    <dgm:pt modelId="{A9B432C2-FB53-4490-ACB5-F52EE226C554}" type="parTrans" cxnId="{0A92C98F-EADC-4FBC-B55B-D0AF0DC10ABB}">
      <dgm:prSet/>
      <dgm:spPr/>
      <dgm:t>
        <a:bodyPr/>
        <a:lstStyle/>
        <a:p>
          <a:endParaRPr lang="en-US"/>
        </a:p>
      </dgm:t>
    </dgm:pt>
    <dgm:pt modelId="{94F8F3E7-1FB5-4570-B1B9-3845F83D9D5B}" type="sibTrans" cxnId="{0A92C98F-EADC-4FBC-B55B-D0AF0DC10ABB}">
      <dgm:prSet/>
      <dgm:spPr/>
      <dgm:t>
        <a:bodyPr/>
        <a:lstStyle/>
        <a:p>
          <a:endParaRPr lang="en-US"/>
        </a:p>
      </dgm:t>
    </dgm:pt>
    <dgm:pt modelId="{0F624D52-36CC-48EE-BF63-898C2F57DFB5}">
      <dgm:prSet/>
      <dgm:spPr/>
      <dgm:t>
        <a:bodyPr/>
        <a:lstStyle/>
        <a:p>
          <a:r>
            <a:rPr lang="en-US"/>
            <a:t>after the collision as before.</a:t>
          </a:r>
        </a:p>
      </dgm:t>
    </dgm:pt>
    <dgm:pt modelId="{71FBFF68-3442-4DEC-A037-CE1638798DC9}" type="parTrans" cxnId="{44CE93A9-E9F0-4E3E-B84C-113221281646}">
      <dgm:prSet/>
      <dgm:spPr/>
      <dgm:t>
        <a:bodyPr/>
        <a:lstStyle/>
        <a:p>
          <a:endParaRPr lang="en-US"/>
        </a:p>
      </dgm:t>
    </dgm:pt>
    <dgm:pt modelId="{FEF65D0B-EB05-4385-97C5-75CF713A2E53}" type="sibTrans" cxnId="{44CE93A9-E9F0-4E3E-B84C-113221281646}">
      <dgm:prSet/>
      <dgm:spPr/>
      <dgm:t>
        <a:bodyPr/>
        <a:lstStyle/>
        <a:p>
          <a:endParaRPr lang="en-US"/>
        </a:p>
      </dgm:t>
    </dgm:pt>
    <dgm:pt modelId="{E93ADC0D-2FEB-42CE-9E15-B4A449128A5C}" type="pres">
      <dgm:prSet presAssocID="{51B94CAD-ED99-4911-9962-24A0A31D6BDF}" presName="Name0" presStyleCnt="0">
        <dgm:presLayoutVars>
          <dgm:chPref val="3"/>
          <dgm:dir/>
          <dgm:animLvl val="lvl"/>
          <dgm:resizeHandles/>
        </dgm:presLayoutVars>
      </dgm:prSet>
      <dgm:spPr/>
    </dgm:pt>
    <dgm:pt modelId="{35BDBD93-12E9-4BA8-B153-6DB919C078BD}" type="pres">
      <dgm:prSet presAssocID="{44EEEC18-5E56-46DC-A01C-0888E79E1EB9}" presName="horFlow" presStyleCnt="0"/>
      <dgm:spPr/>
    </dgm:pt>
    <dgm:pt modelId="{A286B7D5-5D17-404B-B1D9-19CDEAED4A95}" type="pres">
      <dgm:prSet presAssocID="{44EEEC18-5E56-46DC-A01C-0888E79E1EB9}" presName="bigChev" presStyleLbl="node1" presStyleIdx="0" presStyleCnt="5"/>
      <dgm:spPr/>
    </dgm:pt>
    <dgm:pt modelId="{6F869B1F-528D-43EB-96C8-53FDE74029C5}" type="pres">
      <dgm:prSet presAssocID="{71FBFF68-3442-4DEC-A037-CE1638798DC9}" presName="parTrans" presStyleCnt="0"/>
      <dgm:spPr/>
    </dgm:pt>
    <dgm:pt modelId="{B49E9FA0-D21C-4476-AF8C-ED8D52307464}" type="pres">
      <dgm:prSet presAssocID="{0F624D52-36CC-48EE-BF63-898C2F57DFB5}" presName="node" presStyleLbl="alignAccFollowNode1" presStyleIdx="0" presStyleCnt="5" custScaleX="233372">
        <dgm:presLayoutVars>
          <dgm:bulletEnabled val="1"/>
        </dgm:presLayoutVars>
      </dgm:prSet>
      <dgm:spPr/>
    </dgm:pt>
    <dgm:pt modelId="{B82AAD48-6FAD-45CB-99AF-FBEBFD486EA0}" type="pres">
      <dgm:prSet presAssocID="{44EEEC18-5E56-46DC-A01C-0888E79E1EB9}" presName="vSp" presStyleCnt="0"/>
      <dgm:spPr/>
    </dgm:pt>
    <dgm:pt modelId="{87D746ED-0FF8-45BC-B992-15F7A8E3F702}" type="pres">
      <dgm:prSet presAssocID="{BB1A82E6-3D6B-4377-8663-5339833BDEDF}" presName="horFlow" presStyleCnt="0"/>
      <dgm:spPr/>
    </dgm:pt>
    <dgm:pt modelId="{BDBC7744-5661-4B43-A4A2-7CCD541900ED}" type="pres">
      <dgm:prSet presAssocID="{BB1A82E6-3D6B-4377-8663-5339833BDEDF}" presName="bigChev" presStyleLbl="node1" presStyleIdx="1" presStyleCnt="5"/>
      <dgm:spPr/>
    </dgm:pt>
    <dgm:pt modelId="{ADA314C9-FF6A-4304-911C-E494FDCFC221}" type="pres">
      <dgm:prSet presAssocID="{A5397867-8304-41A2-B6A1-C2164E7E28C0}" presName="parTrans" presStyleCnt="0"/>
      <dgm:spPr/>
    </dgm:pt>
    <dgm:pt modelId="{EE01283B-A8F5-40DB-B86C-E85B4E3A314F}" type="pres">
      <dgm:prSet presAssocID="{C9501EB3-2881-4B03-9FD3-3042DCC8C1F7}" presName="node" presStyleLbl="alignAccFollowNode1" presStyleIdx="1" presStyleCnt="5" custScaleX="233372">
        <dgm:presLayoutVars>
          <dgm:bulletEnabled val="1"/>
        </dgm:presLayoutVars>
      </dgm:prSet>
      <dgm:spPr/>
    </dgm:pt>
    <dgm:pt modelId="{9A52D63D-DA9E-4682-9D54-CCE31A2B8774}" type="pres">
      <dgm:prSet presAssocID="{BB1A82E6-3D6B-4377-8663-5339833BDEDF}" presName="vSp" presStyleCnt="0"/>
      <dgm:spPr/>
    </dgm:pt>
    <dgm:pt modelId="{E5416E05-D970-46B6-B93D-E345F2AFBBB3}" type="pres">
      <dgm:prSet presAssocID="{F4EB9521-E45A-4689-8FF4-68D3D0DEF9A2}" presName="horFlow" presStyleCnt="0"/>
      <dgm:spPr/>
    </dgm:pt>
    <dgm:pt modelId="{D4BC22C4-EBC9-4157-86BB-2673D483FE55}" type="pres">
      <dgm:prSet presAssocID="{F4EB9521-E45A-4689-8FF4-68D3D0DEF9A2}" presName="bigChev" presStyleLbl="node1" presStyleIdx="2" presStyleCnt="5"/>
      <dgm:spPr/>
    </dgm:pt>
    <dgm:pt modelId="{463BF16D-6453-477F-BBF9-3CEF1FEFA68A}" type="pres">
      <dgm:prSet presAssocID="{7DAF9FD4-5319-4BBE-ABCF-179D892242EC}" presName="parTrans" presStyleCnt="0"/>
      <dgm:spPr/>
    </dgm:pt>
    <dgm:pt modelId="{4CD6B3BD-4A88-43D2-A87C-CBC5E26B4495}" type="pres">
      <dgm:prSet presAssocID="{1B7B3D4E-22EC-4387-B1D9-036CFBB3F1D9}" presName="node" presStyleLbl="alignAccFollowNode1" presStyleIdx="2" presStyleCnt="5" custScaleX="233372">
        <dgm:presLayoutVars>
          <dgm:bulletEnabled val="1"/>
        </dgm:presLayoutVars>
      </dgm:prSet>
      <dgm:spPr/>
    </dgm:pt>
    <dgm:pt modelId="{68B3DDB2-5D67-4161-BBCA-3A8D1C6293EC}" type="pres">
      <dgm:prSet presAssocID="{F4EB9521-E45A-4689-8FF4-68D3D0DEF9A2}" presName="vSp" presStyleCnt="0"/>
      <dgm:spPr/>
    </dgm:pt>
    <dgm:pt modelId="{4A36D3E1-E2A1-4D18-9258-1E04E34B362D}" type="pres">
      <dgm:prSet presAssocID="{AC8EA419-8E4A-45A3-AADD-9EF04BFAE9B2}" presName="horFlow" presStyleCnt="0"/>
      <dgm:spPr/>
    </dgm:pt>
    <dgm:pt modelId="{3ACF030C-90A1-428C-BE51-4D2799B940C8}" type="pres">
      <dgm:prSet presAssocID="{AC8EA419-8E4A-45A3-AADD-9EF04BFAE9B2}" presName="bigChev" presStyleLbl="node1" presStyleIdx="3" presStyleCnt="5"/>
      <dgm:spPr/>
    </dgm:pt>
    <dgm:pt modelId="{D3158C36-69E9-4E3F-90D9-C8C437E6D54D}" type="pres">
      <dgm:prSet presAssocID="{0C1C745D-1110-4702-8422-3936ACB863C4}" presName="parTrans" presStyleCnt="0"/>
      <dgm:spPr/>
    </dgm:pt>
    <dgm:pt modelId="{27E7FBA9-9355-4D70-8D90-12E8D2493F43}" type="pres">
      <dgm:prSet presAssocID="{FB82BA04-AA2F-4761-9D9D-B3E93D08BEA3}" presName="node" presStyleLbl="alignAccFollowNode1" presStyleIdx="3" presStyleCnt="5" custScaleX="233372">
        <dgm:presLayoutVars>
          <dgm:bulletEnabled val="1"/>
        </dgm:presLayoutVars>
      </dgm:prSet>
      <dgm:spPr/>
    </dgm:pt>
    <dgm:pt modelId="{EF679C94-B83C-4D82-8954-743550E26208}" type="pres">
      <dgm:prSet presAssocID="{AC8EA419-8E4A-45A3-AADD-9EF04BFAE9B2}" presName="vSp" presStyleCnt="0"/>
      <dgm:spPr/>
    </dgm:pt>
    <dgm:pt modelId="{C93E2FD7-510C-4612-AD43-F6448C4C2DFC}" type="pres">
      <dgm:prSet presAssocID="{4D66783D-DF7E-47D7-A5C1-108D487AE316}" presName="horFlow" presStyleCnt="0"/>
      <dgm:spPr/>
    </dgm:pt>
    <dgm:pt modelId="{FE3AF6F4-F04B-4D3B-8C44-4BC24B792117}" type="pres">
      <dgm:prSet presAssocID="{4D66783D-DF7E-47D7-A5C1-108D487AE316}" presName="bigChev" presStyleLbl="node1" presStyleIdx="4" presStyleCnt="5"/>
      <dgm:spPr/>
    </dgm:pt>
    <dgm:pt modelId="{E38BD7F3-17FC-49B1-A768-E9BEBC512E31}" type="pres">
      <dgm:prSet presAssocID="{A9B432C2-FB53-4490-ACB5-F52EE226C554}" presName="parTrans" presStyleCnt="0"/>
      <dgm:spPr/>
    </dgm:pt>
    <dgm:pt modelId="{059DDAE2-06E2-4FF6-9BDA-BF302A946669}" type="pres">
      <dgm:prSet presAssocID="{2A565E22-B184-4B97-91E4-77EB38998B74}" presName="node" presStyleLbl="alignAccFollowNode1" presStyleIdx="4" presStyleCnt="5" custScaleX="233372">
        <dgm:presLayoutVars>
          <dgm:bulletEnabled val="1"/>
        </dgm:presLayoutVars>
      </dgm:prSet>
      <dgm:spPr/>
    </dgm:pt>
  </dgm:ptLst>
  <dgm:cxnLst>
    <dgm:cxn modelId="{F804550D-C284-4CE4-9D0E-F8B1F4E6B7E8}" srcId="{51B94CAD-ED99-4911-9962-24A0A31D6BDF}" destId="{4D66783D-DF7E-47D7-A5C1-108D487AE316}" srcOrd="4" destOrd="0" parTransId="{93834678-3267-4C8E-9C4B-F12EABE3C4C4}" sibTransId="{A822ADA6-E461-464A-BE27-298EDD6E2F25}"/>
    <dgm:cxn modelId="{A795DE0D-7C46-471C-8B42-32CD38AF008E}" type="presOf" srcId="{44EEEC18-5E56-46DC-A01C-0888E79E1EB9}" destId="{A286B7D5-5D17-404B-B1D9-19CDEAED4A95}" srcOrd="0" destOrd="0" presId="urn:microsoft.com/office/officeart/2005/8/layout/lProcess3"/>
    <dgm:cxn modelId="{9F25B217-7648-4766-883D-E24894C48C1B}" type="presOf" srcId="{F4EB9521-E45A-4689-8FF4-68D3D0DEF9A2}" destId="{D4BC22C4-EBC9-4157-86BB-2673D483FE55}" srcOrd="0" destOrd="0" presId="urn:microsoft.com/office/officeart/2005/8/layout/lProcess3"/>
    <dgm:cxn modelId="{2786C35F-8B23-4272-A9EC-E9DCDD7C2F03}" type="presOf" srcId="{0F624D52-36CC-48EE-BF63-898C2F57DFB5}" destId="{B49E9FA0-D21C-4476-AF8C-ED8D52307464}" srcOrd="0" destOrd="0" presId="urn:microsoft.com/office/officeart/2005/8/layout/lProcess3"/>
    <dgm:cxn modelId="{01494A42-4541-46F9-B015-F733769A34D7}" type="presOf" srcId="{BB1A82E6-3D6B-4377-8663-5339833BDEDF}" destId="{BDBC7744-5661-4B43-A4A2-7CCD541900ED}" srcOrd="0" destOrd="0" presId="urn:microsoft.com/office/officeart/2005/8/layout/lProcess3"/>
    <dgm:cxn modelId="{B6BA7F48-3D75-4E84-94DF-519D74C98298}" srcId="{51B94CAD-ED99-4911-9962-24A0A31D6BDF}" destId="{44EEEC18-5E56-46DC-A01C-0888E79E1EB9}" srcOrd="0" destOrd="0" parTransId="{D0964CD4-3423-4AB4-8192-3161D8243660}" sibTransId="{B69262A9-87C1-4ED3-94CC-F59FF7EBAE20}"/>
    <dgm:cxn modelId="{52E81C4E-438C-4FCE-A52D-04DCED8D0BC2}" type="presOf" srcId="{2A565E22-B184-4B97-91E4-77EB38998B74}" destId="{059DDAE2-06E2-4FF6-9BDA-BF302A946669}" srcOrd="0" destOrd="0" presId="urn:microsoft.com/office/officeart/2005/8/layout/lProcess3"/>
    <dgm:cxn modelId="{10287274-6610-4FAE-8E59-73EE98FF2B55}" type="presOf" srcId="{C9501EB3-2881-4B03-9FD3-3042DCC8C1F7}" destId="{EE01283B-A8F5-40DB-B86C-E85B4E3A314F}" srcOrd="0" destOrd="0" presId="urn:microsoft.com/office/officeart/2005/8/layout/lProcess3"/>
    <dgm:cxn modelId="{0A92C98F-EADC-4FBC-B55B-D0AF0DC10ABB}" srcId="{4D66783D-DF7E-47D7-A5C1-108D487AE316}" destId="{2A565E22-B184-4B97-91E4-77EB38998B74}" srcOrd="0" destOrd="0" parTransId="{A9B432C2-FB53-4490-ACB5-F52EE226C554}" sibTransId="{94F8F3E7-1FB5-4570-B1B9-3845F83D9D5B}"/>
    <dgm:cxn modelId="{9E6CC391-15D1-414B-A093-C4709D6A3C37}" srcId="{51B94CAD-ED99-4911-9962-24A0A31D6BDF}" destId="{AC8EA419-8E4A-45A3-AADD-9EF04BFAE9B2}" srcOrd="3" destOrd="0" parTransId="{F04EC1AD-45CE-4D3E-B55B-24DC37261C78}" sibTransId="{F761AD83-CE35-41C3-999D-C748A155D8A1}"/>
    <dgm:cxn modelId="{1953AE98-185A-4B10-AFE4-9344F6F5698D}" srcId="{AC8EA419-8E4A-45A3-AADD-9EF04BFAE9B2}" destId="{FB82BA04-AA2F-4761-9D9D-B3E93D08BEA3}" srcOrd="0" destOrd="0" parTransId="{0C1C745D-1110-4702-8422-3936ACB863C4}" sibTransId="{87ECC958-0CF0-4073-96D2-FF9CAA508497}"/>
    <dgm:cxn modelId="{FBF0239D-1BD6-4904-9274-F323EDC76B33}" type="presOf" srcId="{AC8EA419-8E4A-45A3-AADD-9EF04BFAE9B2}" destId="{3ACF030C-90A1-428C-BE51-4D2799B940C8}" srcOrd="0" destOrd="0" presId="urn:microsoft.com/office/officeart/2005/8/layout/lProcess3"/>
    <dgm:cxn modelId="{44CE93A9-E9F0-4E3E-B84C-113221281646}" srcId="{44EEEC18-5E56-46DC-A01C-0888E79E1EB9}" destId="{0F624D52-36CC-48EE-BF63-898C2F57DFB5}" srcOrd="0" destOrd="0" parTransId="{71FBFF68-3442-4DEC-A037-CE1638798DC9}" sibTransId="{FEF65D0B-EB05-4385-97C5-75CF713A2E53}"/>
    <dgm:cxn modelId="{8ABF5CB4-BF78-49B5-BBCC-C85DBD2C515B}" type="presOf" srcId="{1B7B3D4E-22EC-4387-B1D9-036CFBB3F1D9}" destId="{4CD6B3BD-4A88-43D2-A87C-CBC5E26B4495}" srcOrd="0" destOrd="0" presId="urn:microsoft.com/office/officeart/2005/8/layout/lProcess3"/>
    <dgm:cxn modelId="{F971CAC0-980D-49F4-8D87-575D3BEBD483}" srcId="{51B94CAD-ED99-4911-9962-24A0A31D6BDF}" destId="{BB1A82E6-3D6B-4377-8663-5339833BDEDF}" srcOrd="1" destOrd="0" parTransId="{72F28210-6EFA-4F02-8CDC-90E08A2C6996}" sibTransId="{6867714D-3EBF-4D1A-B688-27EFE93CF712}"/>
    <dgm:cxn modelId="{89571BC3-A409-4186-833A-49FDABF76BAC}" srcId="{F4EB9521-E45A-4689-8FF4-68D3D0DEF9A2}" destId="{1B7B3D4E-22EC-4387-B1D9-036CFBB3F1D9}" srcOrd="0" destOrd="0" parTransId="{7DAF9FD4-5319-4BBE-ABCF-179D892242EC}" sibTransId="{F9E5DDE4-E356-4C8D-906D-816261CABEBA}"/>
    <dgm:cxn modelId="{CDD2B7C8-1F71-4A98-8FC2-090DDE9323EE}" type="presOf" srcId="{4D66783D-DF7E-47D7-A5C1-108D487AE316}" destId="{FE3AF6F4-F04B-4D3B-8C44-4BC24B792117}" srcOrd="0" destOrd="0" presId="urn:microsoft.com/office/officeart/2005/8/layout/lProcess3"/>
    <dgm:cxn modelId="{B53FD4D4-7736-4AE3-BF37-16829FB65562}" type="presOf" srcId="{51B94CAD-ED99-4911-9962-24A0A31D6BDF}" destId="{E93ADC0D-2FEB-42CE-9E15-B4A449128A5C}" srcOrd="0" destOrd="0" presId="urn:microsoft.com/office/officeart/2005/8/layout/lProcess3"/>
    <dgm:cxn modelId="{E0E604E3-22F9-438D-A361-271968B5CB48}" srcId="{BB1A82E6-3D6B-4377-8663-5339833BDEDF}" destId="{C9501EB3-2881-4B03-9FD3-3042DCC8C1F7}" srcOrd="0" destOrd="0" parTransId="{A5397867-8304-41A2-B6A1-C2164E7E28C0}" sibTransId="{F14C1475-ECF8-4AD2-8EF6-8905278C3E0B}"/>
    <dgm:cxn modelId="{63FF11F2-54B6-4373-AB20-BB33643CC5F9}" type="presOf" srcId="{FB82BA04-AA2F-4761-9D9D-B3E93D08BEA3}" destId="{27E7FBA9-9355-4D70-8D90-12E8D2493F43}" srcOrd="0" destOrd="0" presId="urn:microsoft.com/office/officeart/2005/8/layout/lProcess3"/>
    <dgm:cxn modelId="{603536F4-D1E8-4BA8-9B0C-D99ACAE745C4}" srcId="{51B94CAD-ED99-4911-9962-24A0A31D6BDF}" destId="{F4EB9521-E45A-4689-8FF4-68D3D0DEF9A2}" srcOrd="2" destOrd="0" parTransId="{F9A12A6B-3EAD-49FD-A6D1-AB3645BC8C09}" sibTransId="{A604E251-B236-449A-9A91-98DE259795DB}"/>
    <dgm:cxn modelId="{2C1C4496-E721-41D6-82D5-50C9B8255F55}" type="presParOf" srcId="{E93ADC0D-2FEB-42CE-9E15-B4A449128A5C}" destId="{35BDBD93-12E9-4BA8-B153-6DB919C078BD}" srcOrd="0" destOrd="0" presId="urn:microsoft.com/office/officeart/2005/8/layout/lProcess3"/>
    <dgm:cxn modelId="{F39BEFDF-A144-4CFC-828F-2F4C851C64DD}" type="presParOf" srcId="{35BDBD93-12E9-4BA8-B153-6DB919C078BD}" destId="{A286B7D5-5D17-404B-B1D9-19CDEAED4A95}" srcOrd="0" destOrd="0" presId="urn:microsoft.com/office/officeart/2005/8/layout/lProcess3"/>
    <dgm:cxn modelId="{B63774F5-7C0C-4EDA-9F73-8FADE09104A6}" type="presParOf" srcId="{35BDBD93-12E9-4BA8-B153-6DB919C078BD}" destId="{6F869B1F-528D-43EB-96C8-53FDE74029C5}" srcOrd="1" destOrd="0" presId="urn:microsoft.com/office/officeart/2005/8/layout/lProcess3"/>
    <dgm:cxn modelId="{33295AFE-EBF7-4AA1-A9FB-9B6BF88C42CA}" type="presParOf" srcId="{35BDBD93-12E9-4BA8-B153-6DB919C078BD}" destId="{B49E9FA0-D21C-4476-AF8C-ED8D52307464}" srcOrd="2" destOrd="0" presId="urn:microsoft.com/office/officeart/2005/8/layout/lProcess3"/>
    <dgm:cxn modelId="{E3E036C5-E9B4-4E87-93BA-BAD874DAD56A}" type="presParOf" srcId="{E93ADC0D-2FEB-42CE-9E15-B4A449128A5C}" destId="{B82AAD48-6FAD-45CB-99AF-FBEBFD486EA0}" srcOrd="1" destOrd="0" presId="urn:microsoft.com/office/officeart/2005/8/layout/lProcess3"/>
    <dgm:cxn modelId="{B5AE6137-C85A-42B6-AE6A-6B3C54D2B983}" type="presParOf" srcId="{E93ADC0D-2FEB-42CE-9E15-B4A449128A5C}" destId="{87D746ED-0FF8-45BC-B992-15F7A8E3F702}" srcOrd="2" destOrd="0" presId="urn:microsoft.com/office/officeart/2005/8/layout/lProcess3"/>
    <dgm:cxn modelId="{ABE07D4A-D7FC-4ACF-96FD-7ABB54B7BBC6}" type="presParOf" srcId="{87D746ED-0FF8-45BC-B992-15F7A8E3F702}" destId="{BDBC7744-5661-4B43-A4A2-7CCD541900ED}" srcOrd="0" destOrd="0" presId="urn:microsoft.com/office/officeart/2005/8/layout/lProcess3"/>
    <dgm:cxn modelId="{00CFD603-715D-46F2-B3CC-B02939E58588}" type="presParOf" srcId="{87D746ED-0FF8-45BC-B992-15F7A8E3F702}" destId="{ADA314C9-FF6A-4304-911C-E494FDCFC221}" srcOrd="1" destOrd="0" presId="urn:microsoft.com/office/officeart/2005/8/layout/lProcess3"/>
    <dgm:cxn modelId="{632A9C24-1EDA-44C2-848F-DFCF8F1712F3}" type="presParOf" srcId="{87D746ED-0FF8-45BC-B992-15F7A8E3F702}" destId="{EE01283B-A8F5-40DB-B86C-E85B4E3A314F}" srcOrd="2" destOrd="0" presId="urn:microsoft.com/office/officeart/2005/8/layout/lProcess3"/>
    <dgm:cxn modelId="{1328321F-5C4D-4D13-947B-522CD499BDE7}" type="presParOf" srcId="{E93ADC0D-2FEB-42CE-9E15-B4A449128A5C}" destId="{9A52D63D-DA9E-4682-9D54-CCE31A2B8774}" srcOrd="3" destOrd="0" presId="urn:microsoft.com/office/officeart/2005/8/layout/lProcess3"/>
    <dgm:cxn modelId="{8B101A9C-572B-41A0-8030-EDC1AF6D5EA3}" type="presParOf" srcId="{E93ADC0D-2FEB-42CE-9E15-B4A449128A5C}" destId="{E5416E05-D970-46B6-B93D-E345F2AFBBB3}" srcOrd="4" destOrd="0" presId="urn:microsoft.com/office/officeart/2005/8/layout/lProcess3"/>
    <dgm:cxn modelId="{B06D5163-0E3F-4EB3-B951-4DBA87225DCD}" type="presParOf" srcId="{E5416E05-D970-46B6-B93D-E345F2AFBBB3}" destId="{D4BC22C4-EBC9-4157-86BB-2673D483FE55}" srcOrd="0" destOrd="0" presId="urn:microsoft.com/office/officeart/2005/8/layout/lProcess3"/>
    <dgm:cxn modelId="{E5353551-A816-43B3-A116-F37EA32CB79F}" type="presParOf" srcId="{E5416E05-D970-46B6-B93D-E345F2AFBBB3}" destId="{463BF16D-6453-477F-BBF9-3CEF1FEFA68A}" srcOrd="1" destOrd="0" presId="urn:microsoft.com/office/officeart/2005/8/layout/lProcess3"/>
    <dgm:cxn modelId="{878F89C2-89A9-4352-A0F9-FFA0DAD29448}" type="presParOf" srcId="{E5416E05-D970-46B6-B93D-E345F2AFBBB3}" destId="{4CD6B3BD-4A88-43D2-A87C-CBC5E26B4495}" srcOrd="2" destOrd="0" presId="urn:microsoft.com/office/officeart/2005/8/layout/lProcess3"/>
    <dgm:cxn modelId="{ED3BE969-240E-4D6B-B4E2-DD6564CC2BD2}" type="presParOf" srcId="{E93ADC0D-2FEB-42CE-9E15-B4A449128A5C}" destId="{68B3DDB2-5D67-4161-BBCA-3A8D1C6293EC}" srcOrd="5" destOrd="0" presId="urn:microsoft.com/office/officeart/2005/8/layout/lProcess3"/>
    <dgm:cxn modelId="{97075AC3-EEB1-45A7-8BFF-960268680A0F}" type="presParOf" srcId="{E93ADC0D-2FEB-42CE-9E15-B4A449128A5C}" destId="{4A36D3E1-E2A1-4D18-9258-1E04E34B362D}" srcOrd="6" destOrd="0" presId="urn:microsoft.com/office/officeart/2005/8/layout/lProcess3"/>
    <dgm:cxn modelId="{71591D98-D5EA-4F87-82D2-09A358E04715}" type="presParOf" srcId="{4A36D3E1-E2A1-4D18-9258-1E04E34B362D}" destId="{3ACF030C-90A1-428C-BE51-4D2799B940C8}" srcOrd="0" destOrd="0" presId="urn:microsoft.com/office/officeart/2005/8/layout/lProcess3"/>
    <dgm:cxn modelId="{A2A1C1A1-BB98-42BB-8449-175DBF685CCB}" type="presParOf" srcId="{4A36D3E1-E2A1-4D18-9258-1E04E34B362D}" destId="{D3158C36-69E9-4E3F-90D9-C8C437E6D54D}" srcOrd="1" destOrd="0" presId="urn:microsoft.com/office/officeart/2005/8/layout/lProcess3"/>
    <dgm:cxn modelId="{F1A7BF4A-31BA-46B7-894E-361B639955AD}" type="presParOf" srcId="{4A36D3E1-E2A1-4D18-9258-1E04E34B362D}" destId="{27E7FBA9-9355-4D70-8D90-12E8D2493F43}" srcOrd="2" destOrd="0" presId="urn:microsoft.com/office/officeart/2005/8/layout/lProcess3"/>
    <dgm:cxn modelId="{40C389ED-6E41-4721-BD29-62D8D4EF1BA9}" type="presParOf" srcId="{E93ADC0D-2FEB-42CE-9E15-B4A449128A5C}" destId="{EF679C94-B83C-4D82-8954-743550E26208}" srcOrd="7" destOrd="0" presId="urn:microsoft.com/office/officeart/2005/8/layout/lProcess3"/>
    <dgm:cxn modelId="{4D1A939F-0D6F-4846-843B-4D7F102E1A5D}" type="presParOf" srcId="{E93ADC0D-2FEB-42CE-9E15-B4A449128A5C}" destId="{C93E2FD7-510C-4612-AD43-F6448C4C2DFC}" srcOrd="8" destOrd="0" presId="urn:microsoft.com/office/officeart/2005/8/layout/lProcess3"/>
    <dgm:cxn modelId="{8224060B-C417-4A49-97E8-DC02901893F1}" type="presParOf" srcId="{C93E2FD7-510C-4612-AD43-F6448C4C2DFC}" destId="{FE3AF6F4-F04B-4D3B-8C44-4BC24B792117}" srcOrd="0" destOrd="0" presId="urn:microsoft.com/office/officeart/2005/8/layout/lProcess3"/>
    <dgm:cxn modelId="{9EFC2007-E54C-42E0-9B9C-19EE21E1F9B9}" type="presParOf" srcId="{C93E2FD7-510C-4612-AD43-F6448C4C2DFC}" destId="{E38BD7F3-17FC-49B1-A768-E9BEBC512E31}" srcOrd="1" destOrd="0" presId="urn:microsoft.com/office/officeart/2005/8/layout/lProcess3"/>
    <dgm:cxn modelId="{2B3AB5C5-C967-44AA-97AF-8B357CADB473}" type="presParOf" srcId="{C93E2FD7-510C-4612-AD43-F6448C4C2DFC}" destId="{059DDAE2-06E2-4FF6-9BDA-BF302A946669}"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1B94CAD-ED99-4911-9962-24A0A31D6BDF}"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44EEEC18-5E56-46DC-A01C-0888E79E1EB9}">
      <dgm:prSet/>
      <dgm:spPr/>
      <dgm:t>
        <a:bodyPr/>
        <a:lstStyle/>
        <a:p>
          <a:r>
            <a:rPr lang="en-US" dirty="0"/>
            <a:t>In an </a:t>
          </a:r>
          <a:r>
            <a:rPr lang="en-US" i="1" dirty="0"/>
            <a:t>elastic collision</a:t>
          </a:r>
          <a:r>
            <a:rPr lang="en-US" dirty="0"/>
            <a:t>, the total kinetic energy of the system is the same :</a:t>
          </a:r>
        </a:p>
      </dgm:t>
    </dgm:pt>
    <dgm:pt modelId="{D0964CD4-3423-4AB4-8192-3161D8243660}" type="parTrans" cxnId="{B6BA7F48-3D75-4E84-94DF-519D74C98298}">
      <dgm:prSet/>
      <dgm:spPr/>
      <dgm:t>
        <a:bodyPr/>
        <a:lstStyle/>
        <a:p>
          <a:endParaRPr lang="en-US"/>
        </a:p>
      </dgm:t>
    </dgm:pt>
    <dgm:pt modelId="{B69262A9-87C1-4ED3-94CC-F59FF7EBAE20}" type="sibTrans" cxnId="{B6BA7F48-3D75-4E84-94DF-519D74C98298}">
      <dgm:prSet/>
      <dgm:spPr/>
      <dgm:t>
        <a:bodyPr/>
        <a:lstStyle/>
        <a:p>
          <a:endParaRPr lang="en-US"/>
        </a:p>
      </dgm:t>
    </dgm:pt>
    <dgm:pt modelId="{BB1A82E6-3D6B-4377-8663-5339833BDEDF}">
      <dgm:prSet/>
      <dgm:spPr/>
      <dgm:t>
        <a:bodyPr/>
        <a:lstStyle/>
        <a:p>
          <a:r>
            <a:rPr lang="en-US" dirty="0"/>
            <a:t>Before collision:</a:t>
          </a:r>
        </a:p>
      </dgm:t>
    </dgm:pt>
    <dgm:pt modelId="{72F28210-6EFA-4F02-8CDC-90E08A2C6996}" type="parTrans" cxnId="{F971CAC0-980D-49F4-8D87-575D3BEBD483}">
      <dgm:prSet/>
      <dgm:spPr/>
      <dgm:t>
        <a:bodyPr/>
        <a:lstStyle/>
        <a:p>
          <a:endParaRPr lang="en-US"/>
        </a:p>
      </dgm:t>
    </dgm:pt>
    <dgm:pt modelId="{6867714D-3EBF-4D1A-B688-27EFE93CF712}" type="sibTrans" cxnId="{F971CAC0-980D-49F4-8D87-575D3BEBD483}">
      <dgm:prSet/>
      <dgm:spPr/>
      <dgm:t>
        <a:bodyPr/>
        <a:lstStyle/>
        <a:p>
          <a:endParaRPr lang="en-US"/>
        </a:p>
      </dgm:t>
    </dgm:pt>
    <dgm:pt modelId="{C9501EB3-2881-4B03-9FD3-3042DCC8C1F7}">
      <dgm:prSet/>
      <dgm:spPr>
        <a:blipFill>
          <a:blip xmlns:r="http://schemas.openxmlformats.org/officeDocument/2006/relationships" r:embed="rId1"/>
          <a:stretch>
            <a:fillRect/>
          </a:stretch>
        </a:blipFill>
      </dgm:spPr>
      <dgm:t>
        <a:bodyPr/>
        <a:lstStyle/>
        <a:p>
          <a:r>
            <a:rPr lang="en-US">
              <a:noFill/>
            </a:rPr>
            <a:t> </a:t>
          </a:r>
        </a:p>
      </dgm:t>
    </dgm:pt>
    <dgm:pt modelId="{A5397867-8304-41A2-B6A1-C2164E7E28C0}" type="parTrans" cxnId="{E0E604E3-22F9-438D-A361-271968B5CB48}">
      <dgm:prSet/>
      <dgm:spPr/>
      <dgm:t>
        <a:bodyPr/>
        <a:lstStyle/>
        <a:p>
          <a:endParaRPr lang="en-US"/>
        </a:p>
      </dgm:t>
    </dgm:pt>
    <dgm:pt modelId="{F14C1475-ECF8-4AD2-8EF6-8905278C3E0B}" type="sibTrans" cxnId="{E0E604E3-22F9-438D-A361-271968B5CB48}">
      <dgm:prSet/>
      <dgm:spPr/>
      <dgm:t>
        <a:bodyPr/>
        <a:lstStyle/>
        <a:p>
          <a:endParaRPr lang="en-US"/>
        </a:p>
      </dgm:t>
    </dgm:pt>
    <dgm:pt modelId="{F4EB9521-E45A-4689-8FF4-68D3D0DEF9A2}">
      <dgm:prSet/>
      <dgm:spPr/>
      <dgm:t>
        <a:bodyPr/>
        <a:lstStyle/>
        <a:p>
          <a:r>
            <a:rPr lang="en-US" dirty="0"/>
            <a:t>After collision:</a:t>
          </a:r>
        </a:p>
      </dgm:t>
    </dgm:pt>
    <dgm:pt modelId="{F9A12A6B-3EAD-49FD-A6D1-AB3645BC8C09}" type="parTrans" cxnId="{603536F4-D1E8-4BA8-9B0C-D99ACAE745C4}">
      <dgm:prSet/>
      <dgm:spPr/>
      <dgm:t>
        <a:bodyPr/>
        <a:lstStyle/>
        <a:p>
          <a:endParaRPr lang="en-US"/>
        </a:p>
      </dgm:t>
    </dgm:pt>
    <dgm:pt modelId="{A604E251-B236-449A-9A91-98DE259795DB}" type="sibTrans" cxnId="{603536F4-D1E8-4BA8-9B0C-D99ACAE745C4}">
      <dgm:prSet/>
      <dgm:spPr/>
      <dgm:t>
        <a:bodyPr/>
        <a:lstStyle/>
        <a:p>
          <a:endParaRPr lang="en-US"/>
        </a:p>
      </dgm:t>
    </dgm:pt>
    <dgm:pt modelId="{1B7B3D4E-22EC-4387-B1D9-036CFBB3F1D9}">
      <dgm:prSet/>
      <dgm:spPr>
        <a:blipFill>
          <a:blip xmlns:r="http://schemas.openxmlformats.org/officeDocument/2006/relationships" r:embed="rId2"/>
          <a:stretch>
            <a:fillRect/>
          </a:stretch>
        </a:blipFill>
      </dgm:spPr>
      <dgm:t>
        <a:bodyPr/>
        <a:lstStyle/>
        <a:p>
          <a:r>
            <a:rPr lang="en-US">
              <a:noFill/>
            </a:rPr>
            <a:t> </a:t>
          </a:r>
        </a:p>
      </dgm:t>
    </dgm:pt>
    <dgm:pt modelId="{7DAF9FD4-5319-4BBE-ABCF-179D892242EC}" type="parTrans" cxnId="{89571BC3-A409-4186-833A-49FDABF76BAC}">
      <dgm:prSet/>
      <dgm:spPr/>
      <dgm:t>
        <a:bodyPr/>
        <a:lstStyle/>
        <a:p>
          <a:endParaRPr lang="en-US"/>
        </a:p>
      </dgm:t>
    </dgm:pt>
    <dgm:pt modelId="{F9E5DDE4-E356-4C8D-906D-816261CABEBA}" type="sibTrans" cxnId="{89571BC3-A409-4186-833A-49FDABF76BAC}">
      <dgm:prSet/>
      <dgm:spPr/>
      <dgm:t>
        <a:bodyPr/>
        <a:lstStyle/>
        <a:p>
          <a:endParaRPr lang="en-US"/>
        </a:p>
      </dgm:t>
    </dgm:pt>
    <dgm:pt modelId="{AC8EA419-8E4A-45A3-AADD-9EF04BFAE9B2}">
      <dgm:prSet/>
      <dgm:spPr/>
      <dgm:t>
        <a:bodyPr/>
        <a:lstStyle/>
        <a:p>
          <a:r>
            <a:rPr lang="en-US" dirty="0"/>
            <a:t>Conservation of momentum:</a:t>
          </a:r>
        </a:p>
      </dgm:t>
    </dgm:pt>
    <dgm:pt modelId="{F04EC1AD-45CE-4D3E-B55B-24DC37261C78}" type="parTrans" cxnId="{9E6CC391-15D1-414B-A093-C4709D6A3C37}">
      <dgm:prSet/>
      <dgm:spPr/>
      <dgm:t>
        <a:bodyPr/>
        <a:lstStyle/>
        <a:p>
          <a:endParaRPr lang="en-US"/>
        </a:p>
      </dgm:t>
    </dgm:pt>
    <dgm:pt modelId="{F761AD83-CE35-41C3-999D-C748A155D8A1}" type="sibTrans" cxnId="{9E6CC391-15D1-414B-A093-C4709D6A3C37}">
      <dgm:prSet/>
      <dgm:spPr/>
      <dgm:t>
        <a:bodyPr/>
        <a:lstStyle/>
        <a:p>
          <a:endParaRPr lang="en-US"/>
        </a:p>
      </dgm:t>
    </dgm:pt>
    <dgm:pt modelId="{FB82BA04-AA2F-4761-9D9D-B3E93D08BEA3}">
      <dgm:prSet/>
      <dgm:spPr>
        <a:blipFill>
          <a:blip xmlns:r="http://schemas.openxmlformats.org/officeDocument/2006/relationships" r:embed="rId3"/>
          <a:stretch>
            <a:fillRect/>
          </a:stretch>
        </a:blipFill>
      </dgm:spPr>
      <dgm:t>
        <a:bodyPr/>
        <a:lstStyle/>
        <a:p>
          <a:r>
            <a:rPr lang="en-US">
              <a:noFill/>
            </a:rPr>
            <a:t> </a:t>
          </a:r>
        </a:p>
      </dgm:t>
    </dgm:pt>
    <dgm:pt modelId="{0C1C745D-1110-4702-8422-3936ACB863C4}" type="parTrans" cxnId="{1953AE98-185A-4B10-AFE4-9344F6F5698D}">
      <dgm:prSet/>
      <dgm:spPr/>
      <dgm:t>
        <a:bodyPr/>
        <a:lstStyle/>
        <a:p>
          <a:endParaRPr lang="en-US"/>
        </a:p>
      </dgm:t>
    </dgm:pt>
    <dgm:pt modelId="{87ECC958-0CF0-4073-96D2-FF9CAA508497}" type="sibTrans" cxnId="{1953AE98-185A-4B10-AFE4-9344F6F5698D}">
      <dgm:prSet/>
      <dgm:spPr/>
      <dgm:t>
        <a:bodyPr/>
        <a:lstStyle/>
        <a:p>
          <a:endParaRPr lang="en-US"/>
        </a:p>
      </dgm:t>
    </dgm:pt>
    <dgm:pt modelId="{4D66783D-DF7E-47D7-A5C1-108D487AE316}">
      <dgm:prSet/>
      <dgm:spPr/>
      <dgm:t>
        <a:bodyPr/>
        <a:lstStyle/>
        <a:p>
          <a:r>
            <a:rPr lang="en-US" dirty="0"/>
            <a:t>Energy is conserved:</a:t>
          </a:r>
        </a:p>
      </dgm:t>
    </dgm:pt>
    <dgm:pt modelId="{93834678-3267-4C8E-9C4B-F12EABE3C4C4}" type="parTrans" cxnId="{F804550D-C284-4CE4-9D0E-F8B1F4E6B7E8}">
      <dgm:prSet/>
      <dgm:spPr/>
      <dgm:t>
        <a:bodyPr/>
        <a:lstStyle/>
        <a:p>
          <a:endParaRPr lang="en-US"/>
        </a:p>
      </dgm:t>
    </dgm:pt>
    <dgm:pt modelId="{A822ADA6-E461-464A-BE27-298EDD6E2F25}" type="sibTrans" cxnId="{F804550D-C284-4CE4-9D0E-F8B1F4E6B7E8}">
      <dgm:prSet/>
      <dgm:spPr/>
      <dgm:t>
        <a:bodyPr/>
        <a:lstStyle/>
        <a:p>
          <a:endParaRPr lang="en-US"/>
        </a:p>
      </dgm:t>
    </dgm:pt>
    <dgm:pt modelId="{2A565E22-B184-4B97-91E4-77EB38998B74}">
      <dgm:prSet/>
      <dgm:spPr>
        <a:blipFill>
          <a:blip xmlns:r="http://schemas.openxmlformats.org/officeDocument/2006/relationships" r:embed="rId4"/>
          <a:stretch>
            <a:fillRect/>
          </a:stretch>
        </a:blipFill>
      </dgm:spPr>
      <dgm:t>
        <a:bodyPr/>
        <a:lstStyle/>
        <a:p>
          <a:r>
            <a:rPr lang="en-US">
              <a:noFill/>
            </a:rPr>
            <a:t> </a:t>
          </a:r>
        </a:p>
      </dgm:t>
    </dgm:pt>
    <dgm:pt modelId="{A9B432C2-FB53-4490-ACB5-F52EE226C554}" type="parTrans" cxnId="{0A92C98F-EADC-4FBC-B55B-D0AF0DC10ABB}">
      <dgm:prSet/>
      <dgm:spPr/>
      <dgm:t>
        <a:bodyPr/>
        <a:lstStyle/>
        <a:p>
          <a:endParaRPr lang="en-US"/>
        </a:p>
      </dgm:t>
    </dgm:pt>
    <dgm:pt modelId="{94F8F3E7-1FB5-4570-B1B9-3845F83D9D5B}" type="sibTrans" cxnId="{0A92C98F-EADC-4FBC-B55B-D0AF0DC10ABB}">
      <dgm:prSet/>
      <dgm:spPr/>
      <dgm:t>
        <a:bodyPr/>
        <a:lstStyle/>
        <a:p>
          <a:endParaRPr lang="en-US"/>
        </a:p>
      </dgm:t>
    </dgm:pt>
    <dgm:pt modelId="{0F624D52-36CC-48EE-BF63-898C2F57DFB5}">
      <dgm:prSet/>
      <dgm:spPr/>
      <dgm:t>
        <a:bodyPr/>
        <a:lstStyle/>
        <a:p>
          <a:r>
            <a:rPr lang="en-US"/>
            <a:t>after the collision as before.</a:t>
          </a:r>
        </a:p>
      </dgm:t>
    </dgm:pt>
    <dgm:pt modelId="{71FBFF68-3442-4DEC-A037-CE1638798DC9}" type="parTrans" cxnId="{44CE93A9-E9F0-4E3E-B84C-113221281646}">
      <dgm:prSet/>
      <dgm:spPr/>
      <dgm:t>
        <a:bodyPr/>
        <a:lstStyle/>
        <a:p>
          <a:endParaRPr lang="en-US"/>
        </a:p>
      </dgm:t>
    </dgm:pt>
    <dgm:pt modelId="{FEF65D0B-EB05-4385-97C5-75CF713A2E53}" type="sibTrans" cxnId="{44CE93A9-E9F0-4E3E-B84C-113221281646}">
      <dgm:prSet/>
      <dgm:spPr/>
      <dgm:t>
        <a:bodyPr/>
        <a:lstStyle/>
        <a:p>
          <a:endParaRPr lang="en-US"/>
        </a:p>
      </dgm:t>
    </dgm:pt>
    <dgm:pt modelId="{E93ADC0D-2FEB-42CE-9E15-B4A449128A5C}" type="pres">
      <dgm:prSet presAssocID="{51B94CAD-ED99-4911-9962-24A0A31D6BDF}" presName="Name0" presStyleCnt="0">
        <dgm:presLayoutVars>
          <dgm:chPref val="3"/>
          <dgm:dir/>
          <dgm:animLvl val="lvl"/>
          <dgm:resizeHandles/>
        </dgm:presLayoutVars>
      </dgm:prSet>
      <dgm:spPr/>
    </dgm:pt>
    <dgm:pt modelId="{35BDBD93-12E9-4BA8-B153-6DB919C078BD}" type="pres">
      <dgm:prSet presAssocID="{44EEEC18-5E56-46DC-A01C-0888E79E1EB9}" presName="horFlow" presStyleCnt="0"/>
      <dgm:spPr/>
    </dgm:pt>
    <dgm:pt modelId="{A286B7D5-5D17-404B-B1D9-19CDEAED4A95}" type="pres">
      <dgm:prSet presAssocID="{44EEEC18-5E56-46DC-A01C-0888E79E1EB9}" presName="bigChev" presStyleLbl="node1" presStyleIdx="0" presStyleCnt="5"/>
      <dgm:spPr/>
    </dgm:pt>
    <dgm:pt modelId="{6F869B1F-528D-43EB-96C8-53FDE74029C5}" type="pres">
      <dgm:prSet presAssocID="{71FBFF68-3442-4DEC-A037-CE1638798DC9}" presName="parTrans" presStyleCnt="0"/>
      <dgm:spPr/>
    </dgm:pt>
    <dgm:pt modelId="{B49E9FA0-D21C-4476-AF8C-ED8D52307464}" type="pres">
      <dgm:prSet presAssocID="{0F624D52-36CC-48EE-BF63-898C2F57DFB5}" presName="node" presStyleLbl="alignAccFollowNode1" presStyleIdx="0" presStyleCnt="5" custScaleX="233372">
        <dgm:presLayoutVars>
          <dgm:bulletEnabled val="1"/>
        </dgm:presLayoutVars>
      </dgm:prSet>
      <dgm:spPr/>
    </dgm:pt>
    <dgm:pt modelId="{B82AAD48-6FAD-45CB-99AF-FBEBFD486EA0}" type="pres">
      <dgm:prSet presAssocID="{44EEEC18-5E56-46DC-A01C-0888E79E1EB9}" presName="vSp" presStyleCnt="0"/>
      <dgm:spPr/>
    </dgm:pt>
    <dgm:pt modelId="{87D746ED-0FF8-45BC-B992-15F7A8E3F702}" type="pres">
      <dgm:prSet presAssocID="{BB1A82E6-3D6B-4377-8663-5339833BDEDF}" presName="horFlow" presStyleCnt="0"/>
      <dgm:spPr/>
    </dgm:pt>
    <dgm:pt modelId="{BDBC7744-5661-4B43-A4A2-7CCD541900ED}" type="pres">
      <dgm:prSet presAssocID="{BB1A82E6-3D6B-4377-8663-5339833BDEDF}" presName="bigChev" presStyleLbl="node1" presStyleIdx="1" presStyleCnt="5"/>
      <dgm:spPr/>
    </dgm:pt>
    <dgm:pt modelId="{ADA314C9-FF6A-4304-911C-E494FDCFC221}" type="pres">
      <dgm:prSet presAssocID="{A5397867-8304-41A2-B6A1-C2164E7E28C0}" presName="parTrans" presStyleCnt="0"/>
      <dgm:spPr/>
    </dgm:pt>
    <dgm:pt modelId="{EE01283B-A8F5-40DB-B86C-E85B4E3A314F}" type="pres">
      <dgm:prSet presAssocID="{C9501EB3-2881-4B03-9FD3-3042DCC8C1F7}" presName="node" presStyleLbl="alignAccFollowNode1" presStyleIdx="1" presStyleCnt="5" custScaleX="233372">
        <dgm:presLayoutVars>
          <dgm:bulletEnabled val="1"/>
        </dgm:presLayoutVars>
      </dgm:prSet>
      <dgm:spPr/>
    </dgm:pt>
    <dgm:pt modelId="{9A52D63D-DA9E-4682-9D54-CCE31A2B8774}" type="pres">
      <dgm:prSet presAssocID="{BB1A82E6-3D6B-4377-8663-5339833BDEDF}" presName="vSp" presStyleCnt="0"/>
      <dgm:spPr/>
    </dgm:pt>
    <dgm:pt modelId="{E5416E05-D970-46B6-B93D-E345F2AFBBB3}" type="pres">
      <dgm:prSet presAssocID="{F4EB9521-E45A-4689-8FF4-68D3D0DEF9A2}" presName="horFlow" presStyleCnt="0"/>
      <dgm:spPr/>
    </dgm:pt>
    <dgm:pt modelId="{D4BC22C4-EBC9-4157-86BB-2673D483FE55}" type="pres">
      <dgm:prSet presAssocID="{F4EB9521-E45A-4689-8FF4-68D3D0DEF9A2}" presName="bigChev" presStyleLbl="node1" presStyleIdx="2" presStyleCnt="5"/>
      <dgm:spPr/>
    </dgm:pt>
    <dgm:pt modelId="{463BF16D-6453-477F-BBF9-3CEF1FEFA68A}" type="pres">
      <dgm:prSet presAssocID="{7DAF9FD4-5319-4BBE-ABCF-179D892242EC}" presName="parTrans" presStyleCnt="0"/>
      <dgm:spPr/>
    </dgm:pt>
    <dgm:pt modelId="{4CD6B3BD-4A88-43D2-A87C-CBC5E26B4495}" type="pres">
      <dgm:prSet presAssocID="{1B7B3D4E-22EC-4387-B1D9-036CFBB3F1D9}" presName="node" presStyleLbl="alignAccFollowNode1" presStyleIdx="2" presStyleCnt="5" custScaleX="233372">
        <dgm:presLayoutVars>
          <dgm:bulletEnabled val="1"/>
        </dgm:presLayoutVars>
      </dgm:prSet>
      <dgm:spPr/>
    </dgm:pt>
    <dgm:pt modelId="{68B3DDB2-5D67-4161-BBCA-3A8D1C6293EC}" type="pres">
      <dgm:prSet presAssocID="{F4EB9521-E45A-4689-8FF4-68D3D0DEF9A2}" presName="vSp" presStyleCnt="0"/>
      <dgm:spPr/>
    </dgm:pt>
    <dgm:pt modelId="{4A36D3E1-E2A1-4D18-9258-1E04E34B362D}" type="pres">
      <dgm:prSet presAssocID="{AC8EA419-8E4A-45A3-AADD-9EF04BFAE9B2}" presName="horFlow" presStyleCnt="0"/>
      <dgm:spPr/>
    </dgm:pt>
    <dgm:pt modelId="{3ACF030C-90A1-428C-BE51-4D2799B940C8}" type="pres">
      <dgm:prSet presAssocID="{AC8EA419-8E4A-45A3-AADD-9EF04BFAE9B2}" presName="bigChev" presStyleLbl="node1" presStyleIdx="3" presStyleCnt="5"/>
      <dgm:spPr/>
    </dgm:pt>
    <dgm:pt modelId="{D3158C36-69E9-4E3F-90D9-C8C437E6D54D}" type="pres">
      <dgm:prSet presAssocID="{0C1C745D-1110-4702-8422-3936ACB863C4}" presName="parTrans" presStyleCnt="0"/>
      <dgm:spPr/>
    </dgm:pt>
    <dgm:pt modelId="{27E7FBA9-9355-4D70-8D90-12E8D2493F43}" type="pres">
      <dgm:prSet presAssocID="{FB82BA04-AA2F-4761-9D9D-B3E93D08BEA3}" presName="node" presStyleLbl="alignAccFollowNode1" presStyleIdx="3" presStyleCnt="5" custScaleX="233372">
        <dgm:presLayoutVars>
          <dgm:bulletEnabled val="1"/>
        </dgm:presLayoutVars>
      </dgm:prSet>
      <dgm:spPr/>
    </dgm:pt>
    <dgm:pt modelId="{EF679C94-B83C-4D82-8954-743550E26208}" type="pres">
      <dgm:prSet presAssocID="{AC8EA419-8E4A-45A3-AADD-9EF04BFAE9B2}" presName="vSp" presStyleCnt="0"/>
      <dgm:spPr/>
    </dgm:pt>
    <dgm:pt modelId="{C93E2FD7-510C-4612-AD43-F6448C4C2DFC}" type="pres">
      <dgm:prSet presAssocID="{4D66783D-DF7E-47D7-A5C1-108D487AE316}" presName="horFlow" presStyleCnt="0"/>
      <dgm:spPr/>
    </dgm:pt>
    <dgm:pt modelId="{FE3AF6F4-F04B-4D3B-8C44-4BC24B792117}" type="pres">
      <dgm:prSet presAssocID="{4D66783D-DF7E-47D7-A5C1-108D487AE316}" presName="bigChev" presStyleLbl="node1" presStyleIdx="4" presStyleCnt="5"/>
      <dgm:spPr/>
    </dgm:pt>
    <dgm:pt modelId="{E38BD7F3-17FC-49B1-A768-E9BEBC512E31}" type="pres">
      <dgm:prSet presAssocID="{A9B432C2-FB53-4490-ACB5-F52EE226C554}" presName="parTrans" presStyleCnt="0"/>
      <dgm:spPr/>
    </dgm:pt>
    <dgm:pt modelId="{059DDAE2-06E2-4FF6-9BDA-BF302A946669}" type="pres">
      <dgm:prSet presAssocID="{2A565E22-B184-4B97-91E4-77EB38998B74}" presName="node" presStyleLbl="alignAccFollowNode1" presStyleIdx="4" presStyleCnt="5" custScaleX="233372">
        <dgm:presLayoutVars>
          <dgm:bulletEnabled val="1"/>
        </dgm:presLayoutVars>
      </dgm:prSet>
      <dgm:spPr/>
    </dgm:pt>
  </dgm:ptLst>
  <dgm:cxnLst>
    <dgm:cxn modelId="{F804550D-C284-4CE4-9D0E-F8B1F4E6B7E8}" srcId="{51B94CAD-ED99-4911-9962-24A0A31D6BDF}" destId="{4D66783D-DF7E-47D7-A5C1-108D487AE316}" srcOrd="4" destOrd="0" parTransId="{93834678-3267-4C8E-9C4B-F12EABE3C4C4}" sibTransId="{A822ADA6-E461-464A-BE27-298EDD6E2F25}"/>
    <dgm:cxn modelId="{A795DE0D-7C46-471C-8B42-32CD38AF008E}" type="presOf" srcId="{44EEEC18-5E56-46DC-A01C-0888E79E1EB9}" destId="{A286B7D5-5D17-404B-B1D9-19CDEAED4A95}" srcOrd="0" destOrd="0" presId="urn:microsoft.com/office/officeart/2005/8/layout/lProcess3"/>
    <dgm:cxn modelId="{9F25B217-7648-4766-883D-E24894C48C1B}" type="presOf" srcId="{F4EB9521-E45A-4689-8FF4-68D3D0DEF9A2}" destId="{D4BC22C4-EBC9-4157-86BB-2673D483FE55}" srcOrd="0" destOrd="0" presId="urn:microsoft.com/office/officeart/2005/8/layout/lProcess3"/>
    <dgm:cxn modelId="{2786C35F-8B23-4272-A9EC-E9DCDD7C2F03}" type="presOf" srcId="{0F624D52-36CC-48EE-BF63-898C2F57DFB5}" destId="{B49E9FA0-D21C-4476-AF8C-ED8D52307464}" srcOrd="0" destOrd="0" presId="urn:microsoft.com/office/officeart/2005/8/layout/lProcess3"/>
    <dgm:cxn modelId="{01494A42-4541-46F9-B015-F733769A34D7}" type="presOf" srcId="{BB1A82E6-3D6B-4377-8663-5339833BDEDF}" destId="{BDBC7744-5661-4B43-A4A2-7CCD541900ED}" srcOrd="0" destOrd="0" presId="urn:microsoft.com/office/officeart/2005/8/layout/lProcess3"/>
    <dgm:cxn modelId="{B6BA7F48-3D75-4E84-94DF-519D74C98298}" srcId="{51B94CAD-ED99-4911-9962-24A0A31D6BDF}" destId="{44EEEC18-5E56-46DC-A01C-0888E79E1EB9}" srcOrd="0" destOrd="0" parTransId="{D0964CD4-3423-4AB4-8192-3161D8243660}" sibTransId="{B69262A9-87C1-4ED3-94CC-F59FF7EBAE20}"/>
    <dgm:cxn modelId="{52E81C4E-438C-4FCE-A52D-04DCED8D0BC2}" type="presOf" srcId="{2A565E22-B184-4B97-91E4-77EB38998B74}" destId="{059DDAE2-06E2-4FF6-9BDA-BF302A946669}" srcOrd="0" destOrd="0" presId="urn:microsoft.com/office/officeart/2005/8/layout/lProcess3"/>
    <dgm:cxn modelId="{10287274-6610-4FAE-8E59-73EE98FF2B55}" type="presOf" srcId="{C9501EB3-2881-4B03-9FD3-3042DCC8C1F7}" destId="{EE01283B-A8F5-40DB-B86C-E85B4E3A314F}" srcOrd="0" destOrd="0" presId="urn:microsoft.com/office/officeart/2005/8/layout/lProcess3"/>
    <dgm:cxn modelId="{0A92C98F-EADC-4FBC-B55B-D0AF0DC10ABB}" srcId="{4D66783D-DF7E-47D7-A5C1-108D487AE316}" destId="{2A565E22-B184-4B97-91E4-77EB38998B74}" srcOrd="0" destOrd="0" parTransId="{A9B432C2-FB53-4490-ACB5-F52EE226C554}" sibTransId="{94F8F3E7-1FB5-4570-B1B9-3845F83D9D5B}"/>
    <dgm:cxn modelId="{9E6CC391-15D1-414B-A093-C4709D6A3C37}" srcId="{51B94CAD-ED99-4911-9962-24A0A31D6BDF}" destId="{AC8EA419-8E4A-45A3-AADD-9EF04BFAE9B2}" srcOrd="3" destOrd="0" parTransId="{F04EC1AD-45CE-4D3E-B55B-24DC37261C78}" sibTransId="{F761AD83-CE35-41C3-999D-C748A155D8A1}"/>
    <dgm:cxn modelId="{1953AE98-185A-4B10-AFE4-9344F6F5698D}" srcId="{AC8EA419-8E4A-45A3-AADD-9EF04BFAE9B2}" destId="{FB82BA04-AA2F-4761-9D9D-B3E93D08BEA3}" srcOrd="0" destOrd="0" parTransId="{0C1C745D-1110-4702-8422-3936ACB863C4}" sibTransId="{87ECC958-0CF0-4073-96D2-FF9CAA508497}"/>
    <dgm:cxn modelId="{FBF0239D-1BD6-4904-9274-F323EDC76B33}" type="presOf" srcId="{AC8EA419-8E4A-45A3-AADD-9EF04BFAE9B2}" destId="{3ACF030C-90A1-428C-BE51-4D2799B940C8}" srcOrd="0" destOrd="0" presId="urn:microsoft.com/office/officeart/2005/8/layout/lProcess3"/>
    <dgm:cxn modelId="{44CE93A9-E9F0-4E3E-B84C-113221281646}" srcId="{44EEEC18-5E56-46DC-A01C-0888E79E1EB9}" destId="{0F624D52-36CC-48EE-BF63-898C2F57DFB5}" srcOrd="0" destOrd="0" parTransId="{71FBFF68-3442-4DEC-A037-CE1638798DC9}" sibTransId="{FEF65D0B-EB05-4385-97C5-75CF713A2E53}"/>
    <dgm:cxn modelId="{8ABF5CB4-BF78-49B5-BBCC-C85DBD2C515B}" type="presOf" srcId="{1B7B3D4E-22EC-4387-B1D9-036CFBB3F1D9}" destId="{4CD6B3BD-4A88-43D2-A87C-CBC5E26B4495}" srcOrd="0" destOrd="0" presId="urn:microsoft.com/office/officeart/2005/8/layout/lProcess3"/>
    <dgm:cxn modelId="{F971CAC0-980D-49F4-8D87-575D3BEBD483}" srcId="{51B94CAD-ED99-4911-9962-24A0A31D6BDF}" destId="{BB1A82E6-3D6B-4377-8663-5339833BDEDF}" srcOrd="1" destOrd="0" parTransId="{72F28210-6EFA-4F02-8CDC-90E08A2C6996}" sibTransId="{6867714D-3EBF-4D1A-B688-27EFE93CF712}"/>
    <dgm:cxn modelId="{89571BC3-A409-4186-833A-49FDABF76BAC}" srcId="{F4EB9521-E45A-4689-8FF4-68D3D0DEF9A2}" destId="{1B7B3D4E-22EC-4387-B1D9-036CFBB3F1D9}" srcOrd="0" destOrd="0" parTransId="{7DAF9FD4-5319-4BBE-ABCF-179D892242EC}" sibTransId="{F9E5DDE4-E356-4C8D-906D-816261CABEBA}"/>
    <dgm:cxn modelId="{CDD2B7C8-1F71-4A98-8FC2-090DDE9323EE}" type="presOf" srcId="{4D66783D-DF7E-47D7-A5C1-108D487AE316}" destId="{FE3AF6F4-F04B-4D3B-8C44-4BC24B792117}" srcOrd="0" destOrd="0" presId="urn:microsoft.com/office/officeart/2005/8/layout/lProcess3"/>
    <dgm:cxn modelId="{B53FD4D4-7736-4AE3-BF37-16829FB65562}" type="presOf" srcId="{51B94CAD-ED99-4911-9962-24A0A31D6BDF}" destId="{E93ADC0D-2FEB-42CE-9E15-B4A449128A5C}" srcOrd="0" destOrd="0" presId="urn:microsoft.com/office/officeart/2005/8/layout/lProcess3"/>
    <dgm:cxn modelId="{E0E604E3-22F9-438D-A361-271968B5CB48}" srcId="{BB1A82E6-3D6B-4377-8663-5339833BDEDF}" destId="{C9501EB3-2881-4B03-9FD3-3042DCC8C1F7}" srcOrd="0" destOrd="0" parTransId="{A5397867-8304-41A2-B6A1-C2164E7E28C0}" sibTransId="{F14C1475-ECF8-4AD2-8EF6-8905278C3E0B}"/>
    <dgm:cxn modelId="{63FF11F2-54B6-4373-AB20-BB33643CC5F9}" type="presOf" srcId="{FB82BA04-AA2F-4761-9D9D-B3E93D08BEA3}" destId="{27E7FBA9-9355-4D70-8D90-12E8D2493F43}" srcOrd="0" destOrd="0" presId="urn:microsoft.com/office/officeart/2005/8/layout/lProcess3"/>
    <dgm:cxn modelId="{603536F4-D1E8-4BA8-9B0C-D99ACAE745C4}" srcId="{51B94CAD-ED99-4911-9962-24A0A31D6BDF}" destId="{F4EB9521-E45A-4689-8FF4-68D3D0DEF9A2}" srcOrd="2" destOrd="0" parTransId="{F9A12A6B-3EAD-49FD-A6D1-AB3645BC8C09}" sibTransId="{A604E251-B236-449A-9A91-98DE259795DB}"/>
    <dgm:cxn modelId="{2C1C4496-E721-41D6-82D5-50C9B8255F55}" type="presParOf" srcId="{E93ADC0D-2FEB-42CE-9E15-B4A449128A5C}" destId="{35BDBD93-12E9-4BA8-B153-6DB919C078BD}" srcOrd="0" destOrd="0" presId="urn:microsoft.com/office/officeart/2005/8/layout/lProcess3"/>
    <dgm:cxn modelId="{F39BEFDF-A144-4CFC-828F-2F4C851C64DD}" type="presParOf" srcId="{35BDBD93-12E9-4BA8-B153-6DB919C078BD}" destId="{A286B7D5-5D17-404B-B1D9-19CDEAED4A95}" srcOrd="0" destOrd="0" presId="urn:microsoft.com/office/officeart/2005/8/layout/lProcess3"/>
    <dgm:cxn modelId="{B63774F5-7C0C-4EDA-9F73-8FADE09104A6}" type="presParOf" srcId="{35BDBD93-12E9-4BA8-B153-6DB919C078BD}" destId="{6F869B1F-528D-43EB-96C8-53FDE74029C5}" srcOrd="1" destOrd="0" presId="urn:microsoft.com/office/officeart/2005/8/layout/lProcess3"/>
    <dgm:cxn modelId="{33295AFE-EBF7-4AA1-A9FB-9B6BF88C42CA}" type="presParOf" srcId="{35BDBD93-12E9-4BA8-B153-6DB919C078BD}" destId="{B49E9FA0-D21C-4476-AF8C-ED8D52307464}" srcOrd="2" destOrd="0" presId="urn:microsoft.com/office/officeart/2005/8/layout/lProcess3"/>
    <dgm:cxn modelId="{E3E036C5-E9B4-4E87-93BA-BAD874DAD56A}" type="presParOf" srcId="{E93ADC0D-2FEB-42CE-9E15-B4A449128A5C}" destId="{B82AAD48-6FAD-45CB-99AF-FBEBFD486EA0}" srcOrd="1" destOrd="0" presId="urn:microsoft.com/office/officeart/2005/8/layout/lProcess3"/>
    <dgm:cxn modelId="{B5AE6137-C85A-42B6-AE6A-6B3C54D2B983}" type="presParOf" srcId="{E93ADC0D-2FEB-42CE-9E15-B4A449128A5C}" destId="{87D746ED-0FF8-45BC-B992-15F7A8E3F702}" srcOrd="2" destOrd="0" presId="urn:microsoft.com/office/officeart/2005/8/layout/lProcess3"/>
    <dgm:cxn modelId="{ABE07D4A-D7FC-4ACF-96FD-7ABB54B7BBC6}" type="presParOf" srcId="{87D746ED-0FF8-45BC-B992-15F7A8E3F702}" destId="{BDBC7744-5661-4B43-A4A2-7CCD541900ED}" srcOrd="0" destOrd="0" presId="urn:microsoft.com/office/officeart/2005/8/layout/lProcess3"/>
    <dgm:cxn modelId="{00CFD603-715D-46F2-B3CC-B02939E58588}" type="presParOf" srcId="{87D746ED-0FF8-45BC-B992-15F7A8E3F702}" destId="{ADA314C9-FF6A-4304-911C-E494FDCFC221}" srcOrd="1" destOrd="0" presId="urn:microsoft.com/office/officeart/2005/8/layout/lProcess3"/>
    <dgm:cxn modelId="{632A9C24-1EDA-44C2-848F-DFCF8F1712F3}" type="presParOf" srcId="{87D746ED-0FF8-45BC-B992-15F7A8E3F702}" destId="{EE01283B-A8F5-40DB-B86C-E85B4E3A314F}" srcOrd="2" destOrd="0" presId="urn:microsoft.com/office/officeart/2005/8/layout/lProcess3"/>
    <dgm:cxn modelId="{1328321F-5C4D-4D13-947B-522CD499BDE7}" type="presParOf" srcId="{E93ADC0D-2FEB-42CE-9E15-B4A449128A5C}" destId="{9A52D63D-DA9E-4682-9D54-CCE31A2B8774}" srcOrd="3" destOrd="0" presId="urn:microsoft.com/office/officeart/2005/8/layout/lProcess3"/>
    <dgm:cxn modelId="{8B101A9C-572B-41A0-8030-EDC1AF6D5EA3}" type="presParOf" srcId="{E93ADC0D-2FEB-42CE-9E15-B4A449128A5C}" destId="{E5416E05-D970-46B6-B93D-E345F2AFBBB3}" srcOrd="4" destOrd="0" presId="urn:microsoft.com/office/officeart/2005/8/layout/lProcess3"/>
    <dgm:cxn modelId="{B06D5163-0E3F-4EB3-B951-4DBA87225DCD}" type="presParOf" srcId="{E5416E05-D970-46B6-B93D-E345F2AFBBB3}" destId="{D4BC22C4-EBC9-4157-86BB-2673D483FE55}" srcOrd="0" destOrd="0" presId="urn:microsoft.com/office/officeart/2005/8/layout/lProcess3"/>
    <dgm:cxn modelId="{E5353551-A816-43B3-A116-F37EA32CB79F}" type="presParOf" srcId="{E5416E05-D970-46B6-B93D-E345F2AFBBB3}" destId="{463BF16D-6453-477F-BBF9-3CEF1FEFA68A}" srcOrd="1" destOrd="0" presId="urn:microsoft.com/office/officeart/2005/8/layout/lProcess3"/>
    <dgm:cxn modelId="{878F89C2-89A9-4352-A0F9-FFA0DAD29448}" type="presParOf" srcId="{E5416E05-D970-46B6-B93D-E345F2AFBBB3}" destId="{4CD6B3BD-4A88-43D2-A87C-CBC5E26B4495}" srcOrd="2" destOrd="0" presId="urn:microsoft.com/office/officeart/2005/8/layout/lProcess3"/>
    <dgm:cxn modelId="{ED3BE969-240E-4D6B-B4E2-DD6564CC2BD2}" type="presParOf" srcId="{E93ADC0D-2FEB-42CE-9E15-B4A449128A5C}" destId="{68B3DDB2-5D67-4161-BBCA-3A8D1C6293EC}" srcOrd="5" destOrd="0" presId="urn:microsoft.com/office/officeart/2005/8/layout/lProcess3"/>
    <dgm:cxn modelId="{97075AC3-EEB1-45A7-8BFF-960268680A0F}" type="presParOf" srcId="{E93ADC0D-2FEB-42CE-9E15-B4A449128A5C}" destId="{4A36D3E1-E2A1-4D18-9258-1E04E34B362D}" srcOrd="6" destOrd="0" presId="urn:microsoft.com/office/officeart/2005/8/layout/lProcess3"/>
    <dgm:cxn modelId="{71591D98-D5EA-4F87-82D2-09A358E04715}" type="presParOf" srcId="{4A36D3E1-E2A1-4D18-9258-1E04E34B362D}" destId="{3ACF030C-90A1-428C-BE51-4D2799B940C8}" srcOrd="0" destOrd="0" presId="urn:microsoft.com/office/officeart/2005/8/layout/lProcess3"/>
    <dgm:cxn modelId="{A2A1C1A1-BB98-42BB-8449-175DBF685CCB}" type="presParOf" srcId="{4A36D3E1-E2A1-4D18-9258-1E04E34B362D}" destId="{D3158C36-69E9-4E3F-90D9-C8C437E6D54D}" srcOrd="1" destOrd="0" presId="urn:microsoft.com/office/officeart/2005/8/layout/lProcess3"/>
    <dgm:cxn modelId="{F1A7BF4A-31BA-46B7-894E-361B639955AD}" type="presParOf" srcId="{4A36D3E1-E2A1-4D18-9258-1E04E34B362D}" destId="{27E7FBA9-9355-4D70-8D90-12E8D2493F43}" srcOrd="2" destOrd="0" presId="urn:microsoft.com/office/officeart/2005/8/layout/lProcess3"/>
    <dgm:cxn modelId="{40C389ED-6E41-4721-BD29-62D8D4EF1BA9}" type="presParOf" srcId="{E93ADC0D-2FEB-42CE-9E15-B4A449128A5C}" destId="{EF679C94-B83C-4D82-8954-743550E26208}" srcOrd="7" destOrd="0" presId="urn:microsoft.com/office/officeart/2005/8/layout/lProcess3"/>
    <dgm:cxn modelId="{4D1A939F-0D6F-4846-843B-4D7F102E1A5D}" type="presParOf" srcId="{E93ADC0D-2FEB-42CE-9E15-B4A449128A5C}" destId="{C93E2FD7-510C-4612-AD43-F6448C4C2DFC}" srcOrd="8" destOrd="0" presId="urn:microsoft.com/office/officeart/2005/8/layout/lProcess3"/>
    <dgm:cxn modelId="{8224060B-C417-4A49-97E8-DC02901893F1}" type="presParOf" srcId="{C93E2FD7-510C-4612-AD43-F6448C4C2DFC}" destId="{FE3AF6F4-F04B-4D3B-8C44-4BC24B792117}" srcOrd="0" destOrd="0" presId="urn:microsoft.com/office/officeart/2005/8/layout/lProcess3"/>
    <dgm:cxn modelId="{9EFC2007-E54C-42E0-9B9C-19EE21E1F9B9}" type="presParOf" srcId="{C93E2FD7-510C-4612-AD43-F6448C4C2DFC}" destId="{E38BD7F3-17FC-49B1-A768-E9BEBC512E31}" srcOrd="1" destOrd="0" presId="urn:microsoft.com/office/officeart/2005/8/layout/lProcess3"/>
    <dgm:cxn modelId="{2B3AB5C5-C967-44AA-97AF-8B357CADB473}" type="presParOf" srcId="{C93E2FD7-510C-4612-AD43-F6448C4C2DFC}" destId="{059DDAE2-06E2-4FF6-9BDA-BF302A946669}"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CE61D4-A145-4FC3-9B03-15643CBCAA67}">
      <dsp:nvSpPr>
        <dsp:cNvPr id="0" name=""/>
        <dsp:cNvSpPr/>
      </dsp:nvSpPr>
      <dsp:spPr>
        <a:xfrm>
          <a:off x="921" y="632934"/>
          <a:ext cx="1840333" cy="73613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en-US" sz="1200" kern="1200" dirty="0"/>
            <a:t>The </a:t>
          </a:r>
          <a:r>
            <a:rPr lang="en-US" sz="1200" i="1" kern="1200" dirty="0"/>
            <a:t>linear</a:t>
          </a:r>
          <a:r>
            <a:rPr lang="en-US" sz="1200" kern="1200" dirty="0"/>
            <a:t> </a:t>
          </a:r>
          <a:r>
            <a:rPr lang="en-US" sz="1200" i="1" kern="1200" dirty="0"/>
            <a:t>momentum</a:t>
          </a:r>
          <a:r>
            <a:rPr lang="en-US" sz="1200" kern="1200" dirty="0"/>
            <a:t> of a particle</a:t>
          </a:r>
        </a:p>
      </dsp:txBody>
      <dsp:txXfrm>
        <a:off x="368988" y="632934"/>
        <a:ext cx="1104200" cy="736133"/>
      </dsp:txXfrm>
    </dsp:sp>
    <dsp:sp modelId="{41FEA349-284F-4951-89A9-0BDD97B0EBE9}">
      <dsp:nvSpPr>
        <dsp:cNvPr id="0" name=""/>
        <dsp:cNvSpPr/>
      </dsp:nvSpPr>
      <dsp:spPr>
        <a:xfrm>
          <a:off x="1602011" y="695505"/>
          <a:ext cx="1527476" cy="610990"/>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 is the product of its mass and its velocity:</a:t>
          </a:r>
        </a:p>
      </dsp:txBody>
      <dsp:txXfrm>
        <a:off x="1907506" y="695505"/>
        <a:ext cx="916486" cy="610990"/>
      </dsp:txXfrm>
    </dsp:sp>
    <dsp:sp modelId="{636350F6-5C50-4297-8FA4-40B6D364A41F}">
      <dsp:nvSpPr>
        <dsp:cNvPr id="0" name=""/>
        <dsp:cNvSpPr/>
      </dsp:nvSpPr>
      <dsp:spPr>
        <a:xfrm>
          <a:off x="2915642" y="695505"/>
          <a:ext cx="1527476" cy="610990"/>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Note: </a:t>
          </a:r>
        </a:p>
      </dsp:txBody>
      <dsp:txXfrm>
        <a:off x="3221137" y="695505"/>
        <a:ext cx="916486" cy="610990"/>
      </dsp:txXfrm>
    </dsp:sp>
    <dsp:sp modelId="{42C04A1B-8840-4579-9E9B-1CAD70DC9B47}">
      <dsp:nvSpPr>
        <dsp:cNvPr id="0" name=""/>
        <dsp:cNvSpPr/>
      </dsp:nvSpPr>
      <dsp:spPr>
        <a:xfrm>
          <a:off x="4229272" y="695505"/>
          <a:ext cx="1527476" cy="610990"/>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Linear momentum is a vector quantity</a:t>
          </a:r>
        </a:p>
      </dsp:txBody>
      <dsp:txXfrm>
        <a:off x="4534767" y="695505"/>
        <a:ext cx="916486" cy="610990"/>
      </dsp:txXfrm>
    </dsp:sp>
    <dsp:sp modelId="{8FEB923B-D866-41D7-9FC4-C58415FDD29A}">
      <dsp:nvSpPr>
        <dsp:cNvPr id="0" name=""/>
        <dsp:cNvSpPr/>
      </dsp:nvSpPr>
      <dsp:spPr>
        <a:xfrm>
          <a:off x="921" y="1472126"/>
          <a:ext cx="1840333" cy="73613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en-US" sz="1200" kern="1200" dirty="0"/>
            <a:t>Direction of linear momentum is the same</a:t>
          </a:r>
        </a:p>
      </dsp:txBody>
      <dsp:txXfrm>
        <a:off x="368988" y="1472126"/>
        <a:ext cx="1104200" cy="736133"/>
      </dsp:txXfrm>
    </dsp:sp>
    <dsp:sp modelId="{195E3B35-3496-4AC2-B564-8420FF91C00C}">
      <dsp:nvSpPr>
        <dsp:cNvPr id="0" name=""/>
        <dsp:cNvSpPr/>
      </dsp:nvSpPr>
      <dsp:spPr>
        <a:xfrm>
          <a:off x="1602011" y="1534698"/>
          <a:ext cx="1527476" cy="610990"/>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as the particle’s velocity</a:t>
          </a:r>
        </a:p>
      </dsp:txBody>
      <dsp:txXfrm>
        <a:off x="1907506" y="1534698"/>
        <a:ext cx="916486" cy="610990"/>
      </dsp:txXfrm>
    </dsp:sp>
    <dsp:sp modelId="{E282A4B7-FF93-45CE-AE6A-B9D949016355}">
      <dsp:nvSpPr>
        <dsp:cNvPr id="0" name=""/>
        <dsp:cNvSpPr/>
      </dsp:nvSpPr>
      <dsp:spPr>
        <a:xfrm>
          <a:off x="2915642" y="1534698"/>
          <a:ext cx="1527476" cy="610990"/>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SI units – kg-m/s</a:t>
          </a:r>
        </a:p>
      </dsp:txBody>
      <dsp:txXfrm>
        <a:off x="3221137" y="1534698"/>
        <a:ext cx="916486" cy="610990"/>
      </dsp:txXfrm>
    </dsp:sp>
    <dsp:sp modelId="{4E4D92DD-6D18-4648-AA4E-BC14DEF7EB86}">
      <dsp:nvSpPr>
        <dsp:cNvPr id="0" name=""/>
        <dsp:cNvSpPr/>
      </dsp:nvSpPr>
      <dsp:spPr>
        <a:xfrm>
          <a:off x="921" y="2311318"/>
          <a:ext cx="1840333" cy="73613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en-US" sz="1200" kern="1200"/>
            <a:t>Most of the time we will work with momentum in terms of </a:t>
          </a:r>
        </a:p>
      </dsp:txBody>
      <dsp:txXfrm>
        <a:off x="368988" y="2311318"/>
        <a:ext cx="1104200" cy="736133"/>
      </dsp:txXfrm>
    </dsp:sp>
    <dsp:sp modelId="{5FBF8CF7-26B3-4096-9CA4-8624D2C02B68}">
      <dsp:nvSpPr>
        <dsp:cNvPr id="0" name=""/>
        <dsp:cNvSpPr/>
      </dsp:nvSpPr>
      <dsp:spPr>
        <a:xfrm>
          <a:off x="1602011" y="2373890"/>
          <a:ext cx="1527476" cy="610990"/>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its components </a:t>
          </a:r>
        </a:p>
      </dsp:txBody>
      <dsp:txXfrm>
        <a:off x="1907506" y="2373890"/>
        <a:ext cx="916486" cy="610990"/>
      </dsp:txXfrm>
    </dsp:sp>
    <dsp:sp modelId="{D729C252-2545-442F-93C7-1E47E0992F31}">
      <dsp:nvSpPr>
        <dsp:cNvPr id="0" name=""/>
        <dsp:cNvSpPr/>
      </dsp:nvSpPr>
      <dsp:spPr>
        <a:xfrm>
          <a:off x="2915642" y="2373890"/>
          <a:ext cx="1527476" cy="610990"/>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 xmlns:m="http://schemas.openxmlformats.org/officeDocument/2006/math">
              <m:sSub>
                <m:sSubPr>
                  <m:ctrlPr>
                    <a:rPr lang="en-US" sz="1100" i="1" kern="1200" smtClean="0"/>
                  </m:ctrlPr>
                </m:sSubPr>
                <m:e>
                  <m:r>
                    <a:rPr lang="en-US" sz="1100" i="1" kern="1200"/>
                    <m:t>𝑝</m:t>
                  </m:r>
                </m:e>
                <m:sub>
                  <m:r>
                    <a:rPr lang="en-US" sz="1100" i="1" kern="1200"/>
                    <m:t>𝑥</m:t>
                  </m:r>
                </m:sub>
              </m:sSub>
              <m:r>
                <a:rPr lang="en-US" sz="1100" i="1" kern="1200"/>
                <m:t>=</m:t>
              </m:r>
              <m:r>
                <a:rPr lang="en-US" sz="1100" i="1" kern="1200"/>
                <m:t>𝑚</m:t>
              </m:r>
              <m:sSub>
                <m:sSubPr>
                  <m:ctrlPr>
                    <a:rPr lang="en-US" sz="1100" i="1" kern="1200"/>
                  </m:ctrlPr>
                </m:sSubPr>
                <m:e>
                  <m:r>
                    <a:rPr lang="en-US" sz="1100" i="1" kern="1200"/>
                    <m:t>𝑣</m:t>
                  </m:r>
                </m:e>
                <m:sub>
                  <m:r>
                    <a:rPr lang="en-US" sz="1100" i="1" kern="1200"/>
                    <m:t>𝑥</m:t>
                  </m:r>
                </m:sub>
              </m:sSub>
            </m:oMath>
          </a14:m>
          <a:r>
            <a:rPr lang="en-US" sz="1100" kern="1200" dirty="0"/>
            <a:t> </a:t>
          </a:r>
        </a:p>
      </dsp:txBody>
      <dsp:txXfrm>
        <a:off x="3221137" y="2373890"/>
        <a:ext cx="916486" cy="610990"/>
      </dsp:txXfrm>
    </dsp:sp>
    <dsp:sp modelId="{75F50727-A46D-4910-9D78-597490D02E19}">
      <dsp:nvSpPr>
        <dsp:cNvPr id="0" name=""/>
        <dsp:cNvSpPr/>
      </dsp:nvSpPr>
      <dsp:spPr>
        <a:xfrm>
          <a:off x="4229272" y="2373890"/>
          <a:ext cx="1527476" cy="610990"/>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100" i="1" kern="1200" smtClean="0"/>
                    </m:ctrlPr>
                  </m:sSubPr>
                  <m:e>
                    <m:r>
                      <a:rPr lang="en-US" sz="1100" i="1" kern="1200"/>
                      <m:t>𝑝</m:t>
                    </m:r>
                  </m:e>
                  <m:sub>
                    <m:r>
                      <a:rPr lang="en-US" sz="1100" i="1" kern="1200"/>
                      <m:t>𝑦</m:t>
                    </m:r>
                  </m:sub>
                </m:sSub>
                <m:r>
                  <a:rPr lang="en-US" sz="1100" i="1" kern="1200"/>
                  <m:t>=</m:t>
                </m:r>
                <m:r>
                  <a:rPr lang="en-US" sz="1100" i="1" kern="1200"/>
                  <m:t>𝑚</m:t>
                </m:r>
                <m:sSub>
                  <m:sSubPr>
                    <m:ctrlPr>
                      <a:rPr lang="en-US" sz="1100" i="1" kern="1200"/>
                    </m:ctrlPr>
                  </m:sSubPr>
                  <m:e>
                    <m:r>
                      <a:rPr lang="en-US" sz="1100" i="1" kern="1200"/>
                      <m:t>𝑣</m:t>
                    </m:r>
                  </m:e>
                  <m:sub>
                    <m:r>
                      <a:rPr lang="en-US" sz="1100" i="1" kern="1200"/>
                      <m:t>𝑦</m:t>
                    </m:r>
                  </m:sub>
                </m:sSub>
              </m:oMath>
            </m:oMathPara>
          </a14:m>
          <a:endParaRPr lang="en-US" sz="1100" kern="1200" dirty="0"/>
        </a:p>
      </dsp:txBody>
      <dsp:txXfrm>
        <a:off x="4534767" y="2373890"/>
        <a:ext cx="916486" cy="610990"/>
      </dsp:txXfrm>
    </dsp:sp>
    <dsp:sp modelId="{A6FC0BF7-19ED-43A7-8419-8D11FFEFBAEA}">
      <dsp:nvSpPr>
        <dsp:cNvPr id="0" name=""/>
        <dsp:cNvSpPr/>
      </dsp:nvSpPr>
      <dsp:spPr>
        <a:xfrm>
          <a:off x="5542902" y="2373890"/>
          <a:ext cx="1527476" cy="610990"/>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100" i="1" kern="1200" smtClean="0"/>
                    </m:ctrlPr>
                  </m:sSubPr>
                  <m:e>
                    <m:r>
                      <a:rPr lang="en-US" sz="1100" i="1" kern="1200"/>
                      <m:t>𝑝</m:t>
                    </m:r>
                  </m:e>
                  <m:sub>
                    <m:r>
                      <a:rPr lang="en-US" sz="1100" i="1" kern="1200"/>
                      <m:t>𝑧</m:t>
                    </m:r>
                  </m:sub>
                </m:sSub>
                <m:r>
                  <a:rPr lang="en-US" sz="1100" i="1" kern="1200"/>
                  <m:t>=</m:t>
                </m:r>
                <m:r>
                  <a:rPr lang="en-US" sz="1100" i="1" kern="1200"/>
                  <m:t>𝑚</m:t>
                </m:r>
                <m:sSub>
                  <m:sSubPr>
                    <m:ctrlPr>
                      <a:rPr lang="en-US" sz="1100" i="1" kern="1200"/>
                    </m:ctrlPr>
                  </m:sSubPr>
                  <m:e>
                    <m:r>
                      <a:rPr lang="en-US" sz="1100" i="1" kern="1200"/>
                      <m:t>𝑣</m:t>
                    </m:r>
                  </m:e>
                  <m:sub>
                    <m:r>
                      <a:rPr lang="en-US" sz="1100" i="1" kern="1200"/>
                      <m:t>𝑧</m:t>
                    </m:r>
                  </m:sub>
                </m:sSub>
              </m:oMath>
            </m:oMathPara>
          </a14:m>
          <a:endParaRPr lang="en-US" sz="1100" kern="1200" dirty="0"/>
        </a:p>
      </dsp:txBody>
      <dsp:txXfrm>
        <a:off x="5848397" y="2373890"/>
        <a:ext cx="916486" cy="6109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71850-59D9-4B96-BA3F-FC922600BCBD}">
      <dsp:nvSpPr>
        <dsp:cNvPr id="0" name=""/>
        <dsp:cNvSpPr/>
      </dsp:nvSpPr>
      <dsp:spPr>
        <a:xfrm>
          <a:off x="2147" y="1408104"/>
          <a:ext cx="1587816" cy="78565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Start with the Newton’s second law</a:t>
          </a:r>
        </a:p>
      </dsp:txBody>
      <dsp:txXfrm>
        <a:off x="394972" y="1408104"/>
        <a:ext cx="802166" cy="785650"/>
      </dsp:txXfrm>
    </dsp:sp>
    <dsp:sp modelId="{0D623021-56C1-4406-82CF-B9DBAB35FA0B}">
      <dsp:nvSpPr>
        <dsp:cNvPr id="0" name=""/>
        <dsp:cNvSpPr/>
      </dsp:nvSpPr>
      <dsp:spPr>
        <a:xfrm>
          <a:off x="1426961" y="1449874"/>
          <a:ext cx="1258140" cy="70211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 and integrate it over the time:</a:t>
          </a:r>
        </a:p>
      </dsp:txBody>
      <dsp:txXfrm>
        <a:off x="1778016" y="1449874"/>
        <a:ext cx="556030" cy="702110"/>
      </dsp:txXfrm>
    </dsp:sp>
    <dsp:sp modelId="{F5198841-7166-4E9C-9529-2BABBBCCBAB8}">
      <dsp:nvSpPr>
        <dsp:cNvPr id="0" name=""/>
        <dsp:cNvSpPr/>
      </dsp:nvSpPr>
      <dsp:spPr>
        <a:xfrm>
          <a:off x="2539403" y="1449874"/>
          <a:ext cx="1822536" cy="70211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nary>
                  <m:naryPr>
                    <m:chr m:val="∑"/>
                    <m:limLoc m:val="undOvr"/>
                    <m:subHide m:val="on"/>
                    <m:supHide m:val="on"/>
                    <m:ctrlPr>
                      <a:rPr lang="en-US" sz="1100" i="1" kern="1200" smtClean="0"/>
                    </m:ctrlPr>
                  </m:naryPr>
                  <m:sub/>
                  <m:sup/>
                  <m:e>
                    <m:acc>
                      <m:accPr>
                        <m:chr m:val="⃗"/>
                        <m:ctrlPr>
                          <a:rPr lang="en-US" sz="1100" i="1" kern="1200"/>
                        </m:ctrlPr>
                      </m:accPr>
                      <m:e>
                        <m:r>
                          <a:rPr lang="en-US" sz="1100" i="1" kern="1200"/>
                          <m:t>𝐹</m:t>
                        </m:r>
                      </m:e>
                    </m:acc>
                  </m:e>
                </m:nary>
                <m:r>
                  <a:rPr lang="en-US" sz="1100" i="1" kern="1200"/>
                  <m:t>=</m:t>
                </m:r>
                <m:f>
                  <m:fPr>
                    <m:ctrlPr>
                      <a:rPr lang="en-US" sz="1100" i="1" kern="1200"/>
                    </m:ctrlPr>
                  </m:fPr>
                  <m:num>
                    <m:r>
                      <a:rPr lang="en-US" sz="1100" i="1" kern="1200"/>
                      <m:t>𝑑</m:t>
                    </m:r>
                    <m:r>
                      <a:rPr lang="en-US" sz="1100" i="1" kern="1200"/>
                      <m:t>(</m:t>
                    </m:r>
                    <m:acc>
                      <m:accPr>
                        <m:chr m:val="⃗"/>
                        <m:ctrlPr>
                          <a:rPr lang="en-US" sz="1100" i="1" kern="1200"/>
                        </m:ctrlPr>
                      </m:accPr>
                      <m:e>
                        <m:r>
                          <a:rPr lang="en-US" sz="1100" i="1" kern="1200"/>
                          <m:t>𝑝</m:t>
                        </m:r>
                      </m:e>
                    </m:acc>
                    <m:r>
                      <a:rPr lang="en-US" sz="1100" i="1" kern="1200"/>
                      <m:t>)</m:t>
                    </m:r>
                  </m:num>
                  <m:den>
                    <m:r>
                      <a:rPr lang="en-US" sz="1100" i="1" kern="1200"/>
                      <m:t>𝑑𝑡</m:t>
                    </m:r>
                  </m:den>
                </m:f>
                <m:r>
                  <a:rPr lang="en-US" sz="1100" b="0" i="1" kern="1200" smtClean="0">
                    <a:latin typeface="Cambria Math" panose="02040503050406030204" pitchFamily="18" charset="0"/>
                  </a:rPr>
                  <m:t> </m:t>
                </m:r>
                <m:r>
                  <a:rPr lang="en-US" sz="1100" b="0" i="1" kern="1200" smtClean="0">
                    <a:latin typeface="Cambria Math" panose="02040503050406030204" pitchFamily="18" charset="0"/>
                  </a:rPr>
                  <m:t>𝑜𝑟</m:t>
                </m:r>
                <m:f>
                  <m:fPr>
                    <m:ctrlPr>
                      <a:rPr lang="en-US" sz="1100" b="0" i="1" kern="1200" smtClean="0">
                        <a:latin typeface="Cambria Math" panose="02040503050406030204" pitchFamily="18" charset="0"/>
                      </a:rPr>
                    </m:ctrlPr>
                  </m:fPr>
                  <m:num>
                    <m:r>
                      <m:rPr>
                        <m:sty m:val="p"/>
                      </m:rPr>
                      <a:rPr lang="en-US" sz="1100" b="0" i="0" kern="1200" smtClean="0">
                        <a:latin typeface="Cambria Math" panose="02040503050406030204" pitchFamily="18" charset="0"/>
                      </a:rPr>
                      <m:t>Δ</m:t>
                    </m:r>
                    <m:acc>
                      <m:accPr>
                        <m:chr m:val="⃗"/>
                        <m:ctrlPr>
                          <a:rPr lang="en-US" sz="1100" b="0" i="1" kern="1200" smtClean="0">
                            <a:latin typeface="Cambria Math" panose="02040503050406030204" pitchFamily="18" charset="0"/>
                          </a:rPr>
                        </m:ctrlPr>
                      </m:accPr>
                      <m:e>
                        <m:r>
                          <a:rPr lang="en-US" sz="1100" b="0" i="1" kern="1200" smtClean="0">
                            <a:latin typeface="Cambria Math" panose="02040503050406030204" pitchFamily="18" charset="0"/>
                          </a:rPr>
                          <m:t>𝑝</m:t>
                        </m:r>
                      </m:e>
                    </m:acc>
                  </m:num>
                  <m:den>
                    <m:r>
                      <m:rPr>
                        <m:sty m:val="p"/>
                      </m:rPr>
                      <a:rPr lang="en-US" sz="1100" b="0" i="0" kern="1200" smtClean="0">
                        <a:latin typeface="Cambria Math" panose="02040503050406030204" pitchFamily="18" charset="0"/>
                      </a:rPr>
                      <m:t>Δ</m:t>
                    </m:r>
                    <m:r>
                      <a:rPr lang="en-US" sz="1100" b="0" i="1" kern="1200" smtClean="0">
                        <a:latin typeface="Cambria Math" panose="02040503050406030204" pitchFamily="18" charset="0"/>
                      </a:rPr>
                      <m:t>𝑡</m:t>
                    </m:r>
                  </m:den>
                </m:f>
              </m:oMath>
            </m:oMathPara>
          </a14:m>
          <a:endParaRPr lang="en-US" sz="1100" kern="1200" dirty="0"/>
        </a:p>
      </dsp:txBody>
      <dsp:txXfrm>
        <a:off x="2890458" y="1449874"/>
        <a:ext cx="1120426" cy="702110"/>
      </dsp:txXfrm>
    </dsp:sp>
    <dsp:sp modelId="{9280A03B-C3DD-475A-BB34-F9C8BACE2B18}">
      <dsp:nvSpPr>
        <dsp:cNvPr id="0" name=""/>
        <dsp:cNvSpPr/>
      </dsp:nvSpPr>
      <dsp:spPr>
        <a:xfrm>
          <a:off x="4216240" y="1449874"/>
          <a:ext cx="1493100" cy="70211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nary>
                  <m:naryPr>
                    <m:chr m:val="∑"/>
                    <m:limLoc m:val="undOvr"/>
                    <m:subHide m:val="on"/>
                    <m:supHide m:val="on"/>
                    <m:ctrlPr>
                      <a:rPr lang="en-US" sz="1100" i="1" kern="1200" smtClean="0"/>
                    </m:ctrlPr>
                  </m:naryPr>
                  <m:sub/>
                  <m:sup/>
                  <m:e>
                    <m:acc>
                      <m:accPr>
                        <m:chr m:val="⃗"/>
                        <m:ctrlPr>
                          <a:rPr lang="en-US" sz="1100" i="1" kern="1200"/>
                        </m:ctrlPr>
                      </m:accPr>
                      <m:e>
                        <m:r>
                          <a:rPr lang="en-US" sz="1100" i="1" kern="1200"/>
                          <m:t>𝐹</m:t>
                        </m:r>
                      </m:e>
                    </m:acc>
                  </m:e>
                </m:nary>
                <m:r>
                  <a:rPr lang="en-US" sz="1100" i="1" kern="1200"/>
                  <m:t>𝑑𝑡</m:t>
                </m:r>
                <m:r>
                  <a:rPr lang="en-US" sz="1100" i="1" kern="1200"/>
                  <m:t>=</m:t>
                </m:r>
                <m:r>
                  <a:rPr lang="en-US" sz="1100" i="1" kern="1200"/>
                  <m:t>𝑑</m:t>
                </m:r>
                <m:acc>
                  <m:accPr>
                    <m:chr m:val="⃗"/>
                    <m:ctrlPr>
                      <a:rPr lang="en-US" sz="1100" i="1" kern="1200"/>
                    </m:ctrlPr>
                  </m:accPr>
                  <m:e>
                    <m:r>
                      <a:rPr lang="en-US" sz="1100" i="1" kern="1200"/>
                      <m:t>𝑝</m:t>
                    </m:r>
                  </m:e>
                </m:acc>
                <m:r>
                  <a:rPr lang="en-US" sz="1100" b="0" i="1" kern="1200" smtClean="0">
                    <a:latin typeface="Cambria Math" panose="02040503050406030204" pitchFamily="18" charset="0"/>
                  </a:rPr>
                  <m:t>  </m:t>
                </m:r>
              </m:oMath>
            </m:oMathPara>
          </a14:m>
          <a:endParaRPr lang="en-US" sz="1100" kern="1200" dirty="0"/>
        </a:p>
      </dsp:txBody>
      <dsp:txXfrm>
        <a:off x="4567295" y="1449874"/>
        <a:ext cx="790990" cy="702110"/>
      </dsp:txXfrm>
    </dsp:sp>
    <dsp:sp modelId="{22D52542-5B41-418C-8A08-B0797148CBC2}">
      <dsp:nvSpPr>
        <dsp:cNvPr id="0" name=""/>
        <dsp:cNvSpPr/>
      </dsp:nvSpPr>
      <dsp:spPr>
        <a:xfrm>
          <a:off x="5563642" y="1449874"/>
          <a:ext cx="2471489" cy="70211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nary>
                  <m:naryPr>
                    <m:limLoc m:val="subSup"/>
                    <m:ctrlPr>
                      <a:rPr lang="en-US" sz="1100" i="1" kern="1200" smtClean="0"/>
                    </m:ctrlPr>
                  </m:naryPr>
                  <m:sub>
                    <m:sSub>
                      <m:sSubPr>
                        <m:ctrlPr>
                          <a:rPr lang="en-US" sz="1100" i="1" kern="1200"/>
                        </m:ctrlPr>
                      </m:sSubPr>
                      <m:e>
                        <m:r>
                          <a:rPr lang="en-US" sz="1100" i="1" kern="1200"/>
                          <m:t>𝑡</m:t>
                        </m:r>
                      </m:e>
                      <m:sub>
                        <m:r>
                          <a:rPr lang="en-US" sz="1100" i="1" kern="1200"/>
                          <m:t>𝑖</m:t>
                        </m:r>
                      </m:sub>
                    </m:sSub>
                  </m:sub>
                  <m:sup>
                    <m:sSub>
                      <m:sSubPr>
                        <m:ctrlPr>
                          <a:rPr lang="en-US" sz="1100" i="1" kern="1200"/>
                        </m:ctrlPr>
                      </m:sSubPr>
                      <m:e>
                        <m:r>
                          <a:rPr lang="en-US" sz="1100" i="1" kern="1200"/>
                          <m:t>𝑡</m:t>
                        </m:r>
                      </m:e>
                      <m:sub>
                        <m:r>
                          <a:rPr lang="en-US" sz="1100" i="1" kern="1200"/>
                          <m:t>𝑓</m:t>
                        </m:r>
                      </m:sub>
                    </m:sSub>
                  </m:sup>
                  <m:e>
                    <m:nary>
                      <m:naryPr>
                        <m:chr m:val="∑"/>
                        <m:limLoc m:val="undOvr"/>
                        <m:subHide m:val="on"/>
                        <m:supHide m:val="on"/>
                        <m:ctrlPr>
                          <a:rPr lang="en-US" sz="1100" i="1" kern="1200"/>
                        </m:ctrlPr>
                      </m:naryPr>
                      <m:sub/>
                      <m:sup/>
                      <m:e>
                        <m:acc>
                          <m:accPr>
                            <m:chr m:val="⃗"/>
                            <m:ctrlPr>
                              <a:rPr lang="en-US" sz="1100" i="1" kern="1200"/>
                            </m:ctrlPr>
                          </m:accPr>
                          <m:e>
                            <m:r>
                              <a:rPr lang="en-US" sz="1100" i="1" kern="1200"/>
                              <m:t>𝐹</m:t>
                            </m:r>
                          </m:e>
                        </m:acc>
                      </m:e>
                    </m:nary>
                    <m:r>
                      <a:rPr lang="en-US" sz="1100" i="1" kern="1200"/>
                      <m:t>𝑑𝑡</m:t>
                    </m:r>
                  </m:e>
                </m:nary>
                <m:r>
                  <a:rPr lang="en-US" sz="1100" i="1" kern="1200"/>
                  <m:t>=</m:t>
                </m:r>
                <m:nary>
                  <m:naryPr>
                    <m:limLoc m:val="subSup"/>
                    <m:ctrlPr>
                      <a:rPr lang="en-US" sz="1100" i="1" kern="1200"/>
                    </m:ctrlPr>
                  </m:naryPr>
                  <m:sub>
                    <m:acc>
                      <m:accPr>
                        <m:chr m:val="⃗"/>
                        <m:ctrlPr>
                          <a:rPr lang="en-US" sz="1100" i="1" kern="1200"/>
                        </m:ctrlPr>
                      </m:accPr>
                      <m:e>
                        <m:sSub>
                          <m:sSubPr>
                            <m:ctrlPr>
                              <a:rPr lang="en-US" sz="1100" i="1" kern="1200"/>
                            </m:ctrlPr>
                          </m:sSubPr>
                          <m:e>
                            <m:r>
                              <a:rPr lang="en-US" sz="1100" i="1" kern="1200"/>
                              <m:t>𝑝</m:t>
                            </m:r>
                          </m:e>
                          <m:sub>
                            <m:r>
                              <a:rPr lang="en-US" sz="1100" i="1" kern="1200"/>
                              <m:t>𝑖</m:t>
                            </m:r>
                          </m:sub>
                        </m:sSub>
                      </m:e>
                    </m:acc>
                  </m:sub>
                  <m:sup>
                    <m:acc>
                      <m:accPr>
                        <m:chr m:val="⃗"/>
                        <m:ctrlPr>
                          <a:rPr lang="en-US" sz="1100" i="1" kern="1200"/>
                        </m:ctrlPr>
                      </m:accPr>
                      <m:e>
                        <m:sSub>
                          <m:sSubPr>
                            <m:ctrlPr>
                              <a:rPr lang="en-US" sz="1100" i="1" kern="1200"/>
                            </m:ctrlPr>
                          </m:sSubPr>
                          <m:e>
                            <m:r>
                              <a:rPr lang="en-US" sz="1100" i="1" kern="1200"/>
                              <m:t>𝑝</m:t>
                            </m:r>
                          </m:e>
                          <m:sub>
                            <m:r>
                              <a:rPr lang="en-US" sz="1100" i="1" kern="1200"/>
                              <m:t>𝑓</m:t>
                            </m:r>
                          </m:sub>
                        </m:sSub>
                      </m:e>
                    </m:acc>
                  </m:sup>
                  <m:e>
                    <m:r>
                      <a:rPr lang="en-US" sz="1100" i="1" kern="1200"/>
                      <m:t>𝑑</m:t>
                    </m:r>
                    <m:acc>
                      <m:accPr>
                        <m:chr m:val="⃗"/>
                        <m:ctrlPr>
                          <a:rPr lang="en-US" sz="1100" i="1" kern="1200"/>
                        </m:ctrlPr>
                      </m:accPr>
                      <m:e>
                        <m:r>
                          <a:rPr lang="en-US" sz="1100" i="1" kern="1200"/>
                          <m:t>𝑝</m:t>
                        </m:r>
                      </m:e>
                    </m:acc>
                  </m:e>
                </m:nary>
                <m:r>
                  <a:rPr lang="en-US" sz="1100" kern="1200"/>
                  <m:t>=</m:t>
                </m:r>
                <m:acc>
                  <m:accPr>
                    <m:chr m:val="⃗"/>
                    <m:ctrlPr>
                      <a:rPr lang="en-US" sz="1100" i="1" kern="1200"/>
                    </m:ctrlPr>
                  </m:accPr>
                  <m:e>
                    <m:sSub>
                      <m:sSubPr>
                        <m:ctrlPr>
                          <a:rPr lang="en-US" sz="1100" i="1" kern="1200"/>
                        </m:ctrlPr>
                      </m:sSubPr>
                      <m:e>
                        <m:r>
                          <a:rPr lang="en-US" sz="1100" i="1" kern="1200"/>
                          <m:t>𝑝</m:t>
                        </m:r>
                      </m:e>
                      <m:sub>
                        <m:r>
                          <a:rPr lang="en-US" sz="1100" i="1" kern="1200"/>
                          <m:t>𝑓</m:t>
                        </m:r>
                      </m:sub>
                    </m:sSub>
                  </m:e>
                </m:acc>
                <m:r>
                  <a:rPr lang="en-US" sz="1100" i="1" kern="1200"/>
                  <m:t>−</m:t>
                </m:r>
                <m:acc>
                  <m:accPr>
                    <m:chr m:val="⃗"/>
                    <m:ctrlPr>
                      <a:rPr lang="en-US" sz="1100" i="1" kern="1200"/>
                    </m:ctrlPr>
                  </m:accPr>
                  <m:e>
                    <m:sSub>
                      <m:sSubPr>
                        <m:ctrlPr>
                          <a:rPr lang="en-US" sz="1100" i="1" kern="1200"/>
                        </m:ctrlPr>
                      </m:sSubPr>
                      <m:e>
                        <m:r>
                          <a:rPr lang="en-US" sz="1100" i="1" kern="1200"/>
                          <m:t>𝑝</m:t>
                        </m:r>
                      </m:e>
                      <m:sub>
                        <m:r>
                          <a:rPr lang="en-US" sz="1100" i="1" kern="1200"/>
                          <m:t>𝑖</m:t>
                        </m:r>
                      </m:sub>
                    </m:sSub>
                  </m:e>
                </m:acc>
              </m:oMath>
            </m:oMathPara>
          </a14:m>
          <a:endParaRPr lang="en-US" sz="1100" kern="1200" dirty="0"/>
        </a:p>
      </dsp:txBody>
      <dsp:txXfrm>
        <a:off x="5914697" y="1449874"/>
        <a:ext cx="1769379" cy="702110"/>
      </dsp:txXfrm>
    </dsp:sp>
    <dsp:sp modelId="{5402319A-B3E1-464A-92D9-FC230E5A8C97}">
      <dsp:nvSpPr>
        <dsp:cNvPr id="0" name=""/>
        <dsp:cNvSpPr/>
      </dsp:nvSpPr>
      <dsp:spPr>
        <a:xfrm>
          <a:off x="2147" y="2263971"/>
          <a:ext cx="1587816" cy="845915"/>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Call this quantity Impulse:</a:t>
          </a:r>
        </a:p>
      </dsp:txBody>
      <dsp:txXfrm>
        <a:off x="425105" y="2263971"/>
        <a:ext cx="741901" cy="845915"/>
      </dsp:txXfrm>
    </dsp:sp>
    <dsp:sp modelId="{B08A68A7-5D22-4DE5-AD35-3F68DB69CB9B}">
      <dsp:nvSpPr>
        <dsp:cNvPr id="0" name=""/>
        <dsp:cNvSpPr/>
      </dsp:nvSpPr>
      <dsp:spPr>
        <a:xfrm>
          <a:off x="1426961" y="2335874"/>
          <a:ext cx="2116483" cy="70211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acc>
                  <m:accPr>
                    <m:chr m:val="⃗"/>
                    <m:ctrlPr>
                      <a:rPr lang="en-US" sz="1100" i="1" kern="1200" smtClean="0"/>
                    </m:ctrlPr>
                  </m:accPr>
                  <m:e>
                    <m:r>
                      <a:rPr lang="en-US" sz="1100" i="1" kern="1200"/>
                      <m:t>𝐽</m:t>
                    </m:r>
                  </m:e>
                </m:acc>
                <m:r>
                  <a:rPr lang="en-US" sz="1100" i="1" kern="1200"/>
                  <m:t>=</m:t>
                </m:r>
                <m:nary>
                  <m:naryPr>
                    <m:limLoc m:val="subSup"/>
                    <m:ctrlPr>
                      <a:rPr lang="en-US" sz="1100" i="1" kern="1200"/>
                    </m:ctrlPr>
                  </m:naryPr>
                  <m:sub>
                    <m:sSub>
                      <m:sSubPr>
                        <m:ctrlPr>
                          <a:rPr lang="en-US" sz="1100" i="1" kern="1200"/>
                        </m:ctrlPr>
                      </m:sSubPr>
                      <m:e>
                        <m:r>
                          <a:rPr lang="en-US" sz="1100" i="1" kern="1200"/>
                          <m:t>𝑡</m:t>
                        </m:r>
                      </m:e>
                      <m:sub>
                        <m:r>
                          <a:rPr lang="en-US" sz="1100" i="1" kern="1200"/>
                          <m:t>𝑖</m:t>
                        </m:r>
                      </m:sub>
                    </m:sSub>
                  </m:sub>
                  <m:sup>
                    <m:sSub>
                      <m:sSubPr>
                        <m:ctrlPr>
                          <a:rPr lang="en-US" sz="1100" i="1" kern="1200"/>
                        </m:ctrlPr>
                      </m:sSubPr>
                      <m:e>
                        <m:r>
                          <a:rPr lang="en-US" sz="1100" i="1" kern="1200"/>
                          <m:t>𝑡</m:t>
                        </m:r>
                      </m:e>
                      <m:sub>
                        <m:r>
                          <a:rPr lang="en-US" sz="1100" i="1" kern="1200"/>
                          <m:t>𝑓</m:t>
                        </m:r>
                      </m:sub>
                    </m:sSub>
                  </m:sup>
                  <m:e>
                    <m:nary>
                      <m:naryPr>
                        <m:chr m:val="∑"/>
                        <m:limLoc m:val="undOvr"/>
                        <m:subHide m:val="on"/>
                        <m:supHide m:val="on"/>
                        <m:ctrlPr>
                          <a:rPr lang="en-US" sz="1100" i="1" kern="1200"/>
                        </m:ctrlPr>
                      </m:naryPr>
                      <m:sub/>
                      <m:sup/>
                      <m:e>
                        <m:acc>
                          <m:accPr>
                            <m:chr m:val="⃗"/>
                            <m:ctrlPr>
                              <a:rPr lang="en-US" sz="1100" i="1" kern="1200"/>
                            </m:ctrlPr>
                          </m:accPr>
                          <m:e>
                            <m:r>
                              <a:rPr lang="en-US" sz="1100" i="1" kern="1200"/>
                              <m:t>𝐹</m:t>
                            </m:r>
                          </m:e>
                        </m:acc>
                      </m:e>
                    </m:nary>
                    <m:r>
                      <a:rPr lang="en-US" sz="1100" i="1" kern="1200"/>
                      <m:t>𝑑𝑡</m:t>
                    </m:r>
                  </m:e>
                </m:nary>
              </m:oMath>
            </m:oMathPara>
          </a14:m>
          <a:endParaRPr lang="en-US" sz="1100" kern="1200" dirty="0"/>
        </a:p>
      </dsp:txBody>
      <dsp:txXfrm>
        <a:off x="1778016" y="2335874"/>
        <a:ext cx="1414373" cy="702110"/>
      </dsp:txXfrm>
    </dsp:sp>
    <dsp:sp modelId="{4615B2D4-0742-4CA3-9379-331A377B80F2}">
      <dsp:nvSpPr>
        <dsp:cNvPr id="0" name=""/>
        <dsp:cNvSpPr/>
      </dsp:nvSpPr>
      <dsp:spPr>
        <a:xfrm>
          <a:off x="2147" y="3180103"/>
          <a:ext cx="1587816" cy="845915"/>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i="1" kern="1200" dirty="0"/>
            <a:t>Impulse-momentum theorem</a:t>
          </a:r>
          <a:r>
            <a:rPr lang="en-US" sz="1100" kern="1200" dirty="0"/>
            <a:t>:</a:t>
          </a:r>
        </a:p>
      </dsp:txBody>
      <dsp:txXfrm>
        <a:off x="425105" y="3180103"/>
        <a:ext cx="741901" cy="845915"/>
      </dsp:txXfrm>
    </dsp:sp>
    <dsp:sp modelId="{D80B2777-A1EF-4CC1-A8EF-FF36676CA917}">
      <dsp:nvSpPr>
        <dsp:cNvPr id="0" name=""/>
        <dsp:cNvSpPr/>
      </dsp:nvSpPr>
      <dsp:spPr>
        <a:xfrm>
          <a:off x="1426961" y="3252006"/>
          <a:ext cx="2085096" cy="70211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 The change in momentum of a particle during a time interval</a:t>
          </a:r>
        </a:p>
      </dsp:txBody>
      <dsp:txXfrm>
        <a:off x="1778016" y="3252006"/>
        <a:ext cx="1382986" cy="702110"/>
      </dsp:txXfrm>
    </dsp:sp>
    <dsp:sp modelId="{00236589-6476-410F-841A-DD4A9B14FC0C}">
      <dsp:nvSpPr>
        <dsp:cNvPr id="0" name=""/>
        <dsp:cNvSpPr/>
      </dsp:nvSpPr>
      <dsp:spPr>
        <a:xfrm>
          <a:off x="3366358" y="3252006"/>
          <a:ext cx="1503289" cy="70211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 is equal to the impulse of the net force</a:t>
          </a:r>
        </a:p>
      </dsp:txBody>
      <dsp:txXfrm>
        <a:off x="3717413" y="3252006"/>
        <a:ext cx="801179" cy="702110"/>
      </dsp:txXfrm>
    </dsp:sp>
    <dsp:sp modelId="{0405AC78-7A25-4967-AA4F-B6F732FF0AB3}">
      <dsp:nvSpPr>
        <dsp:cNvPr id="0" name=""/>
        <dsp:cNvSpPr/>
      </dsp:nvSpPr>
      <dsp:spPr>
        <a:xfrm>
          <a:off x="4723949" y="3252006"/>
          <a:ext cx="1731432" cy="70211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en-US" sz="1100" kern="1200" dirty="0"/>
            <a:t>acting on the particle during that interval.</a:t>
          </a:r>
        </a:p>
      </dsp:txBody>
      <dsp:txXfrm>
        <a:off x="5075004" y="3252006"/>
        <a:ext cx="1029322" cy="702110"/>
      </dsp:txXfrm>
    </dsp:sp>
    <dsp:sp modelId="{EFD8FC84-7C2C-4D14-A8DF-CFFE9B7F81F1}">
      <dsp:nvSpPr>
        <dsp:cNvPr id="0" name=""/>
        <dsp:cNvSpPr/>
      </dsp:nvSpPr>
      <dsp:spPr>
        <a:xfrm>
          <a:off x="6309683" y="3252006"/>
          <a:ext cx="1454927" cy="702110"/>
        </a:xfrm>
        <a:prstGeom prst="chevron">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acc>
                  <m:accPr>
                    <m:chr m:val="⃗"/>
                    <m:ctrlPr>
                      <a:rPr lang="en-US" sz="1100" i="1" kern="1200" smtClean="0"/>
                    </m:ctrlPr>
                  </m:accPr>
                  <m:e>
                    <m:r>
                      <a:rPr lang="en-US" sz="1100" i="1" kern="1200"/>
                      <m:t>𝐽</m:t>
                    </m:r>
                  </m:e>
                </m:acc>
                <m:r>
                  <a:rPr lang="en-US" sz="1100" i="1" kern="1200"/>
                  <m:t>=  </m:t>
                </m:r>
                <m:acc>
                  <m:accPr>
                    <m:chr m:val="⃗"/>
                    <m:ctrlPr>
                      <a:rPr lang="en-US" sz="1100" i="1" kern="1200"/>
                    </m:ctrlPr>
                  </m:accPr>
                  <m:e>
                    <m:sSub>
                      <m:sSubPr>
                        <m:ctrlPr>
                          <a:rPr lang="en-US" sz="1100" i="1" kern="1200"/>
                        </m:ctrlPr>
                      </m:sSubPr>
                      <m:e>
                        <m:r>
                          <a:rPr lang="en-US" sz="1100" i="1" kern="1200"/>
                          <m:t>𝑝</m:t>
                        </m:r>
                      </m:e>
                      <m:sub>
                        <m:r>
                          <a:rPr lang="en-US" sz="1100" i="1" kern="1200"/>
                          <m:t>𝑓</m:t>
                        </m:r>
                      </m:sub>
                    </m:sSub>
                  </m:e>
                </m:acc>
                <m:r>
                  <a:rPr lang="en-US" sz="1100" i="1" kern="1200"/>
                  <m:t>−</m:t>
                </m:r>
                <m:acc>
                  <m:accPr>
                    <m:chr m:val="⃗"/>
                    <m:ctrlPr>
                      <a:rPr lang="en-US" sz="1100" i="1" kern="1200"/>
                    </m:ctrlPr>
                  </m:accPr>
                  <m:e>
                    <m:sSub>
                      <m:sSubPr>
                        <m:ctrlPr>
                          <a:rPr lang="en-US" sz="1100" i="1" kern="1200"/>
                        </m:ctrlPr>
                      </m:sSubPr>
                      <m:e>
                        <m:r>
                          <a:rPr lang="en-US" sz="1100" i="1" kern="1200"/>
                          <m:t>𝑝</m:t>
                        </m:r>
                      </m:e>
                      <m:sub>
                        <m:r>
                          <a:rPr lang="en-US" sz="1100" i="1" kern="1200"/>
                          <m:t>𝑖</m:t>
                        </m:r>
                      </m:sub>
                    </m:sSub>
                  </m:e>
                </m:acc>
              </m:oMath>
            </m:oMathPara>
          </a14:m>
          <a:endParaRPr lang="en-US" sz="1100" kern="1200" dirty="0"/>
        </a:p>
      </dsp:txBody>
      <dsp:txXfrm>
        <a:off x="6660738" y="3252006"/>
        <a:ext cx="752817" cy="7021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57F526-1D52-4EF4-869E-E754CA121420}">
      <dsp:nvSpPr>
        <dsp:cNvPr id="0" name=""/>
        <dsp:cNvSpPr/>
      </dsp:nvSpPr>
      <dsp:spPr>
        <a:xfrm>
          <a:off x="0" y="179284"/>
          <a:ext cx="10515600" cy="754777"/>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Collision – any strong interaction between bodies that lasts relatively short time.</a:t>
          </a:r>
        </a:p>
      </dsp:txBody>
      <dsp:txXfrm>
        <a:off x="36845" y="216129"/>
        <a:ext cx="10441910" cy="681087"/>
      </dsp:txXfrm>
    </dsp:sp>
    <dsp:sp modelId="{7A7E0A78-03D0-43C0-81E5-45D8C28DB4B6}">
      <dsp:nvSpPr>
        <dsp:cNvPr id="0" name=""/>
        <dsp:cNvSpPr/>
      </dsp:nvSpPr>
      <dsp:spPr>
        <a:xfrm>
          <a:off x="0" y="988782"/>
          <a:ext cx="10515600" cy="754777"/>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If the forces between the bodies are much stronger than any external forces, as is the case in most collisions, we can neglect the external forces entirely and treat the colliding bodies as an isolated system.</a:t>
          </a:r>
        </a:p>
      </dsp:txBody>
      <dsp:txXfrm>
        <a:off x="36845" y="1025627"/>
        <a:ext cx="10441910" cy="681087"/>
      </dsp:txXfrm>
    </dsp:sp>
    <dsp:sp modelId="{9C2F8121-9A06-4531-A5B2-65D6DF0F75A0}">
      <dsp:nvSpPr>
        <dsp:cNvPr id="0" name=""/>
        <dsp:cNvSpPr/>
      </dsp:nvSpPr>
      <dsp:spPr>
        <a:xfrm>
          <a:off x="0" y="1798280"/>
          <a:ext cx="10515600" cy="754777"/>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Total momentum of the system must be conserved in any collision.</a:t>
          </a:r>
        </a:p>
      </dsp:txBody>
      <dsp:txXfrm>
        <a:off x="36845" y="1835125"/>
        <a:ext cx="10441910" cy="681087"/>
      </dsp:txXfrm>
    </dsp:sp>
    <dsp:sp modelId="{148A246F-AD8F-4890-9A4D-25B5D49637A6}">
      <dsp:nvSpPr>
        <dsp:cNvPr id="0" name=""/>
        <dsp:cNvSpPr/>
      </dsp:nvSpPr>
      <dsp:spPr>
        <a:xfrm>
          <a:off x="0" y="2607777"/>
          <a:ext cx="10515600" cy="754777"/>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If the forces between the bodies are also conservative, the total kinetic energy of the system Is conserved (</a:t>
          </a:r>
          <a:r>
            <a:rPr lang="en-US" sz="1900" i="1" kern="1200"/>
            <a:t>elastic</a:t>
          </a:r>
          <a:r>
            <a:rPr lang="en-US" sz="1900" kern="1200"/>
            <a:t> collisions). </a:t>
          </a:r>
        </a:p>
      </dsp:txBody>
      <dsp:txXfrm>
        <a:off x="36845" y="2644622"/>
        <a:ext cx="10441910" cy="681087"/>
      </dsp:txXfrm>
    </dsp:sp>
    <dsp:sp modelId="{3D9DF63A-A793-419D-8363-88672285A23D}">
      <dsp:nvSpPr>
        <dsp:cNvPr id="0" name=""/>
        <dsp:cNvSpPr/>
      </dsp:nvSpPr>
      <dsp:spPr>
        <a:xfrm>
          <a:off x="0" y="3417275"/>
          <a:ext cx="10515600" cy="754777"/>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A collision in which the kinetic energy is </a:t>
          </a:r>
          <a:r>
            <a:rPr lang="en-US" sz="1900" b="1" kern="1200"/>
            <a:t>not</a:t>
          </a:r>
          <a:r>
            <a:rPr lang="en-US" sz="1900" kern="1200"/>
            <a:t> conserved  is called </a:t>
          </a:r>
          <a:r>
            <a:rPr lang="en-US" sz="1900" i="1" kern="1200"/>
            <a:t>inelastic </a:t>
          </a:r>
          <a:r>
            <a:rPr lang="en-US" sz="1900" kern="1200"/>
            <a:t>collision.</a:t>
          </a:r>
        </a:p>
      </dsp:txBody>
      <dsp:txXfrm>
        <a:off x="36845" y="3454120"/>
        <a:ext cx="10441910" cy="68108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86B7D5-5D17-404B-B1D9-19CDEAED4A95}">
      <dsp:nvSpPr>
        <dsp:cNvPr id="0" name=""/>
        <dsp:cNvSpPr/>
      </dsp:nvSpPr>
      <dsp:spPr>
        <a:xfrm>
          <a:off x="1117035" y="3796"/>
          <a:ext cx="2266699" cy="90667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en-US" sz="1200" kern="1200" dirty="0"/>
            <a:t>In an </a:t>
          </a:r>
          <a:r>
            <a:rPr lang="en-US" sz="1200" i="1" kern="1200" dirty="0"/>
            <a:t>elastic collision</a:t>
          </a:r>
          <a:r>
            <a:rPr lang="en-US" sz="1200" kern="1200" dirty="0"/>
            <a:t>, the total kinetic energy of the system is the same :</a:t>
          </a:r>
        </a:p>
      </dsp:txBody>
      <dsp:txXfrm>
        <a:off x="1570375" y="3796"/>
        <a:ext cx="1360020" cy="906679"/>
      </dsp:txXfrm>
    </dsp:sp>
    <dsp:sp modelId="{B49E9FA0-D21C-4476-AF8C-ED8D52307464}">
      <dsp:nvSpPr>
        <dsp:cNvPr id="0" name=""/>
        <dsp:cNvSpPr/>
      </dsp:nvSpPr>
      <dsp:spPr>
        <a:xfrm>
          <a:off x="3089063" y="80864"/>
          <a:ext cx="4390568" cy="752544"/>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a:t>after the collision as before.</a:t>
          </a:r>
        </a:p>
      </dsp:txBody>
      <dsp:txXfrm>
        <a:off x="3465335" y="80864"/>
        <a:ext cx="3638024" cy="752544"/>
      </dsp:txXfrm>
    </dsp:sp>
    <dsp:sp modelId="{BDBC7744-5661-4B43-A4A2-7CCD541900ED}">
      <dsp:nvSpPr>
        <dsp:cNvPr id="0" name=""/>
        <dsp:cNvSpPr/>
      </dsp:nvSpPr>
      <dsp:spPr>
        <a:xfrm>
          <a:off x="1117035" y="1037411"/>
          <a:ext cx="2266699" cy="90667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en-US" sz="1200" kern="1200" dirty="0"/>
            <a:t>Before collision:</a:t>
          </a:r>
        </a:p>
      </dsp:txBody>
      <dsp:txXfrm>
        <a:off x="1570375" y="1037411"/>
        <a:ext cx="1360020" cy="906679"/>
      </dsp:txXfrm>
    </dsp:sp>
    <dsp:sp modelId="{EE01283B-A8F5-40DB-B86C-E85B4E3A314F}">
      <dsp:nvSpPr>
        <dsp:cNvPr id="0" name=""/>
        <dsp:cNvSpPr/>
      </dsp:nvSpPr>
      <dsp:spPr>
        <a:xfrm>
          <a:off x="3089063" y="1114479"/>
          <a:ext cx="4390568" cy="752544"/>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400" i="1" kern="1200" smtClean="0"/>
                    </m:ctrlPr>
                  </m:sSubPr>
                  <m:e>
                    <m:acc>
                      <m:accPr>
                        <m:chr m:val="⃗"/>
                        <m:ctrlPr>
                          <a:rPr lang="en-US" sz="1400" i="1" kern="1200"/>
                        </m:ctrlPr>
                      </m:accPr>
                      <m:e>
                        <m:r>
                          <a:rPr lang="en-US" sz="1400" i="1" kern="1200"/>
                          <m:t>𝑝</m:t>
                        </m:r>
                      </m:e>
                    </m:acc>
                  </m:e>
                  <m:sub>
                    <m:r>
                      <a:rPr lang="en-US" sz="1400" i="1" kern="1200"/>
                      <m:t>𝑖</m:t>
                    </m:r>
                  </m:sub>
                </m:sSub>
                <m:r>
                  <a:rPr lang="en-US" sz="1400" i="1" kern="1200"/>
                  <m:t>=</m:t>
                </m:r>
                <m:sSub>
                  <m:sSubPr>
                    <m:ctrlPr>
                      <a:rPr lang="en-US" sz="1400" i="1" kern="1200"/>
                    </m:ctrlPr>
                  </m:sSubPr>
                  <m:e>
                    <m:acc>
                      <m:accPr>
                        <m:chr m:val="⃗"/>
                        <m:ctrlPr>
                          <a:rPr lang="en-US" sz="1400" i="1" kern="1200"/>
                        </m:ctrlPr>
                      </m:accPr>
                      <m:e>
                        <m:r>
                          <a:rPr lang="en-US" sz="1400" i="1" kern="1200"/>
                          <m:t>𝑝</m:t>
                        </m:r>
                      </m:e>
                    </m:acc>
                  </m:e>
                  <m:sub>
                    <m:r>
                      <a:rPr lang="en-US" sz="1400" i="1" kern="1200"/>
                      <m:t>1</m:t>
                    </m:r>
                    <m:r>
                      <a:rPr lang="en-US" sz="1400" i="1" kern="1200"/>
                      <m:t>𝑖</m:t>
                    </m:r>
                  </m:sub>
                </m:sSub>
                <m:r>
                  <a:rPr lang="en-US" sz="1400" i="1" kern="1200"/>
                  <m:t>+</m:t>
                </m:r>
                <m:sSub>
                  <m:sSubPr>
                    <m:ctrlPr>
                      <a:rPr lang="en-US" sz="1400" i="1" kern="1200"/>
                    </m:ctrlPr>
                  </m:sSubPr>
                  <m:e>
                    <m:acc>
                      <m:accPr>
                        <m:chr m:val="⃗"/>
                        <m:ctrlPr>
                          <a:rPr lang="en-US" sz="1400" i="1" kern="1200"/>
                        </m:ctrlPr>
                      </m:accPr>
                      <m:e>
                        <m:r>
                          <a:rPr lang="en-US" sz="1400" i="1" kern="1200"/>
                          <m:t>𝑝</m:t>
                        </m:r>
                      </m:e>
                    </m:acc>
                  </m:e>
                  <m:sub>
                    <m:r>
                      <a:rPr lang="en-US" sz="1400" i="1" kern="1200"/>
                      <m:t>2</m:t>
                    </m:r>
                    <m:r>
                      <a:rPr lang="en-US" sz="1400" i="1" kern="1200"/>
                      <m:t>𝑖</m:t>
                    </m:r>
                  </m:sub>
                </m:sSub>
                <m:r>
                  <a:rPr lang="en-US" sz="1400" b="0" i="1" kern="1200"/>
                  <m:t>=</m:t>
                </m:r>
                <m:sSub>
                  <m:sSubPr>
                    <m:ctrlPr>
                      <a:rPr lang="en-US" sz="1400" i="1" kern="1200"/>
                    </m:ctrlPr>
                  </m:sSubPr>
                  <m:e>
                    <m:r>
                      <a:rPr lang="en-US" sz="1400" i="1" kern="1200"/>
                      <m:t>𝑚</m:t>
                    </m:r>
                  </m:e>
                  <m:sub>
                    <m:r>
                      <a:rPr lang="en-US" sz="1400" i="1" kern="1200"/>
                      <m:t>1</m:t>
                    </m:r>
                  </m:sub>
                </m:sSub>
                <m:sSub>
                  <m:sSubPr>
                    <m:ctrlPr>
                      <a:rPr lang="en-US" sz="1400" i="1" kern="1200"/>
                    </m:ctrlPr>
                  </m:sSubPr>
                  <m:e>
                    <m:acc>
                      <m:accPr>
                        <m:chr m:val="⃗"/>
                        <m:ctrlPr>
                          <a:rPr lang="en-US" sz="1400" i="1" kern="1200"/>
                        </m:ctrlPr>
                      </m:accPr>
                      <m:e>
                        <m:r>
                          <a:rPr lang="en-US" sz="1400" i="1" kern="1200"/>
                          <m:t>𝑉</m:t>
                        </m:r>
                      </m:e>
                    </m:acc>
                  </m:e>
                  <m:sub>
                    <m:r>
                      <a:rPr lang="en-US" sz="1400" i="1" kern="1200"/>
                      <m:t>1</m:t>
                    </m:r>
                    <m:r>
                      <a:rPr lang="en-US" sz="1400" i="1" kern="1200"/>
                      <m:t>𝑖</m:t>
                    </m:r>
                  </m:sub>
                </m:sSub>
                <m:r>
                  <a:rPr lang="en-US" sz="1400" i="1" kern="1200"/>
                  <m:t>+ </m:t>
                </m:r>
                <m:sSub>
                  <m:sSubPr>
                    <m:ctrlPr>
                      <a:rPr lang="en-US" sz="1400" i="1" kern="1200"/>
                    </m:ctrlPr>
                  </m:sSubPr>
                  <m:e>
                    <m:r>
                      <a:rPr lang="en-US" sz="1400" i="1" kern="1200"/>
                      <m:t>𝑚</m:t>
                    </m:r>
                  </m:e>
                  <m:sub>
                    <m:r>
                      <a:rPr lang="en-US" sz="1400" i="1" kern="1200"/>
                      <m:t>2</m:t>
                    </m:r>
                  </m:sub>
                </m:sSub>
                <m:sSub>
                  <m:sSubPr>
                    <m:ctrlPr>
                      <a:rPr lang="en-US" sz="1400" i="1" kern="1200"/>
                    </m:ctrlPr>
                  </m:sSubPr>
                  <m:e>
                    <m:acc>
                      <m:accPr>
                        <m:chr m:val="⃗"/>
                        <m:ctrlPr>
                          <a:rPr lang="en-US" sz="1400" i="1" kern="1200"/>
                        </m:ctrlPr>
                      </m:accPr>
                      <m:e>
                        <m:r>
                          <a:rPr lang="en-US" sz="1400" i="1" kern="1200"/>
                          <m:t>𝑉</m:t>
                        </m:r>
                      </m:e>
                    </m:acc>
                  </m:e>
                  <m:sub>
                    <m:r>
                      <a:rPr lang="en-US" sz="1400" i="1" kern="1200"/>
                      <m:t>2</m:t>
                    </m:r>
                    <m:r>
                      <a:rPr lang="en-US" sz="1400" i="1" kern="1200"/>
                      <m:t>𝑖</m:t>
                    </m:r>
                  </m:sub>
                </m:sSub>
              </m:oMath>
            </m:oMathPara>
          </a14:m>
          <a:endParaRPr lang="en-US" sz="1400" kern="1200" dirty="0"/>
        </a:p>
      </dsp:txBody>
      <dsp:txXfrm>
        <a:off x="3465335" y="1114479"/>
        <a:ext cx="3638024" cy="752544"/>
      </dsp:txXfrm>
    </dsp:sp>
    <dsp:sp modelId="{D4BC22C4-EBC9-4157-86BB-2673D483FE55}">
      <dsp:nvSpPr>
        <dsp:cNvPr id="0" name=""/>
        <dsp:cNvSpPr/>
      </dsp:nvSpPr>
      <dsp:spPr>
        <a:xfrm>
          <a:off x="1117035" y="2071026"/>
          <a:ext cx="2266699" cy="90667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en-US" sz="1200" kern="1200" dirty="0"/>
            <a:t>After collision:</a:t>
          </a:r>
        </a:p>
      </dsp:txBody>
      <dsp:txXfrm>
        <a:off x="1570375" y="2071026"/>
        <a:ext cx="1360020" cy="906679"/>
      </dsp:txXfrm>
    </dsp:sp>
    <dsp:sp modelId="{4CD6B3BD-4A88-43D2-A87C-CBC5E26B4495}">
      <dsp:nvSpPr>
        <dsp:cNvPr id="0" name=""/>
        <dsp:cNvSpPr/>
      </dsp:nvSpPr>
      <dsp:spPr>
        <a:xfrm>
          <a:off x="3089063" y="2148094"/>
          <a:ext cx="4390568" cy="752544"/>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400" i="1" kern="1200" smtClean="0"/>
                    </m:ctrlPr>
                  </m:sSubPr>
                  <m:e>
                    <m:acc>
                      <m:accPr>
                        <m:chr m:val="⃗"/>
                        <m:ctrlPr>
                          <a:rPr lang="en-US" sz="1400" i="1" kern="1200"/>
                        </m:ctrlPr>
                      </m:accPr>
                      <m:e>
                        <m:r>
                          <a:rPr lang="en-US" sz="1400" i="1" kern="1200"/>
                          <m:t>𝑝</m:t>
                        </m:r>
                      </m:e>
                    </m:acc>
                  </m:e>
                  <m:sub>
                    <m:r>
                      <a:rPr lang="en-US" sz="1400" i="1" kern="1200"/>
                      <m:t>𝑓</m:t>
                    </m:r>
                  </m:sub>
                </m:sSub>
                <m:r>
                  <a:rPr lang="en-US" sz="1400" i="1" kern="1200"/>
                  <m:t>= </m:t>
                </m:r>
                <m:sSub>
                  <m:sSubPr>
                    <m:ctrlPr>
                      <a:rPr lang="en-US" sz="1400" i="1" kern="1200"/>
                    </m:ctrlPr>
                  </m:sSubPr>
                  <m:e>
                    <m:acc>
                      <m:accPr>
                        <m:chr m:val="⃗"/>
                        <m:ctrlPr>
                          <a:rPr lang="en-US" sz="1400" i="1" kern="1200"/>
                        </m:ctrlPr>
                      </m:accPr>
                      <m:e>
                        <m:r>
                          <a:rPr lang="en-US" sz="1400" i="1" kern="1200"/>
                          <m:t>𝑝</m:t>
                        </m:r>
                      </m:e>
                    </m:acc>
                  </m:e>
                  <m:sub>
                    <m:r>
                      <a:rPr lang="en-US" sz="1400" i="1" kern="1200"/>
                      <m:t>1</m:t>
                    </m:r>
                    <m:r>
                      <a:rPr lang="en-US" sz="1400" i="1" kern="1200"/>
                      <m:t>𝑓</m:t>
                    </m:r>
                  </m:sub>
                </m:sSub>
                <m:r>
                  <a:rPr lang="en-US" sz="1400" i="1" kern="1200"/>
                  <m:t>+</m:t>
                </m:r>
                <m:sSub>
                  <m:sSubPr>
                    <m:ctrlPr>
                      <a:rPr lang="en-US" sz="1400" i="1" kern="1200"/>
                    </m:ctrlPr>
                  </m:sSubPr>
                  <m:e>
                    <m:acc>
                      <m:accPr>
                        <m:chr m:val="⃗"/>
                        <m:ctrlPr>
                          <a:rPr lang="en-US" sz="1400" i="1" kern="1200"/>
                        </m:ctrlPr>
                      </m:accPr>
                      <m:e>
                        <m:r>
                          <a:rPr lang="en-US" sz="1400" i="1" kern="1200"/>
                          <m:t>𝑝</m:t>
                        </m:r>
                      </m:e>
                    </m:acc>
                  </m:e>
                  <m:sub>
                    <m:r>
                      <a:rPr lang="en-US" sz="1400" i="1" kern="1200"/>
                      <m:t>2</m:t>
                    </m:r>
                    <m:r>
                      <a:rPr lang="en-US" sz="1400" i="1" kern="1200"/>
                      <m:t>𝑓</m:t>
                    </m:r>
                  </m:sub>
                </m:sSub>
                <m:r>
                  <a:rPr lang="en-US" sz="1400" i="1" kern="1200"/>
                  <m:t>=</m:t>
                </m:r>
                <m:sSub>
                  <m:sSubPr>
                    <m:ctrlPr>
                      <a:rPr lang="en-US" sz="1400" i="1" kern="1200"/>
                    </m:ctrlPr>
                  </m:sSubPr>
                  <m:e>
                    <m:r>
                      <a:rPr lang="en-US" sz="1400" i="1" kern="1200"/>
                      <m:t>𝑚</m:t>
                    </m:r>
                  </m:e>
                  <m:sub>
                    <m:r>
                      <a:rPr lang="en-US" sz="1400" i="1" kern="1200"/>
                      <m:t>1</m:t>
                    </m:r>
                  </m:sub>
                </m:sSub>
                <m:sSub>
                  <m:sSubPr>
                    <m:ctrlPr>
                      <a:rPr lang="en-US" sz="1400" i="1" kern="1200"/>
                    </m:ctrlPr>
                  </m:sSubPr>
                  <m:e>
                    <m:acc>
                      <m:accPr>
                        <m:chr m:val="⃗"/>
                        <m:ctrlPr>
                          <a:rPr lang="en-US" sz="1400" i="1" kern="1200"/>
                        </m:ctrlPr>
                      </m:accPr>
                      <m:e>
                        <m:r>
                          <a:rPr lang="en-US" sz="1400" i="1" kern="1200"/>
                          <m:t>𝑉</m:t>
                        </m:r>
                      </m:e>
                    </m:acc>
                  </m:e>
                  <m:sub>
                    <m:r>
                      <a:rPr lang="en-US" sz="1400" i="1" kern="1200"/>
                      <m:t>1</m:t>
                    </m:r>
                    <m:r>
                      <a:rPr lang="en-US" sz="1400" i="1" kern="1200"/>
                      <m:t>𝑓</m:t>
                    </m:r>
                  </m:sub>
                </m:sSub>
                <m:r>
                  <a:rPr lang="en-US" sz="1400" i="1" kern="1200"/>
                  <m:t>+ </m:t>
                </m:r>
                <m:sSub>
                  <m:sSubPr>
                    <m:ctrlPr>
                      <a:rPr lang="en-US" sz="1400" i="1" kern="1200"/>
                    </m:ctrlPr>
                  </m:sSubPr>
                  <m:e>
                    <m:r>
                      <a:rPr lang="en-US" sz="1400" i="1" kern="1200"/>
                      <m:t>𝑚</m:t>
                    </m:r>
                  </m:e>
                  <m:sub>
                    <m:r>
                      <a:rPr lang="en-US" sz="1400" i="1" kern="1200"/>
                      <m:t>2</m:t>
                    </m:r>
                  </m:sub>
                </m:sSub>
                <m:sSub>
                  <m:sSubPr>
                    <m:ctrlPr>
                      <a:rPr lang="en-US" sz="1400" i="1" kern="1200"/>
                    </m:ctrlPr>
                  </m:sSubPr>
                  <m:e>
                    <m:acc>
                      <m:accPr>
                        <m:chr m:val="⃗"/>
                        <m:ctrlPr>
                          <a:rPr lang="en-US" sz="1400" i="1" kern="1200"/>
                        </m:ctrlPr>
                      </m:accPr>
                      <m:e>
                        <m:r>
                          <a:rPr lang="en-US" sz="1400" i="1" kern="1200"/>
                          <m:t>𝑉</m:t>
                        </m:r>
                      </m:e>
                    </m:acc>
                  </m:e>
                  <m:sub>
                    <m:r>
                      <a:rPr lang="en-US" sz="1400" i="1" kern="1200"/>
                      <m:t>2</m:t>
                    </m:r>
                    <m:r>
                      <a:rPr lang="en-US" sz="1400" i="1" kern="1200"/>
                      <m:t>𝑓</m:t>
                    </m:r>
                  </m:sub>
                </m:sSub>
              </m:oMath>
            </m:oMathPara>
          </a14:m>
          <a:endParaRPr lang="en-US" sz="1400" kern="1200" dirty="0"/>
        </a:p>
      </dsp:txBody>
      <dsp:txXfrm>
        <a:off x="3465335" y="2148094"/>
        <a:ext cx="3638024" cy="752544"/>
      </dsp:txXfrm>
    </dsp:sp>
    <dsp:sp modelId="{3ACF030C-90A1-428C-BE51-4D2799B940C8}">
      <dsp:nvSpPr>
        <dsp:cNvPr id="0" name=""/>
        <dsp:cNvSpPr/>
      </dsp:nvSpPr>
      <dsp:spPr>
        <a:xfrm>
          <a:off x="1117035" y="3104641"/>
          <a:ext cx="2266699" cy="90667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en-US" sz="1200" kern="1200" dirty="0"/>
            <a:t>Conservation of momentum:</a:t>
          </a:r>
        </a:p>
      </dsp:txBody>
      <dsp:txXfrm>
        <a:off x="1570375" y="3104641"/>
        <a:ext cx="1360020" cy="906679"/>
      </dsp:txXfrm>
    </dsp:sp>
    <dsp:sp modelId="{27E7FBA9-9355-4D70-8D90-12E8D2493F43}">
      <dsp:nvSpPr>
        <dsp:cNvPr id="0" name=""/>
        <dsp:cNvSpPr/>
      </dsp:nvSpPr>
      <dsp:spPr>
        <a:xfrm>
          <a:off x="3089063" y="3181709"/>
          <a:ext cx="4390568" cy="752544"/>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400" i="1" kern="1200" smtClean="0"/>
                    </m:ctrlPr>
                  </m:sSubPr>
                  <m:e>
                    <m:r>
                      <a:rPr lang="en-US" sz="1400" i="1" kern="1200"/>
                      <m:t>𝑚</m:t>
                    </m:r>
                  </m:e>
                  <m:sub>
                    <m:r>
                      <a:rPr lang="en-US" sz="1400" i="1" kern="1200"/>
                      <m:t>1</m:t>
                    </m:r>
                  </m:sub>
                </m:sSub>
                <m:sSub>
                  <m:sSubPr>
                    <m:ctrlPr>
                      <a:rPr lang="en-US" sz="1400" i="1" kern="1200"/>
                    </m:ctrlPr>
                  </m:sSubPr>
                  <m:e>
                    <m:acc>
                      <m:accPr>
                        <m:chr m:val="⃗"/>
                        <m:ctrlPr>
                          <a:rPr lang="en-US" sz="1400" i="1" kern="1200"/>
                        </m:ctrlPr>
                      </m:accPr>
                      <m:e>
                        <m:r>
                          <a:rPr lang="en-US" sz="1400" i="1" kern="1200"/>
                          <m:t>𝑉</m:t>
                        </m:r>
                      </m:e>
                    </m:acc>
                  </m:e>
                  <m:sub>
                    <m:r>
                      <a:rPr lang="en-US" sz="1400" i="1" kern="1200"/>
                      <m:t>1</m:t>
                    </m:r>
                    <m:r>
                      <a:rPr lang="en-US" sz="1400" i="1" kern="1200"/>
                      <m:t>𝑖</m:t>
                    </m:r>
                  </m:sub>
                </m:sSub>
                <m:r>
                  <a:rPr lang="en-US" sz="1400" i="1" kern="1200"/>
                  <m:t>+ </m:t>
                </m:r>
                <m:sSub>
                  <m:sSubPr>
                    <m:ctrlPr>
                      <a:rPr lang="en-US" sz="1400" i="1" kern="1200"/>
                    </m:ctrlPr>
                  </m:sSubPr>
                  <m:e>
                    <m:r>
                      <a:rPr lang="en-US" sz="1400" i="1" kern="1200"/>
                      <m:t>𝑚</m:t>
                    </m:r>
                  </m:e>
                  <m:sub>
                    <m:r>
                      <a:rPr lang="en-US" sz="1400" i="1" kern="1200"/>
                      <m:t>2</m:t>
                    </m:r>
                  </m:sub>
                </m:sSub>
                <m:sSub>
                  <m:sSubPr>
                    <m:ctrlPr>
                      <a:rPr lang="en-US" sz="1400" i="1" kern="1200"/>
                    </m:ctrlPr>
                  </m:sSubPr>
                  <m:e>
                    <m:acc>
                      <m:accPr>
                        <m:chr m:val="⃗"/>
                        <m:ctrlPr>
                          <a:rPr lang="en-US" sz="1400" i="1" kern="1200"/>
                        </m:ctrlPr>
                      </m:accPr>
                      <m:e>
                        <m:r>
                          <a:rPr lang="en-US" sz="1400" i="1" kern="1200"/>
                          <m:t>𝑉</m:t>
                        </m:r>
                      </m:e>
                    </m:acc>
                  </m:e>
                  <m:sub>
                    <m:r>
                      <a:rPr lang="en-US" sz="1400" i="1" kern="1200"/>
                      <m:t>2</m:t>
                    </m:r>
                    <m:r>
                      <a:rPr lang="en-US" sz="1400" i="1" kern="1200"/>
                      <m:t>𝑖</m:t>
                    </m:r>
                  </m:sub>
                </m:sSub>
                <m:r>
                  <a:rPr lang="en-US" sz="1400" i="1" kern="1200"/>
                  <m:t>=</m:t>
                </m:r>
                <m:sSub>
                  <m:sSubPr>
                    <m:ctrlPr>
                      <a:rPr lang="en-US" sz="1400" i="1" kern="1200"/>
                    </m:ctrlPr>
                  </m:sSubPr>
                  <m:e>
                    <m:r>
                      <a:rPr lang="en-US" sz="1400" i="1" kern="1200"/>
                      <m:t>𝑚</m:t>
                    </m:r>
                  </m:e>
                  <m:sub>
                    <m:r>
                      <a:rPr lang="en-US" sz="1400" i="1" kern="1200"/>
                      <m:t>1</m:t>
                    </m:r>
                  </m:sub>
                </m:sSub>
                <m:sSub>
                  <m:sSubPr>
                    <m:ctrlPr>
                      <a:rPr lang="en-US" sz="1400" i="1" kern="1200"/>
                    </m:ctrlPr>
                  </m:sSubPr>
                  <m:e>
                    <m:acc>
                      <m:accPr>
                        <m:chr m:val="⃗"/>
                        <m:ctrlPr>
                          <a:rPr lang="en-US" sz="1400" i="1" kern="1200"/>
                        </m:ctrlPr>
                      </m:accPr>
                      <m:e>
                        <m:r>
                          <a:rPr lang="en-US" sz="1400" i="1" kern="1200"/>
                          <m:t>𝑉</m:t>
                        </m:r>
                      </m:e>
                    </m:acc>
                  </m:e>
                  <m:sub>
                    <m:r>
                      <a:rPr lang="en-US" sz="1400" i="1" kern="1200"/>
                      <m:t>1</m:t>
                    </m:r>
                    <m:r>
                      <a:rPr lang="en-US" sz="1400" i="1" kern="1200"/>
                      <m:t>𝑓</m:t>
                    </m:r>
                  </m:sub>
                </m:sSub>
                <m:r>
                  <a:rPr lang="en-US" sz="1400" i="1" kern="1200"/>
                  <m:t>+ </m:t>
                </m:r>
                <m:sSub>
                  <m:sSubPr>
                    <m:ctrlPr>
                      <a:rPr lang="en-US" sz="1400" i="1" kern="1200"/>
                    </m:ctrlPr>
                  </m:sSubPr>
                  <m:e>
                    <m:r>
                      <a:rPr lang="en-US" sz="1400" i="1" kern="1200"/>
                      <m:t>𝑚</m:t>
                    </m:r>
                  </m:e>
                  <m:sub>
                    <m:r>
                      <a:rPr lang="en-US" sz="1400" i="1" kern="1200"/>
                      <m:t>2</m:t>
                    </m:r>
                  </m:sub>
                </m:sSub>
                <m:sSub>
                  <m:sSubPr>
                    <m:ctrlPr>
                      <a:rPr lang="en-US" sz="1400" i="1" kern="1200"/>
                    </m:ctrlPr>
                  </m:sSubPr>
                  <m:e>
                    <m:acc>
                      <m:accPr>
                        <m:chr m:val="⃗"/>
                        <m:ctrlPr>
                          <a:rPr lang="en-US" sz="1400" i="1" kern="1200"/>
                        </m:ctrlPr>
                      </m:accPr>
                      <m:e>
                        <m:r>
                          <a:rPr lang="en-US" sz="1400" i="1" kern="1200"/>
                          <m:t>𝑉</m:t>
                        </m:r>
                      </m:e>
                    </m:acc>
                  </m:e>
                  <m:sub>
                    <m:r>
                      <a:rPr lang="en-US" sz="1400" i="1" kern="1200"/>
                      <m:t>2</m:t>
                    </m:r>
                    <m:r>
                      <a:rPr lang="en-US" sz="1400" i="1" kern="1200"/>
                      <m:t>𝑓</m:t>
                    </m:r>
                  </m:sub>
                </m:sSub>
              </m:oMath>
            </m:oMathPara>
          </a14:m>
          <a:endParaRPr lang="en-US" sz="1400" kern="1200" dirty="0"/>
        </a:p>
      </dsp:txBody>
      <dsp:txXfrm>
        <a:off x="3465335" y="3181709"/>
        <a:ext cx="3638024" cy="752544"/>
      </dsp:txXfrm>
    </dsp:sp>
    <dsp:sp modelId="{FE3AF6F4-F04B-4D3B-8C44-4BC24B792117}">
      <dsp:nvSpPr>
        <dsp:cNvPr id="0" name=""/>
        <dsp:cNvSpPr/>
      </dsp:nvSpPr>
      <dsp:spPr>
        <a:xfrm>
          <a:off x="1117035" y="4138256"/>
          <a:ext cx="2266699" cy="90667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en-US" sz="1200" kern="1200" dirty="0"/>
            <a:t>Energy is conserved:</a:t>
          </a:r>
        </a:p>
      </dsp:txBody>
      <dsp:txXfrm>
        <a:off x="1570375" y="4138256"/>
        <a:ext cx="1360020" cy="906679"/>
      </dsp:txXfrm>
    </dsp:sp>
    <dsp:sp modelId="{059DDAE2-06E2-4FF6-9BDA-BF302A946669}">
      <dsp:nvSpPr>
        <dsp:cNvPr id="0" name=""/>
        <dsp:cNvSpPr/>
      </dsp:nvSpPr>
      <dsp:spPr>
        <a:xfrm>
          <a:off x="3089063" y="4215324"/>
          <a:ext cx="4390568" cy="752544"/>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400" i="1" kern="1200" smtClean="0"/>
                    </m:ctrlPr>
                  </m:sSubPr>
                  <m:e>
                    <m:f>
                      <m:fPr>
                        <m:ctrlPr>
                          <a:rPr lang="en-US" sz="1400" i="1" kern="1200"/>
                        </m:ctrlPr>
                      </m:fPr>
                      <m:num>
                        <m:r>
                          <a:rPr lang="en-US" sz="1400" i="1" kern="1200"/>
                          <m:t>1</m:t>
                        </m:r>
                      </m:num>
                      <m:den>
                        <m:r>
                          <a:rPr lang="en-US" sz="1400" i="1" kern="1200"/>
                          <m:t>2</m:t>
                        </m:r>
                      </m:den>
                    </m:f>
                    <m:r>
                      <a:rPr lang="en-US" sz="1400" i="1" kern="1200"/>
                      <m:t>𝑚</m:t>
                    </m:r>
                  </m:e>
                  <m:sub>
                    <m:r>
                      <a:rPr lang="en-US" sz="1400" i="1" kern="1200"/>
                      <m:t>1</m:t>
                    </m:r>
                  </m:sub>
                </m:sSub>
                <m:sSup>
                  <m:sSupPr>
                    <m:ctrlPr>
                      <a:rPr lang="en-US" sz="1400" i="1" kern="1200"/>
                    </m:ctrlPr>
                  </m:sSupPr>
                  <m:e>
                    <m:sSub>
                      <m:sSubPr>
                        <m:ctrlPr>
                          <a:rPr lang="en-US" sz="1400" i="1" kern="1200"/>
                        </m:ctrlPr>
                      </m:sSubPr>
                      <m:e>
                        <m:acc>
                          <m:accPr>
                            <m:chr m:val="⃗"/>
                            <m:ctrlPr>
                              <a:rPr lang="en-US" sz="1400" i="1" kern="1200"/>
                            </m:ctrlPr>
                          </m:accPr>
                          <m:e>
                            <m:r>
                              <a:rPr lang="en-US" sz="1400" i="1" kern="1200"/>
                              <m:t>𝑉</m:t>
                            </m:r>
                          </m:e>
                        </m:acc>
                      </m:e>
                      <m:sub>
                        <m:r>
                          <a:rPr lang="en-US" sz="1400" i="1" kern="1200"/>
                          <m:t>1</m:t>
                        </m:r>
                        <m:r>
                          <a:rPr lang="en-US" sz="1400" i="1" kern="1200"/>
                          <m:t>𝑖</m:t>
                        </m:r>
                      </m:sub>
                    </m:sSub>
                  </m:e>
                  <m:sup>
                    <m:r>
                      <a:rPr lang="en-US" sz="1400" i="1" kern="1200"/>
                      <m:t>2</m:t>
                    </m:r>
                  </m:sup>
                </m:sSup>
                <m:r>
                  <a:rPr lang="en-US" sz="1400" i="1" kern="1200"/>
                  <m:t>+ </m:t>
                </m:r>
                <m:sSub>
                  <m:sSubPr>
                    <m:ctrlPr>
                      <a:rPr lang="en-US" sz="1400" i="1" kern="1200"/>
                    </m:ctrlPr>
                  </m:sSubPr>
                  <m:e>
                    <m:f>
                      <m:fPr>
                        <m:ctrlPr>
                          <a:rPr lang="en-US" sz="1400" i="1" kern="1200"/>
                        </m:ctrlPr>
                      </m:fPr>
                      <m:num>
                        <m:r>
                          <a:rPr lang="en-US" sz="1400" i="1" kern="1200"/>
                          <m:t>1</m:t>
                        </m:r>
                      </m:num>
                      <m:den>
                        <m:r>
                          <a:rPr lang="en-US" sz="1400" i="1" kern="1200"/>
                          <m:t>2</m:t>
                        </m:r>
                      </m:den>
                    </m:f>
                    <m:r>
                      <a:rPr lang="en-US" sz="1400" i="1" kern="1200"/>
                      <m:t>𝑚</m:t>
                    </m:r>
                  </m:e>
                  <m:sub>
                    <m:r>
                      <a:rPr lang="en-US" sz="1400" i="1" kern="1200"/>
                      <m:t>2</m:t>
                    </m:r>
                  </m:sub>
                </m:sSub>
                <m:sSup>
                  <m:sSupPr>
                    <m:ctrlPr>
                      <a:rPr lang="en-US" sz="1400" i="1" kern="1200"/>
                    </m:ctrlPr>
                  </m:sSupPr>
                  <m:e>
                    <m:sSub>
                      <m:sSubPr>
                        <m:ctrlPr>
                          <a:rPr lang="en-US" sz="1400" i="1" kern="1200"/>
                        </m:ctrlPr>
                      </m:sSubPr>
                      <m:e>
                        <m:acc>
                          <m:accPr>
                            <m:chr m:val="⃗"/>
                            <m:ctrlPr>
                              <a:rPr lang="en-US" sz="1400" i="1" kern="1200"/>
                            </m:ctrlPr>
                          </m:accPr>
                          <m:e>
                            <m:r>
                              <a:rPr lang="en-US" sz="1400" i="1" kern="1200"/>
                              <m:t>𝑉</m:t>
                            </m:r>
                          </m:e>
                        </m:acc>
                      </m:e>
                      <m:sub>
                        <m:r>
                          <a:rPr lang="en-US" sz="1400" i="1" kern="1200"/>
                          <m:t>2</m:t>
                        </m:r>
                        <m:r>
                          <a:rPr lang="en-US" sz="1400" i="1" kern="1200"/>
                          <m:t>𝑖</m:t>
                        </m:r>
                      </m:sub>
                    </m:sSub>
                  </m:e>
                  <m:sup>
                    <m:r>
                      <a:rPr lang="en-US" sz="1400" i="1" kern="1200"/>
                      <m:t>2</m:t>
                    </m:r>
                  </m:sup>
                </m:sSup>
                <m:r>
                  <a:rPr lang="en-US" sz="1400" i="1" kern="1200"/>
                  <m:t>=</m:t>
                </m:r>
                <m:sSub>
                  <m:sSubPr>
                    <m:ctrlPr>
                      <a:rPr lang="en-US" sz="1400" i="1" kern="1200"/>
                    </m:ctrlPr>
                  </m:sSubPr>
                  <m:e>
                    <m:f>
                      <m:fPr>
                        <m:ctrlPr>
                          <a:rPr lang="en-US" sz="1400" i="1" kern="1200"/>
                        </m:ctrlPr>
                      </m:fPr>
                      <m:num>
                        <m:r>
                          <a:rPr lang="en-US" sz="1400" i="1" kern="1200"/>
                          <m:t>1</m:t>
                        </m:r>
                      </m:num>
                      <m:den>
                        <m:r>
                          <a:rPr lang="en-US" sz="1400" i="1" kern="1200"/>
                          <m:t>2</m:t>
                        </m:r>
                      </m:den>
                    </m:f>
                    <m:r>
                      <a:rPr lang="en-US" sz="1400" i="1" kern="1200"/>
                      <m:t>𝑚</m:t>
                    </m:r>
                  </m:e>
                  <m:sub>
                    <m:r>
                      <a:rPr lang="en-US" sz="1400" i="1" kern="1200"/>
                      <m:t>1</m:t>
                    </m:r>
                  </m:sub>
                </m:sSub>
                <m:sSup>
                  <m:sSupPr>
                    <m:ctrlPr>
                      <a:rPr lang="en-US" sz="1400" i="1" kern="1200"/>
                    </m:ctrlPr>
                  </m:sSupPr>
                  <m:e>
                    <m:sSub>
                      <m:sSubPr>
                        <m:ctrlPr>
                          <a:rPr lang="en-US" sz="1400" i="1" kern="1200"/>
                        </m:ctrlPr>
                      </m:sSubPr>
                      <m:e>
                        <m:acc>
                          <m:accPr>
                            <m:chr m:val="⃗"/>
                            <m:ctrlPr>
                              <a:rPr lang="en-US" sz="1400" i="1" kern="1200"/>
                            </m:ctrlPr>
                          </m:accPr>
                          <m:e>
                            <m:r>
                              <a:rPr lang="en-US" sz="1400" i="1" kern="1200"/>
                              <m:t>𝑉</m:t>
                            </m:r>
                          </m:e>
                        </m:acc>
                      </m:e>
                      <m:sub>
                        <m:r>
                          <a:rPr lang="en-US" sz="1400" i="1" kern="1200"/>
                          <m:t>1</m:t>
                        </m:r>
                        <m:r>
                          <a:rPr lang="en-US" sz="1400" i="1" kern="1200"/>
                          <m:t>𝑓</m:t>
                        </m:r>
                      </m:sub>
                    </m:sSub>
                  </m:e>
                  <m:sup>
                    <m:r>
                      <a:rPr lang="en-US" sz="1400" i="1" kern="1200"/>
                      <m:t>2</m:t>
                    </m:r>
                  </m:sup>
                </m:sSup>
                <m:r>
                  <a:rPr lang="en-US" sz="1400" i="1" kern="1200"/>
                  <m:t>+ </m:t>
                </m:r>
                <m:sSub>
                  <m:sSubPr>
                    <m:ctrlPr>
                      <a:rPr lang="en-US" sz="1400" i="1" kern="1200"/>
                    </m:ctrlPr>
                  </m:sSubPr>
                  <m:e>
                    <m:f>
                      <m:fPr>
                        <m:ctrlPr>
                          <a:rPr lang="en-US" sz="1400" i="1" kern="1200"/>
                        </m:ctrlPr>
                      </m:fPr>
                      <m:num>
                        <m:r>
                          <a:rPr lang="en-US" sz="1400" i="1" kern="1200"/>
                          <m:t>1</m:t>
                        </m:r>
                      </m:num>
                      <m:den>
                        <m:r>
                          <a:rPr lang="en-US" sz="1400" i="1" kern="1200"/>
                          <m:t>2</m:t>
                        </m:r>
                      </m:den>
                    </m:f>
                    <m:r>
                      <a:rPr lang="en-US" sz="1400" i="1" kern="1200"/>
                      <m:t>𝑚</m:t>
                    </m:r>
                  </m:e>
                  <m:sub>
                    <m:r>
                      <a:rPr lang="en-US" sz="1400" i="1" kern="1200"/>
                      <m:t>2</m:t>
                    </m:r>
                  </m:sub>
                </m:sSub>
                <m:sSup>
                  <m:sSupPr>
                    <m:ctrlPr>
                      <a:rPr lang="en-US" sz="1400" i="1" kern="1200"/>
                    </m:ctrlPr>
                  </m:sSupPr>
                  <m:e>
                    <m:sSub>
                      <m:sSubPr>
                        <m:ctrlPr>
                          <a:rPr lang="en-US" sz="1400" i="1" kern="1200"/>
                        </m:ctrlPr>
                      </m:sSubPr>
                      <m:e>
                        <m:acc>
                          <m:accPr>
                            <m:chr m:val="⃗"/>
                            <m:ctrlPr>
                              <a:rPr lang="en-US" sz="1400" i="1" kern="1200"/>
                            </m:ctrlPr>
                          </m:accPr>
                          <m:e>
                            <m:r>
                              <a:rPr lang="en-US" sz="1400" i="1" kern="1200"/>
                              <m:t>𝑉</m:t>
                            </m:r>
                          </m:e>
                        </m:acc>
                      </m:e>
                      <m:sub>
                        <m:r>
                          <a:rPr lang="en-US" sz="1400" i="1" kern="1200"/>
                          <m:t>2</m:t>
                        </m:r>
                        <m:r>
                          <a:rPr lang="en-US" sz="1400" i="1" kern="1200"/>
                          <m:t>𝑓</m:t>
                        </m:r>
                      </m:sub>
                    </m:sSub>
                  </m:e>
                  <m:sup>
                    <m:r>
                      <a:rPr lang="en-US" sz="1400" i="1" kern="1200"/>
                      <m:t>2</m:t>
                    </m:r>
                  </m:sup>
                </m:sSup>
              </m:oMath>
            </m:oMathPara>
          </a14:m>
          <a:endParaRPr lang="en-US" sz="1400" kern="1200" dirty="0"/>
        </a:p>
      </dsp:txBody>
      <dsp:txXfrm>
        <a:off x="3465335" y="4215324"/>
        <a:ext cx="3638024" cy="752544"/>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A27DD2-65D0-4D66-B43A-3AE3C8D7A849}" type="datetimeFigureOut">
              <a:rPr lang="en-US" smtClean="0"/>
              <a:t>3/26/2023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24C76-2916-4450-B152-FA81F261A7C7}" type="slidenum">
              <a:rPr lang="en-US" smtClean="0"/>
              <a:t>‹#›</a:t>
            </a:fld>
            <a:endParaRPr lang="en-US"/>
          </a:p>
        </p:txBody>
      </p:sp>
    </p:spTree>
    <p:extLst>
      <p:ext uri="{BB962C8B-B14F-4D97-AF65-F5344CB8AC3E}">
        <p14:creationId xmlns:p14="http://schemas.microsoft.com/office/powerpoint/2010/main" val="323943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24C76-2916-4450-B152-FA81F261A7C7}" type="slidenum">
              <a:rPr lang="en-US" smtClean="0"/>
              <a:t>1</a:t>
            </a:fld>
            <a:endParaRPr lang="en-US"/>
          </a:p>
        </p:txBody>
      </p:sp>
    </p:spTree>
    <p:extLst>
      <p:ext uri="{BB962C8B-B14F-4D97-AF65-F5344CB8AC3E}">
        <p14:creationId xmlns:p14="http://schemas.microsoft.com/office/powerpoint/2010/main" val="89940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531A5-EFE6-44F8-9467-9A24EFE655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908A837-6EB7-4813-86B6-D5A7502767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B1DACE5-D0C6-4D41-B580-6CF8837503DB}"/>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5" name="Footer Placeholder 4">
            <a:extLst>
              <a:ext uri="{FF2B5EF4-FFF2-40B4-BE49-F238E27FC236}">
                <a16:creationId xmlns:a16="http://schemas.microsoft.com/office/drawing/2014/main" id="{FA8D9F32-A21A-41F8-BDFE-0FC7C1A46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86BD1C-180F-4E72-B15A-06DA8B4FD33D}"/>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444370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79121-9478-4661-B1FD-0D72872249E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FFD2644-4B78-4F0F-A10F-39ED328C86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8739E8-CD67-48D9-9A44-D2EC4DA3F918}"/>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5" name="Footer Placeholder 4">
            <a:extLst>
              <a:ext uri="{FF2B5EF4-FFF2-40B4-BE49-F238E27FC236}">
                <a16:creationId xmlns:a16="http://schemas.microsoft.com/office/drawing/2014/main" id="{B3DFB458-F3B5-421C-A0D8-C36E1CE899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FE2716-92F5-4011-9B47-2CD80B4E271C}"/>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786101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8D4B3B5-272E-482E-A92B-91D2766E2F1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4E0EFC9-EC63-41B4-86F0-8824FA29021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41A643-E15B-43F1-8AC1-99992DFE9351}"/>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5" name="Footer Placeholder 4">
            <a:extLst>
              <a:ext uri="{FF2B5EF4-FFF2-40B4-BE49-F238E27FC236}">
                <a16:creationId xmlns:a16="http://schemas.microsoft.com/office/drawing/2014/main" id="{C7178AC6-CF45-41A8-8B1D-888460BD1C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D9EE78-B71F-41C5-8346-FCB3976E9BB4}"/>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694052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6787C-12CD-4CD7-BBDE-69CB6C8B08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1F7D10-7D34-4180-93C1-6F66DBAB709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0F7998-1ECC-435D-9E60-923377B726FE}"/>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5" name="Footer Placeholder 4">
            <a:extLst>
              <a:ext uri="{FF2B5EF4-FFF2-40B4-BE49-F238E27FC236}">
                <a16:creationId xmlns:a16="http://schemas.microsoft.com/office/drawing/2014/main" id="{80D75CD6-8783-4CC7-8057-84FDB51E64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C4987C-ADEC-4E01-87C5-8BF5F6CBFC8A}"/>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660816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B42D6-2A9D-45C6-96FB-A7FA45335F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F480F05-817E-4651-8989-6C33A2A1BD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F6B521-F97B-4D8B-84E6-15B76889035C}"/>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5" name="Footer Placeholder 4">
            <a:extLst>
              <a:ext uri="{FF2B5EF4-FFF2-40B4-BE49-F238E27FC236}">
                <a16:creationId xmlns:a16="http://schemas.microsoft.com/office/drawing/2014/main" id="{51F3CA2C-01CF-4D59-8AD7-0710D87319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D32AA5-8A4B-4CA0-A112-92AEFB6DE6E1}"/>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084878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5C281-3947-4BDB-8CD5-72FEFD2F9A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4E591D-51C2-4CF6-A392-BBDDE778058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148E29-683D-4BD6-8E10-88807EE282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EF636E-0492-4C5A-A8A6-88B8D4829FC1}"/>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6" name="Footer Placeholder 5">
            <a:extLst>
              <a:ext uri="{FF2B5EF4-FFF2-40B4-BE49-F238E27FC236}">
                <a16:creationId xmlns:a16="http://schemas.microsoft.com/office/drawing/2014/main" id="{1986210B-44A2-46AE-AF7A-22D4F0B142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A5FDA5-5A48-42D6-94AA-9160F363DBB1}"/>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866660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04F04-2BCB-4DDD-B776-C538C70EDD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8F649B-30CF-4714-A7F0-8006AEBDFA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32BCA38-19C1-4E1E-8996-CF4BBD8003F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B1385FA-DF24-48ED-A70F-2A06239E83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7B4A86-04CA-4978-A85C-856CF45CCEE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21EC9C3-55C4-4488-898E-C165FD97B25C}"/>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8" name="Footer Placeholder 7">
            <a:extLst>
              <a:ext uri="{FF2B5EF4-FFF2-40B4-BE49-F238E27FC236}">
                <a16:creationId xmlns:a16="http://schemas.microsoft.com/office/drawing/2014/main" id="{9A5D55E3-8765-44F7-97F6-2850303D27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F38B90-9313-44C4-BA7A-6AD79C53CC1F}"/>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704299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90061-B137-4812-9B67-DA31F92BB5F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7BD7516-C6B6-40AE-9DB2-3018E65BDFDF}"/>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4" name="Footer Placeholder 3">
            <a:extLst>
              <a:ext uri="{FF2B5EF4-FFF2-40B4-BE49-F238E27FC236}">
                <a16:creationId xmlns:a16="http://schemas.microsoft.com/office/drawing/2014/main" id="{2C8E7B78-74B9-4E90-ABE3-BDA9A50D05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12A14C-3BBD-4EC0-94E1-1934A87874AB}"/>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690219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E91FF-E5BF-467A-A5B9-013820C495CE}"/>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3" name="Footer Placeholder 2">
            <a:extLst>
              <a:ext uri="{FF2B5EF4-FFF2-40B4-BE49-F238E27FC236}">
                <a16:creationId xmlns:a16="http://schemas.microsoft.com/office/drawing/2014/main" id="{7BEBB97C-C837-4300-B556-EF09C81B5AA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2E097D6-51B1-4449-A1E9-40C1EA995FF5}"/>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566163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2652A-15ED-4750-8BD6-B6C1D51BED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4107C68-A1AA-43A9-BDC3-D1E7773EBF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788BC6F-138F-49CB-AE26-B33656747D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CCD26F-ADD4-4C1E-B024-63A8C8B86B11}"/>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6" name="Footer Placeholder 5">
            <a:extLst>
              <a:ext uri="{FF2B5EF4-FFF2-40B4-BE49-F238E27FC236}">
                <a16:creationId xmlns:a16="http://schemas.microsoft.com/office/drawing/2014/main" id="{27E0D64A-57D1-47BB-9F0D-396C43C551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B82A92-3551-4941-831C-868ED83D939F}"/>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696173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BF1FF-BCD4-4E2C-83E9-69DB455352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463DF4F-64CE-4471-BC98-74758F5D04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B88D3DA-1BE1-4429-8EB9-F18F36294E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A92F6E-42E0-430F-8672-ED3F75D3FB23}"/>
              </a:ext>
            </a:extLst>
          </p:cNvPr>
          <p:cNvSpPr>
            <a:spLocks noGrp="1"/>
          </p:cNvSpPr>
          <p:nvPr>
            <p:ph type="dt" sz="half" idx="10"/>
          </p:nvPr>
        </p:nvSpPr>
        <p:spPr/>
        <p:txBody>
          <a:bodyPr/>
          <a:lstStyle/>
          <a:p>
            <a:fld id="{4D382E00-9C35-4AF0-88DB-478D143718E2}" type="datetimeFigureOut">
              <a:rPr lang="en-US" smtClean="0"/>
              <a:t>3/26/2023</a:t>
            </a:fld>
            <a:endParaRPr lang="en-US"/>
          </a:p>
        </p:txBody>
      </p:sp>
      <p:sp>
        <p:nvSpPr>
          <p:cNvPr id="6" name="Footer Placeholder 5">
            <a:extLst>
              <a:ext uri="{FF2B5EF4-FFF2-40B4-BE49-F238E27FC236}">
                <a16:creationId xmlns:a16="http://schemas.microsoft.com/office/drawing/2014/main" id="{F1679092-B1DF-4D1C-8AA9-56A0E384409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77362CE-AAB7-4D50-961B-D4F1086899DB}"/>
              </a:ext>
            </a:extLst>
          </p:cNvPr>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651881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635D55-2770-497E-B4DF-93D50AA890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A11F2C6-50BF-4D7D-91A0-E4DE96D7B3D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4C0C47-FF12-4855-AECE-DA0A12E99B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382E00-9C35-4AF0-88DB-478D143718E2}" type="datetimeFigureOut">
              <a:rPr lang="en-US" smtClean="0"/>
              <a:t>3/26/2023</a:t>
            </a:fld>
            <a:endParaRPr lang="en-US"/>
          </a:p>
        </p:txBody>
      </p:sp>
      <p:sp>
        <p:nvSpPr>
          <p:cNvPr id="5" name="Footer Placeholder 4">
            <a:extLst>
              <a:ext uri="{FF2B5EF4-FFF2-40B4-BE49-F238E27FC236}">
                <a16:creationId xmlns:a16="http://schemas.microsoft.com/office/drawing/2014/main" id="{5EB2D7C8-6627-4686-9004-C0301CBDA7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2D6725-3BF4-48F2-AD5B-FD409E565A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A3639-6358-4F19-BA78-8C7E28F0A523}" type="slidenum">
              <a:rPr lang="en-US" smtClean="0"/>
              <a:t>‹#›</a:t>
            </a:fld>
            <a:endParaRPr lang="en-US"/>
          </a:p>
        </p:txBody>
      </p:sp>
    </p:spTree>
    <p:extLst>
      <p:ext uri="{BB962C8B-B14F-4D97-AF65-F5344CB8AC3E}">
        <p14:creationId xmlns:p14="http://schemas.microsoft.com/office/powerpoint/2010/main" val="3822457803"/>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physics.stackexchange.com/questions/269718/question-regarding-elastic-collisions-and-the-conservation-of-momentum-energy"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diagramLayout" Target="../diagrams/layout4.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svg"/></Relationships>
</file>

<file path=ppt/slides/_rels/slide1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diagramLayout" Target="../diagrams/layout2.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0D3E573C-3958-42CC-A225-6B8B07B0F6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13">
            <a:extLst>
              <a:ext uri="{FF2B5EF4-FFF2-40B4-BE49-F238E27FC236}">
                <a16:creationId xmlns:a16="http://schemas.microsoft.com/office/drawing/2014/main" id="{337AE4E8-E01E-4FD9-89B2-91EF5C7DD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5396758 w 12192000"/>
              <a:gd name="connsiteY0" fmla="*/ 10203 h 6858000"/>
              <a:gd name="connsiteX1" fmla="*/ 5392866 w 12192000"/>
              <a:gd name="connsiteY1" fmla="*/ 11426 h 6858000"/>
              <a:gd name="connsiteX2" fmla="*/ 5281815 w 12192000"/>
              <a:gd name="connsiteY2" fmla="*/ 43431 h 6858000"/>
              <a:gd name="connsiteX3" fmla="*/ 5060816 w 12192000"/>
              <a:gd name="connsiteY3" fmla="*/ 140336 h 6858000"/>
              <a:gd name="connsiteX4" fmla="*/ 5019170 w 12192000"/>
              <a:gd name="connsiteY4" fmla="*/ 180311 h 6858000"/>
              <a:gd name="connsiteX5" fmla="*/ 4674779 w 12192000"/>
              <a:gd name="connsiteY5" fmla="*/ 441672 h 6858000"/>
              <a:gd name="connsiteX6" fmla="*/ 4740661 w 12192000"/>
              <a:gd name="connsiteY6" fmla="*/ 497083 h 6858000"/>
              <a:gd name="connsiteX7" fmla="*/ 4618372 w 12192000"/>
              <a:gd name="connsiteY7" fmla="*/ 563372 h 6858000"/>
              <a:gd name="connsiteX8" fmla="*/ 4590828 w 12192000"/>
              <a:gd name="connsiteY8" fmla="*/ 591204 h 6858000"/>
              <a:gd name="connsiteX9" fmla="*/ 4614185 w 12192000"/>
              <a:gd name="connsiteY9" fmla="*/ 624601 h 6858000"/>
              <a:gd name="connsiteX10" fmla="*/ 4664862 w 12192000"/>
              <a:gd name="connsiteY10" fmla="*/ 647878 h 6858000"/>
              <a:gd name="connsiteX11" fmla="*/ 4732066 w 12192000"/>
              <a:gd name="connsiteY11" fmla="*/ 706829 h 6858000"/>
              <a:gd name="connsiteX12" fmla="*/ 4729423 w 12192000"/>
              <a:gd name="connsiteY12" fmla="*/ 752878 h 6858000"/>
              <a:gd name="connsiteX13" fmla="*/ 4689540 w 12192000"/>
              <a:gd name="connsiteY13" fmla="*/ 836372 h 6858000"/>
              <a:gd name="connsiteX14" fmla="*/ 4749475 w 12192000"/>
              <a:gd name="connsiteY14" fmla="*/ 923661 h 6858000"/>
              <a:gd name="connsiteX15" fmla="*/ 4780322 w 12192000"/>
              <a:gd name="connsiteY15" fmla="*/ 949468 h 6858000"/>
              <a:gd name="connsiteX16" fmla="*/ 4720828 w 12192000"/>
              <a:gd name="connsiteY16" fmla="*/ 958323 h 6858000"/>
              <a:gd name="connsiteX17" fmla="*/ 4700119 w 12192000"/>
              <a:gd name="connsiteY17" fmla="*/ 994757 h 6858000"/>
              <a:gd name="connsiteX18" fmla="*/ 4690862 w 12192000"/>
              <a:gd name="connsiteY18" fmla="*/ 1012975 h 6858000"/>
              <a:gd name="connsiteX19" fmla="*/ 4634676 w 12192000"/>
              <a:gd name="connsiteY19" fmla="*/ 1127083 h 6858000"/>
              <a:gd name="connsiteX20" fmla="*/ 4644152 w 12192000"/>
              <a:gd name="connsiteY20" fmla="*/ 1158961 h 6858000"/>
              <a:gd name="connsiteX21" fmla="*/ 4737797 w 12192000"/>
              <a:gd name="connsiteY21" fmla="*/ 1313047 h 6858000"/>
              <a:gd name="connsiteX22" fmla="*/ 4638204 w 12192000"/>
              <a:gd name="connsiteY22" fmla="*/ 1356058 h 6858000"/>
              <a:gd name="connsiteX23" fmla="*/ 4632253 w 12192000"/>
              <a:gd name="connsiteY23" fmla="*/ 1428925 h 6858000"/>
              <a:gd name="connsiteX24" fmla="*/ 4581575 w 12192000"/>
              <a:gd name="connsiteY24" fmla="*/ 1510395 h 6858000"/>
              <a:gd name="connsiteX25" fmla="*/ 4470084 w 12192000"/>
              <a:gd name="connsiteY25" fmla="*/ 1625011 h 6858000"/>
              <a:gd name="connsiteX26" fmla="*/ 4406845 w 12192000"/>
              <a:gd name="connsiteY26" fmla="*/ 1701926 h 6858000"/>
              <a:gd name="connsiteX27" fmla="*/ 4515913 w 12192000"/>
              <a:gd name="connsiteY27" fmla="*/ 1722418 h 6858000"/>
              <a:gd name="connsiteX28" fmla="*/ 4532879 w 12192000"/>
              <a:gd name="connsiteY28" fmla="*/ 1734311 h 6858000"/>
              <a:gd name="connsiteX29" fmla="*/ 4519880 w 12192000"/>
              <a:gd name="connsiteY29" fmla="*/ 1774792 h 6858000"/>
              <a:gd name="connsiteX30" fmla="*/ 4502473 w 12192000"/>
              <a:gd name="connsiteY30" fmla="*/ 1815024 h 6858000"/>
              <a:gd name="connsiteX31" fmla="*/ 4514592 w 12192000"/>
              <a:gd name="connsiteY31" fmla="*/ 1846649 h 6858000"/>
              <a:gd name="connsiteX32" fmla="*/ 4599644 w 12192000"/>
              <a:gd name="connsiteY32" fmla="*/ 1983529 h 6858000"/>
              <a:gd name="connsiteX33" fmla="*/ 4669490 w 12192000"/>
              <a:gd name="connsiteY33" fmla="*/ 2037925 h 6858000"/>
              <a:gd name="connsiteX34" fmla="*/ 4828575 w 12192000"/>
              <a:gd name="connsiteY34" fmla="*/ 2285118 h 6858000"/>
              <a:gd name="connsiteX35" fmla="*/ 4878593 w 12192000"/>
              <a:gd name="connsiteY35" fmla="*/ 2365322 h 6858000"/>
              <a:gd name="connsiteX36" fmla="*/ 4841575 w 12192000"/>
              <a:gd name="connsiteY36" fmla="*/ 2393659 h 6858000"/>
              <a:gd name="connsiteX37" fmla="*/ 4912527 w 12192000"/>
              <a:gd name="connsiteY37" fmla="*/ 2477660 h 6858000"/>
              <a:gd name="connsiteX38" fmla="*/ 4996035 w 12192000"/>
              <a:gd name="connsiteY38" fmla="*/ 2571021 h 6858000"/>
              <a:gd name="connsiteX39" fmla="*/ 5017848 w 12192000"/>
              <a:gd name="connsiteY39" fmla="*/ 2595818 h 6858000"/>
              <a:gd name="connsiteX40" fmla="*/ 6739364 w 12192000"/>
              <a:gd name="connsiteY40" fmla="*/ 3428225 h 6858000"/>
              <a:gd name="connsiteX41" fmla="*/ 7193263 w 12192000"/>
              <a:gd name="connsiteY41" fmla="*/ 3305514 h 6858000"/>
              <a:gd name="connsiteX42" fmla="*/ 7372843 w 12192000"/>
              <a:gd name="connsiteY42" fmla="*/ 3210130 h 6858000"/>
              <a:gd name="connsiteX43" fmla="*/ 7602877 w 12192000"/>
              <a:gd name="connsiteY43" fmla="*/ 3057057 h 6858000"/>
              <a:gd name="connsiteX44" fmla="*/ 7848777 w 12192000"/>
              <a:gd name="connsiteY44" fmla="*/ 2933840 h 6858000"/>
              <a:gd name="connsiteX45" fmla="*/ 7932507 w 12192000"/>
              <a:gd name="connsiteY45" fmla="*/ 2820997 h 6858000"/>
              <a:gd name="connsiteX46" fmla="*/ 7961812 w 12192000"/>
              <a:gd name="connsiteY46" fmla="*/ 2789372 h 6858000"/>
              <a:gd name="connsiteX47" fmla="*/ 8035185 w 12192000"/>
              <a:gd name="connsiteY47" fmla="*/ 2748129 h 6858000"/>
              <a:gd name="connsiteX48" fmla="*/ 8163202 w 12192000"/>
              <a:gd name="connsiteY48" fmla="*/ 2659069 h 6858000"/>
              <a:gd name="connsiteX49" fmla="*/ 8116270 w 12192000"/>
              <a:gd name="connsiteY49" fmla="*/ 2638828 h 6858000"/>
              <a:gd name="connsiteX50" fmla="*/ 7981202 w 12192000"/>
              <a:gd name="connsiteY50" fmla="*/ 2692720 h 6858000"/>
              <a:gd name="connsiteX51" fmla="*/ 7882928 w 12192000"/>
              <a:gd name="connsiteY51" fmla="*/ 2707140 h 6858000"/>
              <a:gd name="connsiteX52" fmla="*/ 8021303 w 12192000"/>
              <a:gd name="connsiteY52" fmla="*/ 2613022 h 6858000"/>
              <a:gd name="connsiteX53" fmla="*/ 8155270 w 12192000"/>
              <a:gd name="connsiteY53" fmla="*/ 2490563 h 6858000"/>
              <a:gd name="connsiteX54" fmla="*/ 8051930 w 12192000"/>
              <a:gd name="connsiteY54" fmla="*/ 2514093 h 6858000"/>
              <a:gd name="connsiteX55" fmla="*/ 8047523 w 12192000"/>
              <a:gd name="connsiteY55" fmla="*/ 2497647 h 6858000"/>
              <a:gd name="connsiteX56" fmla="*/ 8136981 w 12192000"/>
              <a:gd name="connsiteY56" fmla="*/ 2351913 h 6858000"/>
              <a:gd name="connsiteX57" fmla="*/ 8181271 w 12192000"/>
              <a:gd name="connsiteY57" fmla="*/ 2293214 h 6858000"/>
              <a:gd name="connsiteX58" fmla="*/ 8380457 w 12192000"/>
              <a:gd name="connsiteY58" fmla="*/ 2116360 h 6858000"/>
              <a:gd name="connsiteX59" fmla="*/ 8191404 w 12192000"/>
              <a:gd name="connsiteY59" fmla="*/ 2195300 h 6858000"/>
              <a:gd name="connsiteX60" fmla="*/ 8386627 w 12192000"/>
              <a:gd name="connsiteY60" fmla="*/ 2023250 h 6858000"/>
              <a:gd name="connsiteX61" fmla="*/ 8481372 w 12192000"/>
              <a:gd name="connsiteY61" fmla="*/ 1959745 h 6858000"/>
              <a:gd name="connsiteX62" fmla="*/ 8505390 w 12192000"/>
              <a:gd name="connsiteY62" fmla="*/ 1922299 h 6858000"/>
              <a:gd name="connsiteX63" fmla="*/ 8463305 w 12192000"/>
              <a:gd name="connsiteY63" fmla="*/ 1914202 h 6858000"/>
              <a:gd name="connsiteX64" fmla="*/ 8334185 w 12192000"/>
              <a:gd name="connsiteY64" fmla="*/ 1928626 h 6858000"/>
              <a:gd name="connsiteX65" fmla="*/ 8493491 w 12192000"/>
              <a:gd name="connsiteY65" fmla="*/ 1812998 h 6858000"/>
              <a:gd name="connsiteX66" fmla="*/ 8374066 w 12192000"/>
              <a:gd name="connsiteY66" fmla="*/ 1830708 h 6858000"/>
              <a:gd name="connsiteX67" fmla="*/ 8339694 w 12192000"/>
              <a:gd name="connsiteY67" fmla="*/ 1785166 h 6858000"/>
              <a:gd name="connsiteX68" fmla="*/ 8284168 w 12192000"/>
              <a:gd name="connsiteY68" fmla="*/ 1711540 h 6858000"/>
              <a:gd name="connsiteX69" fmla="*/ 8245831 w 12192000"/>
              <a:gd name="connsiteY69" fmla="*/ 1670552 h 6858000"/>
              <a:gd name="connsiteX70" fmla="*/ 8229745 w 12192000"/>
              <a:gd name="connsiteY70" fmla="*/ 1541517 h 6858000"/>
              <a:gd name="connsiteX71" fmla="*/ 8262796 w 12192000"/>
              <a:gd name="connsiteY71" fmla="*/ 1400336 h 6858000"/>
              <a:gd name="connsiteX72" fmla="*/ 8352254 w 12192000"/>
              <a:gd name="connsiteY72" fmla="*/ 1328987 h 6858000"/>
              <a:gd name="connsiteX73" fmla="*/ 8326473 w 12192000"/>
              <a:gd name="connsiteY73" fmla="*/ 1248781 h 6858000"/>
              <a:gd name="connsiteX74" fmla="*/ 8136099 w 12192000"/>
              <a:gd name="connsiteY74" fmla="*/ 1297360 h 6858000"/>
              <a:gd name="connsiteX75" fmla="*/ 8420998 w 12192000"/>
              <a:gd name="connsiteY75" fmla="*/ 1106336 h 6858000"/>
              <a:gd name="connsiteX76" fmla="*/ 8373186 w 12192000"/>
              <a:gd name="connsiteY76" fmla="*/ 1096722 h 6858000"/>
              <a:gd name="connsiteX77" fmla="*/ 8375169 w 12192000"/>
              <a:gd name="connsiteY77" fmla="*/ 1081794 h 6858000"/>
              <a:gd name="connsiteX78" fmla="*/ 8372084 w 12192000"/>
              <a:gd name="connsiteY78" fmla="*/ 989950 h 6858000"/>
              <a:gd name="connsiteX79" fmla="*/ 8364151 w 12192000"/>
              <a:gd name="connsiteY79" fmla="*/ 947697 h 6858000"/>
              <a:gd name="connsiteX80" fmla="*/ 8376711 w 12192000"/>
              <a:gd name="connsiteY80" fmla="*/ 899118 h 6858000"/>
              <a:gd name="connsiteX81" fmla="*/ 8162981 w 12192000"/>
              <a:gd name="connsiteY81" fmla="*/ 918094 h 6858000"/>
              <a:gd name="connsiteX82" fmla="*/ 8069999 w 12192000"/>
              <a:gd name="connsiteY82" fmla="*/ 906961 h 6858000"/>
              <a:gd name="connsiteX83" fmla="*/ 7907827 w 12192000"/>
              <a:gd name="connsiteY83" fmla="*/ 903926 h 6858000"/>
              <a:gd name="connsiteX84" fmla="*/ 7832692 w 12192000"/>
              <a:gd name="connsiteY84" fmla="*/ 913287 h 6858000"/>
              <a:gd name="connsiteX85" fmla="*/ 7768573 w 12192000"/>
              <a:gd name="connsiteY85" fmla="*/ 901144 h 6858000"/>
              <a:gd name="connsiteX86" fmla="*/ 7830048 w 12192000"/>
              <a:gd name="connsiteY86" fmla="*/ 843963 h 6858000"/>
              <a:gd name="connsiteX87" fmla="*/ 7916642 w 12192000"/>
              <a:gd name="connsiteY87" fmla="*/ 844721 h 6858000"/>
              <a:gd name="connsiteX88" fmla="*/ 7978337 w 12192000"/>
              <a:gd name="connsiteY88" fmla="*/ 807530 h 6858000"/>
              <a:gd name="connsiteX89" fmla="*/ 8037167 w 12192000"/>
              <a:gd name="connsiteY89" fmla="*/ 740226 h 6858000"/>
              <a:gd name="connsiteX90" fmla="*/ 8244728 w 12192000"/>
              <a:gd name="connsiteY90" fmla="*/ 632950 h 6858000"/>
              <a:gd name="connsiteX91" fmla="*/ 8282626 w 12192000"/>
              <a:gd name="connsiteY91" fmla="*/ 592216 h 6858000"/>
              <a:gd name="connsiteX92" fmla="*/ 7689250 w 12192000"/>
              <a:gd name="connsiteY92" fmla="*/ 747818 h 6858000"/>
              <a:gd name="connsiteX93" fmla="*/ 7872573 w 12192000"/>
              <a:gd name="connsiteY93" fmla="*/ 682541 h 6858000"/>
              <a:gd name="connsiteX94" fmla="*/ 7748521 w 12192000"/>
              <a:gd name="connsiteY94" fmla="*/ 694433 h 6858000"/>
              <a:gd name="connsiteX95" fmla="*/ 7679775 w 12192000"/>
              <a:gd name="connsiteY95" fmla="*/ 650662 h 6858000"/>
              <a:gd name="connsiteX96" fmla="*/ 7680657 w 12192000"/>
              <a:gd name="connsiteY96" fmla="*/ 638264 h 6858000"/>
              <a:gd name="connsiteX97" fmla="*/ 7731115 w 12192000"/>
              <a:gd name="connsiteY97" fmla="*/ 597528 h 6858000"/>
              <a:gd name="connsiteX98" fmla="*/ 7760642 w 12192000"/>
              <a:gd name="connsiteY98" fmla="*/ 571216 h 6858000"/>
              <a:gd name="connsiteX99" fmla="*/ 7841505 w 12192000"/>
              <a:gd name="connsiteY99" fmla="*/ 476336 h 6858000"/>
              <a:gd name="connsiteX100" fmla="*/ 7783776 w 12192000"/>
              <a:gd name="connsiteY100" fmla="*/ 466216 h 6858000"/>
              <a:gd name="connsiteX101" fmla="*/ 7762403 w 12192000"/>
              <a:gd name="connsiteY101" fmla="*/ 446481 h 6858000"/>
              <a:gd name="connsiteX102" fmla="*/ 7778488 w 12192000"/>
              <a:gd name="connsiteY102" fmla="*/ 418650 h 6858000"/>
              <a:gd name="connsiteX103" fmla="*/ 7957184 w 12192000"/>
              <a:gd name="connsiteY103" fmla="*/ 333131 h 6858000"/>
              <a:gd name="connsiteX104" fmla="*/ 7971064 w 12192000"/>
              <a:gd name="connsiteY104" fmla="*/ 266841 h 6858000"/>
              <a:gd name="connsiteX105" fmla="*/ 7937572 w 12192000"/>
              <a:gd name="connsiteY105" fmla="*/ 256975 h 6858000"/>
              <a:gd name="connsiteX106" fmla="*/ 7898573 w 12192000"/>
              <a:gd name="connsiteY106" fmla="*/ 261528 h 6858000"/>
              <a:gd name="connsiteX107" fmla="*/ 7929642 w 12192000"/>
              <a:gd name="connsiteY107" fmla="*/ 209408 h 6858000"/>
              <a:gd name="connsiteX108" fmla="*/ 8056117 w 12192000"/>
              <a:gd name="connsiteY108" fmla="*/ 156782 h 6858000"/>
              <a:gd name="connsiteX109" fmla="*/ 8025270 w 12192000"/>
              <a:gd name="connsiteY109" fmla="*/ 108457 h 6858000"/>
              <a:gd name="connsiteX110" fmla="*/ 8167695 w 12192000"/>
              <a:gd name="connsiteY110" fmla="*/ 35609 h 6858000"/>
              <a:gd name="connsiteX111" fmla="*/ 8251347 w 12192000"/>
              <a:gd name="connsiteY111" fmla="*/ 10203 h 6858000"/>
              <a:gd name="connsiteX112" fmla="*/ 0 w 12192000"/>
              <a:gd name="connsiteY112" fmla="*/ 0 h 6858000"/>
              <a:gd name="connsiteX113" fmla="*/ 12192000 w 12192000"/>
              <a:gd name="connsiteY113" fmla="*/ 0 h 6858000"/>
              <a:gd name="connsiteX114" fmla="*/ 12192000 w 12192000"/>
              <a:gd name="connsiteY114" fmla="*/ 10202 h 6858000"/>
              <a:gd name="connsiteX115" fmla="*/ 10023511 w 12192000"/>
              <a:gd name="connsiteY115" fmla="*/ 10202 h 6858000"/>
              <a:gd name="connsiteX116" fmla="*/ 10081290 w 12192000"/>
              <a:gd name="connsiteY116" fmla="*/ 46954 h 6858000"/>
              <a:gd name="connsiteX117" fmla="*/ 10208104 w 12192000"/>
              <a:gd name="connsiteY117" fmla="*/ 121978 h 6858000"/>
              <a:gd name="connsiteX118" fmla="*/ 9887339 w 12192000"/>
              <a:gd name="connsiteY118" fmla="*/ 204920 h 6858000"/>
              <a:gd name="connsiteX119" fmla="*/ 9575589 w 12192000"/>
              <a:gd name="connsiteY119" fmla="*/ 322144 h 6858000"/>
              <a:gd name="connsiteX120" fmla="*/ 9516842 w 12192000"/>
              <a:gd name="connsiteY120" fmla="*/ 370501 h 6858000"/>
              <a:gd name="connsiteX121" fmla="*/ 9031031 w 12192000"/>
              <a:gd name="connsiteY121" fmla="*/ 686665 h 6858000"/>
              <a:gd name="connsiteX122" fmla="*/ 9123967 w 12192000"/>
              <a:gd name="connsiteY122" fmla="*/ 753695 h 6858000"/>
              <a:gd name="connsiteX123" fmla="*/ 8951461 w 12192000"/>
              <a:gd name="connsiteY123" fmla="*/ 833883 h 6858000"/>
              <a:gd name="connsiteX124" fmla="*/ 8912607 w 12192000"/>
              <a:gd name="connsiteY124" fmla="*/ 867550 h 6858000"/>
              <a:gd name="connsiteX125" fmla="*/ 8945555 w 12192000"/>
              <a:gd name="connsiteY125" fmla="*/ 907951 h 6858000"/>
              <a:gd name="connsiteX126" fmla="*/ 9017042 w 12192000"/>
              <a:gd name="connsiteY126" fmla="*/ 936109 h 6858000"/>
              <a:gd name="connsiteX127" fmla="*/ 9111842 w 12192000"/>
              <a:gd name="connsiteY127" fmla="*/ 1007420 h 6858000"/>
              <a:gd name="connsiteX128" fmla="*/ 9108115 w 12192000"/>
              <a:gd name="connsiteY128" fmla="*/ 1063124 h 6858000"/>
              <a:gd name="connsiteX129" fmla="*/ 9051854 w 12192000"/>
              <a:gd name="connsiteY129" fmla="*/ 1164126 h 6858000"/>
              <a:gd name="connsiteX130" fmla="*/ 9136399 w 12192000"/>
              <a:gd name="connsiteY130" fmla="*/ 1269719 h 6858000"/>
              <a:gd name="connsiteX131" fmla="*/ 9179914 w 12192000"/>
              <a:gd name="connsiteY131" fmla="*/ 1300937 h 6858000"/>
              <a:gd name="connsiteX132" fmla="*/ 9095990 w 12192000"/>
              <a:gd name="connsiteY132" fmla="*/ 1311649 h 6858000"/>
              <a:gd name="connsiteX133" fmla="*/ 9066775 w 12192000"/>
              <a:gd name="connsiteY133" fmla="*/ 1355722 h 6858000"/>
              <a:gd name="connsiteX134" fmla="*/ 9053719 w 12192000"/>
              <a:gd name="connsiteY134" fmla="*/ 1377759 h 6858000"/>
              <a:gd name="connsiteX135" fmla="*/ 8974460 w 12192000"/>
              <a:gd name="connsiteY135" fmla="*/ 1515794 h 6858000"/>
              <a:gd name="connsiteX136" fmla="*/ 8987827 w 12192000"/>
              <a:gd name="connsiteY136" fmla="*/ 1554357 h 6858000"/>
              <a:gd name="connsiteX137" fmla="*/ 9119926 w 12192000"/>
              <a:gd name="connsiteY137" fmla="*/ 1740752 h 6858000"/>
              <a:gd name="connsiteX138" fmla="*/ 8979435 w 12192000"/>
              <a:gd name="connsiteY138" fmla="*/ 1792782 h 6858000"/>
              <a:gd name="connsiteX139" fmla="*/ 8971042 w 12192000"/>
              <a:gd name="connsiteY139" fmla="*/ 1880927 h 6858000"/>
              <a:gd name="connsiteX140" fmla="*/ 8899553 w 12192000"/>
              <a:gd name="connsiteY140" fmla="*/ 1979481 h 6858000"/>
              <a:gd name="connsiteX141" fmla="*/ 8742279 w 12192000"/>
              <a:gd name="connsiteY141" fmla="*/ 2118129 h 6858000"/>
              <a:gd name="connsiteX142" fmla="*/ 8653074 w 12192000"/>
              <a:gd name="connsiteY142" fmla="*/ 2211172 h 6858000"/>
              <a:gd name="connsiteX143" fmla="*/ 8806929 w 12192000"/>
              <a:gd name="connsiteY143" fmla="*/ 2235961 h 6858000"/>
              <a:gd name="connsiteX144" fmla="*/ 8830862 w 12192000"/>
              <a:gd name="connsiteY144" fmla="*/ 2250347 h 6858000"/>
              <a:gd name="connsiteX145" fmla="*/ 8812524 w 12192000"/>
              <a:gd name="connsiteY145" fmla="*/ 2299317 h 6858000"/>
              <a:gd name="connsiteX146" fmla="*/ 8787969 w 12192000"/>
              <a:gd name="connsiteY146" fmla="*/ 2347984 h 6858000"/>
              <a:gd name="connsiteX147" fmla="*/ 8805064 w 12192000"/>
              <a:gd name="connsiteY147" fmla="*/ 2386240 h 6858000"/>
              <a:gd name="connsiteX148" fmla="*/ 8925043 w 12192000"/>
              <a:gd name="connsiteY148" fmla="*/ 2551822 h 6858000"/>
              <a:gd name="connsiteX149" fmla="*/ 9023571 w 12192000"/>
              <a:gd name="connsiteY149" fmla="*/ 2617624 h 6858000"/>
              <a:gd name="connsiteX150" fmla="*/ 9247982 w 12192000"/>
              <a:gd name="connsiteY150" fmla="*/ 2916649 h 6858000"/>
              <a:gd name="connsiteX151" fmla="*/ 9318539 w 12192000"/>
              <a:gd name="connsiteY151" fmla="*/ 3013671 h 6858000"/>
              <a:gd name="connsiteX152" fmla="*/ 9266320 w 12192000"/>
              <a:gd name="connsiteY152" fmla="*/ 3047949 h 6858000"/>
              <a:gd name="connsiteX153" fmla="*/ 9366406 w 12192000"/>
              <a:gd name="connsiteY153" fmla="*/ 3149564 h 6858000"/>
              <a:gd name="connsiteX154" fmla="*/ 9484207 w 12192000"/>
              <a:gd name="connsiteY154" fmla="*/ 3262501 h 6858000"/>
              <a:gd name="connsiteX155" fmla="*/ 9514977 w 12192000"/>
              <a:gd name="connsiteY155" fmla="*/ 3292497 h 6858000"/>
              <a:gd name="connsiteX156" fmla="*/ 11943411 w 12192000"/>
              <a:gd name="connsiteY156" fmla="*/ 4299446 h 6858000"/>
              <a:gd name="connsiteX157" fmla="*/ 12108408 w 12192000"/>
              <a:gd name="connsiteY157" fmla="*/ 4283397 h 6858000"/>
              <a:gd name="connsiteX158" fmla="*/ 12192000 w 12192000"/>
              <a:gd name="connsiteY158" fmla="*/ 4266564 h 6858000"/>
              <a:gd name="connsiteX159" fmla="*/ 12192000 w 12192000"/>
              <a:gd name="connsiteY159" fmla="*/ 6858000 h 6858000"/>
              <a:gd name="connsiteX160" fmla="*/ 0 w 12192000"/>
              <a:gd name="connsiteY160" fmla="*/ 6858000 h 6858000"/>
              <a:gd name="connsiteX161" fmla="*/ 0 w 12192000"/>
              <a:gd name="connsiteY161" fmla="*/ 6205082 h 6858000"/>
              <a:gd name="connsiteX162" fmla="*/ 31834 w 12192000"/>
              <a:gd name="connsiteY162" fmla="*/ 6211531 h 6858000"/>
              <a:gd name="connsiteX163" fmla="*/ 247714 w 12192000"/>
              <a:gd name="connsiteY163" fmla="*/ 6232657 h 6858000"/>
              <a:gd name="connsiteX164" fmla="*/ 3425038 w 12192000"/>
              <a:gd name="connsiteY164" fmla="*/ 4907153 h 6858000"/>
              <a:gd name="connsiteX165" fmla="*/ 3465296 w 12192000"/>
              <a:gd name="connsiteY165" fmla="*/ 4867667 h 6858000"/>
              <a:gd name="connsiteX166" fmla="*/ 3619425 w 12192000"/>
              <a:gd name="connsiteY166" fmla="*/ 4719002 h 6858000"/>
              <a:gd name="connsiteX167" fmla="*/ 3750377 w 12192000"/>
              <a:gd name="connsiteY167" fmla="*/ 4585241 h 6858000"/>
              <a:gd name="connsiteX168" fmla="*/ 3682054 w 12192000"/>
              <a:gd name="connsiteY168" fmla="*/ 4540118 h 6858000"/>
              <a:gd name="connsiteX169" fmla="*/ 3774370 w 12192000"/>
              <a:gd name="connsiteY169" fmla="*/ 4412403 h 6858000"/>
              <a:gd name="connsiteX170" fmla="*/ 4067986 w 12192000"/>
              <a:gd name="connsiteY170" fmla="*/ 4018780 h 6858000"/>
              <a:gd name="connsiteX171" fmla="*/ 4196899 w 12192000"/>
              <a:gd name="connsiteY171" fmla="*/ 3932160 h 6858000"/>
              <a:gd name="connsiteX172" fmla="*/ 4353877 w 12192000"/>
              <a:gd name="connsiteY172" fmla="*/ 3714196 h 6858000"/>
              <a:gd name="connsiteX173" fmla="*/ 4376244 w 12192000"/>
              <a:gd name="connsiteY173" fmla="*/ 3663837 h 6858000"/>
              <a:gd name="connsiteX174" fmla="*/ 4344116 w 12192000"/>
              <a:gd name="connsiteY174" fmla="*/ 3599773 h 6858000"/>
              <a:gd name="connsiteX175" fmla="*/ 4320122 w 12192000"/>
              <a:gd name="connsiteY175" fmla="*/ 3535311 h 6858000"/>
              <a:gd name="connsiteX176" fmla="*/ 4351436 w 12192000"/>
              <a:gd name="connsiteY176" fmla="*/ 3516374 h 6858000"/>
              <a:gd name="connsiteX177" fmla="*/ 4552738 w 12192000"/>
              <a:gd name="connsiteY177" fmla="*/ 3483742 h 6858000"/>
              <a:gd name="connsiteX178" fmla="*/ 4436023 w 12192000"/>
              <a:gd name="connsiteY178" fmla="*/ 3361265 h 6858000"/>
              <a:gd name="connsiteX179" fmla="*/ 4230249 w 12192000"/>
              <a:gd name="connsiteY179" fmla="*/ 3178754 h 6858000"/>
              <a:gd name="connsiteX180" fmla="*/ 4136714 w 12192000"/>
              <a:gd name="connsiteY180" fmla="*/ 3049023 h 6858000"/>
              <a:gd name="connsiteX181" fmla="*/ 4125732 w 12192000"/>
              <a:gd name="connsiteY181" fmla="*/ 2932992 h 6858000"/>
              <a:gd name="connsiteX182" fmla="*/ 3941916 w 12192000"/>
              <a:gd name="connsiteY182" fmla="*/ 2864502 h 6858000"/>
              <a:gd name="connsiteX183" fmla="*/ 4114752 w 12192000"/>
              <a:gd name="connsiteY183" fmla="*/ 2619140 h 6858000"/>
              <a:gd name="connsiteX184" fmla="*/ 4132241 w 12192000"/>
              <a:gd name="connsiteY184" fmla="*/ 2568377 h 6858000"/>
              <a:gd name="connsiteX185" fmla="*/ 4028540 w 12192000"/>
              <a:gd name="connsiteY185" fmla="*/ 2386674 h 6858000"/>
              <a:gd name="connsiteX186" fmla="*/ 4011458 w 12192000"/>
              <a:gd name="connsiteY186" fmla="*/ 2357665 h 6858000"/>
              <a:gd name="connsiteX187" fmla="*/ 3973233 w 12192000"/>
              <a:gd name="connsiteY187" fmla="*/ 2299649 h 6858000"/>
              <a:gd name="connsiteX188" fmla="*/ 3863429 w 12192000"/>
              <a:gd name="connsiteY188" fmla="*/ 2285548 h 6858000"/>
              <a:gd name="connsiteX189" fmla="*/ 3920363 w 12192000"/>
              <a:gd name="connsiteY189" fmla="*/ 2244454 h 6858000"/>
              <a:gd name="connsiteX190" fmla="*/ 4030981 w 12192000"/>
              <a:gd name="connsiteY190" fmla="*/ 2105456 h 6858000"/>
              <a:gd name="connsiteX191" fmla="*/ 3957370 w 12192000"/>
              <a:gd name="connsiteY191" fmla="*/ 1972502 h 6858000"/>
              <a:gd name="connsiteX192" fmla="*/ 3952493 w 12192000"/>
              <a:gd name="connsiteY192" fmla="*/ 1899176 h 6858000"/>
              <a:gd name="connsiteX193" fmla="*/ 4076527 w 12192000"/>
              <a:gd name="connsiteY193" fmla="*/ 1805304 h 6858000"/>
              <a:gd name="connsiteX194" fmla="*/ 4170061 w 12192000"/>
              <a:gd name="connsiteY194" fmla="*/ 1768238 h 6858000"/>
              <a:gd name="connsiteX195" fmla="*/ 4213168 w 12192000"/>
              <a:gd name="connsiteY195" fmla="*/ 1715057 h 6858000"/>
              <a:gd name="connsiteX196" fmla="*/ 4162334 w 12192000"/>
              <a:gd name="connsiteY196" fmla="*/ 1670739 h 6858000"/>
              <a:gd name="connsiteX197" fmla="*/ 3936629 w 12192000"/>
              <a:gd name="connsiteY197" fmla="*/ 1565182 h 6858000"/>
              <a:gd name="connsiteX198" fmla="*/ 4058225 w 12192000"/>
              <a:gd name="connsiteY198" fmla="*/ 1476947 h 6858000"/>
              <a:gd name="connsiteX199" fmla="*/ 3422598 w 12192000"/>
              <a:gd name="connsiteY199" fmla="*/ 1060763 h 6858000"/>
              <a:gd name="connsiteX200" fmla="*/ 3345734 w 12192000"/>
              <a:gd name="connsiteY200" fmla="*/ 997107 h 6858000"/>
              <a:gd name="connsiteX201" fmla="*/ 2937846 w 12192000"/>
              <a:gd name="connsiteY201" fmla="*/ 842798 h 6858000"/>
              <a:gd name="connsiteX202" fmla="*/ 2518162 w 12192000"/>
              <a:gd name="connsiteY202" fmla="*/ 733618 h 6858000"/>
              <a:gd name="connsiteX203" fmla="*/ 2809744 w 12192000"/>
              <a:gd name="connsiteY203" fmla="*/ 503164 h 6858000"/>
              <a:gd name="connsiteX204" fmla="*/ 2364438 w 12192000"/>
              <a:gd name="connsiteY204" fmla="*/ 449579 h 6858000"/>
              <a:gd name="connsiteX205" fmla="*/ 2320927 w 12192000"/>
              <a:gd name="connsiteY205" fmla="*/ 451191 h 6858000"/>
              <a:gd name="connsiteX206" fmla="*/ 1446580 w 12192000"/>
              <a:gd name="connsiteY206" fmla="*/ 415735 h 6858000"/>
              <a:gd name="connsiteX207" fmla="*/ 193217 w 12192000"/>
              <a:gd name="connsiteY207" fmla="*/ 298092 h 6858000"/>
              <a:gd name="connsiteX208" fmla="*/ 0 w 12192000"/>
              <a:gd name="connsiteY208" fmla="*/ 2876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12192000" h="6858000">
                <a:moveTo>
                  <a:pt x="5396758" y="10203"/>
                </a:moveTo>
                <a:lnTo>
                  <a:pt x="5392866" y="11426"/>
                </a:lnTo>
                <a:cubicBezTo>
                  <a:pt x="5355355" y="23128"/>
                  <a:pt x="5318722" y="34070"/>
                  <a:pt x="5281815" y="43431"/>
                </a:cubicBezTo>
                <a:cubicBezTo>
                  <a:pt x="5203593" y="63166"/>
                  <a:pt x="5137272" y="116553"/>
                  <a:pt x="5060816" y="140336"/>
                </a:cubicBezTo>
                <a:cubicBezTo>
                  <a:pt x="5044508" y="145397"/>
                  <a:pt x="5024899" y="163107"/>
                  <a:pt x="5019170" y="180311"/>
                </a:cubicBezTo>
                <a:cubicBezTo>
                  <a:pt x="5000662" y="235975"/>
                  <a:pt x="4631152" y="392084"/>
                  <a:pt x="4674779" y="441672"/>
                </a:cubicBezTo>
                <a:cubicBezTo>
                  <a:pt x="4692846" y="462167"/>
                  <a:pt x="4716202" y="476842"/>
                  <a:pt x="4740661" y="497083"/>
                </a:cubicBezTo>
                <a:cubicBezTo>
                  <a:pt x="4703862" y="535288"/>
                  <a:pt x="4662440" y="551987"/>
                  <a:pt x="4618372" y="563372"/>
                </a:cubicBezTo>
                <a:cubicBezTo>
                  <a:pt x="4605150" y="566914"/>
                  <a:pt x="4592151" y="573998"/>
                  <a:pt x="4590828" y="591204"/>
                </a:cubicBezTo>
                <a:cubicBezTo>
                  <a:pt x="4589507" y="609167"/>
                  <a:pt x="4602948" y="616250"/>
                  <a:pt x="4614185" y="624601"/>
                </a:cubicBezTo>
                <a:cubicBezTo>
                  <a:pt x="4629828" y="636238"/>
                  <a:pt x="4645032" y="646361"/>
                  <a:pt x="4664862" y="647878"/>
                </a:cubicBezTo>
                <a:cubicBezTo>
                  <a:pt x="4697474" y="650156"/>
                  <a:pt x="4713117" y="682541"/>
                  <a:pt x="4732066" y="706829"/>
                </a:cubicBezTo>
                <a:cubicBezTo>
                  <a:pt x="4742642" y="720492"/>
                  <a:pt x="4747931" y="748069"/>
                  <a:pt x="4729423" y="752878"/>
                </a:cubicBezTo>
                <a:cubicBezTo>
                  <a:pt x="4684915" y="764517"/>
                  <a:pt x="4688440" y="798167"/>
                  <a:pt x="4689540" y="836372"/>
                </a:cubicBezTo>
                <a:cubicBezTo>
                  <a:pt x="4691083" y="883686"/>
                  <a:pt x="4717306" y="905443"/>
                  <a:pt x="4749475" y="923661"/>
                </a:cubicBezTo>
                <a:cubicBezTo>
                  <a:pt x="4760491" y="929986"/>
                  <a:pt x="4776134" y="929733"/>
                  <a:pt x="4780322" y="949468"/>
                </a:cubicBezTo>
                <a:cubicBezTo>
                  <a:pt x="4762254" y="968191"/>
                  <a:pt x="4740220" y="953012"/>
                  <a:pt x="4720828" y="958323"/>
                </a:cubicBezTo>
                <a:cubicBezTo>
                  <a:pt x="4704745" y="962624"/>
                  <a:pt x="4678083" y="960348"/>
                  <a:pt x="4700119" y="994757"/>
                </a:cubicBezTo>
                <a:cubicBezTo>
                  <a:pt x="4706508" y="1004624"/>
                  <a:pt x="4699016" y="1012216"/>
                  <a:pt x="4690862" y="1012975"/>
                </a:cubicBezTo>
                <a:cubicBezTo>
                  <a:pt x="4625643" y="1020817"/>
                  <a:pt x="4655609" y="1090397"/>
                  <a:pt x="4634676" y="1127083"/>
                </a:cubicBezTo>
                <a:cubicBezTo>
                  <a:pt x="4628948" y="1137203"/>
                  <a:pt x="4635118" y="1154661"/>
                  <a:pt x="4644152" y="1158961"/>
                </a:cubicBezTo>
                <a:cubicBezTo>
                  <a:pt x="4701880" y="1187300"/>
                  <a:pt x="4709813" y="1254854"/>
                  <a:pt x="4737797" y="1313047"/>
                </a:cubicBezTo>
                <a:cubicBezTo>
                  <a:pt x="4707388" y="1336070"/>
                  <a:pt x="4671033" y="1341130"/>
                  <a:pt x="4638204" y="1356058"/>
                </a:cubicBezTo>
                <a:cubicBezTo>
                  <a:pt x="4604049" y="1371745"/>
                  <a:pt x="4604049" y="1383384"/>
                  <a:pt x="4632253" y="1428925"/>
                </a:cubicBezTo>
                <a:cubicBezTo>
                  <a:pt x="4558880" y="1438794"/>
                  <a:pt x="4558880" y="1438794"/>
                  <a:pt x="4581575" y="1510395"/>
                </a:cubicBezTo>
                <a:cubicBezTo>
                  <a:pt x="4520098" y="1516975"/>
                  <a:pt x="4479557" y="1550877"/>
                  <a:pt x="4470084" y="1625011"/>
                </a:cubicBezTo>
                <a:cubicBezTo>
                  <a:pt x="4465456" y="1660938"/>
                  <a:pt x="4437693" y="1677889"/>
                  <a:pt x="4406845" y="1701926"/>
                </a:cubicBezTo>
                <a:cubicBezTo>
                  <a:pt x="4445184" y="1725204"/>
                  <a:pt x="4471185" y="1773781"/>
                  <a:pt x="4515913" y="1722418"/>
                </a:cubicBezTo>
                <a:cubicBezTo>
                  <a:pt x="4532219" y="1703697"/>
                  <a:pt x="4530678" y="1727480"/>
                  <a:pt x="4532879" y="1734311"/>
                </a:cubicBezTo>
                <a:cubicBezTo>
                  <a:pt x="4538167" y="1751009"/>
                  <a:pt x="4527151" y="1762142"/>
                  <a:pt x="4519880" y="1774792"/>
                </a:cubicBezTo>
                <a:cubicBezTo>
                  <a:pt x="4512828" y="1787443"/>
                  <a:pt x="4504454" y="1800852"/>
                  <a:pt x="4502473" y="1815024"/>
                </a:cubicBezTo>
                <a:cubicBezTo>
                  <a:pt x="4501151" y="1824890"/>
                  <a:pt x="4507541" y="1839310"/>
                  <a:pt x="4514592" y="1846649"/>
                </a:cubicBezTo>
                <a:cubicBezTo>
                  <a:pt x="4551609" y="1885359"/>
                  <a:pt x="4529576" y="1972396"/>
                  <a:pt x="4599644" y="1983529"/>
                </a:cubicBezTo>
                <a:cubicBezTo>
                  <a:pt x="4631152" y="1988587"/>
                  <a:pt x="4646354" y="2020467"/>
                  <a:pt x="4669490" y="2037925"/>
                </a:cubicBezTo>
                <a:cubicBezTo>
                  <a:pt x="4749914" y="2098901"/>
                  <a:pt x="4803679" y="2177334"/>
                  <a:pt x="4828575" y="2285118"/>
                </a:cubicBezTo>
                <a:cubicBezTo>
                  <a:pt x="4835406" y="2314973"/>
                  <a:pt x="4861627" y="2339010"/>
                  <a:pt x="4878593" y="2365322"/>
                </a:cubicBezTo>
                <a:cubicBezTo>
                  <a:pt x="4870440" y="2384551"/>
                  <a:pt x="4825932" y="2343057"/>
                  <a:pt x="4841575" y="2393659"/>
                </a:cubicBezTo>
                <a:cubicBezTo>
                  <a:pt x="4853473" y="2431612"/>
                  <a:pt x="4883881" y="2455142"/>
                  <a:pt x="4912527" y="2477660"/>
                </a:cubicBezTo>
                <a:cubicBezTo>
                  <a:pt x="4945136" y="2503214"/>
                  <a:pt x="4981273" y="2523708"/>
                  <a:pt x="4996035" y="2571021"/>
                </a:cubicBezTo>
                <a:cubicBezTo>
                  <a:pt x="4999120" y="2581142"/>
                  <a:pt x="5009034" y="2591768"/>
                  <a:pt x="5017848" y="2595818"/>
                </a:cubicBezTo>
                <a:cubicBezTo>
                  <a:pt x="5477478" y="3428480"/>
                  <a:pt x="6608922" y="3434045"/>
                  <a:pt x="6739364" y="3428225"/>
                </a:cubicBezTo>
                <a:cubicBezTo>
                  <a:pt x="6897348" y="3420888"/>
                  <a:pt x="7046739" y="3369527"/>
                  <a:pt x="7193263" y="3305514"/>
                </a:cubicBezTo>
                <a:cubicBezTo>
                  <a:pt x="7255180" y="3278442"/>
                  <a:pt x="7312688" y="3239986"/>
                  <a:pt x="7372843" y="3210130"/>
                </a:cubicBezTo>
                <a:cubicBezTo>
                  <a:pt x="7455910" y="3168888"/>
                  <a:pt x="7520029" y="3090202"/>
                  <a:pt x="7602877" y="3057057"/>
                </a:cubicBezTo>
                <a:cubicBezTo>
                  <a:pt x="7688148" y="3022900"/>
                  <a:pt x="7761081" y="2960407"/>
                  <a:pt x="7848777" y="2933840"/>
                </a:cubicBezTo>
                <a:cubicBezTo>
                  <a:pt x="7895048" y="2919672"/>
                  <a:pt x="7939777" y="2894118"/>
                  <a:pt x="7932507" y="2820997"/>
                </a:cubicBezTo>
                <a:cubicBezTo>
                  <a:pt x="7930523" y="2800249"/>
                  <a:pt x="7942641" y="2783300"/>
                  <a:pt x="7961812" y="2789372"/>
                </a:cubicBezTo>
                <a:cubicBezTo>
                  <a:pt x="7998386" y="2800757"/>
                  <a:pt x="8014912" y="2770648"/>
                  <a:pt x="8035185" y="2748129"/>
                </a:cubicBezTo>
                <a:cubicBezTo>
                  <a:pt x="8071320" y="2708154"/>
                  <a:pt x="8105692" y="2665649"/>
                  <a:pt x="8163202" y="2659069"/>
                </a:cubicBezTo>
                <a:cubicBezTo>
                  <a:pt x="8152185" y="2627694"/>
                  <a:pt x="8133456" y="2632250"/>
                  <a:pt x="8116270" y="2638828"/>
                </a:cubicBezTo>
                <a:cubicBezTo>
                  <a:pt x="8071100" y="2656035"/>
                  <a:pt x="8026370" y="2675515"/>
                  <a:pt x="7981202" y="2692720"/>
                </a:cubicBezTo>
                <a:cubicBezTo>
                  <a:pt x="7951676" y="2703854"/>
                  <a:pt x="7922369" y="2719540"/>
                  <a:pt x="7882928" y="2707140"/>
                </a:cubicBezTo>
                <a:cubicBezTo>
                  <a:pt x="7916861" y="2643889"/>
                  <a:pt x="7974590" y="2632503"/>
                  <a:pt x="8021303" y="2613022"/>
                </a:cubicBezTo>
                <a:cubicBezTo>
                  <a:pt x="8079692" y="2588480"/>
                  <a:pt x="8114065" y="2542177"/>
                  <a:pt x="8155270" y="2490563"/>
                </a:cubicBezTo>
                <a:cubicBezTo>
                  <a:pt x="8112303" y="2478166"/>
                  <a:pt x="8085642" y="2516119"/>
                  <a:pt x="8051930" y="2514093"/>
                </a:cubicBezTo>
                <a:cubicBezTo>
                  <a:pt x="8050167" y="2507517"/>
                  <a:pt x="8047083" y="2497902"/>
                  <a:pt x="8047523" y="2497647"/>
                </a:cubicBezTo>
                <a:cubicBezTo>
                  <a:pt x="8102608" y="2469310"/>
                  <a:pt x="8128387" y="2416179"/>
                  <a:pt x="8136981" y="2351913"/>
                </a:cubicBezTo>
                <a:cubicBezTo>
                  <a:pt x="8141388" y="2318769"/>
                  <a:pt x="8161439" y="2308395"/>
                  <a:pt x="8181271" y="2293214"/>
                </a:cubicBezTo>
                <a:cubicBezTo>
                  <a:pt x="8250456" y="2239323"/>
                  <a:pt x="8323609" y="2190493"/>
                  <a:pt x="8380457" y="2116360"/>
                </a:cubicBezTo>
                <a:cubicBezTo>
                  <a:pt x="8314796" y="2126228"/>
                  <a:pt x="8262135" y="2174552"/>
                  <a:pt x="8191404" y="2195300"/>
                </a:cubicBezTo>
                <a:cubicBezTo>
                  <a:pt x="8247591" y="2113829"/>
                  <a:pt x="8320305" y="2072589"/>
                  <a:pt x="8386627" y="2023250"/>
                </a:cubicBezTo>
                <a:cubicBezTo>
                  <a:pt x="8416814" y="2000732"/>
                  <a:pt x="8444796" y="1971889"/>
                  <a:pt x="8481372" y="1959745"/>
                </a:cubicBezTo>
                <a:cubicBezTo>
                  <a:pt x="8494374" y="1955444"/>
                  <a:pt x="8515746" y="1946335"/>
                  <a:pt x="8505390" y="1922299"/>
                </a:cubicBezTo>
                <a:cubicBezTo>
                  <a:pt x="8496577" y="1902312"/>
                  <a:pt x="8479170" y="1908382"/>
                  <a:pt x="8463305" y="1914202"/>
                </a:cubicBezTo>
                <a:cubicBezTo>
                  <a:pt x="8425186" y="1928626"/>
                  <a:pt x="8385745" y="1928877"/>
                  <a:pt x="8334185" y="1928626"/>
                </a:cubicBezTo>
                <a:cubicBezTo>
                  <a:pt x="8377372" y="1862588"/>
                  <a:pt x="8456476" y="1882323"/>
                  <a:pt x="8493491" y="1812998"/>
                </a:cubicBezTo>
                <a:cubicBezTo>
                  <a:pt x="8447220" y="1800852"/>
                  <a:pt x="8411525" y="1825901"/>
                  <a:pt x="8374066" y="1830708"/>
                </a:cubicBezTo>
                <a:cubicBezTo>
                  <a:pt x="8340136" y="1835009"/>
                  <a:pt x="8331762" y="1823372"/>
                  <a:pt x="8339694" y="1785166"/>
                </a:cubicBezTo>
                <a:cubicBezTo>
                  <a:pt x="8352032" y="1725708"/>
                  <a:pt x="8333524" y="1695347"/>
                  <a:pt x="8284168" y="1711540"/>
                </a:cubicBezTo>
                <a:cubicBezTo>
                  <a:pt x="8238339" y="1726720"/>
                  <a:pt x="8233491" y="1704457"/>
                  <a:pt x="8245831" y="1670552"/>
                </a:cubicBezTo>
                <a:cubicBezTo>
                  <a:pt x="8263456" y="1621216"/>
                  <a:pt x="8243407" y="1583011"/>
                  <a:pt x="8229745" y="1541517"/>
                </a:cubicBezTo>
                <a:cubicBezTo>
                  <a:pt x="8208812" y="1478263"/>
                  <a:pt x="8217625" y="1447395"/>
                  <a:pt x="8262796" y="1400336"/>
                </a:cubicBezTo>
                <a:cubicBezTo>
                  <a:pt x="8288134" y="1374020"/>
                  <a:pt x="8315455" y="1351758"/>
                  <a:pt x="8352254" y="1328987"/>
                </a:cubicBezTo>
                <a:cubicBezTo>
                  <a:pt x="8267422" y="1316589"/>
                  <a:pt x="8356441" y="1274842"/>
                  <a:pt x="8326473" y="1248781"/>
                </a:cubicBezTo>
                <a:cubicBezTo>
                  <a:pt x="8266541" y="1238155"/>
                  <a:pt x="8217625" y="1321142"/>
                  <a:pt x="8136099" y="1297360"/>
                </a:cubicBezTo>
                <a:cubicBezTo>
                  <a:pt x="8236795" y="1225502"/>
                  <a:pt x="8348067" y="1201974"/>
                  <a:pt x="8420998" y="1106336"/>
                </a:cubicBezTo>
                <a:cubicBezTo>
                  <a:pt x="8404254" y="1084576"/>
                  <a:pt x="8387508" y="1104818"/>
                  <a:pt x="8373186" y="1096722"/>
                </a:cubicBezTo>
                <a:cubicBezTo>
                  <a:pt x="8373627" y="1091662"/>
                  <a:pt x="8372523" y="1084070"/>
                  <a:pt x="8375169" y="1081794"/>
                </a:cubicBezTo>
                <a:cubicBezTo>
                  <a:pt x="8429592" y="1029673"/>
                  <a:pt x="8430475" y="1028409"/>
                  <a:pt x="8372084" y="989950"/>
                </a:cubicBezTo>
                <a:cubicBezTo>
                  <a:pt x="8351592" y="976540"/>
                  <a:pt x="8353356" y="964648"/>
                  <a:pt x="8364151" y="947697"/>
                </a:cubicBezTo>
                <a:cubicBezTo>
                  <a:pt x="8371865" y="935805"/>
                  <a:pt x="8381118" y="925179"/>
                  <a:pt x="8376711" y="899118"/>
                </a:cubicBezTo>
                <a:cubicBezTo>
                  <a:pt x="8344763" y="932517"/>
                  <a:pt x="8190304" y="921636"/>
                  <a:pt x="8162981" y="918094"/>
                </a:cubicBezTo>
                <a:cubicBezTo>
                  <a:pt x="8132354" y="914300"/>
                  <a:pt x="8102167" y="898107"/>
                  <a:pt x="8069999" y="906961"/>
                </a:cubicBezTo>
                <a:cubicBezTo>
                  <a:pt x="8044219" y="914048"/>
                  <a:pt x="7924795" y="982613"/>
                  <a:pt x="7907827" y="903926"/>
                </a:cubicBezTo>
                <a:cubicBezTo>
                  <a:pt x="7906945" y="900130"/>
                  <a:pt x="7858693" y="908987"/>
                  <a:pt x="7832692" y="913287"/>
                </a:cubicBezTo>
                <a:cubicBezTo>
                  <a:pt x="7809776" y="916830"/>
                  <a:pt x="7783996" y="932517"/>
                  <a:pt x="7768573" y="901144"/>
                </a:cubicBezTo>
                <a:cubicBezTo>
                  <a:pt x="7759538" y="882673"/>
                  <a:pt x="7796776" y="846999"/>
                  <a:pt x="7830048" y="843963"/>
                </a:cubicBezTo>
                <a:cubicBezTo>
                  <a:pt x="7858913" y="841178"/>
                  <a:pt x="7889099" y="837130"/>
                  <a:pt x="7916642" y="844721"/>
                </a:cubicBezTo>
                <a:cubicBezTo>
                  <a:pt x="7950573" y="853831"/>
                  <a:pt x="7968860" y="839156"/>
                  <a:pt x="7978337" y="807530"/>
                </a:cubicBezTo>
                <a:cubicBezTo>
                  <a:pt x="7988911" y="772614"/>
                  <a:pt x="8009185" y="756419"/>
                  <a:pt x="8037167" y="740226"/>
                </a:cubicBezTo>
                <a:cubicBezTo>
                  <a:pt x="8105033" y="701012"/>
                  <a:pt x="8170253" y="655722"/>
                  <a:pt x="8244728" y="632950"/>
                </a:cubicBezTo>
                <a:cubicBezTo>
                  <a:pt x="8259491" y="628396"/>
                  <a:pt x="8275796" y="622323"/>
                  <a:pt x="8282626" y="592216"/>
                </a:cubicBezTo>
                <a:cubicBezTo>
                  <a:pt x="8081014" y="637251"/>
                  <a:pt x="7897251" y="754650"/>
                  <a:pt x="7689250" y="747818"/>
                </a:cubicBezTo>
                <a:cubicBezTo>
                  <a:pt x="7746098" y="710625"/>
                  <a:pt x="7811978" y="708600"/>
                  <a:pt x="7872573" y="682541"/>
                </a:cubicBezTo>
                <a:cubicBezTo>
                  <a:pt x="7829607" y="663058"/>
                  <a:pt x="7789284" y="683299"/>
                  <a:pt x="7748521" y="694433"/>
                </a:cubicBezTo>
                <a:cubicBezTo>
                  <a:pt x="7714368" y="703539"/>
                  <a:pt x="7683521" y="705058"/>
                  <a:pt x="7679775" y="650662"/>
                </a:cubicBezTo>
                <a:cubicBezTo>
                  <a:pt x="7681099" y="647120"/>
                  <a:pt x="7680878" y="642565"/>
                  <a:pt x="7680657" y="638264"/>
                </a:cubicBezTo>
                <a:cubicBezTo>
                  <a:pt x="7692117" y="615746"/>
                  <a:pt x="7709962" y="604107"/>
                  <a:pt x="7731115" y="597528"/>
                </a:cubicBezTo>
                <a:cubicBezTo>
                  <a:pt x="7743895" y="593480"/>
                  <a:pt x="7760860" y="587408"/>
                  <a:pt x="7760642" y="571216"/>
                </a:cubicBezTo>
                <a:cubicBezTo>
                  <a:pt x="7759980" y="511252"/>
                  <a:pt x="7800743" y="493793"/>
                  <a:pt x="7841505" y="476336"/>
                </a:cubicBezTo>
                <a:cubicBezTo>
                  <a:pt x="7818810" y="446481"/>
                  <a:pt x="7800963" y="468492"/>
                  <a:pt x="7783776" y="466216"/>
                </a:cubicBezTo>
                <a:cubicBezTo>
                  <a:pt x="7772539" y="464697"/>
                  <a:pt x="7762403" y="461915"/>
                  <a:pt x="7762403" y="446481"/>
                </a:cubicBezTo>
                <a:cubicBezTo>
                  <a:pt x="7762183" y="433576"/>
                  <a:pt x="7767472" y="418901"/>
                  <a:pt x="7778488" y="418650"/>
                </a:cubicBezTo>
                <a:cubicBezTo>
                  <a:pt x="7847454" y="416372"/>
                  <a:pt x="7885573" y="333384"/>
                  <a:pt x="7957184" y="333131"/>
                </a:cubicBezTo>
                <a:cubicBezTo>
                  <a:pt x="7999930" y="333131"/>
                  <a:pt x="7934928" y="286324"/>
                  <a:pt x="7971064" y="266841"/>
                </a:cubicBezTo>
                <a:cubicBezTo>
                  <a:pt x="7978998" y="262539"/>
                  <a:pt x="7950352" y="255964"/>
                  <a:pt x="7937572" y="256975"/>
                </a:cubicBezTo>
                <a:cubicBezTo>
                  <a:pt x="7925014" y="257986"/>
                  <a:pt x="7913777" y="270384"/>
                  <a:pt x="7898573" y="261528"/>
                </a:cubicBezTo>
                <a:cubicBezTo>
                  <a:pt x="7890201" y="229903"/>
                  <a:pt x="7911793" y="218263"/>
                  <a:pt x="7929642" y="209408"/>
                </a:cubicBezTo>
                <a:cubicBezTo>
                  <a:pt x="7970845" y="188914"/>
                  <a:pt x="8010947" y="164120"/>
                  <a:pt x="8056117" y="156782"/>
                </a:cubicBezTo>
                <a:cubicBezTo>
                  <a:pt x="8072200" y="154252"/>
                  <a:pt x="8032981" y="120348"/>
                  <a:pt x="8025270" y="108457"/>
                </a:cubicBezTo>
                <a:cubicBezTo>
                  <a:pt x="8070715" y="77210"/>
                  <a:pt x="8118460" y="54170"/>
                  <a:pt x="8167695" y="35609"/>
                </a:cubicBezTo>
                <a:lnTo>
                  <a:pt x="8251347" y="10203"/>
                </a:lnTo>
                <a:close/>
                <a:moveTo>
                  <a:pt x="0" y="0"/>
                </a:moveTo>
                <a:lnTo>
                  <a:pt x="12192000" y="0"/>
                </a:lnTo>
                <a:lnTo>
                  <a:pt x="12192000" y="10202"/>
                </a:lnTo>
                <a:lnTo>
                  <a:pt x="10023511" y="10202"/>
                </a:lnTo>
                <a:lnTo>
                  <a:pt x="10081290" y="46954"/>
                </a:lnTo>
                <a:cubicBezTo>
                  <a:pt x="10124649" y="67728"/>
                  <a:pt x="10173137" y="84332"/>
                  <a:pt x="10208104" y="121978"/>
                </a:cubicBezTo>
                <a:cubicBezTo>
                  <a:pt x="10094034" y="151970"/>
                  <a:pt x="9991464" y="182272"/>
                  <a:pt x="9887339" y="204920"/>
                </a:cubicBezTo>
                <a:cubicBezTo>
                  <a:pt x="9776996" y="228793"/>
                  <a:pt x="9683441" y="293373"/>
                  <a:pt x="9575589" y="322144"/>
                </a:cubicBezTo>
                <a:cubicBezTo>
                  <a:pt x="9552585" y="328266"/>
                  <a:pt x="9524923" y="349690"/>
                  <a:pt x="9516842" y="370501"/>
                </a:cubicBezTo>
                <a:cubicBezTo>
                  <a:pt x="9490734" y="437836"/>
                  <a:pt x="8969489" y="626679"/>
                  <a:pt x="9031031" y="686665"/>
                </a:cubicBezTo>
                <a:cubicBezTo>
                  <a:pt x="9056518" y="711458"/>
                  <a:pt x="9089464" y="729209"/>
                  <a:pt x="9123967" y="753695"/>
                </a:cubicBezTo>
                <a:cubicBezTo>
                  <a:pt x="9072057" y="799910"/>
                  <a:pt x="9013626" y="820111"/>
                  <a:pt x="8951461" y="833883"/>
                </a:cubicBezTo>
                <a:cubicBezTo>
                  <a:pt x="8932810" y="838168"/>
                  <a:pt x="8914473" y="846737"/>
                  <a:pt x="8912607" y="867550"/>
                </a:cubicBezTo>
                <a:cubicBezTo>
                  <a:pt x="8910744" y="889280"/>
                  <a:pt x="8929704" y="897848"/>
                  <a:pt x="8945555" y="907951"/>
                </a:cubicBezTo>
                <a:cubicBezTo>
                  <a:pt x="8967622" y="922028"/>
                  <a:pt x="8989069" y="934273"/>
                  <a:pt x="9017042" y="936109"/>
                </a:cubicBezTo>
                <a:cubicBezTo>
                  <a:pt x="9063046" y="938863"/>
                  <a:pt x="9085112" y="978039"/>
                  <a:pt x="9111842" y="1007420"/>
                </a:cubicBezTo>
                <a:cubicBezTo>
                  <a:pt x="9126761" y="1023949"/>
                  <a:pt x="9134223" y="1057308"/>
                  <a:pt x="9108115" y="1063124"/>
                </a:cubicBezTo>
                <a:cubicBezTo>
                  <a:pt x="9045328" y="1077205"/>
                  <a:pt x="9050302" y="1117910"/>
                  <a:pt x="9051854" y="1164126"/>
                </a:cubicBezTo>
                <a:cubicBezTo>
                  <a:pt x="9054030" y="1221361"/>
                  <a:pt x="9091019" y="1247681"/>
                  <a:pt x="9136399" y="1269719"/>
                </a:cubicBezTo>
                <a:cubicBezTo>
                  <a:pt x="9151940" y="1277369"/>
                  <a:pt x="9174006" y="1277064"/>
                  <a:pt x="9179914" y="1300937"/>
                </a:cubicBezTo>
                <a:cubicBezTo>
                  <a:pt x="9154426" y="1323586"/>
                  <a:pt x="9123344" y="1305223"/>
                  <a:pt x="9095990" y="1311649"/>
                </a:cubicBezTo>
                <a:cubicBezTo>
                  <a:pt x="9073302" y="1316851"/>
                  <a:pt x="9035692" y="1314098"/>
                  <a:pt x="9066775" y="1355722"/>
                </a:cubicBezTo>
                <a:cubicBezTo>
                  <a:pt x="9075790" y="1367658"/>
                  <a:pt x="9065221" y="1376842"/>
                  <a:pt x="9053719" y="1377759"/>
                </a:cubicBezTo>
                <a:cubicBezTo>
                  <a:pt x="8961718" y="1387247"/>
                  <a:pt x="9003989" y="1471416"/>
                  <a:pt x="8974460" y="1515794"/>
                </a:cubicBezTo>
                <a:cubicBezTo>
                  <a:pt x="8966381" y="1528036"/>
                  <a:pt x="8975084" y="1549154"/>
                  <a:pt x="8987827" y="1554357"/>
                </a:cubicBezTo>
                <a:cubicBezTo>
                  <a:pt x="9069261" y="1588638"/>
                  <a:pt x="9080451" y="1670357"/>
                  <a:pt x="9119926" y="1740752"/>
                </a:cubicBezTo>
                <a:cubicBezTo>
                  <a:pt x="9077031" y="1768602"/>
                  <a:pt x="9025747" y="1774723"/>
                  <a:pt x="8979435" y="1792782"/>
                </a:cubicBezTo>
                <a:cubicBezTo>
                  <a:pt x="8931257" y="1811758"/>
                  <a:pt x="8931257" y="1825837"/>
                  <a:pt x="8971042" y="1880927"/>
                </a:cubicBezTo>
                <a:cubicBezTo>
                  <a:pt x="8867539" y="1892865"/>
                  <a:pt x="8867539" y="1892865"/>
                  <a:pt x="8899553" y="1979481"/>
                </a:cubicBezTo>
                <a:cubicBezTo>
                  <a:pt x="8812832" y="1987439"/>
                  <a:pt x="8755644" y="2028451"/>
                  <a:pt x="8742279" y="2118129"/>
                </a:cubicBezTo>
                <a:cubicBezTo>
                  <a:pt x="8735751" y="2161590"/>
                  <a:pt x="8696588" y="2182094"/>
                  <a:pt x="8653074" y="2211172"/>
                </a:cubicBezTo>
                <a:cubicBezTo>
                  <a:pt x="8707155" y="2239331"/>
                  <a:pt x="8743833" y="2298094"/>
                  <a:pt x="8806929" y="2235961"/>
                </a:cubicBezTo>
                <a:cubicBezTo>
                  <a:pt x="8829929" y="2213314"/>
                  <a:pt x="8827757" y="2242084"/>
                  <a:pt x="8830862" y="2250347"/>
                </a:cubicBezTo>
                <a:cubicBezTo>
                  <a:pt x="8838321" y="2270546"/>
                  <a:pt x="8822781" y="2284015"/>
                  <a:pt x="8812524" y="2299317"/>
                </a:cubicBezTo>
                <a:cubicBezTo>
                  <a:pt x="8802578" y="2314621"/>
                  <a:pt x="8790765" y="2330841"/>
                  <a:pt x="8787969" y="2347984"/>
                </a:cubicBezTo>
                <a:cubicBezTo>
                  <a:pt x="8786105" y="2359919"/>
                  <a:pt x="8795118" y="2377363"/>
                  <a:pt x="8805064" y="2386240"/>
                </a:cubicBezTo>
                <a:cubicBezTo>
                  <a:pt x="8857283" y="2433068"/>
                  <a:pt x="8826201" y="2538354"/>
                  <a:pt x="8925043" y="2551822"/>
                </a:cubicBezTo>
                <a:cubicBezTo>
                  <a:pt x="8969489" y="2557941"/>
                  <a:pt x="8990934" y="2596506"/>
                  <a:pt x="9023571" y="2617624"/>
                </a:cubicBezTo>
                <a:cubicBezTo>
                  <a:pt x="9137020" y="2691385"/>
                  <a:pt x="9212861" y="2786265"/>
                  <a:pt x="9247982" y="2916649"/>
                </a:cubicBezTo>
                <a:cubicBezTo>
                  <a:pt x="9257617" y="2952764"/>
                  <a:pt x="9294606" y="2981842"/>
                  <a:pt x="9318539" y="3013671"/>
                </a:cubicBezTo>
                <a:cubicBezTo>
                  <a:pt x="9307037" y="3036932"/>
                  <a:pt x="9244252" y="2986737"/>
                  <a:pt x="9266320" y="3047949"/>
                </a:cubicBezTo>
                <a:cubicBezTo>
                  <a:pt x="9283104" y="3093860"/>
                  <a:pt x="9325999" y="3122324"/>
                  <a:pt x="9366406" y="3149564"/>
                </a:cubicBezTo>
                <a:cubicBezTo>
                  <a:pt x="9412407" y="3180476"/>
                  <a:pt x="9463381" y="3205267"/>
                  <a:pt x="9484207" y="3262501"/>
                </a:cubicBezTo>
                <a:cubicBezTo>
                  <a:pt x="9488559" y="3274744"/>
                  <a:pt x="9502544" y="3287599"/>
                  <a:pt x="9514977" y="3292497"/>
                </a:cubicBezTo>
                <a:cubicBezTo>
                  <a:pt x="10163348" y="4299754"/>
                  <a:pt x="11759406" y="4306487"/>
                  <a:pt x="11943411" y="4299446"/>
                </a:cubicBezTo>
                <a:cubicBezTo>
                  <a:pt x="11999126" y="4297227"/>
                  <a:pt x="12054083" y="4291680"/>
                  <a:pt x="12108408" y="4283397"/>
                </a:cubicBezTo>
                <a:lnTo>
                  <a:pt x="12192000" y="4266564"/>
                </a:lnTo>
                <a:lnTo>
                  <a:pt x="12192000" y="6858000"/>
                </a:lnTo>
                <a:lnTo>
                  <a:pt x="0" y="6858000"/>
                </a:lnTo>
                <a:lnTo>
                  <a:pt x="0" y="6205082"/>
                </a:lnTo>
                <a:lnTo>
                  <a:pt x="31834" y="6211531"/>
                </a:lnTo>
                <a:cubicBezTo>
                  <a:pt x="102913" y="6222434"/>
                  <a:pt x="174818" y="6229736"/>
                  <a:pt x="247714" y="6232657"/>
                </a:cubicBezTo>
                <a:cubicBezTo>
                  <a:pt x="488463" y="6241925"/>
                  <a:pt x="2576720" y="6233063"/>
                  <a:pt x="3425038" y="4907153"/>
                </a:cubicBezTo>
                <a:cubicBezTo>
                  <a:pt x="3441305" y="4900705"/>
                  <a:pt x="3459603" y="4883784"/>
                  <a:pt x="3465296" y="4867667"/>
                </a:cubicBezTo>
                <a:cubicBezTo>
                  <a:pt x="3492545" y="4792327"/>
                  <a:pt x="3559239" y="4759693"/>
                  <a:pt x="3619425" y="4719002"/>
                </a:cubicBezTo>
                <a:cubicBezTo>
                  <a:pt x="3672294" y="4683144"/>
                  <a:pt x="3728417" y="4645676"/>
                  <a:pt x="3750377" y="4585241"/>
                </a:cubicBezTo>
                <a:cubicBezTo>
                  <a:pt x="3779250" y="4504664"/>
                  <a:pt x="3697103" y="4570738"/>
                  <a:pt x="3682054" y="4540118"/>
                </a:cubicBezTo>
                <a:cubicBezTo>
                  <a:pt x="3713368" y="4498220"/>
                  <a:pt x="3761764" y="4459943"/>
                  <a:pt x="3774370" y="4412403"/>
                </a:cubicBezTo>
                <a:cubicBezTo>
                  <a:pt x="3820322" y="4240771"/>
                  <a:pt x="3919551" y="4115875"/>
                  <a:pt x="4067986" y="4018780"/>
                </a:cubicBezTo>
                <a:cubicBezTo>
                  <a:pt x="4110687" y="3990980"/>
                  <a:pt x="4138745" y="3940215"/>
                  <a:pt x="4196899" y="3932160"/>
                </a:cubicBezTo>
                <a:cubicBezTo>
                  <a:pt x="4326221" y="3914431"/>
                  <a:pt x="4285554" y="3775837"/>
                  <a:pt x="4353877" y="3714196"/>
                </a:cubicBezTo>
                <a:cubicBezTo>
                  <a:pt x="4366890" y="3702509"/>
                  <a:pt x="4378682" y="3679548"/>
                  <a:pt x="4376244" y="3663837"/>
                </a:cubicBezTo>
                <a:cubicBezTo>
                  <a:pt x="4372586" y="3641270"/>
                  <a:pt x="4357130" y="3619918"/>
                  <a:pt x="4344116" y="3599773"/>
                </a:cubicBezTo>
                <a:cubicBezTo>
                  <a:pt x="4330695" y="3579630"/>
                  <a:pt x="4310365" y="3561901"/>
                  <a:pt x="4320122" y="3535311"/>
                </a:cubicBezTo>
                <a:cubicBezTo>
                  <a:pt x="4324186" y="3524435"/>
                  <a:pt x="4321344" y="3486562"/>
                  <a:pt x="4351436" y="3516374"/>
                </a:cubicBezTo>
                <a:cubicBezTo>
                  <a:pt x="4433989" y="3598163"/>
                  <a:pt x="4481978" y="3520810"/>
                  <a:pt x="4552738" y="3483742"/>
                </a:cubicBezTo>
                <a:cubicBezTo>
                  <a:pt x="4495805" y="3445466"/>
                  <a:pt x="4444564" y="3418474"/>
                  <a:pt x="4436023" y="3361265"/>
                </a:cubicBezTo>
                <a:cubicBezTo>
                  <a:pt x="4418537" y="3243216"/>
                  <a:pt x="4343713" y="3189231"/>
                  <a:pt x="4230249" y="3178754"/>
                </a:cubicBezTo>
                <a:cubicBezTo>
                  <a:pt x="4272135" y="3064738"/>
                  <a:pt x="4272135" y="3064738"/>
                  <a:pt x="4136714" y="3049023"/>
                </a:cubicBezTo>
                <a:cubicBezTo>
                  <a:pt x="4188768" y="2976505"/>
                  <a:pt x="4188768" y="2957972"/>
                  <a:pt x="4125732" y="2932992"/>
                </a:cubicBezTo>
                <a:cubicBezTo>
                  <a:pt x="4065138" y="2909221"/>
                  <a:pt x="3998039" y="2901162"/>
                  <a:pt x="3941916" y="2864502"/>
                </a:cubicBezTo>
                <a:cubicBezTo>
                  <a:pt x="3993565" y="2771837"/>
                  <a:pt x="4008205" y="2664266"/>
                  <a:pt x="4114752" y="2619140"/>
                </a:cubicBezTo>
                <a:cubicBezTo>
                  <a:pt x="4131425" y="2612292"/>
                  <a:pt x="4142812" y="2584492"/>
                  <a:pt x="4132241" y="2568377"/>
                </a:cubicBezTo>
                <a:cubicBezTo>
                  <a:pt x="4093606" y="2509959"/>
                  <a:pt x="4148913" y="2399163"/>
                  <a:pt x="4028540" y="2386674"/>
                </a:cubicBezTo>
                <a:cubicBezTo>
                  <a:pt x="4013491" y="2385466"/>
                  <a:pt x="3999664" y="2373378"/>
                  <a:pt x="4011458" y="2357665"/>
                </a:cubicBezTo>
                <a:cubicBezTo>
                  <a:pt x="4052127" y="2302873"/>
                  <a:pt x="4002918" y="2306498"/>
                  <a:pt x="3973233" y="2299649"/>
                </a:cubicBezTo>
                <a:cubicBezTo>
                  <a:pt x="3937444" y="2291191"/>
                  <a:pt x="3896777" y="2315362"/>
                  <a:pt x="3863429" y="2285548"/>
                </a:cubicBezTo>
                <a:cubicBezTo>
                  <a:pt x="3871158" y="2254123"/>
                  <a:pt x="3900029" y="2254525"/>
                  <a:pt x="3920363" y="2244454"/>
                </a:cubicBezTo>
                <a:cubicBezTo>
                  <a:pt x="3979737" y="2215444"/>
                  <a:pt x="4028133" y="2180798"/>
                  <a:pt x="4030981" y="2105456"/>
                </a:cubicBezTo>
                <a:cubicBezTo>
                  <a:pt x="4033011" y="2044620"/>
                  <a:pt x="4039518" y="1991037"/>
                  <a:pt x="3957370" y="1972502"/>
                </a:cubicBezTo>
                <a:cubicBezTo>
                  <a:pt x="3923211" y="1964846"/>
                  <a:pt x="3932973" y="1920933"/>
                  <a:pt x="3952493" y="1899176"/>
                </a:cubicBezTo>
                <a:cubicBezTo>
                  <a:pt x="3987466" y="1860500"/>
                  <a:pt x="4016337" y="1808931"/>
                  <a:pt x="4076527" y="1805304"/>
                </a:cubicBezTo>
                <a:cubicBezTo>
                  <a:pt x="4113127" y="1802888"/>
                  <a:pt x="4141188" y="1786769"/>
                  <a:pt x="4170061" y="1768238"/>
                </a:cubicBezTo>
                <a:cubicBezTo>
                  <a:pt x="4190800" y="1754940"/>
                  <a:pt x="4215607" y="1743661"/>
                  <a:pt x="4213168" y="1715057"/>
                </a:cubicBezTo>
                <a:cubicBezTo>
                  <a:pt x="4210729" y="1687660"/>
                  <a:pt x="4186736" y="1676379"/>
                  <a:pt x="4162334" y="1670739"/>
                </a:cubicBezTo>
                <a:cubicBezTo>
                  <a:pt x="4080998" y="1652609"/>
                  <a:pt x="4004547" y="1626018"/>
                  <a:pt x="3936629" y="1565182"/>
                </a:cubicBezTo>
                <a:cubicBezTo>
                  <a:pt x="3981773" y="1532950"/>
                  <a:pt x="4024878" y="1509583"/>
                  <a:pt x="4058225" y="1476947"/>
                </a:cubicBezTo>
                <a:cubicBezTo>
                  <a:pt x="4138745" y="1397984"/>
                  <a:pt x="3456757" y="1149400"/>
                  <a:pt x="3422598" y="1060763"/>
                </a:cubicBezTo>
                <a:cubicBezTo>
                  <a:pt x="3412025" y="1033367"/>
                  <a:pt x="3375832" y="1005166"/>
                  <a:pt x="3345734" y="997107"/>
                </a:cubicBezTo>
                <a:cubicBezTo>
                  <a:pt x="3204622" y="959235"/>
                  <a:pt x="3082216" y="874224"/>
                  <a:pt x="2937846" y="842798"/>
                </a:cubicBezTo>
                <a:cubicBezTo>
                  <a:pt x="2801610" y="812986"/>
                  <a:pt x="2667409" y="773098"/>
                  <a:pt x="2518162" y="733618"/>
                </a:cubicBezTo>
                <a:cubicBezTo>
                  <a:pt x="2609662" y="634506"/>
                  <a:pt x="2771925" y="646191"/>
                  <a:pt x="2809744" y="503164"/>
                </a:cubicBezTo>
                <a:cubicBezTo>
                  <a:pt x="2662121" y="466098"/>
                  <a:pt x="2506776" y="508403"/>
                  <a:pt x="2364438" y="449579"/>
                </a:cubicBezTo>
                <a:cubicBezTo>
                  <a:pt x="2352239" y="444343"/>
                  <a:pt x="2335563" y="449579"/>
                  <a:pt x="2320927" y="451191"/>
                </a:cubicBezTo>
                <a:cubicBezTo>
                  <a:pt x="2027715" y="482617"/>
                  <a:pt x="1735723" y="455221"/>
                  <a:pt x="1446580" y="415735"/>
                </a:cubicBezTo>
                <a:cubicBezTo>
                  <a:pt x="1030148" y="359334"/>
                  <a:pt x="612089" y="323476"/>
                  <a:pt x="193217" y="298092"/>
                </a:cubicBezTo>
                <a:lnTo>
                  <a:pt x="0" y="287674"/>
                </a:lnTo>
                <a:close/>
              </a:path>
            </a:pathLst>
          </a:custGeom>
          <a:solidFill>
            <a:schemeClr val="bg2">
              <a:alpha val="50000"/>
            </a:schemeClr>
          </a:solidFill>
          <a:ln w="32707" cap="flat">
            <a:noFill/>
            <a:prstDash val="solid"/>
            <a:miter/>
          </a:ln>
        </p:spPr>
        <p:txBody>
          <a:bodyPr rtlCol="0" anchor="ctr"/>
          <a:lstStyle/>
          <a:p>
            <a:pPr defTabSz="457200"/>
            <a:endParaRPr lang="en-US">
              <a:solidFill>
                <a:schemeClr val="tx1"/>
              </a:solidFill>
            </a:endParaRPr>
          </a:p>
        </p:txBody>
      </p:sp>
      <p:sp>
        <p:nvSpPr>
          <p:cNvPr id="2" name="Title 1"/>
          <p:cNvSpPr>
            <a:spLocks noGrp="1"/>
          </p:cNvSpPr>
          <p:nvPr>
            <p:ph type="ctrTitle"/>
          </p:nvPr>
        </p:nvSpPr>
        <p:spPr>
          <a:xfrm>
            <a:off x="4552739" y="4224938"/>
            <a:ext cx="6801055" cy="1459355"/>
          </a:xfrm>
        </p:spPr>
        <p:txBody>
          <a:bodyPr anchor="b">
            <a:normAutofit/>
          </a:bodyPr>
          <a:lstStyle/>
          <a:p>
            <a:pPr algn="l"/>
            <a:r>
              <a:rPr lang="en-US" sz="4400" dirty="0"/>
              <a:t>Linear momentum, impulse, conservation and collisions</a:t>
            </a:r>
            <a:endParaRPr lang="en-US" sz="4400" cap="all" dirty="0"/>
          </a:p>
        </p:txBody>
      </p:sp>
      <p:pic>
        <p:nvPicPr>
          <p:cNvPr id="7" name="Picture 6">
            <a:extLst>
              <a:ext uri="{FF2B5EF4-FFF2-40B4-BE49-F238E27FC236}">
                <a16:creationId xmlns:a16="http://schemas.microsoft.com/office/drawing/2014/main" id="{23C31AA8-D183-A315-C5DA-54D62B4A873C}"/>
              </a:ext>
            </a:extLst>
          </p:cNvPr>
          <p:cNvPicPr>
            <a:picLocks noChangeAspect="1"/>
          </p:cNvPicPr>
          <p:nvPr/>
        </p:nvPicPr>
        <p:blipFill>
          <a:blip r:embed="rId3"/>
          <a:stretch>
            <a:fillRect/>
          </a:stretch>
        </p:blipFill>
        <p:spPr>
          <a:xfrm>
            <a:off x="249289" y="2739749"/>
            <a:ext cx="2827866" cy="777663"/>
          </a:xfrm>
          <a:prstGeom prst="rect">
            <a:avLst/>
          </a:prstGeom>
        </p:spPr>
      </p:pic>
      <p:pic>
        <p:nvPicPr>
          <p:cNvPr id="6" name="Picture 5">
            <a:extLst>
              <a:ext uri="{FF2B5EF4-FFF2-40B4-BE49-F238E27FC236}">
                <a16:creationId xmlns:a16="http://schemas.microsoft.com/office/drawing/2014/main" id="{57138883-9A7E-506D-9CE5-F80332AEAA95}"/>
              </a:ext>
            </a:extLst>
          </p:cNvPr>
          <p:cNvPicPr>
            <a:picLocks noChangeAspect="1"/>
          </p:cNvPicPr>
          <p:nvPr/>
        </p:nvPicPr>
        <p:blipFill>
          <a:blip r:embed="rId4"/>
          <a:stretch>
            <a:fillRect/>
          </a:stretch>
        </p:blipFill>
        <p:spPr>
          <a:xfrm>
            <a:off x="5322221" y="1317568"/>
            <a:ext cx="2255373" cy="47973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a:stretch/>
        </p:blipFill>
        <p:spPr>
          <a:xfrm>
            <a:off x="9822660" y="1445627"/>
            <a:ext cx="1994453" cy="1096647"/>
          </a:xfrm>
          <a:prstGeom prst="rect">
            <a:avLst/>
          </a:prstGeom>
        </p:spPr>
      </p:pic>
    </p:spTree>
    <p:extLst>
      <p:ext uri="{BB962C8B-B14F-4D97-AF65-F5344CB8AC3E}">
        <p14:creationId xmlns:p14="http://schemas.microsoft.com/office/powerpoint/2010/main" val="3524771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2472DE8-E58B-4D56-BA61-C69C601DC7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0183ACFC-B25E-402F-BBD8-E42034CDD4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176818"/>
          </a:xfrm>
          <a:custGeom>
            <a:avLst/>
            <a:gdLst>
              <a:gd name="connsiteX0" fmla="*/ 0 w 12192000"/>
              <a:gd name="connsiteY0" fmla="*/ 0 h 2237474"/>
              <a:gd name="connsiteX1" fmla="*/ 12192000 w 12192000"/>
              <a:gd name="connsiteY1" fmla="*/ 0 h 2237474"/>
              <a:gd name="connsiteX2" fmla="*/ 12192000 w 12192000"/>
              <a:gd name="connsiteY2" fmla="*/ 751299 h 2237474"/>
              <a:gd name="connsiteX3" fmla="*/ 12176759 w 12192000"/>
              <a:gd name="connsiteY3" fmla="*/ 759190 h 2237474"/>
              <a:gd name="connsiteX4" fmla="*/ 12154948 w 12192000"/>
              <a:gd name="connsiteY4" fmla="*/ 762731 h 2237474"/>
              <a:gd name="connsiteX5" fmla="*/ 12047364 w 12192000"/>
              <a:gd name="connsiteY5" fmla="*/ 749662 h 2237474"/>
              <a:gd name="connsiteX6" fmla="*/ 11890686 w 12192000"/>
              <a:gd name="connsiteY6" fmla="*/ 732766 h 2237474"/>
              <a:gd name="connsiteX7" fmla="*/ 11782413 w 12192000"/>
              <a:gd name="connsiteY7" fmla="*/ 769868 h 2237474"/>
              <a:gd name="connsiteX8" fmla="*/ 11649954 w 12192000"/>
              <a:gd name="connsiteY8" fmla="*/ 749628 h 2237474"/>
              <a:gd name="connsiteX9" fmla="*/ 11560424 w 12192000"/>
              <a:gd name="connsiteY9" fmla="*/ 748017 h 2237474"/>
              <a:gd name="connsiteX10" fmla="*/ 11358455 w 12192000"/>
              <a:gd name="connsiteY10" fmla="*/ 747593 h 2237474"/>
              <a:gd name="connsiteX11" fmla="*/ 11165209 w 12192000"/>
              <a:gd name="connsiteY11" fmla="*/ 748852 h 2237474"/>
              <a:gd name="connsiteX12" fmla="*/ 11058755 w 12192000"/>
              <a:gd name="connsiteY12" fmla="*/ 749617 h 2237474"/>
              <a:gd name="connsiteX13" fmla="*/ 10884013 w 12192000"/>
              <a:gd name="connsiteY13" fmla="*/ 760728 h 2237474"/>
              <a:gd name="connsiteX14" fmla="*/ 10834688 w 12192000"/>
              <a:gd name="connsiteY14" fmla="*/ 757726 h 2237474"/>
              <a:gd name="connsiteX15" fmla="*/ 10805004 w 12192000"/>
              <a:gd name="connsiteY15" fmla="*/ 757573 h 2237474"/>
              <a:gd name="connsiteX16" fmla="*/ 10739478 w 12192000"/>
              <a:gd name="connsiteY16" fmla="*/ 776841 h 2237474"/>
              <a:gd name="connsiteX17" fmla="*/ 10458762 w 12192000"/>
              <a:gd name="connsiteY17" fmla="*/ 755400 h 2237474"/>
              <a:gd name="connsiteX18" fmla="*/ 10246919 w 12192000"/>
              <a:gd name="connsiteY18" fmla="*/ 769960 h 2237474"/>
              <a:gd name="connsiteX19" fmla="*/ 10167995 w 12192000"/>
              <a:gd name="connsiteY19" fmla="*/ 760843 h 2237474"/>
              <a:gd name="connsiteX20" fmla="*/ 9997044 w 12192000"/>
              <a:gd name="connsiteY20" fmla="*/ 780129 h 2237474"/>
              <a:gd name="connsiteX21" fmla="*/ 9943887 w 12192000"/>
              <a:gd name="connsiteY21" fmla="*/ 804141 h 2237474"/>
              <a:gd name="connsiteX22" fmla="*/ 9918248 w 12192000"/>
              <a:gd name="connsiteY22" fmla="*/ 816628 h 2237474"/>
              <a:gd name="connsiteX23" fmla="*/ 9836148 w 12192000"/>
              <a:gd name="connsiteY23" fmla="*/ 858312 h 2237474"/>
              <a:gd name="connsiteX24" fmla="*/ 9823800 w 12192000"/>
              <a:gd name="connsiteY24" fmla="*/ 866604 h 2237474"/>
              <a:gd name="connsiteX25" fmla="*/ 9794684 w 12192000"/>
              <a:gd name="connsiteY25" fmla="*/ 864509 h 2237474"/>
              <a:gd name="connsiteX26" fmla="*/ 9778288 w 12192000"/>
              <a:gd name="connsiteY26" fmla="*/ 854362 h 2237474"/>
              <a:gd name="connsiteX27" fmla="*/ 9773886 w 12192000"/>
              <a:gd name="connsiteY27" fmla="*/ 857543 h 2237474"/>
              <a:gd name="connsiteX28" fmla="*/ 9761459 w 12192000"/>
              <a:gd name="connsiteY28" fmla="*/ 862394 h 2237474"/>
              <a:gd name="connsiteX29" fmla="*/ 9705768 w 12192000"/>
              <a:gd name="connsiteY29" fmla="*/ 894610 h 2237474"/>
              <a:gd name="connsiteX30" fmla="*/ 9683005 w 12192000"/>
              <a:gd name="connsiteY30" fmla="*/ 894128 h 2237474"/>
              <a:gd name="connsiteX31" fmla="*/ 9594438 w 12192000"/>
              <a:gd name="connsiteY31" fmla="*/ 919051 h 2237474"/>
              <a:gd name="connsiteX32" fmla="*/ 9577033 w 12192000"/>
              <a:gd name="connsiteY32" fmla="*/ 922857 h 2237474"/>
              <a:gd name="connsiteX33" fmla="*/ 9544189 w 12192000"/>
              <a:gd name="connsiteY33" fmla="*/ 938966 h 2237474"/>
              <a:gd name="connsiteX34" fmla="*/ 9534048 w 12192000"/>
              <a:gd name="connsiteY34" fmla="*/ 940158 h 2237474"/>
              <a:gd name="connsiteX35" fmla="*/ 9500499 w 12192000"/>
              <a:gd name="connsiteY35" fmla="*/ 954680 h 2237474"/>
              <a:gd name="connsiteX36" fmla="*/ 9428195 w 12192000"/>
              <a:gd name="connsiteY36" fmla="*/ 986225 h 2237474"/>
              <a:gd name="connsiteX37" fmla="*/ 9410017 w 12192000"/>
              <a:gd name="connsiteY37" fmla="*/ 993931 h 2237474"/>
              <a:gd name="connsiteX38" fmla="*/ 9392919 w 12192000"/>
              <a:gd name="connsiteY38" fmla="*/ 994656 h 2237474"/>
              <a:gd name="connsiteX39" fmla="*/ 9301293 w 12192000"/>
              <a:gd name="connsiteY39" fmla="*/ 1011593 h 2237474"/>
              <a:gd name="connsiteX40" fmla="*/ 9278619 w 12192000"/>
              <a:gd name="connsiteY40" fmla="*/ 1011878 h 2237474"/>
              <a:gd name="connsiteX41" fmla="*/ 9268019 w 12192000"/>
              <a:gd name="connsiteY41" fmla="*/ 1007442 h 2237474"/>
              <a:gd name="connsiteX42" fmla="*/ 9234662 w 12192000"/>
              <a:gd name="connsiteY42" fmla="*/ 1023056 h 2237474"/>
              <a:gd name="connsiteX43" fmla="*/ 9181033 w 12192000"/>
              <a:gd name="connsiteY43" fmla="*/ 1037921 h 2237474"/>
              <a:gd name="connsiteX44" fmla="*/ 9155969 w 12192000"/>
              <a:gd name="connsiteY44" fmla="*/ 1046804 h 2237474"/>
              <a:gd name="connsiteX45" fmla="*/ 9133985 w 12192000"/>
              <a:gd name="connsiteY45" fmla="*/ 1046450 h 2237474"/>
              <a:gd name="connsiteX46" fmla="*/ 9012987 w 12192000"/>
              <a:gd name="connsiteY46" fmla="*/ 1061986 h 2237474"/>
              <a:gd name="connsiteX47" fmla="*/ 8968445 w 12192000"/>
              <a:gd name="connsiteY47" fmla="*/ 1052169 h 2237474"/>
              <a:gd name="connsiteX48" fmla="*/ 8958984 w 12192000"/>
              <a:gd name="connsiteY48" fmla="*/ 1057212 h 2237474"/>
              <a:gd name="connsiteX49" fmla="*/ 8886001 w 12192000"/>
              <a:gd name="connsiteY49" fmla="*/ 1067468 h 2237474"/>
              <a:gd name="connsiteX50" fmla="*/ 8838610 w 12192000"/>
              <a:gd name="connsiteY50" fmla="*/ 1075091 h 2237474"/>
              <a:gd name="connsiteX51" fmla="*/ 8750383 w 12192000"/>
              <a:gd name="connsiteY51" fmla="*/ 1097387 h 2237474"/>
              <a:gd name="connsiteX52" fmla="*/ 8697365 w 12192000"/>
              <a:gd name="connsiteY52" fmla="*/ 1105869 h 2237474"/>
              <a:gd name="connsiteX53" fmla="*/ 8665605 w 12192000"/>
              <a:gd name="connsiteY53" fmla="*/ 1110791 h 2237474"/>
              <a:gd name="connsiteX54" fmla="*/ 8584946 w 12192000"/>
              <a:gd name="connsiteY54" fmla="*/ 1135226 h 2237474"/>
              <a:gd name="connsiteX55" fmla="*/ 8460755 w 12192000"/>
              <a:gd name="connsiteY55" fmla="*/ 1203427 h 2237474"/>
              <a:gd name="connsiteX56" fmla="*/ 8419755 w 12192000"/>
              <a:gd name="connsiteY56" fmla="*/ 1216260 h 2237474"/>
              <a:gd name="connsiteX57" fmla="*/ 8411626 w 12192000"/>
              <a:gd name="connsiteY57" fmla="*/ 1214397 h 2237474"/>
              <a:gd name="connsiteX58" fmla="*/ 8363469 w 12192000"/>
              <a:gd name="connsiteY58" fmla="*/ 1246658 h 2237474"/>
              <a:gd name="connsiteX59" fmla="*/ 8275497 w 12192000"/>
              <a:gd name="connsiteY59" fmla="*/ 1264396 h 2237474"/>
              <a:gd name="connsiteX60" fmla="*/ 8206287 w 12192000"/>
              <a:gd name="connsiteY60" fmla="*/ 1273060 h 2237474"/>
              <a:gd name="connsiteX61" fmla="*/ 8168705 w 12192000"/>
              <a:gd name="connsiteY61" fmla="*/ 1279956 h 2237474"/>
              <a:gd name="connsiteX62" fmla="*/ 8139997 w 12192000"/>
              <a:gd name="connsiteY62" fmla="*/ 1282713 h 2237474"/>
              <a:gd name="connsiteX63" fmla="*/ 8074238 w 12192000"/>
              <a:gd name="connsiteY63" fmla="*/ 1301895 h 2237474"/>
              <a:gd name="connsiteX64" fmla="*/ 7968292 w 12192000"/>
              <a:gd name="connsiteY64" fmla="*/ 1338779 h 2237474"/>
              <a:gd name="connsiteX65" fmla="*/ 7945122 w 12192000"/>
              <a:gd name="connsiteY65" fmla="*/ 1345477 h 2237474"/>
              <a:gd name="connsiteX66" fmla="*/ 7922771 w 12192000"/>
              <a:gd name="connsiteY66" fmla="*/ 1346645 h 2237474"/>
              <a:gd name="connsiteX67" fmla="*/ 7915461 w 12192000"/>
              <a:gd name="connsiteY67" fmla="*/ 1342919 h 2237474"/>
              <a:gd name="connsiteX68" fmla="*/ 7902328 w 12192000"/>
              <a:gd name="connsiteY68" fmla="*/ 1345865 h 2237474"/>
              <a:gd name="connsiteX69" fmla="*/ 7898322 w 12192000"/>
              <a:gd name="connsiteY69" fmla="*/ 1345689 h 2237474"/>
              <a:gd name="connsiteX70" fmla="*/ 7875879 w 12192000"/>
              <a:gd name="connsiteY70" fmla="*/ 1345646 h 2237474"/>
              <a:gd name="connsiteX71" fmla="*/ 7840612 w 12192000"/>
              <a:gd name="connsiteY71" fmla="*/ 1369373 h 2237474"/>
              <a:gd name="connsiteX72" fmla="*/ 7786819 w 12192000"/>
              <a:gd name="connsiteY72" fmla="*/ 1378970 h 2237474"/>
              <a:gd name="connsiteX73" fmla="*/ 7548172 w 12192000"/>
              <a:gd name="connsiteY73" fmla="*/ 1417460 h 2237474"/>
              <a:gd name="connsiteX74" fmla="*/ 7483437 w 12192000"/>
              <a:gd name="connsiteY74" fmla="*/ 1478152 h 2237474"/>
              <a:gd name="connsiteX75" fmla="*/ 7377870 w 12192000"/>
              <a:gd name="connsiteY75" fmla="*/ 1523319 h 2237474"/>
              <a:gd name="connsiteX76" fmla="*/ 7230737 w 12192000"/>
              <a:gd name="connsiteY76" fmla="*/ 1562633 h 2237474"/>
              <a:gd name="connsiteX77" fmla="*/ 7224458 w 12192000"/>
              <a:gd name="connsiteY77" fmla="*/ 1573008 h 2237474"/>
              <a:gd name="connsiteX78" fmla="*/ 7213486 w 12192000"/>
              <a:gd name="connsiteY78" fmla="*/ 1580987 h 2237474"/>
              <a:gd name="connsiteX79" fmla="*/ 7210972 w 12192000"/>
              <a:gd name="connsiteY79" fmla="*/ 1580856 h 2237474"/>
              <a:gd name="connsiteX80" fmla="*/ 7183121 w 12192000"/>
              <a:gd name="connsiteY80" fmla="*/ 1595162 h 2237474"/>
              <a:gd name="connsiteX81" fmla="*/ 7164601 w 12192000"/>
              <a:gd name="connsiteY81" fmla="*/ 1606490 h 2237474"/>
              <a:gd name="connsiteX82" fmla="*/ 7159286 w 12192000"/>
              <a:gd name="connsiteY82" fmla="*/ 1606850 h 2237474"/>
              <a:gd name="connsiteX83" fmla="*/ 7114651 w 12192000"/>
              <a:gd name="connsiteY83" fmla="*/ 1620959 h 2237474"/>
              <a:gd name="connsiteX84" fmla="*/ 7092727 w 12192000"/>
              <a:gd name="connsiteY84" fmla="*/ 1623628 h 2237474"/>
              <a:gd name="connsiteX85" fmla="*/ 7031309 w 12192000"/>
              <a:gd name="connsiteY85" fmla="*/ 1619451 h 2237474"/>
              <a:gd name="connsiteX86" fmla="*/ 6999084 w 12192000"/>
              <a:gd name="connsiteY86" fmla="*/ 1634317 h 2237474"/>
              <a:gd name="connsiteX87" fmla="*/ 6992107 w 12192000"/>
              <a:gd name="connsiteY87" fmla="*/ 1636860 h 2237474"/>
              <a:gd name="connsiteX88" fmla="*/ 6991765 w 12192000"/>
              <a:gd name="connsiteY88" fmla="*/ 1636725 h 2237474"/>
              <a:gd name="connsiteX89" fmla="*/ 6983996 w 12192000"/>
              <a:gd name="connsiteY89" fmla="*/ 1639040 h 2237474"/>
              <a:gd name="connsiteX90" fmla="*/ 6979383 w 12192000"/>
              <a:gd name="connsiteY90" fmla="*/ 1641496 h 2237474"/>
              <a:gd name="connsiteX91" fmla="*/ 6900177 w 12192000"/>
              <a:gd name="connsiteY91" fmla="*/ 1636016 h 2237474"/>
              <a:gd name="connsiteX92" fmla="*/ 6795372 w 12192000"/>
              <a:gd name="connsiteY92" fmla="*/ 1644845 h 2237474"/>
              <a:gd name="connsiteX93" fmla="*/ 6692251 w 12192000"/>
              <a:gd name="connsiteY93" fmla="*/ 1656357 h 2237474"/>
              <a:gd name="connsiteX94" fmla="*/ 6655235 w 12192000"/>
              <a:gd name="connsiteY94" fmla="*/ 1661869 h 2237474"/>
              <a:gd name="connsiteX95" fmla="*/ 6587857 w 12192000"/>
              <a:gd name="connsiteY95" fmla="*/ 1665769 h 2237474"/>
              <a:gd name="connsiteX96" fmla="*/ 6554894 w 12192000"/>
              <a:gd name="connsiteY96" fmla="*/ 1664428 h 2237474"/>
              <a:gd name="connsiteX97" fmla="*/ 6551579 w 12192000"/>
              <a:gd name="connsiteY97" fmla="*/ 1662213 h 2237474"/>
              <a:gd name="connsiteX98" fmla="*/ 6545693 w 12192000"/>
              <a:gd name="connsiteY98" fmla="*/ 1661776 h 2237474"/>
              <a:gd name="connsiteX99" fmla="*/ 6530561 w 12192000"/>
              <a:gd name="connsiteY99" fmla="*/ 1664619 h 2237474"/>
              <a:gd name="connsiteX100" fmla="*/ 6525028 w 12192000"/>
              <a:gd name="connsiteY100" fmla="*/ 1666354 h 2237474"/>
              <a:gd name="connsiteX101" fmla="*/ 6516595 w 12192000"/>
              <a:gd name="connsiteY101" fmla="*/ 1667475 h 2237474"/>
              <a:gd name="connsiteX102" fmla="*/ 6516340 w 12192000"/>
              <a:gd name="connsiteY102" fmla="*/ 1667291 h 2237474"/>
              <a:gd name="connsiteX103" fmla="*/ 6508541 w 12192000"/>
              <a:gd name="connsiteY103" fmla="*/ 1668757 h 2237474"/>
              <a:gd name="connsiteX104" fmla="*/ 6471012 w 12192000"/>
              <a:gd name="connsiteY104" fmla="*/ 1678604 h 2237474"/>
              <a:gd name="connsiteX105" fmla="*/ 6415265 w 12192000"/>
              <a:gd name="connsiteY105" fmla="*/ 1665317 h 2237474"/>
              <a:gd name="connsiteX106" fmla="*/ 6393343 w 12192000"/>
              <a:gd name="connsiteY106" fmla="*/ 1664672 h 2237474"/>
              <a:gd name="connsiteX107" fmla="*/ 6380457 w 12192000"/>
              <a:gd name="connsiteY107" fmla="*/ 1662376 h 2237474"/>
              <a:gd name="connsiteX108" fmla="*/ 6280959 w 12192000"/>
              <a:gd name="connsiteY108" fmla="*/ 1689329 h 2237474"/>
              <a:gd name="connsiteX109" fmla="*/ 6266765 w 12192000"/>
              <a:gd name="connsiteY109" fmla="*/ 1695560 h 2237474"/>
              <a:gd name="connsiteX110" fmla="*/ 6255823 w 12192000"/>
              <a:gd name="connsiteY110" fmla="*/ 1704850 h 2237474"/>
              <a:gd name="connsiteX111" fmla="*/ 6098321 w 12192000"/>
              <a:gd name="connsiteY111" fmla="*/ 1721646 h 2237474"/>
              <a:gd name="connsiteX112" fmla="*/ 5880652 w 12192000"/>
              <a:gd name="connsiteY112" fmla="*/ 1779643 h 2237474"/>
              <a:gd name="connsiteX113" fmla="*/ 5785959 w 12192000"/>
              <a:gd name="connsiteY113" fmla="*/ 1775307 h 2237474"/>
              <a:gd name="connsiteX114" fmla="*/ 5643534 w 12192000"/>
              <a:gd name="connsiteY114" fmla="*/ 1802919 h 2237474"/>
              <a:gd name="connsiteX115" fmla="*/ 5518799 w 12192000"/>
              <a:gd name="connsiteY115" fmla="*/ 1818312 h 2237474"/>
              <a:gd name="connsiteX116" fmla="*/ 5505014 w 12192000"/>
              <a:gd name="connsiteY116" fmla="*/ 1819259 h 2237474"/>
              <a:gd name="connsiteX117" fmla="*/ 5499949 w 12192000"/>
              <a:gd name="connsiteY117" fmla="*/ 1814490 h 2237474"/>
              <a:gd name="connsiteX118" fmla="*/ 5453307 w 12192000"/>
              <a:gd name="connsiteY118" fmla="*/ 1815450 h 2237474"/>
              <a:gd name="connsiteX119" fmla="*/ 5364192 w 12192000"/>
              <a:gd name="connsiteY119" fmla="*/ 1826074 h 2237474"/>
              <a:gd name="connsiteX120" fmla="*/ 5350380 w 12192000"/>
              <a:gd name="connsiteY120" fmla="*/ 1830891 h 2237474"/>
              <a:gd name="connsiteX121" fmla="*/ 5259633 w 12192000"/>
              <a:gd name="connsiteY121" fmla="*/ 1837160 h 2237474"/>
              <a:gd name="connsiteX122" fmla="*/ 5197513 w 12192000"/>
              <a:gd name="connsiteY122" fmla="*/ 1844718 h 2237474"/>
              <a:gd name="connsiteX123" fmla="*/ 5184170 w 12192000"/>
              <a:gd name="connsiteY123" fmla="*/ 1849402 h 2237474"/>
              <a:gd name="connsiteX124" fmla="*/ 5168852 w 12192000"/>
              <a:gd name="connsiteY124" fmla="*/ 1844846 h 2237474"/>
              <a:gd name="connsiteX125" fmla="*/ 5164370 w 12192000"/>
              <a:gd name="connsiteY125" fmla="*/ 1840597 h 2237474"/>
              <a:gd name="connsiteX126" fmla="*/ 5114927 w 12192000"/>
              <a:gd name="connsiteY126" fmla="*/ 1847827 h 2237474"/>
              <a:gd name="connsiteX127" fmla="*/ 5108970 w 12192000"/>
              <a:gd name="connsiteY127" fmla="*/ 1847935 h 2237474"/>
              <a:gd name="connsiteX128" fmla="*/ 5067961 w 12192000"/>
              <a:gd name="connsiteY128" fmla="*/ 1845917 h 2237474"/>
              <a:gd name="connsiteX129" fmla="*/ 5007075 w 12192000"/>
              <a:gd name="connsiteY129" fmla="*/ 1838626 h 2237474"/>
              <a:gd name="connsiteX130" fmla="*/ 4944087 w 12192000"/>
              <a:gd name="connsiteY130" fmla="*/ 1823332 h 2237474"/>
              <a:gd name="connsiteX131" fmla="*/ 4907662 w 12192000"/>
              <a:gd name="connsiteY131" fmla="*/ 1816900 h 2237474"/>
              <a:gd name="connsiteX132" fmla="*/ 4882386 w 12192000"/>
              <a:gd name="connsiteY132" fmla="*/ 1809844 h 2237474"/>
              <a:gd name="connsiteX133" fmla="*/ 4811440 w 12192000"/>
              <a:gd name="connsiteY133" fmla="*/ 1804655 h 2237474"/>
              <a:gd name="connsiteX134" fmla="*/ 4691075 w 12192000"/>
              <a:gd name="connsiteY134" fmla="*/ 1801389 h 2237474"/>
              <a:gd name="connsiteX135" fmla="*/ 4647449 w 12192000"/>
              <a:gd name="connsiteY135" fmla="*/ 1793181 h 2237474"/>
              <a:gd name="connsiteX136" fmla="*/ 4645504 w 12192000"/>
              <a:gd name="connsiteY136" fmla="*/ 1787606 h 2237474"/>
              <a:gd name="connsiteX137" fmla="*/ 4632229 w 12192000"/>
              <a:gd name="connsiteY137" fmla="*/ 1785815 h 2237474"/>
              <a:gd name="connsiteX138" fmla="*/ 4629273 w 12192000"/>
              <a:gd name="connsiteY138" fmla="*/ 1784355 h 2237474"/>
              <a:gd name="connsiteX139" fmla="*/ 4611738 w 12192000"/>
              <a:gd name="connsiteY139" fmla="*/ 1776964 h 2237474"/>
              <a:gd name="connsiteX140" fmla="*/ 4560070 w 12192000"/>
              <a:gd name="connsiteY140" fmla="*/ 1785640 h 2237474"/>
              <a:gd name="connsiteX141" fmla="*/ 4536503 w 12192000"/>
              <a:gd name="connsiteY141" fmla="*/ 1785334 h 2237474"/>
              <a:gd name="connsiteX142" fmla="*/ 4513724 w 12192000"/>
              <a:gd name="connsiteY142" fmla="*/ 1791996 h 2237474"/>
              <a:gd name="connsiteX143" fmla="*/ 4501513 w 12192000"/>
              <a:gd name="connsiteY143" fmla="*/ 1799835 h 2237474"/>
              <a:gd name="connsiteX144" fmla="*/ 4459076 w 12192000"/>
              <a:gd name="connsiteY144" fmla="*/ 1813003 h 2237474"/>
              <a:gd name="connsiteX145" fmla="*/ 4459810 w 12192000"/>
              <a:gd name="connsiteY145" fmla="*/ 1797886 h 2237474"/>
              <a:gd name="connsiteX146" fmla="*/ 4379064 w 12192000"/>
              <a:gd name="connsiteY146" fmla="*/ 1817177 h 2237474"/>
              <a:gd name="connsiteX147" fmla="*/ 4319209 w 12192000"/>
              <a:gd name="connsiteY147" fmla="*/ 1834833 h 2237474"/>
              <a:gd name="connsiteX148" fmla="*/ 4306907 w 12192000"/>
              <a:gd name="connsiteY148" fmla="*/ 1841641 h 2237474"/>
              <a:gd name="connsiteX149" fmla="*/ 4290981 w 12192000"/>
              <a:gd name="connsiteY149" fmla="*/ 1839677 h 2237474"/>
              <a:gd name="connsiteX150" fmla="*/ 4285792 w 12192000"/>
              <a:gd name="connsiteY150" fmla="*/ 1836231 h 2237474"/>
              <a:gd name="connsiteX151" fmla="*/ 4238372 w 12192000"/>
              <a:gd name="connsiteY151" fmla="*/ 1851480 h 2237474"/>
              <a:gd name="connsiteX152" fmla="*/ 4232517 w 12192000"/>
              <a:gd name="connsiteY152" fmla="*/ 1852567 h 2237474"/>
              <a:gd name="connsiteX153" fmla="*/ 4191732 w 12192000"/>
              <a:gd name="connsiteY153" fmla="*/ 1857328 h 2237474"/>
              <a:gd name="connsiteX154" fmla="*/ 4065532 w 12192000"/>
              <a:gd name="connsiteY154" fmla="*/ 1855477 h 2237474"/>
              <a:gd name="connsiteX155" fmla="*/ 4028460 w 12192000"/>
              <a:gd name="connsiteY155" fmla="*/ 1855137 h 2237474"/>
              <a:gd name="connsiteX156" fmla="*/ 4002267 w 12192000"/>
              <a:gd name="connsiteY156" fmla="*/ 1852352 h 2237474"/>
              <a:gd name="connsiteX157" fmla="*/ 3931396 w 12192000"/>
              <a:gd name="connsiteY157" fmla="*/ 1858915 h 2237474"/>
              <a:gd name="connsiteX158" fmla="*/ 3812162 w 12192000"/>
              <a:gd name="connsiteY158" fmla="*/ 1875501 h 2237474"/>
              <a:gd name="connsiteX159" fmla="*/ 3767672 w 12192000"/>
              <a:gd name="connsiteY159" fmla="*/ 1874600 h 2237474"/>
              <a:gd name="connsiteX160" fmla="*/ 3764741 w 12192000"/>
              <a:gd name="connsiteY160" fmla="*/ 1869433 h 2237474"/>
              <a:gd name="connsiteX161" fmla="*/ 3751332 w 12192000"/>
              <a:gd name="connsiteY161" fmla="*/ 1869854 h 2237474"/>
              <a:gd name="connsiteX162" fmla="*/ 3748155 w 12192000"/>
              <a:gd name="connsiteY162" fmla="*/ 1868903 h 2237474"/>
              <a:gd name="connsiteX163" fmla="*/ 3729530 w 12192000"/>
              <a:gd name="connsiteY163" fmla="*/ 1864513 h 2237474"/>
              <a:gd name="connsiteX164" fmla="*/ 3680177 w 12192000"/>
              <a:gd name="connsiteY164" fmla="*/ 1881552 h 2237474"/>
              <a:gd name="connsiteX165" fmla="*/ 3567259 w 12192000"/>
              <a:gd name="connsiteY165" fmla="*/ 1893482 h 2237474"/>
              <a:gd name="connsiteX166" fmla="*/ 3405770 w 12192000"/>
              <a:gd name="connsiteY166" fmla="*/ 1904591 h 2237474"/>
              <a:gd name="connsiteX167" fmla="*/ 3280097 w 12192000"/>
              <a:gd name="connsiteY167" fmla="*/ 1919610 h 2237474"/>
              <a:gd name="connsiteX168" fmla="*/ 3123424 w 12192000"/>
              <a:gd name="connsiteY168" fmla="*/ 1952930 h 2237474"/>
              <a:gd name="connsiteX169" fmla="*/ 3009910 w 12192000"/>
              <a:gd name="connsiteY169" fmla="*/ 1957866 h 2237474"/>
              <a:gd name="connsiteX170" fmla="*/ 2995934 w 12192000"/>
              <a:gd name="connsiteY170" fmla="*/ 1967085 h 2237474"/>
              <a:gd name="connsiteX171" fmla="*/ 2980071 w 12192000"/>
              <a:gd name="connsiteY171" fmla="*/ 1972988 h 2237474"/>
              <a:gd name="connsiteX172" fmla="*/ 2978094 w 12192000"/>
              <a:gd name="connsiteY172" fmla="*/ 1972369 h 2237474"/>
              <a:gd name="connsiteX173" fmla="*/ 2942858 w 12192000"/>
              <a:gd name="connsiteY173" fmla="*/ 1981367 h 2237474"/>
              <a:gd name="connsiteX174" fmla="*/ 2875436 w 12192000"/>
              <a:gd name="connsiteY174" fmla="*/ 1996977 h 2237474"/>
              <a:gd name="connsiteX175" fmla="*/ 2874892 w 12192000"/>
              <a:gd name="connsiteY175" fmla="*/ 1996085 h 2237474"/>
              <a:gd name="connsiteX176" fmla="*/ 2864145 w 12192000"/>
              <a:gd name="connsiteY176" fmla="*/ 1994061 h 2237474"/>
              <a:gd name="connsiteX177" fmla="*/ 2843662 w 12192000"/>
              <a:gd name="connsiteY177" fmla="*/ 1992498 h 2237474"/>
              <a:gd name="connsiteX178" fmla="*/ 2796128 w 12192000"/>
              <a:gd name="connsiteY178" fmla="*/ 1976403 h 2237474"/>
              <a:gd name="connsiteX179" fmla="*/ 2756784 w 12192000"/>
              <a:gd name="connsiteY179" fmla="*/ 1985116 h 2237474"/>
              <a:gd name="connsiteX180" fmla="*/ 2748833 w 12192000"/>
              <a:gd name="connsiteY180" fmla="*/ 1986323 h 2237474"/>
              <a:gd name="connsiteX181" fmla="*/ 2748661 w 12192000"/>
              <a:gd name="connsiteY181" fmla="*/ 1986122 h 2237474"/>
              <a:gd name="connsiteX182" fmla="*/ 2740251 w 12192000"/>
              <a:gd name="connsiteY182" fmla="*/ 1986946 h 2237474"/>
              <a:gd name="connsiteX183" fmla="*/ 2718916 w 12192000"/>
              <a:gd name="connsiteY183" fmla="*/ 1990867 h 2237474"/>
              <a:gd name="connsiteX184" fmla="*/ 2713522 w 12192000"/>
              <a:gd name="connsiteY184" fmla="*/ 1990173 h 2237474"/>
              <a:gd name="connsiteX185" fmla="*/ 2680597 w 12192000"/>
              <a:gd name="connsiteY185" fmla="*/ 1984996 h 2237474"/>
              <a:gd name="connsiteX186" fmla="*/ 2578178 w 12192000"/>
              <a:gd name="connsiteY186" fmla="*/ 1990531 h 2237474"/>
              <a:gd name="connsiteX187" fmla="*/ 2476147 w 12192000"/>
              <a:gd name="connsiteY187" fmla="*/ 1998305 h 2237474"/>
              <a:gd name="connsiteX188" fmla="*/ 2373568 w 12192000"/>
              <a:gd name="connsiteY188" fmla="*/ 2003219 h 2237474"/>
              <a:gd name="connsiteX189" fmla="*/ 2321399 w 12192000"/>
              <a:gd name="connsiteY189" fmla="*/ 1989467 h 2237474"/>
              <a:gd name="connsiteX190" fmla="*/ 2315525 w 12192000"/>
              <a:gd name="connsiteY190" fmla="*/ 1989708 h 2237474"/>
              <a:gd name="connsiteX191" fmla="*/ 2300792 w 12192000"/>
              <a:gd name="connsiteY191" fmla="*/ 1994290 h 2237474"/>
              <a:gd name="connsiteX192" fmla="*/ 2295469 w 12192000"/>
              <a:gd name="connsiteY192" fmla="*/ 1996659 h 2237474"/>
              <a:gd name="connsiteX193" fmla="*/ 2287219 w 12192000"/>
              <a:gd name="connsiteY193" fmla="*/ 1998750 h 2237474"/>
              <a:gd name="connsiteX194" fmla="*/ 2286948 w 12192000"/>
              <a:gd name="connsiteY194" fmla="*/ 1998596 h 2237474"/>
              <a:gd name="connsiteX195" fmla="*/ 2243069 w 12192000"/>
              <a:gd name="connsiteY195" fmla="*/ 2015111 h 2237474"/>
              <a:gd name="connsiteX196" fmla="*/ 2186609 w 12192000"/>
              <a:gd name="connsiteY196" fmla="*/ 2008263 h 2237474"/>
              <a:gd name="connsiteX197" fmla="*/ 2164831 w 12192000"/>
              <a:gd name="connsiteY197" fmla="*/ 2010143 h 2237474"/>
              <a:gd name="connsiteX198" fmla="*/ 2152836 w 12192000"/>
              <a:gd name="connsiteY198" fmla="*/ 2010048 h 2237474"/>
              <a:gd name="connsiteX199" fmla="*/ 2117102 w 12192000"/>
              <a:gd name="connsiteY199" fmla="*/ 2023004 h 2237474"/>
              <a:gd name="connsiteX200" fmla="*/ 2111935 w 12192000"/>
              <a:gd name="connsiteY200" fmla="*/ 2023163 h 2237474"/>
              <a:gd name="connsiteX201" fmla="*/ 2089991 w 12192000"/>
              <a:gd name="connsiteY201" fmla="*/ 2034193 h 2237474"/>
              <a:gd name="connsiteX202" fmla="*/ 2058061 w 12192000"/>
              <a:gd name="connsiteY202" fmla="*/ 2047942 h 2237474"/>
              <a:gd name="connsiteX203" fmla="*/ 2055737 w 12192000"/>
              <a:gd name="connsiteY203" fmla="*/ 2047704 h 2237474"/>
              <a:gd name="connsiteX204" fmla="*/ 2042244 w 12192000"/>
              <a:gd name="connsiteY204" fmla="*/ 2055560 h 2237474"/>
              <a:gd name="connsiteX205" fmla="*/ 1976224 w 12192000"/>
              <a:gd name="connsiteY205" fmla="*/ 2074257 h 2237474"/>
              <a:gd name="connsiteX206" fmla="*/ 1877728 w 12192000"/>
              <a:gd name="connsiteY206" fmla="*/ 2101004 h 2237474"/>
              <a:gd name="connsiteX207" fmla="*/ 1759056 w 12192000"/>
              <a:gd name="connsiteY207" fmla="*/ 2125608 h 2237474"/>
              <a:gd name="connsiteX208" fmla="*/ 1637948 w 12192000"/>
              <a:gd name="connsiteY208" fmla="*/ 2172597 h 2237474"/>
              <a:gd name="connsiteX209" fmla="*/ 1434549 w 12192000"/>
              <a:gd name="connsiteY209" fmla="*/ 2234522 h 2237474"/>
              <a:gd name="connsiteX210" fmla="*/ 1398481 w 12192000"/>
              <a:gd name="connsiteY210" fmla="*/ 2237074 h 2237474"/>
              <a:gd name="connsiteX211" fmla="*/ 1398407 w 12192000"/>
              <a:gd name="connsiteY211" fmla="*/ 2237095 h 2237474"/>
              <a:gd name="connsiteX212" fmla="*/ 1370962 w 12192000"/>
              <a:gd name="connsiteY212" fmla="*/ 2237474 h 2237474"/>
              <a:gd name="connsiteX213" fmla="*/ 1356367 w 12192000"/>
              <a:gd name="connsiteY213" fmla="*/ 2235089 h 2237474"/>
              <a:gd name="connsiteX214" fmla="*/ 1324828 w 12192000"/>
              <a:gd name="connsiteY214" fmla="*/ 2231968 h 2237474"/>
              <a:gd name="connsiteX215" fmla="*/ 1297744 w 12192000"/>
              <a:gd name="connsiteY215" fmla="*/ 2235849 h 2237474"/>
              <a:gd name="connsiteX216" fmla="*/ 1286236 w 12192000"/>
              <a:gd name="connsiteY216" fmla="*/ 2233135 h 2237474"/>
              <a:gd name="connsiteX217" fmla="*/ 1283504 w 12192000"/>
              <a:gd name="connsiteY217" fmla="*/ 2233797 h 2237474"/>
              <a:gd name="connsiteX218" fmla="*/ 1279765 w 12192000"/>
              <a:gd name="connsiteY218" fmla="*/ 2229639 h 2237474"/>
              <a:gd name="connsiteX219" fmla="*/ 1195347 w 12192000"/>
              <a:gd name="connsiteY219" fmla="*/ 2212354 h 2237474"/>
              <a:gd name="connsiteX220" fmla="*/ 970251 w 12192000"/>
              <a:gd name="connsiteY220" fmla="*/ 2221029 h 2237474"/>
              <a:gd name="connsiteX221" fmla="*/ 812914 w 12192000"/>
              <a:gd name="connsiteY221" fmla="*/ 2202752 h 2237474"/>
              <a:gd name="connsiteX222" fmla="*/ 800195 w 12192000"/>
              <a:gd name="connsiteY222" fmla="*/ 2209407 h 2237474"/>
              <a:gd name="connsiteX223" fmla="*/ 784978 w 12192000"/>
              <a:gd name="connsiteY223" fmla="*/ 2212360 h 2237474"/>
              <a:gd name="connsiteX224" fmla="*/ 681987 w 12192000"/>
              <a:gd name="connsiteY224" fmla="*/ 2216757 h 2237474"/>
              <a:gd name="connsiteX225" fmla="*/ 669923 w 12192000"/>
              <a:gd name="connsiteY225" fmla="*/ 2211682 h 2237474"/>
              <a:gd name="connsiteX226" fmla="*/ 648680 w 12192000"/>
              <a:gd name="connsiteY226" fmla="*/ 2206229 h 2237474"/>
              <a:gd name="connsiteX227" fmla="*/ 597225 w 12192000"/>
              <a:gd name="connsiteY227" fmla="*/ 2180999 h 2237474"/>
              <a:gd name="connsiteX228" fmla="*/ 558449 w 12192000"/>
              <a:gd name="connsiteY228" fmla="*/ 2182346 h 2237474"/>
              <a:gd name="connsiteX229" fmla="*/ 550517 w 12192000"/>
              <a:gd name="connsiteY229" fmla="*/ 2182060 h 2237474"/>
              <a:gd name="connsiteX230" fmla="*/ 550309 w 12192000"/>
              <a:gd name="connsiteY230" fmla="*/ 2181825 h 2237474"/>
              <a:gd name="connsiteX231" fmla="*/ 541836 w 12192000"/>
              <a:gd name="connsiteY231" fmla="*/ 2181063 h 2237474"/>
              <a:gd name="connsiteX232" fmla="*/ 536057 w 12192000"/>
              <a:gd name="connsiteY232" fmla="*/ 2181537 h 2237474"/>
              <a:gd name="connsiteX233" fmla="*/ 520671 w 12192000"/>
              <a:gd name="connsiteY233" fmla="*/ 2180980 h 2237474"/>
              <a:gd name="connsiteX234" fmla="*/ 515024 w 12192000"/>
              <a:gd name="connsiteY234" fmla="*/ 2179258 h 2237474"/>
              <a:gd name="connsiteX235" fmla="*/ 512278 w 12192000"/>
              <a:gd name="connsiteY235" fmla="*/ 2176369 h 2237474"/>
              <a:gd name="connsiteX236" fmla="*/ 480419 w 12192000"/>
              <a:gd name="connsiteY236" fmla="*/ 2167807 h 2237474"/>
              <a:gd name="connsiteX237" fmla="*/ 413835 w 12192000"/>
              <a:gd name="connsiteY237" fmla="*/ 2156783 h 2237474"/>
              <a:gd name="connsiteX238" fmla="*/ 376513 w 12192000"/>
              <a:gd name="connsiteY238" fmla="*/ 2154014 h 2237474"/>
              <a:gd name="connsiteX239" fmla="*/ 273386 w 12192000"/>
              <a:gd name="connsiteY239" fmla="*/ 2142551 h 2237474"/>
              <a:gd name="connsiteX240" fmla="*/ 169207 w 12192000"/>
              <a:gd name="connsiteY240" fmla="*/ 2128100 h 2237474"/>
              <a:gd name="connsiteX241" fmla="*/ 93149 w 12192000"/>
              <a:gd name="connsiteY241" fmla="*/ 2105324 h 2237474"/>
              <a:gd name="connsiteX242" fmla="*/ 88109 w 12192000"/>
              <a:gd name="connsiteY242" fmla="*/ 2106704 h 2237474"/>
              <a:gd name="connsiteX243" fmla="*/ 80022 w 12192000"/>
              <a:gd name="connsiteY243" fmla="*/ 2107254 h 2237474"/>
              <a:gd name="connsiteX244" fmla="*/ 79717 w 12192000"/>
              <a:gd name="connsiteY244" fmla="*/ 2107046 h 2237474"/>
              <a:gd name="connsiteX245" fmla="*/ 72352 w 12192000"/>
              <a:gd name="connsiteY245" fmla="*/ 2107991 h 2237474"/>
              <a:gd name="connsiteX246" fmla="*/ 37645 w 12192000"/>
              <a:gd name="connsiteY246" fmla="*/ 2115401 h 2237474"/>
              <a:gd name="connsiteX247" fmla="*/ 4572 w 12192000"/>
              <a:gd name="connsiteY247" fmla="*/ 2111091 h 2237474"/>
              <a:gd name="connsiteX248" fmla="*/ 0 w 12192000"/>
              <a:gd name="connsiteY248" fmla="*/ 2110468 h 223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2192000" h="2237474">
                <a:moveTo>
                  <a:pt x="0" y="0"/>
                </a:moveTo>
                <a:lnTo>
                  <a:pt x="12192000" y="0"/>
                </a:lnTo>
                <a:lnTo>
                  <a:pt x="12192000" y="751299"/>
                </a:lnTo>
                <a:lnTo>
                  <a:pt x="12176759" y="759190"/>
                </a:lnTo>
                <a:cubicBezTo>
                  <a:pt x="12165968" y="763819"/>
                  <a:pt x="12157853" y="765770"/>
                  <a:pt x="12154948" y="762731"/>
                </a:cubicBezTo>
                <a:cubicBezTo>
                  <a:pt x="12116503" y="759396"/>
                  <a:pt x="12073342" y="763579"/>
                  <a:pt x="12047364" y="749662"/>
                </a:cubicBezTo>
                <a:cubicBezTo>
                  <a:pt x="12041261" y="730599"/>
                  <a:pt x="11914319" y="741909"/>
                  <a:pt x="11890686" y="732766"/>
                </a:cubicBezTo>
                <a:cubicBezTo>
                  <a:pt x="11832408" y="747890"/>
                  <a:pt x="11815359" y="777569"/>
                  <a:pt x="11782413" y="769868"/>
                </a:cubicBezTo>
                <a:cubicBezTo>
                  <a:pt x="11760031" y="763594"/>
                  <a:pt x="11675205" y="777151"/>
                  <a:pt x="11649954" y="749628"/>
                </a:cubicBezTo>
                <a:cubicBezTo>
                  <a:pt x="11608286" y="767874"/>
                  <a:pt x="11593031" y="740811"/>
                  <a:pt x="11560424" y="748017"/>
                </a:cubicBezTo>
                <a:cubicBezTo>
                  <a:pt x="11488916" y="747650"/>
                  <a:pt x="11449669" y="773362"/>
                  <a:pt x="11358455" y="747593"/>
                </a:cubicBezTo>
                <a:cubicBezTo>
                  <a:pt x="11316233" y="754756"/>
                  <a:pt x="11256313" y="713012"/>
                  <a:pt x="11165209" y="748852"/>
                </a:cubicBezTo>
                <a:cubicBezTo>
                  <a:pt x="11113345" y="753539"/>
                  <a:pt x="11140250" y="736122"/>
                  <a:pt x="11058755" y="749617"/>
                </a:cubicBezTo>
                <a:cubicBezTo>
                  <a:pt x="11036836" y="722990"/>
                  <a:pt x="10909903" y="759211"/>
                  <a:pt x="10884013" y="760728"/>
                </a:cubicBezTo>
                <a:cubicBezTo>
                  <a:pt x="10864519" y="743356"/>
                  <a:pt x="10853492" y="756172"/>
                  <a:pt x="10834688" y="757726"/>
                </a:cubicBezTo>
                <a:cubicBezTo>
                  <a:pt x="10826871" y="747343"/>
                  <a:pt x="10811086" y="746602"/>
                  <a:pt x="10805004" y="757573"/>
                </a:cubicBezTo>
                <a:cubicBezTo>
                  <a:pt x="10810951" y="784448"/>
                  <a:pt x="10744688" y="759043"/>
                  <a:pt x="10739478" y="776841"/>
                </a:cubicBezTo>
                <a:cubicBezTo>
                  <a:pt x="10678284" y="779408"/>
                  <a:pt x="10540854" y="756546"/>
                  <a:pt x="10458762" y="755400"/>
                </a:cubicBezTo>
                <a:cubicBezTo>
                  <a:pt x="10426976" y="747433"/>
                  <a:pt x="10362961" y="776166"/>
                  <a:pt x="10246919" y="769960"/>
                </a:cubicBezTo>
                <a:cubicBezTo>
                  <a:pt x="10231631" y="763610"/>
                  <a:pt x="10172943" y="749095"/>
                  <a:pt x="10167995" y="760843"/>
                </a:cubicBezTo>
                <a:cubicBezTo>
                  <a:pt x="10131971" y="759999"/>
                  <a:pt x="10021683" y="796978"/>
                  <a:pt x="9997044" y="780129"/>
                </a:cubicBezTo>
                <a:cubicBezTo>
                  <a:pt x="10001018" y="806225"/>
                  <a:pt x="9951331" y="779975"/>
                  <a:pt x="9943887" y="804141"/>
                </a:cubicBezTo>
                <a:lnTo>
                  <a:pt x="9918248" y="816628"/>
                </a:lnTo>
                <a:lnTo>
                  <a:pt x="9836148" y="858312"/>
                </a:lnTo>
                <a:lnTo>
                  <a:pt x="9823800" y="866604"/>
                </a:lnTo>
                <a:lnTo>
                  <a:pt x="9794684" y="864509"/>
                </a:lnTo>
                <a:lnTo>
                  <a:pt x="9778288" y="854362"/>
                </a:lnTo>
                <a:lnTo>
                  <a:pt x="9773886" y="857543"/>
                </a:lnTo>
                <a:cubicBezTo>
                  <a:pt x="9769008" y="863842"/>
                  <a:pt x="9766501" y="867741"/>
                  <a:pt x="9761459" y="862394"/>
                </a:cubicBezTo>
                <a:lnTo>
                  <a:pt x="9705768" y="894610"/>
                </a:lnTo>
                <a:cubicBezTo>
                  <a:pt x="9699860" y="897215"/>
                  <a:pt x="9692576" y="897590"/>
                  <a:pt x="9683005" y="894128"/>
                </a:cubicBezTo>
                <a:cubicBezTo>
                  <a:pt x="9664449" y="898200"/>
                  <a:pt x="9612100" y="914263"/>
                  <a:pt x="9594438" y="919051"/>
                </a:cubicBezTo>
                <a:lnTo>
                  <a:pt x="9577033" y="922857"/>
                </a:lnTo>
                <a:cubicBezTo>
                  <a:pt x="9568659" y="926175"/>
                  <a:pt x="9551353" y="936082"/>
                  <a:pt x="9544189" y="938966"/>
                </a:cubicBezTo>
                <a:cubicBezTo>
                  <a:pt x="9538380" y="940584"/>
                  <a:pt x="9541329" y="937538"/>
                  <a:pt x="9534048" y="940158"/>
                </a:cubicBezTo>
                <a:cubicBezTo>
                  <a:pt x="9533709" y="946069"/>
                  <a:pt x="9530854" y="951684"/>
                  <a:pt x="9500499" y="954680"/>
                </a:cubicBezTo>
                <a:cubicBezTo>
                  <a:pt x="9481230" y="968165"/>
                  <a:pt x="9456325" y="979029"/>
                  <a:pt x="9428195" y="986225"/>
                </a:cubicBezTo>
                <a:cubicBezTo>
                  <a:pt x="9422499" y="981315"/>
                  <a:pt x="9414660" y="991352"/>
                  <a:pt x="9410017" y="993931"/>
                </a:cubicBezTo>
                <a:cubicBezTo>
                  <a:pt x="9408360" y="990327"/>
                  <a:pt x="9395782" y="990863"/>
                  <a:pt x="9392919" y="994656"/>
                </a:cubicBezTo>
                <a:cubicBezTo>
                  <a:pt x="9310581" y="1024474"/>
                  <a:pt x="9345163" y="981210"/>
                  <a:pt x="9301293" y="1011593"/>
                </a:cubicBezTo>
                <a:cubicBezTo>
                  <a:pt x="9292916" y="1014346"/>
                  <a:pt x="9285483" y="1013807"/>
                  <a:pt x="9278619" y="1011878"/>
                </a:cubicBezTo>
                <a:lnTo>
                  <a:pt x="9268019" y="1007442"/>
                </a:lnTo>
                <a:lnTo>
                  <a:pt x="9234662" y="1023056"/>
                </a:lnTo>
                <a:cubicBezTo>
                  <a:pt x="9217868" y="1029197"/>
                  <a:pt x="9199852" y="1034202"/>
                  <a:pt x="9181033" y="1037921"/>
                </a:cubicBezTo>
                <a:cubicBezTo>
                  <a:pt x="9174974" y="1030923"/>
                  <a:pt x="9162516" y="1043719"/>
                  <a:pt x="9155969" y="1046804"/>
                </a:cubicBezTo>
                <a:cubicBezTo>
                  <a:pt x="9154734" y="1041866"/>
                  <a:pt x="9138567" y="1041606"/>
                  <a:pt x="9133985" y="1046450"/>
                </a:cubicBezTo>
                <a:cubicBezTo>
                  <a:pt x="9021681" y="1079910"/>
                  <a:pt x="9076377" y="1024799"/>
                  <a:pt x="9012987" y="1061986"/>
                </a:cubicBezTo>
                <a:lnTo>
                  <a:pt x="8968445" y="1052169"/>
                </a:lnTo>
                <a:lnTo>
                  <a:pt x="8958984" y="1057212"/>
                </a:lnTo>
                <a:cubicBezTo>
                  <a:pt x="8920115" y="1062770"/>
                  <a:pt x="8906181" y="1053838"/>
                  <a:pt x="8886001" y="1067468"/>
                </a:cubicBezTo>
                <a:cubicBezTo>
                  <a:pt x="8847384" y="1050046"/>
                  <a:pt x="8863283" y="1068286"/>
                  <a:pt x="8838610" y="1075091"/>
                </a:cubicBezTo>
                <a:cubicBezTo>
                  <a:pt x="8816007" y="1080079"/>
                  <a:pt x="8773923" y="1092257"/>
                  <a:pt x="8750383" y="1097387"/>
                </a:cubicBezTo>
                <a:cubicBezTo>
                  <a:pt x="8735450" y="1116502"/>
                  <a:pt x="8721220" y="1097372"/>
                  <a:pt x="8697365" y="1105869"/>
                </a:cubicBezTo>
                <a:cubicBezTo>
                  <a:pt x="8687037" y="1113735"/>
                  <a:pt x="8678781" y="1115961"/>
                  <a:pt x="8665605" y="1110791"/>
                </a:cubicBezTo>
                <a:cubicBezTo>
                  <a:pt x="8618410" y="1148662"/>
                  <a:pt x="8633049" y="1116609"/>
                  <a:pt x="8584946" y="1135226"/>
                </a:cubicBezTo>
                <a:cubicBezTo>
                  <a:pt x="8544020" y="1153499"/>
                  <a:pt x="8496232" y="1168229"/>
                  <a:pt x="8460755" y="1203427"/>
                </a:cubicBezTo>
                <a:cubicBezTo>
                  <a:pt x="8454928" y="1212828"/>
                  <a:pt x="8436573" y="1218574"/>
                  <a:pt x="8419755" y="1216260"/>
                </a:cubicBezTo>
                <a:cubicBezTo>
                  <a:pt x="8416861" y="1215863"/>
                  <a:pt x="8414124" y="1215234"/>
                  <a:pt x="8411626" y="1214397"/>
                </a:cubicBezTo>
                <a:cubicBezTo>
                  <a:pt x="8391326" y="1238641"/>
                  <a:pt x="8371389" y="1231045"/>
                  <a:pt x="8363469" y="1246658"/>
                </a:cubicBezTo>
                <a:cubicBezTo>
                  <a:pt x="8322316" y="1258746"/>
                  <a:pt x="8283162" y="1250600"/>
                  <a:pt x="8275497" y="1264396"/>
                </a:cubicBezTo>
                <a:cubicBezTo>
                  <a:pt x="8253233" y="1266996"/>
                  <a:pt x="8218383" y="1257577"/>
                  <a:pt x="8206287" y="1273060"/>
                </a:cubicBezTo>
                <a:cubicBezTo>
                  <a:pt x="8200396" y="1262794"/>
                  <a:pt x="8183827" y="1285000"/>
                  <a:pt x="8168705" y="1279956"/>
                </a:cubicBezTo>
                <a:cubicBezTo>
                  <a:pt x="8157611" y="1275235"/>
                  <a:pt x="8149996" y="1280870"/>
                  <a:pt x="8139997" y="1282713"/>
                </a:cubicBezTo>
                <a:cubicBezTo>
                  <a:pt x="8125566" y="1279776"/>
                  <a:pt x="8084128" y="1294221"/>
                  <a:pt x="8074238" y="1301895"/>
                </a:cubicBezTo>
                <a:cubicBezTo>
                  <a:pt x="8052170" y="1326903"/>
                  <a:pt x="7986951" y="1319381"/>
                  <a:pt x="7968292" y="1338779"/>
                </a:cubicBezTo>
                <a:cubicBezTo>
                  <a:pt x="7960694" y="1342282"/>
                  <a:pt x="7952937" y="1344333"/>
                  <a:pt x="7945122" y="1345477"/>
                </a:cubicBezTo>
                <a:lnTo>
                  <a:pt x="7922771" y="1346645"/>
                </a:lnTo>
                <a:lnTo>
                  <a:pt x="7915461" y="1342919"/>
                </a:lnTo>
                <a:lnTo>
                  <a:pt x="7902328" y="1345865"/>
                </a:lnTo>
                <a:lnTo>
                  <a:pt x="7898322" y="1345689"/>
                </a:lnTo>
                <a:lnTo>
                  <a:pt x="7875879" y="1345646"/>
                </a:lnTo>
                <a:cubicBezTo>
                  <a:pt x="7890672" y="1367295"/>
                  <a:pt x="7816428" y="1353520"/>
                  <a:pt x="7840612" y="1369373"/>
                </a:cubicBezTo>
                <a:cubicBezTo>
                  <a:pt x="7803208" y="1375918"/>
                  <a:pt x="7836041" y="1389289"/>
                  <a:pt x="7786819" y="1378970"/>
                </a:cubicBezTo>
                <a:cubicBezTo>
                  <a:pt x="7732613" y="1405648"/>
                  <a:pt x="7587405" y="1382806"/>
                  <a:pt x="7548172" y="1417460"/>
                </a:cubicBezTo>
                <a:cubicBezTo>
                  <a:pt x="7551327" y="1405830"/>
                  <a:pt x="7499280" y="1470447"/>
                  <a:pt x="7483437" y="1478152"/>
                </a:cubicBezTo>
                <a:cubicBezTo>
                  <a:pt x="7446517" y="1491067"/>
                  <a:pt x="7432754" y="1502351"/>
                  <a:pt x="7377870" y="1523319"/>
                </a:cubicBezTo>
                <a:cubicBezTo>
                  <a:pt x="7324166" y="1536168"/>
                  <a:pt x="7290459" y="1563749"/>
                  <a:pt x="7230737" y="1562633"/>
                </a:cubicBezTo>
                <a:cubicBezTo>
                  <a:pt x="7229794" y="1566487"/>
                  <a:pt x="7227568" y="1569908"/>
                  <a:pt x="7224458" y="1573008"/>
                </a:cubicBezTo>
                <a:lnTo>
                  <a:pt x="7213486" y="1580987"/>
                </a:lnTo>
                <a:lnTo>
                  <a:pt x="7210972" y="1580856"/>
                </a:lnTo>
                <a:lnTo>
                  <a:pt x="7183121" y="1595162"/>
                </a:lnTo>
                <a:lnTo>
                  <a:pt x="7164601" y="1606490"/>
                </a:lnTo>
                <a:lnTo>
                  <a:pt x="7159286" y="1606850"/>
                </a:lnTo>
                <a:cubicBezTo>
                  <a:pt x="7150961" y="1609262"/>
                  <a:pt x="7125743" y="1618162"/>
                  <a:pt x="7114651" y="1620959"/>
                </a:cubicBezTo>
                <a:cubicBezTo>
                  <a:pt x="7109310" y="1606138"/>
                  <a:pt x="7106695" y="1617324"/>
                  <a:pt x="7092727" y="1623628"/>
                </a:cubicBezTo>
                <a:cubicBezTo>
                  <a:pt x="7081313" y="1602012"/>
                  <a:pt x="7049394" y="1627301"/>
                  <a:pt x="7031309" y="1619451"/>
                </a:cubicBezTo>
                <a:cubicBezTo>
                  <a:pt x="7021305" y="1624569"/>
                  <a:pt x="7010515" y="1629587"/>
                  <a:pt x="6999084" y="1634317"/>
                </a:cubicBezTo>
                <a:lnTo>
                  <a:pt x="6992107" y="1636860"/>
                </a:lnTo>
                <a:lnTo>
                  <a:pt x="6991765" y="1636725"/>
                </a:lnTo>
                <a:cubicBezTo>
                  <a:pt x="6989813" y="1636884"/>
                  <a:pt x="6987353" y="1637572"/>
                  <a:pt x="6983996" y="1639040"/>
                </a:cubicBezTo>
                <a:lnTo>
                  <a:pt x="6979383" y="1641496"/>
                </a:lnTo>
                <a:lnTo>
                  <a:pt x="6900177" y="1636016"/>
                </a:lnTo>
                <a:cubicBezTo>
                  <a:pt x="6859708" y="1641136"/>
                  <a:pt x="6829973" y="1628753"/>
                  <a:pt x="6795372" y="1644845"/>
                </a:cubicBezTo>
                <a:cubicBezTo>
                  <a:pt x="6757466" y="1649571"/>
                  <a:pt x="6723150" y="1647290"/>
                  <a:pt x="6692251" y="1656357"/>
                </a:cubicBezTo>
                <a:cubicBezTo>
                  <a:pt x="6678032" y="1652894"/>
                  <a:pt x="6665282" y="1652445"/>
                  <a:pt x="6655235" y="1661869"/>
                </a:cubicBezTo>
                <a:cubicBezTo>
                  <a:pt x="6619334" y="1664040"/>
                  <a:pt x="6608179" y="1654034"/>
                  <a:pt x="6587857" y="1665769"/>
                </a:cubicBezTo>
                <a:lnTo>
                  <a:pt x="6554894" y="1664428"/>
                </a:lnTo>
                <a:lnTo>
                  <a:pt x="6551579" y="1662213"/>
                </a:lnTo>
                <a:lnTo>
                  <a:pt x="6545693" y="1661776"/>
                </a:lnTo>
                <a:lnTo>
                  <a:pt x="6530561" y="1664619"/>
                </a:lnTo>
                <a:lnTo>
                  <a:pt x="6525028" y="1666354"/>
                </a:lnTo>
                <a:cubicBezTo>
                  <a:pt x="6521154" y="1667301"/>
                  <a:pt x="6518510" y="1667613"/>
                  <a:pt x="6516595" y="1667475"/>
                </a:cubicBezTo>
                <a:lnTo>
                  <a:pt x="6516340" y="1667291"/>
                </a:lnTo>
                <a:lnTo>
                  <a:pt x="6508541" y="1668757"/>
                </a:lnTo>
                <a:cubicBezTo>
                  <a:pt x="6495493" y="1671715"/>
                  <a:pt x="6482908" y="1675051"/>
                  <a:pt x="6471012" y="1678604"/>
                </a:cubicBezTo>
                <a:cubicBezTo>
                  <a:pt x="6457809" y="1668164"/>
                  <a:pt x="6415506" y="1688334"/>
                  <a:pt x="6415265" y="1665317"/>
                </a:cubicBezTo>
                <a:cubicBezTo>
                  <a:pt x="6399063" y="1669446"/>
                  <a:pt x="6391173" y="1680085"/>
                  <a:pt x="6393343" y="1664672"/>
                </a:cubicBezTo>
                <a:lnTo>
                  <a:pt x="6380457" y="1662376"/>
                </a:lnTo>
                <a:lnTo>
                  <a:pt x="6280959" y="1689329"/>
                </a:lnTo>
                <a:lnTo>
                  <a:pt x="6266765" y="1695560"/>
                </a:lnTo>
                <a:cubicBezTo>
                  <a:pt x="6262331" y="1698152"/>
                  <a:pt x="6258580" y="1701192"/>
                  <a:pt x="6255823" y="1704850"/>
                </a:cubicBezTo>
                <a:cubicBezTo>
                  <a:pt x="6200184" y="1694834"/>
                  <a:pt x="6155082" y="1716996"/>
                  <a:pt x="6098321" y="1721646"/>
                </a:cubicBezTo>
                <a:cubicBezTo>
                  <a:pt x="6036511" y="1734126"/>
                  <a:pt x="5902526" y="1770074"/>
                  <a:pt x="5880652" y="1779643"/>
                </a:cubicBezTo>
                <a:cubicBezTo>
                  <a:pt x="5862008" y="1784877"/>
                  <a:pt x="5777344" y="1786304"/>
                  <a:pt x="5785959" y="1775307"/>
                </a:cubicBezTo>
                <a:cubicBezTo>
                  <a:pt x="5732223" y="1803618"/>
                  <a:pt x="5707481" y="1784706"/>
                  <a:pt x="5643534" y="1802919"/>
                </a:cubicBezTo>
                <a:lnTo>
                  <a:pt x="5518799" y="1818312"/>
                </a:lnTo>
                <a:lnTo>
                  <a:pt x="5505014" y="1819259"/>
                </a:lnTo>
                <a:lnTo>
                  <a:pt x="5499949" y="1814490"/>
                </a:lnTo>
                <a:lnTo>
                  <a:pt x="5453307" y="1815450"/>
                </a:lnTo>
                <a:cubicBezTo>
                  <a:pt x="5433075" y="1827706"/>
                  <a:pt x="5395563" y="1821122"/>
                  <a:pt x="5364192" y="1826074"/>
                </a:cubicBezTo>
                <a:lnTo>
                  <a:pt x="5350380" y="1830891"/>
                </a:lnTo>
                <a:lnTo>
                  <a:pt x="5259633" y="1837160"/>
                </a:lnTo>
                <a:lnTo>
                  <a:pt x="5197513" y="1844718"/>
                </a:lnTo>
                <a:lnTo>
                  <a:pt x="5184170" y="1849402"/>
                </a:lnTo>
                <a:lnTo>
                  <a:pt x="5168852" y="1844846"/>
                </a:lnTo>
                <a:cubicBezTo>
                  <a:pt x="5166986" y="1843561"/>
                  <a:pt x="5165478" y="1842127"/>
                  <a:pt x="5164370" y="1840597"/>
                </a:cubicBezTo>
                <a:lnTo>
                  <a:pt x="5114927" y="1847827"/>
                </a:lnTo>
                <a:lnTo>
                  <a:pt x="5108970" y="1847935"/>
                </a:lnTo>
                <a:lnTo>
                  <a:pt x="5067961" y="1845917"/>
                </a:lnTo>
                <a:lnTo>
                  <a:pt x="5007075" y="1838626"/>
                </a:lnTo>
                <a:cubicBezTo>
                  <a:pt x="4987003" y="1833546"/>
                  <a:pt x="4969259" y="1814096"/>
                  <a:pt x="4944087" y="1823332"/>
                </a:cubicBezTo>
                <a:cubicBezTo>
                  <a:pt x="4949882" y="1812650"/>
                  <a:pt x="4914396" y="1826154"/>
                  <a:pt x="4907662" y="1816900"/>
                </a:cubicBezTo>
                <a:cubicBezTo>
                  <a:pt x="4903760" y="1809237"/>
                  <a:pt x="4892087" y="1811549"/>
                  <a:pt x="4882386" y="1809844"/>
                </a:cubicBezTo>
                <a:cubicBezTo>
                  <a:pt x="4874062" y="1802609"/>
                  <a:pt x="4826962" y="1801349"/>
                  <a:pt x="4811440" y="1804655"/>
                </a:cubicBezTo>
                <a:cubicBezTo>
                  <a:pt x="4768806" y="1818748"/>
                  <a:pt x="4725356" y="1790961"/>
                  <a:pt x="4691075" y="1801389"/>
                </a:cubicBezTo>
                <a:cubicBezTo>
                  <a:pt x="4663743" y="1799478"/>
                  <a:pt x="4655044" y="1795479"/>
                  <a:pt x="4647449" y="1793181"/>
                </a:cubicBezTo>
                <a:lnTo>
                  <a:pt x="4645504" y="1787606"/>
                </a:lnTo>
                <a:lnTo>
                  <a:pt x="4632229" y="1785815"/>
                </a:lnTo>
                <a:lnTo>
                  <a:pt x="4629273" y="1784355"/>
                </a:lnTo>
                <a:cubicBezTo>
                  <a:pt x="4623639" y="1781544"/>
                  <a:pt x="4617950" y="1778917"/>
                  <a:pt x="4611738" y="1776964"/>
                </a:cubicBezTo>
                <a:cubicBezTo>
                  <a:pt x="4601379" y="1800272"/>
                  <a:pt x="4557197" y="1764196"/>
                  <a:pt x="4560070" y="1785640"/>
                </a:cubicBezTo>
                <a:lnTo>
                  <a:pt x="4536503" y="1785334"/>
                </a:lnTo>
                <a:lnTo>
                  <a:pt x="4513724" y="1791996"/>
                </a:lnTo>
                <a:lnTo>
                  <a:pt x="4501513" y="1799835"/>
                </a:lnTo>
                <a:lnTo>
                  <a:pt x="4459076" y="1813003"/>
                </a:lnTo>
                <a:lnTo>
                  <a:pt x="4459810" y="1797886"/>
                </a:lnTo>
                <a:lnTo>
                  <a:pt x="4379064" y="1817177"/>
                </a:lnTo>
                <a:lnTo>
                  <a:pt x="4319209" y="1834833"/>
                </a:lnTo>
                <a:lnTo>
                  <a:pt x="4306907" y="1841641"/>
                </a:lnTo>
                <a:lnTo>
                  <a:pt x="4290981" y="1839677"/>
                </a:lnTo>
                <a:cubicBezTo>
                  <a:pt x="4288909" y="1838717"/>
                  <a:pt x="4287163" y="1837555"/>
                  <a:pt x="4285792" y="1836231"/>
                </a:cubicBezTo>
                <a:lnTo>
                  <a:pt x="4238372" y="1851480"/>
                </a:lnTo>
                <a:lnTo>
                  <a:pt x="4232517" y="1852567"/>
                </a:lnTo>
                <a:lnTo>
                  <a:pt x="4191732" y="1857328"/>
                </a:lnTo>
                <a:lnTo>
                  <a:pt x="4065532" y="1855477"/>
                </a:lnTo>
                <a:cubicBezTo>
                  <a:pt x="4069305" y="1844009"/>
                  <a:pt x="4036780" y="1863138"/>
                  <a:pt x="4028460" y="1855137"/>
                </a:cubicBezTo>
                <a:cubicBezTo>
                  <a:pt x="4023224" y="1848238"/>
                  <a:pt x="4012138" y="1852433"/>
                  <a:pt x="4002267" y="1852352"/>
                </a:cubicBezTo>
                <a:cubicBezTo>
                  <a:pt x="3992749" y="1846600"/>
                  <a:pt x="3946095" y="1853107"/>
                  <a:pt x="3931396" y="1858915"/>
                </a:cubicBezTo>
                <a:cubicBezTo>
                  <a:pt x="3891932" y="1879798"/>
                  <a:pt x="3844059" y="1859600"/>
                  <a:pt x="3812162" y="1875501"/>
                </a:cubicBezTo>
                <a:cubicBezTo>
                  <a:pt x="3784875" y="1878116"/>
                  <a:pt x="3775574" y="1875612"/>
                  <a:pt x="3767672" y="1874600"/>
                </a:cubicBezTo>
                <a:lnTo>
                  <a:pt x="3764741" y="1869433"/>
                </a:lnTo>
                <a:lnTo>
                  <a:pt x="3751332" y="1869854"/>
                </a:lnTo>
                <a:lnTo>
                  <a:pt x="3748155" y="1868903"/>
                </a:lnTo>
                <a:cubicBezTo>
                  <a:pt x="3742091" y="1867062"/>
                  <a:pt x="3736007" y="1865414"/>
                  <a:pt x="3729530" y="1864513"/>
                </a:cubicBezTo>
                <a:cubicBezTo>
                  <a:pt x="3723549" y="1889158"/>
                  <a:pt x="3673453" y="1860919"/>
                  <a:pt x="3680177" y="1881552"/>
                </a:cubicBezTo>
                <a:cubicBezTo>
                  <a:pt x="3643549" y="1880892"/>
                  <a:pt x="3599470" y="1913398"/>
                  <a:pt x="3567259" y="1893482"/>
                </a:cubicBezTo>
                <a:cubicBezTo>
                  <a:pt x="3512865" y="1897927"/>
                  <a:pt x="3463644" y="1898121"/>
                  <a:pt x="3405770" y="1904591"/>
                </a:cubicBezTo>
                <a:cubicBezTo>
                  <a:pt x="3361027" y="1917619"/>
                  <a:pt x="3312439" y="1902759"/>
                  <a:pt x="3280097" y="1919610"/>
                </a:cubicBezTo>
                <a:cubicBezTo>
                  <a:pt x="3228353" y="1917339"/>
                  <a:pt x="3163854" y="1927961"/>
                  <a:pt x="3123424" y="1952930"/>
                </a:cubicBezTo>
                <a:cubicBezTo>
                  <a:pt x="3067921" y="1955455"/>
                  <a:pt x="3058626" y="1970554"/>
                  <a:pt x="3009910" y="1957866"/>
                </a:cubicBezTo>
                <a:cubicBezTo>
                  <a:pt x="3005875" y="1961558"/>
                  <a:pt x="3001138" y="1964570"/>
                  <a:pt x="2995934" y="1967085"/>
                </a:cubicBezTo>
                <a:lnTo>
                  <a:pt x="2980071" y="1972988"/>
                </a:lnTo>
                <a:lnTo>
                  <a:pt x="2978094" y="1972369"/>
                </a:lnTo>
                <a:lnTo>
                  <a:pt x="2942858" y="1981367"/>
                </a:lnTo>
                <a:lnTo>
                  <a:pt x="2875436" y="1996977"/>
                </a:lnTo>
                <a:lnTo>
                  <a:pt x="2874892" y="1996085"/>
                </a:lnTo>
                <a:cubicBezTo>
                  <a:pt x="2872808" y="1994277"/>
                  <a:pt x="2869648" y="1993306"/>
                  <a:pt x="2864145" y="1994061"/>
                </a:cubicBezTo>
                <a:cubicBezTo>
                  <a:pt x="2872218" y="1978115"/>
                  <a:pt x="2860603" y="1988862"/>
                  <a:pt x="2843662" y="1992498"/>
                </a:cubicBezTo>
                <a:cubicBezTo>
                  <a:pt x="2852423" y="1968542"/>
                  <a:pt x="2804535" y="1987804"/>
                  <a:pt x="2796128" y="1976403"/>
                </a:cubicBezTo>
                <a:cubicBezTo>
                  <a:pt x="2783487" y="1979614"/>
                  <a:pt x="2770278" y="1982573"/>
                  <a:pt x="2756784" y="1985116"/>
                </a:cubicBezTo>
                <a:lnTo>
                  <a:pt x="2748833" y="1986323"/>
                </a:lnTo>
                <a:cubicBezTo>
                  <a:pt x="2748775" y="1986256"/>
                  <a:pt x="2748719" y="1986188"/>
                  <a:pt x="2748661" y="1986122"/>
                </a:cubicBezTo>
                <a:cubicBezTo>
                  <a:pt x="2746906" y="1985902"/>
                  <a:pt x="2744280" y="1986117"/>
                  <a:pt x="2740251" y="1986946"/>
                </a:cubicBezTo>
                <a:lnTo>
                  <a:pt x="2718916" y="1990867"/>
                </a:lnTo>
                <a:lnTo>
                  <a:pt x="2713522" y="1990173"/>
                </a:lnTo>
                <a:lnTo>
                  <a:pt x="2680597" y="1984996"/>
                </a:lnTo>
                <a:cubicBezTo>
                  <a:pt x="2658416" y="1985461"/>
                  <a:pt x="2612251" y="1988312"/>
                  <a:pt x="2578178" y="1990531"/>
                </a:cubicBezTo>
                <a:cubicBezTo>
                  <a:pt x="2545413" y="1998704"/>
                  <a:pt x="2513846" y="1994934"/>
                  <a:pt x="2476147" y="1998305"/>
                </a:cubicBezTo>
                <a:cubicBezTo>
                  <a:pt x="2437134" y="2013637"/>
                  <a:pt x="2413847" y="1999542"/>
                  <a:pt x="2373568" y="2003219"/>
                </a:cubicBezTo>
                <a:cubicBezTo>
                  <a:pt x="2341422" y="2024631"/>
                  <a:pt x="2342856" y="1992997"/>
                  <a:pt x="2321399" y="1989467"/>
                </a:cubicBezTo>
                <a:lnTo>
                  <a:pt x="2315525" y="1989708"/>
                </a:lnTo>
                <a:lnTo>
                  <a:pt x="2300792" y="1994290"/>
                </a:lnTo>
                <a:lnTo>
                  <a:pt x="2295469" y="1996659"/>
                </a:lnTo>
                <a:cubicBezTo>
                  <a:pt x="2291722" y="1998049"/>
                  <a:pt x="2289127" y="1998665"/>
                  <a:pt x="2287219" y="1998750"/>
                </a:cubicBezTo>
                <a:lnTo>
                  <a:pt x="2286948" y="1998596"/>
                </a:lnTo>
                <a:lnTo>
                  <a:pt x="2243069" y="2015111"/>
                </a:lnTo>
                <a:cubicBezTo>
                  <a:pt x="2229030" y="2006206"/>
                  <a:pt x="2188966" y="2031217"/>
                  <a:pt x="2186609" y="2008263"/>
                </a:cubicBezTo>
                <a:cubicBezTo>
                  <a:pt x="2170936" y="2014251"/>
                  <a:pt x="2164097" y="2025782"/>
                  <a:pt x="2164831" y="2010143"/>
                </a:cubicBezTo>
                <a:cubicBezTo>
                  <a:pt x="2159536" y="2011705"/>
                  <a:pt x="2155830" y="2011340"/>
                  <a:pt x="2152836" y="2010048"/>
                </a:cubicBezTo>
                <a:lnTo>
                  <a:pt x="2117102" y="2023004"/>
                </a:lnTo>
                <a:lnTo>
                  <a:pt x="2111935" y="2023163"/>
                </a:lnTo>
                <a:lnTo>
                  <a:pt x="2089991" y="2034193"/>
                </a:lnTo>
                <a:lnTo>
                  <a:pt x="2058061" y="2047942"/>
                </a:lnTo>
                <a:lnTo>
                  <a:pt x="2055737" y="2047704"/>
                </a:lnTo>
                <a:lnTo>
                  <a:pt x="2042244" y="2055560"/>
                </a:lnTo>
                <a:cubicBezTo>
                  <a:pt x="2038090" y="2058656"/>
                  <a:pt x="1978623" y="2070285"/>
                  <a:pt x="1976224" y="2074257"/>
                </a:cubicBezTo>
                <a:cubicBezTo>
                  <a:pt x="1920172" y="2070662"/>
                  <a:pt x="1933546" y="2089824"/>
                  <a:pt x="1877728" y="2101004"/>
                </a:cubicBezTo>
                <a:cubicBezTo>
                  <a:pt x="1839146" y="2101989"/>
                  <a:pt x="1818769" y="2108983"/>
                  <a:pt x="1759056" y="2125608"/>
                </a:cubicBezTo>
                <a:cubicBezTo>
                  <a:pt x="1719091" y="2137539"/>
                  <a:pt x="1691494" y="2161097"/>
                  <a:pt x="1637948" y="2172597"/>
                </a:cubicBezTo>
                <a:cubicBezTo>
                  <a:pt x="1587306" y="2207053"/>
                  <a:pt x="1496241" y="2208973"/>
                  <a:pt x="1434549" y="2234522"/>
                </a:cubicBezTo>
                <a:cubicBezTo>
                  <a:pt x="1402655" y="2224964"/>
                  <a:pt x="1409212" y="2231152"/>
                  <a:pt x="1398481" y="2237074"/>
                </a:cubicBezTo>
                <a:cubicBezTo>
                  <a:pt x="1398456" y="2237082"/>
                  <a:pt x="1398432" y="2237089"/>
                  <a:pt x="1398407" y="2237095"/>
                </a:cubicBezTo>
                <a:lnTo>
                  <a:pt x="1370962" y="2237474"/>
                </a:lnTo>
                <a:lnTo>
                  <a:pt x="1356367" y="2235089"/>
                </a:lnTo>
                <a:cubicBezTo>
                  <a:pt x="1346056" y="2233320"/>
                  <a:pt x="1335986" y="2231930"/>
                  <a:pt x="1324828" y="2231968"/>
                </a:cubicBezTo>
                <a:lnTo>
                  <a:pt x="1297744" y="2235849"/>
                </a:lnTo>
                <a:lnTo>
                  <a:pt x="1286236" y="2233135"/>
                </a:lnTo>
                <a:lnTo>
                  <a:pt x="1283504" y="2233797"/>
                </a:lnTo>
                <a:lnTo>
                  <a:pt x="1279765" y="2229639"/>
                </a:lnTo>
                <a:cubicBezTo>
                  <a:pt x="1260110" y="2221111"/>
                  <a:pt x="1209850" y="2211602"/>
                  <a:pt x="1195347" y="2212354"/>
                </a:cubicBezTo>
                <a:cubicBezTo>
                  <a:pt x="1171903" y="2216875"/>
                  <a:pt x="1033292" y="2222456"/>
                  <a:pt x="970251" y="2221029"/>
                </a:cubicBezTo>
                <a:cubicBezTo>
                  <a:pt x="913858" y="2213074"/>
                  <a:pt x="864984" y="2224767"/>
                  <a:pt x="812914" y="2202752"/>
                </a:cubicBezTo>
                <a:cubicBezTo>
                  <a:pt x="809419" y="2205714"/>
                  <a:pt x="805091" y="2207855"/>
                  <a:pt x="800195" y="2209407"/>
                </a:cubicBezTo>
                <a:lnTo>
                  <a:pt x="784978" y="2212360"/>
                </a:lnTo>
                <a:lnTo>
                  <a:pt x="681987" y="2216757"/>
                </a:lnTo>
                <a:lnTo>
                  <a:pt x="669923" y="2211682"/>
                </a:lnTo>
                <a:cubicBezTo>
                  <a:pt x="675432" y="2197125"/>
                  <a:pt x="665394" y="2205767"/>
                  <a:pt x="648680" y="2206229"/>
                </a:cubicBezTo>
                <a:cubicBezTo>
                  <a:pt x="653511" y="2183723"/>
                  <a:pt x="607806" y="2194090"/>
                  <a:pt x="597225" y="2180999"/>
                </a:cubicBezTo>
                <a:cubicBezTo>
                  <a:pt x="584838" y="2181847"/>
                  <a:pt x="571827" y="2182333"/>
                  <a:pt x="558449" y="2182346"/>
                </a:cubicBezTo>
                <a:lnTo>
                  <a:pt x="550517" y="2182060"/>
                </a:lnTo>
                <a:lnTo>
                  <a:pt x="550309" y="2181825"/>
                </a:lnTo>
                <a:cubicBezTo>
                  <a:pt x="548471" y="2181269"/>
                  <a:pt x="545824" y="2180990"/>
                  <a:pt x="541836" y="2181063"/>
                </a:cubicBezTo>
                <a:lnTo>
                  <a:pt x="536057" y="2181537"/>
                </a:lnTo>
                <a:lnTo>
                  <a:pt x="520671" y="2180980"/>
                </a:lnTo>
                <a:lnTo>
                  <a:pt x="515024" y="2179258"/>
                </a:lnTo>
                <a:lnTo>
                  <a:pt x="512278" y="2176369"/>
                </a:lnTo>
                <a:lnTo>
                  <a:pt x="480419" y="2167807"/>
                </a:lnTo>
                <a:cubicBezTo>
                  <a:pt x="458012" y="2174781"/>
                  <a:pt x="449332" y="2162566"/>
                  <a:pt x="413835" y="2156783"/>
                </a:cubicBezTo>
                <a:cubicBezTo>
                  <a:pt x="401959" y="2163765"/>
                  <a:pt x="389622" y="2160522"/>
                  <a:pt x="376513" y="2154014"/>
                </a:cubicBezTo>
                <a:cubicBezTo>
                  <a:pt x="344376" y="2156059"/>
                  <a:pt x="311403" y="2146283"/>
                  <a:pt x="273386" y="2142551"/>
                </a:cubicBezTo>
                <a:cubicBezTo>
                  <a:pt x="236093" y="2150634"/>
                  <a:pt x="209811" y="2132011"/>
                  <a:pt x="169207" y="2128100"/>
                </a:cubicBezTo>
                <a:lnTo>
                  <a:pt x="93149" y="2105324"/>
                </a:lnTo>
                <a:lnTo>
                  <a:pt x="88109" y="2106704"/>
                </a:lnTo>
                <a:cubicBezTo>
                  <a:pt x="84511" y="2107398"/>
                  <a:pt x="81960" y="2107528"/>
                  <a:pt x="80022" y="2107254"/>
                </a:cubicBezTo>
                <a:lnTo>
                  <a:pt x="79717" y="2107046"/>
                </a:lnTo>
                <a:lnTo>
                  <a:pt x="72352" y="2107991"/>
                </a:lnTo>
                <a:cubicBezTo>
                  <a:pt x="60160" y="2110089"/>
                  <a:pt x="48530" y="2112610"/>
                  <a:pt x="37645" y="2115401"/>
                </a:cubicBezTo>
                <a:cubicBezTo>
                  <a:pt x="29688" y="2109582"/>
                  <a:pt x="16534" y="2111084"/>
                  <a:pt x="4572" y="2111091"/>
                </a:cubicBezTo>
                <a:lnTo>
                  <a:pt x="0" y="2110468"/>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7" y="741082"/>
            <a:ext cx="9274512" cy="949606"/>
          </a:xfrm>
        </p:spPr>
        <p:txBody>
          <a:bodyPr>
            <a:normAutofit/>
          </a:bodyPr>
          <a:lstStyle/>
          <a:p>
            <a:r>
              <a:rPr lang="en-US" sz="3700"/>
              <a:t>Principle of conservation of linear momentum</a:t>
            </a:r>
          </a:p>
        </p:txBody>
      </p:sp>
      <p:sp>
        <p:nvSpPr>
          <p:cNvPr id="17" name="Freeform: Shape 16">
            <a:extLst>
              <a:ext uri="{FF2B5EF4-FFF2-40B4-BE49-F238E27FC236}">
                <a16:creationId xmlns:a16="http://schemas.microsoft.com/office/drawing/2014/main" id="{3501A971-CEBD-4E4B-8529-3BB4F4100C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60460" y="6189260"/>
            <a:ext cx="7831541" cy="668740"/>
          </a:xfrm>
          <a:custGeom>
            <a:avLst/>
            <a:gdLst>
              <a:gd name="connsiteX0" fmla="*/ 4686423 w 9517857"/>
              <a:gd name="connsiteY0" fmla="*/ 247919 h 918356"/>
              <a:gd name="connsiteX1" fmla="*/ 4689051 w 9517857"/>
              <a:gd name="connsiteY1" fmla="*/ 250968 h 918356"/>
              <a:gd name="connsiteX2" fmla="*/ 4687244 w 9517857"/>
              <a:gd name="connsiteY2" fmla="*/ 251298 h 918356"/>
              <a:gd name="connsiteX3" fmla="*/ 4685225 w 9517857"/>
              <a:gd name="connsiteY3" fmla="*/ 246530 h 918356"/>
              <a:gd name="connsiteX4" fmla="*/ 4686133 w 9517857"/>
              <a:gd name="connsiteY4" fmla="*/ 246727 h 918356"/>
              <a:gd name="connsiteX5" fmla="*/ 4686423 w 9517857"/>
              <a:gd name="connsiteY5" fmla="*/ 247919 h 918356"/>
              <a:gd name="connsiteX6" fmla="*/ 9517856 w 9517857"/>
              <a:gd name="connsiteY6" fmla="*/ 0 h 918356"/>
              <a:gd name="connsiteX7" fmla="*/ 9517857 w 9517857"/>
              <a:gd name="connsiteY7" fmla="*/ 12 h 918356"/>
              <a:gd name="connsiteX8" fmla="*/ 9517857 w 9517857"/>
              <a:gd name="connsiteY8" fmla="*/ 918356 h 918356"/>
              <a:gd name="connsiteX9" fmla="*/ 14604 w 9517857"/>
              <a:gd name="connsiteY9" fmla="*/ 918356 h 918356"/>
              <a:gd name="connsiteX10" fmla="*/ 12841 w 9517857"/>
              <a:gd name="connsiteY10" fmla="*/ 917763 h 918356"/>
              <a:gd name="connsiteX11" fmla="*/ 93 w 9517857"/>
              <a:gd name="connsiteY11" fmla="*/ 912471 h 918356"/>
              <a:gd name="connsiteX12" fmla="*/ 58674 w 9517857"/>
              <a:gd name="connsiteY12" fmla="*/ 890322 h 918356"/>
              <a:gd name="connsiteX13" fmla="*/ 275005 w 9517857"/>
              <a:gd name="connsiteY13" fmla="*/ 807229 h 918356"/>
              <a:gd name="connsiteX14" fmla="*/ 587824 w 9517857"/>
              <a:gd name="connsiteY14" fmla="*/ 798195 h 918356"/>
              <a:gd name="connsiteX15" fmla="*/ 651826 w 9517857"/>
              <a:gd name="connsiteY15" fmla="*/ 738338 h 918356"/>
              <a:gd name="connsiteX16" fmla="*/ 727985 w 9517857"/>
              <a:gd name="connsiteY16" fmla="*/ 719826 h 918356"/>
              <a:gd name="connsiteX17" fmla="*/ 778982 w 9517857"/>
              <a:gd name="connsiteY17" fmla="*/ 710142 h 918356"/>
              <a:gd name="connsiteX18" fmla="*/ 849944 w 9517857"/>
              <a:gd name="connsiteY18" fmla="*/ 717987 h 918356"/>
              <a:gd name="connsiteX19" fmla="*/ 921659 w 9517857"/>
              <a:gd name="connsiteY19" fmla="*/ 712695 h 918356"/>
              <a:gd name="connsiteX20" fmla="*/ 930946 w 9517857"/>
              <a:gd name="connsiteY20" fmla="*/ 734046 h 918356"/>
              <a:gd name="connsiteX21" fmla="*/ 986250 w 9517857"/>
              <a:gd name="connsiteY21" fmla="*/ 713530 h 918356"/>
              <a:gd name="connsiteX22" fmla="*/ 1013752 w 9517857"/>
              <a:gd name="connsiteY22" fmla="*/ 713361 h 918356"/>
              <a:gd name="connsiteX23" fmla="*/ 1023734 w 9517857"/>
              <a:gd name="connsiteY23" fmla="*/ 718571 h 918356"/>
              <a:gd name="connsiteX24" fmla="*/ 1063207 w 9517857"/>
              <a:gd name="connsiteY24" fmla="*/ 715651 h 918356"/>
              <a:gd name="connsiteX25" fmla="*/ 1081980 w 9517857"/>
              <a:gd name="connsiteY25" fmla="*/ 738455 h 918356"/>
              <a:gd name="connsiteX26" fmla="*/ 1218120 w 9517857"/>
              <a:gd name="connsiteY26" fmla="*/ 713280 h 918356"/>
              <a:gd name="connsiteX27" fmla="*/ 1397459 w 9517857"/>
              <a:gd name="connsiteY27" fmla="*/ 691190 h 918356"/>
              <a:gd name="connsiteX28" fmla="*/ 1580688 w 9517857"/>
              <a:gd name="connsiteY28" fmla="*/ 693697 h 918356"/>
              <a:gd name="connsiteX29" fmla="*/ 1772334 w 9517857"/>
              <a:gd name="connsiteY29" fmla="*/ 710640 h 918356"/>
              <a:gd name="connsiteX30" fmla="*/ 2002561 w 9517857"/>
              <a:gd name="connsiteY30" fmla="*/ 659917 h 918356"/>
              <a:gd name="connsiteX31" fmla="*/ 2135144 w 9517857"/>
              <a:gd name="connsiteY31" fmla="*/ 636501 h 918356"/>
              <a:gd name="connsiteX32" fmla="*/ 2440292 w 9517857"/>
              <a:gd name="connsiteY32" fmla="*/ 593862 h 918356"/>
              <a:gd name="connsiteX33" fmla="*/ 2547829 w 9517857"/>
              <a:gd name="connsiteY33" fmla="*/ 566150 h 918356"/>
              <a:gd name="connsiteX34" fmla="*/ 2658055 w 9517857"/>
              <a:gd name="connsiteY34" fmla="*/ 578727 h 918356"/>
              <a:gd name="connsiteX35" fmla="*/ 2693698 w 9517857"/>
              <a:gd name="connsiteY35" fmla="*/ 560029 h 918356"/>
              <a:gd name="connsiteX36" fmla="*/ 2699673 w 9517857"/>
              <a:gd name="connsiteY36" fmla="*/ 556400 h 918356"/>
              <a:gd name="connsiteX37" fmla="*/ 2727306 w 9517857"/>
              <a:gd name="connsiteY37" fmla="*/ 550698 h 918356"/>
              <a:gd name="connsiteX38" fmla="*/ 2730451 w 9517857"/>
              <a:gd name="connsiteY38" fmla="*/ 538058 h 918356"/>
              <a:gd name="connsiteX39" fmla="*/ 2768713 w 9517857"/>
              <a:gd name="connsiteY39" fmla="*/ 521575 h 918356"/>
              <a:gd name="connsiteX40" fmla="*/ 2820868 w 9517857"/>
              <a:gd name="connsiteY40" fmla="*/ 514160 h 918356"/>
              <a:gd name="connsiteX41" fmla="*/ 3073635 w 9517857"/>
              <a:gd name="connsiteY41" fmla="*/ 491294 h 918356"/>
              <a:gd name="connsiteX42" fmla="*/ 3222071 w 9517857"/>
              <a:gd name="connsiteY42" fmla="*/ 470559 h 918356"/>
              <a:gd name="connsiteX43" fmla="*/ 3274069 w 9517857"/>
              <a:gd name="connsiteY43" fmla="*/ 451605 h 918356"/>
              <a:gd name="connsiteX44" fmla="*/ 3349632 w 9517857"/>
              <a:gd name="connsiteY44" fmla="*/ 432583 h 918356"/>
              <a:gd name="connsiteX45" fmla="*/ 3479593 w 9517857"/>
              <a:gd name="connsiteY45" fmla="*/ 390437 h 918356"/>
              <a:gd name="connsiteX46" fmla="*/ 3660110 w 9517857"/>
              <a:gd name="connsiteY46" fmla="*/ 348726 h 918356"/>
              <a:gd name="connsiteX47" fmla="*/ 3750023 w 9517857"/>
              <a:gd name="connsiteY47" fmla="*/ 370678 h 918356"/>
              <a:gd name="connsiteX48" fmla="*/ 3844133 w 9517857"/>
              <a:gd name="connsiteY48" fmla="*/ 360648 h 918356"/>
              <a:gd name="connsiteX49" fmla="*/ 3913545 w 9517857"/>
              <a:gd name="connsiteY49" fmla="*/ 344235 h 918356"/>
              <a:gd name="connsiteX50" fmla="*/ 4266740 w 9517857"/>
              <a:gd name="connsiteY50" fmla="*/ 361454 h 918356"/>
              <a:gd name="connsiteX51" fmla="*/ 4430770 w 9517857"/>
              <a:gd name="connsiteY51" fmla="*/ 342643 h 918356"/>
              <a:gd name="connsiteX52" fmla="*/ 4512664 w 9517857"/>
              <a:gd name="connsiteY52" fmla="*/ 319948 h 918356"/>
              <a:gd name="connsiteX53" fmla="*/ 4616423 w 9517857"/>
              <a:gd name="connsiteY53" fmla="*/ 290914 h 918356"/>
              <a:gd name="connsiteX54" fmla="*/ 4691675 w 9517857"/>
              <a:gd name="connsiteY54" fmla="*/ 254011 h 918356"/>
              <a:gd name="connsiteX55" fmla="*/ 4689051 w 9517857"/>
              <a:gd name="connsiteY55" fmla="*/ 250968 h 918356"/>
              <a:gd name="connsiteX56" fmla="*/ 4719994 w 9517857"/>
              <a:gd name="connsiteY56" fmla="*/ 245307 h 918356"/>
              <a:gd name="connsiteX57" fmla="*/ 4752894 w 9517857"/>
              <a:gd name="connsiteY57" fmla="*/ 239875 h 918356"/>
              <a:gd name="connsiteX58" fmla="*/ 4769329 w 9517857"/>
              <a:gd name="connsiteY58" fmla="*/ 233585 h 918356"/>
              <a:gd name="connsiteX59" fmla="*/ 4775634 w 9517857"/>
              <a:gd name="connsiteY59" fmla="*/ 234063 h 918356"/>
              <a:gd name="connsiteX60" fmla="*/ 4790452 w 9517857"/>
              <a:gd name="connsiteY60" fmla="*/ 233572 h 918356"/>
              <a:gd name="connsiteX61" fmla="*/ 4789062 w 9517857"/>
              <a:gd name="connsiteY61" fmla="*/ 241924 h 918356"/>
              <a:gd name="connsiteX62" fmla="*/ 4827826 w 9517857"/>
              <a:gd name="connsiteY62" fmla="*/ 246977 h 918356"/>
              <a:gd name="connsiteX63" fmla="*/ 4892569 w 9517857"/>
              <a:gd name="connsiteY63" fmla="*/ 249933 h 918356"/>
              <a:gd name="connsiteX64" fmla="*/ 4896611 w 9517857"/>
              <a:gd name="connsiteY64" fmla="*/ 240448 h 918356"/>
              <a:gd name="connsiteX65" fmla="*/ 4917286 w 9517857"/>
              <a:gd name="connsiteY65" fmla="*/ 243659 h 918356"/>
              <a:gd name="connsiteX66" fmla="*/ 4981173 w 9517857"/>
              <a:gd name="connsiteY66" fmla="*/ 247103 h 918356"/>
              <a:gd name="connsiteX67" fmla="*/ 5060397 w 9517857"/>
              <a:gd name="connsiteY67" fmla="*/ 263688 h 918356"/>
              <a:gd name="connsiteX68" fmla="*/ 5252996 w 9517857"/>
              <a:gd name="connsiteY68" fmla="*/ 270655 h 918356"/>
              <a:gd name="connsiteX69" fmla="*/ 5358056 w 9517857"/>
              <a:gd name="connsiteY69" fmla="*/ 247248 h 918356"/>
              <a:gd name="connsiteX70" fmla="*/ 5426496 w 9517857"/>
              <a:gd name="connsiteY70" fmla="*/ 235142 h 918356"/>
              <a:gd name="connsiteX71" fmla="*/ 5497161 w 9517857"/>
              <a:gd name="connsiteY71" fmla="*/ 228808 h 918356"/>
              <a:gd name="connsiteX72" fmla="*/ 5826043 w 9517857"/>
              <a:gd name="connsiteY72" fmla="*/ 148073 h 918356"/>
              <a:gd name="connsiteX73" fmla="*/ 6013415 w 9517857"/>
              <a:gd name="connsiteY73" fmla="*/ 137316 h 918356"/>
              <a:gd name="connsiteX74" fmla="*/ 6080994 w 9517857"/>
              <a:gd name="connsiteY74" fmla="*/ 142938 h 918356"/>
              <a:gd name="connsiteX75" fmla="*/ 6194152 w 9517857"/>
              <a:gd name="connsiteY75" fmla="*/ 151772 h 918356"/>
              <a:gd name="connsiteX76" fmla="*/ 6281379 w 9517857"/>
              <a:gd name="connsiteY76" fmla="*/ 181626 h 918356"/>
              <a:gd name="connsiteX77" fmla="*/ 6374947 w 9517857"/>
              <a:gd name="connsiteY77" fmla="*/ 179799 h 918356"/>
              <a:gd name="connsiteX78" fmla="*/ 6448518 w 9517857"/>
              <a:gd name="connsiteY78" fmla="*/ 164378 h 918356"/>
              <a:gd name="connsiteX79" fmla="*/ 6544700 w 9517857"/>
              <a:gd name="connsiteY79" fmla="*/ 167161 h 918356"/>
              <a:gd name="connsiteX80" fmla="*/ 6648353 w 9517857"/>
              <a:gd name="connsiteY80" fmla="*/ 172250 h 918356"/>
              <a:gd name="connsiteX81" fmla="*/ 6736227 w 9517857"/>
              <a:gd name="connsiteY81" fmla="*/ 173216 h 918356"/>
              <a:gd name="connsiteX82" fmla="*/ 6977218 w 9517857"/>
              <a:gd name="connsiteY82" fmla="*/ 184289 h 918356"/>
              <a:gd name="connsiteX83" fmla="*/ 7065221 w 9517857"/>
              <a:gd name="connsiteY83" fmla="*/ 227531 h 918356"/>
              <a:gd name="connsiteX84" fmla="*/ 7366876 w 9517857"/>
              <a:gd name="connsiteY84" fmla="*/ 248468 h 918356"/>
              <a:gd name="connsiteX85" fmla="*/ 7565449 w 9517857"/>
              <a:gd name="connsiteY85" fmla="*/ 258950 h 918356"/>
              <a:gd name="connsiteX86" fmla="*/ 7599285 w 9517857"/>
              <a:gd name="connsiteY86" fmla="*/ 266021 h 918356"/>
              <a:gd name="connsiteX87" fmla="*/ 7644411 w 9517857"/>
              <a:gd name="connsiteY87" fmla="*/ 258986 h 918356"/>
              <a:gd name="connsiteX88" fmla="*/ 7825110 w 9517857"/>
              <a:gd name="connsiteY88" fmla="*/ 229109 h 918356"/>
              <a:gd name="connsiteX89" fmla="*/ 7965804 w 9517857"/>
              <a:gd name="connsiteY89" fmla="*/ 190545 h 918356"/>
              <a:gd name="connsiteX90" fmla="*/ 8147401 w 9517857"/>
              <a:gd name="connsiteY90" fmla="*/ 205617 h 918356"/>
              <a:gd name="connsiteX91" fmla="*/ 8256033 w 9517857"/>
              <a:gd name="connsiteY91" fmla="*/ 193713 h 918356"/>
              <a:gd name="connsiteX92" fmla="*/ 8410677 w 9517857"/>
              <a:gd name="connsiteY92" fmla="*/ 172167 h 918356"/>
              <a:gd name="connsiteX93" fmla="*/ 8617841 w 9517857"/>
              <a:gd name="connsiteY93" fmla="*/ 155167 h 918356"/>
              <a:gd name="connsiteX94" fmla="*/ 8715976 w 9517857"/>
              <a:gd name="connsiteY94" fmla="*/ 178374 h 918356"/>
              <a:gd name="connsiteX95" fmla="*/ 8778827 w 9517857"/>
              <a:gd name="connsiteY95" fmla="*/ 172936 h 918356"/>
              <a:gd name="connsiteX96" fmla="*/ 8840778 w 9517857"/>
              <a:gd name="connsiteY96" fmla="*/ 143149 h 918356"/>
              <a:gd name="connsiteX97" fmla="*/ 9010380 w 9517857"/>
              <a:gd name="connsiteY97" fmla="*/ 91891 h 918356"/>
              <a:gd name="connsiteX98" fmla="*/ 9110856 w 9517857"/>
              <a:gd name="connsiteY98" fmla="*/ 70997 h 918356"/>
              <a:gd name="connsiteX99" fmla="*/ 9268817 w 9517857"/>
              <a:gd name="connsiteY99" fmla="*/ 53082 h 918356"/>
              <a:gd name="connsiteX100" fmla="*/ 9316667 w 9517857"/>
              <a:gd name="connsiteY100" fmla="*/ 45047 h 918356"/>
              <a:gd name="connsiteX101" fmla="*/ 9428209 w 9517857"/>
              <a:gd name="connsiteY101" fmla="*/ 29923 h 918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517857" h="918356">
                <a:moveTo>
                  <a:pt x="4686423" y="247919"/>
                </a:moveTo>
                <a:lnTo>
                  <a:pt x="4689051" y="250968"/>
                </a:lnTo>
                <a:lnTo>
                  <a:pt x="4687244" y="251298"/>
                </a:lnTo>
                <a:close/>
                <a:moveTo>
                  <a:pt x="4685225" y="246530"/>
                </a:moveTo>
                <a:cubicBezTo>
                  <a:pt x="4688837" y="243198"/>
                  <a:pt x="4687468" y="244598"/>
                  <a:pt x="4686133" y="246727"/>
                </a:cubicBezTo>
                <a:lnTo>
                  <a:pt x="4686423" y="247919"/>
                </a:lnTo>
                <a:close/>
                <a:moveTo>
                  <a:pt x="9517856" y="0"/>
                </a:moveTo>
                <a:lnTo>
                  <a:pt x="9517857" y="12"/>
                </a:lnTo>
                <a:lnTo>
                  <a:pt x="9517857" y="918356"/>
                </a:lnTo>
                <a:lnTo>
                  <a:pt x="14604" y="918356"/>
                </a:lnTo>
                <a:lnTo>
                  <a:pt x="12841" y="917763"/>
                </a:lnTo>
                <a:cubicBezTo>
                  <a:pt x="4532" y="914864"/>
                  <a:pt x="-773" y="912807"/>
                  <a:pt x="93" y="912471"/>
                </a:cubicBezTo>
                <a:cubicBezTo>
                  <a:pt x="172" y="912298"/>
                  <a:pt x="58594" y="890495"/>
                  <a:pt x="58674" y="890322"/>
                </a:cubicBezTo>
                <a:cubicBezTo>
                  <a:pt x="127436" y="929614"/>
                  <a:pt x="206243" y="828226"/>
                  <a:pt x="275005" y="807229"/>
                </a:cubicBezTo>
                <a:cubicBezTo>
                  <a:pt x="303983" y="806087"/>
                  <a:pt x="504960" y="777375"/>
                  <a:pt x="587824" y="798195"/>
                </a:cubicBezTo>
                <a:cubicBezTo>
                  <a:pt x="598733" y="769348"/>
                  <a:pt x="682904" y="785924"/>
                  <a:pt x="651826" y="738338"/>
                </a:cubicBezTo>
                <a:cubicBezTo>
                  <a:pt x="688440" y="737862"/>
                  <a:pt x="753255" y="750396"/>
                  <a:pt x="727985" y="719826"/>
                </a:cubicBezTo>
                <a:cubicBezTo>
                  <a:pt x="739648" y="718749"/>
                  <a:pt x="775717" y="715087"/>
                  <a:pt x="778982" y="710142"/>
                </a:cubicBezTo>
                <a:cubicBezTo>
                  <a:pt x="779189" y="709407"/>
                  <a:pt x="849736" y="718721"/>
                  <a:pt x="849944" y="717987"/>
                </a:cubicBezTo>
                <a:lnTo>
                  <a:pt x="921659" y="712695"/>
                </a:lnTo>
                <a:lnTo>
                  <a:pt x="930946" y="734046"/>
                </a:lnTo>
                <a:lnTo>
                  <a:pt x="986250" y="713530"/>
                </a:lnTo>
                <a:lnTo>
                  <a:pt x="1013752" y="713361"/>
                </a:lnTo>
                <a:lnTo>
                  <a:pt x="1023734" y="718571"/>
                </a:lnTo>
                <a:cubicBezTo>
                  <a:pt x="1033291" y="721276"/>
                  <a:pt x="1045398" y="721394"/>
                  <a:pt x="1063207" y="715651"/>
                </a:cubicBezTo>
                <a:lnTo>
                  <a:pt x="1081980" y="738455"/>
                </a:lnTo>
                <a:lnTo>
                  <a:pt x="1218120" y="713280"/>
                </a:lnTo>
                <a:cubicBezTo>
                  <a:pt x="1230137" y="716162"/>
                  <a:pt x="1387179" y="685179"/>
                  <a:pt x="1397459" y="691190"/>
                </a:cubicBezTo>
                <a:cubicBezTo>
                  <a:pt x="1490025" y="704984"/>
                  <a:pt x="1465878" y="715604"/>
                  <a:pt x="1580688" y="693697"/>
                </a:cubicBezTo>
                <a:cubicBezTo>
                  <a:pt x="1607067" y="704379"/>
                  <a:pt x="1719477" y="658239"/>
                  <a:pt x="1772334" y="710640"/>
                </a:cubicBezTo>
                <a:cubicBezTo>
                  <a:pt x="1745536" y="644824"/>
                  <a:pt x="1976078" y="716436"/>
                  <a:pt x="2002561" y="659917"/>
                </a:cubicBezTo>
                <a:cubicBezTo>
                  <a:pt x="2045346" y="660357"/>
                  <a:pt x="2166676" y="654391"/>
                  <a:pt x="2135144" y="636501"/>
                </a:cubicBezTo>
                <a:cubicBezTo>
                  <a:pt x="2276591" y="665055"/>
                  <a:pt x="2293173" y="591792"/>
                  <a:pt x="2440292" y="593862"/>
                </a:cubicBezTo>
                <a:cubicBezTo>
                  <a:pt x="2495160" y="534824"/>
                  <a:pt x="2473343" y="585644"/>
                  <a:pt x="2547829" y="566150"/>
                </a:cubicBezTo>
                <a:cubicBezTo>
                  <a:pt x="2545438" y="614169"/>
                  <a:pt x="2632278" y="528280"/>
                  <a:pt x="2658055" y="578727"/>
                </a:cubicBezTo>
                <a:cubicBezTo>
                  <a:pt x="2670795" y="573581"/>
                  <a:pt x="2682322" y="567005"/>
                  <a:pt x="2693698" y="560029"/>
                </a:cubicBezTo>
                <a:lnTo>
                  <a:pt x="2699673" y="556400"/>
                </a:lnTo>
                <a:lnTo>
                  <a:pt x="2727306" y="550698"/>
                </a:lnTo>
                <a:lnTo>
                  <a:pt x="2730451" y="538058"/>
                </a:lnTo>
                <a:lnTo>
                  <a:pt x="2768713" y="521575"/>
                </a:lnTo>
                <a:cubicBezTo>
                  <a:pt x="2783756" y="517104"/>
                  <a:pt x="2800788" y="514291"/>
                  <a:pt x="2820868" y="514160"/>
                </a:cubicBezTo>
                <a:cubicBezTo>
                  <a:pt x="2894791" y="532885"/>
                  <a:pt x="2981506" y="465507"/>
                  <a:pt x="3073635" y="491294"/>
                </a:cubicBezTo>
                <a:cubicBezTo>
                  <a:pt x="3106872" y="496624"/>
                  <a:pt x="3205785" y="487718"/>
                  <a:pt x="3222071" y="470559"/>
                </a:cubicBezTo>
                <a:cubicBezTo>
                  <a:pt x="3242193" y="465514"/>
                  <a:pt x="3267163" y="469136"/>
                  <a:pt x="3274069" y="451605"/>
                </a:cubicBezTo>
                <a:cubicBezTo>
                  <a:pt x="3286659" y="430165"/>
                  <a:pt x="3363648" y="455571"/>
                  <a:pt x="3349632" y="432583"/>
                </a:cubicBezTo>
                <a:cubicBezTo>
                  <a:pt x="3404182" y="449847"/>
                  <a:pt x="3438210" y="404323"/>
                  <a:pt x="3479593" y="390437"/>
                </a:cubicBezTo>
                <a:cubicBezTo>
                  <a:pt x="3523240" y="408403"/>
                  <a:pt x="3567027" y="361554"/>
                  <a:pt x="3660110" y="348726"/>
                </a:cubicBezTo>
                <a:cubicBezTo>
                  <a:pt x="3708299" y="369683"/>
                  <a:pt x="3662447" y="344775"/>
                  <a:pt x="3750023" y="370678"/>
                </a:cubicBezTo>
                <a:cubicBezTo>
                  <a:pt x="3752092" y="367132"/>
                  <a:pt x="3816880" y="365055"/>
                  <a:pt x="3844133" y="360648"/>
                </a:cubicBezTo>
                <a:cubicBezTo>
                  <a:pt x="3871386" y="356240"/>
                  <a:pt x="3882848" y="332490"/>
                  <a:pt x="3913545" y="344235"/>
                </a:cubicBezTo>
                <a:cubicBezTo>
                  <a:pt x="4050255" y="376864"/>
                  <a:pt x="4159924" y="363190"/>
                  <a:pt x="4266740" y="361454"/>
                </a:cubicBezTo>
                <a:cubicBezTo>
                  <a:pt x="4385770" y="354374"/>
                  <a:pt x="4314535" y="340143"/>
                  <a:pt x="4430770" y="342643"/>
                </a:cubicBezTo>
                <a:cubicBezTo>
                  <a:pt x="4439969" y="322594"/>
                  <a:pt x="4478290" y="314645"/>
                  <a:pt x="4512664" y="319948"/>
                </a:cubicBezTo>
                <a:cubicBezTo>
                  <a:pt x="4570011" y="315138"/>
                  <a:pt x="4549085" y="269599"/>
                  <a:pt x="4616423" y="290914"/>
                </a:cubicBezTo>
                <a:cubicBezTo>
                  <a:pt x="4599641" y="270277"/>
                  <a:pt x="4692085" y="269216"/>
                  <a:pt x="4691675" y="254011"/>
                </a:cubicBezTo>
                <a:lnTo>
                  <a:pt x="4689051" y="250968"/>
                </a:lnTo>
                <a:lnTo>
                  <a:pt x="4719994" y="245307"/>
                </a:lnTo>
                <a:cubicBezTo>
                  <a:pt x="4732635" y="242775"/>
                  <a:pt x="4745300" y="240335"/>
                  <a:pt x="4752894" y="239875"/>
                </a:cubicBezTo>
                <a:lnTo>
                  <a:pt x="4769329" y="233585"/>
                </a:lnTo>
                <a:lnTo>
                  <a:pt x="4775634" y="234063"/>
                </a:lnTo>
                <a:lnTo>
                  <a:pt x="4790452" y="233572"/>
                </a:lnTo>
                <a:cubicBezTo>
                  <a:pt x="4789989" y="236356"/>
                  <a:pt x="4789525" y="239141"/>
                  <a:pt x="4789062" y="241924"/>
                </a:cubicBezTo>
                <a:cubicBezTo>
                  <a:pt x="4786342" y="249932"/>
                  <a:pt x="4804560" y="248631"/>
                  <a:pt x="4827826" y="246977"/>
                </a:cubicBezTo>
                <a:cubicBezTo>
                  <a:pt x="4875782" y="239569"/>
                  <a:pt x="4874112" y="283413"/>
                  <a:pt x="4892569" y="249933"/>
                </a:cubicBezTo>
                <a:lnTo>
                  <a:pt x="4896611" y="240448"/>
                </a:lnTo>
                <a:lnTo>
                  <a:pt x="4917286" y="243659"/>
                </a:lnTo>
                <a:cubicBezTo>
                  <a:pt x="4923060" y="243799"/>
                  <a:pt x="4981729" y="240979"/>
                  <a:pt x="4981173" y="247103"/>
                </a:cubicBezTo>
                <a:cubicBezTo>
                  <a:pt x="5024880" y="220690"/>
                  <a:pt x="5014146" y="257963"/>
                  <a:pt x="5060397" y="263688"/>
                </a:cubicBezTo>
                <a:cubicBezTo>
                  <a:pt x="5093356" y="238589"/>
                  <a:pt x="5157892" y="275351"/>
                  <a:pt x="5252996" y="270655"/>
                </a:cubicBezTo>
                <a:cubicBezTo>
                  <a:pt x="5288840" y="241872"/>
                  <a:pt x="5287005" y="287921"/>
                  <a:pt x="5358056" y="247248"/>
                </a:cubicBezTo>
                <a:cubicBezTo>
                  <a:pt x="5361752" y="250257"/>
                  <a:pt x="5403312" y="238215"/>
                  <a:pt x="5426496" y="235142"/>
                </a:cubicBezTo>
                <a:cubicBezTo>
                  <a:pt x="5449679" y="232069"/>
                  <a:pt x="5473549" y="245611"/>
                  <a:pt x="5497161" y="228808"/>
                </a:cubicBezTo>
                <a:cubicBezTo>
                  <a:pt x="5611861" y="172767"/>
                  <a:pt x="5723211" y="165860"/>
                  <a:pt x="5826043" y="148073"/>
                </a:cubicBezTo>
                <a:cubicBezTo>
                  <a:pt x="5943127" y="133166"/>
                  <a:pt x="5872659" y="193078"/>
                  <a:pt x="6013415" y="137316"/>
                </a:cubicBezTo>
                <a:cubicBezTo>
                  <a:pt x="6031924" y="154783"/>
                  <a:pt x="6050745" y="154258"/>
                  <a:pt x="6080994" y="142938"/>
                </a:cubicBezTo>
                <a:cubicBezTo>
                  <a:pt x="6138083" y="137090"/>
                  <a:pt x="6140195" y="184383"/>
                  <a:pt x="6194152" y="151772"/>
                </a:cubicBezTo>
                <a:cubicBezTo>
                  <a:pt x="6187280" y="177783"/>
                  <a:pt x="6304222" y="153410"/>
                  <a:pt x="6281379" y="181626"/>
                </a:cubicBezTo>
                <a:cubicBezTo>
                  <a:pt x="6321899" y="201819"/>
                  <a:pt x="6335111" y="162590"/>
                  <a:pt x="6374947" y="179799"/>
                </a:cubicBezTo>
                <a:cubicBezTo>
                  <a:pt x="6417404" y="181336"/>
                  <a:pt x="6402484" y="169694"/>
                  <a:pt x="6448518" y="164378"/>
                </a:cubicBezTo>
                <a:cubicBezTo>
                  <a:pt x="6504958" y="162488"/>
                  <a:pt x="6493438" y="111203"/>
                  <a:pt x="6544700" y="167161"/>
                </a:cubicBezTo>
                <a:cubicBezTo>
                  <a:pt x="6601507" y="148697"/>
                  <a:pt x="6566269" y="164386"/>
                  <a:pt x="6648353" y="172250"/>
                </a:cubicBezTo>
                <a:cubicBezTo>
                  <a:pt x="6680008" y="155223"/>
                  <a:pt x="6707960" y="160673"/>
                  <a:pt x="6736227" y="173216"/>
                </a:cubicBezTo>
                <a:cubicBezTo>
                  <a:pt x="6813963" y="164284"/>
                  <a:pt x="6888143" y="181296"/>
                  <a:pt x="6977218" y="184289"/>
                </a:cubicBezTo>
                <a:cubicBezTo>
                  <a:pt x="7040424" y="188318"/>
                  <a:pt x="7000278" y="216835"/>
                  <a:pt x="7065221" y="227531"/>
                </a:cubicBezTo>
                <a:cubicBezTo>
                  <a:pt x="7130163" y="238228"/>
                  <a:pt x="7291878" y="238208"/>
                  <a:pt x="7366876" y="248468"/>
                </a:cubicBezTo>
                <a:cubicBezTo>
                  <a:pt x="7491356" y="206752"/>
                  <a:pt x="7367734" y="280166"/>
                  <a:pt x="7565449" y="258950"/>
                </a:cubicBezTo>
                <a:cubicBezTo>
                  <a:pt x="7575959" y="252432"/>
                  <a:pt x="7600854" y="257628"/>
                  <a:pt x="7599285" y="266021"/>
                </a:cubicBezTo>
                <a:cubicBezTo>
                  <a:pt x="7611616" y="262940"/>
                  <a:pt x="7639946" y="245819"/>
                  <a:pt x="7644411" y="258986"/>
                </a:cubicBezTo>
                <a:cubicBezTo>
                  <a:pt x="7708015" y="258012"/>
                  <a:pt x="7770249" y="247724"/>
                  <a:pt x="7825110" y="229109"/>
                </a:cubicBezTo>
                <a:cubicBezTo>
                  <a:pt x="7949762" y="247028"/>
                  <a:pt x="7921956" y="197757"/>
                  <a:pt x="7965804" y="190545"/>
                </a:cubicBezTo>
                <a:cubicBezTo>
                  <a:pt x="8039439" y="213878"/>
                  <a:pt x="8063651" y="191475"/>
                  <a:pt x="8147401" y="205617"/>
                </a:cubicBezTo>
                <a:cubicBezTo>
                  <a:pt x="8166453" y="196610"/>
                  <a:pt x="8225048" y="207099"/>
                  <a:pt x="8256033" y="193713"/>
                </a:cubicBezTo>
                <a:cubicBezTo>
                  <a:pt x="8311388" y="242017"/>
                  <a:pt x="8350376" y="178592"/>
                  <a:pt x="8410677" y="172167"/>
                </a:cubicBezTo>
                <a:cubicBezTo>
                  <a:pt x="8470978" y="165743"/>
                  <a:pt x="8572470" y="206385"/>
                  <a:pt x="8617841" y="155167"/>
                </a:cubicBezTo>
                <a:cubicBezTo>
                  <a:pt x="8646050" y="160448"/>
                  <a:pt x="8664949" y="183631"/>
                  <a:pt x="8715976" y="178374"/>
                </a:cubicBezTo>
                <a:cubicBezTo>
                  <a:pt x="8737194" y="188216"/>
                  <a:pt x="8738009" y="189511"/>
                  <a:pt x="8778827" y="172936"/>
                </a:cubicBezTo>
                <a:cubicBezTo>
                  <a:pt x="8725277" y="146372"/>
                  <a:pt x="8850819" y="175612"/>
                  <a:pt x="8840778" y="143149"/>
                </a:cubicBezTo>
                <a:cubicBezTo>
                  <a:pt x="8903519" y="121096"/>
                  <a:pt x="9021861" y="150359"/>
                  <a:pt x="9010380" y="91891"/>
                </a:cubicBezTo>
                <a:cubicBezTo>
                  <a:pt x="9027103" y="56852"/>
                  <a:pt x="9112524" y="108357"/>
                  <a:pt x="9110856" y="70997"/>
                </a:cubicBezTo>
                <a:cubicBezTo>
                  <a:pt x="9148189" y="94250"/>
                  <a:pt x="9209809" y="53285"/>
                  <a:pt x="9268817" y="53082"/>
                </a:cubicBezTo>
                <a:cubicBezTo>
                  <a:pt x="9279135" y="35997"/>
                  <a:pt x="9292736" y="36520"/>
                  <a:pt x="9316667" y="45047"/>
                </a:cubicBezTo>
                <a:cubicBezTo>
                  <a:pt x="9352186" y="45862"/>
                  <a:pt x="9390008" y="39799"/>
                  <a:pt x="9428209" y="29923"/>
                </a:cubicBez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50925" y="2352453"/>
                <a:ext cx="6362673" cy="3266012"/>
              </a:xfrm>
            </p:spPr>
            <p:txBody>
              <a:bodyPr>
                <a:normAutofit/>
              </a:bodyPr>
              <a:lstStyle/>
              <a:p>
                <a:pPr marL="0" indent="0" defTabSz="676656">
                  <a:spcBef>
                    <a:spcPts val="740"/>
                  </a:spcBef>
                  <a:buNone/>
                </a:pPr>
                <a14:m>
                  <m:oMathPara xmlns:m="http://schemas.openxmlformats.org/officeDocument/2006/math">
                    <m:oMathParaPr>
                      <m:jc m:val="centerGroup"/>
                    </m:oMathParaPr>
                    <m:oMath xmlns:m="http://schemas.openxmlformats.org/officeDocument/2006/math">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𝐹</m:t>
                              </m:r>
                            </m:e>
                          </m:acc>
                        </m:e>
                        <m:sub>
                          <m:r>
                            <a:rPr lang="en-US" sz="1500" i="1" kern="1200">
                              <a:solidFill>
                                <a:schemeClr val="tx1"/>
                              </a:solidFill>
                              <a:latin typeface="Cambria Math" panose="02040503050406030204" pitchFamily="18" charset="0"/>
                              <a:ea typeface="+mn-ea"/>
                              <a:cs typeface="+mn-cs"/>
                            </a:rPr>
                            <m:t>21</m:t>
                          </m:r>
                        </m:sub>
                      </m:sSub>
                      <m:r>
                        <a:rPr lang="en-US" sz="1500" i="1" kern="1200">
                          <a:solidFill>
                            <a:schemeClr val="tx1"/>
                          </a:solidFill>
                          <a:latin typeface="Cambria Math" panose="02040503050406030204" pitchFamily="18" charset="0"/>
                          <a:ea typeface="+mn-ea"/>
                          <a:cs typeface="+mn-cs"/>
                        </a:rPr>
                        <m:t>=</m:t>
                      </m:r>
                      <m:f>
                        <m:fPr>
                          <m:ctrlPr>
                            <a:rPr lang="en-US" sz="1500" i="1" kern="1200">
                              <a:solidFill>
                                <a:schemeClr val="tx1"/>
                              </a:solidFill>
                              <a:latin typeface="Cambria Math" panose="02040503050406030204" pitchFamily="18" charset="0"/>
                              <a:ea typeface="+mn-ea"/>
                              <a:cs typeface="+mn-cs"/>
                            </a:rPr>
                          </m:ctrlPr>
                        </m:fPr>
                        <m:num>
                          <m:r>
                            <a:rPr lang="en-US" sz="1500" i="1" kern="1200">
                              <a:solidFill>
                                <a:schemeClr val="tx1"/>
                              </a:solidFill>
                              <a:latin typeface="Cambria Math" panose="02040503050406030204" pitchFamily="18" charset="0"/>
                              <a:ea typeface="+mn-ea"/>
                              <a:cs typeface="+mn-cs"/>
                            </a:rPr>
                            <m:t>𝑑</m:t>
                          </m:r>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𝑝</m:t>
                                  </m:r>
                                </m:e>
                              </m:acc>
                            </m:e>
                            <m:sub>
                              <m:r>
                                <a:rPr lang="en-US" sz="1500" i="1" kern="1200">
                                  <a:solidFill>
                                    <a:schemeClr val="tx1"/>
                                  </a:solidFill>
                                  <a:latin typeface="Cambria Math" panose="02040503050406030204" pitchFamily="18" charset="0"/>
                                  <a:ea typeface="+mn-ea"/>
                                  <a:cs typeface="+mn-cs"/>
                                </a:rPr>
                                <m:t>1</m:t>
                              </m:r>
                            </m:sub>
                          </m:sSub>
                        </m:num>
                        <m:den>
                          <m:r>
                            <a:rPr lang="en-US" sz="1500" i="1" kern="1200">
                              <a:solidFill>
                                <a:schemeClr val="tx1"/>
                              </a:solidFill>
                              <a:latin typeface="Cambria Math" panose="02040503050406030204" pitchFamily="18" charset="0"/>
                              <a:ea typeface="+mn-ea"/>
                              <a:cs typeface="+mn-cs"/>
                            </a:rPr>
                            <m:t>𝑑𝑡</m:t>
                          </m:r>
                        </m:den>
                      </m:f>
                    </m:oMath>
                  </m:oMathPara>
                </a14:m>
                <a:endParaRPr lang="en-US" sz="1500" kern="1200">
                  <a:solidFill>
                    <a:schemeClr val="tx1"/>
                  </a:solidFill>
                  <a:latin typeface="+mn-lt"/>
                  <a:ea typeface="+mn-ea"/>
                  <a:cs typeface="+mn-cs"/>
                </a:endParaRPr>
              </a:p>
              <a:p>
                <a:pPr marL="0" indent="0" defTabSz="676656">
                  <a:spcBef>
                    <a:spcPts val="740"/>
                  </a:spcBef>
                  <a:buNone/>
                </a:pPr>
                <a:endParaRPr lang="en-US" sz="1500" kern="1200">
                  <a:solidFill>
                    <a:schemeClr val="tx1"/>
                  </a:solidFill>
                  <a:latin typeface="+mn-lt"/>
                  <a:ea typeface="+mn-ea"/>
                  <a:cs typeface="+mn-cs"/>
                </a:endParaRPr>
              </a:p>
              <a:p>
                <a:pPr marL="0" indent="0" defTabSz="676656">
                  <a:spcBef>
                    <a:spcPts val="740"/>
                  </a:spcBef>
                  <a:buNone/>
                </a:pPr>
                <a14:m>
                  <m:oMathPara xmlns:m="http://schemas.openxmlformats.org/officeDocument/2006/math">
                    <m:oMathParaPr>
                      <m:jc m:val="centerGroup"/>
                    </m:oMathParaPr>
                    <m:oMath xmlns:m="http://schemas.openxmlformats.org/officeDocument/2006/math">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𝐹</m:t>
                              </m:r>
                            </m:e>
                          </m:acc>
                        </m:e>
                        <m:sub>
                          <m:r>
                            <a:rPr lang="en-US" sz="1500" i="1" kern="1200">
                              <a:solidFill>
                                <a:schemeClr val="tx1"/>
                              </a:solidFill>
                              <a:latin typeface="Cambria Math" panose="02040503050406030204" pitchFamily="18" charset="0"/>
                              <a:ea typeface="+mn-ea"/>
                              <a:cs typeface="+mn-cs"/>
                            </a:rPr>
                            <m:t>12</m:t>
                          </m:r>
                        </m:sub>
                      </m:sSub>
                      <m:r>
                        <a:rPr lang="en-US" sz="1500" i="1" kern="1200">
                          <a:solidFill>
                            <a:schemeClr val="tx1"/>
                          </a:solidFill>
                          <a:latin typeface="Cambria Math" panose="02040503050406030204" pitchFamily="18" charset="0"/>
                          <a:ea typeface="+mn-ea"/>
                          <a:cs typeface="+mn-cs"/>
                        </a:rPr>
                        <m:t>=</m:t>
                      </m:r>
                      <m:f>
                        <m:fPr>
                          <m:ctrlPr>
                            <a:rPr lang="en-US" sz="1500" i="1" kern="1200">
                              <a:solidFill>
                                <a:schemeClr val="tx1"/>
                              </a:solidFill>
                              <a:latin typeface="Cambria Math" panose="02040503050406030204" pitchFamily="18" charset="0"/>
                              <a:ea typeface="+mn-ea"/>
                              <a:cs typeface="+mn-cs"/>
                            </a:rPr>
                          </m:ctrlPr>
                        </m:fPr>
                        <m:num>
                          <m:r>
                            <a:rPr lang="en-US" sz="1500" i="1" kern="1200">
                              <a:solidFill>
                                <a:schemeClr val="tx1"/>
                              </a:solidFill>
                              <a:latin typeface="Cambria Math" panose="02040503050406030204" pitchFamily="18" charset="0"/>
                              <a:ea typeface="+mn-ea"/>
                              <a:cs typeface="+mn-cs"/>
                            </a:rPr>
                            <m:t>𝑑</m:t>
                          </m:r>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𝑝</m:t>
                                  </m:r>
                                </m:e>
                              </m:acc>
                            </m:e>
                            <m:sub>
                              <m:r>
                                <a:rPr lang="en-US" sz="1500" i="1" kern="1200">
                                  <a:solidFill>
                                    <a:schemeClr val="tx1"/>
                                  </a:solidFill>
                                  <a:latin typeface="Cambria Math" panose="02040503050406030204" pitchFamily="18" charset="0"/>
                                  <a:ea typeface="+mn-ea"/>
                                  <a:cs typeface="+mn-cs"/>
                                </a:rPr>
                                <m:t>2</m:t>
                              </m:r>
                            </m:sub>
                          </m:sSub>
                        </m:num>
                        <m:den>
                          <m:r>
                            <a:rPr lang="en-US" sz="1500" i="1" kern="1200">
                              <a:solidFill>
                                <a:schemeClr val="tx1"/>
                              </a:solidFill>
                              <a:latin typeface="Cambria Math" panose="02040503050406030204" pitchFamily="18" charset="0"/>
                              <a:ea typeface="+mn-ea"/>
                              <a:cs typeface="+mn-cs"/>
                            </a:rPr>
                            <m:t>𝑑𝑡</m:t>
                          </m:r>
                        </m:den>
                      </m:f>
                    </m:oMath>
                  </m:oMathPara>
                </a14:m>
                <a:endParaRPr lang="en-US" sz="1500" kern="1200">
                  <a:solidFill>
                    <a:schemeClr val="tx1"/>
                  </a:solidFill>
                  <a:latin typeface="+mn-lt"/>
                  <a:ea typeface="+mn-ea"/>
                  <a:cs typeface="+mn-cs"/>
                </a:endParaRPr>
              </a:p>
              <a:p>
                <a:pPr marL="0" indent="0" defTabSz="676656">
                  <a:spcBef>
                    <a:spcPts val="740"/>
                  </a:spcBef>
                  <a:buNone/>
                </a:pPr>
                <a:endParaRPr lang="en-US" sz="1500" kern="1200">
                  <a:solidFill>
                    <a:schemeClr val="tx1"/>
                  </a:solidFill>
                  <a:latin typeface="+mn-lt"/>
                  <a:ea typeface="+mn-ea"/>
                  <a:cs typeface="+mn-cs"/>
                </a:endParaRPr>
              </a:p>
              <a:p>
                <a:pPr marL="0" indent="0" defTabSz="676656">
                  <a:spcBef>
                    <a:spcPts val="740"/>
                  </a:spcBef>
                  <a:buNone/>
                </a:pPr>
                <a14:m>
                  <m:oMathPara xmlns:m="http://schemas.openxmlformats.org/officeDocument/2006/math">
                    <m:oMathParaPr>
                      <m:jc m:val="centerGroup"/>
                    </m:oMathParaPr>
                    <m:oMath xmlns:m="http://schemas.openxmlformats.org/officeDocument/2006/math">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𝐹</m:t>
                              </m:r>
                            </m:e>
                          </m:acc>
                        </m:e>
                        <m:sub>
                          <m:r>
                            <a:rPr lang="en-US" sz="1500" i="1" kern="1200">
                              <a:solidFill>
                                <a:schemeClr val="tx1"/>
                              </a:solidFill>
                              <a:latin typeface="Cambria Math" panose="02040503050406030204" pitchFamily="18" charset="0"/>
                              <a:ea typeface="+mn-ea"/>
                              <a:cs typeface="+mn-cs"/>
                            </a:rPr>
                            <m:t>12</m:t>
                          </m:r>
                        </m:sub>
                      </m:sSub>
                      <m:r>
                        <a:rPr lang="en-US" sz="1500" i="1" kern="1200">
                          <a:solidFill>
                            <a:schemeClr val="tx1"/>
                          </a:solidFill>
                          <a:latin typeface="Cambria Math" panose="02040503050406030204" pitchFamily="18" charset="0"/>
                          <a:ea typeface="+mn-ea"/>
                          <a:cs typeface="+mn-cs"/>
                        </a:rPr>
                        <m:t>+ </m:t>
                      </m:r>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𝐹</m:t>
                              </m:r>
                            </m:e>
                          </m:acc>
                        </m:e>
                        <m:sub>
                          <m:r>
                            <a:rPr lang="en-US" sz="1500" i="1" kern="1200">
                              <a:solidFill>
                                <a:schemeClr val="tx1"/>
                              </a:solidFill>
                              <a:latin typeface="Cambria Math" panose="02040503050406030204" pitchFamily="18" charset="0"/>
                              <a:ea typeface="+mn-ea"/>
                              <a:cs typeface="+mn-cs"/>
                            </a:rPr>
                            <m:t>21</m:t>
                          </m:r>
                        </m:sub>
                      </m:sSub>
                      <m:r>
                        <a:rPr lang="en-US" sz="1500" i="1" kern="1200">
                          <a:solidFill>
                            <a:schemeClr val="tx1"/>
                          </a:solidFill>
                          <a:latin typeface="Cambria Math" panose="02040503050406030204" pitchFamily="18" charset="0"/>
                          <a:ea typeface="+mn-ea"/>
                          <a:cs typeface="+mn-cs"/>
                        </a:rPr>
                        <m:t>=</m:t>
                      </m:r>
                      <m:f>
                        <m:fPr>
                          <m:ctrlPr>
                            <a:rPr lang="en-US" sz="1500" i="1" kern="1200">
                              <a:solidFill>
                                <a:schemeClr val="tx1"/>
                              </a:solidFill>
                              <a:latin typeface="Cambria Math" panose="02040503050406030204" pitchFamily="18" charset="0"/>
                              <a:ea typeface="+mn-ea"/>
                              <a:cs typeface="+mn-cs"/>
                            </a:rPr>
                          </m:ctrlPr>
                        </m:fPr>
                        <m:num>
                          <m:r>
                            <a:rPr lang="en-US" sz="1500" i="1" kern="1200">
                              <a:solidFill>
                                <a:schemeClr val="tx1"/>
                              </a:solidFill>
                              <a:latin typeface="Cambria Math" panose="02040503050406030204" pitchFamily="18" charset="0"/>
                              <a:ea typeface="+mn-ea"/>
                              <a:cs typeface="+mn-cs"/>
                            </a:rPr>
                            <m:t>𝑑</m:t>
                          </m:r>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𝑝</m:t>
                                  </m:r>
                                </m:e>
                              </m:acc>
                            </m:e>
                            <m:sub>
                              <m:r>
                                <a:rPr lang="en-US" sz="1500" i="1" kern="1200">
                                  <a:solidFill>
                                    <a:schemeClr val="tx1"/>
                                  </a:solidFill>
                                  <a:latin typeface="Cambria Math" panose="02040503050406030204" pitchFamily="18" charset="0"/>
                                  <a:ea typeface="+mn-ea"/>
                                  <a:cs typeface="+mn-cs"/>
                                </a:rPr>
                                <m:t>2</m:t>
                              </m:r>
                            </m:sub>
                          </m:sSub>
                        </m:num>
                        <m:den>
                          <m:r>
                            <a:rPr lang="en-US" sz="1500" i="1" kern="1200">
                              <a:solidFill>
                                <a:schemeClr val="tx1"/>
                              </a:solidFill>
                              <a:latin typeface="Cambria Math" panose="02040503050406030204" pitchFamily="18" charset="0"/>
                              <a:ea typeface="+mn-ea"/>
                              <a:cs typeface="+mn-cs"/>
                            </a:rPr>
                            <m:t>𝑑𝑡</m:t>
                          </m:r>
                        </m:den>
                      </m:f>
                      <m:r>
                        <a:rPr lang="en-US" sz="1500" i="1" kern="1200">
                          <a:solidFill>
                            <a:schemeClr val="tx1"/>
                          </a:solidFill>
                          <a:latin typeface="Cambria Math" panose="02040503050406030204" pitchFamily="18" charset="0"/>
                          <a:ea typeface="+mn-ea"/>
                          <a:cs typeface="+mn-cs"/>
                        </a:rPr>
                        <m:t>+ </m:t>
                      </m:r>
                      <m:f>
                        <m:fPr>
                          <m:ctrlPr>
                            <a:rPr lang="en-US" sz="1500" i="1" kern="1200">
                              <a:solidFill>
                                <a:schemeClr val="tx1"/>
                              </a:solidFill>
                              <a:latin typeface="Cambria Math" panose="02040503050406030204" pitchFamily="18" charset="0"/>
                              <a:ea typeface="+mn-ea"/>
                              <a:cs typeface="+mn-cs"/>
                            </a:rPr>
                          </m:ctrlPr>
                        </m:fPr>
                        <m:num>
                          <m:r>
                            <a:rPr lang="en-US" sz="1500" i="1" kern="1200">
                              <a:solidFill>
                                <a:schemeClr val="tx1"/>
                              </a:solidFill>
                              <a:latin typeface="Cambria Math" panose="02040503050406030204" pitchFamily="18" charset="0"/>
                              <a:ea typeface="+mn-ea"/>
                              <a:cs typeface="+mn-cs"/>
                            </a:rPr>
                            <m:t>𝑑</m:t>
                          </m:r>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𝑝</m:t>
                                  </m:r>
                                </m:e>
                              </m:acc>
                            </m:e>
                            <m:sub>
                              <m:r>
                                <a:rPr lang="en-US" sz="1500" i="1" kern="1200">
                                  <a:solidFill>
                                    <a:schemeClr val="tx1"/>
                                  </a:solidFill>
                                  <a:latin typeface="Cambria Math" panose="02040503050406030204" pitchFamily="18" charset="0"/>
                                  <a:ea typeface="+mn-ea"/>
                                  <a:cs typeface="+mn-cs"/>
                                </a:rPr>
                                <m:t>1</m:t>
                              </m:r>
                            </m:sub>
                          </m:sSub>
                        </m:num>
                        <m:den>
                          <m:r>
                            <a:rPr lang="en-US" sz="1500" i="1" kern="1200">
                              <a:solidFill>
                                <a:schemeClr val="tx1"/>
                              </a:solidFill>
                              <a:latin typeface="Cambria Math" panose="02040503050406030204" pitchFamily="18" charset="0"/>
                              <a:ea typeface="+mn-ea"/>
                              <a:cs typeface="+mn-cs"/>
                            </a:rPr>
                            <m:t>𝑑𝑡</m:t>
                          </m:r>
                        </m:den>
                      </m:f>
                      <m:r>
                        <a:rPr lang="en-US" sz="1500" i="1" kern="1200">
                          <a:solidFill>
                            <a:schemeClr val="tx1"/>
                          </a:solidFill>
                          <a:latin typeface="Cambria Math" panose="02040503050406030204" pitchFamily="18" charset="0"/>
                          <a:ea typeface="+mn-ea"/>
                          <a:cs typeface="+mn-cs"/>
                        </a:rPr>
                        <m:t>=</m:t>
                      </m:r>
                      <m:f>
                        <m:fPr>
                          <m:ctrlPr>
                            <a:rPr lang="en-US" sz="1500" i="1" kern="1200">
                              <a:solidFill>
                                <a:schemeClr val="tx1"/>
                              </a:solidFill>
                              <a:latin typeface="Cambria Math" panose="02040503050406030204" pitchFamily="18" charset="0"/>
                              <a:ea typeface="+mn-ea"/>
                              <a:cs typeface="+mn-cs"/>
                            </a:rPr>
                          </m:ctrlPr>
                        </m:fPr>
                        <m:num>
                          <m:r>
                            <a:rPr lang="en-US" sz="1500" i="1" kern="1200">
                              <a:solidFill>
                                <a:schemeClr val="tx1"/>
                              </a:solidFill>
                              <a:latin typeface="Cambria Math" panose="02040503050406030204" pitchFamily="18" charset="0"/>
                              <a:ea typeface="+mn-ea"/>
                              <a:cs typeface="+mn-cs"/>
                            </a:rPr>
                            <m:t>𝑑</m:t>
                          </m:r>
                          <m:sSub>
                            <m:sSubPr>
                              <m:ctrlPr>
                                <a:rPr lang="en-US" sz="1500" i="1" kern="1200">
                                  <a:solidFill>
                                    <a:schemeClr val="tx1"/>
                                  </a:solidFill>
                                  <a:latin typeface="Cambria Math" panose="02040503050406030204" pitchFamily="18" charset="0"/>
                                  <a:ea typeface="+mn-ea"/>
                                  <a:cs typeface="+mn-cs"/>
                                </a:rPr>
                              </m:ctrlPr>
                            </m:sSubPr>
                            <m:e>
                              <m:r>
                                <a:rPr lang="en-US" sz="1500" i="1" kern="1200">
                                  <a:solidFill>
                                    <a:schemeClr val="tx1"/>
                                  </a:solidFill>
                                  <a:latin typeface="Cambria Math" panose="02040503050406030204" pitchFamily="18" charset="0"/>
                                  <a:ea typeface="+mn-ea"/>
                                  <a:cs typeface="+mn-cs"/>
                                </a:rPr>
                                <m:t>(</m:t>
                              </m:r>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𝑝</m:t>
                                  </m:r>
                                </m:e>
                              </m:acc>
                            </m:e>
                            <m:sub>
                              <m:r>
                                <a:rPr lang="en-US" sz="1500" i="1" kern="1200">
                                  <a:solidFill>
                                    <a:schemeClr val="tx1"/>
                                  </a:solidFill>
                                  <a:latin typeface="Cambria Math" panose="02040503050406030204" pitchFamily="18" charset="0"/>
                                  <a:ea typeface="+mn-ea"/>
                                  <a:cs typeface="+mn-cs"/>
                                </a:rPr>
                                <m:t>2</m:t>
                              </m:r>
                            </m:sub>
                          </m:sSub>
                          <m:r>
                            <a:rPr lang="en-US" sz="1500" i="1" kern="1200">
                              <a:solidFill>
                                <a:schemeClr val="tx1"/>
                              </a:solidFill>
                              <a:latin typeface="Cambria Math" panose="02040503050406030204" pitchFamily="18" charset="0"/>
                              <a:ea typeface="+mn-ea"/>
                              <a:cs typeface="+mn-cs"/>
                            </a:rPr>
                            <m:t>+</m:t>
                          </m:r>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𝑝</m:t>
                                  </m:r>
                                </m:e>
                              </m:acc>
                            </m:e>
                            <m:sub>
                              <m:r>
                                <a:rPr lang="en-US" sz="1500" i="1" kern="1200">
                                  <a:solidFill>
                                    <a:schemeClr val="tx1"/>
                                  </a:solidFill>
                                  <a:latin typeface="Cambria Math" panose="02040503050406030204" pitchFamily="18" charset="0"/>
                                  <a:ea typeface="+mn-ea"/>
                                  <a:cs typeface="+mn-cs"/>
                                </a:rPr>
                                <m:t>1</m:t>
                              </m:r>
                            </m:sub>
                          </m:sSub>
                          <m:r>
                            <a:rPr lang="en-US" sz="1500" i="1" kern="1200">
                              <a:solidFill>
                                <a:schemeClr val="tx1"/>
                              </a:solidFill>
                              <a:latin typeface="Cambria Math" panose="02040503050406030204" pitchFamily="18" charset="0"/>
                              <a:ea typeface="+mn-ea"/>
                              <a:cs typeface="+mn-cs"/>
                            </a:rPr>
                            <m:t>) </m:t>
                          </m:r>
                        </m:num>
                        <m:den>
                          <m:r>
                            <a:rPr lang="en-US" sz="1500" i="1" kern="1200">
                              <a:solidFill>
                                <a:schemeClr val="tx1"/>
                              </a:solidFill>
                              <a:latin typeface="Cambria Math" panose="02040503050406030204" pitchFamily="18" charset="0"/>
                              <a:ea typeface="+mn-ea"/>
                              <a:cs typeface="+mn-cs"/>
                            </a:rPr>
                            <m:t>𝑑𝑡</m:t>
                          </m:r>
                        </m:den>
                      </m:f>
                      <m:r>
                        <a:rPr lang="en-US" sz="1500" i="1" kern="1200">
                          <a:solidFill>
                            <a:schemeClr val="tx1"/>
                          </a:solidFill>
                          <a:latin typeface="Cambria Math" panose="02040503050406030204" pitchFamily="18" charset="0"/>
                          <a:ea typeface="+mn-ea"/>
                          <a:cs typeface="+mn-cs"/>
                        </a:rPr>
                        <m:t>= 0 </m:t>
                      </m:r>
                    </m:oMath>
                  </m:oMathPara>
                </a14:m>
                <a:endParaRPr lang="en-US" sz="1500" kern="1200">
                  <a:solidFill>
                    <a:schemeClr val="tx1"/>
                  </a:solidFill>
                  <a:latin typeface="+mn-lt"/>
                  <a:ea typeface="+mn-ea"/>
                  <a:cs typeface="+mn-cs"/>
                </a:endParaRPr>
              </a:p>
              <a:p>
                <a:pPr marL="0" indent="0" defTabSz="676656">
                  <a:spcBef>
                    <a:spcPts val="740"/>
                  </a:spcBef>
                  <a:buNone/>
                </a:pPr>
                <a:endParaRPr lang="en-US" sz="1500" kern="1200">
                  <a:solidFill>
                    <a:schemeClr val="tx1"/>
                  </a:solidFill>
                  <a:latin typeface="+mn-lt"/>
                  <a:ea typeface="+mn-ea"/>
                  <a:cs typeface="+mn-cs"/>
                </a:endParaRPr>
              </a:p>
              <a:p>
                <a:pPr marL="0" indent="0" defTabSz="676656">
                  <a:spcBef>
                    <a:spcPts val="740"/>
                  </a:spcBef>
                  <a:buNone/>
                </a:pPr>
                <a14:m>
                  <m:oMathPara xmlns:m="http://schemas.openxmlformats.org/officeDocument/2006/math">
                    <m:oMathParaPr>
                      <m:jc m:val="centerGroup"/>
                    </m:oMathParaPr>
                    <m:oMath xmlns:m="http://schemas.openxmlformats.org/officeDocument/2006/math">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𝑝</m:t>
                              </m:r>
                            </m:e>
                          </m:acc>
                        </m:e>
                        <m:sub>
                          <m:r>
                            <a:rPr lang="en-US" sz="1500" i="1" kern="1200">
                              <a:solidFill>
                                <a:schemeClr val="tx1"/>
                              </a:solidFill>
                              <a:latin typeface="Cambria Math" panose="02040503050406030204" pitchFamily="18" charset="0"/>
                              <a:ea typeface="+mn-ea"/>
                              <a:cs typeface="+mn-cs"/>
                            </a:rPr>
                            <m:t>𝑡𝑜𝑡𝑎𝑙</m:t>
                          </m:r>
                        </m:sub>
                      </m:sSub>
                      <m:r>
                        <a:rPr lang="en-US" sz="1500" i="1" kern="1200">
                          <a:solidFill>
                            <a:schemeClr val="tx1"/>
                          </a:solidFill>
                          <a:latin typeface="Cambria Math" panose="02040503050406030204" pitchFamily="18" charset="0"/>
                          <a:ea typeface="+mn-ea"/>
                          <a:cs typeface="+mn-cs"/>
                        </a:rPr>
                        <m:t>= </m:t>
                      </m:r>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𝑝</m:t>
                              </m:r>
                            </m:e>
                          </m:acc>
                        </m:e>
                        <m:sub>
                          <m:r>
                            <a:rPr lang="en-US" sz="1500" i="1" kern="1200">
                              <a:solidFill>
                                <a:schemeClr val="tx1"/>
                              </a:solidFill>
                              <a:latin typeface="Cambria Math" panose="02040503050406030204" pitchFamily="18" charset="0"/>
                              <a:ea typeface="+mn-ea"/>
                              <a:cs typeface="+mn-cs"/>
                            </a:rPr>
                            <m:t>1</m:t>
                          </m:r>
                        </m:sub>
                      </m:sSub>
                      <m:r>
                        <a:rPr lang="en-US" sz="1500" i="1" kern="1200">
                          <a:solidFill>
                            <a:schemeClr val="tx1"/>
                          </a:solidFill>
                          <a:latin typeface="Cambria Math" panose="02040503050406030204" pitchFamily="18" charset="0"/>
                          <a:ea typeface="+mn-ea"/>
                          <a:cs typeface="+mn-cs"/>
                        </a:rPr>
                        <m:t>+</m:t>
                      </m:r>
                      <m:sSub>
                        <m:sSubPr>
                          <m:ctrlPr>
                            <a:rPr lang="en-US" sz="1500" i="1" kern="1200">
                              <a:solidFill>
                                <a:schemeClr val="tx1"/>
                              </a:solidFill>
                              <a:latin typeface="Cambria Math" panose="02040503050406030204" pitchFamily="18" charset="0"/>
                              <a:ea typeface="+mn-ea"/>
                              <a:cs typeface="+mn-cs"/>
                            </a:rPr>
                          </m:ctrlPr>
                        </m:sSubPr>
                        <m:e>
                          <m:acc>
                            <m:accPr>
                              <m:chr m:val="⃗"/>
                              <m:ctrlPr>
                                <a:rPr lang="en-US" sz="1500" i="1" kern="1200">
                                  <a:solidFill>
                                    <a:schemeClr val="tx1"/>
                                  </a:solidFill>
                                  <a:latin typeface="Cambria Math" panose="02040503050406030204" pitchFamily="18" charset="0"/>
                                  <a:ea typeface="+mn-ea"/>
                                  <a:cs typeface="+mn-cs"/>
                                </a:rPr>
                              </m:ctrlPr>
                            </m:accPr>
                            <m:e>
                              <m:r>
                                <a:rPr lang="en-US" sz="1500" i="1" kern="1200">
                                  <a:solidFill>
                                    <a:schemeClr val="tx1"/>
                                  </a:solidFill>
                                  <a:latin typeface="Cambria Math" panose="02040503050406030204" pitchFamily="18" charset="0"/>
                                  <a:ea typeface="+mn-ea"/>
                                  <a:cs typeface="+mn-cs"/>
                                </a:rPr>
                                <m:t>𝑝</m:t>
                              </m:r>
                            </m:e>
                          </m:acc>
                        </m:e>
                        <m:sub>
                          <m:r>
                            <a:rPr lang="en-US" sz="1500" i="1" kern="1200">
                              <a:solidFill>
                                <a:schemeClr val="tx1"/>
                              </a:solidFill>
                              <a:latin typeface="Cambria Math" panose="02040503050406030204" pitchFamily="18" charset="0"/>
                              <a:ea typeface="+mn-ea"/>
                              <a:cs typeface="+mn-cs"/>
                            </a:rPr>
                            <m:t>2</m:t>
                          </m:r>
                        </m:sub>
                      </m:sSub>
                    </m:oMath>
                  </m:oMathPara>
                </a14:m>
                <a:endParaRPr lang="en-US" sz="1500" kern="1200">
                  <a:solidFill>
                    <a:schemeClr val="tx1"/>
                  </a:solidFill>
                  <a:latin typeface="+mn-lt"/>
                  <a:ea typeface="+mn-ea"/>
                  <a:cs typeface="+mn-cs"/>
                </a:endParaRPr>
              </a:p>
              <a:p>
                <a:pPr marL="0" indent="0" defTabSz="676656">
                  <a:spcBef>
                    <a:spcPts val="740"/>
                  </a:spcBef>
                  <a:buNone/>
                </a:pPr>
                <a:endParaRPr lang="en-US" sz="1500" kern="1200">
                  <a:solidFill>
                    <a:schemeClr val="tx1"/>
                  </a:solidFill>
                  <a:latin typeface="+mn-lt"/>
                  <a:ea typeface="+mn-ea"/>
                  <a:cs typeface="+mn-cs"/>
                </a:endParaRPr>
              </a:p>
              <a:p>
                <a:pPr marL="0" indent="0">
                  <a:buNone/>
                </a:pPr>
                <a:endParaRPr lang="en-US" sz="150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50925" y="2352453"/>
                <a:ext cx="6362673" cy="3266012"/>
              </a:xfrm>
              <a:blipFill>
                <a:blip r:embed="rId2"/>
                <a:stretch>
                  <a:fillRect t="-1866"/>
                </a:stretch>
              </a:blipFill>
            </p:spPr>
            <p:txBody>
              <a:bodyPr/>
              <a:lstStyle/>
              <a:p>
                <a:r>
                  <a:rPr lang="en-US">
                    <a:noFill/>
                  </a:rPr>
                  <a:t> </a:t>
                </a:r>
              </a:p>
            </p:txBody>
          </p:sp>
        </mc:Fallback>
      </mc:AlternateContent>
      <p:pic>
        <p:nvPicPr>
          <p:cNvPr id="7" name="Picture 6"/>
          <p:cNvPicPr>
            <a:picLocks noChangeAspect="1"/>
          </p:cNvPicPr>
          <p:nvPr/>
        </p:nvPicPr>
        <p:blipFill>
          <a:blip r:embed="rId3"/>
          <a:stretch>
            <a:fillRect/>
          </a:stretch>
        </p:blipFill>
        <p:spPr>
          <a:xfrm>
            <a:off x="5666673" y="2097280"/>
            <a:ext cx="5195002" cy="2253916"/>
          </a:xfrm>
          <a:prstGeom prst="rect">
            <a:avLst/>
          </a:prstGeom>
        </p:spPr>
      </p:pic>
      <p:sp>
        <p:nvSpPr>
          <p:cNvPr id="8" name="Rectangle 7"/>
          <p:cNvSpPr/>
          <p:nvPr/>
        </p:nvSpPr>
        <p:spPr>
          <a:xfrm>
            <a:off x="6090721" y="5071756"/>
            <a:ext cx="3910483" cy="1117294"/>
          </a:xfrm>
          <a:prstGeom prst="rect">
            <a:avLst/>
          </a:prstGeom>
          <a:solidFill>
            <a:schemeClr val="bg1">
              <a:lumMod val="65000"/>
              <a:alpha val="96000"/>
            </a:schemeClr>
          </a:solidFill>
        </p:spPr>
        <p:txBody>
          <a:bodyPr wrap="square">
            <a:spAutoFit/>
          </a:bodyPr>
          <a:lstStyle/>
          <a:p>
            <a:pPr defTabSz="676656">
              <a:spcAft>
                <a:spcPts val="600"/>
              </a:spcAft>
            </a:pPr>
            <a:r>
              <a:rPr lang="en-US" sz="1332" kern="1200">
                <a:solidFill>
                  <a:schemeClr val="tx1"/>
                </a:solidFill>
                <a:latin typeface="+mn-lt"/>
                <a:ea typeface="+mn-ea"/>
                <a:cs typeface="+mn-cs"/>
              </a:rPr>
              <a:t>The two cars together form the system that is to be analyzed. It is important to remember that the contents (the mass) of the system do not change before, during, or after the objects in the system interact.</a:t>
            </a:r>
            <a:endParaRPr lang="en-US"/>
          </a:p>
        </p:txBody>
      </p:sp>
    </p:spTree>
    <p:extLst>
      <p:ext uri="{BB962C8B-B14F-4D97-AF65-F5344CB8AC3E}">
        <p14:creationId xmlns:p14="http://schemas.microsoft.com/office/powerpoint/2010/main" val="2786681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D13CC36-B950-4F02-9BAF-9A7EB2673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4F2E2428-58BA-458D-AA54-05502E63F3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748215" cy="6857999"/>
          </a:xfrm>
          <a:custGeom>
            <a:avLst/>
            <a:gdLst>
              <a:gd name="connsiteX0" fmla="*/ 0 w 9024730"/>
              <a:gd name="connsiteY0" fmla="*/ 0 h 6857999"/>
              <a:gd name="connsiteX1" fmla="*/ 9024730 w 9024730"/>
              <a:gd name="connsiteY1" fmla="*/ 0 h 6857999"/>
              <a:gd name="connsiteX2" fmla="*/ 9024730 w 9024730"/>
              <a:gd name="connsiteY2" fmla="*/ 2 h 6857999"/>
              <a:gd name="connsiteX3" fmla="*/ 8447016 w 9024730"/>
              <a:gd name="connsiteY3" fmla="*/ 2 h 6857999"/>
              <a:gd name="connsiteX4" fmla="*/ 8441214 w 9024730"/>
              <a:gd name="connsiteY4" fmla="*/ 14562 h 6857999"/>
              <a:gd name="connsiteX5" fmla="*/ 8445389 w 9024730"/>
              <a:gd name="connsiteY5" fmla="*/ 59077 h 6857999"/>
              <a:gd name="connsiteX6" fmla="*/ 8437086 w 9024730"/>
              <a:gd name="connsiteY6" fmla="*/ 107668 h 6857999"/>
              <a:gd name="connsiteX7" fmla="*/ 8458599 w 9024730"/>
              <a:gd name="connsiteY7" fmla="*/ 246136 h 6857999"/>
              <a:gd name="connsiteX8" fmla="*/ 8433237 w 9024730"/>
              <a:gd name="connsiteY8" fmla="*/ 372908 h 6857999"/>
              <a:gd name="connsiteX9" fmla="*/ 8430194 w 9024730"/>
              <a:gd name="connsiteY9" fmla="*/ 450607 h 6857999"/>
              <a:gd name="connsiteX10" fmla="*/ 8443315 w 9024730"/>
              <a:gd name="connsiteY10" fmla="*/ 812800 h 6857999"/>
              <a:gd name="connsiteX11" fmla="*/ 8453042 w 9024730"/>
              <a:gd name="connsiteY11" fmla="*/ 912727 h 6857999"/>
              <a:gd name="connsiteX12" fmla="*/ 8451649 w 9024730"/>
              <a:gd name="connsiteY12" fmla="*/ 989950 h 6857999"/>
              <a:gd name="connsiteX13" fmla="*/ 8455592 w 9024730"/>
              <a:gd name="connsiteY13" fmla="*/ 1141745 h 6857999"/>
              <a:gd name="connsiteX14" fmla="*/ 8470203 w 9024730"/>
              <a:gd name="connsiteY14" fmla="*/ 1265454 h 6857999"/>
              <a:gd name="connsiteX15" fmla="*/ 8499638 w 9024730"/>
              <a:gd name="connsiteY15" fmla="*/ 1385480 h 6857999"/>
              <a:gd name="connsiteX16" fmla="*/ 8518660 w 9024730"/>
              <a:gd name="connsiteY16" fmla="*/ 1458060 h 6857999"/>
              <a:gd name="connsiteX17" fmla="*/ 8539125 w 9024730"/>
              <a:gd name="connsiteY17" fmla="*/ 1513175 h 6857999"/>
              <a:gd name="connsiteX18" fmla="*/ 8570281 w 9024730"/>
              <a:gd name="connsiteY18" fmla="*/ 1570809 h 6857999"/>
              <a:gd name="connsiteX19" fmla="*/ 8605212 w 9024730"/>
              <a:gd name="connsiteY19" fmla="*/ 1638391 h 6857999"/>
              <a:gd name="connsiteX20" fmla="*/ 8626457 w 9024730"/>
              <a:gd name="connsiteY20" fmla="*/ 1742490 h 6857999"/>
              <a:gd name="connsiteX21" fmla="*/ 8654861 w 9024730"/>
              <a:gd name="connsiteY21" fmla="*/ 1818229 h 6857999"/>
              <a:gd name="connsiteX22" fmla="*/ 8648005 w 9024730"/>
              <a:gd name="connsiteY22" fmla="*/ 1862723 h 6857999"/>
              <a:gd name="connsiteX23" fmla="*/ 8654469 w 9024730"/>
              <a:gd name="connsiteY23" fmla="*/ 1917476 h 6857999"/>
              <a:gd name="connsiteX24" fmla="*/ 8649702 w 9024730"/>
              <a:gd name="connsiteY24" fmla="*/ 1972204 h 6857999"/>
              <a:gd name="connsiteX25" fmla="*/ 8656357 w 9024730"/>
              <a:gd name="connsiteY25" fmla="*/ 2054291 h 6857999"/>
              <a:gd name="connsiteX26" fmla="*/ 8648660 w 9024730"/>
              <a:gd name="connsiteY26" fmla="*/ 2227417 h 6857999"/>
              <a:gd name="connsiteX27" fmla="*/ 8607609 w 9024730"/>
              <a:gd name="connsiteY27" fmla="*/ 2510933 h 6857999"/>
              <a:gd name="connsiteX28" fmla="*/ 8608432 w 9024730"/>
              <a:gd name="connsiteY28" fmla="*/ 2741866 h 6857999"/>
              <a:gd name="connsiteX29" fmla="*/ 8619112 w 9024730"/>
              <a:gd name="connsiteY29" fmla="*/ 2864935 h 6857999"/>
              <a:gd name="connsiteX30" fmla="*/ 8627742 w 9024730"/>
              <a:gd name="connsiteY30" fmla="*/ 2950807 h 6857999"/>
              <a:gd name="connsiteX31" fmla="*/ 8611822 w 9024730"/>
              <a:gd name="connsiteY31" fmla="*/ 2978246 h 6857999"/>
              <a:gd name="connsiteX32" fmla="*/ 8608239 w 9024730"/>
              <a:gd name="connsiteY32" fmla="*/ 2995916 h 6857999"/>
              <a:gd name="connsiteX33" fmla="*/ 8598647 w 9024730"/>
              <a:gd name="connsiteY33" fmla="*/ 2998648 h 6857999"/>
              <a:gd name="connsiteX34" fmla="*/ 8587108 w 9024730"/>
              <a:gd name="connsiteY34" fmla="*/ 3023630 h 6857999"/>
              <a:gd name="connsiteX35" fmla="*/ 8577885 w 9024730"/>
              <a:gd name="connsiteY35" fmla="*/ 3096975 h 6857999"/>
              <a:gd name="connsiteX36" fmla="*/ 8557492 w 9024730"/>
              <a:gd name="connsiteY36" fmla="*/ 3216657 h 6857999"/>
              <a:gd name="connsiteX37" fmla="*/ 8560894 w 9024730"/>
              <a:gd name="connsiteY37" fmla="*/ 3310980 h 6857999"/>
              <a:gd name="connsiteX38" fmla="*/ 8547852 w 9024730"/>
              <a:gd name="connsiteY38" fmla="*/ 3344725 h 6857999"/>
              <a:gd name="connsiteX39" fmla="*/ 8535427 w 9024730"/>
              <a:gd name="connsiteY39" fmla="*/ 3393250 h 6857999"/>
              <a:gd name="connsiteX40" fmla="*/ 8520092 w 9024730"/>
              <a:gd name="connsiteY40" fmla="*/ 3514536 h 6857999"/>
              <a:gd name="connsiteX41" fmla="*/ 8497231 w 9024730"/>
              <a:gd name="connsiteY41" fmla="*/ 3686149 h 6857999"/>
              <a:gd name="connsiteX42" fmla="*/ 8489799 w 9024730"/>
              <a:gd name="connsiteY42" fmla="*/ 3692208 h 6857999"/>
              <a:gd name="connsiteX43" fmla="*/ 8475804 w 9024730"/>
              <a:gd name="connsiteY43" fmla="*/ 3776022 h 6857999"/>
              <a:gd name="connsiteX44" fmla="*/ 8471279 w 9024730"/>
              <a:gd name="connsiteY44" fmla="*/ 3977138 h 6857999"/>
              <a:gd name="connsiteX45" fmla="*/ 8408913 w 9024730"/>
              <a:gd name="connsiteY45" fmla="*/ 4222149 h 6857999"/>
              <a:gd name="connsiteX46" fmla="*/ 8402112 w 9024730"/>
              <a:gd name="connsiteY46" fmla="*/ 4364683 h 6857999"/>
              <a:gd name="connsiteX47" fmla="*/ 8393355 w 9024730"/>
              <a:gd name="connsiteY47" fmla="*/ 4462471 h 6857999"/>
              <a:gd name="connsiteX48" fmla="*/ 8376166 w 9024730"/>
              <a:gd name="connsiteY48" fmla="*/ 4574052 h 6857999"/>
              <a:gd name="connsiteX49" fmla="*/ 8341678 w 9024730"/>
              <a:gd name="connsiteY49" fmla="*/ 4667756 h 6857999"/>
              <a:gd name="connsiteX50" fmla="*/ 8273661 w 9024730"/>
              <a:gd name="connsiteY50" fmla="*/ 4799019 h 6857999"/>
              <a:gd name="connsiteX51" fmla="*/ 8256132 w 9024730"/>
              <a:gd name="connsiteY51" fmla="*/ 4849614 h 6857999"/>
              <a:gd name="connsiteX52" fmla="*/ 8226804 w 9024730"/>
              <a:gd name="connsiteY52" fmla="*/ 4919971 h 6857999"/>
              <a:gd name="connsiteX53" fmla="*/ 8171825 w 9024730"/>
              <a:gd name="connsiteY53" fmla="*/ 5010766 h 6857999"/>
              <a:gd name="connsiteX54" fmla="*/ 8143172 w 9024730"/>
              <a:gd name="connsiteY54" fmla="*/ 5088190 h 6857999"/>
              <a:gd name="connsiteX55" fmla="*/ 8126363 w 9024730"/>
              <a:gd name="connsiteY55" fmla="*/ 5143922 h 6857999"/>
              <a:gd name="connsiteX56" fmla="*/ 8103782 w 9024730"/>
              <a:gd name="connsiteY56" fmla="*/ 5284346 h 6857999"/>
              <a:gd name="connsiteX57" fmla="*/ 8084361 w 9024730"/>
              <a:gd name="connsiteY57" fmla="*/ 5390948 h 6857999"/>
              <a:gd name="connsiteX58" fmla="*/ 8062552 w 9024730"/>
              <a:gd name="connsiteY58" fmla="*/ 5470854 h 6857999"/>
              <a:gd name="connsiteX59" fmla="*/ 8057342 w 9024730"/>
              <a:gd name="connsiteY59" fmla="*/ 5529643 h 6857999"/>
              <a:gd name="connsiteX60" fmla="*/ 8044923 w 9024730"/>
              <a:gd name="connsiteY60" fmla="*/ 5597292 h 6857999"/>
              <a:gd name="connsiteX61" fmla="*/ 8035233 w 9024730"/>
              <a:gd name="connsiteY61" fmla="*/ 5608899 h 6857999"/>
              <a:gd name="connsiteX62" fmla="*/ 8018178 w 9024730"/>
              <a:gd name="connsiteY62" fmla="*/ 5684911 h 6857999"/>
              <a:gd name="connsiteX63" fmla="*/ 8018018 w 9024730"/>
              <a:gd name="connsiteY63" fmla="*/ 5755776 h 6857999"/>
              <a:gd name="connsiteX64" fmla="*/ 8008640 w 9024730"/>
              <a:gd name="connsiteY64" fmla="*/ 5889599 h 6857999"/>
              <a:gd name="connsiteX65" fmla="*/ 8013542 w 9024730"/>
              <a:gd name="connsiteY65" fmla="*/ 5989744 h 6857999"/>
              <a:gd name="connsiteX66" fmla="*/ 7980757 w 9024730"/>
              <a:gd name="connsiteY66" fmla="*/ 6084926 h 6857999"/>
              <a:gd name="connsiteX67" fmla="*/ 7975907 w 9024730"/>
              <a:gd name="connsiteY67" fmla="*/ 6346549 h 6857999"/>
              <a:gd name="connsiteX68" fmla="*/ 7974221 w 9024730"/>
              <a:gd name="connsiteY68" fmla="*/ 6527527 h 6857999"/>
              <a:gd name="connsiteX69" fmla="*/ 7979135 w 9024730"/>
              <a:gd name="connsiteY69" fmla="*/ 6627129 h 6857999"/>
              <a:gd name="connsiteX70" fmla="*/ 7979404 w 9024730"/>
              <a:gd name="connsiteY70" fmla="*/ 6694819 h 6857999"/>
              <a:gd name="connsiteX71" fmla="*/ 8009526 w 9024730"/>
              <a:gd name="connsiteY71" fmla="*/ 6765445 h 6857999"/>
              <a:gd name="connsiteX72" fmla="*/ 8018211 w 9024730"/>
              <a:gd name="connsiteY72" fmla="*/ 6844697 h 6857999"/>
              <a:gd name="connsiteX73" fmla="*/ 8019608 w 9024730"/>
              <a:gd name="connsiteY73" fmla="*/ 6857999 h 6857999"/>
              <a:gd name="connsiteX74" fmla="*/ 0 w 9024730"/>
              <a:gd name="connsiteY74"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9024730" h="6857999">
                <a:moveTo>
                  <a:pt x="0" y="0"/>
                </a:moveTo>
                <a:lnTo>
                  <a:pt x="9024730" y="0"/>
                </a:lnTo>
                <a:lnTo>
                  <a:pt x="9024730" y="2"/>
                </a:lnTo>
                <a:lnTo>
                  <a:pt x="8447016" y="2"/>
                </a:lnTo>
                <a:lnTo>
                  <a:pt x="8441214" y="14562"/>
                </a:lnTo>
                <a:lnTo>
                  <a:pt x="8445389" y="59077"/>
                </a:lnTo>
                <a:cubicBezTo>
                  <a:pt x="8445971" y="76949"/>
                  <a:pt x="8436504" y="89796"/>
                  <a:pt x="8437086" y="107668"/>
                </a:cubicBezTo>
                <a:cubicBezTo>
                  <a:pt x="8417947" y="138162"/>
                  <a:pt x="8459241" y="201929"/>
                  <a:pt x="8458599" y="246136"/>
                </a:cubicBezTo>
                <a:cubicBezTo>
                  <a:pt x="8457958" y="290343"/>
                  <a:pt x="8471649" y="364179"/>
                  <a:pt x="8433237" y="372908"/>
                </a:cubicBezTo>
                <a:cubicBezTo>
                  <a:pt x="8426916" y="431308"/>
                  <a:pt x="8438389" y="357606"/>
                  <a:pt x="8430194" y="450607"/>
                </a:cubicBezTo>
                <a:cubicBezTo>
                  <a:pt x="8466727" y="551950"/>
                  <a:pt x="8430182" y="787036"/>
                  <a:pt x="8443315" y="812800"/>
                </a:cubicBezTo>
                <a:cubicBezTo>
                  <a:pt x="8478999" y="860799"/>
                  <a:pt x="8435788" y="854953"/>
                  <a:pt x="8453042" y="912727"/>
                </a:cubicBezTo>
                <a:cubicBezTo>
                  <a:pt x="8462900" y="945986"/>
                  <a:pt x="8451223" y="951781"/>
                  <a:pt x="8451649" y="989950"/>
                </a:cubicBezTo>
                <a:cubicBezTo>
                  <a:pt x="8452074" y="1028120"/>
                  <a:pt x="8452500" y="1095828"/>
                  <a:pt x="8455592" y="1141745"/>
                </a:cubicBezTo>
                <a:cubicBezTo>
                  <a:pt x="8458684" y="1187662"/>
                  <a:pt x="8470047" y="1234783"/>
                  <a:pt x="8470203" y="1265454"/>
                </a:cubicBezTo>
                <a:cubicBezTo>
                  <a:pt x="8458947" y="1304052"/>
                  <a:pt x="8496012" y="1370755"/>
                  <a:pt x="8499638" y="1385480"/>
                </a:cubicBezTo>
                <a:cubicBezTo>
                  <a:pt x="8514485" y="1422714"/>
                  <a:pt x="8525070" y="1428103"/>
                  <a:pt x="8518660" y="1458060"/>
                </a:cubicBezTo>
                <a:cubicBezTo>
                  <a:pt x="8518783" y="1468057"/>
                  <a:pt x="8539003" y="1503177"/>
                  <a:pt x="8539125" y="1513175"/>
                </a:cubicBezTo>
                <a:lnTo>
                  <a:pt x="8570281" y="1570809"/>
                </a:lnTo>
                <a:cubicBezTo>
                  <a:pt x="8597636" y="1617136"/>
                  <a:pt x="8594573" y="1601443"/>
                  <a:pt x="8605212" y="1638391"/>
                </a:cubicBezTo>
                <a:cubicBezTo>
                  <a:pt x="8629645" y="1719640"/>
                  <a:pt x="8613884" y="1715203"/>
                  <a:pt x="8626457" y="1742490"/>
                </a:cubicBezTo>
                <a:lnTo>
                  <a:pt x="8654861" y="1818229"/>
                </a:lnTo>
                <a:cubicBezTo>
                  <a:pt x="8657202" y="1824059"/>
                  <a:pt x="8651899" y="1851211"/>
                  <a:pt x="8648005" y="1862723"/>
                </a:cubicBezTo>
                <a:lnTo>
                  <a:pt x="8654469" y="1917476"/>
                </a:lnTo>
                <a:lnTo>
                  <a:pt x="8649702" y="1972204"/>
                </a:lnTo>
                <a:cubicBezTo>
                  <a:pt x="8652251" y="1979569"/>
                  <a:pt x="8651461" y="2048203"/>
                  <a:pt x="8656357" y="2054291"/>
                </a:cubicBezTo>
                <a:cubicBezTo>
                  <a:pt x="8672645" y="2141657"/>
                  <a:pt x="8632397" y="2189849"/>
                  <a:pt x="8648660" y="2227417"/>
                </a:cubicBezTo>
                <a:cubicBezTo>
                  <a:pt x="8639941" y="2317591"/>
                  <a:pt x="8613796" y="2407644"/>
                  <a:pt x="8607609" y="2510933"/>
                </a:cubicBezTo>
                <a:cubicBezTo>
                  <a:pt x="8633490" y="2597916"/>
                  <a:pt x="8602674" y="2649734"/>
                  <a:pt x="8608432" y="2741866"/>
                </a:cubicBezTo>
                <a:cubicBezTo>
                  <a:pt x="8630300" y="2779815"/>
                  <a:pt x="8631929" y="2817058"/>
                  <a:pt x="8619112" y="2864935"/>
                </a:cubicBezTo>
                <a:cubicBezTo>
                  <a:pt x="8655820" y="2860552"/>
                  <a:pt x="8588374" y="2937673"/>
                  <a:pt x="8627742" y="2950807"/>
                </a:cubicBezTo>
                <a:lnTo>
                  <a:pt x="8611822" y="2978246"/>
                </a:lnTo>
                <a:lnTo>
                  <a:pt x="8608239" y="2995916"/>
                </a:lnTo>
                <a:lnTo>
                  <a:pt x="8598647" y="2998648"/>
                </a:lnTo>
                <a:lnTo>
                  <a:pt x="8587108" y="3023630"/>
                </a:lnTo>
                <a:cubicBezTo>
                  <a:pt x="8584111" y="3033333"/>
                  <a:pt x="8577413" y="3084375"/>
                  <a:pt x="8577885" y="3096975"/>
                </a:cubicBezTo>
                <a:cubicBezTo>
                  <a:pt x="8594321" y="3142205"/>
                  <a:pt x="8535131" y="3160433"/>
                  <a:pt x="8557492" y="3216657"/>
                </a:cubicBezTo>
                <a:cubicBezTo>
                  <a:pt x="8562518" y="3237178"/>
                  <a:pt x="8573573" y="3299737"/>
                  <a:pt x="8560894" y="3310980"/>
                </a:cubicBezTo>
                <a:cubicBezTo>
                  <a:pt x="8557601" y="3323902"/>
                  <a:pt x="8561083" y="3339340"/>
                  <a:pt x="8547852" y="3344725"/>
                </a:cubicBezTo>
                <a:cubicBezTo>
                  <a:pt x="8531788" y="3353908"/>
                  <a:pt x="8553430" y="3400659"/>
                  <a:pt x="8535427" y="3393250"/>
                </a:cubicBezTo>
                <a:cubicBezTo>
                  <a:pt x="8550195" y="3426421"/>
                  <a:pt x="8529553" y="3487753"/>
                  <a:pt x="8520092" y="3514536"/>
                </a:cubicBezTo>
                <a:cubicBezTo>
                  <a:pt x="8513726" y="3563353"/>
                  <a:pt x="8500070" y="3650327"/>
                  <a:pt x="8497231" y="3686149"/>
                </a:cubicBezTo>
                <a:cubicBezTo>
                  <a:pt x="8494574" y="3687657"/>
                  <a:pt x="8493370" y="3677229"/>
                  <a:pt x="8489799" y="3692208"/>
                </a:cubicBezTo>
                <a:cubicBezTo>
                  <a:pt x="8486228" y="3707187"/>
                  <a:pt x="8465938" y="3757479"/>
                  <a:pt x="8475804" y="3776022"/>
                </a:cubicBezTo>
                <a:cubicBezTo>
                  <a:pt x="8441061" y="3875691"/>
                  <a:pt x="8487451" y="3939839"/>
                  <a:pt x="8471279" y="3977138"/>
                </a:cubicBezTo>
                <a:cubicBezTo>
                  <a:pt x="8465599" y="4067300"/>
                  <a:pt x="8419685" y="4164564"/>
                  <a:pt x="8408913" y="4222149"/>
                </a:cubicBezTo>
                <a:cubicBezTo>
                  <a:pt x="8403583" y="4287917"/>
                  <a:pt x="8398240" y="4339232"/>
                  <a:pt x="8402112" y="4364683"/>
                </a:cubicBezTo>
                <a:lnTo>
                  <a:pt x="8393355" y="4462471"/>
                </a:lnTo>
                <a:cubicBezTo>
                  <a:pt x="8396004" y="4503329"/>
                  <a:pt x="8376320" y="4548111"/>
                  <a:pt x="8376166" y="4574052"/>
                </a:cubicBezTo>
                <a:cubicBezTo>
                  <a:pt x="8369380" y="4670665"/>
                  <a:pt x="8352302" y="4649921"/>
                  <a:pt x="8341678" y="4667756"/>
                </a:cubicBezTo>
                <a:cubicBezTo>
                  <a:pt x="8320864" y="4705850"/>
                  <a:pt x="8290794" y="4758928"/>
                  <a:pt x="8273661" y="4799019"/>
                </a:cubicBezTo>
                <a:cubicBezTo>
                  <a:pt x="8254323" y="4834076"/>
                  <a:pt x="8262378" y="4811645"/>
                  <a:pt x="8256132" y="4849614"/>
                </a:cubicBezTo>
                <a:cubicBezTo>
                  <a:pt x="8239320" y="4853334"/>
                  <a:pt x="8207060" y="4883089"/>
                  <a:pt x="8226804" y="4919971"/>
                </a:cubicBezTo>
                <a:lnTo>
                  <a:pt x="8171825" y="5010766"/>
                </a:lnTo>
                <a:cubicBezTo>
                  <a:pt x="8150097" y="4983259"/>
                  <a:pt x="8165842" y="5107656"/>
                  <a:pt x="8143172" y="5088190"/>
                </a:cubicBezTo>
                <a:cubicBezTo>
                  <a:pt x="8128060" y="5102008"/>
                  <a:pt x="8138350" y="5118851"/>
                  <a:pt x="8126363" y="5143922"/>
                </a:cubicBezTo>
                <a:cubicBezTo>
                  <a:pt x="8116335" y="5192745"/>
                  <a:pt x="8111851" y="5226225"/>
                  <a:pt x="8103782" y="5284346"/>
                </a:cubicBezTo>
                <a:cubicBezTo>
                  <a:pt x="8101016" y="5338386"/>
                  <a:pt x="8095811" y="5337325"/>
                  <a:pt x="8084361" y="5390948"/>
                </a:cubicBezTo>
                <a:cubicBezTo>
                  <a:pt x="8082912" y="5429655"/>
                  <a:pt x="8063705" y="5449508"/>
                  <a:pt x="8062552" y="5470854"/>
                </a:cubicBezTo>
                <a:cubicBezTo>
                  <a:pt x="8086776" y="5526328"/>
                  <a:pt x="8037513" y="5496377"/>
                  <a:pt x="8057342" y="5529643"/>
                </a:cubicBezTo>
                <a:cubicBezTo>
                  <a:pt x="8050653" y="5550879"/>
                  <a:pt x="8055939" y="5587444"/>
                  <a:pt x="8044923" y="5597292"/>
                </a:cubicBezTo>
                <a:lnTo>
                  <a:pt x="8035233" y="5608899"/>
                </a:lnTo>
                <a:cubicBezTo>
                  <a:pt x="8030775" y="5623501"/>
                  <a:pt x="8021047" y="5660431"/>
                  <a:pt x="8018178" y="5684911"/>
                </a:cubicBezTo>
                <a:cubicBezTo>
                  <a:pt x="8005590" y="5692608"/>
                  <a:pt x="8011744" y="5734344"/>
                  <a:pt x="8018018" y="5755776"/>
                </a:cubicBezTo>
                <a:cubicBezTo>
                  <a:pt x="8019409" y="5792777"/>
                  <a:pt x="7989082" y="5848613"/>
                  <a:pt x="8008640" y="5889599"/>
                </a:cubicBezTo>
                <a:cubicBezTo>
                  <a:pt x="8011480" y="5932097"/>
                  <a:pt x="8009486" y="5940901"/>
                  <a:pt x="8013542" y="5989744"/>
                </a:cubicBezTo>
                <a:cubicBezTo>
                  <a:pt x="8022089" y="6020787"/>
                  <a:pt x="7982918" y="6024963"/>
                  <a:pt x="7980757" y="6084926"/>
                </a:cubicBezTo>
                <a:cubicBezTo>
                  <a:pt x="7974117" y="6134231"/>
                  <a:pt x="7999371" y="6240432"/>
                  <a:pt x="7975907" y="6346549"/>
                </a:cubicBezTo>
                <a:cubicBezTo>
                  <a:pt x="7987225" y="6409741"/>
                  <a:pt x="7980509" y="6468689"/>
                  <a:pt x="7974221" y="6527527"/>
                </a:cubicBezTo>
                <a:cubicBezTo>
                  <a:pt x="7955361" y="6585667"/>
                  <a:pt x="7987786" y="6579284"/>
                  <a:pt x="7979135" y="6627129"/>
                </a:cubicBezTo>
                <a:cubicBezTo>
                  <a:pt x="7983057" y="6635153"/>
                  <a:pt x="7984986" y="6697665"/>
                  <a:pt x="7979404" y="6694819"/>
                </a:cubicBezTo>
                <a:cubicBezTo>
                  <a:pt x="7981755" y="6716947"/>
                  <a:pt x="8003903" y="6732844"/>
                  <a:pt x="8009526" y="6765445"/>
                </a:cubicBezTo>
                <a:cubicBezTo>
                  <a:pt x="8011113" y="6776325"/>
                  <a:pt x="8014662" y="6810511"/>
                  <a:pt x="8018211" y="6844697"/>
                </a:cubicBezTo>
                <a:lnTo>
                  <a:pt x="8019608" y="6857999"/>
                </a:lnTo>
                <a:lnTo>
                  <a:pt x="0" y="685799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600"/>
            <a:ext cx="6881026" cy="1322887"/>
          </a:xfrm>
        </p:spPr>
        <p:txBody>
          <a:bodyPr>
            <a:normAutofit/>
          </a:bodyPr>
          <a:lstStyle/>
          <a:p>
            <a:r>
              <a:rPr lang="en-US" dirty="0"/>
              <a:t>Principle of conservation of momentum, continued</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137034" y="2194102"/>
                <a:ext cx="6573951" cy="3908585"/>
              </a:xfrm>
            </p:spPr>
            <p:txBody>
              <a:bodyPr>
                <a:normAutofit/>
              </a:bodyPr>
              <a:lstStyle/>
              <a:p>
                <a:endParaRPr lang="en-US" altLang="en-US" sz="2000" i="1"/>
              </a:p>
              <a:p>
                <a:r>
                  <a:rPr lang="en-US" altLang="en-US" sz="2000" b="1"/>
                  <a:t>Note</a:t>
                </a:r>
                <a:r>
                  <a:rPr lang="en-US" altLang="en-US" sz="2000"/>
                  <a:t> </a:t>
                </a:r>
                <a14:m>
                  <m:oMath xmlns:m="http://schemas.openxmlformats.org/officeDocument/2006/math">
                    <m:acc>
                      <m:accPr>
                        <m:chr m:val="⃗"/>
                        <m:ctrlPr>
                          <a:rPr lang="en-US" sz="2000" i="1">
                            <a:latin typeface="Cambria Math" panose="02040503050406030204" pitchFamily="18" charset="0"/>
                          </a:rPr>
                        </m:ctrlPr>
                      </m:accPr>
                      <m:e>
                        <m:r>
                          <a:rPr lang="en-US" sz="2000" i="1">
                            <a:latin typeface="Cambria Math" panose="02040503050406030204" pitchFamily="18" charset="0"/>
                          </a:rPr>
                          <m:t>𝑃</m:t>
                        </m:r>
                      </m:e>
                    </m:acc>
                  </m:oMath>
                </a14:m>
                <a:r>
                  <a:rPr lang="en-US" altLang="en-US" sz="2000" i="1"/>
                  <a:t> </a:t>
                </a:r>
                <a:r>
                  <a:rPr lang="en-US" altLang="en-US" sz="2000"/>
                  <a:t>is the </a:t>
                </a:r>
                <a:r>
                  <a:rPr lang="en-US" altLang="en-US" sz="2000" b="1"/>
                  <a:t>total linear momentum </a:t>
                </a:r>
                <a:r>
                  <a:rPr lang="en-US" altLang="en-US" sz="2000"/>
                  <a:t>of the system.</a:t>
                </a:r>
              </a:p>
              <a:p>
                <a:pPr marL="0" indent="0">
                  <a:buNone/>
                </a:pPr>
                <a:endParaRPr lang="en-US" altLang="en-US" sz="2000"/>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𝐹</m:t>
                              </m:r>
                            </m:e>
                          </m:acc>
                        </m:e>
                        <m:sub>
                          <m:r>
                            <a:rPr lang="en-US" sz="2000" b="0" i="1">
                              <a:latin typeface="Cambria Math" panose="02040503050406030204" pitchFamily="18" charset="0"/>
                            </a:rPr>
                            <m:t>12</m:t>
                          </m:r>
                        </m:sub>
                      </m:sSub>
                      <m:r>
                        <a:rPr lang="en-US" sz="2000" i="1">
                          <a:latin typeface="Cambria Math" panose="02040503050406030204" pitchFamily="18" charset="0"/>
                        </a:rPr>
                        <m:t>+ </m:t>
                      </m:r>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𝐹</m:t>
                              </m:r>
                            </m:e>
                          </m:acc>
                        </m:e>
                        <m:sub>
                          <m:r>
                            <a:rPr lang="en-US" sz="2000" b="0" i="1">
                              <a:latin typeface="Cambria Math" panose="02040503050406030204" pitchFamily="18" charset="0"/>
                            </a:rPr>
                            <m:t>21</m:t>
                          </m:r>
                        </m:sub>
                      </m:sSub>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𝑑</m:t>
                          </m:r>
                          <m:sSub>
                            <m:sSubPr>
                              <m:ctrlPr>
                                <a:rPr lang="en-US" sz="2000" i="1">
                                  <a:latin typeface="Cambria Math" panose="02040503050406030204" pitchFamily="18" charset="0"/>
                                </a:rPr>
                              </m:ctrlPr>
                            </m:sSubPr>
                            <m:e>
                              <m:r>
                                <a:rPr lang="en-US" sz="2000" i="1">
                                  <a:latin typeface="Cambria Math" panose="02040503050406030204" pitchFamily="18" charset="0"/>
                                </a:rPr>
                                <m:t>(</m:t>
                              </m:r>
                              <m:acc>
                                <m:accPr>
                                  <m:chr m:val="⃗"/>
                                  <m:ctrlPr>
                                    <a:rPr lang="en-US" sz="2000" i="1">
                                      <a:latin typeface="Cambria Math" panose="02040503050406030204" pitchFamily="18" charset="0"/>
                                    </a:rPr>
                                  </m:ctrlPr>
                                </m:accPr>
                                <m:e>
                                  <m:r>
                                    <a:rPr lang="en-US" sz="2000" i="1">
                                      <a:latin typeface="Cambria Math" panose="02040503050406030204" pitchFamily="18" charset="0"/>
                                    </a:rPr>
                                    <m:t>𝑝</m:t>
                                  </m:r>
                                </m:e>
                              </m:acc>
                            </m:e>
                            <m:sub>
                              <m:r>
                                <a:rPr lang="en-US" sz="2000" b="0" i="1">
                                  <a:latin typeface="Cambria Math" panose="02040503050406030204" pitchFamily="18" charset="0"/>
                                </a:rPr>
                                <m:t>1</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𝑝</m:t>
                                  </m:r>
                                </m:e>
                              </m:acc>
                            </m:e>
                            <m:sub>
                              <m:r>
                                <a:rPr lang="en-US" sz="2000" b="0" i="1">
                                  <a:latin typeface="Cambria Math" panose="02040503050406030204" pitchFamily="18" charset="0"/>
                                </a:rPr>
                                <m:t>2</m:t>
                              </m:r>
                            </m:sub>
                          </m:sSub>
                          <m:r>
                            <a:rPr lang="en-US" sz="2000" i="1">
                              <a:latin typeface="Cambria Math" panose="02040503050406030204" pitchFamily="18" charset="0"/>
                            </a:rPr>
                            <m:t>) </m:t>
                          </m:r>
                        </m:num>
                        <m:den>
                          <m:r>
                            <a:rPr lang="en-US" sz="2000" i="1">
                              <a:latin typeface="Cambria Math" panose="02040503050406030204" pitchFamily="18" charset="0"/>
                            </a:rPr>
                            <m:t>𝑑𝑡</m:t>
                          </m:r>
                        </m:den>
                      </m:f>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𝑑</m:t>
                          </m:r>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b="0" i="1">
                                      <a:latin typeface="Cambria Math" panose="02040503050406030204" pitchFamily="18" charset="0"/>
                                    </a:rPr>
                                    <m:t>𝑝</m:t>
                                  </m:r>
                                </m:e>
                              </m:acc>
                            </m:e>
                            <m:sub>
                              <m:r>
                                <a:rPr lang="en-US" sz="2000" b="0" i="1">
                                  <a:latin typeface="Cambria Math" panose="02040503050406030204" pitchFamily="18" charset="0"/>
                                </a:rPr>
                                <m:t>𝑡𝑜𝑡𝑎𝑙</m:t>
                              </m:r>
                            </m:sub>
                          </m:sSub>
                        </m:num>
                        <m:den>
                          <m:r>
                            <a:rPr lang="en-US" sz="2000" i="1">
                              <a:latin typeface="Cambria Math" panose="02040503050406030204" pitchFamily="18" charset="0"/>
                            </a:rPr>
                            <m:t>𝑑𝑡</m:t>
                          </m:r>
                        </m:den>
                      </m:f>
                      <m:r>
                        <a:rPr lang="en-US" sz="2000" b="0" i="1">
                          <a:latin typeface="Cambria Math" panose="02040503050406030204" pitchFamily="18" charset="0"/>
                        </a:rPr>
                        <m:t>=</m:t>
                      </m:r>
                      <m:r>
                        <a:rPr lang="en-US" sz="2000" i="1">
                          <a:latin typeface="Cambria Math" panose="02040503050406030204" pitchFamily="18" charset="0"/>
                        </a:rPr>
                        <m:t>0 </m:t>
                      </m:r>
                    </m:oMath>
                  </m:oMathPara>
                </a14:m>
                <a:endParaRPr lang="en-US" altLang="en-US" sz="2000"/>
              </a:p>
              <a:p>
                <a:pPr marL="0" indent="0">
                  <a:buNone/>
                </a:pPr>
                <a:endParaRPr lang="en-US" altLang="en-US" sz="2000" i="1"/>
              </a:p>
              <a:p>
                <a:r>
                  <a:rPr lang="en-US" altLang="en-US" sz="2000" i="1"/>
                  <a:t>Conservation of momentum</a:t>
                </a:r>
                <a:r>
                  <a:rPr lang="en-US" altLang="en-US" sz="2000"/>
                  <a:t>: If the vector sum of the external forces on a system is zero, the total momentum of the system is constant.</a:t>
                </a:r>
              </a:p>
              <a:p>
                <a:endParaRPr lang="en-US" sz="200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137034" y="2194102"/>
                <a:ext cx="6573951" cy="3908585"/>
              </a:xfrm>
              <a:blipFill>
                <a:blip r:embed="rId2"/>
                <a:stretch>
                  <a:fillRect l="-835" r="-371"/>
                </a:stretch>
              </a:blipFill>
            </p:spPr>
            <p:txBody>
              <a:bodyPr/>
              <a:lstStyle/>
              <a:p>
                <a:r>
                  <a:rPr lang="en-US">
                    <a:noFill/>
                  </a:rPr>
                  <a:t> </a:t>
                </a:r>
              </a:p>
            </p:txBody>
          </p:sp>
        </mc:Fallback>
      </mc:AlternateContent>
      <p:pic>
        <p:nvPicPr>
          <p:cNvPr id="6" name="Picture 5"/>
          <p:cNvPicPr>
            <a:picLocks noChangeAspect="1"/>
          </p:cNvPicPr>
          <p:nvPr/>
        </p:nvPicPr>
        <p:blipFill>
          <a:blip r:embed="rId3"/>
          <a:stretch>
            <a:fillRect/>
          </a:stretch>
        </p:blipFill>
        <p:spPr>
          <a:xfrm>
            <a:off x="8795981" y="2349967"/>
            <a:ext cx="2906973" cy="2187497"/>
          </a:xfrm>
          <a:prstGeom prst="rect">
            <a:avLst/>
          </a:prstGeom>
        </p:spPr>
      </p:pic>
    </p:spTree>
    <p:extLst>
      <p:ext uri="{BB962C8B-B14F-4D97-AF65-F5344CB8AC3E}">
        <p14:creationId xmlns:p14="http://schemas.microsoft.com/office/powerpoint/2010/main" val="4279004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4697CDA-BDB7-4883-B48B-1D4EDB2F0E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629751" y="934327"/>
            <a:ext cx="8924392" cy="1058275"/>
          </a:xfrm>
        </p:spPr>
        <p:txBody>
          <a:bodyPr>
            <a:normAutofit/>
          </a:bodyPr>
          <a:lstStyle/>
          <a:p>
            <a:pPr algn="ctr"/>
            <a:r>
              <a:rPr lang="en-US" sz="4100"/>
              <a:t>Notes on the Conservation of Momentum</a:t>
            </a:r>
          </a:p>
        </p:txBody>
      </p:sp>
      <p:sp>
        <p:nvSpPr>
          <p:cNvPr id="10" name="Freeform: Shape 9">
            <a:extLst>
              <a:ext uri="{FF2B5EF4-FFF2-40B4-BE49-F238E27FC236}">
                <a16:creationId xmlns:a16="http://schemas.microsoft.com/office/drawing/2014/main" id="{6295B176-FA0E-4B6A-A190-5E2E82BEA5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93813" y="2337807"/>
            <a:ext cx="9604374" cy="3585866"/>
          </a:xfrm>
          <a:custGeom>
            <a:avLst/>
            <a:gdLst>
              <a:gd name="connsiteX0" fmla="*/ 0 w 9604374"/>
              <a:gd name="connsiteY0" fmla="*/ 0 h 3585866"/>
              <a:gd name="connsiteX1" fmla="*/ 9604374 w 9604374"/>
              <a:gd name="connsiteY1" fmla="*/ 0 h 3585866"/>
              <a:gd name="connsiteX2" fmla="*/ 9604374 w 9604374"/>
              <a:gd name="connsiteY2" fmla="*/ 3095088 h 3585866"/>
              <a:gd name="connsiteX3" fmla="*/ 9591455 w 9604374"/>
              <a:gd name="connsiteY3" fmla="*/ 3097044 h 3585866"/>
              <a:gd name="connsiteX4" fmla="*/ 9285147 w 9604374"/>
              <a:gd name="connsiteY4" fmla="*/ 3164182 h 3585866"/>
              <a:gd name="connsiteX5" fmla="*/ 9114078 w 9604374"/>
              <a:gd name="connsiteY5" fmla="*/ 3164299 h 3585866"/>
              <a:gd name="connsiteX6" fmla="*/ 8999665 w 9604374"/>
              <a:gd name="connsiteY6" fmla="*/ 3157864 h 3585866"/>
              <a:gd name="connsiteX7" fmla="*/ 8925240 w 9604374"/>
              <a:gd name="connsiteY7" fmla="*/ 3152135 h 3585866"/>
              <a:gd name="connsiteX8" fmla="*/ 8868257 w 9604374"/>
              <a:gd name="connsiteY8" fmla="*/ 3146819 h 3585866"/>
              <a:gd name="connsiteX9" fmla="*/ 8792363 w 9604374"/>
              <a:gd name="connsiteY9" fmla="*/ 3146856 h 3585866"/>
              <a:gd name="connsiteX10" fmla="*/ 8668399 w 9604374"/>
              <a:gd name="connsiteY10" fmla="*/ 3196893 h 3585866"/>
              <a:gd name="connsiteX11" fmla="*/ 8474043 w 9604374"/>
              <a:gd name="connsiteY11" fmla="*/ 3240734 h 3585866"/>
              <a:gd name="connsiteX12" fmla="*/ 8317555 w 9604374"/>
              <a:gd name="connsiteY12" fmla="*/ 3247156 h 3585866"/>
              <a:gd name="connsiteX13" fmla="*/ 8280111 w 9604374"/>
              <a:gd name="connsiteY13" fmla="*/ 3255812 h 3585866"/>
              <a:gd name="connsiteX14" fmla="*/ 8096088 w 9604374"/>
              <a:gd name="connsiteY14" fmla="*/ 3253903 h 3585866"/>
              <a:gd name="connsiteX15" fmla="*/ 7825642 w 9604374"/>
              <a:gd name="connsiteY15" fmla="*/ 3271628 h 3585866"/>
              <a:gd name="connsiteX16" fmla="*/ 7531820 w 9604374"/>
              <a:gd name="connsiteY16" fmla="*/ 3252671 h 3585866"/>
              <a:gd name="connsiteX17" fmla="*/ 7193751 w 9604374"/>
              <a:gd name="connsiteY17" fmla="*/ 3245192 h 3585866"/>
              <a:gd name="connsiteX18" fmla="*/ 6976768 w 9604374"/>
              <a:gd name="connsiteY18" fmla="*/ 3238559 h 3585866"/>
              <a:gd name="connsiteX19" fmla="*/ 6756462 w 9604374"/>
              <a:gd name="connsiteY19" fmla="*/ 3273268 h 3585866"/>
              <a:gd name="connsiteX20" fmla="*/ 6512214 w 9604374"/>
              <a:gd name="connsiteY20" fmla="*/ 3298845 h 3585866"/>
              <a:gd name="connsiteX21" fmla="*/ 6289569 w 9604374"/>
              <a:gd name="connsiteY21" fmla="*/ 3301118 h 3585866"/>
              <a:gd name="connsiteX22" fmla="*/ 6157816 w 9604374"/>
              <a:gd name="connsiteY22" fmla="*/ 3308643 h 3585866"/>
              <a:gd name="connsiteX23" fmla="*/ 6110062 w 9604374"/>
              <a:gd name="connsiteY23" fmla="*/ 3321185 h 3585866"/>
              <a:gd name="connsiteX24" fmla="*/ 6041832 w 9604374"/>
              <a:gd name="connsiteY24" fmla="*/ 3332190 h 3585866"/>
              <a:gd name="connsiteX25" fmla="*/ 5923195 w 9604374"/>
              <a:gd name="connsiteY25" fmla="*/ 3359104 h 3585866"/>
              <a:gd name="connsiteX26" fmla="*/ 5770972 w 9604374"/>
              <a:gd name="connsiteY26" fmla="*/ 3369893 h 3585866"/>
              <a:gd name="connsiteX27" fmla="*/ 5632583 w 9604374"/>
              <a:gd name="connsiteY27" fmla="*/ 3357730 h 3585866"/>
              <a:gd name="connsiteX28" fmla="*/ 5539996 w 9604374"/>
              <a:gd name="connsiteY28" fmla="*/ 3352890 h 3585866"/>
              <a:gd name="connsiteX29" fmla="*/ 5315460 w 9604374"/>
              <a:gd name="connsiteY29" fmla="*/ 3350411 h 3585866"/>
              <a:gd name="connsiteX30" fmla="*/ 5072455 w 9604374"/>
              <a:gd name="connsiteY30" fmla="*/ 3338147 h 3585866"/>
              <a:gd name="connsiteX31" fmla="*/ 5016364 w 9604374"/>
              <a:gd name="connsiteY31" fmla="*/ 3348937 h 3585866"/>
              <a:gd name="connsiteX32" fmla="*/ 4922276 w 9604374"/>
              <a:gd name="connsiteY32" fmla="*/ 3366515 h 3585866"/>
              <a:gd name="connsiteX33" fmla="*/ 4856444 w 9604374"/>
              <a:gd name="connsiteY33" fmla="*/ 3399463 h 3585866"/>
              <a:gd name="connsiteX34" fmla="*/ 4775993 w 9604374"/>
              <a:gd name="connsiteY34" fmla="*/ 3406312 h 3585866"/>
              <a:gd name="connsiteX35" fmla="*/ 4667320 w 9604374"/>
              <a:gd name="connsiteY35" fmla="*/ 3397926 h 3585866"/>
              <a:gd name="connsiteX36" fmla="*/ 4540268 w 9604374"/>
              <a:gd name="connsiteY36" fmla="*/ 3424464 h 3585866"/>
              <a:gd name="connsiteX37" fmla="*/ 4465491 w 9604374"/>
              <a:gd name="connsiteY37" fmla="*/ 3433154 h 3585866"/>
              <a:gd name="connsiteX38" fmla="*/ 4262864 w 9604374"/>
              <a:gd name="connsiteY38" fmla="*/ 3464075 h 3585866"/>
              <a:gd name="connsiteX39" fmla="*/ 4175005 w 9604374"/>
              <a:gd name="connsiteY39" fmla="*/ 3493545 h 3585866"/>
              <a:gd name="connsiteX40" fmla="*/ 4030100 w 9604374"/>
              <a:gd name="connsiteY40" fmla="*/ 3514212 h 3585866"/>
              <a:gd name="connsiteX41" fmla="*/ 3926631 w 9604374"/>
              <a:gd name="connsiteY41" fmla="*/ 3525304 h 3585866"/>
              <a:gd name="connsiteX42" fmla="*/ 3897306 w 9604374"/>
              <a:gd name="connsiteY42" fmla="*/ 3547095 h 3585866"/>
              <a:gd name="connsiteX43" fmla="*/ 3896886 w 9604374"/>
              <a:gd name="connsiteY43" fmla="*/ 3547500 h 3585866"/>
              <a:gd name="connsiteX44" fmla="*/ 3834004 w 9604374"/>
              <a:gd name="connsiteY44" fmla="*/ 3550510 h 3585866"/>
              <a:gd name="connsiteX45" fmla="*/ 3696227 w 9604374"/>
              <a:gd name="connsiteY45" fmla="*/ 3574175 h 3585866"/>
              <a:gd name="connsiteX46" fmla="*/ 3652821 w 9604374"/>
              <a:gd name="connsiteY46" fmla="*/ 3580368 h 3585866"/>
              <a:gd name="connsiteX47" fmla="*/ 3629691 w 9604374"/>
              <a:gd name="connsiteY47" fmla="*/ 3585866 h 3585866"/>
              <a:gd name="connsiteX48" fmla="*/ 3595018 w 9604374"/>
              <a:gd name="connsiteY48" fmla="*/ 3571623 h 3585866"/>
              <a:gd name="connsiteX49" fmla="*/ 3551656 w 9604374"/>
              <a:gd name="connsiteY49" fmla="*/ 3577800 h 3585866"/>
              <a:gd name="connsiteX50" fmla="*/ 3541558 w 9604374"/>
              <a:gd name="connsiteY50" fmla="*/ 3579797 h 3585866"/>
              <a:gd name="connsiteX51" fmla="*/ 3465708 w 9604374"/>
              <a:gd name="connsiteY51" fmla="*/ 3565931 h 3585866"/>
              <a:gd name="connsiteX52" fmla="*/ 3458313 w 9604374"/>
              <a:gd name="connsiteY52" fmla="*/ 3560366 h 3585866"/>
              <a:gd name="connsiteX53" fmla="*/ 3420278 w 9604374"/>
              <a:gd name="connsiteY53" fmla="*/ 3557947 h 3585866"/>
              <a:gd name="connsiteX54" fmla="*/ 3415952 w 9604374"/>
              <a:gd name="connsiteY54" fmla="*/ 3559424 h 3585866"/>
              <a:gd name="connsiteX55" fmla="*/ 3384432 w 9604374"/>
              <a:gd name="connsiteY55" fmla="*/ 3550905 h 3585866"/>
              <a:gd name="connsiteX56" fmla="*/ 3258039 w 9604374"/>
              <a:gd name="connsiteY56" fmla="*/ 3535884 h 3585866"/>
              <a:gd name="connsiteX57" fmla="*/ 3015008 w 9604374"/>
              <a:gd name="connsiteY57" fmla="*/ 3528000 h 3585866"/>
              <a:gd name="connsiteX58" fmla="*/ 2761910 w 9604374"/>
              <a:gd name="connsiteY58" fmla="*/ 3505496 h 3585866"/>
              <a:gd name="connsiteX59" fmla="*/ 2521923 w 9604374"/>
              <a:gd name="connsiteY59" fmla="*/ 3514208 h 3585866"/>
              <a:gd name="connsiteX60" fmla="*/ 2085894 w 9604374"/>
              <a:gd name="connsiteY60" fmla="*/ 3490122 h 3585866"/>
              <a:gd name="connsiteX61" fmla="*/ 1936305 w 9604374"/>
              <a:gd name="connsiteY61" fmla="*/ 3487966 h 3585866"/>
              <a:gd name="connsiteX62" fmla="*/ 1836080 w 9604374"/>
              <a:gd name="connsiteY62" fmla="*/ 3487150 h 3585866"/>
              <a:gd name="connsiteX63" fmla="*/ 1829133 w 9604374"/>
              <a:gd name="connsiteY63" fmla="*/ 3489437 h 3585866"/>
              <a:gd name="connsiteX64" fmla="*/ 1801140 w 9604374"/>
              <a:gd name="connsiteY64" fmla="*/ 3490787 h 3585866"/>
              <a:gd name="connsiteX65" fmla="*/ 1793476 w 9604374"/>
              <a:gd name="connsiteY65" fmla="*/ 3500921 h 3585866"/>
              <a:gd name="connsiteX66" fmla="*/ 1699923 w 9604374"/>
              <a:gd name="connsiteY66" fmla="*/ 3509706 h 3585866"/>
              <a:gd name="connsiteX67" fmla="*/ 1474760 w 9604374"/>
              <a:gd name="connsiteY67" fmla="*/ 3513685 h 3585866"/>
              <a:gd name="connsiteX68" fmla="*/ 1308130 w 9604374"/>
              <a:gd name="connsiteY68" fmla="*/ 3496703 h 3585866"/>
              <a:gd name="connsiteX69" fmla="*/ 1252381 w 9604374"/>
              <a:gd name="connsiteY69" fmla="*/ 3506093 h 3585866"/>
              <a:gd name="connsiteX70" fmla="*/ 1174550 w 9604374"/>
              <a:gd name="connsiteY70" fmla="*/ 3512642 h 3585866"/>
              <a:gd name="connsiteX71" fmla="*/ 924455 w 9604374"/>
              <a:gd name="connsiteY71" fmla="*/ 3507283 h 3585866"/>
              <a:gd name="connsiteX72" fmla="*/ 718373 w 9604374"/>
              <a:gd name="connsiteY72" fmla="*/ 3511753 h 3585866"/>
              <a:gd name="connsiteX73" fmla="*/ 600444 w 9604374"/>
              <a:gd name="connsiteY73" fmla="*/ 3520899 h 3585866"/>
              <a:gd name="connsiteX74" fmla="*/ 351173 w 9604374"/>
              <a:gd name="connsiteY74" fmla="*/ 3495843 h 3585866"/>
              <a:gd name="connsiteX75" fmla="*/ 108372 w 9604374"/>
              <a:gd name="connsiteY75" fmla="*/ 3484386 h 3585866"/>
              <a:gd name="connsiteX76" fmla="*/ 6467 w 9604374"/>
              <a:gd name="connsiteY76" fmla="*/ 3476532 h 3585866"/>
              <a:gd name="connsiteX77" fmla="*/ 0 w 9604374"/>
              <a:gd name="connsiteY77" fmla="*/ 3475412 h 3585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9604374" h="3585866">
                <a:moveTo>
                  <a:pt x="0" y="0"/>
                </a:moveTo>
                <a:lnTo>
                  <a:pt x="9604374" y="0"/>
                </a:lnTo>
                <a:lnTo>
                  <a:pt x="9604374" y="3095088"/>
                </a:lnTo>
                <a:lnTo>
                  <a:pt x="9591455" y="3097044"/>
                </a:lnTo>
                <a:cubicBezTo>
                  <a:pt x="9496183" y="3133516"/>
                  <a:pt x="9411472" y="3121301"/>
                  <a:pt x="9285147" y="3164182"/>
                </a:cubicBezTo>
                <a:cubicBezTo>
                  <a:pt x="9222914" y="3162781"/>
                  <a:pt x="9174371" y="3173454"/>
                  <a:pt x="9114078" y="3164299"/>
                </a:cubicBezTo>
                <a:cubicBezTo>
                  <a:pt x="9087411" y="3155904"/>
                  <a:pt x="9030947" y="3180906"/>
                  <a:pt x="8999665" y="3157864"/>
                </a:cubicBezTo>
                <a:cubicBezTo>
                  <a:pt x="8997339" y="3174606"/>
                  <a:pt x="8938300" y="3159909"/>
                  <a:pt x="8925240" y="3152135"/>
                </a:cubicBezTo>
                <a:cubicBezTo>
                  <a:pt x="8910091" y="3159441"/>
                  <a:pt x="8884639" y="3146109"/>
                  <a:pt x="8868257" y="3146819"/>
                </a:cubicBezTo>
                <a:cubicBezTo>
                  <a:pt x="8835852" y="3110204"/>
                  <a:pt x="8832251" y="3167659"/>
                  <a:pt x="8792363" y="3146856"/>
                </a:cubicBezTo>
                <a:cubicBezTo>
                  <a:pt x="8774838" y="3159285"/>
                  <a:pt x="8715420" y="3185652"/>
                  <a:pt x="8668399" y="3196893"/>
                </a:cubicBezTo>
                <a:cubicBezTo>
                  <a:pt x="8575902" y="3221445"/>
                  <a:pt x="8569506" y="3250654"/>
                  <a:pt x="8474043" y="3240734"/>
                </a:cubicBezTo>
                <a:cubicBezTo>
                  <a:pt x="8460613" y="3264436"/>
                  <a:pt x="8297088" y="3204738"/>
                  <a:pt x="8317555" y="3247156"/>
                </a:cubicBezTo>
                <a:cubicBezTo>
                  <a:pt x="8285696" y="3245083"/>
                  <a:pt x="8262352" y="3228203"/>
                  <a:pt x="8280111" y="3255812"/>
                </a:cubicBezTo>
                <a:lnTo>
                  <a:pt x="8096088" y="3253903"/>
                </a:lnTo>
                <a:cubicBezTo>
                  <a:pt x="7994084" y="3261603"/>
                  <a:pt x="7930388" y="3281921"/>
                  <a:pt x="7825642" y="3271628"/>
                </a:cubicBezTo>
                <a:cubicBezTo>
                  <a:pt x="7723046" y="3270395"/>
                  <a:pt x="7671282" y="3252297"/>
                  <a:pt x="7531820" y="3252671"/>
                </a:cubicBezTo>
                <a:cubicBezTo>
                  <a:pt x="7433606" y="3250277"/>
                  <a:pt x="7293100" y="3236234"/>
                  <a:pt x="7193751" y="3245192"/>
                </a:cubicBezTo>
                <a:cubicBezTo>
                  <a:pt x="7074822" y="3223769"/>
                  <a:pt x="7104250" y="3250265"/>
                  <a:pt x="6976768" y="3238559"/>
                </a:cubicBezTo>
                <a:cubicBezTo>
                  <a:pt x="6921032" y="3284865"/>
                  <a:pt x="6823818" y="3261794"/>
                  <a:pt x="6756462" y="3273268"/>
                </a:cubicBezTo>
                <a:cubicBezTo>
                  <a:pt x="6679037" y="3283316"/>
                  <a:pt x="6590030" y="3294204"/>
                  <a:pt x="6512214" y="3298845"/>
                </a:cubicBezTo>
                <a:cubicBezTo>
                  <a:pt x="6450581" y="3277980"/>
                  <a:pt x="6366042" y="3329199"/>
                  <a:pt x="6289569" y="3301118"/>
                </a:cubicBezTo>
                <a:cubicBezTo>
                  <a:pt x="6261432" y="3294355"/>
                  <a:pt x="6174310" y="3295209"/>
                  <a:pt x="6157816" y="3308643"/>
                </a:cubicBezTo>
                <a:cubicBezTo>
                  <a:pt x="6139648" y="3311557"/>
                  <a:pt x="6118459" y="3306799"/>
                  <a:pt x="6110062" y="3321185"/>
                </a:cubicBezTo>
                <a:cubicBezTo>
                  <a:pt x="6096189" y="3338498"/>
                  <a:pt x="6032810" y="3311765"/>
                  <a:pt x="6041832" y="3332190"/>
                </a:cubicBezTo>
                <a:cubicBezTo>
                  <a:pt x="5996830" y="3313871"/>
                  <a:pt x="5961033" y="3350141"/>
                  <a:pt x="5923195" y="3359104"/>
                </a:cubicBezTo>
                <a:cubicBezTo>
                  <a:pt x="5887750" y="3340930"/>
                  <a:pt x="5853570" y="3365323"/>
                  <a:pt x="5770972" y="3369893"/>
                </a:cubicBezTo>
                <a:cubicBezTo>
                  <a:pt x="5731993" y="3348876"/>
                  <a:pt x="5705091" y="3385599"/>
                  <a:pt x="5632583" y="3357730"/>
                </a:cubicBezTo>
                <a:cubicBezTo>
                  <a:pt x="5594087" y="3357562"/>
                  <a:pt x="5606154" y="3357443"/>
                  <a:pt x="5539996" y="3352890"/>
                </a:cubicBezTo>
                <a:cubicBezTo>
                  <a:pt x="5439049" y="3348000"/>
                  <a:pt x="5408459" y="3356166"/>
                  <a:pt x="5315460" y="3350411"/>
                </a:cubicBezTo>
                <a:cubicBezTo>
                  <a:pt x="5211119" y="3348356"/>
                  <a:pt x="5208881" y="3372469"/>
                  <a:pt x="5072455" y="3338147"/>
                </a:cubicBezTo>
                <a:cubicBezTo>
                  <a:pt x="5061717" y="3354508"/>
                  <a:pt x="5045493" y="3355753"/>
                  <a:pt x="5016364" y="3348937"/>
                </a:cubicBezTo>
                <a:cubicBezTo>
                  <a:pt x="4965900" y="3349130"/>
                  <a:pt x="4977835" y="3389131"/>
                  <a:pt x="4922276" y="3366515"/>
                </a:cubicBezTo>
                <a:cubicBezTo>
                  <a:pt x="4935702" y="3387794"/>
                  <a:pt x="4828733" y="3377760"/>
                  <a:pt x="4856444" y="3399463"/>
                </a:cubicBezTo>
                <a:cubicBezTo>
                  <a:pt x="4827698" y="3420094"/>
                  <a:pt x="4805019" y="3388256"/>
                  <a:pt x="4775993" y="3406312"/>
                </a:cubicBezTo>
                <a:cubicBezTo>
                  <a:pt x="4744470" y="3406056"/>
                  <a:pt x="4706605" y="3394901"/>
                  <a:pt x="4667320" y="3397926"/>
                </a:cubicBezTo>
                <a:cubicBezTo>
                  <a:pt x="4613435" y="3387476"/>
                  <a:pt x="4608100" y="3410487"/>
                  <a:pt x="4540268" y="3424464"/>
                </a:cubicBezTo>
                <a:cubicBezTo>
                  <a:pt x="4508279" y="3412969"/>
                  <a:pt x="4485989" y="3420063"/>
                  <a:pt x="4465491" y="3433154"/>
                </a:cubicBezTo>
                <a:cubicBezTo>
                  <a:pt x="4396498" y="3432601"/>
                  <a:pt x="4338078" y="3453569"/>
                  <a:pt x="4262864" y="3464075"/>
                </a:cubicBezTo>
                <a:cubicBezTo>
                  <a:pt x="4180249" y="3483394"/>
                  <a:pt x="4225769" y="3479019"/>
                  <a:pt x="4175005" y="3493545"/>
                </a:cubicBezTo>
                <a:lnTo>
                  <a:pt x="4030100" y="3514212"/>
                </a:lnTo>
                <a:lnTo>
                  <a:pt x="3926631" y="3525304"/>
                </a:lnTo>
                <a:lnTo>
                  <a:pt x="3897306" y="3547095"/>
                </a:lnTo>
                <a:lnTo>
                  <a:pt x="3896886" y="3547500"/>
                </a:lnTo>
                <a:lnTo>
                  <a:pt x="3834004" y="3550510"/>
                </a:lnTo>
                <a:cubicBezTo>
                  <a:pt x="3800562" y="3554957"/>
                  <a:pt x="3734185" y="3568533"/>
                  <a:pt x="3696227" y="3574175"/>
                </a:cubicBezTo>
                <a:cubicBezTo>
                  <a:pt x="3661780" y="3570074"/>
                  <a:pt x="3640587" y="3551815"/>
                  <a:pt x="3652821" y="3580368"/>
                </a:cubicBezTo>
                <a:cubicBezTo>
                  <a:pt x="3641506" y="3579831"/>
                  <a:pt x="3634593" y="3582151"/>
                  <a:pt x="3629691" y="3585866"/>
                </a:cubicBezTo>
                <a:lnTo>
                  <a:pt x="3595018" y="3571623"/>
                </a:lnTo>
                <a:lnTo>
                  <a:pt x="3551656" y="3577800"/>
                </a:lnTo>
                <a:lnTo>
                  <a:pt x="3541558" y="3579797"/>
                </a:lnTo>
                <a:lnTo>
                  <a:pt x="3465708" y="3565931"/>
                </a:lnTo>
                <a:lnTo>
                  <a:pt x="3458313" y="3560366"/>
                </a:lnTo>
                <a:cubicBezTo>
                  <a:pt x="3450380" y="3556940"/>
                  <a:pt x="3439090" y="3555355"/>
                  <a:pt x="3420278" y="3557947"/>
                </a:cubicBezTo>
                <a:lnTo>
                  <a:pt x="3415952" y="3559424"/>
                </a:lnTo>
                <a:lnTo>
                  <a:pt x="3384432" y="3550905"/>
                </a:lnTo>
                <a:cubicBezTo>
                  <a:pt x="3374259" y="3547029"/>
                  <a:pt x="3265415" y="3542149"/>
                  <a:pt x="3258039" y="3535884"/>
                </a:cubicBezTo>
                <a:cubicBezTo>
                  <a:pt x="3138852" y="3551394"/>
                  <a:pt x="3130647" y="3523871"/>
                  <a:pt x="3015008" y="3528000"/>
                </a:cubicBezTo>
                <a:cubicBezTo>
                  <a:pt x="2914857" y="3486061"/>
                  <a:pt x="2851687" y="3511605"/>
                  <a:pt x="2761910" y="3505496"/>
                </a:cubicBezTo>
                <a:cubicBezTo>
                  <a:pt x="2676401" y="3501198"/>
                  <a:pt x="2636809" y="3514769"/>
                  <a:pt x="2521923" y="3514208"/>
                </a:cubicBezTo>
                <a:cubicBezTo>
                  <a:pt x="2400197" y="3505062"/>
                  <a:pt x="2222818" y="3509922"/>
                  <a:pt x="2085894" y="3490122"/>
                </a:cubicBezTo>
                <a:cubicBezTo>
                  <a:pt x="1978312" y="3483748"/>
                  <a:pt x="1977940" y="3488460"/>
                  <a:pt x="1936305" y="3487966"/>
                </a:cubicBezTo>
                <a:cubicBezTo>
                  <a:pt x="1922459" y="3490683"/>
                  <a:pt x="1849334" y="3482739"/>
                  <a:pt x="1836080" y="3487150"/>
                </a:cubicBezTo>
                <a:lnTo>
                  <a:pt x="1829133" y="3489437"/>
                </a:lnTo>
                <a:lnTo>
                  <a:pt x="1801140" y="3490787"/>
                </a:lnTo>
                <a:lnTo>
                  <a:pt x="1793476" y="3500921"/>
                </a:lnTo>
                <a:lnTo>
                  <a:pt x="1699923" y="3509706"/>
                </a:lnTo>
                <a:cubicBezTo>
                  <a:pt x="1637728" y="3485036"/>
                  <a:pt x="1584624" y="3514467"/>
                  <a:pt x="1474760" y="3513685"/>
                </a:cubicBezTo>
                <a:cubicBezTo>
                  <a:pt x="1445646" y="3505164"/>
                  <a:pt x="1329781" y="3484421"/>
                  <a:pt x="1308130" y="3496703"/>
                </a:cubicBezTo>
                <a:cubicBezTo>
                  <a:pt x="1287409" y="3498430"/>
                  <a:pt x="1265391" y="3492347"/>
                  <a:pt x="1252381" y="3506093"/>
                </a:cubicBezTo>
                <a:cubicBezTo>
                  <a:pt x="1232588" y="3522393"/>
                  <a:pt x="1170020" y="3491785"/>
                  <a:pt x="1174550" y="3512642"/>
                </a:cubicBezTo>
                <a:cubicBezTo>
                  <a:pt x="1119896" y="3512841"/>
                  <a:pt x="1000484" y="3507431"/>
                  <a:pt x="924455" y="3507283"/>
                </a:cubicBezTo>
                <a:cubicBezTo>
                  <a:pt x="887180" y="3483915"/>
                  <a:pt x="777361" y="3516071"/>
                  <a:pt x="718373" y="3511753"/>
                </a:cubicBezTo>
                <a:cubicBezTo>
                  <a:pt x="666588" y="3513355"/>
                  <a:pt x="661645" y="3525551"/>
                  <a:pt x="600444" y="3520899"/>
                </a:cubicBezTo>
                <a:cubicBezTo>
                  <a:pt x="491334" y="3516943"/>
                  <a:pt x="451794" y="3507522"/>
                  <a:pt x="351173" y="3495843"/>
                </a:cubicBezTo>
                <a:cubicBezTo>
                  <a:pt x="237121" y="3487112"/>
                  <a:pt x="235857" y="3499212"/>
                  <a:pt x="108372" y="3484386"/>
                </a:cubicBezTo>
                <a:cubicBezTo>
                  <a:pt x="86318" y="3481054"/>
                  <a:pt x="40657" y="3480329"/>
                  <a:pt x="6467" y="3476532"/>
                </a:cubicBezTo>
                <a:lnTo>
                  <a:pt x="0" y="3475412"/>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6">
            <a:extLst>
              <a:ext uri="{FF2B5EF4-FFF2-40B4-BE49-F238E27FC236}">
                <a16:creationId xmlns:a16="http://schemas.microsoft.com/office/drawing/2014/main" id="{48F779DE-4744-42D6-9C74-33EC94460C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21727" y="2190741"/>
            <a:ext cx="1348547" cy="40780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 name="connsiteX0" fmla="*/ 13413 w 2201784"/>
              <a:gd name="connsiteY0" fmla="*/ 26000 h 594531"/>
              <a:gd name="connsiteX1" fmla="*/ 90315 w 2201784"/>
              <a:gd name="connsiteY1" fmla="*/ 0 h 594531"/>
              <a:gd name="connsiteX2" fmla="*/ 2170127 w 2201784"/>
              <a:gd name="connsiteY2" fmla="*/ 33245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 name="connsiteX0" fmla="*/ 13413 w 2201784"/>
              <a:gd name="connsiteY0" fmla="*/ 26000 h 594531"/>
              <a:gd name="connsiteX1" fmla="*/ 90315 w 2201784"/>
              <a:gd name="connsiteY1" fmla="*/ 0 h 594531"/>
              <a:gd name="connsiteX2" fmla="*/ 2170127 w 2201784"/>
              <a:gd name="connsiteY2" fmla="*/ 33245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cubicBezTo>
                  <a:pt x="781874" y="4129"/>
                  <a:pt x="1607589" y="24681"/>
                  <a:pt x="2170127" y="33245"/>
                </a:cubicBezTo>
                <a:cubicBezTo>
                  <a:pt x="2169852" y="63908"/>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35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941207" y="2752316"/>
                <a:ext cx="8309586" cy="2756848"/>
              </a:xfrm>
            </p:spPr>
            <p:txBody>
              <a:bodyPr>
                <a:normAutofit/>
              </a:bodyPr>
              <a:lstStyle/>
              <a:p>
                <a:r>
                  <a:rPr lang="en-US" altLang="en-US" sz="2000"/>
                  <a:t>When applying conservation of momentum, remember that </a:t>
                </a:r>
              </a:p>
              <a:p>
                <a:pPr marL="0" indent="0">
                  <a:buNone/>
                </a:pPr>
                <a:r>
                  <a:rPr lang="en-US" altLang="en-US" sz="2000"/>
                  <a:t>     momentum is a vector quantity!</a:t>
                </a:r>
              </a:p>
              <a:p>
                <a:r>
                  <a:rPr lang="en-US" altLang="en-US" sz="2000"/>
                  <a:t>Use vector addition to add momenta, as shown in Figure on </a:t>
                </a:r>
              </a:p>
              <a:p>
                <a:pPr marL="0" indent="0">
                  <a:buNone/>
                </a:pPr>
                <a:r>
                  <a:rPr lang="en-US" altLang="en-US" sz="2000"/>
                  <a:t>     the right.</a:t>
                </a:r>
              </a:p>
              <a:p>
                <a:r>
                  <a:rPr lang="en-US" altLang="en-US" sz="2000"/>
                  <a:t>For a system of particles </a:t>
                </a:r>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b="0" i="1">
                                      <a:latin typeface="Cambria Math" panose="02040503050406030204" pitchFamily="18" charset="0"/>
                                    </a:rPr>
                                    <m:t>𝑝</m:t>
                                  </m:r>
                                </m:e>
                              </m:acc>
                            </m:e>
                            <m:sub>
                              <m:r>
                                <a:rPr lang="en-US" sz="2000" b="0" i="1">
                                  <a:latin typeface="Cambria Math" panose="02040503050406030204" pitchFamily="18" charset="0"/>
                                </a:rPr>
                                <m:t>𝑡𝑜𝑡𝑎𝑙</m:t>
                              </m:r>
                            </m:sub>
                          </m:sSub>
                          <m:r>
                            <a:rPr lang="en-US" sz="2000" b="0" i="1">
                              <a:latin typeface="Cambria Math" panose="02040503050406030204" pitchFamily="18" charset="0"/>
                            </a:rPr>
                            <m:t>= </m:t>
                          </m:r>
                          <m:r>
                            <a:rPr lang="en-US" sz="2000" i="1">
                              <a:latin typeface="Cambria Math" panose="02040503050406030204" pitchFamily="18" charset="0"/>
                            </a:rPr>
                            <m:t>𝑚</m:t>
                          </m:r>
                        </m:e>
                        <m:sub>
                          <m:r>
                            <a:rPr lang="en-US" sz="2000" i="1">
                              <a:latin typeface="Cambria Math" panose="02040503050406030204" pitchFamily="18" charset="0"/>
                            </a:rPr>
                            <m:t>1</m:t>
                          </m:r>
                        </m:sub>
                      </m:sSub>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𝑉</m:t>
                              </m:r>
                            </m:e>
                          </m:acc>
                        </m:e>
                        <m:sub>
                          <m:r>
                            <a:rPr lang="en-US" sz="2000" i="1">
                              <a:latin typeface="Cambria Math" panose="02040503050406030204" pitchFamily="18" charset="0"/>
                            </a:rPr>
                            <m:t>1</m:t>
                          </m:r>
                        </m:sub>
                      </m:sSub>
                      <m:r>
                        <a:rPr lang="en-US" sz="2000" i="1">
                          <a:latin typeface="Cambria Math" panose="02040503050406030204" pitchFamily="18" charset="0"/>
                        </a:rPr>
                        <m:t>+ </m:t>
                      </m:r>
                      <m:sSub>
                        <m:sSubPr>
                          <m:ctrlPr>
                            <a:rPr lang="en-US" sz="2000" i="1">
                              <a:latin typeface="Cambria Math" panose="02040503050406030204" pitchFamily="18" charset="0"/>
                            </a:rPr>
                          </m:ctrlPr>
                        </m:sSubPr>
                        <m:e>
                          <m:r>
                            <a:rPr lang="en-US" sz="2000" i="1">
                              <a:latin typeface="Cambria Math" panose="02040503050406030204" pitchFamily="18" charset="0"/>
                            </a:rPr>
                            <m:t>𝑚</m:t>
                          </m:r>
                        </m:e>
                        <m:sub>
                          <m:r>
                            <a:rPr lang="en-US" sz="2000" i="1">
                              <a:latin typeface="Cambria Math" panose="02040503050406030204" pitchFamily="18" charset="0"/>
                            </a:rPr>
                            <m:t>2</m:t>
                          </m:r>
                        </m:sub>
                      </m:sSub>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𝑉</m:t>
                              </m:r>
                            </m:e>
                          </m:acc>
                        </m:e>
                        <m:sub>
                          <m:r>
                            <a:rPr lang="en-US" sz="2000" i="1">
                              <a:latin typeface="Cambria Math" panose="02040503050406030204" pitchFamily="18" charset="0"/>
                            </a:rPr>
                            <m:t>2</m:t>
                          </m:r>
                        </m:sub>
                      </m:sSub>
                      <m:r>
                        <a:rPr lang="en-US" sz="2000" b="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𝑚</m:t>
                          </m:r>
                        </m:e>
                        <m:sub>
                          <m:r>
                            <a:rPr lang="en-US" sz="2000" b="0" i="1">
                              <a:latin typeface="Cambria Math" panose="02040503050406030204" pitchFamily="18" charset="0"/>
                            </a:rPr>
                            <m:t>3</m:t>
                          </m:r>
                        </m:sub>
                      </m:sSub>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𝑉</m:t>
                              </m:r>
                            </m:e>
                          </m:acc>
                        </m:e>
                        <m:sub>
                          <m:r>
                            <a:rPr lang="en-US" sz="2000" b="0" i="1">
                              <a:latin typeface="Cambria Math" panose="02040503050406030204" pitchFamily="18" charset="0"/>
                            </a:rPr>
                            <m:t>3</m:t>
                          </m:r>
                        </m:sub>
                      </m:sSub>
                      <m:r>
                        <a:rPr lang="en-US" sz="2000" i="1">
                          <a:latin typeface="Cambria Math" panose="02040503050406030204" pitchFamily="18" charset="0"/>
                        </a:rPr>
                        <m:t>+</m:t>
                      </m:r>
                      <m:r>
                        <a:rPr lang="en-US" sz="2000" b="0" i="1">
                          <a:latin typeface="Cambria Math" panose="02040503050406030204" pitchFamily="18" charset="0"/>
                        </a:rPr>
                        <m:t>…</m:t>
                      </m:r>
                      <m:r>
                        <a:rPr lang="en-US" sz="2000" i="1">
                          <a:latin typeface="Cambria Math" panose="02040503050406030204" pitchFamily="18" charset="0"/>
                        </a:rPr>
                        <m:t> </m:t>
                      </m:r>
                    </m:oMath>
                  </m:oMathPara>
                </a14:m>
                <a:endParaRPr lang="en-US" altLang="en-US" sz="2000"/>
              </a:p>
              <a:p>
                <a:endParaRPr lang="en-US" sz="2000"/>
              </a:p>
              <a:p>
                <a:pPr marL="0" indent="0">
                  <a:buNone/>
                </a:pPr>
                <a:endParaRPr lang="en-US" sz="200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941207" y="2752316"/>
                <a:ext cx="8309586" cy="2756848"/>
              </a:xfrm>
              <a:blipFill>
                <a:blip r:embed="rId2"/>
                <a:stretch>
                  <a:fillRect l="-660" t="-2208"/>
                </a:stretch>
              </a:blipFill>
            </p:spPr>
            <p:txBody>
              <a:bodyPr/>
              <a:lstStyle/>
              <a:p>
                <a:r>
                  <a:rPr lang="en-US">
                    <a:noFill/>
                  </a:rPr>
                  <a:t> </a:t>
                </a:r>
              </a:p>
            </p:txBody>
          </p:sp>
        </mc:Fallback>
      </mc:AlternateContent>
    </p:spTree>
    <p:extLst>
      <p:ext uri="{BB962C8B-B14F-4D97-AF65-F5344CB8AC3E}">
        <p14:creationId xmlns:p14="http://schemas.microsoft.com/office/powerpoint/2010/main" val="3030395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897DEB4-4A88-4293-A935-9B25506C15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FBE42BC3-6707-4CBF-9386-048B994A4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3886" y="0"/>
            <a:ext cx="7538114" cy="6858000"/>
          </a:xfrm>
          <a:custGeom>
            <a:avLst/>
            <a:gdLst>
              <a:gd name="connsiteX0" fmla="*/ 366246 w 7538114"/>
              <a:gd name="connsiteY0" fmla="*/ 0 h 6858000"/>
              <a:gd name="connsiteX1" fmla="*/ 2830292 w 7538114"/>
              <a:gd name="connsiteY1" fmla="*/ 0 h 6858000"/>
              <a:gd name="connsiteX2" fmla="*/ 3903260 w 7538114"/>
              <a:gd name="connsiteY2" fmla="*/ 0 h 6858000"/>
              <a:gd name="connsiteX3" fmla="*/ 4597266 w 7538114"/>
              <a:gd name="connsiteY3" fmla="*/ 0 h 6858000"/>
              <a:gd name="connsiteX4" fmla="*/ 7192370 w 7538114"/>
              <a:gd name="connsiteY4" fmla="*/ 0 h 6858000"/>
              <a:gd name="connsiteX5" fmla="*/ 7538114 w 7538114"/>
              <a:gd name="connsiteY5" fmla="*/ 0 h 6858000"/>
              <a:gd name="connsiteX6" fmla="*/ 7538114 w 7538114"/>
              <a:gd name="connsiteY6" fmla="*/ 6858000 h 6858000"/>
              <a:gd name="connsiteX7" fmla="*/ 7192370 w 7538114"/>
              <a:gd name="connsiteY7" fmla="*/ 6858000 h 6858000"/>
              <a:gd name="connsiteX8" fmla="*/ 4597266 w 7538114"/>
              <a:gd name="connsiteY8" fmla="*/ 6858000 h 6858000"/>
              <a:gd name="connsiteX9" fmla="*/ 3903260 w 7538114"/>
              <a:gd name="connsiteY9" fmla="*/ 6858000 h 6858000"/>
              <a:gd name="connsiteX10" fmla="*/ 2830292 w 7538114"/>
              <a:gd name="connsiteY10" fmla="*/ 6858000 h 6858000"/>
              <a:gd name="connsiteX11" fmla="*/ 170314 w 7538114"/>
              <a:gd name="connsiteY11" fmla="*/ 6858000 h 6858000"/>
              <a:gd name="connsiteX12" fmla="*/ 170341 w 7538114"/>
              <a:gd name="connsiteY12" fmla="*/ 6857759 h 6858000"/>
              <a:gd name="connsiteX13" fmla="*/ 173485 w 7538114"/>
              <a:gd name="connsiteY13" fmla="*/ 6852129 h 6858000"/>
              <a:gd name="connsiteX14" fmla="*/ 167544 w 7538114"/>
              <a:gd name="connsiteY14" fmla="*/ 6830335 h 6858000"/>
              <a:gd name="connsiteX15" fmla="*/ 163472 w 7538114"/>
              <a:gd name="connsiteY15" fmla="*/ 6796707 h 6858000"/>
              <a:gd name="connsiteX16" fmla="*/ 160535 w 7538114"/>
              <a:gd name="connsiteY16" fmla="*/ 6780725 h 6858000"/>
              <a:gd name="connsiteX17" fmla="*/ 162318 w 7538114"/>
              <a:gd name="connsiteY17" fmla="*/ 6767829 h 6858000"/>
              <a:gd name="connsiteX18" fmla="*/ 162771 w 7538114"/>
              <a:gd name="connsiteY18" fmla="*/ 6694444 h 6858000"/>
              <a:gd name="connsiteX19" fmla="*/ 165604 w 7538114"/>
              <a:gd name="connsiteY19" fmla="*/ 6677569 h 6858000"/>
              <a:gd name="connsiteX20" fmla="*/ 171255 w 7538114"/>
              <a:gd name="connsiteY20" fmla="*/ 6669571 h 6858000"/>
              <a:gd name="connsiteX21" fmla="*/ 169240 w 7538114"/>
              <a:gd name="connsiteY21" fmla="*/ 6663304 h 6858000"/>
              <a:gd name="connsiteX22" fmla="*/ 169039 w 7538114"/>
              <a:gd name="connsiteY22" fmla="*/ 6618916 h 6858000"/>
              <a:gd name="connsiteX23" fmla="*/ 168392 w 7538114"/>
              <a:gd name="connsiteY23" fmla="*/ 6589960 h 6858000"/>
              <a:gd name="connsiteX24" fmla="*/ 160636 w 7538114"/>
              <a:gd name="connsiteY24" fmla="*/ 6588200 h 6858000"/>
              <a:gd name="connsiteX25" fmla="*/ 157872 w 7538114"/>
              <a:gd name="connsiteY25" fmla="*/ 6562416 h 6858000"/>
              <a:gd name="connsiteX26" fmla="*/ 162851 w 7538114"/>
              <a:gd name="connsiteY26" fmla="*/ 6534939 h 6858000"/>
              <a:gd name="connsiteX27" fmla="*/ 162153 w 7538114"/>
              <a:gd name="connsiteY27" fmla="*/ 6502552 h 6858000"/>
              <a:gd name="connsiteX28" fmla="*/ 161821 w 7538114"/>
              <a:gd name="connsiteY28" fmla="*/ 6483172 h 6858000"/>
              <a:gd name="connsiteX29" fmla="*/ 154586 w 7538114"/>
              <a:gd name="connsiteY29" fmla="*/ 6432309 h 6858000"/>
              <a:gd name="connsiteX30" fmla="*/ 127078 w 7538114"/>
              <a:gd name="connsiteY30" fmla="*/ 6349783 h 6858000"/>
              <a:gd name="connsiteX31" fmla="*/ 123181 w 7538114"/>
              <a:gd name="connsiteY31" fmla="*/ 6323872 h 6858000"/>
              <a:gd name="connsiteX32" fmla="*/ 124767 w 7538114"/>
              <a:gd name="connsiteY32" fmla="*/ 6319343 h 6858000"/>
              <a:gd name="connsiteX33" fmla="*/ 108246 w 7538114"/>
              <a:gd name="connsiteY33" fmla="*/ 6190348 h 6858000"/>
              <a:gd name="connsiteX34" fmla="*/ 107279 w 7538114"/>
              <a:gd name="connsiteY34" fmla="*/ 6167269 h 6858000"/>
              <a:gd name="connsiteX35" fmla="*/ 107883 w 7538114"/>
              <a:gd name="connsiteY35" fmla="*/ 6149986 h 6858000"/>
              <a:gd name="connsiteX36" fmla="*/ 102380 w 7538114"/>
              <a:gd name="connsiteY36" fmla="*/ 6108622 h 6858000"/>
              <a:gd name="connsiteX37" fmla="*/ 90314 w 7538114"/>
              <a:gd name="connsiteY37" fmla="*/ 6041155 h 6858000"/>
              <a:gd name="connsiteX38" fmla="*/ 88409 w 7538114"/>
              <a:gd name="connsiteY38" fmla="*/ 6026587 h 6858000"/>
              <a:gd name="connsiteX39" fmla="*/ 89403 w 7538114"/>
              <a:gd name="connsiteY39" fmla="*/ 6013265 h 6858000"/>
              <a:gd name="connsiteX40" fmla="*/ 91927 w 7538114"/>
              <a:gd name="connsiteY40" fmla="*/ 6009478 h 6858000"/>
              <a:gd name="connsiteX41" fmla="*/ 91302 w 7538114"/>
              <a:gd name="connsiteY41" fmla="*/ 6001336 h 6858000"/>
              <a:gd name="connsiteX42" fmla="*/ 91687 w 7538114"/>
              <a:gd name="connsiteY42" fmla="*/ 5999003 h 6858000"/>
              <a:gd name="connsiteX43" fmla="*/ 93336 w 7538114"/>
              <a:gd name="connsiteY43" fmla="*/ 5985795 h 6858000"/>
              <a:gd name="connsiteX44" fmla="*/ 83190 w 7538114"/>
              <a:gd name="connsiteY44" fmla="*/ 5961758 h 6858000"/>
              <a:gd name="connsiteX45" fmla="*/ 81952 w 7538114"/>
              <a:gd name="connsiteY45" fmla="*/ 5928761 h 6858000"/>
              <a:gd name="connsiteX46" fmla="*/ 67420 w 7538114"/>
              <a:gd name="connsiteY46" fmla="*/ 5787247 h 6858000"/>
              <a:gd name="connsiteX47" fmla="*/ 50760 w 7538114"/>
              <a:gd name="connsiteY47" fmla="*/ 5710700 h 6858000"/>
              <a:gd name="connsiteX48" fmla="*/ 42956 w 7538114"/>
              <a:gd name="connsiteY48" fmla="*/ 5641754 h 6858000"/>
              <a:gd name="connsiteX49" fmla="*/ 29695 w 7538114"/>
              <a:gd name="connsiteY49" fmla="*/ 5602326 h 6858000"/>
              <a:gd name="connsiteX50" fmla="*/ 18841 w 7538114"/>
              <a:gd name="connsiteY50" fmla="*/ 5570885 h 6858000"/>
              <a:gd name="connsiteX51" fmla="*/ 9977 w 7538114"/>
              <a:gd name="connsiteY51" fmla="*/ 5543492 h 6858000"/>
              <a:gd name="connsiteX52" fmla="*/ 5255 w 7538114"/>
              <a:gd name="connsiteY52" fmla="*/ 5531024 h 6858000"/>
              <a:gd name="connsiteX53" fmla="*/ 5447 w 7538114"/>
              <a:gd name="connsiteY53" fmla="*/ 5527845 h 6858000"/>
              <a:gd name="connsiteX54" fmla="*/ 0 w 7538114"/>
              <a:gd name="connsiteY54" fmla="*/ 5507724 h 6858000"/>
              <a:gd name="connsiteX55" fmla="*/ 435 w 7538114"/>
              <a:gd name="connsiteY55" fmla="*/ 5507045 h 6858000"/>
              <a:gd name="connsiteX56" fmla="*/ 1128 w 7538114"/>
              <a:gd name="connsiteY56" fmla="*/ 5499619 h 6858000"/>
              <a:gd name="connsiteX57" fmla="*/ 1291 w 7538114"/>
              <a:gd name="connsiteY57" fmla="*/ 5486342 h 6858000"/>
              <a:gd name="connsiteX58" fmla="*/ 7976 w 7538114"/>
              <a:gd name="connsiteY58" fmla="*/ 5450755 h 6858000"/>
              <a:gd name="connsiteX59" fmla="*/ 2355 w 7538114"/>
              <a:gd name="connsiteY59" fmla="*/ 5429732 h 6858000"/>
              <a:gd name="connsiteX60" fmla="*/ 1499 w 7538114"/>
              <a:gd name="connsiteY60" fmla="*/ 5370432 h 6858000"/>
              <a:gd name="connsiteX61" fmla="*/ 11483 w 7538114"/>
              <a:gd name="connsiteY61" fmla="*/ 5308330 h 6858000"/>
              <a:gd name="connsiteX62" fmla="*/ 12793 w 7538114"/>
              <a:gd name="connsiteY62" fmla="*/ 5246026 h 6858000"/>
              <a:gd name="connsiteX63" fmla="*/ 12525 w 7538114"/>
              <a:gd name="connsiteY63" fmla="*/ 5223468 h 6858000"/>
              <a:gd name="connsiteX64" fmla="*/ 15322 w 7538114"/>
              <a:gd name="connsiteY64" fmla="*/ 5183258 h 6858000"/>
              <a:gd name="connsiteX65" fmla="*/ 18633 w 7538114"/>
              <a:gd name="connsiteY65" fmla="*/ 5164842 h 6858000"/>
              <a:gd name="connsiteX66" fmla="*/ 18428 w 7538114"/>
              <a:gd name="connsiteY66" fmla="*/ 5164034 h 6858000"/>
              <a:gd name="connsiteX67" fmla="*/ 19854 w 7538114"/>
              <a:gd name="connsiteY67" fmla="*/ 5162388 h 6858000"/>
              <a:gd name="connsiteX68" fmla="*/ 20514 w 7538114"/>
              <a:gd name="connsiteY68" fmla="*/ 5158981 h 6858000"/>
              <a:gd name="connsiteX69" fmla="*/ 20089 w 7538114"/>
              <a:gd name="connsiteY69" fmla="*/ 5149681 h 6858000"/>
              <a:gd name="connsiteX70" fmla="*/ 19561 w 7538114"/>
              <a:gd name="connsiteY70" fmla="*/ 5146183 h 6858000"/>
              <a:gd name="connsiteX71" fmla="*/ 19571 w 7538114"/>
              <a:gd name="connsiteY71" fmla="*/ 5141065 h 6858000"/>
              <a:gd name="connsiteX72" fmla="*/ 19690 w 7538114"/>
              <a:gd name="connsiteY72" fmla="*/ 5140937 h 6858000"/>
              <a:gd name="connsiteX73" fmla="*/ 19471 w 7538114"/>
              <a:gd name="connsiteY73" fmla="*/ 5136144 h 6858000"/>
              <a:gd name="connsiteX74" fmla="*/ 16918 w 7538114"/>
              <a:gd name="connsiteY74" fmla="*/ 5112689 h 6858000"/>
              <a:gd name="connsiteX75" fmla="*/ 28071 w 7538114"/>
              <a:gd name="connsiteY75" fmla="*/ 5081696 h 6858000"/>
              <a:gd name="connsiteX76" fmla="*/ 30005 w 7538114"/>
              <a:gd name="connsiteY76" fmla="*/ 5068879 h 6858000"/>
              <a:gd name="connsiteX77" fmla="*/ 31661 w 7538114"/>
              <a:gd name="connsiteY77" fmla="*/ 5062033 h 6858000"/>
              <a:gd name="connsiteX78" fmla="*/ 32169 w 7538114"/>
              <a:gd name="connsiteY78" fmla="*/ 5061608 h 6858000"/>
              <a:gd name="connsiteX79" fmla="*/ 27436 w 7538114"/>
              <a:gd name="connsiteY79" fmla="*/ 5021480 h 6858000"/>
              <a:gd name="connsiteX80" fmla="*/ 26614 w 7538114"/>
              <a:gd name="connsiteY80" fmla="*/ 5013906 h 6858000"/>
              <a:gd name="connsiteX81" fmla="*/ 25056 w 7538114"/>
              <a:gd name="connsiteY81" fmla="*/ 5011767 h 6858000"/>
              <a:gd name="connsiteX82" fmla="*/ 24513 w 7538114"/>
              <a:gd name="connsiteY82" fmla="*/ 5000592 h 6858000"/>
              <a:gd name="connsiteX83" fmla="*/ 24951 w 7538114"/>
              <a:gd name="connsiteY83" fmla="*/ 4999307 h 6858000"/>
              <a:gd name="connsiteX84" fmla="*/ 22644 w 7538114"/>
              <a:gd name="connsiteY84" fmla="*/ 4990090 h 6858000"/>
              <a:gd name="connsiteX85" fmla="*/ 18465 w 7538114"/>
              <a:gd name="connsiteY85" fmla="*/ 4982366 h 6858000"/>
              <a:gd name="connsiteX86" fmla="*/ 20888 w 7538114"/>
              <a:gd name="connsiteY86" fmla="*/ 4887310 h 6858000"/>
              <a:gd name="connsiteX87" fmla="*/ 15781 w 7538114"/>
              <a:gd name="connsiteY87" fmla="*/ 4807298 h 6858000"/>
              <a:gd name="connsiteX88" fmla="*/ 19649 w 7538114"/>
              <a:gd name="connsiteY88" fmla="*/ 4779990 h 6858000"/>
              <a:gd name="connsiteX89" fmla="*/ 21858 w 7538114"/>
              <a:gd name="connsiteY89" fmla="*/ 4664237 h 6858000"/>
              <a:gd name="connsiteX90" fmla="*/ 13583 w 7538114"/>
              <a:gd name="connsiteY90" fmla="*/ 4598607 h 6858000"/>
              <a:gd name="connsiteX91" fmla="*/ 7118 w 7538114"/>
              <a:gd name="connsiteY91" fmla="*/ 4546768 h 6858000"/>
              <a:gd name="connsiteX92" fmla="*/ 14555 w 7538114"/>
              <a:gd name="connsiteY92" fmla="*/ 4522182 h 6858000"/>
              <a:gd name="connsiteX93" fmla="*/ 17290 w 7538114"/>
              <a:gd name="connsiteY93" fmla="*/ 4509768 h 6858000"/>
              <a:gd name="connsiteX94" fmla="*/ 17421 w 7538114"/>
              <a:gd name="connsiteY94" fmla="*/ 4494586 h 6858000"/>
              <a:gd name="connsiteX95" fmla="*/ 18193 w 7538114"/>
              <a:gd name="connsiteY95" fmla="*/ 4440649 h 6858000"/>
              <a:gd name="connsiteX96" fmla="*/ 16616 w 7538114"/>
              <a:gd name="connsiteY96" fmla="*/ 4431853 h 6858000"/>
              <a:gd name="connsiteX97" fmla="*/ 19246 w 7538114"/>
              <a:gd name="connsiteY97" fmla="*/ 4403141 h 6858000"/>
              <a:gd name="connsiteX98" fmla="*/ 19623 w 7538114"/>
              <a:gd name="connsiteY98" fmla="*/ 4356631 h 6858000"/>
              <a:gd name="connsiteX99" fmla="*/ 20293 w 7538114"/>
              <a:gd name="connsiteY99" fmla="*/ 4339937 h 6858000"/>
              <a:gd name="connsiteX100" fmla="*/ 18752 w 7538114"/>
              <a:gd name="connsiteY100" fmla="*/ 4331435 h 6858000"/>
              <a:gd name="connsiteX101" fmla="*/ 24901 w 7538114"/>
              <a:gd name="connsiteY101" fmla="*/ 4320990 h 6858000"/>
              <a:gd name="connsiteX102" fmla="*/ 23734 w 7538114"/>
              <a:gd name="connsiteY102" fmla="*/ 4309111 h 6858000"/>
              <a:gd name="connsiteX103" fmla="*/ 29040 w 7538114"/>
              <a:gd name="connsiteY103" fmla="*/ 4263489 h 6858000"/>
              <a:gd name="connsiteX104" fmla="*/ 29429 w 7538114"/>
              <a:gd name="connsiteY104" fmla="*/ 4258775 h 6858000"/>
              <a:gd name="connsiteX105" fmla="*/ 33702 w 7538114"/>
              <a:gd name="connsiteY105" fmla="*/ 4248512 h 6858000"/>
              <a:gd name="connsiteX106" fmla="*/ 37356 w 7538114"/>
              <a:gd name="connsiteY106" fmla="*/ 4228644 h 6858000"/>
              <a:gd name="connsiteX107" fmla="*/ 50107 w 7538114"/>
              <a:gd name="connsiteY107" fmla="*/ 4193665 h 6858000"/>
              <a:gd name="connsiteX108" fmla="*/ 56192 w 7538114"/>
              <a:gd name="connsiteY108" fmla="*/ 4173105 h 6858000"/>
              <a:gd name="connsiteX109" fmla="*/ 61800 w 7538114"/>
              <a:gd name="connsiteY109" fmla="*/ 4159194 h 6858000"/>
              <a:gd name="connsiteX110" fmla="*/ 69720 w 7538114"/>
              <a:gd name="connsiteY110" fmla="*/ 4118135 h 6858000"/>
              <a:gd name="connsiteX111" fmla="*/ 80190 w 7538114"/>
              <a:gd name="connsiteY111" fmla="*/ 4047713 h 6858000"/>
              <a:gd name="connsiteX112" fmla="*/ 96666 w 7538114"/>
              <a:gd name="connsiteY112" fmla="*/ 3980780 h 6858000"/>
              <a:gd name="connsiteX113" fmla="*/ 107651 w 7538114"/>
              <a:gd name="connsiteY113" fmla="*/ 3941872 h 6858000"/>
              <a:gd name="connsiteX114" fmla="*/ 118444 w 7538114"/>
              <a:gd name="connsiteY114" fmla="*/ 3897465 h 6858000"/>
              <a:gd name="connsiteX115" fmla="*/ 134545 w 7538114"/>
              <a:gd name="connsiteY115" fmla="*/ 3811132 h 6858000"/>
              <a:gd name="connsiteX116" fmla="*/ 145381 w 7538114"/>
              <a:gd name="connsiteY116" fmla="*/ 3746540 h 6858000"/>
              <a:gd name="connsiteX117" fmla="*/ 146587 w 7538114"/>
              <a:gd name="connsiteY117" fmla="*/ 3670275 h 6858000"/>
              <a:gd name="connsiteX118" fmla="*/ 165690 w 7538114"/>
              <a:gd name="connsiteY118" fmla="*/ 3580981 h 6858000"/>
              <a:gd name="connsiteX119" fmla="*/ 163175 w 7538114"/>
              <a:gd name="connsiteY119" fmla="*/ 3570960 h 6858000"/>
              <a:gd name="connsiteX120" fmla="*/ 162665 w 7538114"/>
              <a:gd name="connsiteY120" fmla="*/ 3560693 h 6858000"/>
              <a:gd name="connsiteX121" fmla="*/ 163299 w 7538114"/>
              <a:gd name="connsiteY121" fmla="*/ 3559743 h 6858000"/>
              <a:gd name="connsiteX122" fmla="*/ 164777 w 7538114"/>
              <a:gd name="connsiteY122" fmla="*/ 3548721 h 6858000"/>
              <a:gd name="connsiteX123" fmla="*/ 163708 w 7538114"/>
              <a:gd name="connsiteY123" fmla="*/ 3545693 h 6858000"/>
              <a:gd name="connsiteX124" fmla="*/ 164286 w 7538114"/>
              <a:gd name="connsiteY124" fmla="*/ 3537938 h 6858000"/>
              <a:gd name="connsiteX125" fmla="*/ 164247 w 7538114"/>
              <a:gd name="connsiteY125" fmla="*/ 3522141 h 6858000"/>
              <a:gd name="connsiteX126" fmla="*/ 165343 w 7538114"/>
              <a:gd name="connsiteY126" fmla="*/ 3519672 h 6858000"/>
              <a:gd name="connsiteX127" fmla="*/ 167001 w 7538114"/>
              <a:gd name="connsiteY127" fmla="*/ 3496604 h 6858000"/>
              <a:gd name="connsiteX128" fmla="*/ 167547 w 7538114"/>
              <a:gd name="connsiteY128" fmla="*/ 3496517 h 6858000"/>
              <a:gd name="connsiteX129" fmla="*/ 170301 w 7538114"/>
              <a:gd name="connsiteY129" fmla="*/ 3491023 h 6858000"/>
              <a:gd name="connsiteX130" fmla="*/ 174371 w 7538114"/>
              <a:gd name="connsiteY130" fmla="*/ 3479998 h 6858000"/>
              <a:gd name="connsiteX131" fmla="*/ 190228 w 7538114"/>
              <a:gd name="connsiteY131" fmla="*/ 3457434 h 6858000"/>
              <a:gd name="connsiteX132" fmla="*/ 192016 w 7538114"/>
              <a:gd name="connsiteY132" fmla="*/ 3433411 h 6858000"/>
              <a:gd name="connsiteX133" fmla="*/ 192663 w 7538114"/>
              <a:gd name="connsiteY133" fmla="*/ 3428691 h 6858000"/>
              <a:gd name="connsiteX134" fmla="*/ 192793 w 7538114"/>
              <a:gd name="connsiteY134" fmla="*/ 3428643 h 6858000"/>
              <a:gd name="connsiteX135" fmla="*/ 193710 w 7538114"/>
              <a:gd name="connsiteY135" fmla="*/ 3423760 h 6858000"/>
              <a:gd name="connsiteX136" fmla="*/ 193839 w 7538114"/>
              <a:gd name="connsiteY136" fmla="*/ 3420085 h 6858000"/>
              <a:gd name="connsiteX137" fmla="*/ 195094 w 7538114"/>
              <a:gd name="connsiteY137" fmla="*/ 3410930 h 6858000"/>
              <a:gd name="connsiteX138" fmla="*/ 196311 w 7538114"/>
              <a:gd name="connsiteY138" fmla="*/ 3408092 h 6858000"/>
              <a:gd name="connsiteX139" fmla="*/ 197928 w 7538114"/>
              <a:gd name="connsiteY139" fmla="*/ 3407419 h 6858000"/>
              <a:gd name="connsiteX140" fmla="*/ 197881 w 7538114"/>
              <a:gd name="connsiteY140" fmla="*/ 3406520 h 6858000"/>
              <a:gd name="connsiteX141" fmla="*/ 204222 w 7538114"/>
              <a:gd name="connsiteY141" fmla="*/ 3391015 h 6858000"/>
              <a:gd name="connsiteX142" fmla="*/ 213950 w 7538114"/>
              <a:gd name="connsiteY142" fmla="*/ 3354361 h 6858000"/>
              <a:gd name="connsiteX143" fmla="*/ 217699 w 7538114"/>
              <a:gd name="connsiteY143" fmla="*/ 3332639 h 6858000"/>
              <a:gd name="connsiteX144" fmla="*/ 229963 w 7538114"/>
              <a:gd name="connsiteY144" fmla="*/ 3273935 h 6858000"/>
              <a:gd name="connsiteX145" fmla="*/ 243785 w 7538114"/>
              <a:gd name="connsiteY145" fmla="*/ 3215621 h 6858000"/>
              <a:gd name="connsiteX146" fmla="*/ 259175 w 7538114"/>
              <a:gd name="connsiteY146" fmla="*/ 3189909 h 6858000"/>
              <a:gd name="connsiteX147" fmla="*/ 259988 w 7538114"/>
              <a:gd name="connsiteY147" fmla="*/ 3186579 h 6858000"/>
              <a:gd name="connsiteX148" fmla="*/ 259980 w 7538114"/>
              <a:gd name="connsiteY148" fmla="*/ 3177264 h 6858000"/>
              <a:gd name="connsiteX149" fmla="*/ 259609 w 7538114"/>
              <a:gd name="connsiteY149" fmla="*/ 3173723 h 6858000"/>
              <a:gd name="connsiteX150" fmla="*/ 259848 w 7538114"/>
              <a:gd name="connsiteY150" fmla="*/ 3168622 h 6858000"/>
              <a:gd name="connsiteX151" fmla="*/ 259971 w 7538114"/>
              <a:gd name="connsiteY151" fmla="*/ 3168508 h 6858000"/>
              <a:gd name="connsiteX152" fmla="*/ 259966 w 7538114"/>
              <a:gd name="connsiteY152" fmla="*/ 3163706 h 6858000"/>
              <a:gd name="connsiteX153" fmla="*/ 258467 w 7538114"/>
              <a:gd name="connsiteY153" fmla="*/ 3140064 h 6858000"/>
              <a:gd name="connsiteX154" fmla="*/ 270990 w 7538114"/>
              <a:gd name="connsiteY154" fmla="*/ 3110288 h 6858000"/>
              <a:gd name="connsiteX155" fmla="*/ 273494 w 7538114"/>
              <a:gd name="connsiteY155" fmla="*/ 3097704 h 6858000"/>
              <a:gd name="connsiteX156" fmla="*/ 275456 w 7538114"/>
              <a:gd name="connsiteY156" fmla="*/ 3091047 h 6858000"/>
              <a:gd name="connsiteX157" fmla="*/ 275980 w 7538114"/>
              <a:gd name="connsiteY157" fmla="*/ 3090672 h 6858000"/>
              <a:gd name="connsiteX158" fmla="*/ 274486 w 7538114"/>
              <a:gd name="connsiteY158" fmla="*/ 3068004 h 6858000"/>
              <a:gd name="connsiteX159" fmla="*/ 275226 w 7538114"/>
              <a:gd name="connsiteY159" fmla="*/ 3065087 h 6858000"/>
              <a:gd name="connsiteX160" fmla="*/ 273050 w 7538114"/>
              <a:gd name="connsiteY160" fmla="*/ 3050191 h 6858000"/>
              <a:gd name="connsiteX161" fmla="*/ 272566 w 7538114"/>
              <a:gd name="connsiteY161" fmla="*/ 3042559 h 6858000"/>
              <a:gd name="connsiteX162" fmla="*/ 271107 w 7538114"/>
              <a:gd name="connsiteY162" fmla="*/ 3040271 h 6858000"/>
              <a:gd name="connsiteX163" fmla="*/ 271065 w 7538114"/>
              <a:gd name="connsiteY163" fmla="*/ 3029072 h 6858000"/>
              <a:gd name="connsiteX164" fmla="*/ 271558 w 7538114"/>
              <a:gd name="connsiteY164" fmla="*/ 3027835 h 6858000"/>
              <a:gd name="connsiteX165" fmla="*/ 268717 w 7538114"/>
              <a:gd name="connsiteY165" fmla="*/ 2964245 h 6858000"/>
              <a:gd name="connsiteX166" fmla="*/ 272511 w 7538114"/>
              <a:gd name="connsiteY166" fmla="*/ 2915772 h 6858000"/>
              <a:gd name="connsiteX167" fmla="*/ 270356 w 7538114"/>
              <a:gd name="connsiteY167" fmla="*/ 2825842 h 6858000"/>
              <a:gd name="connsiteX168" fmla="*/ 273897 w 7538114"/>
              <a:gd name="connsiteY168" fmla="*/ 2734957 h 6858000"/>
              <a:gd name="connsiteX169" fmla="*/ 274458 w 7538114"/>
              <a:gd name="connsiteY169" fmla="*/ 2636572 h 6858000"/>
              <a:gd name="connsiteX170" fmla="*/ 279157 w 7538114"/>
              <a:gd name="connsiteY170" fmla="*/ 2604260 h 6858000"/>
              <a:gd name="connsiteX171" fmla="*/ 288131 w 7538114"/>
              <a:gd name="connsiteY171" fmla="*/ 2582747 h 6858000"/>
              <a:gd name="connsiteX172" fmla="*/ 282516 w 7538114"/>
              <a:gd name="connsiteY172" fmla="*/ 2478755 h 6858000"/>
              <a:gd name="connsiteX173" fmla="*/ 287359 w 7538114"/>
              <a:gd name="connsiteY173" fmla="*/ 2451804 h 6858000"/>
              <a:gd name="connsiteX174" fmla="*/ 289577 w 7538114"/>
              <a:gd name="connsiteY174" fmla="*/ 2408801 h 6858000"/>
              <a:gd name="connsiteX175" fmla="*/ 293203 w 7538114"/>
              <a:gd name="connsiteY175" fmla="*/ 2392670 h 6858000"/>
              <a:gd name="connsiteX176" fmla="*/ 304183 w 7538114"/>
              <a:gd name="connsiteY176" fmla="*/ 2330165 h 6858000"/>
              <a:gd name="connsiteX177" fmla="*/ 310900 w 7538114"/>
              <a:gd name="connsiteY177" fmla="*/ 2276363 h 6858000"/>
              <a:gd name="connsiteX178" fmla="*/ 303909 w 7538114"/>
              <a:gd name="connsiteY178" fmla="*/ 2236310 h 6858000"/>
              <a:gd name="connsiteX179" fmla="*/ 306187 w 7538114"/>
              <a:gd name="connsiteY179" fmla="*/ 2232984 h 6858000"/>
              <a:gd name="connsiteX180" fmla="*/ 307158 w 7538114"/>
              <a:gd name="connsiteY180" fmla="*/ 2205763 h 6858000"/>
              <a:gd name="connsiteX181" fmla="*/ 304860 w 7538114"/>
              <a:gd name="connsiteY181" fmla="*/ 2145703 h 6858000"/>
              <a:gd name="connsiteX182" fmla="*/ 304273 w 7538114"/>
              <a:gd name="connsiteY182" fmla="*/ 2092533 h 6858000"/>
              <a:gd name="connsiteX183" fmla="*/ 301642 w 7538114"/>
              <a:gd name="connsiteY183" fmla="*/ 2057359 h 6858000"/>
              <a:gd name="connsiteX184" fmla="*/ 306736 w 7538114"/>
              <a:gd name="connsiteY184" fmla="*/ 2016105 h 6858000"/>
              <a:gd name="connsiteX185" fmla="*/ 316234 w 7538114"/>
              <a:gd name="connsiteY185" fmla="*/ 1983129 h 6858000"/>
              <a:gd name="connsiteX186" fmla="*/ 318238 w 7538114"/>
              <a:gd name="connsiteY186" fmla="*/ 1956745 h 6858000"/>
              <a:gd name="connsiteX187" fmla="*/ 311341 w 7538114"/>
              <a:gd name="connsiteY187" fmla="*/ 1950160 h 6858000"/>
              <a:gd name="connsiteX188" fmla="*/ 323556 w 7538114"/>
              <a:gd name="connsiteY188" fmla="*/ 1879546 h 6858000"/>
              <a:gd name="connsiteX189" fmla="*/ 326085 w 7538114"/>
              <a:gd name="connsiteY189" fmla="*/ 1854893 h 6858000"/>
              <a:gd name="connsiteX190" fmla="*/ 335058 w 7538114"/>
              <a:gd name="connsiteY190" fmla="*/ 1787684 h 6858000"/>
              <a:gd name="connsiteX191" fmla="*/ 345620 w 7538114"/>
              <a:gd name="connsiteY191" fmla="*/ 1720464 h 6858000"/>
              <a:gd name="connsiteX192" fmla="*/ 360760 w 7538114"/>
              <a:gd name="connsiteY192" fmla="*/ 1681196 h 6858000"/>
              <a:gd name="connsiteX193" fmla="*/ 368483 w 7538114"/>
              <a:gd name="connsiteY193" fmla="*/ 1625881 h 6858000"/>
              <a:gd name="connsiteX194" fmla="*/ 371077 w 7538114"/>
              <a:gd name="connsiteY194" fmla="*/ 1616704 h 6858000"/>
              <a:gd name="connsiteX195" fmla="*/ 383008 w 7538114"/>
              <a:gd name="connsiteY195" fmla="*/ 1551493 h 6858000"/>
              <a:gd name="connsiteX196" fmla="*/ 384834 w 7538114"/>
              <a:gd name="connsiteY196" fmla="*/ 1475233 h 6858000"/>
              <a:gd name="connsiteX197" fmla="*/ 418371 w 7538114"/>
              <a:gd name="connsiteY197" fmla="*/ 1380155 h 6858000"/>
              <a:gd name="connsiteX198" fmla="*/ 469641 w 7538114"/>
              <a:gd name="connsiteY198" fmla="*/ 1210871 h 6858000"/>
              <a:gd name="connsiteX199" fmla="*/ 489701 w 7538114"/>
              <a:gd name="connsiteY199" fmla="*/ 1028427 h 6858000"/>
              <a:gd name="connsiteX200" fmla="*/ 486354 w 7538114"/>
              <a:gd name="connsiteY200" fmla="*/ 980383 h 6858000"/>
              <a:gd name="connsiteX201" fmla="*/ 479762 w 7538114"/>
              <a:gd name="connsiteY201" fmla="*/ 839699 h 6858000"/>
              <a:gd name="connsiteX202" fmla="*/ 445664 w 7538114"/>
              <a:gd name="connsiteY202" fmla="*/ 696545 h 6858000"/>
              <a:gd name="connsiteX203" fmla="*/ 440047 w 7538114"/>
              <a:gd name="connsiteY203" fmla="*/ 606615 h 6858000"/>
              <a:gd name="connsiteX204" fmla="*/ 431225 w 7538114"/>
              <a:gd name="connsiteY204" fmla="*/ 563889 h 6858000"/>
              <a:gd name="connsiteX205" fmla="*/ 430803 w 7538114"/>
              <a:gd name="connsiteY205" fmla="*/ 534294 h 6858000"/>
              <a:gd name="connsiteX206" fmla="*/ 429777 w 7538114"/>
              <a:gd name="connsiteY206" fmla="*/ 516548 h 6858000"/>
              <a:gd name="connsiteX207" fmla="*/ 415090 w 7538114"/>
              <a:gd name="connsiteY207" fmla="*/ 485808 h 6858000"/>
              <a:gd name="connsiteX208" fmla="*/ 410499 w 7538114"/>
              <a:gd name="connsiteY208" fmla="*/ 369873 h 6858000"/>
              <a:gd name="connsiteX209" fmla="*/ 425314 w 7538114"/>
              <a:gd name="connsiteY209" fmla="*/ 259180 h 6858000"/>
              <a:gd name="connsiteX210" fmla="*/ 383240 w 7538114"/>
              <a:gd name="connsiteY210" fmla="*/ 94173 h 6858000"/>
              <a:gd name="connsiteX211" fmla="*/ 379938 w 7538114"/>
              <a:gd name="connsiteY211" fmla="*/ 77267 h 6858000"/>
              <a:gd name="connsiteX212" fmla="*/ 373430 w 7538114"/>
              <a:gd name="connsiteY212" fmla="*/ 3885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7538114" h="6858000">
                <a:moveTo>
                  <a:pt x="366246" y="0"/>
                </a:moveTo>
                <a:lnTo>
                  <a:pt x="2830292" y="0"/>
                </a:lnTo>
                <a:lnTo>
                  <a:pt x="3903260" y="0"/>
                </a:lnTo>
                <a:lnTo>
                  <a:pt x="4597266" y="0"/>
                </a:lnTo>
                <a:lnTo>
                  <a:pt x="7192370" y="0"/>
                </a:lnTo>
                <a:lnTo>
                  <a:pt x="7538114" y="0"/>
                </a:lnTo>
                <a:lnTo>
                  <a:pt x="7538114" y="6858000"/>
                </a:lnTo>
                <a:lnTo>
                  <a:pt x="7192370" y="6858000"/>
                </a:lnTo>
                <a:lnTo>
                  <a:pt x="4597266" y="6858000"/>
                </a:lnTo>
                <a:lnTo>
                  <a:pt x="3903260" y="6858000"/>
                </a:lnTo>
                <a:lnTo>
                  <a:pt x="2830292" y="6858000"/>
                </a:lnTo>
                <a:lnTo>
                  <a:pt x="170314" y="6858000"/>
                </a:lnTo>
                <a:cubicBezTo>
                  <a:pt x="170323" y="6857920"/>
                  <a:pt x="170332" y="6857839"/>
                  <a:pt x="170341" y="6857759"/>
                </a:cubicBezTo>
                <a:lnTo>
                  <a:pt x="173485" y="6852129"/>
                </a:lnTo>
                <a:lnTo>
                  <a:pt x="167544" y="6830335"/>
                </a:lnTo>
                <a:cubicBezTo>
                  <a:pt x="165474" y="6819600"/>
                  <a:pt x="164100" y="6808301"/>
                  <a:pt x="163472" y="6796707"/>
                </a:cubicBezTo>
                <a:cubicBezTo>
                  <a:pt x="167658" y="6794106"/>
                  <a:pt x="161711" y="6785006"/>
                  <a:pt x="160535" y="6780725"/>
                </a:cubicBezTo>
                <a:cubicBezTo>
                  <a:pt x="163268" y="6780680"/>
                  <a:pt x="164578" y="6771195"/>
                  <a:pt x="162318" y="6767829"/>
                </a:cubicBezTo>
                <a:cubicBezTo>
                  <a:pt x="152545" y="6697090"/>
                  <a:pt x="178083" y="6736894"/>
                  <a:pt x="162771" y="6694444"/>
                </a:cubicBezTo>
                <a:cubicBezTo>
                  <a:pt x="161971" y="6687342"/>
                  <a:pt x="163342" y="6682014"/>
                  <a:pt x="165604" y="6677569"/>
                </a:cubicBezTo>
                <a:lnTo>
                  <a:pt x="171255" y="6669571"/>
                </a:lnTo>
                <a:lnTo>
                  <a:pt x="169240" y="6663304"/>
                </a:lnTo>
                <a:cubicBezTo>
                  <a:pt x="169082" y="6639651"/>
                  <a:pt x="174873" y="6632678"/>
                  <a:pt x="169039" y="6618916"/>
                </a:cubicBezTo>
                <a:cubicBezTo>
                  <a:pt x="181164" y="6598580"/>
                  <a:pt x="170248" y="6605428"/>
                  <a:pt x="168392" y="6589960"/>
                </a:cubicBezTo>
                <a:cubicBezTo>
                  <a:pt x="165975" y="6577758"/>
                  <a:pt x="161323" y="6600160"/>
                  <a:pt x="160636" y="6588200"/>
                </a:cubicBezTo>
                <a:cubicBezTo>
                  <a:pt x="163766" y="6575263"/>
                  <a:pt x="154044" y="6575871"/>
                  <a:pt x="157872" y="6562416"/>
                </a:cubicBezTo>
                <a:cubicBezTo>
                  <a:pt x="165196" y="6565685"/>
                  <a:pt x="156453" y="6535866"/>
                  <a:pt x="162851" y="6534939"/>
                </a:cubicBezTo>
                <a:cubicBezTo>
                  <a:pt x="153702" y="6523511"/>
                  <a:pt x="164973" y="6517769"/>
                  <a:pt x="162153" y="6502552"/>
                </a:cubicBezTo>
                <a:cubicBezTo>
                  <a:pt x="158692" y="6495386"/>
                  <a:pt x="158098" y="6490216"/>
                  <a:pt x="161821" y="6483172"/>
                </a:cubicBezTo>
                <a:cubicBezTo>
                  <a:pt x="144969" y="6450162"/>
                  <a:pt x="161066" y="6463202"/>
                  <a:pt x="154586" y="6432309"/>
                </a:cubicBezTo>
                <a:cubicBezTo>
                  <a:pt x="147771" y="6405695"/>
                  <a:pt x="143349" y="6375524"/>
                  <a:pt x="127078" y="6349783"/>
                </a:cubicBezTo>
                <a:cubicBezTo>
                  <a:pt x="122468" y="6345058"/>
                  <a:pt x="120723" y="6333456"/>
                  <a:pt x="123181" y="6323872"/>
                </a:cubicBezTo>
                <a:cubicBezTo>
                  <a:pt x="123604" y="6322225"/>
                  <a:pt x="124138" y="6320698"/>
                  <a:pt x="124767" y="6319343"/>
                </a:cubicBezTo>
                <a:cubicBezTo>
                  <a:pt x="122278" y="6297089"/>
                  <a:pt x="111161" y="6215694"/>
                  <a:pt x="108246" y="6190348"/>
                </a:cubicBezTo>
                <a:cubicBezTo>
                  <a:pt x="114169" y="6188296"/>
                  <a:pt x="103482" y="6175479"/>
                  <a:pt x="107279" y="6167269"/>
                </a:cubicBezTo>
                <a:cubicBezTo>
                  <a:pt x="110610" y="6161389"/>
                  <a:pt x="108145" y="6156128"/>
                  <a:pt x="107883" y="6149986"/>
                </a:cubicBezTo>
                <a:cubicBezTo>
                  <a:pt x="110502" y="6141894"/>
                  <a:pt x="105773" y="6115502"/>
                  <a:pt x="102380" y="6108622"/>
                </a:cubicBezTo>
                <a:cubicBezTo>
                  <a:pt x="90593" y="6092179"/>
                  <a:pt x="99346" y="6054816"/>
                  <a:pt x="90314" y="6041155"/>
                </a:cubicBezTo>
                <a:cubicBezTo>
                  <a:pt x="88990" y="6036198"/>
                  <a:pt x="88454" y="6031348"/>
                  <a:pt x="88409" y="6026587"/>
                </a:cubicBezTo>
                <a:lnTo>
                  <a:pt x="89403" y="6013265"/>
                </a:lnTo>
                <a:lnTo>
                  <a:pt x="91927" y="6009478"/>
                </a:lnTo>
                <a:lnTo>
                  <a:pt x="91302" y="6001336"/>
                </a:lnTo>
                <a:cubicBezTo>
                  <a:pt x="91431" y="6000558"/>
                  <a:pt x="91559" y="5999781"/>
                  <a:pt x="91687" y="5999003"/>
                </a:cubicBezTo>
                <a:cubicBezTo>
                  <a:pt x="92431" y="5994547"/>
                  <a:pt x="93080" y="5990148"/>
                  <a:pt x="93336" y="5985795"/>
                </a:cubicBezTo>
                <a:cubicBezTo>
                  <a:pt x="80676" y="5991520"/>
                  <a:pt x="93430" y="5949705"/>
                  <a:pt x="83190" y="5961758"/>
                </a:cubicBezTo>
                <a:cubicBezTo>
                  <a:pt x="82399" y="5938832"/>
                  <a:pt x="72862" y="5956319"/>
                  <a:pt x="81952" y="5928761"/>
                </a:cubicBezTo>
                <a:cubicBezTo>
                  <a:pt x="79324" y="5899676"/>
                  <a:pt x="72619" y="5823590"/>
                  <a:pt x="67420" y="5787247"/>
                </a:cubicBezTo>
                <a:cubicBezTo>
                  <a:pt x="53530" y="5750058"/>
                  <a:pt x="57730" y="5736292"/>
                  <a:pt x="50760" y="5710700"/>
                </a:cubicBezTo>
                <a:cubicBezTo>
                  <a:pt x="47368" y="5660911"/>
                  <a:pt x="30723" y="5663675"/>
                  <a:pt x="42956" y="5641754"/>
                </a:cubicBezTo>
                <a:cubicBezTo>
                  <a:pt x="39970" y="5608358"/>
                  <a:pt x="24769" y="5637338"/>
                  <a:pt x="29695" y="5602326"/>
                </a:cubicBezTo>
                <a:cubicBezTo>
                  <a:pt x="27700" y="5601239"/>
                  <a:pt x="20274" y="5573144"/>
                  <a:pt x="18841" y="5570885"/>
                </a:cubicBezTo>
                <a:lnTo>
                  <a:pt x="9977" y="5543492"/>
                </a:lnTo>
                <a:lnTo>
                  <a:pt x="5255" y="5531024"/>
                </a:lnTo>
                <a:lnTo>
                  <a:pt x="5447" y="5527845"/>
                </a:lnTo>
                <a:lnTo>
                  <a:pt x="0" y="5507724"/>
                </a:lnTo>
                <a:lnTo>
                  <a:pt x="435" y="5507045"/>
                </a:lnTo>
                <a:cubicBezTo>
                  <a:pt x="1286" y="5505065"/>
                  <a:pt x="1681" y="5502734"/>
                  <a:pt x="1128" y="5499619"/>
                </a:cubicBezTo>
                <a:cubicBezTo>
                  <a:pt x="9450" y="5498516"/>
                  <a:pt x="3652" y="5495435"/>
                  <a:pt x="1291" y="5486342"/>
                </a:cubicBezTo>
                <a:cubicBezTo>
                  <a:pt x="13688" y="5482600"/>
                  <a:pt x="2464" y="5460320"/>
                  <a:pt x="7976" y="5450755"/>
                </a:cubicBezTo>
                <a:cubicBezTo>
                  <a:pt x="5962" y="5444157"/>
                  <a:pt x="4058" y="5437113"/>
                  <a:pt x="2355" y="5429732"/>
                </a:cubicBezTo>
                <a:lnTo>
                  <a:pt x="1499" y="5370432"/>
                </a:lnTo>
                <a:lnTo>
                  <a:pt x="11483" y="5308330"/>
                </a:lnTo>
                <a:cubicBezTo>
                  <a:pt x="11701" y="5285359"/>
                  <a:pt x="15408" y="5265468"/>
                  <a:pt x="12793" y="5246026"/>
                </a:cubicBezTo>
                <a:cubicBezTo>
                  <a:pt x="15678" y="5238129"/>
                  <a:pt x="16842" y="5230685"/>
                  <a:pt x="12525" y="5223468"/>
                </a:cubicBezTo>
                <a:cubicBezTo>
                  <a:pt x="13966" y="5202031"/>
                  <a:pt x="20131" y="5196842"/>
                  <a:pt x="15322" y="5183258"/>
                </a:cubicBezTo>
                <a:cubicBezTo>
                  <a:pt x="25294" y="5171214"/>
                  <a:pt x="21488" y="5170502"/>
                  <a:pt x="18633" y="5164842"/>
                </a:cubicBezTo>
                <a:cubicBezTo>
                  <a:pt x="18565" y="5164573"/>
                  <a:pt x="18496" y="5164303"/>
                  <a:pt x="18428" y="5164034"/>
                </a:cubicBezTo>
                <a:lnTo>
                  <a:pt x="19854" y="5162388"/>
                </a:lnTo>
                <a:lnTo>
                  <a:pt x="20514" y="5158981"/>
                </a:lnTo>
                <a:lnTo>
                  <a:pt x="20089" y="5149681"/>
                </a:lnTo>
                <a:lnTo>
                  <a:pt x="19561" y="5146183"/>
                </a:lnTo>
                <a:cubicBezTo>
                  <a:pt x="19336" y="5143774"/>
                  <a:pt x="19361" y="5142173"/>
                  <a:pt x="19571" y="5141065"/>
                </a:cubicBezTo>
                <a:lnTo>
                  <a:pt x="19690" y="5140937"/>
                </a:lnTo>
                <a:cubicBezTo>
                  <a:pt x="19617" y="5139339"/>
                  <a:pt x="19544" y="5137742"/>
                  <a:pt x="19471" y="5136144"/>
                </a:cubicBezTo>
                <a:cubicBezTo>
                  <a:pt x="18832" y="5128055"/>
                  <a:pt x="17958" y="5120182"/>
                  <a:pt x="16918" y="5112689"/>
                </a:cubicBezTo>
                <a:cubicBezTo>
                  <a:pt x="23464" y="5106353"/>
                  <a:pt x="15733" y="5078666"/>
                  <a:pt x="28071" y="5081696"/>
                </a:cubicBezTo>
                <a:cubicBezTo>
                  <a:pt x="27036" y="5071588"/>
                  <a:pt x="21912" y="5065475"/>
                  <a:pt x="30005" y="5068879"/>
                </a:cubicBezTo>
                <a:cubicBezTo>
                  <a:pt x="29897" y="5065551"/>
                  <a:pt x="30585" y="5063501"/>
                  <a:pt x="31661" y="5062033"/>
                </a:cubicBezTo>
                <a:lnTo>
                  <a:pt x="32169" y="5061608"/>
                </a:lnTo>
                <a:lnTo>
                  <a:pt x="27436" y="5021480"/>
                </a:lnTo>
                <a:lnTo>
                  <a:pt x="26614" y="5013906"/>
                </a:lnTo>
                <a:lnTo>
                  <a:pt x="25056" y="5011767"/>
                </a:lnTo>
                <a:cubicBezTo>
                  <a:pt x="24110" y="5009457"/>
                  <a:pt x="23701" y="5006147"/>
                  <a:pt x="24513" y="5000592"/>
                </a:cubicBezTo>
                <a:lnTo>
                  <a:pt x="24951" y="4999307"/>
                </a:lnTo>
                <a:lnTo>
                  <a:pt x="22644" y="4990090"/>
                </a:lnTo>
                <a:cubicBezTo>
                  <a:pt x="21579" y="4987122"/>
                  <a:pt x="20222" y="4984494"/>
                  <a:pt x="18465" y="4982366"/>
                </a:cubicBezTo>
                <a:cubicBezTo>
                  <a:pt x="27858" y="4950984"/>
                  <a:pt x="19264" y="4921373"/>
                  <a:pt x="20888" y="4887310"/>
                </a:cubicBezTo>
                <a:cubicBezTo>
                  <a:pt x="17563" y="4848813"/>
                  <a:pt x="18386" y="4829570"/>
                  <a:pt x="15781" y="4807298"/>
                </a:cubicBezTo>
                <a:cubicBezTo>
                  <a:pt x="15634" y="4803627"/>
                  <a:pt x="14440" y="4773874"/>
                  <a:pt x="19649" y="4779990"/>
                </a:cubicBezTo>
                <a:cubicBezTo>
                  <a:pt x="18744" y="4746827"/>
                  <a:pt x="22869" y="4698305"/>
                  <a:pt x="21858" y="4664237"/>
                </a:cubicBezTo>
                <a:cubicBezTo>
                  <a:pt x="34232" y="4642340"/>
                  <a:pt x="11268" y="4621318"/>
                  <a:pt x="13583" y="4598607"/>
                </a:cubicBezTo>
                <a:cubicBezTo>
                  <a:pt x="2193" y="4604819"/>
                  <a:pt x="19974" y="4548010"/>
                  <a:pt x="7118" y="4546768"/>
                </a:cubicBezTo>
                <a:lnTo>
                  <a:pt x="14555" y="4522182"/>
                </a:lnTo>
                <a:lnTo>
                  <a:pt x="17290" y="4509768"/>
                </a:lnTo>
                <a:cubicBezTo>
                  <a:pt x="17884" y="4505118"/>
                  <a:pt x="18021" y="4500115"/>
                  <a:pt x="17421" y="4494586"/>
                </a:cubicBezTo>
                <a:cubicBezTo>
                  <a:pt x="12327" y="4480984"/>
                  <a:pt x="18571" y="4459805"/>
                  <a:pt x="18193" y="4440649"/>
                </a:cubicBezTo>
                <a:lnTo>
                  <a:pt x="16616" y="4431853"/>
                </a:lnTo>
                <a:lnTo>
                  <a:pt x="19246" y="4403141"/>
                </a:lnTo>
                <a:cubicBezTo>
                  <a:pt x="19372" y="4387638"/>
                  <a:pt x="19497" y="4372134"/>
                  <a:pt x="19623" y="4356631"/>
                </a:cubicBezTo>
                <a:cubicBezTo>
                  <a:pt x="19508" y="4349062"/>
                  <a:pt x="15847" y="4339045"/>
                  <a:pt x="20293" y="4339937"/>
                </a:cubicBezTo>
                <a:lnTo>
                  <a:pt x="18752" y="4331435"/>
                </a:lnTo>
                <a:cubicBezTo>
                  <a:pt x="19520" y="4328277"/>
                  <a:pt x="24070" y="4324711"/>
                  <a:pt x="24901" y="4320990"/>
                </a:cubicBezTo>
                <a:lnTo>
                  <a:pt x="23734" y="4309111"/>
                </a:lnTo>
                <a:cubicBezTo>
                  <a:pt x="24423" y="4299527"/>
                  <a:pt x="28090" y="4271878"/>
                  <a:pt x="29040" y="4263489"/>
                </a:cubicBezTo>
                <a:cubicBezTo>
                  <a:pt x="29169" y="4261918"/>
                  <a:pt x="29300" y="4260346"/>
                  <a:pt x="29429" y="4258775"/>
                </a:cubicBezTo>
                <a:lnTo>
                  <a:pt x="33702" y="4248512"/>
                </a:lnTo>
                <a:cubicBezTo>
                  <a:pt x="36933" y="4241044"/>
                  <a:pt x="39109" y="4235167"/>
                  <a:pt x="37356" y="4228644"/>
                </a:cubicBezTo>
                <a:cubicBezTo>
                  <a:pt x="41530" y="4217526"/>
                  <a:pt x="53227" y="4209759"/>
                  <a:pt x="50107" y="4193665"/>
                </a:cubicBezTo>
                <a:cubicBezTo>
                  <a:pt x="55406" y="4198550"/>
                  <a:pt x="50749" y="4175793"/>
                  <a:pt x="56192" y="4173105"/>
                </a:cubicBezTo>
                <a:cubicBezTo>
                  <a:pt x="60575" y="4171863"/>
                  <a:pt x="60184" y="4164671"/>
                  <a:pt x="61800" y="4159194"/>
                </a:cubicBezTo>
                <a:cubicBezTo>
                  <a:pt x="66276" y="4155290"/>
                  <a:pt x="70363" y="4127730"/>
                  <a:pt x="69720" y="4118135"/>
                </a:cubicBezTo>
                <a:cubicBezTo>
                  <a:pt x="65265" y="4091091"/>
                  <a:pt x="83289" y="4069336"/>
                  <a:pt x="80190" y="4047713"/>
                </a:cubicBezTo>
                <a:cubicBezTo>
                  <a:pt x="84682" y="4020435"/>
                  <a:pt x="92089" y="3998420"/>
                  <a:pt x="96666" y="3980780"/>
                </a:cubicBezTo>
                <a:cubicBezTo>
                  <a:pt x="98580" y="3977851"/>
                  <a:pt x="106155" y="3945259"/>
                  <a:pt x="107651" y="3941872"/>
                </a:cubicBezTo>
                <a:cubicBezTo>
                  <a:pt x="111761" y="3922504"/>
                  <a:pt x="112043" y="3930219"/>
                  <a:pt x="118444" y="3897465"/>
                </a:cubicBezTo>
                <a:cubicBezTo>
                  <a:pt x="124996" y="3869981"/>
                  <a:pt x="127657" y="3841768"/>
                  <a:pt x="134545" y="3811132"/>
                </a:cubicBezTo>
                <a:cubicBezTo>
                  <a:pt x="143817" y="3778601"/>
                  <a:pt x="141464" y="3759343"/>
                  <a:pt x="145381" y="3746540"/>
                </a:cubicBezTo>
                <a:cubicBezTo>
                  <a:pt x="156739" y="3719637"/>
                  <a:pt x="147664" y="3711291"/>
                  <a:pt x="146587" y="3670275"/>
                </a:cubicBezTo>
                <a:cubicBezTo>
                  <a:pt x="154134" y="3638754"/>
                  <a:pt x="151397" y="3605028"/>
                  <a:pt x="165690" y="3580981"/>
                </a:cubicBezTo>
                <a:cubicBezTo>
                  <a:pt x="164433" y="3577837"/>
                  <a:pt x="163639" y="3574469"/>
                  <a:pt x="163175" y="3570960"/>
                </a:cubicBezTo>
                <a:lnTo>
                  <a:pt x="162665" y="3560693"/>
                </a:lnTo>
                <a:lnTo>
                  <a:pt x="163299" y="3559743"/>
                </a:lnTo>
                <a:cubicBezTo>
                  <a:pt x="165039" y="3554949"/>
                  <a:pt x="165246" y="3551528"/>
                  <a:pt x="164777" y="3548721"/>
                </a:cubicBezTo>
                <a:lnTo>
                  <a:pt x="163708" y="3545693"/>
                </a:lnTo>
                <a:lnTo>
                  <a:pt x="164286" y="3537938"/>
                </a:lnTo>
                <a:cubicBezTo>
                  <a:pt x="164273" y="3532672"/>
                  <a:pt x="164261" y="3527407"/>
                  <a:pt x="164247" y="3522141"/>
                </a:cubicBezTo>
                <a:lnTo>
                  <a:pt x="165343" y="3519672"/>
                </a:lnTo>
                <a:lnTo>
                  <a:pt x="167001" y="3496604"/>
                </a:lnTo>
                <a:lnTo>
                  <a:pt x="167547" y="3496517"/>
                </a:lnTo>
                <a:cubicBezTo>
                  <a:pt x="168811" y="3495796"/>
                  <a:pt x="169814" y="3494272"/>
                  <a:pt x="170301" y="3491023"/>
                </a:cubicBezTo>
                <a:cubicBezTo>
                  <a:pt x="177219" y="3499391"/>
                  <a:pt x="173541" y="3490314"/>
                  <a:pt x="174371" y="3479998"/>
                </a:cubicBezTo>
                <a:cubicBezTo>
                  <a:pt x="185299" y="3490692"/>
                  <a:pt x="183023" y="3459350"/>
                  <a:pt x="190228" y="3457434"/>
                </a:cubicBezTo>
                <a:cubicBezTo>
                  <a:pt x="190591" y="3449617"/>
                  <a:pt x="191174" y="3441542"/>
                  <a:pt x="192016" y="3433411"/>
                </a:cubicBezTo>
                <a:lnTo>
                  <a:pt x="192663" y="3428691"/>
                </a:lnTo>
                <a:cubicBezTo>
                  <a:pt x="192706" y="3428676"/>
                  <a:pt x="192750" y="3428659"/>
                  <a:pt x="192793" y="3428643"/>
                </a:cubicBezTo>
                <a:cubicBezTo>
                  <a:pt x="193186" y="3427720"/>
                  <a:pt x="193494" y="3426206"/>
                  <a:pt x="193710" y="3423760"/>
                </a:cubicBezTo>
                <a:cubicBezTo>
                  <a:pt x="193753" y="3422535"/>
                  <a:pt x="193797" y="3421310"/>
                  <a:pt x="193839" y="3420085"/>
                </a:cubicBezTo>
                <a:lnTo>
                  <a:pt x="195094" y="3410930"/>
                </a:lnTo>
                <a:lnTo>
                  <a:pt x="196311" y="3408092"/>
                </a:lnTo>
                <a:lnTo>
                  <a:pt x="197928" y="3407419"/>
                </a:lnTo>
                <a:cubicBezTo>
                  <a:pt x="197912" y="3407119"/>
                  <a:pt x="197897" y="3406820"/>
                  <a:pt x="197881" y="3406520"/>
                </a:cubicBezTo>
                <a:cubicBezTo>
                  <a:pt x="196231" y="3399306"/>
                  <a:pt x="192821" y="3396220"/>
                  <a:pt x="204222" y="3391015"/>
                </a:cubicBezTo>
                <a:cubicBezTo>
                  <a:pt x="202162" y="3374996"/>
                  <a:pt x="208811" y="3373934"/>
                  <a:pt x="213950" y="3354361"/>
                </a:cubicBezTo>
                <a:cubicBezTo>
                  <a:pt x="211218" y="3344737"/>
                  <a:pt x="213619" y="3338360"/>
                  <a:pt x="217699" y="3332639"/>
                </a:cubicBezTo>
                <a:cubicBezTo>
                  <a:pt x="218717" y="3312409"/>
                  <a:pt x="225688" y="3295747"/>
                  <a:pt x="229963" y="3273935"/>
                </a:cubicBezTo>
                <a:cubicBezTo>
                  <a:pt x="228293" y="3248488"/>
                  <a:pt x="239257" y="3238943"/>
                  <a:pt x="243785" y="3215621"/>
                </a:cubicBezTo>
                <a:cubicBezTo>
                  <a:pt x="237893" y="3192522"/>
                  <a:pt x="253940" y="3201000"/>
                  <a:pt x="259175" y="3189909"/>
                </a:cubicBezTo>
                <a:lnTo>
                  <a:pt x="259988" y="3186579"/>
                </a:lnTo>
                <a:lnTo>
                  <a:pt x="259980" y="3177264"/>
                </a:lnTo>
                <a:lnTo>
                  <a:pt x="259609" y="3173723"/>
                </a:lnTo>
                <a:cubicBezTo>
                  <a:pt x="259490" y="3171299"/>
                  <a:pt x="259588" y="3169704"/>
                  <a:pt x="259848" y="3168622"/>
                </a:cubicBezTo>
                <a:lnTo>
                  <a:pt x="259971" y="3168508"/>
                </a:lnTo>
                <a:cubicBezTo>
                  <a:pt x="259969" y="3166907"/>
                  <a:pt x="259968" y="3165307"/>
                  <a:pt x="259966" y="3163706"/>
                </a:cubicBezTo>
                <a:cubicBezTo>
                  <a:pt x="259691" y="3155577"/>
                  <a:pt x="259171" y="3147642"/>
                  <a:pt x="258467" y="3140064"/>
                </a:cubicBezTo>
                <a:cubicBezTo>
                  <a:pt x="265286" y="3134408"/>
                  <a:pt x="258805" y="3106027"/>
                  <a:pt x="270990" y="3110288"/>
                </a:cubicBezTo>
                <a:cubicBezTo>
                  <a:pt x="270407" y="3100106"/>
                  <a:pt x="265565" y="3093497"/>
                  <a:pt x="273494" y="3097704"/>
                </a:cubicBezTo>
                <a:cubicBezTo>
                  <a:pt x="273534" y="3094376"/>
                  <a:pt x="274313" y="3092401"/>
                  <a:pt x="275456" y="3091047"/>
                </a:cubicBezTo>
                <a:lnTo>
                  <a:pt x="275980" y="3090672"/>
                </a:lnTo>
                <a:lnTo>
                  <a:pt x="274486" y="3068004"/>
                </a:lnTo>
                <a:lnTo>
                  <a:pt x="275226" y="3065087"/>
                </a:lnTo>
                <a:lnTo>
                  <a:pt x="273050" y="3050191"/>
                </a:lnTo>
                <a:cubicBezTo>
                  <a:pt x="272889" y="3047647"/>
                  <a:pt x="272728" y="3045103"/>
                  <a:pt x="272566" y="3042559"/>
                </a:cubicBezTo>
                <a:lnTo>
                  <a:pt x="271107" y="3040271"/>
                </a:lnTo>
                <a:cubicBezTo>
                  <a:pt x="270265" y="3037872"/>
                  <a:pt x="270006" y="3034528"/>
                  <a:pt x="271065" y="3029072"/>
                </a:cubicBezTo>
                <a:lnTo>
                  <a:pt x="271558" y="3027835"/>
                </a:lnTo>
                <a:cubicBezTo>
                  <a:pt x="270688" y="3024705"/>
                  <a:pt x="268559" y="2982922"/>
                  <a:pt x="268717" y="2964245"/>
                </a:cubicBezTo>
                <a:cubicBezTo>
                  <a:pt x="279502" y="2933904"/>
                  <a:pt x="269365" y="2949568"/>
                  <a:pt x="272511" y="2915772"/>
                </a:cubicBezTo>
                <a:cubicBezTo>
                  <a:pt x="272017" y="2877552"/>
                  <a:pt x="270125" y="2850992"/>
                  <a:pt x="270356" y="2825842"/>
                </a:cubicBezTo>
                <a:cubicBezTo>
                  <a:pt x="269433" y="2814032"/>
                  <a:pt x="268938" y="2727859"/>
                  <a:pt x="273897" y="2734957"/>
                </a:cubicBezTo>
                <a:cubicBezTo>
                  <a:pt x="264242" y="2698391"/>
                  <a:pt x="277769" y="2677127"/>
                  <a:pt x="274458" y="2636572"/>
                </a:cubicBezTo>
                <a:cubicBezTo>
                  <a:pt x="287792" y="2615986"/>
                  <a:pt x="275829" y="2626668"/>
                  <a:pt x="279157" y="2604260"/>
                </a:cubicBezTo>
                <a:cubicBezTo>
                  <a:pt x="279270" y="2587221"/>
                  <a:pt x="288019" y="2599786"/>
                  <a:pt x="288131" y="2582747"/>
                </a:cubicBezTo>
                <a:cubicBezTo>
                  <a:pt x="260352" y="2545890"/>
                  <a:pt x="290145" y="2525479"/>
                  <a:pt x="282516" y="2478755"/>
                </a:cubicBezTo>
                <a:lnTo>
                  <a:pt x="287359" y="2451804"/>
                </a:lnTo>
                <a:cubicBezTo>
                  <a:pt x="285426" y="2443087"/>
                  <a:pt x="285710" y="2414879"/>
                  <a:pt x="289577" y="2408801"/>
                </a:cubicBezTo>
                <a:cubicBezTo>
                  <a:pt x="290424" y="2402768"/>
                  <a:pt x="289064" y="2396183"/>
                  <a:pt x="293203" y="2392670"/>
                </a:cubicBezTo>
                <a:cubicBezTo>
                  <a:pt x="295637" y="2379564"/>
                  <a:pt x="301233" y="2349549"/>
                  <a:pt x="304183" y="2330165"/>
                </a:cubicBezTo>
                <a:cubicBezTo>
                  <a:pt x="298973" y="2319718"/>
                  <a:pt x="309550" y="2303314"/>
                  <a:pt x="310900" y="2276363"/>
                </a:cubicBezTo>
                <a:cubicBezTo>
                  <a:pt x="304874" y="2264930"/>
                  <a:pt x="311891" y="2258198"/>
                  <a:pt x="303909" y="2236310"/>
                </a:cubicBezTo>
                <a:cubicBezTo>
                  <a:pt x="304734" y="2235412"/>
                  <a:pt x="305502" y="2234293"/>
                  <a:pt x="306187" y="2232984"/>
                </a:cubicBezTo>
                <a:cubicBezTo>
                  <a:pt x="310170" y="2225381"/>
                  <a:pt x="310605" y="2213194"/>
                  <a:pt x="307158" y="2205763"/>
                </a:cubicBezTo>
                <a:cubicBezTo>
                  <a:pt x="296601" y="2170883"/>
                  <a:pt x="306474" y="2175442"/>
                  <a:pt x="304860" y="2145703"/>
                </a:cubicBezTo>
                <a:cubicBezTo>
                  <a:pt x="304314" y="2112090"/>
                  <a:pt x="314083" y="2134724"/>
                  <a:pt x="304273" y="2092533"/>
                </a:cubicBezTo>
                <a:cubicBezTo>
                  <a:pt x="308983" y="2088154"/>
                  <a:pt x="303590" y="2066396"/>
                  <a:pt x="301642" y="2057359"/>
                </a:cubicBezTo>
                <a:cubicBezTo>
                  <a:pt x="301720" y="2041038"/>
                  <a:pt x="313213" y="2032807"/>
                  <a:pt x="306736" y="2016105"/>
                </a:cubicBezTo>
                <a:cubicBezTo>
                  <a:pt x="312847" y="2019262"/>
                  <a:pt x="310007" y="1975377"/>
                  <a:pt x="316234" y="1983129"/>
                </a:cubicBezTo>
                <a:cubicBezTo>
                  <a:pt x="322177" y="1972692"/>
                  <a:pt x="313034" y="1967129"/>
                  <a:pt x="318238" y="1956745"/>
                </a:cubicBezTo>
                <a:cubicBezTo>
                  <a:pt x="319718" y="1944884"/>
                  <a:pt x="311423" y="1963350"/>
                  <a:pt x="311341" y="1950160"/>
                </a:cubicBezTo>
                <a:lnTo>
                  <a:pt x="323556" y="1879546"/>
                </a:lnTo>
                <a:cubicBezTo>
                  <a:pt x="320263" y="1869846"/>
                  <a:pt x="322312" y="1862247"/>
                  <a:pt x="326085" y="1854893"/>
                </a:cubicBezTo>
                <a:cubicBezTo>
                  <a:pt x="325955" y="1832625"/>
                  <a:pt x="332007" y="1812578"/>
                  <a:pt x="335058" y="1787684"/>
                </a:cubicBezTo>
                <a:cubicBezTo>
                  <a:pt x="331933" y="1760490"/>
                  <a:pt x="342400" y="1747069"/>
                  <a:pt x="345620" y="1720464"/>
                </a:cubicBezTo>
                <a:cubicBezTo>
                  <a:pt x="337355" y="1693643"/>
                  <a:pt x="360215" y="1703686"/>
                  <a:pt x="360760" y="1681196"/>
                </a:cubicBezTo>
                <a:cubicBezTo>
                  <a:pt x="353923" y="1644243"/>
                  <a:pt x="368449" y="1682451"/>
                  <a:pt x="368483" y="1625881"/>
                </a:cubicBezTo>
                <a:cubicBezTo>
                  <a:pt x="367181" y="1622619"/>
                  <a:pt x="369088" y="1615868"/>
                  <a:pt x="371077" y="1616704"/>
                </a:cubicBezTo>
                <a:cubicBezTo>
                  <a:pt x="371005" y="1604306"/>
                  <a:pt x="384453" y="1569256"/>
                  <a:pt x="383008" y="1551493"/>
                </a:cubicBezTo>
                <a:cubicBezTo>
                  <a:pt x="390598" y="1517303"/>
                  <a:pt x="381821" y="1500132"/>
                  <a:pt x="384834" y="1475233"/>
                </a:cubicBezTo>
                <a:cubicBezTo>
                  <a:pt x="393221" y="1446677"/>
                  <a:pt x="400498" y="1430031"/>
                  <a:pt x="418371" y="1380155"/>
                </a:cubicBezTo>
                <a:lnTo>
                  <a:pt x="469641" y="1210871"/>
                </a:lnTo>
                <a:cubicBezTo>
                  <a:pt x="507460" y="1148093"/>
                  <a:pt x="486915" y="1066841"/>
                  <a:pt x="489701" y="1028427"/>
                </a:cubicBezTo>
                <a:cubicBezTo>
                  <a:pt x="478454" y="1012506"/>
                  <a:pt x="490925" y="999600"/>
                  <a:pt x="486354" y="980383"/>
                </a:cubicBezTo>
                <a:cubicBezTo>
                  <a:pt x="483880" y="937629"/>
                  <a:pt x="471099" y="895192"/>
                  <a:pt x="479762" y="839699"/>
                </a:cubicBezTo>
                <a:cubicBezTo>
                  <a:pt x="444550" y="814685"/>
                  <a:pt x="465776" y="749644"/>
                  <a:pt x="445664" y="696545"/>
                </a:cubicBezTo>
                <a:cubicBezTo>
                  <a:pt x="441558" y="665722"/>
                  <a:pt x="459046" y="617297"/>
                  <a:pt x="440047" y="606615"/>
                </a:cubicBezTo>
                <a:cubicBezTo>
                  <a:pt x="451675" y="592509"/>
                  <a:pt x="432892" y="579307"/>
                  <a:pt x="431225" y="563889"/>
                </a:cubicBezTo>
                <a:cubicBezTo>
                  <a:pt x="438618" y="551582"/>
                  <a:pt x="432225" y="545475"/>
                  <a:pt x="430803" y="534294"/>
                </a:cubicBezTo>
                <a:cubicBezTo>
                  <a:pt x="435364" y="529230"/>
                  <a:pt x="435126" y="519767"/>
                  <a:pt x="429777" y="516548"/>
                </a:cubicBezTo>
                <a:cubicBezTo>
                  <a:pt x="417444" y="521116"/>
                  <a:pt x="423596" y="488251"/>
                  <a:pt x="415090" y="485808"/>
                </a:cubicBezTo>
                <a:cubicBezTo>
                  <a:pt x="413316" y="466733"/>
                  <a:pt x="424116" y="383903"/>
                  <a:pt x="410499" y="369873"/>
                </a:cubicBezTo>
                <a:cubicBezTo>
                  <a:pt x="404034" y="331308"/>
                  <a:pt x="425696" y="275570"/>
                  <a:pt x="425314" y="259180"/>
                </a:cubicBezTo>
                <a:cubicBezTo>
                  <a:pt x="450188" y="242918"/>
                  <a:pt x="384634" y="163766"/>
                  <a:pt x="383240" y="94173"/>
                </a:cubicBezTo>
                <a:cubicBezTo>
                  <a:pt x="385641" y="84795"/>
                  <a:pt x="385609" y="79782"/>
                  <a:pt x="379938" y="77267"/>
                </a:cubicBezTo>
                <a:cubicBezTo>
                  <a:pt x="378301" y="68220"/>
                  <a:pt x="376144" y="54774"/>
                  <a:pt x="373430" y="38856"/>
                </a:cubicBez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5867400" y="609600"/>
            <a:ext cx="5310116" cy="1322887"/>
          </a:xfrm>
        </p:spPr>
        <p:txBody>
          <a:bodyPr>
            <a:normAutofit/>
          </a:bodyPr>
          <a:lstStyle/>
          <a:p>
            <a:r>
              <a:rPr lang="en-US" altLang="en-US" dirty="0"/>
              <a:t>Recoil of a rifle, example</a:t>
            </a:r>
            <a:endParaRPr lang="en-US" dirty="0"/>
          </a:p>
        </p:txBody>
      </p:sp>
      <p:pic>
        <p:nvPicPr>
          <p:cNvPr id="4" name="Picture 3"/>
          <p:cNvPicPr>
            <a:picLocks noChangeAspect="1"/>
          </p:cNvPicPr>
          <p:nvPr/>
        </p:nvPicPr>
        <p:blipFill>
          <a:blip r:embed="rId2"/>
          <a:stretch>
            <a:fillRect/>
          </a:stretch>
        </p:blipFill>
        <p:spPr>
          <a:xfrm>
            <a:off x="674427" y="2499359"/>
            <a:ext cx="3720152" cy="1869376"/>
          </a:xfrm>
          <a:prstGeom prst="rect">
            <a:avLst/>
          </a:prstGeom>
        </p:spPr>
      </p:pic>
      <p:sp>
        <p:nvSpPr>
          <p:cNvPr id="3" name="Content Placeholder 2"/>
          <p:cNvSpPr>
            <a:spLocks noGrp="1"/>
          </p:cNvSpPr>
          <p:nvPr>
            <p:ph idx="1"/>
          </p:nvPr>
        </p:nvSpPr>
        <p:spPr>
          <a:xfrm>
            <a:off x="5867400" y="2194102"/>
            <a:ext cx="5310116" cy="3908585"/>
          </a:xfrm>
        </p:spPr>
        <p:txBody>
          <a:bodyPr>
            <a:normAutofit/>
          </a:bodyPr>
          <a:lstStyle/>
          <a:p>
            <a:pPr marL="0" indent="0">
              <a:buNone/>
            </a:pPr>
            <a:r>
              <a:rPr lang="en-US" sz="2000"/>
              <a:t>A marksman holds a rifle of mass </a:t>
            </a:r>
            <a:r>
              <a:rPr lang="en-US" sz="2000" i="1"/>
              <a:t>m</a:t>
            </a:r>
            <a:r>
              <a:rPr lang="en-US" sz="2000" baseline="-25000"/>
              <a:t>R</a:t>
            </a:r>
            <a:r>
              <a:rPr lang="en-US" sz="2000"/>
              <a:t> = 3.00 kg loosely in his hands, so as to let it recoil freely when fired. He fires a bullet of mass </a:t>
            </a:r>
            <a:r>
              <a:rPr lang="en-US" sz="2000" i="1"/>
              <a:t>m</a:t>
            </a:r>
            <a:r>
              <a:rPr lang="en-US" sz="2000" baseline="-25000"/>
              <a:t>B</a:t>
            </a:r>
            <a:r>
              <a:rPr lang="en-US" sz="2000"/>
              <a:t> = 5.00 g horizontally with a velocity relative to the ground of </a:t>
            </a:r>
            <a:r>
              <a:rPr lang="en-US" sz="2000" i="1"/>
              <a:t>v</a:t>
            </a:r>
            <a:r>
              <a:rPr lang="en-US" sz="2000" baseline="-25000"/>
              <a:t>B</a:t>
            </a:r>
            <a:r>
              <a:rPr lang="en-US" sz="2000"/>
              <a:t> = 300 m/s. What is the recoil velocity of a rifle? What are the final kinetic energy and momentum of the bullet? Of the rifle?  </a:t>
            </a:r>
          </a:p>
          <a:p>
            <a:endParaRPr lang="en-US" sz="2000"/>
          </a:p>
        </p:txBody>
      </p:sp>
    </p:spTree>
    <p:extLst>
      <p:ext uri="{BB962C8B-B14F-4D97-AF65-F5344CB8AC3E}">
        <p14:creationId xmlns:p14="http://schemas.microsoft.com/office/powerpoint/2010/main" val="493660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Collisions: major assumptions</a:t>
            </a:r>
            <a:br>
              <a:rPr lang="en-US" dirty="0"/>
            </a:br>
            <a:endParaRPr lang="en-US" dirty="0"/>
          </a:p>
        </p:txBody>
      </p:sp>
      <p:graphicFrame>
        <p:nvGraphicFramePr>
          <p:cNvPr id="6" name="Content Placeholder 2">
            <a:extLst>
              <a:ext uri="{FF2B5EF4-FFF2-40B4-BE49-F238E27FC236}">
                <a16:creationId xmlns:a16="http://schemas.microsoft.com/office/drawing/2014/main" id="{9B6ABE40-61DF-A458-0BD8-34AA9C6F4AE3}"/>
              </a:ext>
            </a:extLst>
          </p:cNvPr>
          <p:cNvGraphicFramePr>
            <a:graphicFrameLocks noGrp="1"/>
          </p:cNvGraphicFramePr>
          <p:nvPr>
            <p:ph idx="1"/>
            <p:extLst>
              <p:ext uri="{D42A27DB-BD31-4B8C-83A1-F6EECF244321}">
                <p14:modId xmlns:p14="http://schemas.microsoft.com/office/powerpoint/2010/main" val="1386851619"/>
              </p:ext>
            </p:extLst>
          </p:nvPr>
        </p:nvGraphicFramePr>
        <p:xfrm>
          <a:off x="890954" y="120430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4780547" y="5671386"/>
            <a:ext cx="7411453" cy="1200329"/>
          </a:xfrm>
          <a:prstGeom prst="rect">
            <a:avLst/>
          </a:prstGeom>
          <a:solidFill>
            <a:schemeClr val="bg1">
              <a:lumMod val="65000"/>
            </a:schemeClr>
          </a:solidFill>
        </p:spPr>
        <p:txBody>
          <a:bodyPr wrap="square" rtlCol="0">
            <a:spAutoFit/>
          </a:bodyPr>
          <a:lstStyle/>
          <a:p>
            <a:r>
              <a:rPr lang="en-US" dirty="0"/>
              <a:t>In any collision in which external forces can be neglected, total linear momentum is conserved, that is the total momentum before collision is equal to the total momentum after collision. Kinetic energy may or may not be conserved.</a:t>
            </a:r>
          </a:p>
        </p:txBody>
      </p:sp>
    </p:spTree>
    <p:extLst>
      <p:ext uri="{BB962C8B-B14F-4D97-AF65-F5344CB8AC3E}">
        <p14:creationId xmlns:p14="http://schemas.microsoft.com/office/powerpoint/2010/main" val="37542639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821940F-7A1D-4ACC-85B4-A932898A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16674508-81D3-48CF-96BF-7FC60EAA57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741994" cy="6858000"/>
          </a:xfrm>
          <a:custGeom>
            <a:avLst/>
            <a:gdLst>
              <a:gd name="connsiteX0" fmla="*/ 0 w 6568309"/>
              <a:gd name="connsiteY0" fmla="*/ 0 h 6858000"/>
              <a:gd name="connsiteX1" fmla="*/ 362841 w 6568309"/>
              <a:gd name="connsiteY1" fmla="*/ 0 h 6858000"/>
              <a:gd name="connsiteX2" fmla="*/ 523269 w 6568309"/>
              <a:gd name="connsiteY2" fmla="*/ 0 h 6858000"/>
              <a:gd name="connsiteX3" fmla="*/ 1343025 w 6568309"/>
              <a:gd name="connsiteY3" fmla="*/ 0 h 6858000"/>
              <a:gd name="connsiteX4" fmla="*/ 1705866 w 6568309"/>
              <a:gd name="connsiteY4" fmla="*/ 0 h 6858000"/>
              <a:gd name="connsiteX5" fmla="*/ 1866294 w 6568309"/>
              <a:gd name="connsiteY5" fmla="*/ 0 h 6858000"/>
              <a:gd name="connsiteX6" fmla="*/ 5225154 w 6568309"/>
              <a:gd name="connsiteY6" fmla="*/ 0 h 6858000"/>
              <a:gd name="connsiteX7" fmla="*/ 6568179 w 6568309"/>
              <a:gd name="connsiteY7" fmla="*/ 0 h 6858000"/>
              <a:gd name="connsiteX8" fmla="*/ 6568309 w 6568309"/>
              <a:gd name="connsiteY8" fmla="*/ 1 h 6858000"/>
              <a:gd name="connsiteX9" fmla="*/ 6562951 w 6568309"/>
              <a:gd name="connsiteY9" fmla="*/ 30700 h 6858000"/>
              <a:gd name="connsiteX10" fmla="*/ 6547446 w 6568309"/>
              <a:gd name="connsiteY10" fmla="*/ 310025 h 6858000"/>
              <a:gd name="connsiteX11" fmla="*/ 6558316 w 6568309"/>
              <a:gd name="connsiteY11" fmla="*/ 443960 h 6858000"/>
              <a:gd name="connsiteX12" fmla="*/ 6528896 w 6568309"/>
              <a:gd name="connsiteY12" fmla="*/ 642659 h 6858000"/>
              <a:gd name="connsiteX13" fmla="*/ 6523095 w 6568309"/>
              <a:gd name="connsiteY13" fmla="*/ 673307 h 6858000"/>
              <a:gd name="connsiteX14" fmla="*/ 6496169 w 6568309"/>
              <a:gd name="connsiteY14" fmla="*/ 839641 h 6858000"/>
              <a:gd name="connsiteX15" fmla="*/ 6450789 w 6568309"/>
              <a:gd name="connsiteY15" fmla="*/ 958357 h 6858000"/>
              <a:gd name="connsiteX16" fmla="*/ 6453996 w 6568309"/>
              <a:gd name="connsiteY16" fmla="*/ 963398 h 6858000"/>
              <a:gd name="connsiteX17" fmla="*/ 6419467 w 6568309"/>
              <a:gd name="connsiteY17" fmla="*/ 1117169 h 6858000"/>
              <a:gd name="connsiteX18" fmla="*/ 6417348 w 6568309"/>
              <a:gd name="connsiteY18" fmla="*/ 1144352 h 6858000"/>
              <a:gd name="connsiteX19" fmla="*/ 6418473 w 6568309"/>
              <a:gd name="connsiteY19" fmla="*/ 1164484 h 6858000"/>
              <a:gd name="connsiteX20" fmla="*/ 6406979 w 6568309"/>
              <a:gd name="connsiteY20" fmla="*/ 1213829 h 6858000"/>
              <a:gd name="connsiteX21" fmla="*/ 6381928 w 6568309"/>
              <a:gd name="connsiteY21" fmla="*/ 1294823 h 6858000"/>
              <a:gd name="connsiteX22" fmla="*/ 6377948 w 6568309"/>
              <a:gd name="connsiteY22" fmla="*/ 1312193 h 6858000"/>
              <a:gd name="connsiteX23" fmla="*/ 6379894 w 6568309"/>
              <a:gd name="connsiteY23" fmla="*/ 1327626 h 6858000"/>
              <a:gd name="connsiteX24" fmla="*/ 6385024 w 6568309"/>
              <a:gd name="connsiteY24" fmla="*/ 1331644 h 6858000"/>
              <a:gd name="connsiteX25" fmla="*/ 6383696 w 6568309"/>
              <a:gd name="connsiteY25" fmla="*/ 1341276 h 6858000"/>
              <a:gd name="connsiteX26" fmla="*/ 6384464 w 6568309"/>
              <a:gd name="connsiteY26" fmla="*/ 1343945 h 6858000"/>
              <a:gd name="connsiteX27" fmla="*/ 6387748 w 6568309"/>
              <a:gd name="connsiteY27" fmla="*/ 1359134 h 6858000"/>
              <a:gd name="connsiteX28" fmla="*/ 6364157 w 6568309"/>
              <a:gd name="connsiteY28" fmla="*/ 1427803 h 6858000"/>
              <a:gd name="connsiteX29" fmla="*/ 6335874 w 6568309"/>
              <a:gd name="connsiteY29" fmla="*/ 1540278 h 6858000"/>
              <a:gd name="connsiteX30" fmla="*/ 6331892 w 6568309"/>
              <a:gd name="connsiteY30" fmla="*/ 1547262 h 6858000"/>
              <a:gd name="connsiteX31" fmla="*/ 6332744 w 6568309"/>
              <a:gd name="connsiteY31" fmla="*/ 1577056 h 6858000"/>
              <a:gd name="connsiteX32" fmla="*/ 6333604 w 6568309"/>
              <a:gd name="connsiteY32" fmla="*/ 1595898 h 6858000"/>
              <a:gd name="connsiteX33" fmla="*/ 6324749 w 6568309"/>
              <a:gd name="connsiteY33" fmla="*/ 1703726 h 6858000"/>
              <a:gd name="connsiteX34" fmla="*/ 6329594 w 6568309"/>
              <a:gd name="connsiteY34" fmla="*/ 1809535 h 6858000"/>
              <a:gd name="connsiteX35" fmla="*/ 6329062 w 6568309"/>
              <a:gd name="connsiteY35" fmla="*/ 2018310 h 6858000"/>
              <a:gd name="connsiteX36" fmla="*/ 6321735 w 6568309"/>
              <a:gd name="connsiteY36" fmla="*/ 2071355 h 6858000"/>
              <a:gd name="connsiteX37" fmla="*/ 6322678 w 6568309"/>
              <a:gd name="connsiteY37" fmla="*/ 2141166 h 6858000"/>
              <a:gd name="connsiteX38" fmla="*/ 6321340 w 6568309"/>
              <a:gd name="connsiteY38" fmla="*/ 2154548 h 6858000"/>
              <a:gd name="connsiteX39" fmla="*/ 6316582 w 6568309"/>
              <a:gd name="connsiteY39" fmla="*/ 2158153 h 6858000"/>
              <a:gd name="connsiteX40" fmla="*/ 6311428 w 6568309"/>
              <a:gd name="connsiteY40" fmla="*/ 2178174 h 6858000"/>
              <a:gd name="connsiteX41" fmla="*/ 6310192 w 6568309"/>
              <a:gd name="connsiteY41" fmla="*/ 2202858 h 6858000"/>
              <a:gd name="connsiteX42" fmla="*/ 6309211 w 6568309"/>
              <a:gd name="connsiteY42" fmla="*/ 2320214 h 6858000"/>
              <a:gd name="connsiteX43" fmla="*/ 6300151 w 6568309"/>
              <a:gd name="connsiteY43" fmla="*/ 2417011 h 6858000"/>
              <a:gd name="connsiteX44" fmla="*/ 6295176 w 6568309"/>
              <a:gd name="connsiteY44" fmla="*/ 2454207 h 6858000"/>
              <a:gd name="connsiteX45" fmla="*/ 6293727 w 6568309"/>
              <a:gd name="connsiteY45" fmla="*/ 2487203 h 6858000"/>
              <a:gd name="connsiteX46" fmla="*/ 6285477 w 6568309"/>
              <a:gd name="connsiteY46" fmla="*/ 2512282 h 6858000"/>
              <a:gd name="connsiteX47" fmla="*/ 6286205 w 6568309"/>
              <a:gd name="connsiteY47" fmla="*/ 2514318 h 6858000"/>
              <a:gd name="connsiteX48" fmla="*/ 6304629 w 6568309"/>
              <a:gd name="connsiteY48" fmla="*/ 2574334 h 6858000"/>
              <a:gd name="connsiteX49" fmla="*/ 6303842 w 6568309"/>
              <a:gd name="connsiteY49" fmla="*/ 2579877 h 6858000"/>
              <a:gd name="connsiteX50" fmla="*/ 6303953 w 6568309"/>
              <a:gd name="connsiteY50" fmla="*/ 2608928 h 6858000"/>
              <a:gd name="connsiteX51" fmla="*/ 6303530 w 6568309"/>
              <a:gd name="connsiteY51" fmla="*/ 2613111 h 6858000"/>
              <a:gd name="connsiteX52" fmla="*/ 6297474 w 6568309"/>
              <a:gd name="connsiteY52" fmla="*/ 2621996 h 6858000"/>
              <a:gd name="connsiteX53" fmla="*/ 6299263 w 6568309"/>
              <a:gd name="connsiteY53" fmla="*/ 2634265 h 6858000"/>
              <a:gd name="connsiteX54" fmla="*/ 6293065 w 6568309"/>
              <a:gd name="connsiteY54" fmla="*/ 2647237 h 6858000"/>
              <a:gd name="connsiteX55" fmla="*/ 6297496 w 6568309"/>
              <a:gd name="connsiteY55" fmla="*/ 2650786 h 6858000"/>
              <a:gd name="connsiteX56" fmla="*/ 6301708 w 6568309"/>
              <a:gd name="connsiteY56" fmla="*/ 2661993 h 6858000"/>
              <a:gd name="connsiteX57" fmla="*/ 6295884 w 6568309"/>
              <a:gd name="connsiteY57" fmla="*/ 2670949 h 6858000"/>
              <a:gd name="connsiteX58" fmla="*/ 6291714 w 6568309"/>
              <a:gd name="connsiteY58" fmla="*/ 2690255 h 6858000"/>
              <a:gd name="connsiteX59" fmla="*/ 6292327 w 6568309"/>
              <a:gd name="connsiteY59" fmla="*/ 2695683 h 6858000"/>
              <a:gd name="connsiteX60" fmla="*/ 6284410 w 6568309"/>
              <a:gd name="connsiteY60" fmla="*/ 2713964 h 6858000"/>
              <a:gd name="connsiteX61" fmla="*/ 6280410 w 6568309"/>
              <a:gd name="connsiteY61" fmla="*/ 2730175 h 6858000"/>
              <a:gd name="connsiteX62" fmla="*/ 6288082 w 6568309"/>
              <a:gd name="connsiteY62" fmla="*/ 2763497 h 6858000"/>
              <a:gd name="connsiteX63" fmla="*/ 6260924 w 6568309"/>
              <a:gd name="connsiteY63" fmla="*/ 3051539 h 6858000"/>
              <a:gd name="connsiteX64" fmla="*/ 6210151 w 6568309"/>
              <a:gd name="connsiteY64" fmla="*/ 3335396 h 6858000"/>
              <a:gd name="connsiteX65" fmla="*/ 6212034 w 6568309"/>
              <a:gd name="connsiteY65" fmla="*/ 3456509 h 6858000"/>
              <a:gd name="connsiteX66" fmla="*/ 6197490 w 6568309"/>
              <a:gd name="connsiteY66" fmla="*/ 3531827 h 6858000"/>
              <a:gd name="connsiteX67" fmla="*/ 6208018 w 6568309"/>
              <a:gd name="connsiteY67" fmla="*/ 3570877 h 6858000"/>
              <a:gd name="connsiteX68" fmla="*/ 6205920 w 6568309"/>
              <a:gd name="connsiteY68" fmla="*/ 3583849 h 6858000"/>
              <a:gd name="connsiteX69" fmla="*/ 6199616 w 6568309"/>
              <a:gd name="connsiteY69" fmla="*/ 3592763 h 6858000"/>
              <a:gd name="connsiteX70" fmla="*/ 6181288 w 6568309"/>
              <a:gd name="connsiteY70" fmla="*/ 3653485 h 6858000"/>
              <a:gd name="connsiteX71" fmla="*/ 6175963 w 6568309"/>
              <a:gd name="connsiteY71" fmla="*/ 3670528 h 6858000"/>
              <a:gd name="connsiteX72" fmla="*/ 6176722 w 6568309"/>
              <a:gd name="connsiteY72" fmla="*/ 3685990 h 6858000"/>
              <a:gd name="connsiteX73" fmla="*/ 6181549 w 6568309"/>
              <a:gd name="connsiteY73" fmla="*/ 3690283 h 6858000"/>
              <a:gd name="connsiteX74" fmla="*/ 6179476 w 6568309"/>
              <a:gd name="connsiteY74" fmla="*/ 3699787 h 6858000"/>
              <a:gd name="connsiteX75" fmla="*/ 6180040 w 6568309"/>
              <a:gd name="connsiteY75" fmla="*/ 3702486 h 6858000"/>
              <a:gd name="connsiteX76" fmla="*/ 6182155 w 6568309"/>
              <a:gd name="connsiteY76" fmla="*/ 3717784 h 6858000"/>
              <a:gd name="connsiteX77" fmla="*/ 6158980 w 6568309"/>
              <a:gd name="connsiteY77" fmla="*/ 3746229 h 6858000"/>
              <a:gd name="connsiteX78" fmla="*/ 6096049 w 6568309"/>
              <a:gd name="connsiteY78" fmla="*/ 3924910 h 6858000"/>
              <a:gd name="connsiteX79" fmla="*/ 6069712 w 6568309"/>
              <a:gd name="connsiteY79" fmla="*/ 3989353 h 6858000"/>
              <a:gd name="connsiteX80" fmla="*/ 6067330 w 6568309"/>
              <a:gd name="connsiteY80" fmla="*/ 4033899 h 6858000"/>
              <a:gd name="connsiteX81" fmla="*/ 6061081 w 6568309"/>
              <a:gd name="connsiteY81" fmla="*/ 4142250 h 6858000"/>
              <a:gd name="connsiteX82" fmla="*/ 6042858 w 6568309"/>
              <a:gd name="connsiteY82" fmla="*/ 4329442 h 6858000"/>
              <a:gd name="connsiteX83" fmla="*/ 6034182 w 6568309"/>
              <a:gd name="connsiteY83" fmla="*/ 4456184 h 6858000"/>
              <a:gd name="connsiteX84" fmla="*/ 6029178 w 6568309"/>
              <a:gd name="connsiteY84" fmla="*/ 4468478 h 6858000"/>
              <a:gd name="connsiteX85" fmla="*/ 6029974 w 6568309"/>
              <a:gd name="connsiteY85" fmla="*/ 4469862 h 6858000"/>
              <a:gd name="connsiteX86" fmla="*/ 6028340 w 6568309"/>
              <a:gd name="connsiteY86" fmla="*/ 4483797 h 6858000"/>
              <a:gd name="connsiteX87" fmla="*/ 6025168 w 6568309"/>
              <a:gd name="connsiteY87" fmla="*/ 4487091 h 6858000"/>
              <a:gd name="connsiteX88" fmla="*/ 6023164 w 6568309"/>
              <a:gd name="connsiteY88" fmla="*/ 4496728 h 6858000"/>
              <a:gd name="connsiteX89" fmla="*/ 6016839 w 6568309"/>
              <a:gd name="connsiteY89" fmla="*/ 4515918 h 6858000"/>
              <a:gd name="connsiteX90" fmla="*/ 6017886 w 6568309"/>
              <a:gd name="connsiteY90" fmla="*/ 4519316 h 6858000"/>
              <a:gd name="connsiteX91" fmla="*/ 6011819 w 6568309"/>
              <a:gd name="connsiteY91" fmla="*/ 4547957 h 6858000"/>
              <a:gd name="connsiteX92" fmla="*/ 6012791 w 6568309"/>
              <a:gd name="connsiteY92" fmla="*/ 4548262 h 6858000"/>
              <a:gd name="connsiteX93" fmla="*/ 6015703 w 6568309"/>
              <a:gd name="connsiteY93" fmla="*/ 4555939 h 6858000"/>
              <a:gd name="connsiteX94" fmla="*/ 6018854 w 6568309"/>
              <a:gd name="connsiteY94" fmla="*/ 4570815 h 6858000"/>
              <a:gd name="connsiteX95" fmla="*/ 6033000 w 6568309"/>
              <a:gd name="connsiteY95" fmla="*/ 4633846 h 6858000"/>
              <a:gd name="connsiteX96" fmla="*/ 6032325 w 6568309"/>
              <a:gd name="connsiteY96" fmla="*/ 4639816 h 6858000"/>
              <a:gd name="connsiteX97" fmla="*/ 6032549 w 6568309"/>
              <a:gd name="connsiteY97" fmla="*/ 4639923 h 6858000"/>
              <a:gd name="connsiteX98" fmla="*/ 6032309 w 6568309"/>
              <a:gd name="connsiteY98" fmla="*/ 4646192 h 6858000"/>
              <a:gd name="connsiteX99" fmla="*/ 6031095 w 6568309"/>
              <a:gd name="connsiteY99" fmla="*/ 4650706 h 6858000"/>
              <a:gd name="connsiteX100" fmla="*/ 6029786 w 6568309"/>
              <a:gd name="connsiteY100" fmla="*/ 4662290 h 6858000"/>
              <a:gd name="connsiteX101" fmla="*/ 6030911 w 6568309"/>
              <a:gd name="connsiteY101" fmla="*/ 4666180 h 6858000"/>
              <a:gd name="connsiteX102" fmla="*/ 6033630 w 6568309"/>
              <a:gd name="connsiteY102" fmla="*/ 4667585 h 6858000"/>
              <a:gd name="connsiteX103" fmla="*/ 6033189 w 6568309"/>
              <a:gd name="connsiteY103" fmla="*/ 4668660 h 6858000"/>
              <a:gd name="connsiteX104" fmla="*/ 6038764 w 6568309"/>
              <a:gd name="connsiteY104" fmla="*/ 4689807 h 6858000"/>
              <a:gd name="connsiteX105" fmla="*/ 6042217 w 6568309"/>
              <a:gd name="connsiteY105" fmla="*/ 4737890 h 6858000"/>
              <a:gd name="connsiteX106" fmla="*/ 6040543 w 6568309"/>
              <a:gd name="connsiteY106" fmla="*/ 4765657 h 6858000"/>
              <a:gd name="connsiteX107" fmla="*/ 6039956 w 6568309"/>
              <a:gd name="connsiteY107" fmla="*/ 4841463 h 6858000"/>
              <a:gd name="connsiteX108" fmla="*/ 6057123 w 6568309"/>
              <a:gd name="connsiteY108" fmla="*/ 4969863 h 6858000"/>
              <a:gd name="connsiteX109" fmla="*/ 6055039 w 6568309"/>
              <a:gd name="connsiteY109" fmla="*/ 4974028 h 6858000"/>
              <a:gd name="connsiteX110" fmla="*/ 6053462 w 6568309"/>
              <a:gd name="connsiteY110" fmla="*/ 4980318 h 6858000"/>
              <a:gd name="connsiteX111" fmla="*/ 6053643 w 6568309"/>
              <a:gd name="connsiteY111" fmla="*/ 4980501 h 6858000"/>
              <a:gd name="connsiteX112" fmla="*/ 6051733 w 6568309"/>
              <a:gd name="connsiteY112" fmla="*/ 4986338 h 6858000"/>
              <a:gd name="connsiteX113" fmla="*/ 6049602 w 6568309"/>
              <a:gd name="connsiteY113" fmla="*/ 4991296 h 6858000"/>
              <a:gd name="connsiteX114" fmla="*/ 6075165 w 6568309"/>
              <a:gd name="connsiteY114" fmla="*/ 5076895 h 6858000"/>
              <a:gd name="connsiteX115" fmla="*/ 6073751 w 6568309"/>
              <a:gd name="connsiteY115" fmla="*/ 5081568 h 6858000"/>
              <a:gd name="connsiteX116" fmla="*/ 6073150 w 6568309"/>
              <a:gd name="connsiteY116" fmla="*/ 5088173 h 6858000"/>
              <a:gd name="connsiteX117" fmla="*/ 6073355 w 6568309"/>
              <a:gd name="connsiteY117" fmla="*/ 5088300 h 6858000"/>
              <a:gd name="connsiteX118" fmla="*/ 6072362 w 6568309"/>
              <a:gd name="connsiteY118" fmla="*/ 5094558 h 6858000"/>
              <a:gd name="connsiteX119" fmla="*/ 6064726 w 6568309"/>
              <a:gd name="connsiteY119" fmla="*/ 5125620 h 6858000"/>
              <a:gd name="connsiteX120" fmla="*/ 6065415 w 6568309"/>
              <a:gd name="connsiteY120" fmla="*/ 5268004 h 6858000"/>
              <a:gd name="connsiteX121" fmla="*/ 6066081 w 6568309"/>
              <a:gd name="connsiteY121" fmla="*/ 5269530 h 6858000"/>
              <a:gd name="connsiteX122" fmla="*/ 6043407 w 6568309"/>
              <a:gd name="connsiteY122" fmla="*/ 5390941 h 6858000"/>
              <a:gd name="connsiteX123" fmla="*/ 6025377 w 6568309"/>
              <a:gd name="connsiteY123" fmla="*/ 5539927 h 6858000"/>
              <a:gd name="connsiteX124" fmla="*/ 6010052 w 6568309"/>
              <a:gd name="connsiteY124" fmla="*/ 5791594 h 6858000"/>
              <a:gd name="connsiteX125" fmla="*/ 5994220 w 6568309"/>
              <a:gd name="connsiteY125" fmla="*/ 5855206 h 6858000"/>
              <a:gd name="connsiteX126" fmla="*/ 5982580 w 6568309"/>
              <a:gd name="connsiteY126" fmla="*/ 5873582 h 6858000"/>
              <a:gd name="connsiteX127" fmla="*/ 5983608 w 6568309"/>
              <a:gd name="connsiteY127" fmla="*/ 5876037 h 6858000"/>
              <a:gd name="connsiteX128" fmla="*/ 5983535 w 6568309"/>
              <a:gd name="connsiteY128" fmla="*/ 5886534 h 6858000"/>
              <a:gd name="connsiteX129" fmla="*/ 5988737 w 6568309"/>
              <a:gd name="connsiteY129" fmla="*/ 5888644 h 6858000"/>
              <a:gd name="connsiteX130" fmla="*/ 5992371 w 6568309"/>
              <a:gd name="connsiteY130" fmla="*/ 5903832 h 6858000"/>
              <a:gd name="connsiteX131" fmla="*/ 5990780 w 6568309"/>
              <a:gd name="connsiteY131" fmla="*/ 5923391 h 6858000"/>
              <a:gd name="connsiteX132" fmla="*/ 5993870 w 6568309"/>
              <a:gd name="connsiteY132" fmla="*/ 6013205 h 6858000"/>
              <a:gd name="connsiteX133" fmla="*/ 5997673 w 6568309"/>
              <a:gd name="connsiteY133" fmla="*/ 6074018 h 6858000"/>
              <a:gd name="connsiteX134" fmla="*/ 6014840 w 6568309"/>
              <a:gd name="connsiteY134" fmla="*/ 6130837 h 6858000"/>
              <a:gd name="connsiteX135" fmla="*/ 6010704 w 6568309"/>
              <a:gd name="connsiteY135" fmla="*/ 6152982 h 6858000"/>
              <a:gd name="connsiteX136" fmla="*/ 6038294 w 6568309"/>
              <a:gd name="connsiteY136" fmla="*/ 6221100 h 6858000"/>
              <a:gd name="connsiteX137" fmla="*/ 6052331 w 6568309"/>
              <a:gd name="connsiteY137" fmla="*/ 6287550 h 6858000"/>
              <a:gd name="connsiteX138" fmla="*/ 6074143 w 6568309"/>
              <a:gd name="connsiteY138" fmla="*/ 6401595 h 6858000"/>
              <a:gd name="connsiteX139" fmla="*/ 6060199 w 6568309"/>
              <a:gd name="connsiteY139" fmla="*/ 6487110 h 6858000"/>
              <a:gd name="connsiteX140" fmla="*/ 6081156 w 6568309"/>
              <a:gd name="connsiteY140" fmla="*/ 6588589 h 6858000"/>
              <a:gd name="connsiteX141" fmla="*/ 6114944 w 6568309"/>
              <a:gd name="connsiteY141" fmla="*/ 6769963 h 6858000"/>
              <a:gd name="connsiteX142" fmla="*/ 6128950 w 6568309"/>
              <a:gd name="connsiteY142" fmla="*/ 6835814 h 6858000"/>
              <a:gd name="connsiteX143" fmla="*/ 6132536 w 6568309"/>
              <a:gd name="connsiteY143" fmla="*/ 6858000 h 6858000"/>
              <a:gd name="connsiteX144" fmla="*/ 4789511 w 6568309"/>
              <a:gd name="connsiteY144" fmla="*/ 6858000 h 6858000"/>
              <a:gd name="connsiteX145" fmla="*/ 1866294 w 6568309"/>
              <a:gd name="connsiteY145" fmla="*/ 6858000 h 6858000"/>
              <a:gd name="connsiteX146" fmla="*/ 1705866 w 6568309"/>
              <a:gd name="connsiteY146" fmla="*/ 6858000 h 6858000"/>
              <a:gd name="connsiteX147" fmla="*/ 1343025 w 6568309"/>
              <a:gd name="connsiteY147" fmla="*/ 6858000 h 6858000"/>
              <a:gd name="connsiteX148" fmla="*/ 523269 w 6568309"/>
              <a:gd name="connsiteY148" fmla="*/ 6858000 h 6858000"/>
              <a:gd name="connsiteX149" fmla="*/ 362841 w 6568309"/>
              <a:gd name="connsiteY149" fmla="*/ 6858000 h 6858000"/>
              <a:gd name="connsiteX150" fmla="*/ 0 w 6568309"/>
              <a:gd name="connsiteY15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568309" h="6858000">
                <a:moveTo>
                  <a:pt x="0" y="0"/>
                </a:moveTo>
                <a:lnTo>
                  <a:pt x="362841" y="0"/>
                </a:lnTo>
                <a:lnTo>
                  <a:pt x="523269" y="0"/>
                </a:lnTo>
                <a:lnTo>
                  <a:pt x="1343025" y="0"/>
                </a:lnTo>
                <a:lnTo>
                  <a:pt x="1705866" y="0"/>
                </a:lnTo>
                <a:lnTo>
                  <a:pt x="1866294" y="0"/>
                </a:lnTo>
                <a:lnTo>
                  <a:pt x="5225154" y="0"/>
                </a:lnTo>
                <a:lnTo>
                  <a:pt x="6568179" y="0"/>
                </a:lnTo>
                <a:lnTo>
                  <a:pt x="6568309" y="1"/>
                </a:lnTo>
                <a:lnTo>
                  <a:pt x="6562951" y="30700"/>
                </a:lnTo>
                <a:cubicBezTo>
                  <a:pt x="6559126" y="84364"/>
                  <a:pt x="6548218" y="241149"/>
                  <a:pt x="6547446" y="310025"/>
                </a:cubicBezTo>
                <a:cubicBezTo>
                  <a:pt x="6550151" y="367544"/>
                  <a:pt x="6557712" y="408251"/>
                  <a:pt x="6558316" y="443960"/>
                </a:cubicBezTo>
                <a:cubicBezTo>
                  <a:pt x="6555224" y="499397"/>
                  <a:pt x="6534767" y="604434"/>
                  <a:pt x="6528896" y="642659"/>
                </a:cubicBezTo>
                <a:cubicBezTo>
                  <a:pt x="6535204" y="657287"/>
                  <a:pt x="6515365" y="658191"/>
                  <a:pt x="6523095" y="673307"/>
                </a:cubicBezTo>
                <a:cubicBezTo>
                  <a:pt x="6523388" y="693769"/>
                  <a:pt x="6506868" y="797295"/>
                  <a:pt x="6496169" y="839641"/>
                </a:cubicBezTo>
                <a:cubicBezTo>
                  <a:pt x="6484119" y="887148"/>
                  <a:pt x="6457817" y="937731"/>
                  <a:pt x="6450789" y="958357"/>
                </a:cubicBezTo>
                <a:cubicBezTo>
                  <a:pt x="6443760" y="978983"/>
                  <a:pt x="6459217" y="936930"/>
                  <a:pt x="6453996" y="963398"/>
                </a:cubicBezTo>
                <a:cubicBezTo>
                  <a:pt x="6448777" y="989867"/>
                  <a:pt x="6425575" y="1087010"/>
                  <a:pt x="6419467" y="1117169"/>
                </a:cubicBezTo>
                <a:cubicBezTo>
                  <a:pt x="6431540" y="1118586"/>
                  <a:pt x="6409651" y="1135372"/>
                  <a:pt x="6417348" y="1144352"/>
                </a:cubicBezTo>
                <a:cubicBezTo>
                  <a:pt x="6424109" y="1150681"/>
                  <a:pt x="6419047" y="1157251"/>
                  <a:pt x="6418473" y="1164484"/>
                </a:cubicBezTo>
                <a:cubicBezTo>
                  <a:pt x="6423767" y="1173524"/>
                  <a:pt x="6413947" y="1205209"/>
                  <a:pt x="6406979" y="1213829"/>
                </a:cubicBezTo>
                <a:cubicBezTo>
                  <a:pt x="6382818" y="1235037"/>
                  <a:pt x="6400452" y="1277327"/>
                  <a:pt x="6381928" y="1294823"/>
                </a:cubicBezTo>
                <a:cubicBezTo>
                  <a:pt x="6379195" y="1300845"/>
                  <a:pt x="6378069" y="1306615"/>
                  <a:pt x="6377948" y="1312193"/>
                </a:cubicBezTo>
                <a:lnTo>
                  <a:pt x="6379894" y="1327626"/>
                </a:lnTo>
                <a:lnTo>
                  <a:pt x="6385024" y="1331644"/>
                </a:lnTo>
                <a:lnTo>
                  <a:pt x="6383696" y="1341276"/>
                </a:lnTo>
                <a:cubicBezTo>
                  <a:pt x="6383952" y="1342166"/>
                  <a:pt x="6384208" y="1343055"/>
                  <a:pt x="6384464" y="1343945"/>
                </a:cubicBezTo>
                <a:cubicBezTo>
                  <a:pt x="6385957" y="1349040"/>
                  <a:pt x="6387253" y="1354080"/>
                  <a:pt x="6387748" y="1359134"/>
                </a:cubicBezTo>
                <a:cubicBezTo>
                  <a:pt x="6384363" y="1373109"/>
                  <a:pt x="6372802" y="1397612"/>
                  <a:pt x="6364157" y="1427803"/>
                </a:cubicBezTo>
                <a:cubicBezTo>
                  <a:pt x="6348141" y="1460349"/>
                  <a:pt x="6348362" y="1505076"/>
                  <a:pt x="6335874" y="1540278"/>
                </a:cubicBezTo>
                <a:lnTo>
                  <a:pt x="6331892" y="1547262"/>
                </a:lnTo>
                <a:lnTo>
                  <a:pt x="6332744" y="1577056"/>
                </a:lnTo>
                <a:cubicBezTo>
                  <a:pt x="6335859" y="1582205"/>
                  <a:pt x="6336674" y="1589568"/>
                  <a:pt x="6333604" y="1595898"/>
                </a:cubicBezTo>
                <a:lnTo>
                  <a:pt x="6324749" y="1703726"/>
                </a:lnTo>
                <a:cubicBezTo>
                  <a:pt x="6324080" y="1739332"/>
                  <a:pt x="6318019" y="1754453"/>
                  <a:pt x="6329594" y="1809535"/>
                </a:cubicBezTo>
                <a:cubicBezTo>
                  <a:pt x="6344930" y="1868036"/>
                  <a:pt x="6323725" y="1952670"/>
                  <a:pt x="6329062" y="2018310"/>
                </a:cubicBezTo>
                <a:cubicBezTo>
                  <a:pt x="6308075" y="2053162"/>
                  <a:pt x="6326925" y="2034561"/>
                  <a:pt x="6321735" y="2071355"/>
                </a:cubicBezTo>
                <a:lnTo>
                  <a:pt x="6322678" y="2141166"/>
                </a:lnTo>
                <a:lnTo>
                  <a:pt x="6321340" y="2154548"/>
                </a:lnTo>
                <a:lnTo>
                  <a:pt x="6316582" y="2158153"/>
                </a:lnTo>
                <a:lnTo>
                  <a:pt x="6311428" y="2178174"/>
                </a:lnTo>
                <a:cubicBezTo>
                  <a:pt x="6310177" y="2185696"/>
                  <a:pt x="6309622" y="2193828"/>
                  <a:pt x="6310192" y="2202858"/>
                </a:cubicBezTo>
                <a:cubicBezTo>
                  <a:pt x="6319667" y="2232772"/>
                  <a:pt x="6296459" y="2283357"/>
                  <a:pt x="6309211" y="2320214"/>
                </a:cubicBezTo>
                <a:cubicBezTo>
                  <a:pt x="6307537" y="2355906"/>
                  <a:pt x="6302490" y="2394678"/>
                  <a:pt x="6300151" y="2417011"/>
                </a:cubicBezTo>
                <a:cubicBezTo>
                  <a:pt x="6292303" y="2426377"/>
                  <a:pt x="6304439" y="2456509"/>
                  <a:pt x="6295176" y="2454207"/>
                </a:cubicBezTo>
                <a:cubicBezTo>
                  <a:pt x="6299335" y="2464947"/>
                  <a:pt x="6297305" y="2476105"/>
                  <a:pt x="6293727" y="2487203"/>
                </a:cubicBezTo>
                <a:lnTo>
                  <a:pt x="6285477" y="2512282"/>
                </a:lnTo>
                <a:cubicBezTo>
                  <a:pt x="6285720" y="2512961"/>
                  <a:pt x="6285962" y="2513640"/>
                  <a:pt x="6286205" y="2514318"/>
                </a:cubicBezTo>
                <a:cubicBezTo>
                  <a:pt x="6292347" y="2534324"/>
                  <a:pt x="6298487" y="2554328"/>
                  <a:pt x="6304629" y="2574334"/>
                </a:cubicBezTo>
                <a:lnTo>
                  <a:pt x="6303842" y="2579877"/>
                </a:lnTo>
                <a:cubicBezTo>
                  <a:pt x="6303729" y="2585644"/>
                  <a:pt x="6304006" y="2603388"/>
                  <a:pt x="6303953" y="2608928"/>
                </a:cubicBezTo>
                <a:lnTo>
                  <a:pt x="6303530" y="2613111"/>
                </a:lnTo>
                <a:lnTo>
                  <a:pt x="6297474" y="2621996"/>
                </a:lnTo>
                <a:lnTo>
                  <a:pt x="6299263" y="2634265"/>
                </a:lnTo>
                <a:lnTo>
                  <a:pt x="6293065" y="2647237"/>
                </a:lnTo>
                <a:cubicBezTo>
                  <a:pt x="6294685" y="2648158"/>
                  <a:pt x="6296180" y="2649356"/>
                  <a:pt x="6297496" y="2650786"/>
                </a:cubicBezTo>
                <a:lnTo>
                  <a:pt x="6301708" y="2661993"/>
                </a:lnTo>
                <a:lnTo>
                  <a:pt x="6295884" y="2670949"/>
                </a:lnTo>
                <a:cubicBezTo>
                  <a:pt x="6304913" y="2672007"/>
                  <a:pt x="6294429" y="2681695"/>
                  <a:pt x="6291714" y="2690255"/>
                </a:cubicBezTo>
                <a:lnTo>
                  <a:pt x="6292327" y="2695683"/>
                </a:lnTo>
                <a:lnTo>
                  <a:pt x="6284410" y="2713964"/>
                </a:lnTo>
                <a:lnTo>
                  <a:pt x="6280410" y="2730175"/>
                </a:lnTo>
                <a:lnTo>
                  <a:pt x="6288082" y="2763497"/>
                </a:lnTo>
                <a:lnTo>
                  <a:pt x="6260924" y="3051539"/>
                </a:lnTo>
                <a:cubicBezTo>
                  <a:pt x="6251455" y="3165645"/>
                  <a:pt x="6222174" y="3216611"/>
                  <a:pt x="6210151" y="3335396"/>
                </a:cubicBezTo>
                <a:lnTo>
                  <a:pt x="6212034" y="3456509"/>
                </a:lnTo>
                <a:lnTo>
                  <a:pt x="6197490" y="3531827"/>
                </a:lnTo>
                <a:lnTo>
                  <a:pt x="6208018" y="3570877"/>
                </a:lnTo>
                <a:lnTo>
                  <a:pt x="6205920" y="3583849"/>
                </a:lnTo>
                <a:lnTo>
                  <a:pt x="6199616" y="3592763"/>
                </a:lnTo>
                <a:cubicBezTo>
                  <a:pt x="6191839" y="3613948"/>
                  <a:pt x="6196204" y="3641245"/>
                  <a:pt x="6181288" y="3653485"/>
                </a:cubicBezTo>
                <a:cubicBezTo>
                  <a:pt x="6178087" y="3659316"/>
                  <a:pt x="6176516" y="3664985"/>
                  <a:pt x="6175963" y="3670528"/>
                </a:cubicBezTo>
                <a:lnTo>
                  <a:pt x="6176722" y="3685990"/>
                </a:lnTo>
                <a:lnTo>
                  <a:pt x="6181549" y="3690283"/>
                </a:lnTo>
                <a:lnTo>
                  <a:pt x="6179476" y="3699787"/>
                </a:lnTo>
                <a:cubicBezTo>
                  <a:pt x="6179664" y="3700686"/>
                  <a:pt x="6179852" y="3701586"/>
                  <a:pt x="6180040" y="3702486"/>
                </a:cubicBezTo>
                <a:cubicBezTo>
                  <a:pt x="6181140" y="3707637"/>
                  <a:pt x="6182047" y="3712728"/>
                  <a:pt x="6182155" y="3717784"/>
                </a:cubicBezTo>
                <a:cubicBezTo>
                  <a:pt x="6156678" y="3711701"/>
                  <a:pt x="6178864" y="3759789"/>
                  <a:pt x="6158980" y="3746229"/>
                </a:cubicBezTo>
                <a:cubicBezTo>
                  <a:pt x="6144630" y="3780750"/>
                  <a:pt x="6117520" y="3867558"/>
                  <a:pt x="6096049" y="3924910"/>
                </a:cubicBezTo>
                <a:lnTo>
                  <a:pt x="6069712" y="3989353"/>
                </a:lnTo>
                <a:lnTo>
                  <a:pt x="6067330" y="4033899"/>
                </a:lnTo>
                <a:cubicBezTo>
                  <a:pt x="6065506" y="4070470"/>
                  <a:pt x="6063599" y="4110146"/>
                  <a:pt x="6061081" y="4142250"/>
                </a:cubicBezTo>
                <a:cubicBezTo>
                  <a:pt x="6055260" y="4200007"/>
                  <a:pt x="6045907" y="4278998"/>
                  <a:pt x="6042858" y="4329442"/>
                </a:cubicBezTo>
                <a:cubicBezTo>
                  <a:pt x="6038376" y="4381764"/>
                  <a:pt x="6036461" y="4433012"/>
                  <a:pt x="6034182" y="4456184"/>
                </a:cubicBezTo>
                <a:lnTo>
                  <a:pt x="6029178" y="4468478"/>
                </a:lnTo>
                <a:lnTo>
                  <a:pt x="6029974" y="4469862"/>
                </a:lnTo>
                <a:cubicBezTo>
                  <a:pt x="6031287" y="4476321"/>
                  <a:pt x="6030316" y="4480555"/>
                  <a:pt x="6028340" y="4483797"/>
                </a:cubicBezTo>
                <a:lnTo>
                  <a:pt x="6025168" y="4487091"/>
                </a:lnTo>
                <a:lnTo>
                  <a:pt x="6023164" y="4496728"/>
                </a:lnTo>
                <a:lnTo>
                  <a:pt x="6016839" y="4515918"/>
                </a:lnTo>
                <a:cubicBezTo>
                  <a:pt x="6017189" y="4517049"/>
                  <a:pt x="6017537" y="4518182"/>
                  <a:pt x="6017886" y="4519316"/>
                </a:cubicBezTo>
                <a:lnTo>
                  <a:pt x="6011819" y="4547957"/>
                </a:lnTo>
                <a:lnTo>
                  <a:pt x="6012791" y="4548262"/>
                </a:lnTo>
                <a:cubicBezTo>
                  <a:pt x="6014837" y="4549595"/>
                  <a:pt x="6016087" y="4551811"/>
                  <a:pt x="6015703" y="4555939"/>
                </a:cubicBezTo>
                <a:cubicBezTo>
                  <a:pt x="6031790" y="4548276"/>
                  <a:pt x="6021405" y="4557977"/>
                  <a:pt x="6018854" y="4570815"/>
                </a:cubicBezTo>
                <a:cubicBezTo>
                  <a:pt x="6021736" y="4583801"/>
                  <a:pt x="6030754" y="4622347"/>
                  <a:pt x="6033000" y="4633846"/>
                </a:cubicBezTo>
                <a:lnTo>
                  <a:pt x="6032325" y="4639816"/>
                </a:lnTo>
                <a:lnTo>
                  <a:pt x="6032549" y="4639923"/>
                </a:lnTo>
                <a:cubicBezTo>
                  <a:pt x="6032911" y="4641190"/>
                  <a:pt x="6032878" y="4643141"/>
                  <a:pt x="6032309" y="4646192"/>
                </a:cubicBezTo>
                <a:lnTo>
                  <a:pt x="6031095" y="4650706"/>
                </a:lnTo>
                <a:lnTo>
                  <a:pt x="6029786" y="4662290"/>
                </a:lnTo>
                <a:cubicBezTo>
                  <a:pt x="6030161" y="4663587"/>
                  <a:pt x="6030536" y="4664883"/>
                  <a:pt x="6030911" y="4666180"/>
                </a:cubicBezTo>
                <a:lnTo>
                  <a:pt x="6033630" y="4667585"/>
                </a:lnTo>
                <a:lnTo>
                  <a:pt x="6033189" y="4668660"/>
                </a:lnTo>
                <a:cubicBezTo>
                  <a:pt x="6027286" y="4676831"/>
                  <a:pt x="6019767" y="4679345"/>
                  <a:pt x="6038764" y="4689807"/>
                </a:cubicBezTo>
                <a:cubicBezTo>
                  <a:pt x="6028616" y="4708535"/>
                  <a:pt x="6040474" y="4712235"/>
                  <a:pt x="6042217" y="4737890"/>
                </a:cubicBezTo>
                <a:cubicBezTo>
                  <a:pt x="6033362" y="4748600"/>
                  <a:pt x="6035273" y="4757223"/>
                  <a:pt x="6040543" y="4765657"/>
                </a:cubicBezTo>
                <a:cubicBezTo>
                  <a:pt x="6034416" y="4790618"/>
                  <a:pt x="6040696" y="4813399"/>
                  <a:pt x="6039956" y="4841463"/>
                </a:cubicBezTo>
                <a:lnTo>
                  <a:pt x="6057123" y="4969863"/>
                </a:lnTo>
                <a:lnTo>
                  <a:pt x="6055039" y="4974028"/>
                </a:lnTo>
                <a:cubicBezTo>
                  <a:pt x="6053860" y="4976933"/>
                  <a:pt x="6053409" y="4978909"/>
                  <a:pt x="6053462" y="4980318"/>
                </a:cubicBezTo>
                <a:lnTo>
                  <a:pt x="6053643" y="4980501"/>
                </a:lnTo>
                <a:lnTo>
                  <a:pt x="6051733" y="4986338"/>
                </a:lnTo>
                <a:lnTo>
                  <a:pt x="6049602" y="4991296"/>
                </a:lnTo>
                <a:cubicBezTo>
                  <a:pt x="6058123" y="5019829"/>
                  <a:pt x="6066643" y="5048361"/>
                  <a:pt x="6075165" y="5076895"/>
                </a:cubicBezTo>
                <a:lnTo>
                  <a:pt x="6073751" y="5081568"/>
                </a:lnTo>
                <a:cubicBezTo>
                  <a:pt x="6073034" y="5084748"/>
                  <a:pt x="6072888" y="5086810"/>
                  <a:pt x="6073150" y="5088173"/>
                </a:cubicBezTo>
                <a:lnTo>
                  <a:pt x="6073355" y="5088300"/>
                </a:lnTo>
                <a:lnTo>
                  <a:pt x="6072362" y="5094558"/>
                </a:lnTo>
                <a:cubicBezTo>
                  <a:pt x="6070184" y="5105196"/>
                  <a:pt x="6067588" y="5115626"/>
                  <a:pt x="6064726" y="5125620"/>
                </a:cubicBezTo>
                <a:cubicBezTo>
                  <a:pt x="6063568" y="5154527"/>
                  <a:pt x="6065189" y="5244020"/>
                  <a:pt x="6065415" y="5268004"/>
                </a:cubicBezTo>
                <a:cubicBezTo>
                  <a:pt x="6065637" y="5268513"/>
                  <a:pt x="6065860" y="5269021"/>
                  <a:pt x="6066081" y="5269530"/>
                </a:cubicBezTo>
                <a:lnTo>
                  <a:pt x="6043407" y="5390941"/>
                </a:lnTo>
                <a:cubicBezTo>
                  <a:pt x="6032545" y="5438194"/>
                  <a:pt x="6020942" y="5465286"/>
                  <a:pt x="6025377" y="5539927"/>
                </a:cubicBezTo>
                <a:cubicBezTo>
                  <a:pt x="6019787" y="5610775"/>
                  <a:pt x="6013913" y="5740573"/>
                  <a:pt x="6010052" y="5791594"/>
                </a:cubicBezTo>
                <a:cubicBezTo>
                  <a:pt x="5989401" y="5787060"/>
                  <a:pt x="6018524" y="5849672"/>
                  <a:pt x="5994220" y="5855206"/>
                </a:cubicBezTo>
                <a:cubicBezTo>
                  <a:pt x="5995282" y="5860240"/>
                  <a:pt x="5980598" y="5868910"/>
                  <a:pt x="5982580" y="5873582"/>
                </a:cubicBezTo>
                <a:cubicBezTo>
                  <a:pt x="5982922" y="5874401"/>
                  <a:pt x="5983265" y="5875218"/>
                  <a:pt x="5983608" y="5876037"/>
                </a:cubicBezTo>
                <a:lnTo>
                  <a:pt x="5983535" y="5886534"/>
                </a:lnTo>
                <a:lnTo>
                  <a:pt x="5988737" y="5888644"/>
                </a:lnTo>
                <a:cubicBezTo>
                  <a:pt x="5989948" y="5893707"/>
                  <a:pt x="5991159" y="5898769"/>
                  <a:pt x="5992371" y="5903832"/>
                </a:cubicBezTo>
                <a:cubicBezTo>
                  <a:pt x="5992924" y="5909651"/>
                  <a:pt x="5992578" y="5916068"/>
                  <a:pt x="5990780" y="5923391"/>
                </a:cubicBezTo>
                <a:cubicBezTo>
                  <a:pt x="5975822" y="5948880"/>
                  <a:pt x="6013580" y="5981626"/>
                  <a:pt x="5993870" y="6013205"/>
                </a:cubicBezTo>
                <a:cubicBezTo>
                  <a:pt x="5988486" y="6024901"/>
                  <a:pt x="5991718" y="6066777"/>
                  <a:pt x="5997673" y="6074018"/>
                </a:cubicBezTo>
                <a:cubicBezTo>
                  <a:pt x="5998007" y="6081731"/>
                  <a:pt x="6007861" y="6126985"/>
                  <a:pt x="6014840" y="6130837"/>
                </a:cubicBezTo>
                <a:cubicBezTo>
                  <a:pt x="6022998" y="6137057"/>
                  <a:pt x="5999420" y="6156330"/>
                  <a:pt x="6010704" y="6152982"/>
                </a:cubicBezTo>
                <a:cubicBezTo>
                  <a:pt x="6008682" y="6186619"/>
                  <a:pt x="6039938" y="6191636"/>
                  <a:pt x="6038294" y="6221100"/>
                </a:cubicBezTo>
                <a:cubicBezTo>
                  <a:pt x="6039643" y="6222126"/>
                  <a:pt x="6046356" y="6257468"/>
                  <a:pt x="6052331" y="6287550"/>
                </a:cubicBezTo>
                <a:cubicBezTo>
                  <a:pt x="6058307" y="6317632"/>
                  <a:pt x="6082079" y="6391312"/>
                  <a:pt x="6074143" y="6401595"/>
                </a:cubicBezTo>
                <a:cubicBezTo>
                  <a:pt x="6074931" y="6423902"/>
                  <a:pt x="6059614" y="6432919"/>
                  <a:pt x="6060199" y="6487110"/>
                </a:cubicBezTo>
                <a:cubicBezTo>
                  <a:pt x="6075583" y="6574474"/>
                  <a:pt x="6076150" y="6553611"/>
                  <a:pt x="6081156" y="6588589"/>
                </a:cubicBezTo>
                <a:cubicBezTo>
                  <a:pt x="6102088" y="6637976"/>
                  <a:pt x="6067660" y="6687723"/>
                  <a:pt x="6114944" y="6769963"/>
                </a:cubicBezTo>
                <a:cubicBezTo>
                  <a:pt x="6130462" y="6819284"/>
                  <a:pt x="6119243" y="6817955"/>
                  <a:pt x="6128950" y="6835814"/>
                </a:cubicBezTo>
                <a:lnTo>
                  <a:pt x="6132536" y="6858000"/>
                </a:lnTo>
                <a:lnTo>
                  <a:pt x="4789511" y="6858000"/>
                </a:lnTo>
                <a:lnTo>
                  <a:pt x="1866294" y="6858000"/>
                </a:lnTo>
                <a:lnTo>
                  <a:pt x="1705866" y="6858000"/>
                </a:lnTo>
                <a:lnTo>
                  <a:pt x="1343025" y="6858000"/>
                </a:lnTo>
                <a:lnTo>
                  <a:pt x="523269" y="6858000"/>
                </a:lnTo>
                <a:lnTo>
                  <a:pt x="362841"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600"/>
            <a:ext cx="4784796" cy="1330840"/>
          </a:xfrm>
        </p:spPr>
        <p:txBody>
          <a:bodyPr>
            <a:normAutofit/>
          </a:bodyPr>
          <a:lstStyle/>
          <a:p>
            <a:r>
              <a:rPr lang="en-US" altLang="en-US" dirty="0"/>
              <a:t>Inelastic collisions</a:t>
            </a: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137034" y="2194102"/>
                <a:ext cx="4438036" cy="3908585"/>
              </a:xfrm>
            </p:spPr>
            <p:txBody>
              <a:bodyPr>
                <a:normAutofit/>
              </a:bodyPr>
              <a:lstStyle/>
              <a:p>
                <a:r>
                  <a:rPr lang="en-US" altLang="en-US" sz="1600"/>
                  <a:t>In an </a:t>
                </a:r>
                <a:r>
                  <a:rPr lang="en-US" altLang="en-US" sz="1600" i="1"/>
                  <a:t>inelastic collision</a:t>
                </a:r>
                <a:r>
                  <a:rPr lang="en-US" altLang="en-US" sz="1600"/>
                  <a:t>, the total kinetic energy after the collision is not conserved.</a:t>
                </a:r>
              </a:p>
              <a:p>
                <a:r>
                  <a:rPr lang="en-US" altLang="en-US" sz="1600"/>
                  <a:t>If the colliding bodies stick together after collision, the collision is called </a:t>
                </a:r>
                <a:r>
                  <a:rPr lang="en-US" altLang="en-US" sz="1600" i="1"/>
                  <a:t>perfectly (completely) inelastic. </a:t>
                </a:r>
              </a:p>
              <a:p>
                <a:r>
                  <a:rPr lang="en-US" sz="1600"/>
                  <a:t>Before collision:</a:t>
                </a:r>
              </a:p>
              <a:p>
                <a:pPr marL="0" indent="0">
                  <a:buNone/>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𝑝</m:t>
                              </m:r>
                            </m:e>
                          </m:acc>
                        </m:e>
                        <m:sub>
                          <m:r>
                            <a:rPr lang="en-US" sz="1600" i="1">
                              <a:latin typeface="Cambria Math" panose="02040503050406030204" pitchFamily="18" charset="0"/>
                            </a:rPr>
                            <m:t>𝑖</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𝑝</m:t>
                              </m:r>
                            </m:e>
                          </m:acc>
                        </m:e>
                        <m:sub>
                          <m:r>
                            <a:rPr lang="en-US" sz="1600" i="1">
                              <a:latin typeface="Cambria Math" panose="02040503050406030204" pitchFamily="18" charset="0"/>
                            </a:rPr>
                            <m:t>1</m:t>
                          </m:r>
                          <m:r>
                            <a:rPr lang="en-US" sz="1600" i="1">
                              <a:latin typeface="Cambria Math" panose="02040503050406030204" pitchFamily="18" charset="0"/>
                            </a:rPr>
                            <m:t>𝑖</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𝑝</m:t>
                              </m:r>
                            </m:e>
                          </m:acc>
                        </m:e>
                        <m:sub>
                          <m:r>
                            <a:rPr lang="en-US" sz="1600" i="1">
                              <a:latin typeface="Cambria Math" panose="02040503050406030204" pitchFamily="18" charset="0"/>
                            </a:rPr>
                            <m:t>2</m:t>
                          </m:r>
                          <m:r>
                            <a:rPr lang="en-US" sz="1600" i="1">
                              <a:latin typeface="Cambria Math" panose="02040503050406030204" pitchFamily="18" charset="0"/>
                            </a:rPr>
                            <m:t>𝑖</m:t>
                          </m:r>
                        </m:sub>
                      </m:sSub>
                      <m:r>
                        <a:rPr lang="en-US" sz="1600" b="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𝑚</m:t>
                          </m:r>
                        </m:e>
                        <m:sub>
                          <m:r>
                            <a:rPr lang="en-US" sz="1600" i="1">
                              <a:latin typeface="Cambria Math" panose="02040503050406030204" pitchFamily="18" charset="0"/>
                            </a:rPr>
                            <m:t>1</m:t>
                          </m:r>
                        </m:sub>
                      </m:sSub>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𝑉</m:t>
                              </m:r>
                            </m:e>
                          </m:acc>
                        </m:e>
                        <m:sub>
                          <m:r>
                            <a:rPr lang="en-US" sz="1600" i="1">
                              <a:latin typeface="Cambria Math" panose="02040503050406030204" pitchFamily="18" charset="0"/>
                            </a:rPr>
                            <m:t>1</m:t>
                          </m:r>
                          <m:r>
                            <a:rPr lang="en-US" sz="1600" i="1">
                              <a:latin typeface="Cambria Math" panose="02040503050406030204" pitchFamily="18" charset="0"/>
                            </a:rPr>
                            <m:t>𝑖</m:t>
                          </m:r>
                        </m:sub>
                      </m:sSub>
                      <m:r>
                        <a:rPr lang="en-US" sz="1600" i="1">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𝑚</m:t>
                          </m:r>
                        </m:e>
                        <m:sub>
                          <m:r>
                            <a:rPr lang="en-US" sz="1600" i="1">
                              <a:latin typeface="Cambria Math" panose="02040503050406030204" pitchFamily="18" charset="0"/>
                            </a:rPr>
                            <m:t>2</m:t>
                          </m:r>
                        </m:sub>
                      </m:sSub>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𝑉</m:t>
                              </m:r>
                            </m:e>
                          </m:acc>
                        </m:e>
                        <m:sub>
                          <m:r>
                            <a:rPr lang="en-US" sz="1600" i="1">
                              <a:latin typeface="Cambria Math" panose="02040503050406030204" pitchFamily="18" charset="0"/>
                            </a:rPr>
                            <m:t>2</m:t>
                          </m:r>
                          <m:r>
                            <a:rPr lang="en-US" sz="1600" i="1">
                              <a:latin typeface="Cambria Math" panose="02040503050406030204" pitchFamily="18" charset="0"/>
                            </a:rPr>
                            <m:t>𝑖</m:t>
                          </m:r>
                        </m:sub>
                      </m:sSub>
                    </m:oMath>
                  </m:oMathPara>
                </a14:m>
                <a:endParaRPr lang="en-US" sz="1600" i="1">
                  <a:latin typeface="Cambria Math" panose="02040503050406030204" pitchFamily="18" charset="0"/>
                </a:endParaRPr>
              </a:p>
              <a:p>
                <a:pPr marL="0" indent="0">
                  <a:buNone/>
                </a:pPr>
                <a:endParaRPr lang="en-US" sz="1600" b="0" i="1">
                  <a:latin typeface="Cambria Math" panose="02040503050406030204" pitchFamily="18" charset="0"/>
                </a:endParaRPr>
              </a:p>
              <a:p>
                <a:r>
                  <a:rPr lang="en-US" sz="1600"/>
                  <a:t>After collision:</a:t>
                </a:r>
              </a:p>
              <a:p>
                <a:pPr marL="0" indent="0">
                  <a:buNone/>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 </m:t>
                      </m:r>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𝑝</m:t>
                              </m:r>
                            </m:e>
                          </m:acc>
                        </m:e>
                        <m:sub>
                          <m:r>
                            <a:rPr lang="en-US" sz="1600" i="1">
                              <a:latin typeface="Cambria Math" panose="02040503050406030204" pitchFamily="18" charset="0"/>
                            </a:rPr>
                            <m:t>𝑓</m:t>
                          </m:r>
                        </m:sub>
                      </m:sSub>
                      <m:r>
                        <a:rPr lang="en-US" sz="1600" b="0" i="1">
                          <a:latin typeface="Cambria Math" panose="02040503050406030204" pitchFamily="18" charset="0"/>
                        </a:rPr>
                        <m:t>=</m:t>
                      </m:r>
                      <m:sSub>
                        <m:sSubPr>
                          <m:ctrlPr>
                            <a:rPr lang="en-US" sz="1600" i="1">
                              <a:latin typeface="Cambria Math" panose="02040503050406030204" pitchFamily="18" charset="0"/>
                            </a:rPr>
                          </m:ctrlPr>
                        </m:sSubPr>
                        <m:e>
                          <m:r>
                            <a:rPr lang="en-US" sz="1600" b="0" i="1">
                              <a:latin typeface="Cambria Math" panose="02040503050406030204" pitchFamily="18" charset="0"/>
                            </a:rPr>
                            <m:t>(</m:t>
                          </m:r>
                          <m:r>
                            <a:rPr lang="en-US" sz="1600" i="1">
                              <a:latin typeface="Cambria Math" panose="02040503050406030204" pitchFamily="18" charset="0"/>
                            </a:rPr>
                            <m:t>𝑚</m:t>
                          </m:r>
                        </m:e>
                        <m:sub>
                          <m:r>
                            <a:rPr lang="en-US" sz="1600" i="1">
                              <a:latin typeface="Cambria Math" panose="02040503050406030204" pitchFamily="18" charset="0"/>
                            </a:rPr>
                            <m:t>1</m:t>
                          </m:r>
                        </m:sub>
                      </m:sSub>
                      <m:r>
                        <a:rPr lang="en-US" sz="1600" b="0" i="1">
                          <a:latin typeface="Cambria Math" panose="02040503050406030204" pitchFamily="18" charset="0"/>
                        </a:rPr>
                        <m:t>+</m:t>
                      </m:r>
                      <m:r>
                        <a:rPr lang="en-US" sz="1600" i="1">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𝑚</m:t>
                          </m:r>
                        </m:e>
                        <m:sub>
                          <m:r>
                            <a:rPr lang="en-US" sz="1600" i="1">
                              <a:latin typeface="Cambria Math" panose="02040503050406030204" pitchFamily="18" charset="0"/>
                            </a:rPr>
                            <m:t>2</m:t>
                          </m:r>
                        </m:sub>
                      </m:sSub>
                      <m:r>
                        <a:rPr lang="en-US" sz="1600" b="0" i="1">
                          <a:latin typeface="Cambria Math" panose="02040503050406030204" pitchFamily="18" charset="0"/>
                        </a:rPr>
                        <m:t>)</m:t>
                      </m:r>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𝑉</m:t>
                              </m:r>
                            </m:e>
                          </m:acc>
                        </m:e>
                        <m:sub>
                          <m:r>
                            <a:rPr lang="en-US" sz="1600" i="1">
                              <a:latin typeface="Cambria Math" panose="02040503050406030204" pitchFamily="18" charset="0"/>
                            </a:rPr>
                            <m:t>𝑓</m:t>
                          </m:r>
                        </m:sub>
                      </m:sSub>
                    </m:oMath>
                  </m:oMathPara>
                </a14:m>
                <a:endParaRPr lang="en-US" sz="1600"/>
              </a:p>
              <a:p>
                <a:r>
                  <a:rPr lang="en-US" sz="1600"/>
                  <a:t>Conservation of total momentum requires:</a:t>
                </a:r>
              </a:p>
              <a:p>
                <a:pPr marL="0" indent="0">
                  <a:buNone/>
                </a:pPr>
                <a:endParaRPr lang="en-US" sz="1600"/>
              </a:p>
              <a:p>
                <a:pPr marL="0" indent="0">
                  <a:buNone/>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𝑚</m:t>
                          </m:r>
                        </m:e>
                        <m:sub>
                          <m:r>
                            <a:rPr lang="en-US" sz="1600" i="1">
                              <a:latin typeface="Cambria Math" panose="02040503050406030204" pitchFamily="18" charset="0"/>
                            </a:rPr>
                            <m:t>1</m:t>
                          </m:r>
                        </m:sub>
                      </m:sSub>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𝑉</m:t>
                              </m:r>
                            </m:e>
                          </m:acc>
                        </m:e>
                        <m:sub>
                          <m:r>
                            <a:rPr lang="en-US" sz="1600" i="1">
                              <a:latin typeface="Cambria Math" panose="02040503050406030204" pitchFamily="18" charset="0"/>
                            </a:rPr>
                            <m:t>1</m:t>
                          </m:r>
                          <m:r>
                            <a:rPr lang="en-US" sz="1600" i="1">
                              <a:latin typeface="Cambria Math" panose="02040503050406030204" pitchFamily="18" charset="0"/>
                            </a:rPr>
                            <m:t>𝑖</m:t>
                          </m:r>
                        </m:sub>
                      </m:sSub>
                      <m:r>
                        <a:rPr lang="en-US" sz="1600" i="1">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𝑚</m:t>
                          </m:r>
                        </m:e>
                        <m:sub>
                          <m:r>
                            <a:rPr lang="en-US" sz="1600" i="1">
                              <a:latin typeface="Cambria Math" panose="02040503050406030204" pitchFamily="18" charset="0"/>
                            </a:rPr>
                            <m:t>2</m:t>
                          </m:r>
                        </m:sub>
                      </m:sSub>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𝑉</m:t>
                              </m:r>
                            </m:e>
                          </m:acc>
                        </m:e>
                        <m:sub>
                          <m:r>
                            <a:rPr lang="en-US" sz="1600" i="1">
                              <a:latin typeface="Cambria Math" panose="02040503050406030204" pitchFamily="18" charset="0"/>
                            </a:rPr>
                            <m:t>2</m:t>
                          </m:r>
                          <m:r>
                            <a:rPr lang="en-US" sz="1600" i="1">
                              <a:latin typeface="Cambria Math" panose="02040503050406030204" pitchFamily="18" charset="0"/>
                            </a:rPr>
                            <m:t>𝑖</m:t>
                          </m:r>
                        </m:sub>
                      </m:sSub>
                      <m:r>
                        <a:rPr lang="en-US" sz="1600" b="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m:t>
                          </m:r>
                          <m:r>
                            <a:rPr lang="en-US" sz="1600" i="1">
                              <a:latin typeface="Cambria Math" panose="02040503050406030204" pitchFamily="18" charset="0"/>
                            </a:rPr>
                            <m:t>𝑚</m:t>
                          </m:r>
                        </m:e>
                        <m:sub>
                          <m:r>
                            <a:rPr lang="en-US" sz="1600" i="1">
                              <a:latin typeface="Cambria Math" panose="02040503050406030204" pitchFamily="18" charset="0"/>
                            </a:rPr>
                            <m:t>1</m:t>
                          </m:r>
                        </m:sub>
                      </m:sSub>
                      <m:r>
                        <a:rPr lang="en-US" sz="1600" i="1">
                          <a:latin typeface="Cambria Math" panose="02040503050406030204" pitchFamily="18" charset="0"/>
                        </a:rPr>
                        <m:t>+ </m:t>
                      </m:r>
                      <m:sSub>
                        <m:sSubPr>
                          <m:ctrlPr>
                            <a:rPr lang="en-US" sz="1600" i="1">
                              <a:latin typeface="Cambria Math" panose="02040503050406030204" pitchFamily="18" charset="0"/>
                            </a:rPr>
                          </m:ctrlPr>
                        </m:sSubPr>
                        <m:e>
                          <m:r>
                            <a:rPr lang="en-US" sz="1600" i="1">
                              <a:latin typeface="Cambria Math" panose="02040503050406030204" pitchFamily="18" charset="0"/>
                            </a:rPr>
                            <m:t>𝑚</m:t>
                          </m:r>
                        </m:e>
                        <m:sub>
                          <m:r>
                            <a:rPr lang="en-US" sz="1600" i="1">
                              <a:latin typeface="Cambria Math" panose="02040503050406030204" pitchFamily="18" charset="0"/>
                            </a:rPr>
                            <m:t>2</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acc>
                            <m:accPr>
                              <m:chr m:val="⃗"/>
                              <m:ctrlPr>
                                <a:rPr lang="en-US" sz="1600" i="1">
                                  <a:latin typeface="Cambria Math" panose="02040503050406030204" pitchFamily="18" charset="0"/>
                                </a:rPr>
                              </m:ctrlPr>
                            </m:accPr>
                            <m:e>
                              <m:r>
                                <a:rPr lang="en-US" sz="1600" i="1">
                                  <a:latin typeface="Cambria Math" panose="02040503050406030204" pitchFamily="18" charset="0"/>
                                </a:rPr>
                                <m:t>𝑉</m:t>
                              </m:r>
                            </m:e>
                          </m:acc>
                        </m:e>
                        <m:sub>
                          <m:r>
                            <a:rPr lang="en-US" sz="1600" i="1">
                              <a:latin typeface="Cambria Math" panose="02040503050406030204" pitchFamily="18" charset="0"/>
                            </a:rPr>
                            <m:t>𝑓</m:t>
                          </m:r>
                        </m:sub>
                      </m:sSub>
                    </m:oMath>
                  </m:oMathPara>
                </a14:m>
                <a:endParaRPr lang="en-US" sz="160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137034" y="2194102"/>
                <a:ext cx="4438036" cy="3908585"/>
              </a:xfrm>
              <a:blipFill>
                <a:blip r:embed="rId2"/>
                <a:stretch>
                  <a:fillRect l="-549" t="-1092"/>
                </a:stretch>
              </a:blipFill>
            </p:spPr>
            <p:txBody>
              <a:bodyPr/>
              <a:lstStyle/>
              <a:p>
                <a:r>
                  <a:rPr lang="en-US">
                    <a:noFill/>
                  </a:rPr>
                  <a:t> </a:t>
                </a:r>
              </a:p>
            </p:txBody>
          </p:sp>
        </mc:Fallback>
      </mc:AlternateContent>
      <p:pic>
        <p:nvPicPr>
          <p:cNvPr id="6" name="Picture 5"/>
          <p:cNvPicPr>
            <a:picLocks noChangeAspect="1"/>
          </p:cNvPicPr>
          <p:nvPr/>
        </p:nvPicPr>
        <p:blipFill>
          <a:blip r:embed="rId3"/>
          <a:stretch>
            <a:fillRect/>
          </a:stretch>
        </p:blipFill>
        <p:spPr>
          <a:xfrm>
            <a:off x="6880610" y="2409668"/>
            <a:ext cx="4737650" cy="2060878"/>
          </a:xfrm>
          <a:prstGeom prst="rect">
            <a:avLst/>
          </a:prstGeom>
        </p:spPr>
      </p:pic>
      <p:sp>
        <p:nvSpPr>
          <p:cNvPr id="7" name="Rectangle 6"/>
          <p:cNvSpPr/>
          <p:nvPr/>
        </p:nvSpPr>
        <p:spPr>
          <a:xfrm>
            <a:off x="6880610" y="4264459"/>
            <a:ext cx="4737650" cy="206087"/>
          </a:xfrm>
          <a:prstGeom prst="rect">
            <a:avLst/>
          </a:prstGeom>
          <a:solidFill>
            <a:srgbClr val="000000">
              <a:alpha val="50000"/>
            </a:srgbClr>
          </a:solidFill>
          <a:ln>
            <a:noFill/>
          </a:ln>
        </p:spPr>
        <p:txBody>
          <a:bodyPr wrap="square">
            <a:noAutofit/>
          </a:bodyPr>
          <a:lstStyle/>
          <a:p>
            <a:pPr algn="ctr">
              <a:spcAft>
                <a:spcPts val="600"/>
              </a:spcAft>
            </a:pPr>
            <a:r>
              <a:rPr lang="en-US" sz="1000">
                <a:solidFill>
                  <a:srgbClr val="FFFFFF"/>
                </a:solidFill>
              </a:rPr>
              <a:t>Two lab carts collide and stick together after the collision.</a:t>
            </a:r>
          </a:p>
        </p:txBody>
      </p:sp>
    </p:spTree>
    <p:extLst>
      <p:ext uri="{BB962C8B-B14F-4D97-AF65-F5344CB8AC3E}">
        <p14:creationId xmlns:p14="http://schemas.microsoft.com/office/powerpoint/2010/main" val="191098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0DCC097-1DB8-4B6D-85D0-6FBA0E1CA4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E0B58608-23C8-4441-994D-C6823EEE1D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2083506"/>
          </a:xfrm>
          <a:custGeom>
            <a:avLst/>
            <a:gdLst>
              <a:gd name="connsiteX0" fmla="*/ 0 w 12191999"/>
              <a:gd name="connsiteY0" fmla="*/ 0 h 2083506"/>
              <a:gd name="connsiteX1" fmla="*/ 9429748 w 12191999"/>
              <a:gd name="connsiteY1" fmla="*/ 0 h 2083506"/>
              <a:gd name="connsiteX2" fmla="*/ 9429748 w 12191999"/>
              <a:gd name="connsiteY2" fmla="*/ 1 h 2083506"/>
              <a:gd name="connsiteX3" fmla="*/ 12191999 w 12191999"/>
              <a:gd name="connsiteY3" fmla="*/ 1 h 2083506"/>
              <a:gd name="connsiteX4" fmla="*/ 12191999 w 12191999"/>
              <a:gd name="connsiteY4" fmla="*/ 1164372 h 2083506"/>
              <a:gd name="connsiteX5" fmla="*/ 12147852 w 12191999"/>
              <a:gd name="connsiteY5" fmla="*/ 1163783 h 2083506"/>
              <a:gd name="connsiteX6" fmla="*/ 11993604 w 12191999"/>
              <a:gd name="connsiteY6" fmla="*/ 1153496 h 2083506"/>
              <a:gd name="connsiteX7" fmla="*/ 11865319 w 12191999"/>
              <a:gd name="connsiteY7" fmla="*/ 1176624 h 2083506"/>
              <a:gd name="connsiteX8" fmla="*/ 11718353 w 12191999"/>
              <a:gd name="connsiteY8" fmla="*/ 1209136 h 2083506"/>
              <a:gd name="connsiteX9" fmla="*/ 11609067 w 12191999"/>
              <a:gd name="connsiteY9" fmla="*/ 1218512 h 2083506"/>
              <a:gd name="connsiteX10" fmla="*/ 11545958 w 12191999"/>
              <a:gd name="connsiteY10" fmla="*/ 1240430 h 2083506"/>
              <a:gd name="connsiteX11" fmla="*/ 11445770 w 12191999"/>
              <a:gd name="connsiteY11" fmla="*/ 1225780 h 2083506"/>
              <a:gd name="connsiteX12" fmla="*/ 11398842 w 12191999"/>
              <a:gd name="connsiteY12" fmla="*/ 1227250 h 2083506"/>
              <a:gd name="connsiteX13" fmla="*/ 11240093 w 12191999"/>
              <a:gd name="connsiteY13" fmla="*/ 1266797 h 2083506"/>
              <a:gd name="connsiteX14" fmla="*/ 11141364 w 12191999"/>
              <a:gd name="connsiteY14" fmla="*/ 1288059 h 2083506"/>
              <a:gd name="connsiteX15" fmla="*/ 11015396 w 12191999"/>
              <a:gd name="connsiteY15" fmla="*/ 1353104 h 2083506"/>
              <a:gd name="connsiteX16" fmla="*/ 10973905 w 12191999"/>
              <a:gd name="connsiteY16" fmla="*/ 1365109 h 2083506"/>
              <a:gd name="connsiteX17" fmla="*/ 10904858 w 12191999"/>
              <a:gd name="connsiteY17" fmla="*/ 1371966 h 2083506"/>
              <a:gd name="connsiteX18" fmla="*/ 10827883 w 12191999"/>
              <a:gd name="connsiteY18" fmla="*/ 1410270 h 2083506"/>
              <a:gd name="connsiteX19" fmla="*/ 10690996 w 12191999"/>
              <a:gd name="connsiteY19" fmla="*/ 1426394 h 2083506"/>
              <a:gd name="connsiteX20" fmla="*/ 10624461 w 12191999"/>
              <a:gd name="connsiteY20" fmla="*/ 1444283 h 2083506"/>
              <a:gd name="connsiteX21" fmla="*/ 10517208 w 12191999"/>
              <a:gd name="connsiteY21" fmla="*/ 1478947 h 2083506"/>
              <a:gd name="connsiteX22" fmla="*/ 10497937 w 12191999"/>
              <a:gd name="connsiteY22" fmla="*/ 1469831 h 2083506"/>
              <a:gd name="connsiteX23" fmla="*/ 10471201 w 12191999"/>
              <a:gd name="connsiteY23" fmla="*/ 1486037 h 2083506"/>
              <a:gd name="connsiteX24" fmla="*/ 10448263 w 12191999"/>
              <a:gd name="connsiteY24" fmla="*/ 1478223 h 2083506"/>
              <a:gd name="connsiteX25" fmla="*/ 10388089 w 12191999"/>
              <a:gd name="connsiteY25" fmla="*/ 1507175 h 2083506"/>
              <a:gd name="connsiteX26" fmla="*/ 10333720 w 12191999"/>
              <a:gd name="connsiteY26" fmla="*/ 1515848 h 2083506"/>
              <a:gd name="connsiteX27" fmla="*/ 10104338 w 12191999"/>
              <a:gd name="connsiteY27" fmla="*/ 1569424 h 2083506"/>
              <a:gd name="connsiteX28" fmla="*/ 9910445 w 12191999"/>
              <a:gd name="connsiteY28" fmla="*/ 1632275 h 2083506"/>
              <a:gd name="connsiteX29" fmla="*/ 9770872 w 12191999"/>
              <a:gd name="connsiteY29" fmla="*/ 1688088 h 2083506"/>
              <a:gd name="connsiteX30" fmla="*/ 9733849 w 12191999"/>
              <a:gd name="connsiteY30" fmla="*/ 1700034 h 2083506"/>
              <a:gd name="connsiteX31" fmla="*/ 9703714 w 12191999"/>
              <a:gd name="connsiteY31" fmla="*/ 1730093 h 2083506"/>
              <a:gd name="connsiteX32" fmla="*/ 9698351 w 12191999"/>
              <a:gd name="connsiteY32" fmla="*/ 1730377 h 2083506"/>
              <a:gd name="connsiteX33" fmla="*/ 9632895 w 12191999"/>
              <a:gd name="connsiteY33" fmla="*/ 1736363 h 2083506"/>
              <a:gd name="connsiteX34" fmla="*/ 9569107 w 12191999"/>
              <a:gd name="connsiteY34" fmla="*/ 1741010 h 2083506"/>
              <a:gd name="connsiteX35" fmla="*/ 9536451 w 12191999"/>
              <a:gd name="connsiteY35" fmla="*/ 1755120 h 2083506"/>
              <a:gd name="connsiteX36" fmla="*/ 9529385 w 12191999"/>
              <a:gd name="connsiteY36" fmla="*/ 1757515 h 2083506"/>
              <a:gd name="connsiteX37" fmla="*/ 9498527 w 12191999"/>
              <a:gd name="connsiteY37" fmla="*/ 1753117 h 2083506"/>
              <a:gd name="connsiteX38" fmla="*/ 9436642 w 12191999"/>
              <a:gd name="connsiteY38" fmla="*/ 1755478 h 2083506"/>
              <a:gd name="connsiteX39" fmla="*/ 9429748 w 12191999"/>
              <a:gd name="connsiteY39" fmla="*/ 1756317 h 2083506"/>
              <a:gd name="connsiteX40" fmla="*/ 9429748 w 12191999"/>
              <a:gd name="connsiteY40" fmla="*/ 1768745 h 2083506"/>
              <a:gd name="connsiteX41" fmla="*/ 9425802 w 12191999"/>
              <a:gd name="connsiteY41" fmla="*/ 1769273 h 2083506"/>
              <a:gd name="connsiteX42" fmla="*/ 9349763 w 12191999"/>
              <a:gd name="connsiteY42" fmla="*/ 1776107 h 2083506"/>
              <a:gd name="connsiteX43" fmla="*/ 9256503 w 12191999"/>
              <a:gd name="connsiteY43" fmla="*/ 1800699 h 2083506"/>
              <a:gd name="connsiteX44" fmla="*/ 9222873 w 12191999"/>
              <a:gd name="connsiteY44" fmla="*/ 1803003 h 2083506"/>
              <a:gd name="connsiteX45" fmla="*/ 9224095 w 12191999"/>
              <a:gd name="connsiteY45" fmla="*/ 1807355 h 2083506"/>
              <a:gd name="connsiteX46" fmla="*/ 9211603 w 12191999"/>
              <a:gd name="connsiteY46" fmla="*/ 1807675 h 2083506"/>
              <a:gd name="connsiteX47" fmla="*/ 9183719 w 12191999"/>
              <a:gd name="connsiteY47" fmla="*/ 1807781 h 2083506"/>
              <a:gd name="connsiteX48" fmla="*/ 9100221 w 12191999"/>
              <a:gd name="connsiteY48" fmla="*/ 1808989 h 2083506"/>
              <a:gd name="connsiteX49" fmla="*/ 9077439 w 12191999"/>
              <a:gd name="connsiteY49" fmla="*/ 1817333 h 2083506"/>
              <a:gd name="connsiteX50" fmla="*/ 9055889 w 12191999"/>
              <a:gd name="connsiteY50" fmla="*/ 1817464 h 2083506"/>
              <a:gd name="connsiteX51" fmla="*/ 8930912 w 12191999"/>
              <a:gd name="connsiteY51" fmla="*/ 1828648 h 2083506"/>
              <a:gd name="connsiteX52" fmla="*/ 8913729 w 12191999"/>
              <a:gd name="connsiteY52" fmla="*/ 1829483 h 2083506"/>
              <a:gd name="connsiteX53" fmla="*/ 8904423 w 12191999"/>
              <a:gd name="connsiteY53" fmla="*/ 1833234 h 2083506"/>
              <a:gd name="connsiteX54" fmla="*/ 8871099 w 12191999"/>
              <a:gd name="connsiteY54" fmla="*/ 1833979 h 2083506"/>
              <a:gd name="connsiteX55" fmla="*/ 8869557 w 12191999"/>
              <a:gd name="connsiteY55" fmla="*/ 1836113 h 2083506"/>
              <a:gd name="connsiteX56" fmla="*/ 8760021 w 12191999"/>
              <a:gd name="connsiteY56" fmla="*/ 1854442 h 2083506"/>
              <a:gd name="connsiteX57" fmla="*/ 8741254 w 12191999"/>
              <a:gd name="connsiteY57" fmla="*/ 1857469 h 2083506"/>
              <a:gd name="connsiteX58" fmla="*/ 8725039 w 12191999"/>
              <a:gd name="connsiteY58" fmla="*/ 1856552 h 2083506"/>
              <a:gd name="connsiteX59" fmla="*/ 8635265 w 12191999"/>
              <a:gd name="connsiteY59" fmla="*/ 1859168 h 2083506"/>
              <a:gd name="connsiteX60" fmla="*/ 8613911 w 12191999"/>
              <a:gd name="connsiteY60" fmla="*/ 1857561 h 2083506"/>
              <a:gd name="connsiteX61" fmla="*/ 8604931 w 12191999"/>
              <a:gd name="connsiteY61" fmla="*/ 1854170 h 2083506"/>
              <a:gd name="connsiteX62" fmla="*/ 8570171 w 12191999"/>
              <a:gd name="connsiteY62" fmla="*/ 1860579 h 2083506"/>
              <a:gd name="connsiteX63" fmla="*/ 8516537 w 12191999"/>
              <a:gd name="connsiteY63" fmla="*/ 1864971 h 2083506"/>
              <a:gd name="connsiteX64" fmla="*/ 8491046 w 12191999"/>
              <a:gd name="connsiteY64" fmla="*/ 1868141 h 2083506"/>
              <a:gd name="connsiteX65" fmla="*/ 8470478 w 12191999"/>
              <a:gd name="connsiteY65" fmla="*/ 1866216 h 2083506"/>
              <a:gd name="connsiteX66" fmla="*/ 8353433 w 12191999"/>
              <a:gd name="connsiteY66" fmla="*/ 1865729 h 2083506"/>
              <a:gd name="connsiteX67" fmla="*/ 8347675 w 12191999"/>
              <a:gd name="connsiteY67" fmla="*/ 1865075 h 2083506"/>
              <a:gd name="connsiteX68" fmla="*/ 8343939 w 12191999"/>
              <a:gd name="connsiteY68" fmla="*/ 1865677 h 2083506"/>
              <a:gd name="connsiteX69" fmla="*/ 8221566 w 12191999"/>
              <a:gd name="connsiteY69" fmla="*/ 1881148 h 2083506"/>
              <a:gd name="connsiteX70" fmla="*/ 8066095 w 12191999"/>
              <a:gd name="connsiteY70" fmla="*/ 1919902 h 2083506"/>
              <a:gd name="connsiteX71" fmla="*/ 8044849 w 12191999"/>
              <a:gd name="connsiteY71" fmla="*/ 1916308 h 2083506"/>
              <a:gd name="connsiteX72" fmla="*/ 8041142 w 12191999"/>
              <a:gd name="connsiteY72" fmla="*/ 1915506 h 2083506"/>
              <a:gd name="connsiteX73" fmla="*/ 8022159 w 12191999"/>
              <a:gd name="connsiteY73" fmla="*/ 1911521 h 2083506"/>
              <a:gd name="connsiteX74" fmla="*/ 7944932 w 12191999"/>
              <a:gd name="connsiteY74" fmla="*/ 1917265 h 2083506"/>
              <a:gd name="connsiteX75" fmla="*/ 7879011 w 12191999"/>
              <a:gd name="connsiteY75" fmla="*/ 1928570 h 2083506"/>
              <a:gd name="connsiteX76" fmla="*/ 7865529 w 12191999"/>
              <a:gd name="connsiteY76" fmla="*/ 1934399 h 2083506"/>
              <a:gd name="connsiteX77" fmla="*/ 7774801 w 12191999"/>
              <a:gd name="connsiteY77" fmla="*/ 1947969 h 2083506"/>
              <a:gd name="connsiteX78" fmla="*/ 7748398 w 12191999"/>
              <a:gd name="connsiteY78" fmla="*/ 1955982 h 2083506"/>
              <a:gd name="connsiteX79" fmla="*/ 7740684 w 12191999"/>
              <a:gd name="connsiteY79" fmla="*/ 1955717 h 2083506"/>
              <a:gd name="connsiteX80" fmla="*/ 7712976 w 12191999"/>
              <a:gd name="connsiteY80" fmla="*/ 1960442 h 2083506"/>
              <a:gd name="connsiteX81" fmla="*/ 7699956 w 12191999"/>
              <a:gd name="connsiteY81" fmla="*/ 1966104 h 2083506"/>
              <a:gd name="connsiteX82" fmla="*/ 7684158 w 12191999"/>
              <a:gd name="connsiteY82" fmla="*/ 1962927 h 2083506"/>
              <a:gd name="connsiteX83" fmla="*/ 7643109 w 12191999"/>
              <a:gd name="connsiteY83" fmla="*/ 1964400 h 2083506"/>
              <a:gd name="connsiteX84" fmla="*/ 7630180 w 12191999"/>
              <a:gd name="connsiteY84" fmla="*/ 1970266 h 2083506"/>
              <a:gd name="connsiteX85" fmla="*/ 7609131 w 12191999"/>
              <a:gd name="connsiteY85" fmla="*/ 1971774 h 2083506"/>
              <a:gd name="connsiteX86" fmla="*/ 7555555 w 12191999"/>
              <a:gd name="connsiteY86" fmla="*/ 1969491 h 2083506"/>
              <a:gd name="connsiteX87" fmla="*/ 7520919 w 12191999"/>
              <a:gd name="connsiteY87" fmla="*/ 1970177 h 2083506"/>
              <a:gd name="connsiteX88" fmla="*/ 7456258 w 12191999"/>
              <a:gd name="connsiteY88" fmla="*/ 1960468 h 2083506"/>
              <a:gd name="connsiteX89" fmla="*/ 7393047 w 12191999"/>
              <a:gd name="connsiteY89" fmla="*/ 1952408 h 2083506"/>
              <a:gd name="connsiteX90" fmla="*/ 7199912 w 12191999"/>
              <a:gd name="connsiteY90" fmla="*/ 1959913 h 2083506"/>
              <a:gd name="connsiteX91" fmla="*/ 7146774 w 12191999"/>
              <a:gd name="connsiteY91" fmla="*/ 1956641 h 2083506"/>
              <a:gd name="connsiteX92" fmla="*/ 7122244 w 12191999"/>
              <a:gd name="connsiteY92" fmla="*/ 1953891 h 2083506"/>
              <a:gd name="connsiteX93" fmla="*/ 7032241 w 12191999"/>
              <a:gd name="connsiteY93" fmla="*/ 1962723 h 2083506"/>
              <a:gd name="connsiteX94" fmla="*/ 6941492 w 12191999"/>
              <a:gd name="connsiteY94" fmla="*/ 1976868 h 2083506"/>
              <a:gd name="connsiteX95" fmla="*/ 6906514 w 12191999"/>
              <a:gd name="connsiteY95" fmla="*/ 1968589 h 2083506"/>
              <a:gd name="connsiteX96" fmla="*/ 6826395 w 12191999"/>
              <a:gd name="connsiteY96" fmla="*/ 1974141 h 2083506"/>
              <a:gd name="connsiteX97" fmla="*/ 6716431 w 12191999"/>
              <a:gd name="connsiteY97" fmla="*/ 2004297 h 2083506"/>
              <a:gd name="connsiteX98" fmla="*/ 6569607 w 12191999"/>
              <a:gd name="connsiteY98" fmla="*/ 2015496 h 2083506"/>
              <a:gd name="connsiteX99" fmla="*/ 6561430 w 12191999"/>
              <a:gd name="connsiteY99" fmla="*/ 2020996 h 2083506"/>
              <a:gd name="connsiteX100" fmla="*/ 6549371 w 12191999"/>
              <a:gd name="connsiteY100" fmla="*/ 2024747 h 2083506"/>
              <a:gd name="connsiteX101" fmla="*/ 6547040 w 12191999"/>
              <a:gd name="connsiteY101" fmla="*/ 2024474 h 2083506"/>
              <a:gd name="connsiteX102" fmla="*/ 6530482 w 12191999"/>
              <a:gd name="connsiteY102" fmla="*/ 2026659 h 2083506"/>
              <a:gd name="connsiteX103" fmla="*/ 6528565 w 12191999"/>
              <a:gd name="connsiteY103" fmla="*/ 2028600 h 2083506"/>
              <a:gd name="connsiteX104" fmla="*/ 6517741 w 12191999"/>
              <a:gd name="connsiteY104" fmla="*/ 2030558 h 2083506"/>
              <a:gd name="connsiteX105" fmla="*/ 6497855 w 12191999"/>
              <a:gd name="connsiteY105" fmla="*/ 2035650 h 2083506"/>
              <a:gd name="connsiteX106" fmla="*/ 6492785 w 12191999"/>
              <a:gd name="connsiteY106" fmla="*/ 2035444 h 2083506"/>
              <a:gd name="connsiteX107" fmla="*/ 6460692 w 12191999"/>
              <a:gd name="connsiteY107" fmla="*/ 2041321 h 2083506"/>
              <a:gd name="connsiteX108" fmla="*/ 6459609 w 12191999"/>
              <a:gd name="connsiteY108" fmla="*/ 2040851 h 2083506"/>
              <a:gd name="connsiteX109" fmla="*/ 6447765 w 12191999"/>
              <a:gd name="connsiteY109" fmla="*/ 2040102 h 2083506"/>
              <a:gd name="connsiteX110" fmla="*/ 6426590 w 12191999"/>
              <a:gd name="connsiteY110" fmla="*/ 2039928 h 2083506"/>
              <a:gd name="connsiteX111" fmla="*/ 6401693 w 12191999"/>
              <a:gd name="connsiteY111" fmla="*/ 2033537 h 2083506"/>
              <a:gd name="connsiteX112" fmla="*/ 6387141 w 12191999"/>
              <a:gd name="connsiteY112" fmla="*/ 2033161 h 2083506"/>
              <a:gd name="connsiteX113" fmla="*/ 6357846 w 12191999"/>
              <a:gd name="connsiteY113" fmla="*/ 2036782 h 2083506"/>
              <a:gd name="connsiteX114" fmla="*/ 6342914 w 12191999"/>
              <a:gd name="connsiteY114" fmla="*/ 2037585 h 2083506"/>
              <a:gd name="connsiteX115" fmla="*/ 6336300 w 12191999"/>
              <a:gd name="connsiteY115" fmla="*/ 2038781 h 2083506"/>
              <a:gd name="connsiteX116" fmla="*/ 6317178 w 12191999"/>
              <a:gd name="connsiteY116" fmla="*/ 2038968 h 2083506"/>
              <a:gd name="connsiteX117" fmla="*/ 6161427 w 12191999"/>
              <a:gd name="connsiteY117" fmla="*/ 2047338 h 2083506"/>
              <a:gd name="connsiteX118" fmla="*/ 6097339 w 12191999"/>
              <a:gd name="connsiteY118" fmla="*/ 2082438 h 2083506"/>
              <a:gd name="connsiteX119" fmla="*/ 6079059 w 12191999"/>
              <a:gd name="connsiteY119" fmla="*/ 2081299 h 2083506"/>
              <a:gd name="connsiteX120" fmla="*/ 5998439 w 12191999"/>
              <a:gd name="connsiteY120" fmla="*/ 2070958 h 2083506"/>
              <a:gd name="connsiteX121" fmla="*/ 5904290 w 12191999"/>
              <a:gd name="connsiteY121" fmla="*/ 2070255 h 2083506"/>
              <a:gd name="connsiteX122" fmla="*/ 5814867 w 12191999"/>
              <a:gd name="connsiteY122" fmla="*/ 2079032 h 2083506"/>
              <a:gd name="connsiteX123" fmla="*/ 5725743 w 12191999"/>
              <a:gd name="connsiteY123" fmla="*/ 2070558 h 2083506"/>
              <a:gd name="connsiteX124" fmla="*/ 5650546 w 12191999"/>
              <a:gd name="connsiteY124" fmla="*/ 2052412 h 2083506"/>
              <a:gd name="connsiteX125" fmla="*/ 5581284 w 12191999"/>
              <a:gd name="connsiteY125" fmla="*/ 2023175 h 2083506"/>
              <a:gd name="connsiteX126" fmla="*/ 5572593 w 12191999"/>
              <a:gd name="connsiteY126" fmla="*/ 2018391 h 2083506"/>
              <a:gd name="connsiteX127" fmla="*/ 5548580 w 12191999"/>
              <a:gd name="connsiteY127" fmla="*/ 2016951 h 2083506"/>
              <a:gd name="connsiteX128" fmla="*/ 5471173 w 12191999"/>
              <a:gd name="connsiteY128" fmla="*/ 2018786 h 2083506"/>
              <a:gd name="connsiteX129" fmla="*/ 5340320 w 12191999"/>
              <a:gd name="connsiteY129" fmla="*/ 2037611 h 2083506"/>
              <a:gd name="connsiteX130" fmla="*/ 5254376 w 12191999"/>
              <a:gd name="connsiteY130" fmla="*/ 2042928 h 2083506"/>
              <a:gd name="connsiteX131" fmla="*/ 5258035 w 12191999"/>
              <a:gd name="connsiteY131" fmla="*/ 2035649 h 2083506"/>
              <a:gd name="connsiteX132" fmla="*/ 5230622 w 12191999"/>
              <a:gd name="connsiteY132" fmla="*/ 2024576 h 2083506"/>
              <a:gd name="connsiteX133" fmla="*/ 5026203 w 12191999"/>
              <a:gd name="connsiteY133" fmla="*/ 2030162 h 2083506"/>
              <a:gd name="connsiteX134" fmla="*/ 4973988 w 12191999"/>
              <a:gd name="connsiteY134" fmla="*/ 2026668 h 2083506"/>
              <a:gd name="connsiteX135" fmla="*/ 4928030 w 12191999"/>
              <a:gd name="connsiteY135" fmla="*/ 2033642 h 2083506"/>
              <a:gd name="connsiteX136" fmla="*/ 4908970 w 12191999"/>
              <a:gd name="connsiteY136" fmla="*/ 2030033 h 2083506"/>
              <a:gd name="connsiteX137" fmla="*/ 4905679 w 12191999"/>
              <a:gd name="connsiteY137" fmla="*/ 2029300 h 2083506"/>
              <a:gd name="connsiteX138" fmla="*/ 4892525 w 12191999"/>
              <a:gd name="connsiteY138" fmla="*/ 2028768 h 2083506"/>
              <a:gd name="connsiteX139" fmla="*/ 4888818 w 12191999"/>
              <a:gd name="connsiteY139" fmla="*/ 2025619 h 2083506"/>
              <a:gd name="connsiteX140" fmla="*/ 4869018 w 12191999"/>
              <a:gd name="connsiteY140" fmla="*/ 2022668 h 2083506"/>
              <a:gd name="connsiteX141" fmla="*/ 4844804 w 12191999"/>
              <a:gd name="connsiteY141" fmla="*/ 2022527 h 2083506"/>
              <a:gd name="connsiteX142" fmla="*/ 4758778 w 12191999"/>
              <a:gd name="connsiteY142" fmla="*/ 2021694 h 2083506"/>
              <a:gd name="connsiteX143" fmla="*/ 4744748 w 12191999"/>
              <a:gd name="connsiteY143" fmla="*/ 2023396 h 2083506"/>
              <a:gd name="connsiteX144" fmla="*/ 4698956 w 12191999"/>
              <a:gd name="connsiteY144" fmla="*/ 2020558 h 2083506"/>
              <a:gd name="connsiteX145" fmla="*/ 4658147 w 12191999"/>
              <a:gd name="connsiteY145" fmla="*/ 2019920 h 2083506"/>
              <a:gd name="connsiteX146" fmla="*/ 4631706 w 12191999"/>
              <a:gd name="connsiteY146" fmla="*/ 2021274 h 2083506"/>
              <a:gd name="connsiteX147" fmla="*/ 4624776 w 12191999"/>
              <a:gd name="connsiteY147" fmla="*/ 2020152 h 2083506"/>
              <a:gd name="connsiteX148" fmla="*/ 4598150 w 12191999"/>
              <a:gd name="connsiteY148" fmla="*/ 2019429 h 2083506"/>
              <a:gd name="connsiteX149" fmla="*/ 4584588 w 12191999"/>
              <a:gd name="connsiteY149" fmla="*/ 2021092 h 2083506"/>
              <a:gd name="connsiteX150" fmla="*/ 4571203 w 12191999"/>
              <a:gd name="connsiteY150" fmla="*/ 2017263 h 2083506"/>
              <a:gd name="connsiteX151" fmla="*/ 4567930 w 12191999"/>
              <a:gd name="connsiteY151" fmla="*/ 2014458 h 2083506"/>
              <a:gd name="connsiteX152" fmla="*/ 4548984 w 12191999"/>
              <a:gd name="connsiteY152" fmla="*/ 2015717 h 2083506"/>
              <a:gd name="connsiteX153" fmla="*/ 4533451 w 12191999"/>
              <a:gd name="connsiteY153" fmla="*/ 2012976 h 2083506"/>
              <a:gd name="connsiteX154" fmla="*/ 4519910 w 12191999"/>
              <a:gd name="connsiteY154" fmla="*/ 2014768 h 2083506"/>
              <a:gd name="connsiteX155" fmla="*/ 4514290 w 12191999"/>
              <a:gd name="connsiteY155" fmla="*/ 2014364 h 2083506"/>
              <a:gd name="connsiteX156" fmla="*/ 4500320 w 12191999"/>
              <a:gd name="connsiteY156" fmla="*/ 2013007 h 2083506"/>
              <a:gd name="connsiteX157" fmla="*/ 4476219 w 12191999"/>
              <a:gd name="connsiteY157" fmla="*/ 2009993 h 2083506"/>
              <a:gd name="connsiteX158" fmla="*/ 4468701 w 12191999"/>
              <a:gd name="connsiteY158" fmla="*/ 2009574 h 2083506"/>
              <a:gd name="connsiteX159" fmla="*/ 4452333 w 12191999"/>
              <a:gd name="connsiteY159" fmla="*/ 2004964 h 2083506"/>
              <a:gd name="connsiteX160" fmla="*/ 4420644 w 12191999"/>
              <a:gd name="connsiteY160" fmla="*/ 2001021 h 2083506"/>
              <a:gd name="connsiteX161" fmla="*/ 4364856 w 12191999"/>
              <a:gd name="connsiteY161" fmla="*/ 1987267 h 2083506"/>
              <a:gd name="connsiteX162" fmla="*/ 4332062 w 12191999"/>
              <a:gd name="connsiteY162" fmla="*/ 1980703 h 2083506"/>
              <a:gd name="connsiteX163" fmla="*/ 4309876 w 12191999"/>
              <a:gd name="connsiteY163" fmla="*/ 1974653 h 2083506"/>
              <a:gd name="connsiteX164" fmla="*/ 4244391 w 12191999"/>
              <a:gd name="connsiteY164" fmla="*/ 1966109 h 2083506"/>
              <a:gd name="connsiteX165" fmla="*/ 4132071 w 12191999"/>
              <a:gd name="connsiteY165" fmla="*/ 1954813 h 2083506"/>
              <a:gd name="connsiteX166" fmla="*/ 4109069 w 12191999"/>
              <a:gd name="connsiteY166" fmla="*/ 1951778 h 2083506"/>
              <a:gd name="connsiteX167" fmla="*/ 4092908 w 12191999"/>
              <a:gd name="connsiteY167" fmla="*/ 1946662 h 2083506"/>
              <a:gd name="connsiteX168" fmla="*/ 4092306 w 12191999"/>
              <a:gd name="connsiteY168" fmla="*/ 1943291 h 2083506"/>
              <a:gd name="connsiteX169" fmla="*/ 4080234 w 12191999"/>
              <a:gd name="connsiteY169" fmla="*/ 1941219 h 2083506"/>
              <a:gd name="connsiteX170" fmla="*/ 4077778 w 12191999"/>
              <a:gd name="connsiteY170" fmla="*/ 1940145 h 2083506"/>
              <a:gd name="connsiteX171" fmla="*/ 4062936 w 12191999"/>
              <a:gd name="connsiteY171" fmla="*/ 1934506 h 2083506"/>
              <a:gd name="connsiteX172" fmla="*/ 4012506 w 12191999"/>
              <a:gd name="connsiteY172" fmla="*/ 1935475 h 2083506"/>
              <a:gd name="connsiteX173" fmla="*/ 3965880 w 12191999"/>
              <a:gd name="connsiteY173" fmla="*/ 1925968 h 2083506"/>
              <a:gd name="connsiteX174" fmla="*/ 3765338 w 12191999"/>
              <a:gd name="connsiteY174" fmla="*/ 1906649 h 2083506"/>
              <a:gd name="connsiteX175" fmla="*/ 3749493 w 12191999"/>
              <a:gd name="connsiteY175" fmla="*/ 1893071 h 2083506"/>
              <a:gd name="connsiteX176" fmla="*/ 3672704 w 12191999"/>
              <a:gd name="connsiteY176" fmla="*/ 1881383 h 2083506"/>
              <a:gd name="connsiteX177" fmla="*/ 3530082 w 12191999"/>
              <a:gd name="connsiteY177" fmla="*/ 1883187 h 2083506"/>
              <a:gd name="connsiteX178" fmla="*/ 3387664 w 12191999"/>
              <a:gd name="connsiteY178" fmla="*/ 1862579 h 2083506"/>
              <a:gd name="connsiteX179" fmla="*/ 3371681 w 12191999"/>
              <a:gd name="connsiteY179" fmla="*/ 1865293 h 2083506"/>
              <a:gd name="connsiteX180" fmla="*/ 3355305 w 12191999"/>
              <a:gd name="connsiteY180" fmla="*/ 1865842 h 2083506"/>
              <a:gd name="connsiteX181" fmla="*/ 3353790 w 12191999"/>
              <a:gd name="connsiteY181" fmla="*/ 1865158 h 2083506"/>
              <a:gd name="connsiteX182" fmla="*/ 3336210 w 12191999"/>
              <a:gd name="connsiteY182" fmla="*/ 1863564 h 2083506"/>
              <a:gd name="connsiteX183" fmla="*/ 3331381 w 12191999"/>
              <a:gd name="connsiteY183" fmla="*/ 1864716 h 2083506"/>
              <a:gd name="connsiteX184" fmla="*/ 3319012 w 12191999"/>
              <a:gd name="connsiteY184" fmla="*/ 1864093 h 2083506"/>
              <a:gd name="connsiteX185" fmla="*/ 3293818 w 12191999"/>
              <a:gd name="connsiteY185" fmla="*/ 1864135 h 2083506"/>
              <a:gd name="connsiteX186" fmla="*/ 3289881 w 12191999"/>
              <a:gd name="connsiteY186" fmla="*/ 1862954 h 2083506"/>
              <a:gd name="connsiteX187" fmla="*/ 3253090 w 12191999"/>
              <a:gd name="connsiteY187" fmla="*/ 1861164 h 2083506"/>
              <a:gd name="connsiteX188" fmla="*/ 3252949 w 12191999"/>
              <a:gd name="connsiteY188" fmla="*/ 1860574 h 2083506"/>
              <a:gd name="connsiteX189" fmla="*/ 3244187 w 12191999"/>
              <a:gd name="connsiteY189" fmla="*/ 1857604 h 2083506"/>
              <a:gd name="connsiteX190" fmla="*/ 3246570 w 12191999"/>
              <a:gd name="connsiteY190" fmla="*/ 1852946 h 2083506"/>
              <a:gd name="connsiteX191" fmla="*/ 3237810 w 12191999"/>
              <a:gd name="connsiteY191" fmla="*/ 1853064 h 2083506"/>
              <a:gd name="connsiteX192" fmla="*/ 3230822 w 12191999"/>
              <a:gd name="connsiteY192" fmla="*/ 1855474 h 2083506"/>
              <a:gd name="connsiteX193" fmla="*/ 3136549 w 12191999"/>
              <a:gd name="connsiteY193" fmla="*/ 1874037 h 2083506"/>
              <a:gd name="connsiteX194" fmla="*/ 2845754 w 12191999"/>
              <a:gd name="connsiteY194" fmla="*/ 1910932 h 2083506"/>
              <a:gd name="connsiteX195" fmla="*/ 2786878 w 12191999"/>
              <a:gd name="connsiteY195" fmla="*/ 1917162 h 2083506"/>
              <a:gd name="connsiteX196" fmla="*/ 2725298 w 12191999"/>
              <a:gd name="connsiteY196" fmla="*/ 1912340 h 2083506"/>
              <a:gd name="connsiteX197" fmla="*/ 2697754 w 12191999"/>
              <a:gd name="connsiteY197" fmla="*/ 1914863 h 2083506"/>
              <a:gd name="connsiteX198" fmla="*/ 2568063 w 12191999"/>
              <a:gd name="connsiteY198" fmla="*/ 1936283 h 2083506"/>
              <a:gd name="connsiteX199" fmla="*/ 2489784 w 12191999"/>
              <a:gd name="connsiteY199" fmla="*/ 1943720 h 2083506"/>
              <a:gd name="connsiteX200" fmla="*/ 2458978 w 12191999"/>
              <a:gd name="connsiteY200" fmla="*/ 1938095 h 2083506"/>
              <a:gd name="connsiteX201" fmla="*/ 2318712 w 12191999"/>
              <a:gd name="connsiteY201" fmla="*/ 1934474 h 2083506"/>
              <a:gd name="connsiteX202" fmla="*/ 2268709 w 12191999"/>
              <a:gd name="connsiteY202" fmla="*/ 1940521 h 2083506"/>
              <a:gd name="connsiteX203" fmla="*/ 2264080 w 12191999"/>
              <a:gd name="connsiteY203" fmla="*/ 1941232 h 2083506"/>
              <a:gd name="connsiteX204" fmla="*/ 2254684 w 12191999"/>
              <a:gd name="connsiteY204" fmla="*/ 1943524 h 2083506"/>
              <a:gd name="connsiteX205" fmla="*/ 2252523 w 12191999"/>
              <a:gd name="connsiteY205" fmla="*/ 1943004 h 2083506"/>
              <a:gd name="connsiteX206" fmla="*/ 2173350 w 12191999"/>
              <a:gd name="connsiteY206" fmla="*/ 1929202 h 2083506"/>
              <a:gd name="connsiteX207" fmla="*/ 2155266 w 12191999"/>
              <a:gd name="connsiteY207" fmla="*/ 1920267 h 2083506"/>
              <a:gd name="connsiteX208" fmla="*/ 2091013 w 12191999"/>
              <a:gd name="connsiteY208" fmla="*/ 1914631 h 2083506"/>
              <a:gd name="connsiteX209" fmla="*/ 2030712 w 12191999"/>
              <a:gd name="connsiteY209" fmla="*/ 1897690 h 2083506"/>
              <a:gd name="connsiteX210" fmla="*/ 1908838 w 12191999"/>
              <a:gd name="connsiteY210" fmla="*/ 1892222 h 2083506"/>
              <a:gd name="connsiteX211" fmla="*/ 1877796 w 12191999"/>
              <a:gd name="connsiteY211" fmla="*/ 1883887 h 2083506"/>
              <a:gd name="connsiteX212" fmla="*/ 1875824 w 12191999"/>
              <a:gd name="connsiteY212" fmla="*/ 1879265 h 2083506"/>
              <a:gd name="connsiteX213" fmla="*/ 1823048 w 12191999"/>
              <a:gd name="connsiteY213" fmla="*/ 1881064 h 2083506"/>
              <a:gd name="connsiteX214" fmla="*/ 1765736 w 12191999"/>
              <a:gd name="connsiteY214" fmla="*/ 1856578 h 2083506"/>
              <a:gd name="connsiteX215" fmla="*/ 1725669 w 12191999"/>
              <a:gd name="connsiteY215" fmla="*/ 1833744 h 2083506"/>
              <a:gd name="connsiteX216" fmla="*/ 1725216 w 12191999"/>
              <a:gd name="connsiteY216" fmla="*/ 1829447 h 2083506"/>
              <a:gd name="connsiteX217" fmla="*/ 1721485 w 12191999"/>
              <a:gd name="connsiteY217" fmla="*/ 1828960 h 2083506"/>
              <a:gd name="connsiteX218" fmla="*/ 1717786 w 12191999"/>
              <a:gd name="connsiteY218" fmla="*/ 1832224 h 2083506"/>
              <a:gd name="connsiteX219" fmla="*/ 1689907 w 12191999"/>
              <a:gd name="connsiteY219" fmla="*/ 1825425 h 2083506"/>
              <a:gd name="connsiteX220" fmla="*/ 1688093 w 12191999"/>
              <a:gd name="connsiteY220" fmla="*/ 1817391 h 2083506"/>
              <a:gd name="connsiteX221" fmla="*/ 1496789 w 12191999"/>
              <a:gd name="connsiteY221" fmla="*/ 1805297 h 2083506"/>
              <a:gd name="connsiteX222" fmla="*/ 1392839 w 12191999"/>
              <a:gd name="connsiteY222" fmla="*/ 1758649 h 2083506"/>
              <a:gd name="connsiteX223" fmla="*/ 1360872 w 12191999"/>
              <a:gd name="connsiteY223" fmla="*/ 1752441 h 2083506"/>
              <a:gd name="connsiteX224" fmla="*/ 1313885 w 12191999"/>
              <a:gd name="connsiteY224" fmla="*/ 1731785 h 2083506"/>
              <a:gd name="connsiteX225" fmla="*/ 1247665 w 12191999"/>
              <a:gd name="connsiteY225" fmla="*/ 1727765 h 2083506"/>
              <a:gd name="connsiteX226" fmla="*/ 1196850 w 12191999"/>
              <a:gd name="connsiteY226" fmla="*/ 1729622 h 2083506"/>
              <a:gd name="connsiteX227" fmla="*/ 1168728 w 12191999"/>
              <a:gd name="connsiteY227" fmla="*/ 1728550 h 2083506"/>
              <a:gd name="connsiteX228" fmla="*/ 1096918 w 12191999"/>
              <a:gd name="connsiteY228" fmla="*/ 1721485 h 2083506"/>
              <a:gd name="connsiteX229" fmla="*/ 1094082 w 12191999"/>
              <a:gd name="connsiteY229" fmla="*/ 1720113 h 2083506"/>
              <a:gd name="connsiteX230" fmla="*/ 1040782 w 12191999"/>
              <a:gd name="connsiteY230" fmla="*/ 1721762 h 2083506"/>
              <a:gd name="connsiteX231" fmla="*/ 955980 w 12191999"/>
              <a:gd name="connsiteY231" fmla="*/ 1719289 h 2083506"/>
              <a:gd name="connsiteX232" fmla="*/ 926108 w 12191999"/>
              <a:gd name="connsiteY232" fmla="*/ 1715917 h 2083506"/>
              <a:gd name="connsiteX233" fmla="*/ 876049 w 12191999"/>
              <a:gd name="connsiteY233" fmla="*/ 1710422 h 2083506"/>
              <a:gd name="connsiteX234" fmla="*/ 839194 w 12191999"/>
              <a:gd name="connsiteY234" fmla="*/ 1700176 h 2083506"/>
              <a:gd name="connsiteX235" fmla="*/ 797112 w 12191999"/>
              <a:gd name="connsiteY235" fmla="*/ 1698014 h 2083506"/>
              <a:gd name="connsiteX236" fmla="*/ 786610 w 12191999"/>
              <a:gd name="connsiteY236" fmla="*/ 1705455 h 2083506"/>
              <a:gd name="connsiteX237" fmla="*/ 741833 w 12191999"/>
              <a:gd name="connsiteY237" fmla="*/ 1700566 h 2083506"/>
              <a:gd name="connsiteX238" fmla="*/ 673985 w 12191999"/>
              <a:gd name="connsiteY238" fmla="*/ 1692278 h 2083506"/>
              <a:gd name="connsiteX239" fmla="*/ 634665 w 12191999"/>
              <a:gd name="connsiteY239" fmla="*/ 1689550 h 2083506"/>
              <a:gd name="connsiteX240" fmla="*/ 527471 w 12191999"/>
              <a:gd name="connsiteY240" fmla="*/ 1679869 h 2083506"/>
              <a:gd name="connsiteX241" fmla="*/ 420260 w 12191999"/>
              <a:gd name="connsiteY241" fmla="*/ 1668475 h 2083506"/>
              <a:gd name="connsiteX242" fmla="*/ 357630 w 12191999"/>
              <a:gd name="connsiteY242" fmla="*/ 1652142 h 2083506"/>
              <a:gd name="connsiteX243" fmla="*/ 269407 w 12191999"/>
              <a:gd name="connsiteY243" fmla="*/ 1643812 h 2083506"/>
              <a:gd name="connsiteX244" fmla="*/ 254769 w 12191999"/>
              <a:gd name="connsiteY244" fmla="*/ 1641013 h 2083506"/>
              <a:gd name="connsiteX245" fmla="*/ 150763 w 12191999"/>
              <a:gd name="connsiteY245" fmla="*/ 1628143 h 2083506"/>
              <a:gd name="connsiteX246" fmla="*/ 29133 w 12191999"/>
              <a:gd name="connsiteY246" fmla="*/ 1626172 h 2083506"/>
              <a:gd name="connsiteX247" fmla="*/ 0 w 12191999"/>
              <a:gd name="connsiteY247" fmla="*/ 1619589 h 208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2191999" h="2083506">
                <a:moveTo>
                  <a:pt x="0" y="0"/>
                </a:moveTo>
                <a:lnTo>
                  <a:pt x="9429748" y="0"/>
                </a:lnTo>
                <a:lnTo>
                  <a:pt x="9429748" y="1"/>
                </a:lnTo>
                <a:lnTo>
                  <a:pt x="12191999" y="1"/>
                </a:lnTo>
                <a:lnTo>
                  <a:pt x="12191999" y="1164372"/>
                </a:lnTo>
                <a:lnTo>
                  <a:pt x="12147852" y="1163783"/>
                </a:lnTo>
                <a:cubicBezTo>
                  <a:pt x="12063101" y="1189107"/>
                  <a:pt x="12045020" y="1156925"/>
                  <a:pt x="11993604" y="1153496"/>
                </a:cubicBezTo>
                <a:cubicBezTo>
                  <a:pt x="11954216" y="1165241"/>
                  <a:pt x="11911195" y="1167350"/>
                  <a:pt x="11865319" y="1176624"/>
                </a:cubicBezTo>
                <a:cubicBezTo>
                  <a:pt x="11822513" y="1184682"/>
                  <a:pt x="11766915" y="1201558"/>
                  <a:pt x="11718353" y="1209136"/>
                </a:cubicBezTo>
                <a:cubicBezTo>
                  <a:pt x="11675379" y="1217463"/>
                  <a:pt x="11638007" y="1216639"/>
                  <a:pt x="11609067" y="1218512"/>
                </a:cubicBezTo>
                <a:cubicBezTo>
                  <a:pt x="11597582" y="1221322"/>
                  <a:pt x="11554280" y="1243577"/>
                  <a:pt x="11545958" y="1240430"/>
                </a:cubicBezTo>
                <a:lnTo>
                  <a:pt x="11445770" y="1225780"/>
                </a:lnTo>
                <a:cubicBezTo>
                  <a:pt x="11425543" y="1230782"/>
                  <a:pt x="11413740" y="1222096"/>
                  <a:pt x="11398842" y="1227250"/>
                </a:cubicBezTo>
                <a:cubicBezTo>
                  <a:pt x="11367060" y="1233093"/>
                  <a:pt x="11269285" y="1263712"/>
                  <a:pt x="11240093" y="1266797"/>
                </a:cubicBezTo>
                <a:cubicBezTo>
                  <a:pt x="11197297" y="1273685"/>
                  <a:pt x="11181311" y="1272682"/>
                  <a:pt x="11141364" y="1288059"/>
                </a:cubicBezTo>
                <a:cubicBezTo>
                  <a:pt x="11099891" y="1305386"/>
                  <a:pt x="11051533" y="1319157"/>
                  <a:pt x="11015396" y="1353104"/>
                </a:cubicBezTo>
                <a:cubicBezTo>
                  <a:pt x="11009424" y="1362217"/>
                  <a:pt x="10992328" y="1361966"/>
                  <a:pt x="10973905" y="1365109"/>
                </a:cubicBezTo>
                <a:cubicBezTo>
                  <a:pt x="10955482" y="1368254"/>
                  <a:pt x="10907369" y="1372817"/>
                  <a:pt x="10904858" y="1371966"/>
                </a:cubicBezTo>
                <a:cubicBezTo>
                  <a:pt x="10880521" y="1379494"/>
                  <a:pt x="10873670" y="1399734"/>
                  <a:pt x="10827883" y="1410270"/>
                </a:cubicBezTo>
                <a:cubicBezTo>
                  <a:pt x="10790248" y="1415655"/>
                  <a:pt x="10724899" y="1420726"/>
                  <a:pt x="10690996" y="1426394"/>
                </a:cubicBezTo>
                <a:cubicBezTo>
                  <a:pt x="10676463" y="1423331"/>
                  <a:pt x="10634514" y="1436908"/>
                  <a:pt x="10624461" y="1444283"/>
                </a:cubicBezTo>
                <a:cubicBezTo>
                  <a:pt x="10601952" y="1468442"/>
                  <a:pt x="10536224" y="1460228"/>
                  <a:pt x="10517208" y="1478947"/>
                </a:cubicBezTo>
                <a:cubicBezTo>
                  <a:pt x="10509508" y="1482271"/>
                  <a:pt x="10505833" y="1468818"/>
                  <a:pt x="10497937" y="1469831"/>
                </a:cubicBezTo>
                <a:lnTo>
                  <a:pt x="10471201" y="1486037"/>
                </a:lnTo>
                <a:lnTo>
                  <a:pt x="10448263" y="1478223"/>
                </a:lnTo>
                <a:lnTo>
                  <a:pt x="10388089" y="1507175"/>
                </a:lnTo>
                <a:cubicBezTo>
                  <a:pt x="10350285" y="1513081"/>
                  <a:pt x="10383281" y="1526586"/>
                  <a:pt x="10333720" y="1515848"/>
                </a:cubicBezTo>
                <a:cubicBezTo>
                  <a:pt x="10286428" y="1526223"/>
                  <a:pt x="10174884" y="1550019"/>
                  <a:pt x="10104338" y="1569424"/>
                </a:cubicBezTo>
                <a:cubicBezTo>
                  <a:pt x="10066963" y="1581564"/>
                  <a:pt x="9967395" y="1605712"/>
                  <a:pt x="9910445" y="1632275"/>
                </a:cubicBezTo>
                <a:cubicBezTo>
                  <a:pt x="9856131" y="1644130"/>
                  <a:pt x="9831118" y="1689967"/>
                  <a:pt x="9770872" y="1688088"/>
                </a:cubicBezTo>
                <a:cubicBezTo>
                  <a:pt x="9769882" y="1691843"/>
                  <a:pt x="9737016" y="1697044"/>
                  <a:pt x="9733849" y="1700034"/>
                </a:cubicBezTo>
                <a:lnTo>
                  <a:pt x="9703714" y="1730093"/>
                </a:lnTo>
                <a:lnTo>
                  <a:pt x="9698351" y="1730377"/>
                </a:lnTo>
                <a:lnTo>
                  <a:pt x="9632895" y="1736363"/>
                </a:lnTo>
                <a:lnTo>
                  <a:pt x="9569107" y="1741010"/>
                </a:lnTo>
                <a:cubicBezTo>
                  <a:pt x="9558961" y="1745882"/>
                  <a:pt x="9548028" y="1750646"/>
                  <a:pt x="9536451" y="1755120"/>
                </a:cubicBezTo>
                <a:lnTo>
                  <a:pt x="9529385" y="1757515"/>
                </a:lnTo>
                <a:lnTo>
                  <a:pt x="9498527" y="1753117"/>
                </a:lnTo>
                <a:lnTo>
                  <a:pt x="9436642" y="1755478"/>
                </a:lnTo>
                <a:lnTo>
                  <a:pt x="9429748" y="1756317"/>
                </a:lnTo>
                <a:lnTo>
                  <a:pt x="9429748" y="1768745"/>
                </a:lnTo>
                <a:lnTo>
                  <a:pt x="9425802" y="1769273"/>
                </a:lnTo>
                <a:cubicBezTo>
                  <a:pt x="9390751" y="1773262"/>
                  <a:pt x="9371406" y="1773457"/>
                  <a:pt x="9349763" y="1776107"/>
                </a:cubicBezTo>
                <a:cubicBezTo>
                  <a:pt x="9314721" y="1782260"/>
                  <a:pt x="9277650" y="1796217"/>
                  <a:pt x="9256503" y="1800699"/>
                </a:cubicBezTo>
                <a:lnTo>
                  <a:pt x="9222873" y="1803003"/>
                </a:lnTo>
                <a:lnTo>
                  <a:pt x="9224095" y="1807355"/>
                </a:lnTo>
                <a:lnTo>
                  <a:pt x="9211603" y="1807675"/>
                </a:lnTo>
                <a:lnTo>
                  <a:pt x="9183719" y="1807781"/>
                </a:lnTo>
                <a:cubicBezTo>
                  <a:pt x="9166319" y="1808439"/>
                  <a:pt x="9117935" y="1807396"/>
                  <a:pt x="9100221" y="1808989"/>
                </a:cubicBezTo>
                <a:cubicBezTo>
                  <a:pt x="9095111" y="1813630"/>
                  <a:pt x="9087224" y="1816160"/>
                  <a:pt x="9077439" y="1817333"/>
                </a:cubicBezTo>
                <a:lnTo>
                  <a:pt x="9055889" y="1817464"/>
                </a:lnTo>
                <a:lnTo>
                  <a:pt x="8930912" y="1828648"/>
                </a:lnTo>
                <a:lnTo>
                  <a:pt x="8913729" y="1829483"/>
                </a:lnTo>
                <a:lnTo>
                  <a:pt x="8904423" y="1833234"/>
                </a:lnTo>
                <a:cubicBezTo>
                  <a:pt x="8897319" y="1833982"/>
                  <a:pt x="8876911" y="1833498"/>
                  <a:pt x="8871099" y="1833979"/>
                </a:cubicBezTo>
                <a:lnTo>
                  <a:pt x="8869557" y="1836113"/>
                </a:lnTo>
                <a:cubicBezTo>
                  <a:pt x="8851043" y="1839524"/>
                  <a:pt x="8781405" y="1850882"/>
                  <a:pt x="8760021" y="1854442"/>
                </a:cubicBezTo>
                <a:cubicBezTo>
                  <a:pt x="8755749" y="1851161"/>
                  <a:pt x="8746183" y="1856343"/>
                  <a:pt x="8741254" y="1857469"/>
                </a:cubicBezTo>
                <a:cubicBezTo>
                  <a:pt x="8740491" y="1855259"/>
                  <a:pt x="8728559" y="1854585"/>
                  <a:pt x="8725039" y="1856552"/>
                </a:cubicBezTo>
                <a:cubicBezTo>
                  <a:pt x="8641157" y="1867333"/>
                  <a:pt x="8683145" y="1845054"/>
                  <a:pt x="8635265" y="1859168"/>
                </a:cubicBezTo>
                <a:cubicBezTo>
                  <a:pt x="8626795" y="1860103"/>
                  <a:pt x="8619931" y="1859212"/>
                  <a:pt x="8613911" y="1857561"/>
                </a:cubicBezTo>
                <a:lnTo>
                  <a:pt x="8604931" y="1854170"/>
                </a:lnTo>
                <a:lnTo>
                  <a:pt x="8570171" y="1860579"/>
                </a:lnTo>
                <a:cubicBezTo>
                  <a:pt x="8553049" y="1862813"/>
                  <a:pt x="8535028" y="1864294"/>
                  <a:pt x="8516537" y="1864971"/>
                </a:cubicBezTo>
                <a:cubicBezTo>
                  <a:pt x="8512388" y="1860455"/>
                  <a:pt x="8497874" y="1866870"/>
                  <a:pt x="8491046" y="1868141"/>
                </a:cubicBezTo>
                <a:cubicBezTo>
                  <a:pt x="8490975" y="1865191"/>
                  <a:pt x="8475847" y="1863778"/>
                  <a:pt x="8470478" y="1866216"/>
                </a:cubicBezTo>
                <a:cubicBezTo>
                  <a:pt x="8357654" y="1876758"/>
                  <a:pt x="8421139" y="1849210"/>
                  <a:pt x="8353433" y="1865729"/>
                </a:cubicBezTo>
                <a:lnTo>
                  <a:pt x="8347675" y="1865075"/>
                </a:lnTo>
                <a:lnTo>
                  <a:pt x="8343939" y="1865677"/>
                </a:lnTo>
                <a:cubicBezTo>
                  <a:pt x="8309852" y="1870841"/>
                  <a:pt x="8272587" y="1875809"/>
                  <a:pt x="8221566" y="1881148"/>
                </a:cubicBezTo>
                <a:cubicBezTo>
                  <a:pt x="8158043" y="1892960"/>
                  <a:pt x="8095547" y="1914042"/>
                  <a:pt x="8066095" y="1919902"/>
                </a:cubicBezTo>
                <a:cubicBezTo>
                  <a:pt x="8058949" y="1919234"/>
                  <a:pt x="8051921" y="1917862"/>
                  <a:pt x="8044849" y="1916308"/>
                </a:cubicBezTo>
                <a:lnTo>
                  <a:pt x="8041142" y="1915506"/>
                </a:lnTo>
                <a:lnTo>
                  <a:pt x="8022159" y="1911521"/>
                </a:lnTo>
                <a:lnTo>
                  <a:pt x="7944932" y="1917265"/>
                </a:lnTo>
                <a:lnTo>
                  <a:pt x="7879011" y="1928570"/>
                </a:lnTo>
                <a:lnTo>
                  <a:pt x="7865529" y="1934399"/>
                </a:lnTo>
                <a:lnTo>
                  <a:pt x="7774801" y="1947969"/>
                </a:lnTo>
                <a:lnTo>
                  <a:pt x="7748398" y="1955982"/>
                </a:lnTo>
                <a:lnTo>
                  <a:pt x="7740684" y="1955717"/>
                </a:lnTo>
                <a:cubicBezTo>
                  <a:pt x="7728362" y="1958584"/>
                  <a:pt x="7714099" y="1968442"/>
                  <a:pt x="7712976" y="1960442"/>
                </a:cubicBezTo>
                <a:lnTo>
                  <a:pt x="7699956" y="1966104"/>
                </a:lnTo>
                <a:lnTo>
                  <a:pt x="7684158" y="1962927"/>
                </a:lnTo>
                <a:cubicBezTo>
                  <a:pt x="7674684" y="1962643"/>
                  <a:pt x="7652105" y="1963177"/>
                  <a:pt x="7643109" y="1964400"/>
                </a:cubicBezTo>
                <a:lnTo>
                  <a:pt x="7630180" y="1970266"/>
                </a:lnTo>
                <a:lnTo>
                  <a:pt x="7609131" y="1971774"/>
                </a:lnTo>
                <a:cubicBezTo>
                  <a:pt x="7596694" y="1971644"/>
                  <a:pt x="7570258" y="1969757"/>
                  <a:pt x="7555555" y="1969491"/>
                </a:cubicBezTo>
                <a:cubicBezTo>
                  <a:pt x="7541460" y="1966540"/>
                  <a:pt x="7530571" y="1964848"/>
                  <a:pt x="7520919" y="1970177"/>
                </a:cubicBezTo>
                <a:cubicBezTo>
                  <a:pt x="7500295" y="1966884"/>
                  <a:pt x="7480780" y="1949401"/>
                  <a:pt x="7456258" y="1960468"/>
                </a:cubicBezTo>
                <a:cubicBezTo>
                  <a:pt x="7434946" y="1957506"/>
                  <a:pt x="7435772" y="1952500"/>
                  <a:pt x="7393047" y="1952408"/>
                </a:cubicBezTo>
                <a:cubicBezTo>
                  <a:pt x="7356520" y="1952860"/>
                  <a:pt x="7236307" y="1958626"/>
                  <a:pt x="7199912" y="1959913"/>
                </a:cubicBezTo>
                <a:cubicBezTo>
                  <a:pt x="7176501" y="1959942"/>
                  <a:pt x="7160098" y="1958343"/>
                  <a:pt x="7146774" y="1956641"/>
                </a:cubicBezTo>
                <a:lnTo>
                  <a:pt x="7122244" y="1953891"/>
                </a:lnTo>
                <a:lnTo>
                  <a:pt x="7032241" y="1962723"/>
                </a:lnTo>
                <a:cubicBezTo>
                  <a:pt x="6997214" y="1965198"/>
                  <a:pt x="6963725" y="1968396"/>
                  <a:pt x="6941492" y="1976868"/>
                </a:cubicBezTo>
                <a:cubicBezTo>
                  <a:pt x="6947015" y="1970398"/>
                  <a:pt x="6923088" y="1965379"/>
                  <a:pt x="6906514" y="1968589"/>
                </a:cubicBezTo>
                <a:cubicBezTo>
                  <a:pt x="6925890" y="1943204"/>
                  <a:pt x="6840983" y="1991464"/>
                  <a:pt x="6826395" y="1974141"/>
                </a:cubicBezTo>
                <a:cubicBezTo>
                  <a:pt x="6825676" y="1990223"/>
                  <a:pt x="6751393" y="2017492"/>
                  <a:pt x="6716431" y="2004297"/>
                </a:cubicBezTo>
                <a:cubicBezTo>
                  <a:pt x="6663167" y="2007518"/>
                  <a:pt x="6625450" y="2020811"/>
                  <a:pt x="6569607" y="2015496"/>
                </a:cubicBezTo>
                <a:cubicBezTo>
                  <a:pt x="6567874" y="2017648"/>
                  <a:pt x="6565034" y="2019449"/>
                  <a:pt x="6561430" y="2020996"/>
                </a:cubicBezTo>
                <a:lnTo>
                  <a:pt x="6549371" y="2024747"/>
                </a:lnTo>
                <a:lnTo>
                  <a:pt x="6547040" y="2024474"/>
                </a:lnTo>
                <a:cubicBezTo>
                  <a:pt x="6537882" y="2024425"/>
                  <a:pt x="6533193" y="2025332"/>
                  <a:pt x="6530482" y="2026659"/>
                </a:cubicBezTo>
                <a:lnTo>
                  <a:pt x="6528565" y="2028600"/>
                </a:lnTo>
                <a:lnTo>
                  <a:pt x="6517741" y="2030558"/>
                </a:lnTo>
                <a:lnTo>
                  <a:pt x="6497855" y="2035650"/>
                </a:lnTo>
                <a:lnTo>
                  <a:pt x="6492785" y="2035444"/>
                </a:lnTo>
                <a:lnTo>
                  <a:pt x="6460692" y="2041321"/>
                </a:lnTo>
                <a:lnTo>
                  <a:pt x="6459609" y="2040851"/>
                </a:lnTo>
                <a:cubicBezTo>
                  <a:pt x="6456451" y="2039933"/>
                  <a:pt x="6452734" y="2039508"/>
                  <a:pt x="6447765" y="2040102"/>
                </a:cubicBezTo>
                <a:cubicBezTo>
                  <a:pt x="6446007" y="2031126"/>
                  <a:pt x="6441093" y="2037380"/>
                  <a:pt x="6426590" y="2039928"/>
                </a:cubicBezTo>
                <a:cubicBezTo>
                  <a:pt x="6423606" y="2033241"/>
                  <a:pt x="6413230" y="2032925"/>
                  <a:pt x="6401693" y="2033537"/>
                </a:cubicBezTo>
                <a:lnTo>
                  <a:pt x="6387141" y="2033161"/>
                </a:lnTo>
                <a:lnTo>
                  <a:pt x="6357846" y="2036782"/>
                </a:lnTo>
                <a:lnTo>
                  <a:pt x="6342914" y="2037585"/>
                </a:lnTo>
                <a:lnTo>
                  <a:pt x="6336300" y="2038781"/>
                </a:lnTo>
                <a:lnTo>
                  <a:pt x="6317178" y="2038968"/>
                </a:lnTo>
                <a:lnTo>
                  <a:pt x="6161427" y="2047338"/>
                </a:lnTo>
                <a:cubicBezTo>
                  <a:pt x="6147824" y="2057658"/>
                  <a:pt x="6118908" y="2077615"/>
                  <a:pt x="6097339" y="2082438"/>
                </a:cubicBezTo>
                <a:cubicBezTo>
                  <a:pt x="6090149" y="2084046"/>
                  <a:pt x="6083776" y="2083972"/>
                  <a:pt x="6079059" y="2081299"/>
                </a:cubicBezTo>
                <a:cubicBezTo>
                  <a:pt x="6063900" y="2082334"/>
                  <a:pt x="6011621" y="2084537"/>
                  <a:pt x="5998439" y="2070958"/>
                </a:cubicBezTo>
                <a:cubicBezTo>
                  <a:pt x="5976443" y="2071759"/>
                  <a:pt x="5925514" y="2069780"/>
                  <a:pt x="5904290" y="2070255"/>
                </a:cubicBezTo>
                <a:cubicBezTo>
                  <a:pt x="5871515" y="2066244"/>
                  <a:pt x="5843986" y="2088249"/>
                  <a:pt x="5814867" y="2079032"/>
                </a:cubicBezTo>
                <a:cubicBezTo>
                  <a:pt x="5792003" y="2070559"/>
                  <a:pt x="5750009" y="2076273"/>
                  <a:pt x="5725743" y="2070558"/>
                </a:cubicBezTo>
                <a:cubicBezTo>
                  <a:pt x="5716432" y="2058355"/>
                  <a:pt x="5667424" y="2047322"/>
                  <a:pt x="5650546" y="2052412"/>
                </a:cubicBezTo>
                <a:cubicBezTo>
                  <a:pt x="5614627" y="2046084"/>
                  <a:pt x="5608108" y="2028306"/>
                  <a:pt x="5581284" y="2023175"/>
                </a:cubicBezTo>
                <a:lnTo>
                  <a:pt x="5572593" y="2018391"/>
                </a:lnTo>
                <a:lnTo>
                  <a:pt x="5548580" y="2016951"/>
                </a:lnTo>
                <a:cubicBezTo>
                  <a:pt x="5523726" y="2017783"/>
                  <a:pt x="5498337" y="2019663"/>
                  <a:pt x="5471173" y="2018786"/>
                </a:cubicBezTo>
                <a:cubicBezTo>
                  <a:pt x="5447687" y="2003020"/>
                  <a:pt x="5353807" y="2022324"/>
                  <a:pt x="5340320" y="2037611"/>
                </a:cubicBezTo>
                <a:cubicBezTo>
                  <a:pt x="5340015" y="2024215"/>
                  <a:pt x="5271937" y="2042455"/>
                  <a:pt x="5254376" y="2042928"/>
                </a:cubicBezTo>
                <a:cubicBezTo>
                  <a:pt x="5248522" y="2043086"/>
                  <a:pt x="5248281" y="2041270"/>
                  <a:pt x="5258035" y="2035649"/>
                </a:cubicBezTo>
                <a:cubicBezTo>
                  <a:pt x="5239374" y="2037214"/>
                  <a:pt x="5220112" y="2030252"/>
                  <a:pt x="5230622" y="2024576"/>
                </a:cubicBezTo>
                <a:cubicBezTo>
                  <a:pt x="5173932" y="2036724"/>
                  <a:pt x="5090262" y="2024645"/>
                  <a:pt x="5026203" y="2030162"/>
                </a:cubicBezTo>
                <a:cubicBezTo>
                  <a:pt x="4991280" y="2016814"/>
                  <a:pt x="5010212" y="2029164"/>
                  <a:pt x="4973988" y="2026668"/>
                </a:cubicBezTo>
                <a:cubicBezTo>
                  <a:pt x="4983896" y="2038955"/>
                  <a:pt x="4930012" y="2019774"/>
                  <a:pt x="4928030" y="2033642"/>
                </a:cubicBezTo>
                <a:cubicBezTo>
                  <a:pt x="4921501" y="2032748"/>
                  <a:pt x="4915238" y="2031445"/>
                  <a:pt x="4908970" y="2030033"/>
                </a:cubicBezTo>
                <a:lnTo>
                  <a:pt x="4905679" y="2029300"/>
                </a:lnTo>
                <a:lnTo>
                  <a:pt x="4892525" y="2028768"/>
                </a:lnTo>
                <a:lnTo>
                  <a:pt x="4888818" y="2025619"/>
                </a:lnTo>
                <a:lnTo>
                  <a:pt x="4869018" y="2022668"/>
                </a:lnTo>
                <a:cubicBezTo>
                  <a:pt x="4861602" y="2022028"/>
                  <a:pt x="4853622" y="2021880"/>
                  <a:pt x="4844804" y="2022527"/>
                </a:cubicBezTo>
                <a:cubicBezTo>
                  <a:pt x="4823110" y="2028022"/>
                  <a:pt x="4789330" y="2021287"/>
                  <a:pt x="4758778" y="2021694"/>
                </a:cubicBezTo>
                <a:lnTo>
                  <a:pt x="4744748" y="2023396"/>
                </a:lnTo>
                <a:lnTo>
                  <a:pt x="4698956" y="2020558"/>
                </a:lnTo>
                <a:cubicBezTo>
                  <a:pt x="4685921" y="2020008"/>
                  <a:pt x="4672392" y="2019718"/>
                  <a:pt x="4658147" y="2019920"/>
                </a:cubicBezTo>
                <a:lnTo>
                  <a:pt x="4631706" y="2021274"/>
                </a:lnTo>
                <a:lnTo>
                  <a:pt x="4624776" y="2020152"/>
                </a:lnTo>
                <a:cubicBezTo>
                  <a:pt x="4612703" y="2020277"/>
                  <a:pt x="4596727" y="2024226"/>
                  <a:pt x="4598150" y="2019429"/>
                </a:cubicBezTo>
                <a:lnTo>
                  <a:pt x="4584588" y="2021092"/>
                </a:lnTo>
                <a:lnTo>
                  <a:pt x="4571203" y="2017263"/>
                </a:lnTo>
                <a:cubicBezTo>
                  <a:pt x="4569736" y="2016374"/>
                  <a:pt x="4568633" y="2015427"/>
                  <a:pt x="4567930" y="2014458"/>
                </a:cubicBezTo>
                <a:lnTo>
                  <a:pt x="4548984" y="2015717"/>
                </a:lnTo>
                <a:lnTo>
                  <a:pt x="4533451" y="2012976"/>
                </a:lnTo>
                <a:lnTo>
                  <a:pt x="4519910" y="2014768"/>
                </a:lnTo>
                <a:lnTo>
                  <a:pt x="4514290" y="2014364"/>
                </a:lnTo>
                <a:lnTo>
                  <a:pt x="4500320" y="2013007"/>
                </a:lnTo>
                <a:cubicBezTo>
                  <a:pt x="4493159" y="2012056"/>
                  <a:pt x="4485144" y="2010910"/>
                  <a:pt x="4476219" y="2009993"/>
                </a:cubicBezTo>
                <a:lnTo>
                  <a:pt x="4468701" y="2009574"/>
                </a:lnTo>
                <a:lnTo>
                  <a:pt x="4452333" y="2004964"/>
                </a:lnTo>
                <a:cubicBezTo>
                  <a:pt x="4440422" y="2001479"/>
                  <a:pt x="4431048" y="1999130"/>
                  <a:pt x="4420644" y="2001021"/>
                </a:cubicBezTo>
                <a:cubicBezTo>
                  <a:pt x="4402911" y="1996519"/>
                  <a:pt x="4390524" y="1983900"/>
                  <a:pt x="4364856" y="1987267"/>
                </a:cubicBezTo>
                <a:cubicBezTo>
                  <a:pt x="4372645" y="1981550"/>
                  <a:pt x="4336350" y="1986575"/>
                  <a:pt x="4332062" y="1980703"/>
                </a:cubicBezTo>
                <a:cubicBezTo>
                  <a:pt x="4330083" y="1975974"/>
                  <a:pt x="4318612" y="1976397"/>
                  <a:pt x="4309876" y="1974653"/>
                </a:cubicBezTo>
                <a:cubicBezTo>
                  <a:pt x="4303650" y="1969824"/>
                  <a:pt x="4259693" y="1965414"/>
                  <a:pt x="4244391" y="1966109"/>
                </a:cubicBezTo>
                <a:cubicBezTo>
                  <a:pt x="4201255" y="1970914"/>
                  <a:pt x="4166558" y="1951471"/>
                  <a:pt x="4132071" y="1954813"/>
                </a:cubicBezTo>
                <a:cubicBezTo>
                  <a:pt x="4123041" y="1954358"/>
                  <a:pt x="4115554" y="1953263"/>
                  <a:pt x="4109069" y="1951778"/>
                </a:cubicBezTo>
                <a:lnTo>
                  <a:pt x="4092908" y="1946662"/>
                </a:lnTo>
                <a:cubicBezTo>
                  <a:pt x="4092707" y="1945539"/>
                  <a:pt x="4092506" y="1944415"/>
                  <a:pt x="4092306" y="1943291"/>
                </a:cubicBezTo>
                <a:lnTo>
                  <a:pt x="4080234" y="1941219"/>
                </a:lnTo>
                <a:lnTo>
                  <a:pt x="4077778" y="1940145"/>
                </a:lnTo>
                <a:cubicBezTo>
                  <a:pt x="4073105" y="1938081"/>
                  <a:pt x="4068339" y="1936119"/>
                  <a:pt x="4062936" y="1934506"/>
                </a:cubicBezTo>
                <a:cubicBezTo>
                  <a:pt x="4048082" y="1947155"/>
                  <a:pt x="4014523" y="1922869"/>
                  <a:pt x="4012506" y="1935475"/>
                </a:cubicBezTo>
                <a:cubicBezTo>
                  <a:pt x="3980228" y="1928812"/>
                  <a:pt x="3986775" y="1942559"/>
                  <a:pt x="3965880" y="1925968"/>
                </a:cubicBezTo>
                <a:cubicBezTo>
                  <a:pt x="3899515" y="1923414"/>
                  <a:pt x="3830855" y="1902158"/>
                  <a:pt x="3765338" y="1906649"/>
                </a:cubicBezTo>
                <a:cubicBezTo>
                  <a:pt x="3780686" y="1902635"/>
                  <a:pt x="3768784" y="1893856"/>
                  <a:pt x="3749493" y="1893071"/>
                </a:cubicBezTo>
                <a:cubicBezTo>
                  <a:pt x="3807776" y="1876857"/>
                  <a:pt x="3656400" y="1898030"/>
                  <a:pt x="3672704" y="1881383"/>
                </a:cubicBezTo>
                <a:cubicBezTo>
                  <a:pt x="3645532" y="1893973"/>
                  <a:pt x="3537791" y="1900656"/>
                  <a:pt x="3530082" y="1883187"/>
                </a:cubicBezTo>
                <a:cubicBezTo>
                  <a:pt x="3479808" y="1875044"/>
                  <a:pt x="3426017" y="1877998"/>
                  <a:pt x="3387664" y="1862579"/>
                </a:cubicBezTo>
                <a:cubicBezTo>
                  <a:pt x="3382649" y="1863935"/>
                  <a:pt x="3377277" y="1864791"/>
                  <a:pt x="3371681" y="1865293"/>
                </a:cubicBezTo>
                <a:lnTo>
                  <a:pt x="3355305" y="1865842"/>
                </a:lnTo>
                <a:lnTo>
                  <a:pt x="3353790" y="1865158"/>
                </a:lnTo>
                <a:cubicBezTo>
                  <a:pt x="3346144" y="1863282"/>
                  <a:pt x="3340687" y="1863057"/>
                  <a:pt x="3336210" y="1863564"/>
                </a:cubicBezTo>
                <a:lnTo>
                  <a:pt x="3331381" y="1864716"/>
                </a:lnTo>
                <a:lnTo>
                  <a:pt x="3319012" y="1864093"/>
                </a:lnTo>
                <a:lnTo>
                  <a:pt x="3293818" y="1864135"/>
                </a:lnTo>
                <a:lnTo>
                  <a:pt x="3289881" y="1862954"/>
                </a:lnTo>
                <a:lnTo>
                  <a:pt x="3253090" y="1861164"/>
                </a:lnTo>
                <a:cubicBezTo>
                  <a:pt x="3253042" y="1860968"/>
                  <a:pt x="3252996" y="1860771"/>
                  <a:pt x="3252949" y="1860574"/>
                </a:cubicBezTo>
                <a:cubicBezTo>
                  <a:pt x="3251799" y="1859213"/>
                  <a:pt x="3249368" y="1858131"/>
                  <a:pt x="3244187" y="1857604"/>
                </a:cubicBezTo>
                <a:cubicBezTo>
                  <a:pt x="3250860" y="1853873"/>
                  <a:pt x="3250577" y="1852999"/>
                  <a:pt x="3246570" y="1852946"/>
                </a:cubicBezTo>
                <a:lnTo>
                  <a:pt x="3237810" y="1853064"/>
                </a:lnTo>
                <a:lnTo>
                  <a:pt x="3230822" y="1855474"/>
                </a:lnTo>
                <a:cubicBezTo>
                  <a:pt x="3206812" y="1862286"/>
                  <a:pt x="3176733" y="1868865"/>
                  <a:pt x="3136549" y="1874037"/>
                </a:cubicBezTo>
                <a:cubicBezTo>
                  <a:pt x="3081163" y="1880168"/>
                  <a:pt x="2902557" y="1900580"/>
                  <a:pt x="2845754" y="1910932"/>
                </a:cubicBezTo>
                <a:cubicBezTo>
                  <a:pt x="2860822" y="1944376"/>
                  <a:pt x="2813389" y="1905358"/>
                  <a:pt x="2786878" y="1917162"/>
                </a:cubicBezTo>
                <a:cubicBezTo>
                  <a:pt x="2766803" y="1917398"/>
                  <a:pt x="2741628" y="1915886"/>
                  <a:pt x="2725298" y="1912340"/>
                </a:cubicBezTo>
                <a:cubicBezTo>
                  <a:pt x="2716680" y="1911427"/>
                  <a:pt x="2707572" y="1911972"/>
                  <a:pt x="2697754" y="1914863"/>
                </a:cubicBezTo>
                <a:cubicBezTo>
                  <a:pt x="2667185" y="1939014"/>
                  <a:pt x="2622149" y="1926211"/>
                  <a:pt x="2568063" y="1936283"/>
                </a:cubicBezTo>
                <a:cubicBezTo>
                  <a:pt x="2552625" y="1932001"/>
                  <a:pt x="2502682" y="1953378"/>
                  <a:pt x="2489784" y="1943720"/>
                </a:cubicBezTo>
                <a:cubicBezTo>
                  <a:pt x="2478524" y="1943155"/>
                  <a:pt x="2467418" y="1949411"/>
                  <a:pt x="2458978" y="1938095"/>
                </a:cubicBezTo>
                <a:cubicBezTo>
                  <a:pt x="2417552" y="1934639"/>
                  <a:pt x="2366376" y="1931293"/>
                  <a:pt x="2318712" y="1934474"/>
                </a:cubicBezTo>
                <a:cubicBezTo>
                  <a:pt x="2296029" y="1936526"/>
                  <a:pt x="2282069" y="1938434"/>
                  <a:pt x="2268709" y="1940521"/>
                </a:cubicBezTo>
                <a:lnTo>
                  <a:pt x="2264080" y="1941232"/>
                </a:lnTo>
                <a:lnTo>
                  <a:pt x="2254684" y="1943524"/>
                </a:lnTo>
                <a:lnTo>
                  <a:pt x="2252523" y="1943004"/>
                </a:lnTo>
                <a:lnTo>
                  <a:pt x="2173350" y="1929202"/>
                </a:lnTo>
                <a:lnTo>
                  <a:pt x="2155266" y="1920267"/>
                </a:lnTo>
                <a:lnTo>
                  <a:pt x="2091013" y="1914631"/>
                </a:lnTo>
                <a:cubicBezTo>
                  <a:pt x="2033357" y="1920614"/>
                  <a:pt x="2070513" y="1905065"/>
                  <a:pt x="2030712" y="1897690"/>
                </a:cubicBezTo>
                <a:cubicBezTo>
                  <a:pt x="1994539" y="1893055"/>
                  <a:pt x="1958569" y="1883188"/>
                  <a:pt x="1908838" y="1892222"/>
                </a:cubicBezTo>
                <a:cubicBezTo>
                  <a:pt x="1897236" y="1896147"/>
                  <a:pt x="1883338" y="1892415"/>
                  <a:pt x="1877796" y="1883887"/>
                </a:cubicBezTo>
                <a:cubicBezTo>
                  <a:pt x="1876842" y="1882419"/>
                  <a:pt x="1876177" y="1880863"/>
                  <a:pt x="1875824" y="1879265"/>
                </a:cubicBezTo>
                <a:cubicBezTo>
                  <a:pt x="1843474" y="1887199"/>
                  <a:pt x="1841511" y="1873818"/>
                  <a:pt x="1823048" y="1881064"/>
                </a:cubicBezTo>
                <a:cubicBezTo>
                  <a:pt x="1792640" y="1872164"/>
                  <a:pt x="1782358" y="1850450"/>
                  <a:pt x="1765736" y="1856578"/>
                </a:cubicBezTo>
                <a:cubicBezTo>
                  <a:pt x="1753024" y="1849107"/>
                  <a:pt x="1745932" y="1828316"/>
                  <a:pt x="1725669" y="1833744"/>
                </a:cubicBezTo>
                <a:cubicBezTo>
                  <a:pt x="1727428" y="1831405"/>
                  <a:pt x="1726953" y="1830157"/>
                  <a:pt x="1725216" y="1829447"/>
                </a:cubicBezTo>
                <a:lnTo>
                  <a:pt x="1721485" y="1828960"/>
                </a:lnTo>
                <a:lnTo>
                  <a:pt x="1717786" y="1832224"/>
                </a:lnTo>
                <a:cubicBezTo>
                  <a:pt x="1703445" y="1843277"/>
                  <a:pt x="1706547" y="1827935"/>
                  <a:pt x="1689907" y="1825425"/>
                </a:cubicBezTo>
                <a:cubicBezTo>
                  <a:pt x="1682338" y="1823445"/>
                  <a:pt x="1685181" y="1820226"/>
                  <a:pt x="1688093" y="1817391"/>
                </a:cubicBezTo>
                <a:lnTo>
                  <a:pt x="1496789" y="1805297"/>
                </a:lnTo>
                <a:cubicBezTo>
                  <a:pt x="1463551" y="1793913"/>
                  <a:pt x="1426345" y="1786892"/>
                  <a:pt x="1392839" y="1758649"/>
                </a:cubicBezTo>
                <a:cubicBezTo>
                  <a:pt x="1386461" y="1750573"/>
                  <a:pt x="1374031" y="1756918"/>
                  <a:pt x="1360872" y="1752441"/>
                </a:cubicBezTo>
                <a:cubicBezTo>
                  <a:pt x="1347711" y="1747963"/>
                  <a:pt x="1332751" y="1735898"/>
                  <a:pt x="1313885" y="1731785"/>
                </a:cubicBezTo>
                <a:cubicBezTo>
                  <a:pt x="1281989" y="1726305"/>
                  <a:pt x="1256405" y="1739744"/>
                  <a:pt x="1247665" y="1727765"/>
                </a:cubicBezTo>
                <a:cubicBezTo>
                  <a:pt x="1231363" y="1728538"/>
                  <a:pt x="1209120" y="1742556"/>
                  <a:pt x="1196850" y="1729622"/>
                </a:cubicBezTo>
                <a:cubicBezTo>
                  <a:pt x="1195195" y="1740224"/>
                  <a:pt x="1178147" y="1721561"/>
                  <a:pt x="1168728" y="1728550"/>
                </a:cubicBezTo>
                <a:cubicBezTo>
                  <a:pt x="1152073" y="1727193"/>
                  <a:pt x="1122804" y="1725926"/>
                  <a:pt x="1096918" y="1721485"/>
                </a:cubicBezTo>
                <a:lnTo>
                  <a:pt x="1094082" y="1720113"/>
                </a:lnTo>
                <a:lnTo>
                  <a:pt x="1040782" y="1721762"/>
                </a:lnTo>
                <a:cubicBezTo>
                  <a:pt x="987172" y="1722352"/>
                  <a:pt x="1023272" y="1708707"/>
                  <a:pt x="955980" y="1719289"/>
                </a:cubicBezTo>
                <a:cubicBezTo>
                  <a:pt x="948995" y="1714208"/>
                  <a:pt x="940521" y="1713816"/>
                  <a:pt x="926108" y="1715917"/>
                </a:cubicBezTo>
                <a:cubicBezTo>
                  <a:pt x="900077" y="1715834"/>
                  <a:pt x="902688" y="1703436"/>
                  <a:pt x="876049" y="1710422"/>
                </a:cubicBezTo>
                <a:cubicBezTo>
                  <a:pt x="881084" y="1703830"/>
                  <a:pt x="826830" y="1706893"/>
                  <a:pt x="839194" y="1700176"/>
                </a:cubicBezTo>
                <a:cubicBezTo>
                  <a:pt x="822548" y="1693764"/>
                  <a:pt x="813674" y="1703628"/>
                  <a:pt x="797112" y="1698014"/>
                </a:cubicBezTo>
                <a:cubicBezTo>
                  <a:pt x="778195" y="1696418"/>
                  <a:pt x="807647" y="1705364"/>
                  <a:pt x="786610" y="1705455"/>
                </a:cubicBezTo>
                <a:cubicBezTo>
                  <a:pt x="761170" y="1704357"/>
                  <a:pt x="760599" y="1716610"/>
                  <a:pt x="741833" y="1700566"/>
                </a:cubicBezTo>
                <a:lnTo>
                  <a:pt x="673985" y="1692278"/>
                </a:lnTo>
                <a:cubicBezTo>
                  <a:pt x="658515" y="1695829"/>
                  <a:pt x="646395" y="1693620"/>
                  <a:pt x="634665" y="1689550"/>
                </a:cubicBezTo>
                <a:cubicBezTo>
                  <a:pt x="599149" y="1689690"/>
                  <a:pt x="567176" y="1683160"/>
                  <a:pt x="527471" y="1679869"/>
                </a:cubicBezTo>
                <a:cubicBezTo>
                  <a:pt x="484099" y="1683240"/>
                  <a:pt x="462693" y="1671949"/>
                  <a:pt x="420260" y="1668475"/>
                </a:cubicBezTo>
                <a:cubicBezTo>
                  <a:pt x="377482" y="1677390"/>
                  <a:pt x="393500" y="1652730"/>
                  <a:pt x="357630" y="1652142"/>
                </a:cubicBezTo>
                <a:cubicBezTo>
                  <a:pt x="298692" y="1659518"/>
                  <a:pt x="359631" y="1643849"/>
                  <a:pt x="269407" y="1643812"/>
                </a:cubicBezTo>
                <a:cubicBezTo>
                  <a:pt x="264204" y="1645215"/>
                  <a:pt x="253436" y="1643159"/>
                  <a:pt x="254769" y="1641013"/>
                </a:cubicBezTo>
                <a:cubicBezTo>
                  <a:pt x="234996" y="1641090"/>
                  <a:pt x="179093" y="1626583"/>
                  <a:pt x="150763" y="1628143"/>
                </a:cubicBezTo>
                <a:cubicBezTo>
                  <a:pt x="96232" y="1619954"/>
                  <a:pt x="68845" y="1629422"/>
                  <a:pt x="29133" y="1626172"/>
                </a:cubicBezTo>
                <a:lnTo>
                  <a:pt x="0" y="1619589"/>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828675" y="494414"/>
            <a:ext cx="10534650" cy="817403"/>
          </a:xfrm>
        </p:spPr>
        <p:txBody>
          <a:bodyPr vert="horz" lIns="91440" tIns="45720" rIns="91440" bIns="45720" rtlCol="0" anchor="b">
            <a:normAutofit/>
          </a:bodyPr>
          <a:lstStyle/>
          <a:p>
            <a:pPr algn="ctr"/>
            <a:r>
              <a:rPr lang="en-US" sz="3600" kern="1200">
                <a:solidFill>
                  <a:schemeClr val="tx1"/>
                </a:solidFill>
                <a:latin typeface="+mj-lt"/>
                <a:ea typeface="+mj-ea"/>
                <a:cs typeface="+mj-cs"/>
              </a:rPr>
              <a:t>Perfectly inelastic collision, example </a:t>
            </a:r>
          </a:p>
        </p:txBody>
      </p:sp>
      <p:pic>
        <p:nvPicPr>
          <p:cNvPr id="4" name="Picture Placeholder 1" descr="Before collision, proton on the left is moving with v sub proton to the right of 7.0 times 10 to the 6 meters per second, and neutron on the right is moving with v sub neutron to the left of -4.0 times 10 to the 6 meters per second. After collision, the proton and deuteron are stuck together, and have unknown v sub deuteron."/>
          <p:cNvPicPr>
            <a:picLocks noGrp="1" noChangeAspect="1"/>
          </p:cNvPicPr>
          <p:nvPr>
            <p:ph idx="1"/>
          </p:nvPr>
        </p:nvPicPr>
        <p:blipFill>
          <a:blip r:embed="rId2">
            <a:extLst>
              <a:ext uri="{28A0092B-C50C-407E-A947-70E740481C1C}">
                <a14:useLocalDpi xmlns:a14="http://schemas.microsoft.com/office/drawing/2010/main" val="0"/>
              </a:ext>
            </a:extLst>
          </a:blip>
          <a:srcRect t="-57239" b="-57239"/>
          <a:stretch>
            <a:fillRect/>
          </a:stretch>
        </p:blipFill>
        <p:spPr>
          <a:xfrm>
            <a:off x="1550841" y="2354239"/>
            <a:ext cx="9090318" cy="3948085"/>
          </a:xfrm>
          <a:prstGeom prst="rect">
            <a:avLst/>
          </a:prstGeom>
        </p:spPr>
      </p:pic>
    </p:spTree>
    <p:extLst>
      <p:ext uri="{BB962C8B-B14F-4D97-AF65-F5344CB8AC3E}">
        <p14:creationId xmlns:p14="http://schemas.microsoft.com/office/powerpoint/2010/main" val="12972614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0983"/>
          </a:xfrm>
        </p:spPr>
        <p:txBody>
          <a:bodyPr/>
          <a:lstStyle/>
          <a:p>
            <a:r>
              <a:rPr lang="en-US" altLang="en-US" dirty="0"/>
              <a:t>Elastic collisions</a:t>
            </a:r>
            <a:endParaRPr lang="en-US" dirty="0"/>
          </a:p>
        </p:txBody>
      </p:sp>
      <mc:AlternateContent xmlns:mc="http://schemas.openxmlformats.org/markup-compatibility/2006">
        <mc:Choice xmlns:a14="http://schemas.microsoft.com/office/drawing/2010/main" Requires="a14">
          <p:graphicFrame>
            <p:nvGraphicFramePr>
              <p:cNvPr id="4" name="Content Placeholder 3">
                <a:extLst>
                  <a:ext uri="{FF2B5EF4-FFF2-40B4-BE49-F238E27FC236}">
                    <a16:creationId xmlns:a16="http://schemas.microsoft.com/office/drawing/2014/main" id="{F60789F5-39F8-5526-2D16-F5A74750F611}"/>
                  </a:ext>
                </a:extLst>
              </p:cNvPr>
              <p:cNvGraphicFramePr>
                <a:graphicFrameLocks noGrp="1"/>
              </p:cNvGraphicFramePr>
              <p:nvPr>
                <p:ph idx="1"/>
                <p:extLst>
                  <p:ext uri="{D42A27DB-BD31-4B8C-83A1-F6EECF244321}">
                    <p14:modId xmlns:p14="http://schemas.microsoft.com/office/powerpoint/2010/main" val="2774610323"/>
                  </p:ext>
                </p:extLst>
              </p:nvPr>
            </p:nvGraphicFramePr>
            <p:xfrm>
              <a:off x="-63390" y="1225289"/>
              <a:ext cx="8596668" cy="50487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p:graphicFrame>
            <p:nvGraphicFramePr>
              <p:cNvPr id="4" name="Content Placeholder 3">
                <a:extLst>
                  <a:ext uri="{FF2B5EF4-FFF2-40B4-BE49-F238E27FC236}">
                    <a16:creationId xmlns:a16="http://schemas.microsoft.com/office/drawing/2014/main" id="{F60789F5-39F8-5526-2D16-F5A74750F611}"/>
                  </a:ext>
                </a:extLst>
              </p:cNvPr>
              <p:cNvGraphicFramePr>
                <a:graphicFrameLocks noGrp="1"/>
              </p:cNvGraphicFramePr>
              <p:nvPr>
                <p:ph idx="1"/>
                <p:extLst>
                  <p:ext uri="{D42A27DB-BD31-4B8C-83A1-F6EECF244321}">
                    <p14:modId xmlns:p14="http://schemas.microsoft.com/office/powerpoint/2010/main" val="2774610323"/>
                  </p:ext>
                </p:extLst>
              </p:nvPr>
            </p:nvGraphicFramePr>
            <p:xfrm>
              <a:off x="-63390" y="1225289"/>
              <a:ext cx="8596668" cy="5048733"/>
            </p:xfrm>
            <a:graphic>
              <a:graphicData uri="http://schemas.openxmlformats.org/drawingml/2006/diagram">
                <dgm:relIds xmlns:dgm="http://schemas.openxmlformats.org/drawingml/2006/diagram" xmlns:r="http://schemas.openxmlformats.org/officeDocument/2006/relationships" r:dm="rId7" r:lo="rId3" r:qs="rId4" r:cs="rId5"/>
              </a:graphicData>
            </a:graphic>
          </p:graphicFrame>
        </mc:Fallback>
      </mc:AlternateContent>
      <p:pic>
        <p:nvPicPr>
          <p:cNvPr id="7" name="Picture 6"/>
          <p:cNvPicPr>
            <a:picLocks noChangeAspect="1"/>
          </p:cNvPicPr>
          <p:nvPr/>
        </p:nvPicPr>
        <p:blipFill rotWithShape="1">
          <a:blip r:embed="rId8"/>
          <a:srcRect l="17655" r="17569"/>
          <a:stretch/>
        </p:blipFill>
        <p:spPr>
          <a:xfrm>
            <a:off x="7566729" y="2163218"/>
            <a:ext cx="4097215" cy="2744237"/>
          </a:xfrm>
          <a:prstGeom prst="rect">
            <a:avLst/>
          </a:prstGeom>
        </p:spPr>
      </p:pic>
    </p:spTree>
    <p:extLst>
      <p:ext uri="{BB962C8B-B14F-4D97-AF65-F5344CB8AC3E}">
        <p14:creationId xmlns:p14="http://schemas.microsoft.com/office/powerpoint/2010/main" val="2417692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9">
            <a:extLst>
              <a:ext uri="{FF2B5EF4-FFF2-40B4-BE49-F238E27FC236}">
                <a16:creationId xmlns:a16="http://schemas.microsoft.com/office/drawing/2014/main" id="{5D13CC36-B950-4F02-9BAF-9A7EB2673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1">
            <a:extLst>
              <a:ext uri="{FF2B5EF4-FFF2-40B4-BE49-F238E27FC236}">
                <a16:creationId xmlns:a16="http://schemas.microsoft.com/office/drawing/2014/main" id="{4F2E2428-58BA-458D-AA54-05502E63F3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748215" cy="6857999"/>
          </a:xfrm>
          <a:custGeom>
            <a:avLst/>
            <a:gdLst>
              <a:gd name="connsiteX0" fmla="*/ 0 w 9024730"/>
              <a:gd name="connsiteY0" fmla="*/ 0 h 6857999"/>
              <a:gd name="connsiteX1" fmla="*/ 9024730 w 9024730"/>
              <a:gd name="connsiteY1" fmla="*/ 0 h 6857999"/>
              <a:gd name="connsiteX2" fmla="*/ 9024730 w 9024730"/>
              <a:gd name="connsiteY2" fmla="*/ 2 h 6857999"/>
              <a:gd name="connsiteX3" fmla="*/ 8447016 w 9024730"/>
              <a:gd name="connsiteY3" fmla="*/ 2 h 6857999"/>
              <a:gd name="connsiteX4" fmla="*/ 8441214 w 9024730"/>
              <a:gd name="connsiteY4" fmla="*/ 14562 h 6857999"/>
              <a:gd name="connsiteX5" fmla="*/ 8445389 w 9024730"/>
              <a:gd name="connsiteY5" fmla="*/ 59077 h 6857999"/>
              <a:gd name="connsiteX6" fmla="*/ 8437086 w 9024730"/>
              <a:gd name="connsiteY6" fmla="*/ 107668 h 6857999"/>
              <a:gd name="connsiteX7" fmla="*/ 8458599 w 9024730"/>
              <a:gd name="connsiteY7" fmla="*/ 246136 h 6857999"/>
              <a:gd name="connsiteX8" fmla="*/ 8433237 w 9024730"/>
              <a:gd name="connsiteY8" fmla="*/ 372908 h 6857999"/>
              <a:gd name="connsiteX9" fmla="*/ 8430194 w 9024730"/>
              <a:gd name="connsiteY9" fmla="*/ 450607 h 6857999"/>
              <a:gd name="connsiteX10" fmla="*/ 8443315 w 9024730"/>
              <a:gd name="connsiteY10" fmla="*/ 812800 h 6857999"/>
              <a:gd name="connsiteX11" fmla="*/ 8453042 w 9024730"/>
              <a:gd name="connsiteY11" fmla="*/ 912727 h 6857999"/>
              <a:gd name="connsiteX12" fmla="*/ 8451649 w 9024730"/>
              <a:gd name="connsiteY12" fmla="*/ 989950 h 6857999"/>
              <a:gd name="connsiteX13" fmla="*/ 8455592 w 9024730"/>
              <a:gd name="connsiteY13" fmla="*/ 1141745 h 6857999"/>
              <a:gd name="connsiteX14" fmla="*/ 8470203 w 9024730"/>
              <a:gd name="connsiteY14" fmla="*/ 1265454 h 6857999"/>
              <a:gd name="connsiteX15" fmla="*/ 8499638 w 9024730"/>
              <a:gd name="connsiteY15" fmla="*/ 1385480 h 6857999"/>
              <a:gd name="connsiteX16" fmla="*/ 8518660 w 9024730"/>
              <a:gd name="connsiteY16" fmla="*/ 1458060 h 6857999"/>
              <a:gd name="connsiteX17" fmla="*/ 8539125 w 9024730"/>
              <a:gd name="connsiteY17" fmla="*/ 1513175 h 6857999"/>
              <a:gd name="connsiteX18" fmla="*/ 8570281 w 9024730"/>
              <a:gd name="connsiteY18" fmla="*/ 1570809 h 6857999"/>
              <a:gd name="connsiteX19" fmla="*/ 8605212 w 9024730"/>
              <a:gd name="connsiteY19" fmla="*/ 1638391 h 6857999"/>
              <a:gd name="connsiteX20" fmla="*/ 8626457 w 9024730"/>
              <a:gd name="connsiteY20" fmla="*/ 1742490 h 6857999"/>
              <a:gd name="connsiteX21" fmla="*/ 8654861 w 9024730"/>
              <a:gd name="connsiteY21" fmla="*/ 1818229 h 6857999"/>
              <a:gd name="connsiteX22" fmla="*/ 8648005 w 9024730"/>
              <a:gd name="connsiteY22" fmla="*/ 1862723 h 6857999"/>
              <a:gd name="connsiteX23" fmla="*/ 8654469 w 9024730"/>
              <a:gd name="connsiteY23" fmla="*/ 1917476 h 6857999"/>
              <a:gd name="connsiteX24" fmla="*/ 8649702 w 9024730"/>
              <a:gd name="connsiteY24" fmla="*/ 1972204 h 6857999"/>
              <a:gd name="connsiteX25" fmla="*/ 8656357 w 9024730"/>
              <a:gd name="connsiteY25" fmla="*/ 2054291 h 6857999"/>
              <a:gd name="connsiteX26" fmla="*/ 8648660 w 9024730"/>
              <a:gd name="connsiteY26" fmla="*/ 2227417 h 6857999"/>
              <a:gd name="connsiteX27" fmla="*/ 8607609 w 9024730"/>
              <a:gd name="connsiteY27" fmla="*/ 2510933 h 6857999"/>
              <a:gd name="connsiteX28" fmla="*/ 8608432 w 9024730"/>
              <a:gd name="connsiteY28" fmla="*/ 2741866 h 6857999"/>
              <a:gd name="connsiteX29" fmla="*/ 8619112 w 9024730"/>
              <a:gd name="connsiteY29" fmla="*/ 2864935 h 6857999"/>
              <a:gd name="connsiteX30" fmla="*/ 8627742 w 9024730"/>
              <a:gd name="connsiteY30" fmla="*/ 2950807 h 6857999"/>
              <a:gd name="connsiteX31" fmla="*/ 8611822 w 9024730"/>
              <a:gd name="connsiteY31" fmla="*/ 2978246 h 6857999"/>
              <a:gd name="connsiteX32" fmla="*/ 8608239 w 9024730"/>
              <a:gd name="connsiteY32" fmla="*/ 2995916 h 6857999"/>
              <a:gd name="connsiteX33" fmla="*/ 8598647 w 9024730"/>
              <a:gd name="connsiteY33" fmla="*/ 2998648 h 6857999"/>
              <a:gd name="connsiteX34" fmla="*/ 8587108 w 9024730"/>
              <a:gd name="connsiteY34" fmla="*/ 3023630 h 6857999"/>
              <a:gd name="connsiteX35" fmla="*/ 8577885 w 9024730"/>
              <a:gd name="connsiteY35" fmla="*/ 3096975 h 6857999"/>
              <a:gd name="connsiteX36" fmla="*/ 8557492 w 9024730"/>
              <a:gd name="connsiteY36" fmla="*/ 3216657 h 6857999"/>
              <a:gd name="connsiteX37" fmla="*/ 8560894 w 9024730"/>
              <a:gd name="connsiteY37" fmla="*/ 3310980 h 6857999"/>
              <a:gd name="connsiteX38" fmla="*/ 8547852 w 9024730"/>
              <a:gd name="connsiteY38" fmla="*/ 3344725 h 6857999"/>
              <a:gd name="connsiteX39" fmla="*/ 8535427 w 9024730"/>
              <a:gd name="connsiteY39" fmla="*/ 3393250 h 6857999"/>
              <a:gd name="connsiteX40" fmla="*/ 8520092 w 9024730"/>
              <a:gd name="connsiteY40" fmla="*/ 3514536 h 6857999"/>
              <a:gd name="connsiteX41" fmla="*/ 8497231 w 9024730"/>
              <a:gd name="connsiteY41" fmla="*/ 3686149 h 6857999"/>
              <a:gd name="connsiteX42" fmla="*/ 8489799 w 9024730"/>
              <a:gd name="connsiteY42" fmla="*/ 3692208 h 6857999"/>
              <a:gd name="connsiteX43" fmla="*/ 8475804 w 9024730"/>
              <a:gd name="connsiteY43" fmla="*/ 3776022 h 6857999"/>
              <a:gd name="connsiteX44" fmla="*/ 8471279 w 9024730"/>
              <a:gd name="connsiteY44" fmla="*/ 3977138 h 6857999"/>
              <a:gd name="connsiteX45" fmla="*/ 8408913 w 9024730"/>
              <a:gd name="connsiteY45" fmla="*/ 4222149 h 6857999"/>
              <a:gd name="connsiteX46" fmla="*/ 8402112 w 9024730"/>
              <a:gd name="connsiteY46" fmla="*/ 4364683 h 6857999"/>
              <a:gd name="connsiteX47" fmla="*/ 8393355 w 9024730"/>
              <a:gd name="connsiteY47" fmla="*/ 4462471 h 6857999"/>
              <a:gd name="connsiteX48" fmla="*/ 8376166 w 9024730"/>
              <a:gd name="connsiteY48" fmla="*/ 4574052 h 6857999"/>
              <a:gd name="connsiteX49" fmla="*/ 8341678 w 9024730"/>
              <a:gd name="connsiteY49" fmla="*/ 4667756 h 6857999"/>
              <a:gd name="connsiteX50" fmla="*/ 8273661 w 9024730"/>
              <a:gd name="connsiteY50" fmla="*/ 4799019 h 6857999"/>
              <a:gd name="connsiteX51" fmla="*/ 8256132 w 9024730"/>
              <a:gd name="connsiteY51" fmla="*/ 4849614 h 6857999"/>
              <a:gd name="connsiteX52" fmla="*/ 8226804 w 9024730"/>
              <a:gd name="connsiteY52" fmla="*/ 4919971 h 6857999"/>
              <a:gd name="connsiteX53" fmla="*/ 8171825 w 9024730"/>
              <a:gd name="connsiteY53" fmla="*/ 5010766 h 6857999"/>
              <a:gd name="connsiteX54" fmla="*/ 8143172 w 9024730"/>
              <a:gd name="connsiteY54" fmla="*/ 5088190 h 6857999"/>
              <a:gd name="connsiteX55" fmla="*/ 8126363 w 9024730"/>
              <a:gd name="connsiteY55" fmla="*/ 5143922 h 6857999"/>
              <a:gd name="connsiteX56" fmla="*/ 8103782 w 9024730"/>
              <a:gd name="connsiteY56" fmla="*/ 5284346 h 6857999"/>
              <a:gd name="connsiteX57" fmla="*/ 8084361 w 9024730"/>
              <a:gd name="connsiteY57" fmla="*/ 5390948 h 6857999"/>
              <a:gd name="connsiteX58" fmla="*/ 8062552 w 9024730"/>
              <a:gd name="connsiteY58" fmla="*/ 5470854 h 6857999"/>
              <a:gd name="connsiteX59" fmla="*/ 8057342 w 9024730"/>
              <a:gd name="connsiteY59" fmla="*/ 5529643 h 6857999"/>
              <a:gd name="connsiteX60" fmla="*/ 8044923 w 9024730"/>
              <a:gd name="connsiteY60" fmla="*/ 5597292 h 6857999"/>
              <a:gd name="connsiteX61" fmla="*/ 8035233 w 9024730"/>
              <a:gd name="connsiteY61" fmla="*/ 5608899 h 6857999"/>
              <a:gd name="connsiteX62" fmla="*/ 8018178 w 9024730"/>
              <a:gd name="connsiteY62" fmla="*/ 5684911 h 6857999"/>
              <a:gd name="connsiteX63" fmla="*/ 8018018 w 9024730"/>
              <a:gd name="connsiteY63" fmla="*/ 5755776 h 6857999"/>
              <a:gd name="connsiteX64" fmla="*/ 8008640 w 9024730"/>
              <a:gd name="connsiteY64" fmla="*/ 5889599 h 6857999"/>
              <a:gd name="connsiteX65" fmla="*/ 8013542 w 9024730"/>
              <a:gd name="connsiteY65" fmla="*/ 5989744 h 6857999"/>
              <a:gd name="connsiteX66" fmla="*/ 7980757 w 9024730"/>
              <a:gd name="connsiteY66" fmla="*/ 6084926 h 6857999"/>
              <a:gd name="connsiteX67" fmla="*/ 7975907 w 9024730"/>
              <a:gd name="connsiteY67" fmla="*/ 6346549 h 6857999"/>
              <a:gd name="connsiteX68" fmla="*/ 7974221 w 9024730"/>
              <a:gd name="connsiteY68" fmla="*/ 6527527 h 6857999"/>
              <a:gd name="connsiteX69" fmla="*/ 7979135 w 9024730"/>
              <a:gd name="connsiteY69" fmla="*/ 6627129 h 6857999"/>
              <a:gd name="connsiteX70" fmla="*/ 7979404 w 9024730"/>
              <a:gd name="connsiteY70" fmla="*/ 6694819 h 6857999"/>
              <a:gd name="connsiteX71" fmla="*/ 8009526 w 9024730"/>
              <a:gd name="connsiteY71" fmla="*/ 6765445 h 6857999"/>
              <a:gd name="connsiteX72" fmla="*/ 8018211 w 9024730"/>
              <a:gd name="connsiteY72" fmla="*/ 6844697 h 6857999"/>
              <a:gd name="connsiteX73" fmla="*/ 8019608 w 9024730"/>
              <a:gd name="connsiteY73" fmla="*/ 6857999 h 6857999"/>
              <a:gd name="connsiteX74" fmla="*/ 0 w 9024730"/>
              <a:gd name="connsiteY74"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9024730" h="6857999">
                <a:moveTo>
                  <a:pt x="0" y="0"/>
                </a:moveTo>
                <a:lnTo>
                  <a:pt x="9024730" y="0"/>
                </a:lnTo>
                <a:lnTo>
                  <a:pt x="9024730" y="2"/>
                </a:lnTo>
                <a:lnTo>
                  <a:pt x="8447016" y="2"/>
                </a:lnTo>
                <a:lnTo>
                  <a:pt x="8441214" y="14562"/>
                </a:lnTo>
                <a:lnTo>
                  <a:pt x="8445389" y="59077"/>
                </a:lnTo>
                <a:cubicBezTo>
                  <a:pt x="8445971" y="76949"/>
                  <a:pt x="8436504" y="89796"/>
                  <a:pt x="8437086" y="107668"/>
                </a:cubicBezTo>
                <a:cubicBezTo>
                  <a:pt x="8417947" y="138162"/>
                  <a:pt x="8459241" y="201929"/>
                  <a:pt x="8458599" y="246136"/>
                </a:cubicBezTo>
                <a:cubicBezTo>
                  <a:pt x="8457958" y="290343"/>
                  <a:pt x="8471649" y="364179"/>
                  <a:pt x="8433237" y="372908"/>
                </a:cubicBezTo>
                <a:cubicBezTo>
                  <a:pt x="8426916" y="431308"/>
                  <a:pt x="8438389" y="357606"/>
                  <a:pt x="8430194" y="450607"/>
                </a:cubicBezTo>
                <a:cubicBezTo>
                  <a:pt x="8466727" y="551950"/>
                  <a:pt x="8430182" y="787036"/>
                  <a:pt x="8443315" y="812800"/>
                </a:cubicBezTo>
                <a:cubicBezTo>
                  <a:pt x="8478999" y="860799"/>
                  <a:pt x="8435788" y="854953"/>
                  <a:pt x="8453042" y="912727"/>
                </a:cubicBezTo>
                <a:cubicBezTo>
                  <a:pt x="8462900" y="945986"/>
                  <a:pt x="8451223" y="951781"/>
                  <a:pt x="8451649" y="989950"/>
                </a:cubicBezTo>
                <a:cubicBezTo>
                  <a:pt x="8452074" y="1028120"/>
                  <a:pt x="8452500" y="1095828"/>
                  <a:pt x="8455592" y="1141745"/>
                </a:cubicBezTo>
                <a:cubicBezTo>
                  <a:pt x="8458684" y="1187662"/>
                  <a:pt x="8470047" y="1234783"/>
                  <a:pt x="8470203" y="1265454"/>
                </a:cubicBezTo>
                <a:cubicBezTo>
                  <a:pt x="8458947" y="1304052"/>
                  <a:pt x="8496012" y="1370755"/>
                  <a:pt x="8499638" y="1385480"/>
                </a:cubicBezTo>
                <a:cubicBezTo>
                  <a:pt x="8514485" y="1422714"/>
                  <a:pt x="8525070" y="1428103"/>
                  <a:pt x="8518660" y="1458060"/>
                </a:cubicBezTo>
                <a:cubicBezTo>
                  <a:pt x="8518783" y="1468057"/>
                  <a:pt x="8539003" y="1503177"/>
                  <a:pt x="8539125" y="1513175"/>
                </a:cubicBezTo>
                <a:lnTo>
                  <a:pt x="8570281" y="1570809"/>
                </a:lnTo>
                <a:cubicBezTo>
                  <a:pt x="8597636" y="1617136"/>
                  <a:pt x="8594573" y="1601443"/>
                  <a:pt x="8605212" y="1638391"/>
                </a:cubicBezTo>
                <a:cubicBezTo>
                  <a:pt x="8629645" y="1719640"/>
                  <a:pt x="8613884" y="1715203"/>
                  <a:pt x="8626457" y="1742490"/>
                </a:cubicBezTo>
                <a:lnTo>
                  <a:pt x="8654861" y="1818229"/>
                </a:lnTo>
                <a:cubicBezTo>
                  <a:pt x="8657202" y="1824059"/>
                  <a:pt x="8651899" y="1851211"/>
                  <a:pt x="8648005" y="1862723"/>
                </a:cubicBezTo>
                <a:lnTo>
                  <a:pt x="8654469" y="1917476"/>
                </a:lnTo>
                <a:lnTo>
                  <a:pt x="8649702" y="1972204"/>
                </a:lnTo>
                <a:cubicBezTo>
                  <a:pt x="8652251" y="1979569"/>
                  <a:pt x="8651461" y="2048203"/>
                  <a:pt x="8656357" y="2054291"/>
                </a:cubicBezTo>
                <a:cubicBezTo>
                  <a:pt x="8672645" y="2141657"/>
                  <a:pt x="8632397" y="2189849"/>
                  <a:pt x="8648660" y="2227417"/>
                </a:cubicBezTo>
                <a:cubicBezTo>
                  <a:pt x="8639941" y="2317591"/>
                  <a:pt x="8613796" y="2407644"/>
                  <a:pt x="8607609" y="2510933"/>
                </a:cubicBezTo>
                <a:cubicBezTo>
                  <a:pt x="8633490" y="2597916"/>
                  <a:pt x="8602674" y="2649734"/>
                  <a:pt x="8608432" y="2741866"/>
                </a:cubicBezTo>
                <a:cubicBezTo>
                  <a:pt x="8630300" y="2779815"/>
                  <a:pt x="8631929" y="2817058"/>
                  <a:pt x="8619112" y="2864935"/>
                </a:cubicBezTo>
                <a:cubicBezTo>
                  <a:pt x="8655820" y="2860552"/>
                  <a:pt x="8588374" y="2937673"/>
                  <a:pt x="8627742" y="2950807"/>
                </a:cubicBezTo>
                <a:lnTo>
                  <a:pt x="8611822" y="2978246"/>
                </a:lnTo>
                <a:lnTo>
                  <a:pt x="8608239" y="2995916"/>
                </a:lnTo>
                <a:lnTo>
                  <a:pt x="8598647" y="2998648"/>
                </a:lnTo>
                <a:lnTo>
                  <a:pt x="8587108" y="3023630"/>
                </a:lnTo>
                <a:cubicBezTo>
                  <a:pt x="8584111" y="3033333"/>
                  <a:pt x="8577413" y="3084375"/>
                  <a:pt x="8577885" y="3096975"/>
                </a:cubicBezTo>
                <a:cubicBezTo>
                  <a:pt x="8594321" y="3142205"/>
                  <a:pt x="8535131" y="3160433"/>
                  <a:pt x="8557492" y="3216657"/>
                </a:cubicBezTo>
                <a:cubicBezTo>
                  <a:pt x="8562518" y="3237178"/>
                  <a:pt x="8573573" y="3299737"/>
                  <a:pt x="8560894" y="3310980"/>
                </a:cubicBezTo>
                <a:cubicBezTo>
                  <a:pt x="8557601" y="3323902"/>
                  <a:pt x="8561083" y="3339340"/>
                  <a:pt x="8547852" y="3344725"/>
                </a:cubicBezTo>
                <a:cubicBezTo>
                  <a:pt x="8531788" y="3353908"/>
                  <a:pt x="8553430" y="3400659"/>
                  <a:pt x="8535427" y="3393250"/>
                </a:cubicBezTo>
                <a:cubicBezTo>
                  <a:pt x="8550195" y="3426421"/>
                  <a:pt x="8529553" y="3487753"/>
                  <a:pt x="8520092" y="3514536"/>
                </a:cubicBezTo>
                <a:cubicBezTo>
                  <a:pt x="8513726" y="3563353"/>
                  <a:pt x="8500070" y="3650327"/>
                  <a:pt x="8497231" y="3686149"/>
                </a:cubicBezTo>
                <a:cubicBezTo>
                  <a:pt x="8494574" y="3687657"/>
                  <a:pt x="8493370" y="3677229"/>
                  <a:pt x="8489799" y="3692208"/>
                </a:cubicBezTo>
                <a:cubicBezTo>
                  <a:pt x="8486228" y="3707187"/>
                  <a:pt x="8465938" y="3757479"/>
                  <a:pt x="8475804" y="3776022"/>
                </a:cubicBezTo>
                <a:cubicBezTo>
                  <a:pt x="8441061" y="3875691"/>
                  <a:pt x="8487451" y="3939839"/>
                  <a:pt x="8471279" y="3977138"/>
                </a:cubicBezTo>
                <a:cubicBezTo>
                  <a:pt x="8465599" y="4067300"/>
                  <a:pt x="8419685" y="4164564"/>
                  <a:pt x="8408913" y="4222149"/>
                </a:cubicBezTo>
                <a:cubicBezTo>
                  <a:pt x="8403583" y="4287917"/>
                  <a:pt x="8398240" y="4339232"/>
                  <a:pt x="8402112" y="4364683"/>
                </a:cubicBezTo>
                <a:lnTo>
                  <a:pt x="8393355" y="4462471"/>
                </a:lnTo>
                <a:cubicBezTo>
                  <a:pt x="8396004" y="4503329"/>
                  <a:pt x="8376320" y="4548111"/>
                  <a:pt x="8376166" y="4574052"/>
                </a:cubicBezTo>
                <a:cubicBezTo>
                  <a:pt x="8369380" y="4670665"/>
                  <a:pt x="8352302" y="4649921"/>
                  <a:pt x="8341678" y="4667756"/>
                </a:cubicBezTo>
                <a:cubicBezTo>
                  <a:pt x="8320864" y="4705850"/>
                  <a:pt x="8290794" y="4758928"/>
                  <a:pt x="8273661" y="4799019"/>
                </a:cubicBezTo>
                <a:cubicBezTo>
                  <a:pt x="8254323" y="4834076"/>
                  <a:pt x="8262378" y="4811645"/>
                  <a:pt x="8256132" y="4849614"/>
                </a:cubicBezTo>
                <a:cubicBezTo>
                  <a:pt x="8239320" y="4853334"/>
                  <a:pt x="8207060" y="4883089"/>
                  <a:pt x="8226804" y="4919971"/>
                </a:cubicBezTo>
                <a:lnTo>
                  <a:pt x="8171825" y="5010766"/>
                </a:lnTo>
                <a:cubicBezTo>
                  <a:pt x="8150097" y="4983259"/>
                  <a:pt x="8165842" y="5107656"/>
                  <a:pt x="8143172" y="5088190"/>
                </a:cubicBezTo>
                <a:cubicBezTo>
                  <a:pt x="8128060" y="5102008"/>
                  <a:pt x="8138350" y="5118851"/>
                  <a:pt x="8126363" y="5143922"/>
                </a:cubicBezTo>
                <a:cubicBezTo>
                  <a:pt x="8116335" y="5192745"/>
                  <a:pt x="8111851" y="5226225"/>
                  <a:pt x="8103782" y="5284346"/>
                </a:cubicBezTo>
                <a:cubicBezTo>
                  <a:pt x="8101016" y="5338386"/>
                  <a:pt x="8095811" y="5337325"/>
                  <a:pt x="8084361" y="5390948"/>
                </a:cubicBezTo>
                <a:cubicBezTo>
                  <a:pt x="8082912" y="5429655"/>
                  <a:pt x="8063705" y="5449508"/>
                  <a:pt x="8062552" y="5470854"/>
                </a:cubicBezTo>
                <a:cubicBezTo>
                  <a:pt x="8086776" y="5526328"/>
                  <a:pt x="8037513" y="5496377"/>
                  <a:pt x="8057342" y="5529643"/>
                </a:cubicBezTo>
                <a:cubicBezTo>
                  <a:pt x="8050653" y="5550879"/>
                  <a:pt x="8055939" y="5587444"/>
                  <a:pt x="8044923" y="5597292"/>
                </a:cubicBezTo>
                <a:lnTo>
                  <a:pt x="8035233" y="5608899"/>
                </a:lnTo>
                <a:cubicBezTo>
                  <a:pt x="8030775" y="5623501"/>
                  <a:pt x="8021047" y="5660431"/>
                  <a:pt x="8018178" y="5684911"/>
                </a:cubicBezTo>
                <a:cubicBezTo>
                  <a:pt x="8005590" y="5692608"/>
                  <a:pt x="8011744" y="5734344"/>
                  <a:pt x="8018018" y="5755776"/>
                </a:cubicBezTo>
                <a:cubicBezTo>
                  <a:pt x="8019409" y="5792777"/>
                  <a:pt x="7989082" y="5848613"/>
                  <a:pt x="8008640" y="5889599"/>
                </a:cubicBezTo>
                <a:cubicBezTo>
                  <a:pt x="8011480" y="5932097"/>
                  <a:pt x="8009486" y="5940901"/>
                  <a:pt x="8013542" y="5989744"/>
                </a:cubicBezTo>
                <a:cubicBezTo>
                  <a:pt x="8022089" y="6020787"/>
                  <a:pt x="7982918" y="6024963"/>
                  <a:pt x="7980757" y="6084926"/>
                </a:cubicBezTo>
                <a:cubicBezTo>
                  <a:pt x="7974117" y="6134231"/>
                  <a:pt x="7999371" y="6240432"/>
                  <a:pt x="7975907" y="6346549"/>
                </a:cubicBezTo>
                <a:cubicBezTo>
                  <a:pt x="7987225" y="6409741"/>
                  <a:pt x="7980509" y="6468689"/>
                  <a:pt x="7974221" y="6527527"/>
                </a:cubicBezTo>
                <a:cubicBezTo>
                  <a:pt x="7955361" y="6585667"/>
                  <a:pt x="7987786" y="6579284"/>
                  <a:pt x="7979135" y="6627129"/>
                </a:cubicBezTo>
                <a:cubicBezTo>
                  <a:pt x="7983057" y="6635153"/>
                  <a:pt x="7984986" y="6697665"/>
                  <a:pt x="7979404" y="6694819"/>
                </a:cubicBezTo>
                <a:cubicBezTo>
                  <a:pt x="7981755" y="6716947"/>
                  <a:pt x="8003903" y="6732844"/>
                  <a:pt x="8009526" y="6765445"/>
                </a:cubicBezTo>
                <a:cubicBezTo>
                  <a:pt x="8011113" y="6776325"/>
                  <a:pt x="8014662" y="6810511"/>
                  <a:pt x="8018211" y="6844697"/>
                </a:cubicBezTo>
                <a:lnTo>
                  <a:pt x="8019608" y="6857999"/>
                </a:lnTo>
                <a:lnTo>
                  <a:pt x="0" y="685799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600"/>
            <a:ext cx="6881026" cy="1322887"/>
          </a:xfrm>
        </p:spPr>
        <p:txBody>
          <a:bodyPr>
            <a:normAutofit/>
          </a:bodyPr>
          <a:lstStyle/>
          <a:p>
            <a:r>
              <a:rPr lang="en-US" dirty="0"/>
              <a:t>Head-on (1D) elastic collisions</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137034" y="2194102"/>
                <a:ext cx="6573951" cy="3908585"/>
              </a:xfrm>
            </p:spPr>
            <p:txBody>
              <a:bodyPr>
                <a:normAutofit/>
              </a:bodyPr>
              <a:lstStyle/>
              <a:p>
                <a:pPr marL="0" indent="0">
                  <a:buNone/>
                </a:pPr>
                <a14:m>
                  <m:oMathPara xmlns:m="http://schemas.openxmlformats.org/officeDocument/2006/math">
                    <m:oMathParaPr>
                      <m:jc m:val="centerGroup"/>
                    </m:oMathParaPr>
                    <m:oMath xmlns:m="http://schemas.openxmlformats.org/officeDocument/2006/math">
                      <m:sSub>
                        <m:sSubPr>
                          <m:ctrlPr>
                            <a:rPr lang="en-US" sz="1900" i="1">
                              <a:latin typeface="Cambria Math" panose="02040503050406030204" pitchFamily="18" charset="0"/>
                            </a:rPr>
                          </m:ctrlPr>
                        </m:sSubPr>
                        <m:e>
                          <m:r>
                            <a:rPr lang="en-US" sz="1900" i="1">
                              <a:latin typeface="Cambria Math" panose="02040503050406030204" pitchFamily="18" charset="0"/>
                            </a:rPr>
                            <m:t>𝑣</m:t>
                          </m:r>
                        </m:e>
                        <m:sub>
                          <m:r>
                            <a:rPr lang="en-US" sz="1900" i="1">
                              <a:latin typeface="Cambria Math" panose="02040503050406030204" pitchFamily="18" charset="0"/>
                            </a:rPr>
                            <m:t>1</m:t>
                          </m:r>
                          <m:r>
                            <a:rPr lang="en-US" sz="1900" i="1">
                              <a:latin typeface="Cambria Math" panose="02040503050406030204" pitchFamily="18" charset="0"/>
                            </a:rPr>
                            <m:t>𝑓</m:t>
                          </m:r>
                        </m:sub>
                      </m:sSub>
                      <m:r>
                        <a:rPr lang="en-US" sz="1900" i="1">
                          <a:latin typeface="Cambria Math" panose="02040503050406030204" pitchFamily="18" charset="0"/>
                        </a:rPr>
                        <m:t>=</m:t>
                      </m:r>
                      <m:f>
                        <m:fPr>
                          <m:ctrlPr>
                            <a:rPr lang="en-US" sz="1900" i="1">
                              <a:latin typeface="Cambria Math" panose="02040503050406030204" pitchFamily="18" charset="0"/>
                            </a:rPr>
                          </m:ctrlPr>
                        </m:fPr>
                        <m:num>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1</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2</m:t>
                              </m:r>
                            </m:sub>
                          </m:sSub>
                        </m:num>
                        <m:den>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1</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2</m:t>
                              </m:r>
                            </m:sub>
                          </m:sSub>
                        </m:den>
                      </m:f>
                      <m:sSub>
                        <m:sSubPr>
                          <m:ctrlPr>
                            <a:rPr lang="en-US" sz="1900" i="1">
                              <a:latin typeface="Cambria Math" panose="02040503050406030204" pitchFamily="18" charset="0"/>
                            </a:rPr>
                          </m:ctrlPr>
                        </m:sSubPr>
                        <m:e>
                          <m:r>
                            <a:rPr lang="en-US" sz="1900" i="1">
                              <a:latin typeface="Cambria Math" panose="02040503050406030204" pitchFamily="18" charset="0"/>
                            </a:rPr>
                            <m:t>𝑣</m:t>
                          </m:r>
                        </m:e>
                        <m:sub>
                          <m:r>
                            <a:rPr lang="en-US" sz="1900" i="1">
                              <a:latin typeface="Cambria Math" panose="02040503050406030204" pitchFamily="18" charset="0"/>
                            </a:rPr>
                            <m:t>1</m:t>
                          </m:r>
                          <m:r>
                            <a:rPr lang="en-US" sz="1900" i="1">
                              <a:latin typeface="Cambria Math" panose="02040503050406030204" pitchFamily="18" charset="0"/>
                            </a:rPr>
                            <m:t>𝑖</m:t>
                          </m:r>
                        </m:sub>
                      </m:sSub>
                      <m:r>
                        <a:rPr lang="en-US" sz="1900" i="1">
                          <a:latin typeface="Cambria Math" panose="02040503050406030204" pitchFamily="18" charset="0"/>
                        </a:rPr>
                        <m:t>+</m:t>
                      </m:r>
                      <m:f>
                        <m:fPr>
                          <m:ctrlPr>
                            <a:rPr lang="en-US" sz="1900" i="1">
                              <a:latin typeface="Cambria Math" panose="02040503050406030204" pitchFamily="18" charset="0"/>
                            </a:rPr>
                          </m:ctrlPr>
                        </m:fPr>
                        <m:num>
                          <m:r>
                            <a:rPr lang="en-US" sz="1900" i="1">
                              <a:latin typeface="Cambria Math" panose="02040503050406030204" pitchFamily="18" charset="0"/>
                            </a:rPr>
                            <m:t>2</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2</m:t>
                              </m:r>
                            </m:sub>
                          </m:sSub>
                        </m:num>
                        <m:den>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1</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2</m:t>
                              </m:r>
                            </m:sub>
                          </m:sSub>
                        </m:den>
                      </m:f>
                      <m:sSub>
                        <m:sSubPr>
                          <m:ctrlPr>
                            <a:rPr lang="en-US" sz="1900" i="1">
                              <a:latin typeface="Cambria Math" panose="02040503050406030204" pitchFamily="18" charset="0"/>
                            </a:rPr>
                          </m:ctrlPr>
                        </m:sSubPr>
                        <m:e>
                          <m:r>
                            <a:rPr lang="en-US" sz="1900" i="1">
                              <a:latin typeface="Cambria Math" panose="02040503050406030204" pitchFamily="18" charset="0"/>
                            </a:rPr>
                            <m:t>𝑣</m:t>
                          </m:r>
                        </m:e>
                        <m:sub>
                          <m:r>
                            <a:rPr lang="en-US" sz="1900" i="1">
                              <a:latin typeface="Cambria Math" panose="02040503050406030204" pitchFamily="18" charset="0"/>
                            </a:rPr>
                            <m:t>2</m:t>
                          </m:r>
                          <m:r>
                            <a:rPr lang="en-US" sz="1900" i="1">
                              <a:latin typeface="Cambria Math" panose="02040503050406030204" pitchFamily="18" charset="0"/>
                            </a:rPr>
                            <m:t>𝑖</m:t>
                          </m:r>
                        </m:sub>
                      </m:sSub>
                    </m:oMath>
                  </m:oMathPara>
                </a14:m>
                <a:endParaRPr lang="en-US" sz="1900"/>
              </a:p>
              <a:p>
                <a:pPr marL="0" indent="0">
                  <a:buNone/>
                </a:pPr>
                <a14:m>
                  <m:oMathPara xmlns:m="http://schemas.openxmlformats.org/officeDocument/2006/math">
                    <m:oMathParaPr>
                      <m:jc m:val="centerGroup"/>
                    </m:oMathParaPr>
                    <m:oMath xmlns:m="http://schemas.openxmlformats.org/officeDocument/2006/math">
                      <m:sSub>
                        <m:sSubPr>
                          <m:ctrlPr>
                            <a:rPr lang="en-US" sz="1900" i="1">
                              <a:latin typeface="Cambria Math" panose="02040503050406030204" pitchFamily="18" charset="0"/>
                            </a:rPr>
                          </m:ctrlPr>
                        </m:sSubPr>
                        <m:e>
                          <m:r>
                            <a:rPr lang="en-US" sz="1900" i="1">
                              <a:latin typeface="Cambria Math" panose="02040503050406030204" pitchFamily="18" charset="0"/>
                            </a:rPr>
                            <m:t>𝑣</m:t>
                          </m:r>
                        </m:e>
                        <m:sub>
                          <m:r>
                            <a:rPr lang="en-US" sz="1900" i="1">
                              <a:latin typeface="Cambria Math" panose="02040503050406030204" pitchFamily="18" charset="0"/>
                            </a:rPr>
                            <m:t>2</m:t>
                          </m:r>
                          <m:r>
                            <a:rPr lang="en-US" sz="1900" i="1">
                              <a:latin typeface="Cambria Math" panose="02040503050406030204" pitchFamily="18" charset="0"/>
                            </a:rPr>
                            <m:t>𝑓</m:t>
                          </m:r>
                        </m:sub>
                      </m:sSub>
                      <m:r>
                        <a:rPr lang="en-US" sz="1900" i="1">
                          <a:latin typeface="Cambria Math" panose="02040503050406030204" pitchFamily="18" charset="0"/>
                        </a:rPr>
                        <m:t>=</m:t>
                      </m:r>
                      <m:f>
                        <m:fPr>
                          <m:ctrlPr>
                            <a:rPr lang="en-US" sz="1900" i="1">
                              <a:latin typeface="Cambria Math" panose="02040503050406030204" pitchFamily="18" charset="0"/>
                            </a:rPr>
                          </m:ctrlPr>
                        </m:fPr>
                        <m:num>
                          <m:r>
                            <a:rPr lang="en-US" sz="1900" i="1">
                              <a:latin typeface="Cambria Math" panose="02040503050406030204" pitchFamily="18" charset="0"/>
                            </a:rPr>
                            <m:t>2</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1</m:t>
                              </m:r>
                            </m:sub>
                          </m:sSub>
                        </m:num>
                        <m:den>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1</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2</m:t>
                              </m:r>
                            </m:sub>
                          </m:sSub>
                        </m:den>
                      </m:f>
                      <m:sSub>
                        <m:sSubPr>
                          <m:ctrlPr>
                            <a:rPr lang="en-US" sz="1900" i="1">
                              <a:latin typeface="Cambria Math" panose="02040503050406030204" pitchFamily="18" charset="0"/>
                            </a:rPr>
                          </m:ctrlPr>
                        </m:sSubPr>
                        <m:e>
                          <m:r>
                            <a:rPr lang="en-US" sz="1900" i="1">
                              <a:latin typeface="Cambria Math" panose="02040503050406030204" pitchFamily="18" charset="0"/>
                            </a:rPr>
                            <m:t>𝑣</m:t>
                          </m:r>
                        </m:e>
                        <m:sub>
                          <m:r>
                            <a:rPr lang="en-US" sz="1900" i="1">
                              <a:latin typeface="Cambria Math" panose="02040503050406030204" pitchFamily="18" charset="0"/>
                            </a:rPr>
                            <m:t>1</m:t>
                          </m:r>
                          <m:r>
                            <a:rPr lang="en-US" sz="1900" i="1">
                              <a:latin typeface="Cambria Math" panose="02040503050406030204" pitchFamily="18" charset="0"/>
                            </a:rPr>
                            <m:t>𝑖</m:t>
                          </m:r>
                        </m:sub>
                      </m:sSub>
                      <m:r>
                        <a:rPr lang="en-US" sz="1900" i="1">
                          <a:latin typeface="Cambria Math" panose="02040503050406030204" pitchFamily="18" charset="0"/>
                        </a:rPr>
                        <m:t>+</m:t>
                      </m:r>
                      <m:f>
                        <m:fPr>
                          <m:ctrlPr>
                            <a:rPr lang="en-US" sz="1900" i="1">
                              <a:latin typeface="Cambria Math" panose="02040503050406030204" pitchFamily="18" charset="0"/>
                            </a:rPr>
                          </m:ctrlPr>
                        </m:fPr>
                        <m:num>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2</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1</m:t>
                              </m:r>
                            </m:sub>
                          </m:sSub>
                        </m:num>
                        <m:den>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1</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2</m:t>
                              </m:r>
                            </m:sub>
                          </m:sSub>
                        </m:den>
                      </m:f>
                      <m:sSub>
                        <m:sSubPr>
                          <m:ctrlPr>
                            <a:rPr lang="en-US" sz="1900" i="1">
                              <a:latin typeface="Cambria Math" panose="02040503050406030204" pitchFamily="18" charset="0"/>
                            </a:rPr>
                          </m:ctrlPr>
                        </m:sSubPr>
                        <m:e>
                          <m:r>
                            <a:rPr lang="en-US" sz="1900" i="1">
                              <a:latin typeface="Cambria Math" panose="02040503050406030204" pitchFamily="18" charset="0"/>
                            </a:rPr>
                            <m:t>𝑣</m:t>
                          </m:r>
                        </m:e>
                        <m:sub>
                          <m:r>
                            <a:rPr lang="en-US" sz="1900" i="1">
                              <a:latin typeface="Cambria Math" panose="02040503050406030204" pitchFamily="18" charset="0"/>
                            </a:rPr>
                            <m:t>2</m:t>
                          </m:r>
                          <m:r>
                            <a:rPr lang="en-US" sz="1900" i="1">
                              <a:latin typeface="Cambria Math" panose="02040503050406030204" pitchFamily="18" charset="0"/>
                            </a:rPr>
                            <m:t>𝑖</m:t>
                          </m:r>
                        </m:sub>
                      </m:sSub>
                    </m:oMath>
                  </m:oMathPara>
                </a14:m>
                <a:endParaRPr lang="en-US" sz="1900"/>
              </a:p>
              <a:p>
                <a:endParaRPr lang="en-US" sz="1900"/>
              </a:p>
              <a:p>
                <a:r>
                  <a:rPr lang="en-US" sz="1900"/>
                  <a:t>Let’s look at the two limits: </a:t>
                </a:r>
                <a14:m>
                  <m:oMath xmlns:m="http://schemas.openxmlformats.org/officeDocument/2006/math">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1</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2</m:t>
                        </m:r>
                      </m:sub>
                    </m:sSub>
                  </m:oMath>
                </a14:m>
                <a:r>
                  <a:rPr lang="en-US" sz="1900"/>
                  <a:t>  and </a:t>
                </a:r>
                <a14:m>
                  <m:oMath xmlns:m="http://schemas.openxmlformats.org/officeDocument/2006/math">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1</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𝑚</m:t>
                        </m:r>
                      </m:e>
                      <m:sub>
                        <m:r>
                          <a:rPr lang="en-US" sz="1900" i="1">
                            <a:latin typeface="Cambria Math" panose="02040503050406030204" pitchFamily="18" charset="0"/>
                          </a:rPr>
                          <m:t>2</m:t>
                        </m:r>
                      </m:sub>
                    </m:sSub>
                  </m:oMath>
                </a14:m>
                <a:endParaRPr lang="en-US" sz="1900"/>
              </a:p>
              <a:p>
                <a:endParaRPr lang="en-US" sz="1900"/>
              </a:p>
              <a:p>
                <a:endParaRPr lang="en-US" sz="1900"/>
              </a:p>
              <a:p>
                <a:endParaRPr lang="en-US" sz="1900"/>
              </a:p>
              <a:p>
                <a:endParaRPr lang="en-US" sz="1900"/>
              </a:p>
              <a:p>
                <a:r>
                  <a:rPr lang="en-US" sz="1900"/>
                  <a:t>Note – these velocity are vectors, treat them as such!</a:t>
                </a:r>
              </a:p>
              <a:p>
                <a:endParaRPr lang="en-US" sz="1900"/>
              </a:p>
              <a:p>
                <a:endParaRPr lang="en-US" sz="190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137034" y="2194102"/>
                <a:ext cx="6573951" cy="3908585"/>
              </a:xfrm>
              <a:blipFill>
                <a:blip r:embed="rId2"/>
                <a:stretch>
                  <a:fillRect l="-742" b="-1716"/>
                </a:stretch>
              </a:blipFill>
            </p:spPr>
            <p:txBody>
              <a:bodyPr/>
              <a:lstStyle/>
              <a:p>
                <a:r>
                  <a:rPr lang="en-US">
                    <a:noFill/>
                  </a:rPr>
                  <a:t> </a:t>
                </a:r>
              </a:p>
            </p:txBody>
          </p:sp>
        </mc:Fallback>
      </mc:AlternateContent>
      <p:pic>
        <p:nvPicPr>
          <p:cNvPr id="20" name="Graphic 6" descr="Robot">
            <a:extLst>
              <a:ext uri="{FF2B5EF4-FFF2-40B4-BE49-F238E27FC236}">
                <a16:creationId xmlns:a16="http://schemas.microsoft.com/office/drawing/2014/main" id="{D6D2F538-A454-C5A1-D861-A7848043DAA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95981" y="1990229"/>
            <a:ext cx="2906973" cy="2906973"/>
          </a:xfrm>
          <a:prstGeom prst="rect">
            <a:avLst/>
          </a:prstGeom>
        </p:spPr>
      </p:pic>
    </p:spTree>
    <p:extLst>
      <p:ext uri="{BB962C8B-B14F-4D97-AF65-F5344CB8AC3E}">
        <p14:creationId xmlns:p14="http://schemas.microsoft.com/office/powerpoint/2010/main" val="2296970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AEF9F34-F8DE-435D-8393-55823E7FF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DE750BC-D75E-438F-8DFB-BFC088BFB3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etal paperclips art">
            <a:extLst>
              <a:ext uri="{FF2B5EF4-FFF2-40B4-BE49-F238E27FC236}">
                <a16:creationId xmlns:a16="http://schemas.microsoft.com/office/drawing/2014/main" id="{34FC998E-C7EB-FB6F-33A2-E32064A37149}"/>
              </a:ext>
            </a:extLst>
          </p:cNvPr>
          <p:cNvPicPr>
            <a:picLocks noChangeAspect="1"/>
          </p:cNvPicPr>
          <p:nvPr/>
        </p:nvPicPr>
        <p:blipFill rotWithShape="1">
          <a:blip r:embed="rId2"/>
          <a:srcRect t="443"/>
          <a:stretch/>
        </p:blipFill>
        <p:spPr>
          <a:xfrm>
            <a:off x="1" y="1"/>
            <a:ext cx="12192000" cy="6857998"/>
          </a:xfrm>
          <a:custGeom>
            <a:avLst/>
            <a:gdLst/>
            <a:ahLst/>
            <a:cxnLst/>
            <a:rect l="l" t="t" r="r" b="b"/>
            <a:pathLst>
              <a:path w="12192000" h="6857998">
                <a:moveTo>
                  <a:pt x="12191999" y="0"/>
                </a:moveTo>
                <a:lnTo>
                  <a:pt x="12192000" y="0"/>
                </a:lnTo>
                <a:lnTo>
                  <a:pt x="12192000" y="6857998"/>
                </a:lnTo>
                <a:lnTo>
                  <a:pt x="0" y="6857998"/>
                </a:lnTo>
                <a:lnTo>
                  <a:pt x="0" y="1584795"/>
                </a:lnTo>
                <a:lnTo>
                  <a:pt x="1570" y="1585093"/>
                </a:lnTo>
                <a:cubicBezTo>
                  <a:pt x="14765" y="1586876"/>
                  <a:pt x="27439" y="1587607"/>
                  <a:pt x="38276" y="1586343"/>
                </a:cubicBezTo>
                <a:lnTo>
                  <a:pt x="130212" y="1563032"/>
                </a:lnTo>
                <a:lnTo>
                  <a:pt x="259581" y="1562564"/>
                </a:lnTo>
                <a:lnTo>
                  <a:pt x="270512" y="1566480"/>
                </a:lnTo>
                <a:lnTo>
                  <a:pt x="323794" y="1559669"/>
                </a:lnTo>
                <a:cubicBezTo>
                  <a:pt x="341889" y="1556207"/>
                  <a:pt x="359289" y="1551209"/>
                  <a:pt x="374909" y="1543388"/>
                </a:cubicBezTo>
                <a:cubicBezTo>
                  <a:pt x="397763" y="1535743"/>
                  <a:pt x="464868" y="1566802"/>
                  <a:pt x="477628" y="1581176"/>
                </a:cubicBezTo>
                <a:cubicBezTo>
                  <a:pt x="485437" y="1585853"/>
                  <a:pt x="493528" y="1592118"/>
                  <a:pt x="501552" y="1599065"/>
                </a:cubicBezTo>
                <a:lnTo>
                  <a:pt x="503754" y="1601126"/>
                </a:lnTo>
                <a:lnTo>
                  <a:pt x="553101" y="1612745"/>
                </a:lnTo>
                <a:lnTo>
                  <a:pt x="727797" y="1654032"/>
                </a:lnTo>
                <a:cubicBezTo>
                  <a:pt x="763812" y="1681212"/>
                  <a:pt x="831310" y="1672768"/>
                  <a:pt x="875933" y="1690196"/>
                </a:cubicBezTo>
                <a:cubicBezTo>
                  <a:pt x="912416" y="1699333"/>
                  <a:pt x="932272" y="1706294"/>
                  <a:pt x="946695" y="1708854"/>
                </a:cubicBezTo>
                <a:lnTo>
                  <a:pt x="965258" y="1704792"/>
                </a:lnTo>
                <a:lnTo>
                  <a:pt x="975218" y="1705677"/>
                </a:lnTo>
                <a:lnTo>
                  <a:pt x="979459" y="1701073"/>
                </a:lnTo>
                <a:lnTo>
                  <a:pt x="995474" y="1698926"/>
                </a:lnTo>
                <a:cubicBezTo>
                  <a:pt x="1001253" y="1698871"/>
                  <a:pt x="1007209" y="1699691"/>
                  <a:pt x="1013406" y="1701907"/>
                </a:cubicBezTo>
                <a:cubicBezTo>
                  <a:pt x="1031244" y="1717605"/>
                  <a:pt x="1075323" y="1700961"/>
                  <a:pt x="1096918" y="1721484"/>
                </a:cubicBezTo>
                <a:cubicBezTo>
                  <a:pt x="1122804" y="1725925"/>
                  <a:pt x="1152073" y="1727192"/>
                  <a:pt x="1168728" y="1728549"/>
                </a:cubicBezTo>
                <a:cubicBezTo>
                  <a:pt x="1178147" y="1721560"/>
                  <a:pt x="1195195" y="1740223"/>
                  <a:pt x="1196850" y="1729621"/>
                </a:cubicBezTo>
                <a:cubicBezTo>
                  <a:pt x="1209120" y="1742555"/>
                  <a:pt x="1231363" y="1728537"/>
                  <a:pt x="1247665" y="1727764"/>
                </a:cubicBezTo>
                <a:cubicBezTo>
                  <a:pt x="1256405" y="1739743"/>
                  <a:pt x="1281989" y="1726304"/>
                  <a:pt x="1313885" y="1731784"/>
                </a:cubicBezTo>
                <a:cubicBezTo>
                  <a:pt x="1332751" y="1735897"/>
                  <a:pt x="1347711" y="1747962"/>
                  <a:pt x="1360872" y="1752440"/>
                </a:cubicBezTo>
                <a:cubicBezTo>
                  <a:pt x="1374031" y="1756917"/>
                  <a:pt x="1386461" y="1750572"/>
                  <a:pt x="1392839" y="1758648"/>
                </a:cubicBezTo>
                <a:cubicBezTo>
                  <a:pt x="1426345" y="1786891"/>
                  <a:pt x="1463551" y="1793912"/>
                  <a:pt x="1496789" y="1805296"/>
                </a:cubicBezTo>
                <a:lnTo>
                  <a:pt x="1688093" y="1817390"/>
                </a:lnTo>
                <a:cubicBezTo>
                  <a:pt x="1685181" y="1820225"/>
                  <a:pt x="1682338" y="1823444"/>
                  <a:pt x="1689907" y="1825424"/>
                </a:cubicBezTo>
                <a:cubicBezTo>
                  <a:pt x="1706547" y="1827934"/>
                  <a:pt x="1703445" y="1843276"/>
                  <a:pt x="1717786" y="1832223"/>
                </a:cubicBezTo>
                <a:lnTo>
                  <a:pt x="1721485" y="1828959"/>
                </a:lnTo>
                <a:lnTo>
                  <a:pt x="1725216" y="1829446"/>
                </a:lnTo>
                <a:cubicBezTo>
                  <a:pt x="1726953" y="1830156"/>
                  <a:pt x="1727428" y="1831404"/>
                  <a:pt x="1725669" y="1833743"/>
                </a:cubicBezTo>
                <a:cubicBezTo>
                  <a:pt x="1745932" y="1828315"/>
                  <a:pt x="1753024" y="1849106"/>
                  <a:pt x="1765736" y="1856577"/>
                </a:cubicBezTo>
                <a:cubicBezTo>
                  <a:pt x="1782358" y="1850449"/>
                  <a:pt x="1792640" y="1872163"/>
                  <a:pt x="1823048" y="1881063"/>
                </a:cubicBezTo>
                <a:cubicBezTo>
                  <a:pt x="1841511" y="1873817"/>
                  <a:pt x="1843474" y="1887198"/>
                  <a:pt x="1875824" y="1879264"/>
                </a:cubicBezTo>
                <a:cubicBezTo>
                  <a:pt x="1876177" y="1880862"/>
                  <a:pt x="1876842" y="1882418"/>
                  <a:pt x="1877796" y="1883886"/>
                </a:cubicBezTo>
                <a:cubicBezTo>
                  <a:pt x="1883338" y="1892414"/>
                  <a:pt x="1897236" y="1896146"/>
                  <a:pt x="1908838" y="1892221"/>
                </a:cubicBezTo>
                <a:cubicBezTo>
                  <a:pt x="1958569" y="1883187"/>
                  <a:pt x="1994539" y="1893054"/>
                  <a:pt x="2030712" y="1897689"/>
                </a:cubicBezTo>
                <a:cubicBezTo>
                  <a:pt x="2070513" y="1905064"/>
                  <a:pt x="2033357" y="1920613"/>
                  <a:pt x="2091013" y="1914630"/>
                </a:cubicBezTo>
                <a:lnTo>
                  <a:pt x="2155266" y="1920266"/>
                </a:lnTo>
                <a:lnTo>
                  <a:pt x="2173350" y="1929201"/>
                </a:lnTo>
                <a:lnTo>
                  <a:pt x="2252523" y="1943003"/>
                </a:lnTo>
                <a:lnTo>
                  <a:pt x="2254684" y="1943523"/>
                </a:lnTo>
                <a:lnTo>
                  <a:pt x="2264080" y="1941231"/>
                </a:lnTo>
                <a:lnTo>
                  <a:pt x="2268709" y="1940520"/>
                </a:lnTo>
                <a:cubicBezTo>
                  <a:pt x="2282069" y="1938433"/>
                  <a:pt x="2296029" y="1936525"/>
                  <a:pt x="2318712" y="1934473"/>
                </a:cubicBezTo>
                <a:cubicBezTo>
                  <a:pt x="2366376" y="1931292"/>
                  <a:pt x="2417552" y="1934638"/>
                  <a:pt x="2458978" y="1938094"/>
                </a:cubicBezTo>
                <a:cubicBezTo>
                  <a:pt x="2467418" y="1949410"/>
                  <a:pt x="2478524" y="1943154"/>
                  <a:pt x="2489784" y="1943719"/>
                </a:cubicBezTo>
                <a:cubicBezTo>
                  <a:pt x="2502682" y="1953377"/>
                  <a:pt x="2552625" y="1932000"/>
                  <a:pt x="2568063" y="1936282"/>
                </a:cubicBezTo>
                <a:cubicBezTo>
                  <a:pt x="2622149" y="1926210"/>
                  <a:pt x="2667185" y="1939013"/>
                  <a:pt x="2697754" y="1914862"/>
                </a:cubicBezTo>
                <a:cubicBezTo>
                  <a:pt x="2707572" y="1911971"/>
                  <a:pt x="2716680" y="1911426"/>
                  <a:pt x="2725298" y="1912339"/>
                </a:cubicBezTo>
                <a:cubicBezTo>
                  <a:pt x="2741628" y="1915885"/>
                  <a:pt x="2766803" y="1917397"/>
                  <a:pt x="2786878" y="1917161"/>
                </a:cubicBezTo>
                <a:cubicBezTo>
                  <a:pt x="2813389" y="1905357"/>
                  <a:pt x="2860822" y="1944375"/>
                  <a:pt x="2845754" y="1910931"/>
                </a:cubicBezTo>
                <a:cubicBezTo>
                  <a:pt x="2902557" y="1900579"/>
                  <a:pt x="3081163" y="1880167"/>
                  <a:pt x="3136549" y="1874036"/>
                </a:cubicBezTo>
                <a:cubicBezTo>
                  <a:pt x="3297285" y="1853346"/>
                  <a:pt x="3296338" y="1810157"/>
                  <a:pt x="3392027" y="1819571"/>
                </a:cubicBezTo>
                <a:cubicBezTo>
                  <a:pt x="3454269" y="1817950"/>
                  <a:pt x="3460744" y="1815175"/>
                  <a:pt x="3519533" y="1818248"/>
                </a:cubicBezTo>
                <a:cubicBezTo>
                  <a:pt x="3522799" y="1812490"/>
                  <a:pt x="3588494" y="1807331"/>
                  <a:pt x="3593511" y="1803519"/>
                </a:cubicBezTo>
                <a:lnTo>
                  <a:pt x="3611908" y="1795811"/>
                </a:lnTo>
                <a:lnTo>
                  <a:pt x="3635324" y="1786860"/>
                </a:lnTo>
                <a:lnTo>
                  <a:pt x="3648763" y="1782898"/>
                </a:lnTo>
                <a:cubicBezTo>
                  <a:pt x="3678925" y="1781398"/>
                  <a:pt x="3715436" y="1790973"/>
                  <a:pt x="3750497" y="1791329"/>
                </a:cubicBezTo>
                <a:cubicBezTo>
                  <a:pt x="3788584" y="1791316"/>
                  <a:pt x="3852441" y="1816165"/>
                  <a:pt x="3873772" y="1815988"/>
                </a:cubicBezTo>
                <a:lnTo>
                  <a:pt x="3930683" y="1810273"/>
                </a:lnTo>
                <a:cubicBezTo>
                  <a:pt x="3953278" y="1822406"/>
                  <a:pt x="3946178" y="1795031"/>
                  <a:pt x="3983344" y="1812079"/>
                </a:cubicBezTo>
                <a:cubicBezTo>
                  <a:pt x="4027512" y="1818061"/>
                  <a:pt x="4037421" y="1825967"/>
                  <a:pt x="4079776" y="1835511"/>
                </a:cubicBezTo>
                <a:cubicBezTo>
                  <a:pt x="4120028" y="1843675"/>
                  <a:pt x="4106388" y="1843904"/>
                  <a:pt x="4142362" y="1851040"/>
                </a:cubicBezTo>
                <a:cubicBezTo>
                  <a:pt x="4180123" y="1860091"/>
                  <a:pt x="4193731" y="1879182"/>
                  <a:pt x="4219151" y="1883036"/>
                </a:cubicBezTo>
                <a:cubicBezTo>
                  <a:pt x="4244571" y="1886890"/>
                  <a:pt x="4282795" y="1881501"/>
                  <a:pt x="4294882" y="1874160"/>
                </a:cubicBezTo>
                <a:lnTo>
                  <a:pt x="4330333" y="1896548"/>
                </a:lnTo>
                <a:lnTo>
                  <a:pt x="4336051" y="1899282"/>
                </a:lnTo>
                <a:cubicBezTo>
                  <a:pt x="4342496" y="1899923"/>
                  <a:pt x="4363494" y="1900145"/>
                  <a:pt x="4369013" y="1900394"/>
                </a:cubicBezTo>
                <a:cubicBezTo>
                  <a:pt x="4369063" y="1900523"/>
                  <a:pt x="4369114" y="1900649"/>
                  <a:pt x="4369164" y="1900776"/>
                </a:cubicBezTo>
                <a:lnTo>
                  <a:pt x="4377963" y="1901171"/>
                </a:lnTo>
                <a:cubicBezTo>
                  <a:pt x="4392986" y="1901037"/>
                  <a:pt x="4407767" y="1900142"/>
                  <a:pt x="4421978" y="1898669"/>
                </a:cubicBezTo>
                <a:lnTo>
                  <a:pt x="4522427" y="1920971"/>
                </a:lnTo>
                <a:lnTo>
                  <a:pt x="4598138" y="1930402"/>
                </a:lnTo>
                <a:lnTo>
                  <a:pt x="4639570" y="1942891"/>
                </a:lnTo>
                <a:cubicBezTo>
                  <a:pt x="4645624" y="1940340"/>
                  <a:pt x="4706570" y="1933432"/>
                  <a:pt x="4711561" y="1928614"/>
                </a:cubicBezTo>
                <a:cubicBezTo>
                  <a:pt x="4860943" y="1915894"/>
                  <a:pt x="4793483" y="1929045"/>
                  <a:pt x="4931068" y="1938636"/>
                </a:cubicBezTo>
                <a:cubicBezTo>
                  <a:pt x="4977035" y="1941483"/>
                  <a:pt x="5053334" y="1967124"/>
                  <a:pt x="5102071" y="1977335"/>
                </a:cubicBezTo>
                <a:lnTo>
                  <a:pt x="5262849" y="1998068"/>
                </a:lnTo>
                <a:lnTo>
                  <a:pt x="5315922" y="1980802"/>
                </a:lnTo>
                <a:cubicBezTo>
                  <a:pt x="5327115" y="1988677"/>
                  <a:pt x="5333012" y="1989830"/>
                  <a:pt x="5362628" y="1998802"/>
                </a:cubicBezTo>
                <a:lnTo>
                  <a:pt x="5403513" y="1996712"/>
                </a:lnTo>
                <a:lnTo>
                  <a:pt x="5416551" y="2001434"/>
                </a:lnTo>
                <a:cubicBezTo>
                  <a:pt x="5429753" y="2007413"/>
                  <a:pt x="5444755" y="2013044"/>
                  <a:pt x="5450081" y="1993852"/>
                </a:cubicBezTo>
                <a:cubicBezTo>
                  <a:pt x="5456930" y="1997246"/>
                  <a:pt x="5463229" y="2001743"/>
                  <a:pt x="5469471" y="2006546"/>
                </a:cubicBezTo>
                <a:lnTo>
                  <a:pt x="5472747" y="2009041"/>
                </a:lnTo>
                <a:lnTo>
                  <a:pt x="5537674" y="1999169"/>
                </a:lnTo>
                <a:lnTo>
                  <a:pt x="5581284" y="2023174"/>
                </a:lnTo>
                <a:cubicBezTo>
                  <a:pt x="5608108" y="2028305"/>
                  <a:pt x="5614627" y="2046083"/>
                  <a:pt x="5650546" y="2052411"/>
                </a:cubicBezTo>
                <a:cubicBezTo>
                  <a:pt x="5667424" y="2047321"/>
                  <a:pt x="5716432" y="2058354"/>
                  <a:pt x="5725743" y="2070557"/>
                </a:cubicBezTo>
                <a:cubicBezTo>
                  <a:pt x="5750009" y="2076272"/>
                  <a:pt x="5792003" y="2070558"/>
                  <a:pt x="5814867" y="2079031"/>
                </a:cubicBezTo>
                <a:cubicBezTo>
                  <a:pt x="5843986" y="2088248"/>
                  <a:pt x="5871515" y="2066243"/>
                  <a:pt x="5904291" y="2070254"/>
                </a:cubicBezTo>
                <a:cubicBezTo>
                  <a:pt x="5925515" y="2069779"/>
                  <a:pt x="5976443" y="2071758"/>
                  <a:pt x="5998439" y="2070957"/>
                </a:cubicBezTo>
                <a:cubicBezTo>
                  <a:pt x="6011621" y="2084536"/>
                  <a:pt x="6063901" y="2082333"/>
                  <a:pt x="6079059" y="2081298"/>
                </a:cubicBezTo>
                <a:cubicBezTo>
                  <a:pt x="6083776" y="2083971"/>
                  <a:pt x="6090149" y="2084045"/>
                  <a:pt x="6097339" y="2082437"/>
                </a:cubicBezTo>
                <a:cubicBezTo>
                  <a:pt x="6118908" y="2077614"/>
                  <a:pt x="6147824" y="2057657"/>
                  <a:pt x="6161427" y="2047337"/>
                </a:cubicBezTo>
                <a:lnTo>
                  <a:pt x="6357846" y="2036781"/>
                </a:lnTo>
                <a:lnTo>
                  <a:pt x="6440732" y="2026537"/>
                </a:lnTo>
                <a:cubicBezTo>
                  <a:pt x="6462171" y="2022370"/>
                  <a:pt x="6497030" y="2015249"/>
                  <a:pt x="6524529" y="2006186"/>
                </a:cubicBezTo>
                <a:cubicBezTo>
                  <a:pt x="6552061" y="2001982"/>
                  <a:pt x="6566167" y="2008238"/>
                  <a:pt x="6605919" y="2001315"/>
                </a:cubicBezTo>
                <a:cubicBezTo>
                  <a:pt x="6651499" y="1980355"/>
                  <a:pt x="6708331" y="1973861"/>
                  <a:pt x="6763046" y="1964642"/>
                </a:cubicBezTo>
                <a:lnTo>
                  <a:pt x="6797652" y="1963791"/>
                </a:lnTo>
                <a:cubicBezTo>
                  <a:pt x="6830055" y="1952952"/>
                  <a:pt x="6866732" y="1952254"/>
                  <a:pt x="6903993" y="1952943"/>
                </a:cubicBezTo>
                <a:cubicBezTo>
                  <a:pt x="6948851" y="1951538"/>
                  <a:pt x="7032117" y="1955385"/>
                  <a:pt x="7066802" y="1955354"/>
                </a:cubicBezTo>
                <a:cubicBezTo>
                  <a:pt x="7101489" y="1955322"/>
                  <a:pt x="7089928" y="1951994"/>
                  <a:pt x="7112112" y="1952754"/>
                </a:cubicBezTo>
                <a:cubicBezTo>
                  <a:pt x="7134299" y="1953514"/>
                  <a:pt x="7153090" y="1959970"/>
                  <a:pt x="7199912" y="1959912"/>
                </a:cubicBezTo>
                <a:cubicBezTo>
                  <a:pt x="7236307" y="1958625"/>
                  <a:pt x="7356520" y="1952859"/>
                  <a:pt x="7393047" y="1952407"/>
                </a:cubicBezTo>
                <a:cubicBezTo>
                  <a:pt x="7435772" y="1952499"/>
                  <a:pt x="7434946" y="1957505"/>
                  <a:pt x="7456258" y="1960467"/>
                </a:cubicBezTo>
                <a:cubicBezTo>
                  <a:pt x="7480780" y="1949400"/>
                  <a:pt x="7500295" y="1966883"/>
                  <a:pt x="7520919" y="1970176"/>
                </a:cubicBezTo>
                <a:cubicBezTo>
                  <a:pt x="7530571" y="1964847"/>
                  <a:pt x="7541460" y="1966539"/>
                  <a:pt x="7555555" y="1969490"/>
                </a:cubicBezTo>
                <a:cubicBezTo>
                  <a:pt x="7570258" y="1969756"/>
                  <a:pt x="7596694" y="1971643"/>
                  <a:pt x="7609131" y="1971773"/>
                </a:cubicBezTo>
                <a:lnTo>
                  <a:pt x="7630180" y="1970265"/>
                </a:lnTo>
                <a:lnTo>
                  <a:pt x="7643109" y="1964399"/>
                </a:lnTo>
                <a:cubicBezTo>
                  <a:pt x="7652105" y="1963176"/>
                  <a:pt x="7674684" y="1962642"/>
                  <a:pt x="7684158" y="1962926"/>
                </a:cubicBezTo>
                <a:lnTo>
                  <a:pt x="7699956" y="1966103"/>
                </a:lnTo>
                <a:lnTo>
                  <a:pt x="7712976" y="1960441"/>
                </a:lnTo>
                <a:cubicBezTo>
                  <a:pt x="7714099" y="1968441"/>
                  <a:pt x="7728362" y="1958583"/>
                  <a:pt x="7740684" y="1955716"/>
                </a:cubicBezTo>
                <a:lnTo>
                  <a:pt x="7748398" y="1955981"/>
                </a:lnTo>
                <a:lnTo>
                  <a:pt x="7774801" y="1947968"/>
                </a:lnTo>
                <a:lnTo>
                  <a:pt x="7865529" y="1934398"/>
                </a:lnTo>
                <a:lnTo>
                  <a:pt x="7879011" y="1928569"/>
                </a:lnTo>
                <a:lnTo>
                  <a:pt x="7944932" y="1917264"/>
                </a:lnTo>
                <a:lnTo>
                  <a:pt x="8022159" y="1911520"/>
                </a:lnTo>
                <a:lnTo>
                  <a:pt x="8041142" y="1915505"/>
                </a:lnTo>
                <a:lnTo>
                  <a:pt x="8044849" y="1916307"/>
                </a:lnTo>
                <a:cubicBezTo>
                  <a:pt x="8051921" y="1917861"/>
                  <a:pt x="8058949" y="1919233"/>
                  <a:pt x="8066095" y="1919901"/>
                </a:cubicBezTo>
                <a:cubicBezTo>
                  <a:pt x="8095547" y="1914041"/>
                  <a:pt x="8158043" y="1892959"/>
                  <a:pt x="8221566" y="1881147"/>
                </a:cubicBezTo>
                <a:cubicBezTo>
                  <a:pt x="8323607" y="1870468"/>
                  <a:pt x="8370628" y="1861275"/>
                  <a:pt x="8447236" y="1849031"/>
                </a:cubicBezTo>
                <a:cubicBezTo>
                  <a:pt x="8488674" y="1842512"/>
                  <a:pt x="8532648" y="1819960"/>
                  <a:pt x="8626784" y="1828631"/>
                </a:cubicBezTo>
                <a:cubicBezTo>
                  <a:pt x="8684099" y="1824833"/>
                  <a:pt x="8679340" y="1821587"/>
                  <a:pt x="8732490" y="1806015"/>
                </a:cubicBezTo>
                <a:cubicBezTo>
                  <a:pt x="8735308" y="1802474"/>
                  <a:pt x="8792490" y="1807821"/>
                  <a:pt x="8796990" y="1805345"/>
                </a:cubicBezTo>
                <a:lnTo>
                  <a:pt x="8813687" y="1799967"/>
                </a:lnTo>
                <a:lnTo>
                  <a:pt x="8871174" y="1793601"/>
                </a:lnTo>
                <a:cubicBezTo>
                  <a:pt x="8889725" y="1789744"/>
                  <a:pt x="8913091" y="1777736"/>
                  <a:pt x="8925001" y="1776816"/>
                </a:cubicBezTo>
                <a:cubicBezTo>
                  <a:pt x="8922658" y="1791856"/>
                  <a:pt x="8930724" y="1781558"/>
                  <a:pt x="8947111" y="1777734"/>
                </a:cubicBezTo>
                <a:lnTo>
                  <a:pt x="9089254" y="1778185"/>
                </a:lnTo>
                <a:cubicBezTo>
                  <a:pt x="9097497" y="1772002"/>
                  <a:pt x="9154122" y="1776692"/>
                  <a:pt x="9178240" y="1792038"/>
                </a:cubicBezTo>
                <a:cubicBezTo>
                  <a:pt x="9201140" y="1791112"/>
                  <a:pt x="9248117" y="1777135"/>
                  <a:pt x="9283045" y="1774182"/>
                </a:cubicBezTo>
                <a:cubicBezTo>
                  <a:pt x="9335613" y="1770020"/>
                  <a:pt x="9391331" y="1758729"/>
                  <a:pt x="9436642" y="1755477"/>
                </a:cubicBezTo>
                <a:lnTo>
                  <a:pt x="9498527" y="1753116"/>
                </a:lnTo>
                <a:lnTo>
                  <a:pt x="9529385" y="1757514"/>
                </a:lnTo>
                <a:lnTo>
                  <a:pt x="9536451" y="1755119"/>
                </a:lnTo>
                <a:cubicBezTo>
                  <a:pt x="9548028" y="1750645"/>
                  <a:pt x="9558961" y="1745881"/>
                  <a:pt x="9569107" y="1741009"/>
                </a:cubicBezTo>
                <a:lnTo>
                  <a:pt x="9632895" y="1736362"/>
                </a:lnTo>
                <a:lnTo>
                  <a:pt x="9698351" y="1730376"/>
                </a:lnTo>
                <a:lnTo>
                  <a:pt x="9703714" y="1730092"/>
                </a:lnTo>
                <a:lnTo>
                  <a:pt x="9733849" y="1700033"/>
                </a:lnTo>
                <a:cubicBezTo>
                  <a:pt x="9737016" y="1697043"/>
                  <a:pt x="9769882" y="1691842"/>
                  <a:pt x="9770872" y="1688087"/>
                </a:cubicBezTo>
                <a:cubicBezTo>
                  <a:pt x="9831118" y="1689966"/>
                  <a:pt x="9856131" y="1644129"/>
                  <a:pt x="9910445" y="1632274"/>
                </a:cubicBezTo>
                <a:cubicBezTo>
                  <a:pt x="9967395" y="1605711"/>
                  <a:pt x="10066963" y="1581563"/>
                  <a:pt x="10104338" y="1569423"/>
                </a:cubicBezTo>
                <a:cubicBezTo>
                  <a:pt x="10174884" y="1550018"/>
                  <a:pt x="10286428" y="1526222"/>
                  <a:pt x="10333720" y="1515847"/>
                </a:cubicBezTo>
                <a:cubicBezTo>
                  <a:pt x="10383281" y="1526585"/>
                  <a:pt x="10350285" y="1513080"/>
                  <a:pt x="10388089" y="1507174"/>
                </a:cubicBezTo>
                <a:lnTo>
                  <a:pt x="10448263" y="1478222"/>
                </a:lnTo>
                <a:lnTo>
                  <a:pt x="10471201" y="1486036"/>
                </a:lnTo>
                <a:lnTo>
                  <a:pt x="10497937" y="1469830"/>
                </a:lnTo>
                <a:cubicBezTo>
                  <a:pt x="10505833" y="1468817"/>
                  <a:pt x="10509508" y="1482270"/>
                  <a:pt x="10517208" y="1478946"/>
                </a:cubicBezTo>
                <a:cubicBezTo>
                  <a:pt x="10536224" y="1460227"/>
                  <a:pt x="10601952" y="1468441"/>
                  <a:pt x="10624461" y="1444282"/>
                </a:cubicBezTo>
                <a:cubicBezTo>
                  <a:pt x="10634514" y="1436907"/>
                  <a:pt x="10676463" y="1423330"/>
                  <a:pt x="10690996" y="1426393"/>
                </a:cubicBezTo>
                <a:cubicBezTo>
                  <a:pt x="10724899" y="1420725"/>
                  <a:pt x="10790248" y="1415654"/>
                  <a:pt x="10827883" y="1410269"/>
                </a:cubicBezTo>
                <a:cubicBezTo>
                  <a:pt x="10873670" y="1399733"/>
                  <a:pt x="10880521" y="1379493"/>
                  <a:pt x="10904858" y="1371965"/>
                </a:cubicBezTo>
                <a:cubicBezTo>
                  <a:pt x="10907369" y="1372816"/>
                  <a:pt x="10955482" y="1368253"/>
                  <a:pt x="10973905" y="1365108"/>
                </a:cubicBezTo>
                <a:cubicBezTo>
                  <a:pt x="10992328" y="1361965"/>
                  <a:pt x="11009424" y="1362216"/>
                  <a:pt x="11015396" y="1353103"/>
                </a:cubicBezTo>
                <a:cubicBezTo>
                  <a:pt x="11051533" y="1319156"/>
                  <a:pt x="11099891" y="1305385"/>
                  <a:pt x="11141364" y="1288058"/>
                </a:cubicBezTo>
                <a:cubicBezTo>
                  <a:pt x="11181311" y="1272681"/>
                  <a:pt x="11197297" y="1273684"/>
                  <a:pt x="11240093" y="1266796"/>
                </a:cubicBezTo>
                <a:cubicBezTo>
                  <a:pt x="11269285" y="1263711"/>
                  <a:pt x="11367060" y="1233092"/>
                  <a:pt x="11398842" y="1227249"/>
                </a:cubicBezTo>
                <a:cubicBezTo>
                  <a:pt x="11413740" y="1222095"/>
                  <a:pt x="11425543" y="1230781"/>
                  <a:pt x="11445770" y="1225779"/>
                </a:cubicBezTo>
                <a:lnTo>
                  <a:pt x="11545958" y="1240429"/>
                </a:lnTo>
                <a:cubicBezTo>
                  <a:pt x="11554280" y="1243576"/>
                  <a:pt x="11597582" y="1221321"/>
                  <a:pt x="11609067" y="1218511"/>
                </a:cubicBezTo>
                <a:cubicBezTo>
                  <a:pt x="11638007" y="1216638"/>
                  <a:pt x="11675379" y="1217462"/>
                  <a:pt x="11718353" y="1209135"/>
                </a:cubicBezTo>
                <a:cubicBezTo>
                  <a:pt x="11766915" y="1201557"/>
                  <a:pt x="11822513" y="1184681"/>
                  <a:pt x="11865319" y="1176623"/>
                </a:cubicBezTo>
                <a:cubicBezTo>
                  <a:pt x="11911195" y="1167349"/>
                  <a:pt x="11954216" y="1165240"/>
                  <a:pt x="11993604" y="1153495"/>
                </a:cubicBezTo>
                <a:cubicBezTo>
                  <a:pt x="12045020" y="1156924"/>
                  <a:pt x="12063101" y="1189106"/>
                  <a:pt x="12147852" y="1163782"/>
                </a:cubicBezTo>
                <a:lnTo>
                  <a:pt x="12191999" y="1164371"/>
                </a:lnTo>
                <a:close/>
              </a:path>
            </a:pathLst>
          </a:custGeom>
        </p:spPr>
      </p:pic>
      <p:sp>
        <p:nvSpPr>
          <p:cNvPr id="2" name="Title 1"/>
          <p:cNvSpPr>
            <a:spLocks noGrp="1"/>
          </p:cNvSpPr>
          <p:nvPr>
            <p:ph type="title"/>
          </p:nvPr>
        </p:nvSpPr>
        <p:spPr>
          <a:xfrm>
            <a:off x="829056" y="548569"/>
            <a:ext cx="10533888" cy="695423"/>
          </a:xfrm>
        </p:spPr>
        <p:txBody>
          <a:bodyPr vert="horz" lIns="91440" tIns="45720" rIns="91440" bIns="45720" rtlCol="0" anchor="ctr">
            <a:normAutofit/>
          </a:bodyPr>
          <a:lstStyle/>
          <a:p>
            <a:pPr algn="ctr"/>
            <a:r>
              <a:rPr lang="en-US" sz="3600">
                <a:solidFill>
                  <a:schemeClr val="tx1">
                    <a:lumMod val="85000"/>
                    <a:lumOff val="15000"/>
                  </a:schemeClr>
                </a:solidFill>
              </a:rPr>
              <a:t>Head-on (1D) elastic collisions, another interesting case</a:t>
            </a:r>
          </a:p>
        </p:txBody>
      </p:sp>
      <p:sp>
        <p:nvSpPr>
          <p:cNvPr id="3" name="Content Placeholder 2"/>
          <p:cNvSpPr>
            <a:spLocks noGrp="1"/>
          </p:cNvSpPr>
          <p:nvPr>
            <p:ph idx="1"/>
          </p:nvPr>
        </p:nvSpPr>
        <p:spPr>
          <a:xfrm>
            <a:off x="1312984" y="1168547"/>
            <a:ext cx="8826703" cy="695423"/>
          </a:xfrm>
        </p:spPr>
        <p:txBody>
          <a:bodyPr vert="horz" lIns="91440" tIns="45720" rIns="91440" bIns="45720" rtlCol="0">
            <a:normAutofit lnSpcReduction="10000"/>
          </a:bodyPr>
          <a:lstStyle/>
          <a:p>
            <a:pPr marL="0" indent="0" algn="ctr">
              <a:buNone/>
            </a:pPr>
            <a:r>
              <a:rPr lang="en-US" sz="2400" dirty="0">
                <a:solidFill>
                  <a:schemeClr val="tx1">
                    <a:lumMod val="85000"/>
                    <a:lumOff val="15000"/>
                  </a:schemeClr>
                </a:solidFill>
              </a:rPr>
              <a:t>What if the two masses are equal, and one of the objects is stationary before impact?</a:t>
            </a:r>
          </a:p>
        </p:txBody>
      </p:sp>
    </p:spTree>
    <p:extLst>
      <p:ext uri="{BB962C8B-B14F-4D97-AF65-F5344CB8AC3E}">
        <p14:creationId xmlns:p14="http://schemas.microsoft.com/office/powerpoint/2010/main" val="3247772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87AFE0E-B37D-4531-AFE8-231C8348EA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365125"/>
            <a:ext cx="10515600" cy="1325563"/>
          </a:xfrm>
        </p:spPr>
        <p:txBody>
          <a:bodyPr>
            <a:normAutofit/>
          </a:bodyPr>
          <a:lstStyle/>
          <a:p>
            <a:r>
              <a:rPr lang="en-US" dirty="0"/>
              <a:t>The need for linear momentum and impulse</a:t>
            </a:r>
          </a:p>
        </p:txBody>
      </p:sp>
      <p:sp>
        <p:nvSpPr>
          <p:cNvPr id="3" name="Content Placeholder 2"/>
          <p:cNvSpPr>
            <a:spLocks noGrp="1"/>
          </p:cNvSpPr>
          <p:nvPr>
            <p:ph idx="1"/>
          </p:nvPr>
        </p:nvSpPr>
        <p:spPr>
          <a:xfrm>
            <a:off x="838201" y="2013625"/>
            <a:ext cx="4614759" cy="4163337"/>
          </a:xfrm>
        </p:spPr>
        <p:txBody>
          <a:bodyPr>
            <a:normAutofit/>
          </a:bodyPr>
          <a:lstStyle/>
          <a:p>
            <a:r>
              <a:rPr lang="en-US" altLang="en-US" sz="1700"/>
              <a:t>In many situations, such as a bat hitting a ball, we cannot use Newton’s second law to solve problems because we know very little about the complicated forces involved.</a:t>
            </a:r>
          </a:p>
          <a:p>
            <a:r>
              <a:rPr lang="en-US" altLang="en-US" sz="1700"/>
              <a:t>Let’s introduce </a:t>
            </a:r>
            <a:r>
              <a:rPr lang="en-US" altLang="en-US" sz="1700" i="1"/>
              <a:t>momentum</a:t>
            </a:r>
            <a:r>
              <a:rPr lang="en-US" altLang="en-US" sz="1700"/>
              <a:t> and </a:t>
            </a:r>
            <a:r>
              <a:rPr lang="en-US" altLang="en-US" sz="1700" i="1"/>
              <a:t>impulse</a:t>
            </a:r>
            <a:r>
              <a:rPr lang="en-US" altLang="en-US" sz="1700"/>
              <a:t>, and the </a:t>
            </a:r>
            <a:r>
              <a:rPr lang="en-US" altLang="en-US" sz="1700" i="1"/>
              <a:t>conservation of momentum</a:t>
            </a:r>
            <a:r>
              <a:rPr lang="en-US" altLang="en-US" sz="1700"/>
              <a:t>, to solve such problems.</a:t>
            </a:r>
          </a:p>
          <a:p>
            <a:r>
              <a:rPr lang="en-US" altLang="en-US" sz="1700"/>
              <a:t>The law of conservation of momentum is valid even in </a:t>
            </a:r>
          </a:p>
          <a:p>
            <a:pPr marL="0" indent="0">
              <a:spcBef>
                <a:spcPts val="0"/>
              </a:spcBef>
              <a:buNone/>
            </a:pPr>
            <a:r>
              <a:rPr lang="en-US" altLang="en-US" sz="1700"/>
              <a:t>      situations when Newton’s second law is not applicable,</a:t>
            </a:r>
          </a:p>
          <a:p>
            <a:pPr marL="0" indent="0">
              <a:spcBef>
                <a:spcPts val="0"/>
              </a:spcBef>
              <a:buNone/>
            </a:pPr>
            <a:r>
              <a:rPr lang="en-US" altLang="en-US" sz="1700"/>
              <a:t>      such as bodies moving at high speeds  or objects on a </a:t>
            </a:r>
          </a:p>
          <a:p>
            <a:pPr marL="0" indent="0">
              <a:spcBef>
                <a:spcPts val="0"/>
              </a:spcBef>
              <a:buNone/>
            </a:pPr>
            <a:r>
              <a:rPr lang="en-US" altLang="en-US" sz="1700"/>
              <a:t>      very small scale  </a:t>
            </a:r>
          </a:p>
        </p:txBody>
      </p:sp>
      <p:pic>
        <p:nvPicPr>
          <p:cNvPr id="4" name="Picture 3"/>
          <p:cNvPicPr>
            <a:picLocks noChangeAspect="1"/>
          </p:cNvPicPr>
          <p:nvPr/>
        </p:nvPicPr>
        <p:blipFill rotWithShape="1">
          <a:blip r:embed="rId2"/>
          <a:srcRect l="20810" r="24600"/>
          <a:stretch/>
        </p:blipFill>
        <p:spPr>
          <a:xfrm>
            <a:off x="6101338" y="2015168"/>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p:spPr>
      </p:pic>
    </p:spTree>
    <p:extLst>
      <p:ext uri="{BB962C8B-B14F-4D97-AF65-F5344CB8AC3E}">
        <p14:creationId xmlns:p14="http://schemas.microsoft.com/office/powerpoint/2010/main" val="5738405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D13CC36-B950-4F02-9BAF-9A7EB2673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4F2E2428-58BA-458D-AA54-05502E63F3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748215" cy="6857999"/>
          </a:xfrm>
          <a:custGeom>
            <a:avLst/>
            <a:gdLst>
              <a:gd name="connsiteX0" fmla="*/ 0 w 9024730"/>
              <a:gd name="connsiteY0" fmla="*/ 0 h 6857999"/>
              <a:gd name="connsiteX1" fmla="*/ 9024730 w 9024730"/>
              <a:gd name="connsiteY1" fmla="*/ 0 h 6857999"/>
              <a:gd name="connsiteX2" fmla="*/ 9024730 w 9024730"/>
              <a:gd name="connsiteY2" fmla="*/ 2 h 6857999"/>
              <a:gd name="connsiteX3" fmla="*/ 8447016 w 9024730"/>
              <a:gd name="connsiteY3" fmla="*/ 2 h 6857999"/>
              <a:gd name="connsiteX4" fmla="*/ 8441214 w 9024730"/>
              <a:gd name="connsiteY4" fmla="*/ 14562 h 6857999"/>
              <a:gd name="connsiteX5" fmla="*/ 8445389 w 9024730"/>
              <a:gd name="connsiteY5" fmla="*/ 59077 h 6857999"/>
              <a:gd name="connsiteX6" fmla="*/ 8437086 w 9024730"/>
              <a:gd name="connsiteY6" fmla="*/ 107668 h 6857999"/>
              <a:gd name="connsiteX7" fmla="*/ 8458599 w 9024730"/>
              <a:gd name="connsiteY7" fmla="*/ 246136 h 6857999"/>
              <a:gd name="connsiteX8" fmla="*/ 8433237 w 9024730"/>
              <a:gd name="connsiteY8" fmla="*/ 372908 h 6857999"/>
              <a:gd name="connsiteX9" fmla="*/ 8430194 w 9024730"/>
              <a:gd name="connsiteY9" fmla="*/ 450607 h 6857999"/>
              <a:gd name="connsiteX10" fmla="*/ 8443315 w 9024730"/>
              <a:gd name="connsiteY10" fmla="*/ 812800 h 6857999"/>
              <a:gd name="connsiteX11" fmla="*/ 8453042 w 9024730"/>
              <a:gd name="connsiteY11" fmla="*/ 912727 h 6857999"/>
              <a:gd name="connsiteX12" fmla="*/ 8451649 w 9024730"/>
              <a:gd name="connsiteY12" fmla="*/ 989950 h 6857999"/>
              <a:gd name="connsiteX13" fmla="*/ 8455592 w 9024730"/>
              <a:gd name="connsiteY13" fmla="*/ 1141745 h 6857999"/>
              <a:gd name="connsiteX14" fmla="*/ 8470203 w 9024730"/>
              <a:gd name="connsiteY14" fmla="*/ 1265454 h 6857999"/>
              <a:gd name="connsiteX15" fmla="*/ 8499638 w 9024730"/>
              <a:gd name="connsiteY15" fmla="*/ 1385480 h 6857999"/>
              <a:gd name="connsiteX16" fmla="*/ 8518660 w 9024730"/>
              <a:gd name="connsiteY16" fmla="*/ 1458060 h 6857999"/>
              <a:gd name="connsiteX17" fmla="*/ 8539125 w 9024730"/>
              <a:gd name="connsiteY17" fmla="*/ 1513175 h 6857999"/>
              <a:gd name="connsiteX18" fmla="*/ 8570281 w 9024730"/>
              <a:gd name="connsiteY18" fmla="*/ 1570809 h 6857999"/>
              <a:gd name="connsiteX19" fmla="*/ 8605212 w 9024730"/>
              <a:gd name="connsiteY19" fmla="*/ 1638391 h 6857999"/>
              <a:gd name="connsiteX20" fmla="*/ 8626457 w 9024730"/>
              <a:gd name="connsiteY20" fmla="*/ 1742490 h 6857999"/>
              <a:gd name="connsiteX21" fmla="*/ 8654861 w 9024730"/>
              <a:gd name="connsiteY21" fmla="*/ 1818229 h 6857999"/>
              <a:gd name="connsiteX22" fmla="*/ 8648005 w 9024730"/>
              <a:gd name="connsiteY22" fmla="*/ 1862723 h 6857999"/>
              <a:gd name="connsiteX23" fmla="*/ 8654469 w 9024730"/>
              <a:gd name="connsiteY23" fmla="*/ 1917476 h 6857999"/>
              <a:gd name="connsiteX24" fmla="*/ 8649702 w 9024730"/>
              <a:gd name="connsiteY24" fmla="*/ 1972204 h 6857999"/>
              <a:gd name="connsiteX25" fmla="*/ 8656357 w 9024730"/>
              <a:gd name="connsiteY25" fmla="*/ 2054291 h 6857999"/>
              <a:gd name="connsiteX26" fmla="*/ 8648660 w 9024730"/>
              <a:gd name="connsiteY26" fmla="*/ 2227417 h 6857999"/>
              <a:gd name="connsiteX27" fmla="*/ 8607609 w 9024730"/>
              <a:gd name="connsiteY27" fmla="*/ 2510933 h 6857999"/>
              <a:gd name="connsiteX28" fmla="*/ 8608432 w 9024730"/>
              <a:gd name="connsiteY28" fmla="*/ 2741866 h 6857999"/>
              <a:gd name="connsiteX29" fmla="*/ 8619112 w 9024730"/>
              <a:gd name="connsiteY29" fmla="*/ 2864935 h 6857999"/>
              <a:gd name="connsiteX30" fmla="*/ 8627742 w 9024730"/>
              <a:gd name="connsiteY30" fmla="*/ 2950807 h 6857999"/>
              <a:gd name="connsiteX31" fmla="*/ 8611822 w 9024730"/>
              <a:gd name="connsiteY31" fmla="*/ 2978246 h 6857999"/>
              <a:gd name="connsiteX32" fmla="*/ 8608239 w 9024730"/>
              <a:gd name="connsiteY32" fmla="*/ 2995916 h 6857999"/>
              <a:gd name="connsiteX33" fmla="*/ 8598647 w 9024730"/>
              <a:gd name="connsiteY33" fmla="*/ 2998648 h 6857999"/>
              <a:gd name="connsiteX34" fmla="*/ 8587108 w 9024730"/>
              <a:gd name="connsiteY34" fmla="*/ 3023630 h 6857999"/>
              <a:gd name="connsiteX35" fmla="*/ 8577885 w 9024730"/>
              <a:gd name="connsiteY35" fmla="*/ 3096975 h 6857999"/>
              <a:gd name="connsiteX36" fmla="*/ 8557492 w 9024730"/>
              <a:gd name="connsiteY36" fmla="*/ 3216657 h 6857999"/>
              <a:gd name="connsiteX37" fmla="*/ 8560894 w 9024730"/>
              <a:gd name="connsiteY37" fmla="*/ 3310980 h 6857999"/>
              <a:gd name="connsiteX38" fmla="*/ 8547852 w 9024730"/>
              <a:gd name="connsiteY38" fmla="*/ 3344725 h 6857999"/>
              <a:gd name="connsiteX39" fmla="*/ 8535427 w 9024730"/>
              <a:gd name="connsiteY39" fmla="*/ 3393250 h 6857999"/>
              <a:gd name="connsiteX40" fmla="*/ 8520092 w 9024730"/>
              <a:gd name="connsiteY40" fmla="*/ 3514536 h 6857999"/>
              <a:gd name="connsiteX41" fmla="*/ 8497231 w 9024730"/>
              <a:gd name="connsiteY41" fmla="*/ 3686149 h 6857999"/>
              <a:gd name="connsiteX42" fmla="*/ 8489799 w 9024730"/>
              <a:gd name="connsiteY42" fmla="*/ 3692208 h 6857999"/>
              <a:gd name="connsiteX43" fmla="*/ 8475804 w 9024730"/>
              <a:gd name="connsiteY43" fmla="*/ 3776022 h 6857999"/>
              <a:gd name="connsiteX44" fmla="*/ 8471279 w 9024730"/>
              <a:gd name="connsiteY44" fmla="*/ 3977138 h 6857999"/>
              <a:gd name="connsiteX45" fmla="*/ 8408913 w 9024730"/>
              <a:gd name="connsiteY45" fmla="*/ 4222149 h 6857999"/>
              <a:gd name="connsiteX46" fmla="*/ 8402112 w 9024730"/>
              <a:gd name="connsiteY46" fmla="*/ 4364683 h 6857999"/>
              <a:gd name="connsiteX47" fmla="*/ 8393355 w 9024730"/>
              <a:gd name="connsiteY47" fmla="*/ 4462471 h 6857999"/>
              <a:gd name="connsiteX48" fmla="*/ 8376166 w 9024730"/>
              <a:gd name="connsiteY48" fmla="*/ 4574052 h 6857999"/>
              <a:gd name="connsiteX49" fmla="*/ 8341678 w 9024730"/>
              <a:gd name="connsiteY49" fmla="*/ 4667756 h 6857999"/>
              <a:gd name="connsiteX50" fmla="*/ 8273661 w 9024730"/>
              <a:gd name="connsiteY50" fmla="*/ 4799019 h 6857999"/>
              <a:gd name="connsiteX51" fmla="*/ 8256132 w 9024730"/>
              <a:gd name="connsiteY51" fmla="*/ 4849614 h 6857999"/>
              <a:gd name="connsiteX52" fmla="*/ 8226804 w 9024730"/>
              <a:gd name="connsiteY52" fmla="*/ 4919971 h 6857999"/>
              <a:gd name="connsiteX53" fmla="*/ 8171825 w 9024730"/>
              <a:gd name="connsiteY53" fmla="*/ 5010766 h 6857999"/>
              <a:gd name="connsiteX54" fmla="*/ 8143172 w 9024730"/>
              <a:gd name="connsiteY54" fmla="*/ 5088190 h 6857999"/>
              <a:gd name="connsiteX55" fmla="*/ 8126363 w 9024730"/>
              <a:gd name="connsiteY55" fmla="*/ 5143922 h 6857999"/>
              <a:gd name="connsiteX56" fmla="*/ 8103782 w 9024730"/>
              <a:gd name="connsiteY56" fmla="*/ 5284346 h 6857999"/>
              <a:gd name="connsiteX57" fmla="*/ 8084361 w 9024730"/>
              <a:gd name="connsiteY57" fmla="*/ 5390948 h 6857999"/>
              <a:gd name="connsiteX58" fmla="*/ 8062552 w 9024730"/>
              <a:gd name="connsiteY58" fmla="*/ 5470854 h 6857999"/>
              <a:gd name="connsiteX59" fmla="*/ 8057342 w 9024730"/>
              <a:gd name="connsiteY59" fmla="*/ 5529643 h 6857999"/>
              <a:gd name="connsiteX60" fmla="*/ 8044923 w 9024730"/>
              <a:gd name="connsiteY60" fmla="*/ 5597292 h 6857999"/>
              <a:gd name="connsiteX61" fmla="*/ 8035233 w 9024730"/>
              <a:gd name="connsiteY61" fmla="*/ 5608899 h 6857999"/>
              <a:gd name="connsiteX62" fmla="*/ 8018178 w 9024730"/>
              <a:gd name="connsiteY62" fmla="*/ 5684911 h 6857999"/>
              <a:gd name="connsiteX63" fmla="*/ 8018018 w 9024730"/>
              <a:gd name="connsiteY63" fmla="*/ 5755776 h 6857999"/>
              <a:gd name="connsiteX64" fmla="*/ 8008640 w 9024730"/>
              <a:gd name="connsiteY64" fmla="*/ 5889599 h 6857999"/>
              <a:gd name="connsiteX65" fmla="*/ 8013542 w 9024730"/>
              <a:gd name="connsiteY65" fmla="*/ 5989744 h 6857999"/>
              <a:gd name="connsiteX66" fmla="*/ 7980757 w 9024730"/>
              <a:gd name="connsiteY66" fmla="*/ 6084926 h 6857999"/>
              <a:gd name="connsiteX67" fmla="*/ 7975907 w 9024730"/>
              <a:gd name="connsiteY67" fmla="*/ 6346549 h 6857999"/>
              <a:gd name="connsiteX68" fmla="*/ 7974221 w 9024730"/>
              <a:gd name="connsiteY68" fmla="*/ 6527527 h 6857999"/>
              <a:gd name="connsiteX69" fmla="*/ 7979135 w 9024730"/>
              <a:gd name="connsiteY69" fmla="*/ 6627129 h 6857999"/>
              <a:gd name="connsiteX70" fmla="*/ 7979404 w 9024730"/>
              <a:gd name="connsiteY70" fmla="*/ 6694819 h 6857999"/>
              <a:gd name="connsiteX71" fmla="*/ 8009526 w 9024730"/>
              <a:gd name="connsiteY71" fmla="*/ 6765445 h 6857999"/>
              <a:gd name="connsiteX72" fmla="*/ 8018211 w 9024730"/>
              <a:gd name="connsiteY72" fmla="*/ 6844697 h 6857999"/>
              <a:gd name="connsiteX73" fmla="*/ 8019608 w 9024730"/>
              <a:gd name="connsiteY73" fmla="*/ 6857999 h 6857999"/>
              <a:gd name="connsiteX74" fmla="*/ 0 w 9024730"/>
              <a:gd name="connsiteY74"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9024730" h="6857999">
                <a:moveTo>
                  <a:pt x="0" y="0"/>
                </a:moveTo>
                <a:lnTo>
                  <a:pt x="9024730" y="0"/>
                </a:lnTo>
                <a:lnTo>
                  <a:pt x="9024730" y="2"/>
                </a:lnTo>
                <a:lnTo>
                  <a:pt x="8447016" y="2"/>
                </a:lnTo>
                <a:lnTo>
                  <a:pt x="8441214" y="14562"/>
                </a:lnTo>
                <a:lnTo>
                  <a:pt x="8445389" y="59077"/>
                </a:lnTo>
                <a:cubicBezTo>
                  <a:pt x="8445971" y="76949"/>
                  <a:pt x="8436504" y="89796"/>
                  <a:pt x="8437086" y="107668"/>
                </a:cubicBezTo>
                <a:cubicBezTo>
                  <a:pt x="8417947" y="138162"/>
                  <a:pt x="8459241" y="201929"/>
                  <a:pt x="8458599" y="246136"/>
                </a:cubicBezTo>
                <a:cubicBezTo>
                  <a:pt x="8457958" y="290343"/>
                  <a:pt x="8471649" y="364179"/>
                  <a:pt x="8433237" y="372908"/>
                </a:cubicBezTo>
                <a:cubicBezTo>
                  <a:pt x="8426916" y="431308"/>
                  <a:pt x="8438389" y="357606"/>
                  <a:pt x="8430194" y="450607"/>
                </a:cubicBezTo>
                <a:cubicBezTo>
                  <a:pt x="8466727" y="551950"/>
                  <a:pt x="8430182" y="787036"/>
                  <a:pt x="8443315" y="812800"/>
                </a:cubicBezTo>
                <a:cubicBezTo>
                  <a:pt x="8478999" y="860799"/>
                  <a:pt x="8435788" y="854953"/>
                  <a:pt x="8453042" y="912727"/>
                </a:cubicBezTo>
                <a:cubicBezTo>
                  <a:pt x="8462900" y="945986"/>
                  <a:pt x="8451223" y="951781"/>
                  <a:pt x="8451649" y="989950"/>
                </a:cubicBezTo>
                <a:cubicBezTo>
                  <a:pt x="8452074" y="1028120"/>
                  <a:pt x="8452500" y="1095828"/>
                  <a:pt x="8455592" y="1141745"/>
                </a:cubicBezTo>
                <a:cubicBezTo>
                  <a:pt x="8458684" y="1187662"/>
                  <a:pt x="8470047" y="1234783"/>
                  <a:pt x="8470203" y="1265454"/>
                </a:cubicBezTo>
                <a:cubicBezTo>
                  <a:pt x="8458947" y="1304052"/>
                  <a:pt x="8496012" y="1370755"/>
                  <a:pt x="8499638" y="1385480"/>
                </a:cubicBezTo>
                <a:cubicBezTo>
                  <a:pt x="8514485" y="1422714"/>
                  <a:pt x="8525070" y="1428103"/>
                  <a:pt x="8518660" y="1458060"/>
                </a:cubicBezTo>
                <a:cubicBezTo>
                  <a:pt x="8518783" y="1468057"/>
                  <a:pt x="8539003" y="1503177"/>
                  <a:pt x="8539125" y="1513175"/>
                </a:cubicBezTo>
                <a:lnTo>
                  <a:pt x="8570281" y="1570809"/>
                </a:lnTo>
                <a:cubicBezTo>
                  <a:pt x="8597636" y="1617136"/>
                  <a:pt x="8594573" y="1601443"/>
                  <a:pt x="8605212" y="1638391"/>
                </a:cubicBezTo>
                <a:cubicBezTo>
                  <a:pt x="8629645" y="1719640"/>
                  <a:pt x="8613884" y="1715203"/>
                  <a:pt x="8626457" y="1742490"/>
                </a:cubicBezTo>
                <a:lnTo>
                  <a:pt x="8654861" y="1818229"/>
                </a:lnTo>
                <a:cubicBezTo>
                  <a:pt x="8657202" y="1824059"/>
                  <a:pt x="8651899" y="1851211"/>
                  <a:pt x="8648005" y="1862723"/>
                </a:cubicBezTo>
                <a:lnTo>
                  <a:pt x="8654469" y="1917476"/>
                </a:lnTo>
                <a:lnTo>
                  <a:pt x="8649702" y="1972204"/>
                </a:lnTo>
                <a:cubicBezTo>
                  <a:pt x="8652251" y="1979569"/>
                  <a:pt x="8651461" y="2048203"/>
                  <a:pt x="8656357" y="2054291"/>
                </a:cubicBezTo>
                <a:cubicBezTo>
                  <a:pt x="8672645" y="2141657"/>
                  <a:pt x="8632397" y="2189849"/>
                  <a:pt x="8648660" y="2227417"/>
                </a:cubicBezTo>
                <a:cubicBezTo>
                  <a:pt x="8639941" y="2317591"/>
                  <a:pt x="8613796" y="2407644"/>
                  <a:pt x="8607609" y="2510933"/>
                </a:cubicBezTo>
                <a:cubicBezTo>
                  <a:pt x="8633490" y="2597916"/>
                  <a:pt x="8602674" y="2649734"/>
                  <a:pt x="8608432" y="2741866"/>
                </a:cubicBezTo>
                <a:cubicBezTo>
                  <a:pt x="8630300" y="2779815"/>
                  <a:pt x="8631929" y="2817058"/>
                  <a:pt x="8619112" y="2864935"/>
                </a:cubicBezTo>
                <a:cubicBezTo>
                  <a:pt x="8655820" y="2860552"/>
                  <a:pt x="8588374" y="2937673"/>
                  <a:pt x="8627742" y="2950807"/>
                </a:cubicBezTo>
                <a:lnTo>
                  <a:pt x="8611822" y="2978246"/>
                </a:lnTo>
                <a:lnTo>
                  <a:pt x="8608239" y="2995916"/>
                </a:lnTo>
                <a:lnTo>
                  <a:pt x="8598647" y="2998648"/>
                </a:lnTo>
                <a:lnTo>
                  <a:pt x="8587108" y="3023630"/>
                </a:lnTo>
                <a:cubicBezTo>
                  <a:pt x="8584111" y="3033333"/>
                  <a:pt x="8577413" y="3084375"/>
                  <a:pt x="8577885" y="3096975"/>
                </a:cubicBezTo>
                <a:cubicBezTo>
                  <a:pt x="8594321" y="3142205"/>
                  <a:pt x="8535131" y="3160433"/>
                  <a:pt x="8557492" y="3216657"/>
                </a:cubicBezTo>
                <a:cubicBezTo>
                  <a:pt x="8562518" y="3237178"/>
                  <a:pt x="8573573" y="3299737"/>
                  <a:pt x="8560894" y="3310980"/>
                </a:cubicBezTo>
                <a:cubicBezTo>
                  <a:pt x="8557601" y="3323902"/>
                  <a:pt x="8561083" y="3339340"/>
                  <a:pt x="8547852" y="3344725"/>
                </a:cubicBezTo>
                <a:cubicBezTo>
                  <a:pt x="8531788" y="3353908"/>
                  <a:pt x="8553430" y="3400659"/>
                  <a:pt x="8535427" y="3393250"/>
                </a:cubicBezTo>
                <a:cubicBezTo>
                  <a:pt x="8550195" y="3426421"/>
                  <a:pt x="8529553" y="3487753"/>
                  <a:pt x="8520092" y="3514536"/>
                </a:cubicBezTo>
                <a:cubicBezTo>
                  <a:pt x="8513726" y="3563353"/>
                  <a:pt x="8500070" y="3650327"/>
                  <a:pt x="8497231" y="3686149"/>
                </a:cubicBezTo>
                <a:cubicBezTo>
                  <a:pt x="8494574" y="3687657"/>
                  <a:pt x="8493370" y="3677229"/>
                  <a:pt x="8489799" y="3692208"/>
                </a:cubicBezTo>
                <a:cubicBezTo>
                  <a:pt x="8486228" y="3707187"/>
                  <a:pt x="8465938" y="3757479"/>
                  <a:pt x="8475804" y="3776022"/>
                </a:cubicBezTo>
                <a:cubicBezTo>
                  <a:pt x="8441061" y="3875691"/>
                  <a:pt x="8487451" y="3939839"/>
                  <a:pt x="8471279" y="3977138"/>
                </a:cubicBezTo>
                <a:cubicBezTo>
                  <a:pt x="8465599" y="4067300"/>
                  <a:pt x="8419685" y="4164564"/>
                  <a:pt x="8408913" y="4222149"/>
                </a:cubicBezTo>
                <a:cubicBezTo>
                  <a:pt x="8403583" y="4287917"/>
                  <a:pt x="8398240" y="4339232"/>
                  <a:pt x="8402112" y="4364683"/>
                </a:cubicBezTo>
                <a:lnTo>
                  <a:pt x="8393355" y="4462471"/>
                </a:lnTo>
                <a:cubicBezTo>
                  <a:pt x="8396004" y="4503329"/>
                  <a:pt x="8376320" y="4548111"/>
                  <a:pt x="8376166" y="4574052"/>
                </a:cubicBezTo>
                <a:cubicBezTo>
                  <a:pt x="8369380" y="4670665"/>
                  <a:pt x="8352302" y="4649921"/>
                  <a:pt x="8341678" y="4667756"/>
                </a:cubicBezTo>
                <a:cubicBezTo>
                  <a:pt x="8320864" y="4705850"/>
                  <a:pt x="8290794" y="4758928"/>
                  <a:pt x="8273661" y="4799019"/>
                </a:cubicBezTo>
                <a:cubicBezTo>
                  <a:pt x="8254323" y="4834076"/>
                  <a:pt x="8262378" y="4811645"/>
                  <a:pt x="8256132" y="4849614"/>
                </a:cubicBezTo>
                <a:cubicBezTo>
                  <a:pt x="8239320" y="4853334"/>
                  <a:pt x="8207060" y="4883089"/>
                  <a:pt x="8226804" y="4919971"/>
                </a:cubicBezTo>
                <a:lnTo>
                  <a:pt x="8171825" y="5010766"/>
                </a:lnTo>
                <a:cubicBezTo>
                  <a:pt x="8150097" y="4983259"/>
                  <a:pt x="8165842" y="5107656"/>
                  <a:pt x="8143172" y="5088190"/>
                </a:cubicBezTo>
                <a:cubicBezTo>
                  <a:pt x="8128060" y="5102008"/>
                  <a:pt x="8138350" y="5118851"/>
                  <a:pt x="8126363" y="5143922"/>
                </a:cubicBezTo>
                <a:cubicBezTo>
                  <a:pt x="8116335" y="5192745"/>
                  <a:pt x="8111851" y="5226225"/>
                  <a:pt x="8103782" y="5284346"/>
                </a:cubicBezTo>
                <a:cubicBezTo>
                  <a:pt x="8101016" y="5338386"/>
                  <a:pt x="8095811" y="5337325"/>
                  <a:pt x="8084361" y="5390948"/>
                </a:cubicBezTo>
                <a:cubicBezTo>
                  <a:pt x="8082912" y="5429655"/>
                  <a:pt x="8063705" y="5449508"/>
                  <a:pt x="8062552" y="5470854"/>
                </a:cubicBezTo>
                <a:cubicBezTo>
                  <a:pt x="8086776" y="5526328"/>
                  <a:pt x="8037513" y="5496377"/>
                  <a:pt x="8057342" y="5529643"/>
                </a:cubicBezTo>
                <a:cubicBezTo>
                  <a:pt x="8050653" y="5550879"/>
                  <a:pt x="8055939" y="5587444"/>
                  <a:pt x="8044923" y="5597292"/>
                </a:cubicBezTo>
                <a:lnTo>
                  <a:pt x="8035233" y="5608899"/>
                </a:lnTo>
                <a:cubicBezTo>
                  <a:pt x="8030775" y="5623501"/>
                  <a:pt x="8021047" y="5660431"/>
                  <a:pt x="8018178" y="5684911"/>
                </a:cubicBezTo>
                <a:cubicBezTo>
                  <a:pt x="8005590" y="5692608"/>
                  <a:pt x="8011744" y="5734344"/>
                  <a:pt x="8018018" y="5755776"/>
                </a:cubicBezTo>
                <a:cubicBezTo>
                  <a:pt x="8019409" y="5792777"/>
                  <a:pt x="7989082" y="5848613"/>
                  <a:pt x="8008640" y="5889599"/>
                </a:cubicBezTo>
                <a:cubicBezTo>
                  <a:pt x="8011480" y="5932097"/>
                  <a:pt x="8009486" y="5940901"/>
                  <a:pt x="8013542" y="5989744"/>
                </a:cubicBezTo>
                <a:cubicBezTo>
                  <a:pt x="8022089" y="6020787"/>
                  <a:pt x="7982918" y="6024963"/>
                  <a:pt x="7980757" y="6084926"/>
                </a:cubicBezTo>
                <a:cubicBezTo>
                  <a:pt x="7974117" y="6134231"/>
                  <a:pt x="7999371" y="6240432"/>
                  <a:pt x="7975907" y="6346549"/>
                </a:cubicBezTo>
                <a:cubicBezTo>
                  <a:pt x="7987225" y="6409741"/>
                  <a:pt x="7980509" y="6468689"/>
                  <a:pt x="7974221" y="6527527"/>
                </a:cubicBezTo>
                <a:cubicBezTo>
                  <a:pt x="7955361" y="6585667"/>
                  <a:pt x="7987786" y="6579284"/>
                  <a:pt x="7979135" y="6627129"/>
                </a:cubicBezTo>
                <a:cubicBezTo>
                  <a:pt x="7983057" y="6635153"/>
                  <a:pt x="7984986" y="6697665"/>
                  <a:pt x="7979404" y="6694819"/>
                </a:cubicBezTo>
                <a:cubicBezTo>
                  <a:pt x="7981755" y="6716947"/>
                  <a:pt x="8003903" y="6732844"/>
                  <a:pt x="8009526" y="6765445"/>
                </a:cubicBezTo>
                <a:cubicBezTo>
                  <a:pt x="8011113" y="6776325"/>
                  <a:pt x="8014662" y="6810511"/>
                  <a:pt x="8018211" y="6844697"/>
                </a:cubicBezTo>
                <a:lnTo>
                  <a:pt x="8019608" y="6857999"/>
                </a:lnTo>
                <a:lnTo>
                  <a:pt x="0" y="685799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600"/>
            <a:ext cx="6881026" cy="1322887"/>
          </a:xfrm>
        </p:spPr>
        <p:txBody>
          <a:bodyPr vert="horz" lIns="91440" tIns="45720" rIns="91440" bIns="45720" rtlCol="0" anchor="ctr">
            <a:normAutofit/>
          </a:bodyPr>
          <a:lstStyle/>
          <a:p>
            <a:r>
              <a:rPr lang="en-US" kern="1200">
                <a:solidFill>
                  <a:schemeClr val="tx1"/>
                </a:solidFill>
                <a:latin typeface="+mj-lt"/>
                <a:ea typeface="+mj-ea"/>
                <a:cs typeface="+mj-cs"/>
              </a:rPr>
              <a:t>Elastic collisions, an example</a:t>
            </a:r>
          </a:p>
        </p:txBody>
      </p:sp>
      <p:sp>
        <p:nvSpPr>
          <p:cNvPr id="6" name="Rectangle 5"/>
          <p:cNvSpPr/>
          <p:nvPr/>
        </p:nvSpPr>
        <p:spPr>
          <a:xfrm>
            <a:off x="1137034" y="2194102"/>
            <a:ext cx="6573951" cy="3908585"/>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a:t>Two different hockey pucks colliding. The top diagram shows the pucks the instant before the collision, and the bottom diagram show the pucks the instant after the collision. The net external force is zero.</a:t>
            </a:r>
          </a:p>
        </p:txBody>
      </p:sp>
      <p:pic>
        <p:nvPicPr>
          <p:cNvPr id="5" name="Picture 4"/>
          <p:cNvPicPr>
            <a:picLocks noChangeAspect="1"/>
          </p:cNvPicPr>
          <p:nvPr/>
        </p:nvPicPr>
        <p:blipFill>
          <a:blip r:embed="rId2"/>
          <a:stretch>
            <a:fillRect/>
          </a:stretch>
        </p:blipFill>
        <p:spPr>
          <a:xfrm>
            <a:off x="8376138" y="2491893"/>
            <a:ext cx="3655063" cy="1589952"/>
          </a:xfrm>
          <a:prstGeom prst="rect">
            <a:avLst/>
          </a:prstGeom>
        </p:spPr>
      </p:pic>
    </p:spTree>
    <p:extLst>
      <p:ext uri="{BB962C8B-B14F-4D97-AF65-F5344CB8AC3E}">
        <p14:creationId xmlns:p14="http://schemas.microsoft.com/office/powerpoint/2010/main" val="3205195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1293230-B0F6-45B1-96D1-13D18E2429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2E4C77E0-AD32-4D51-A420-0A861D5A86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599"/>
            <a:ext cx="7071301" cy="1322888"/>
          </a:xfrm>
        </p:spPr>
        <p:txBody>
          <a:bodyPr>
            <a:normAutofit/>
          </a:bodyPr>
          <a:lstStyle/>
          <a:p>
            <a:r>
              <a:rPr lang="en-US" dirty="0"/>
              <a:t>Linear momentum, definition</a:t>
            </a:r>
          </a:p>
        </p:txBody>
      </p:sp>
      <mc:AlternateContent xmlns:mc="http://schemas.openxmlformats.org/markup-compatibility/2006">
        <mc:Choice xmlns:a14="http://schemas.microsoft.com/office/drawing/2010/main" Requires="a14">
          <p:graphicFrame>
            <p:nvGraphicFramePr>
              <p:cNvPr id="4" name="Content Placeholder 3">
                <a:extLst>
                  <a:ext uri="{FF2B5EF4-FFF2-40B4-BE49-F238E27FC236}">
                    <a16:creationId xmlns:a16="http://schemas.microsoft.com/office/drawing/2014/main" id="{BD7278F1-823A-A857-A601-0D677D3B9D93}"/>
                  </a:ext>
                </a:extLst>
              </p:cNvPr>
              <p:cNvGraphicFramePr>
                <a:graphicFrameLocks noGrp="1"/>
              </p:cNvGraphicFramePr>
              <p:nvPr>
                <p:ph idx="1"/>
                <p:extLst>
                  <p:ext uri="{D42A27DB-BD31-4B8C-83A1-F6EECF244321}">
                    <p14:modId xmlns:p14="http://schemas.microsoft.com/office/powerpoint/2010/main" val="1463128948"/>
                  </p:ext>
                </p:extLst>
              </p:nvPr>
            </p:nvGraphicFramePr>
            <p:xfrm>
              <a:off x="1137034" y="2337641"/>
              <a:ext cx="7071301" cy="36803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p:graphicFrame>
            <p:nvGraphicFramePr>
              <p:cNvPr id="4" name="Content Placeholder 3">
                <a:extLst>
                  <a:ext uri="{FF2B5EF4-FFF2-40B4-BE49-F238E27FC236}">
                    <a16:creationId xmlns:a16="http://schemas.microsoft.com/office/drawing/2014/main" id="{BD7278F1-823A-A857-A601-0D677D3B9D93}"/>
                  </a:ext>
                </a:extLst>
              </p:cNvPr>
              <p:cNvGraphicFramePr>
                <a:graphicFrameLocks noGrp="1"/>
              </p:cNvGraphicFramePr>
              <p:nvPr>
                <p:ph idx="1"/>
                <p:extLst>
                  <p:ext uri="{D42A27DB-BD31-4B8C-83A1-F6EECF244321}">
                    <p14:modId xmlns:p14="http://schemas.microsoft.com/office/powerpoint/2010/main" val="1463128948"/>
                  </p:ext>
                </p:extLst>
              </p:nvPr>
            </p:nvGraphicFramePr>
            <p:xfrm>
              <a:off x="1137034" y="2337641"/>
              <a:ext cx="7071301" cy="3680387"/>
            </p:xfrm>
            <a:graphic>
              <a:graphicData uri="http://schemas.openxmlformats.org/drawingml/2006/diagram">
                <dgm:relIds xmlns:dgm="http://schemas.openxmlformats.org/drawingml/2006/diagram" xmlns:r="http://schemas.openxmlformats.org/officeDocument/2006/relationships" r:dm="rId7" r:lo="rId3" r:qs="rId4" r:cs="rId5"/>
              </a:graphicData>
            </a:graphic>
          </p:graphicFrame>
        </mc:Fallback>
      </mc:AlternateContent>
      <p:pic>
        <p:nvPicPr>
          <p:cNvPr id="5" name="Picture 4" descr="A person playing football&#10;&#10;Description automatically generated with medium confidence"/>
          <p:cNvPicPr>
            <a:picLocks noChangeAspect="1"/>
          </p:cNvPicPr>
          <p:nvPr/>
        </p:nvPicPr>
        <p:blipFill>
          <a:blip r:embed="rId8"/>
          <a:stretch>
            <a:fillRect/>
          </a:stretch>
        </p:blipFill>
        <p:spPr>
          <a:xfrm>
            <a:off x="9414459" y="1330134"/>
            <a:ext cx="1476002" cy="1923130"/>
          </a:xfrm>
          <a:prstGeom prst="rect">
            <a:avLst/>
          </a:prstGeom>
        </p:spPr>
      </p:pic>
      <p:pic>
        <p:nvPicPr>
          <p:cNvPr id="6" name="Picture 5" descr="Shape&#10;&#10;Description automatically generated with medium confidence"/>
          <p:cNvPicPr>
            <a:picLocks noChangeAspect="1"/>
          </p:cNvPicPr>
          <p:nvPr/>
        </p:nvPicPr>
        <p:blipFill>
          <a:blip r:embed="rId9"/>
          <a:stretch>
            <a:fillRect/>
          </a:stretch>
        </p:blipFill>
        <p:spPr>
          <a:xfrm>
            <a:off x="8951121" y="3574997"/>
            <a:ext cx="2402679" cy="942824"/>
          </a:xfrm>
          <a:prstGeom prst="rect">
            <a:avLst/>
          </a:prstGeom>
        </p:spPr>
      </p:pic>
      <p:sp>
        <p:nvSpPr>
          <p:cNvPr id="15" name="Freeform: Shape 14">
            <a:extLst>
              <a:ext uri="{FF2B5EF4-FFF2-40B4-BE49-F238E27FC236}">
                <a16:creationId xmlns:a16="http://schemas.microsoft.com/office/drawing/2014/main" id="{7900702D-FF4F-4820-9979-F623BBCC6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663222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3" y="-1"/>
            <a:ext cx="1219200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37033" y="670559"/>
            <a:ext cx="4683321" cy="2148841"/>
          </a:xfrm>
        </p:spPr>
        <p:txBody>
          <a:bodyPr anchor="t">
            <a:normAutofit/>
          </a:bodyPr>
          <a:lstStyle/>
          <a:p>
            <a:r>
              <a:rPr lang="en-US"/>
              <a:t>Newton’s second law and linear momentum</a:t>
            </a:r>
          </a:p>
        </p:txBody>
      </p:sp>
      <p:pic>
        <p:nvPicPr>
          <p:cNvPr id="5" name="Picture 4" descr="Silver metal newtons cradle">
            <a:extLst>
              <a:ext uri="{FF2B5EF4-FFF2-40B4-BE49-F238E27FC236}">
                <a16:creationId xmlns:a16="http://schemas.microsoft.com/office/drawing/2014/main" id="{F3D69F3E-14FD-3C0E-2C34-FD1964BA8540}"/>
              </a:ext>
            </a:extLst>
          </p:cNvPr>
          <p:cNvPicPr>
            <a:picLocks noChangeAspect="1"/>
          </p:cNvPicPr>
          <p:nvPr/>
        </p:nvPicPr>
        <p:blipFill rotWithShape="1">
          <a:blip r:embed="rId2"/>
          <a:srcRect t="15710" b="2031"/>
          <a:stretch/>
        </p:blipFill>
        <p:spPr>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6797004" y="670559"/>
                <a:ext cx="4555782" cy="5445076"/>
              </a:xfrm>
            </p:spPr>
            <p:txBody>
              <a:bodyPr anchor="t">
                <a:normAutofit/>
              </a:bodyPr>
              <a:lstStyle/>
              <a:p>
                <a:r>
                  <a:rPr lang="en-US" altLang="en-US" sz="2000" dirty="0"/>
                  <a:t>Newton’s second law can be written in terms of momentum as</a:t>
                </a:r>
              </a:p>
              <a:p>
                <a:pPr marL="0" indent="0">
                  <a:buNone/>
                </a:pPr>
                <a:r>
                  <a:rPr lang="en-US" altLang="en-US" sz="2000" dirty="0"/>
                  <a:t> </a:t>
                </a:r>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2000" i="1">
                              <a:latin typeface="Cambria Math" panose="02040503050406030204" pitchFamily="18" charset="0"/>
                            </a:rPr>
                          </m:ctrlPr>
                        </m:naryPr>
                        <m:sub/>
                        <m:sup/>
                        <m:e>
                          <m:acc>
                            <m:accPr>
                              <m:chr m:val="⃗"/>
                              <m:ctrlPr>
                                <a:rPr lang="en-US" sz="2000" i="1">
                                  <a:latin typeface="Cambria Math" panose="02040503050406030204" pitchFamily="18" charset="0"/>
                                </a:rPr>
                              </m:ctrlPr>
                            </m:accPr>
                            <m:e>
                              <m:r>
                                <a:rPr lang="en-US" sz="2000" i="1">
                                  <a:latin typeface="Cambria Math" panose="02040503050406030204" pitchFamily="18" charset="0"/>
                                </a:rPr>
                                <m:t>𝐹</m:t>
                              </m:r>
                            </m:e>
                          </m:acc>
                        </m:e>
                      </m:nary>
                      <m:r>
                        <a:rPr lang="en-US" sz="2000" i="1">
                          <a:latin typeface="Cambria Math" panose="02040503050406030204" pitchFamily="18" charset="0"/>
                        </a:rPr>
                        <m:t>=</m:t>
                      </m:r>
                      <m:r>
                        <a:rPr lang="en-US" sz="2000" i="1">
                          <a:latin typeface="Cambria Math" panose="02040503050406030204" pitchFamily="18" charset="0"/>
                        </a:rPr>
                        <m:t>𝑚</m:t>
                      </m:r>
                      <m:acc>
                        <m:accPr>
                          <m:chr m:val="⃗"/>
                          <m:ctrlPr>
                            <a:rPr lang="en-US" sz="2000" i="1">
                              <a:latin typeface="Cambria Math" panose="02040503050406030204" pitchFamily="18" charset="0"/>
                            </a:rPr>
                          </m:ctrlPr>
                        </m:accPr>
                        <m:e>
                          <m:r>
                            <a:rPr lang="en-US" sz="2000" i="1">
                              <a:latin typeface="Cambria Math" panose="02040503050406030204" pitchFamily="18" charset="0"/>
                            </a:rPr>
                            <m:t>𝑎</m:t>
                          </m:r>
                        </m:e>
                      </m:acc>
                      <m:r>
                        <a:rPr lang="en-US" sz="2000" i="1">
                          <a:latin typeface="Cambria Math" panose="02040503050406030204" pitchFamily="18" charset="0"/>
                        </a:rPr>
                        <m:t>=</m:t>
                      </m:r>
                      <m:r>
                        <a:rPr lang="en-US" sz="2000" i="1">
                          <a:latin typeface="Cambria Math" panose="02040503050406030204" pitchFamily="18" charset="0"/>
                        </a:rPr>
                        <m:t>𝑚</m:t>
                      </m:r>
                      <m:f>
                        <m:fPr>
                          <m:ctrlPr>
                            <a:rPr lang="en-US" sz="2000" i="1">
                              <a:latin typeface="Cambria Math" panose="02040503050406030204" pitchFamily="18" charset="0"/>
                            </a:rPr>
                          </m:ctrlPr>
                        </m:fPr>
                        <m:num>
                          <m:r>
                            <a:rPr lang="en-US" sz="2000" i="1">
                              <a:latin typeface="Cambria Math" panose="02040503050406030204" pitchFamily="18" charset="0"/>
                            </a:rPr>
                            <m:t>𝑑</m:t>
                          </m:r>
                          <m:acc>
                            <m:accPr>
                              <m:chr m:val="⃗"/>
                              <m:ctrlPr>
                                <a:rPr lang="en-US" sz="2000" i="1">
                                  <a:latin typeface="Cambria Math" panose="02040503050406030204" pitchFamily="18" charset="0"/>
                                </a:rPr>
                              </m:ctrlPr>
                            </m:accPr>
                            <m:e>
                              <m:r>
                                <a:rPr lang="en-US" sz="2000" i="1">
                                  <a:latin typeface="Cambria Math" panose="02040503050406030204" pitchFamily="18" charset="0"/>
                                </a:rPr>
                                <m:t>𝑣</m:t>
                              </m:r>
                            </m:e>
                          </m:acc>
                        </m:num>
                        <m:den>
                          <m:r>
                            <a:rPr lang="en-US" sz="2000" i="1">
                              <a:latin typeface="Cambria Math" panose="02040503050406030204" pitchFamily="18" charset="0"/>
                            </a:rPr>
                            <m:t>𝑑𝑡</m:t>
                          </m:r>
                        </m:den>
                      </m:f>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𝑑</m:t>
                          </m:r>
                          <m:r>
                            <a:rPr lang="en-US" sz="2000" i="1">
                              <a:latin typeface="Cambria Math" panose="02040503050406030204" pitchFamily="18" charset="0"/>
                            </a:rPr>
                            <m:t>(</m:t>
                          </m:r>
                          <m:r>
                            <a:rPr lang="en-US" sz="2000" i="1">
                              <a:latin typeface="Cambria Math" panose="02040503050406030204" pitchFamily="18" charset="0"/>
                            </a:rPr>
                            <m:t>𝑚</m:t>
                          </m:r>
                          <m:acc>
                            <m:accPr>
                              <m:chr m:val="⃗"/>
                              <m:ctrlPr>
                                <a:rPr lang="en-US" sz="2000" i="1">
                                  <a:latin typeface="Cambria Math" panose="02040503050406030204" pitchFamily="18" charset="0"/>
                                </a:rPr>
                              </m:ctrlPr>
                            </m:accPr>
                            <m:e>
                              <m:r>
                                <a:rPr lang="en-US" sz="2000" i="1">
                                  <a:latin typeface="Cambria Math" panose="02040503050406030204" pitchFamily="18" charset="0"/>
                                </a:rPr>
                                <m:t>𝑣</m:t>
                              </m:r>
                            </m:e>
                          </m:acc>
                          <m:r>
                            <a:rPr lang="en-US" sz="2000" i="1">
                              <a:latin typeface="Cambria Math" panose="02040503050406030204" pitchFamily="18" charset="0"/>
                            </a:rPr>
                            <m:t>)</m:t>
                          </m:r>
                        </m:num>
                        <m:den>
                          <m:r>
                            <a:rPr lang="en-US" sz="2000" i="1">
                              <a:latin typeface="Cambria Math" panose="02040503050406030204" pitchFamily="18" charset="0"/>
                            </a:rPr>
                            <m:t>𝑑𝑡</m:t>
                          </m:r>
                        </m:den>
                      </m:f>
                    </m:oMath>
                  </m:oMathPara>
                </a14:m>
                <a:endParaRPr lang="en-US" sz="2000" dirty="0"/>
              </a:p>
              <a:p>
                <a:pPr marL="0" indent="0">
                  <a:buNone/>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2000" i="1">
                              <a:latin typeface="Cambria Math" panose="02040503050406030204" pitchFamily="18" charset="0"/>
                            </a:rPr>
                          </m:ctrlPr>
                        </m:naryPr>
                        <m:sub/>
                        <m:sup/>
                        <m:e>
                          <m:acc>
                            <m:accPr>
                              <m:chr m:val="⃗"/>
                              <m:ctrlPr>
                                <a:rPr lang="en-US" sz="2000" i="1">
                                  <a:latin typeface="Cambria Math" panose="02040503050406030204" pitchFamily="18" charset="0"/>
                                </a:rPr>
                              </m:ctrlPr>
                            </m:accPr>
                            <m:e>
                              <m:r>
                                <a:rPr lang="en-US" sz="2000" i="1">
                                  <a:latin typeface="Cambria Math" panose="02040503050406030204" pitchFamily="18" charset="0"/>
                                </a:rPr>
                                <m:t>𝐹</m:t>
                              </m:r>
                            </m:e>
                          </m:acc>
                        </m:e>
                      </m:nary>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𝑑</m:t>
                          </m:r>
                          <m:r>
                            <a:rPr lang="en-US" sz="2000" i="1">
                              <a:latin typeface="Cambria Math" panose="02040503050406030204" pitchFamily="18" charset="0"/>
                            </a:rPr>
                            <m:t>(</m:t>
                          </m:r>
                          <m:acc>
                            <m:accPr>
                              <m:chr m:val="⃗"/>
                              <m:ctrlPr>
                                <a:rPr lang="en-US" sz="2000" i="1">
                                  <a:latin typeface="Cambria Math" panose="02040503050406030204" pitchFamily="18" charset="0"/>
                                </a:rPr>
                              </m:ctrlPr>
                            </m:accPr>
                            <m:e>
                              <m:r>
                                <a:rPr lang="en-US" sz="2000" i="1">
                                  <a:latin typeface="Cambria Math" panose="02040503050406030204" pitchFamily="18" charset="0"/>
                                </a:rPr>
                                <m:t>𝑝</m:t>
                              </m:r>
                            </m:e>
                          </m:acc>
                          <m:r>
                            <a:rPr lang="en-US" sz="2000" i="1">
                              <a:latin typeface="Cambria Math" panose="02040503050406030204" pitchFamily="18" charset="0"/>
                            </a:rPr>
                            <m:t>)</m:t>
                          </m:r>
                        </m:num>
                        <m:den>
                          <m:r>
                            <a:rPr lang="en-US" sz="2000" i="1">
                              <a:latin typeface="Cambria Math" panose="02040503050406030204" pitchFamily="18" charset="0"/>
                            </a:rPr>
                            <m:t>𝑑𝑡</m:t>
                          </m:r>
                        </m:den>
                      </m:f>
                    </m:oMath>
                  </m:oMathPara>
                </a14:m>
                <a:endParaRPr lang="en-US" sz="2000" dirty="0"/>
              </a:p>
              <a:p>
                <a:r>
                  <a:rPr lang="en-US" sz="2000" dirty="0"/>
                  <a:t>Note: we used the fact that a particle’s mass is constant</a:t>
                </a:r>
              </a:p>
              <a:p>
                <a:r>
                  <a:rPr lang="en-US" sz="2000" dirty="0"/>
                  <a:t>Net force acting on a particle is equal to the rate of change of linear momentum</a:t>
                </a:r>
              </a:p>
              <a:p>
                <a:r>
                  <a:rPr lang="en-US" sz="2000" dirty="0"/>
                  <a:t>Newton originally stated his second law in this form!</a:t>
                </a:r>
              </a:p>
              <a:p>
                <a:r>
                  <a:rPr lang="en-US" sz="2000" dirty="0"/>
                  <a:t>Valid even if a particle’s mass is NOT constant</a:t>
                </a:r>
              </a:p>
              <a:p>
                <a:pPr marL="0" indent="0">
                  <a:buNone/>
                </a:pPr>
                <a:endParaRPr lang="en-US" sz="2000" dirty="0"/>
              </a:p>
              <a:p>
                <a:endParaRPr lang="en-US" sz="20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797004" y="670559"/>
                <a:ext cx="4555782" cy="5445076"/>
              </a:xfrm>
              <a:blipFill>
                <a:blip r:embed="rId3"/>
                <a:stretch>
                  <a:fillRect l="-1205" t="-1120" r="-1874"/>
                </a:stretch>
              </a:blipFill>
            </p:spPr>
            <p:txBody>
              <a:bodyPr/>
              <a:lstStyle/>
              <a:p>
                <a:r>
                  <a:rPr lang="en-US">
                    <a:noFill/>
                  </a:rPr>
                  <a:t> </a:t>
                </a:r>
              </a:p>
            </p:txBody>
          </p:sp>
        </mc:Fallback>
      </mc:AlternateContent>
    </p:spTree>
    <p:extLst>
      <p:ext uri="{BB962C8B-B14F-4D97-AF65-F5344CB8AC3E}">
        <p14:creationId xmlns:p14="http://schemas.microsoft.com/office/powerpoint/2010/main" val="3794054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597"/>
            <a:ext cx="9392421" cy="1330841"/>
          </a:xfrm>
        </p:spPr>
        <p:txBody>
          <a:bodyPr>
            <a:normAutofit/>
          </a:bodyPr>
          <a:lstStyle/>
          <a:p>
            <a:r>
              <a:rPr lang="en-US" dirty="0"/>
              <a:t>Impulse and impulse-momentum theorem</a:t>
            </a:r>
          </a:p>
        </p:txBody>
      </p:sp>
      <mc:AlternateContent xmlns:mc="http://schemas.openxmlformats.org/markup-compatibility/2006">
        <mc:Choice xmlns:a14="http://schemas.microsoft.com/office/drawing/2010/main" Requires="a14">
          <p:graphicFrame>
            <p:nvGraphicFramePr>
              <p:cNvPr id="5" name="Content Placeholder 4">
                <a:extLst>
                  <a:ext uri="{FF2B5EF4-FFF2-40B4-BE49-F238E27FC236}">
                    <a16:creationId xmlns:a16="http://schemas.microsoft.com/office/drawing/2014/main" id="{B93648E5-0E89-F24D-5624-B1CB7F842F16}"/>
                  </a:ext>
                </a:extLst>
              </p:cNvPr>
              <p:cNvGraphicFramePr>
                <a:graphicFrameLocks noGrp="1"/>
              </p:cNvGraphicFramePr>
              <p:nvPr>
                <p:ph idx="1"/>
                <p:extLst>
                  <p:ext uri="{D42A27DB-BD31-4B8C-83A1-F6EECF244321}">
                    <p14:modId xmlns:p14="http://schemas.microsoft.com/office/powerpoint/2010/main" val="706796388"/>
                  </p:ext>
                </p:extLst>
              </p:nvPr>
            </p:nvGraphicFramePr>
            <p:xfrm>
              <a:off x="1037519" y="711938"/>
              <a:ext cx="8037279" cy="54341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p:graphicFrame>
            <p:nvGraphicFramePr>
              <p:cNvPr id="5" name="Content Placeholder 4">
                <a:extLst>
                  <a:ext uri="{FF2B5EF4-FFF2-40B4-BE49-F238E27FC236}">
                    <a16:creationId xmlns:a16="http://schemas.microsoft.com/office/drawing/2014/main" id="{B93648E5-0E89-F24D-5624-B1CB7F842F16}"/>
                  </a:ext>
                </a:extLst>
              </p:cNvPr>
              <p:cNvGraphicFramePr>
                <a:graphicFrameLocks noGrp="1"/>
              </p:cNvGraphicFramePr>
              <p:nvPr>
                <p:ph idx="1"/>
                <p:extLst>
                  <p:ext uri="{D42A27DB-BD31-4B8C-83A1-F6EECF244321}">
                    <p14:modId xmlns:p14="http://schemas.microsoft.com/office/powerpoint/2010/main" val="706796388"/>
                  </p:ext>
                </p:extLst>
              </p:nvPr>
            </p:nvGraphicFramePr>
            <p:xfrm>
              <a:off x="1037519" y="711938"/>
              <a:ext cx="8037279" cy="5434124"/>
            </p:xfrm>
            <a:graphic>
              <a:graphicData uri="http://schemas.openxmlformats.org/drawingml/2006/diagram">
                <dgm:relIds xmlns:dgm="http://schemas.openxmlformats.org/drawingml/2006/diagram" xmlns:r="http://schemas.openxmlformats.org/officeDocument/2006/relationships" r:dm="rId7" r:lo="rId3" r:qs="rId4" r:cs="rId5"/>
              </a:graphicData>
            </a:graphic>
          </p:graphicFrame>
        </mc:Fallback>
      </mc:AlternateContent>
      <p:pic>
        <p:nvPicPr>
          <p:cNvPr id="4" name="Picture 3" descr="A tennis racket and ball&#10;&#10;Description automatically generated with medium confidence"/>
          <p:cNvPicPr>
            <a:picLocks noChangeAspect="1"/>
          </p:cNvPicPr>
          <p:nvPr/>
        </p:nvPicPr>
        <p:blipFill>
          <a:blip r:embed="rId8">
            <a:clrChange>
              <a:clrFrom>
                <a:srgbClr val="FFFFFF"/>
              </a:clrFrom>
              <a:clrTo>
                <a:srgbClr val="FFFFFF">
                  <a:alpha val="0"/>
                </a:srgbClr>
              </a:clrTo>
            </a:clrChange>
          </a:blip>
          <a:stretch>
            <a:fillRect/>
          </a:stretch>
        </p:blipFill>
        <p:spPr>
          <a:xfrm>
            <a:off x="8786811" y="2332101"/>
            <a:ext cx="2882664" cy="3755915"/>
          </a:xfrm>
          <a:prstGeom prst="rect">
            <a:avLst/>
          </a:prstGeom>
        </p:spPr>
      </p:pic>
      <p:sp>
        <p:nvSpPr>
          <p:cNvPr id="13" name="Freeform: Shape 12">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266334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597"/>
            <a:ext cx="9392421" cy="1330841"/>
          </a:xfrm>
        </p:spPr>
        <p:txBody>
          <a:bodyPr>
            <a:normAutofit/>
          </a:bodyPr>
          <a:lstStyle/>
          <a:p>
            <a:r>
              <a:rPr lang="en-US" dirty="0"/>
              <a:t>Impulse, details</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137034" y="2198362"/>
                <a:ext cx="4958966" cy="3917773"/>
              </a:xfrm>
            </p:spPr>
            <p:txBody>
              <a:bodyPr>
                <a:normAutofit/>
              </a:bodyPr>
              <a:lstStyle/>
              <a:p>
                <a:r>
                  <a:rPr lang="en-US" altLang="en-US" sz="1400"/>
                  <a:t>For a constant force acting on a particle, the </a:t>
                </a:r>
                <a:r>
                  <a:rPr lang="en-US" altLang="en-US" sz="1400" i="1"/>
                  <a:t>impulse</a:t>
                </a:r>
                <a:r>
                  <a:rPr lang="en-US" altLang="en-US" sz="1400"/>
                  <a:t> of a force is the product of the force and the time interval during which it acts.</a:t>
                </a:r>
              </a:p>
              <a:p>
                <a:pPr marL="0" indent="0">
                  <a:buNone/>
                </a:pPr>
                <a14:m>
                  <m:oMathPara xmlns:m="http://schemas.openxmlformats.org/officeDocument/2006/math">
                    <m:oMathParaPr>
                      <m:jc m:val="centerGroup"/>
                    </m:oMathParaPr>
                    <m:oMath xmlns:m="http://schemas.openxmlformats.org/officeDocument/2006/math">
                      <m:acc>
                        <m:accPr>
                          <m:chr m:val="⃗"/>
                          <m:ctrlPr>
                            <a:rPr lang="en-US" sz="1400" i="1">
                              <a:latin typeface="Cambria Math" panose="02040503050406030204" pitchFamily="18" charset="0"/>
                            </a:rPr>
                          </m:ctrlPr>
                        </m:accPr>
                        <m:e>
                          <m:r>
                            <a:rPr lang="en-US" sz="1400" i="1">
                              <a:latin typeface="Cambria Math" panose="02040503050406030204" pitchFamily="18" charset="0"/>
                            </a:rPr>
                            <m:t>𝐽</m:t>
                          </m:r>
                        </m:e>
                      </m:acc>
                      <m:r>
                        <a:rPr lang="en-US" sz="1400" i="1">
                          <a:latin typeface="Cambria Math" panose="02040503050406030204" pitchFamily="18" charset="0"/>
                        </a:rPr>
                        <m:t>=</m:t>
                      </m:r>
                      <m:nary>
                        <m:naryPr>
                          <m:limLoc m:val="subSup"/>
                          <m:ctrlPr>
                            <a:rPr lang="en-US" sz="1400" i="1">
                              <a:latin typeface="Cambria Math" panose="02040503050406030204" pitchFamily="18" charset="0"/>
                            </a:rPr>
                          </m:ctrlPr>
                        </m:naryPr>
                        <m:sub>
                          <m:sSub>
                            <m:sSubPr>
                              <m:ctrlPr>
                                <a:rPr lang="en-US" sz="1400" i="1">
                                  <a:latin typeface="Cambria Math" panose="02040503050406030204" pitchFamily="18" charset="0"/>
                                </a:rPr>
                              </m:ctrlPr>
                            </m:sSubPr>
                            <m:e>
                              <m:r>
                                <a:rPr lang="en-US" sz="1400" i="1">
                                  <a:latin typeface="Cambria Math" panose="02040503050406030204" pitchFamily="18" charset="0"/>
                                </a:rPr>
                                <m:t>𝑡</m:t>
                              </m:r>
                            </m:e>
                            <m:sub>
                              <m:r>
                                <a:rPr lang="en-US" sz="1400" i="1">
                                  <a:latin typeface="Cambria Math" panose="02040503050406030204" pitchFamily="18" charset="0"/>
                                </a:rPr>
                                <m:t>𝑖</m:t>
                              </m:r>
                            </m:sub>
                          </m:sSub>
                        </m:sub>
                        <m:sup>
                          <m:sSub>
                            <m:sSubPr>
                              <m:ctrlPr>
                                <a:rPr lang="en-US" sz="1400" i="1">
                                  <a:latin typeface="Cambria Math" panose="02040503050406030204" pitchFamily="18" charset="0"/>
                                </a:rPr>
                              </m:ctrlPr>
                            </m:sSubPr>
                            <m:e>
                              <m:r>
                                <a:rPr lang="en-US" sz="1400" i="1">
                                  <a:latin typeface="Cambria Math" panose="02040503050406030204" pitchFamily="18" charset="0"/>
                                </a:rPr>
                                <m:t>𝑡</m:t>
                              </m:r>
                            </m:e>
                            <m:sub>
                              <m:r>
                                <a:rPr lang="en-US" sz="1400" i="1">
                                  <a:latin typeface="Cambria Math" panose="02040503050406030204" pitchFamily="18" charset="0"/>
                                </a:rPr>
                                <m:t>𝑓</m:t>
                              </m:r>
                            </m:sub>
                          </m:sSub>
                        </m:sup>
                        <m:e>
                          <m:nary>
                            <m:naryPr>
                              <m:chr m:val="∑"/>
                              <m:limLoc m:val="undOvr"/>
                              <m:subHide m:val="on"/>
                              <m:supHide m:val="on"/>
                              <m:ctrlPr>
                                <a:rPr lang="en-US" sz="1400" i="1">
                                  <a:latin typeface="Cambria Math" panose="02040503050406030204" pitchFamily="18" charset="0"/>
                                </a:rPr>
                              </m:ctrlPr>
                            </m:naryPr>
                            <m:sub/>
                            <m:sup/>
                            <m:e>
                              <m:acc>
                                <m:accPr>
                                  <m:chr m:val="⃗"/>
                                  <m:ctrlPr>
                                    <a:rPr lang="en-US" sz="1400" i="1">
                                      <a:latin typeface="Cambria Math" panose="02040503050406030204" pitchFamily="18" charset="0"/>
                                    </a:rPr>
                                  </m:ctrlPr>
                                </m:accPr>
                                <m:e>
                                  <m:r>
                                    <a:rPr lang="en-US" sz="1400" i="1">
                                      <a:latin typeface="Cambria Math" panose="02040503050406030204" pitchFamily="18" charset="0"/>
                                    </a:rPr>
                                    <m:t>𝐹</m:t>
                                  </m:r>
                                </m:e>
                              </m:acc>
                            </m:e>
                          </m:nary>
                          <m:r>
                            <a:rPr lang="en-US" sz="1400" i="1">
                              <a:latin typeface="Cambria Math" panose="02040503050406030204" pitchFamily="18" charset="0"/>
                            </a:rPr>
                            <m:t>𝑑𝑡</m:t>
                          </m:r>
                        </m:e>
                      </m:nary>
                      <m:r>
                        <a:rPr lang="en-US" sz="1400" i="1">
                          <a:latin typeface="Cambria Math" panose="02040503050406030204" pitchFamily="18" charset="0"/>
                        </a:rPr>
                        <m:t>=</m:t>
                      </m:r>
                      <m:nary>
                        <m:naryPr>
                          <m:chr m:val="∑"/>
                          <m:limLoc m:val="undOvr"/>
                          <m:subHide m:val="on"/>
                          <m:supHide m:val="on"/>
                          <m:ctrlPr>
                            <a:rPr lang="en-US" sz="1400" i="1">
                              <a:latin typeface="Cambria Math" panose="02040503050406030204" pitchFamily="18" charset="0"/>
                            </a:rPr>
                          </m:ctrlPr>
                        </m:naryPr>
                        <m:sub/>
                        <m:sup/>
                        <m:e>
                          <m:acc>
                            <m:accPr>
                              <m:chr m:val="⃗"/>
                              <m:ctrlPr>
                                <a:rPr lang="en-US" sz="1400" i="1">
                                  <a:latin typeface="Cambria Math" panose="02040503050406030204" pitchFamily="18" charset="0"/>
                                </a:rPr>
                              </m:ctrlPr>
                            </m:accPr>
                            <m:e>
                              <m:r>
                                <a:rPr lang="en-US" sz="1400" i="1">
                                  <a:latin typeface="Cambria Math" panose="02040503050406030204" pitchFamily="18" charset="0"/>
                                </a:rPr>
                                <m:t>𝐹</m:t>
                              </m:r>
                            </m:e>
                          </m:acc>
                        </m:e>
                      </m:nary>
                      <m:r>
                        <a:rPr lang="en-US" sz="1400" i="1">
                          <a:latin typeface="Cambria Math" panose="02040503050406030204" pitchFamily="18" charset="0"/>
                        </a:rPr>
                        <m:t> </m:t>
                      </m:r>
                      <m:nary>
                        <m:naryPr>
                          <m:limLoc m:val="subSup"/>
                          <m:ctrlPr>
                            <a:rPr lang="en-US" sz="1400" i="1">
                              <a:latin typeface="Cambria Math" panose="02040503050406030204" pitchFamily="18" charset="0"/>
                            </a:rPr>
                          </m:ctrlPr>
                        </m:naryPr>
                        <m:sub>
                          <m:sSub>
                            <m:sSubPr>
                              <m:ctrlPr>
                                <a:rPr lang="en-US" sz="1400" i="1">
                                  <a:latin typeface="Cambria Math" panose="02040503050406030204" pitchFamily="18" charset="0"/>
                                </a:rPr>
                              </m:ctrlPr>
                            </m:sSubPr>
                            <m:e>
                              <m:r>
                                <a:rPr lang="en-US" sz="1400" i="1">
                                  <a:latin typeface="Cambria Math" panose="02040503050406030204" pitchFamily="18" charset="0"/>
                                </a:rPr>
                                <m:t>𝑡</m:t>
                              </m:r>
                            </m:e>
                            <m:sub>
                              <m:r>
                                <a:rPr lang="en-US" sz="1400" i="1">
                                  <a:latin typeface="Cambria Math" panose="02040503050406030204" pitchFamily="18" charset="0"/>
                                </a:rPr>
                                <m:t>𝑖</m:t>
                              </m:r>
                            </m:sub>
                          </m:sSub>
                        </m:sub>
                        <m:sup>
                          <m:sSub>
                            <m:sSubPr>
                              <m:ctrlPr>
                                <a:rPr lang="en-US" sz="1400" i="1">
                                  <a:latin typeface="Cambria Math" panose="02040503050406030204" pitchFamily="18" charset="0"/>
                                </a:rPr>
                              </m:ctrlPr>
                            </m:sSubPr>
                            <m:e>
                              <m:r>
                                <a:rPr lang="en-US" sz="1400" i="1">
                                  <a:latin typeface="Cambria Math" panose="02040503050406030204" pitchFamily="18" charset="0"/>
                                </a:rPr>
                                <m:t>𝑡</m:t>
                              </m:r>
                            </m:e>
                            <m:sub>
                              <m:r>
                                <a:rPr lang="en-US" sz="1400" i="1">
                                  <a:latin typeface="Cambria Math" panose="02040503050406030204" pitchFamily="18" charset="0"/>
                                </a:rPr>
                                <m:t>𝑓</m:t>
                              </m:r>
                            </m:sub>
                          </m:sSub>
                        </m:sup>
                        <m:e>
                          <m:r>
                            <a:rPr lang="en-US" sz="1400" i="1">
                              <a:latin typeface="Cambria Math" panose="02040503050406030204" pitchFamily="18" charset="0"/>
                            </a:rPr>
                            <m:t>𝑑𝑡</m:t>
                          </m:r>
                          <m:r>
                            <a:rPr lang="en-US" sz="1400" i="1">
                              <a:latin typeface="Cambria Math" panose="02040503050406030204" pitchFamily="18" charset="0"/>
                            </a:rPr>
                            <m:t>=</m:t>
                          </m:r>
                          <m:sSub>
                            <m:sSubPr>
                              <m:ctrlPr>
                                <a:rPr lang="en-US" sz="1400" i="1">
                                  <a:latin typeface="Cambria Math" panose="02040503050406030204" pitchFamily="18" charset="0"/>
                                </a:rPr>
                              </m:ctrlPr>
                            </m:sSubPr>
                            <m:e>
                              <m:r>
                                <m:rPr>
                                  <m:nor/>
                                </m:rPr>
                                <a:rPr lang="en-US" sz="1400"/>
                                <m:t> </m:t>
                              </m:r>
                              <m:nary>
                                <m:naryPr>
                                  <m:chr m:val="∑"/>
                                  <m:limLoc m:val="undOvr"/>
                                  <m:subHide m:val="on"/>
                                  <m:supHide m:val="on"/>
                                  <m:ctrlPr>
                                    <a:rPr lang="en-US" sz="1400" i="1">
                                      <a:latin typeface="Cambria Math" panose="02040503050406030204" pitchFamily="18" charset="0"/>
                                    </a:rPr>
                                  </m:ctrlPr>
                                </m:naryPr>
                                <m:sub/>
                                <m:sup/>
                                <m:e>
                                  <m:acc>
                                    <m:accPr>
                                      <m:chr m:val="⃗"/>
                                      <m:ctrlPr>
                                        <a:rPr lang="en-US" sz="1400" i="1">
                                          <a:latin typeface="Cambria Math" panose="02040503050406030204" pitchFamily="18" charset="0"/>
                                        </a:rPr>
                                      </m:ctrlPr>
                                    </m:accPr>
                                    <m:e>
                                      <m:r>
                                        <a:rPr lang="en-US" sz="1400" i="1">
                                          <a:latin typeface="Cambria Math" panose="02040503050406030204" pitchFamily="18" charset="0"/>
                                        </a:rPr>
                                        <m:t>𝐹</m:t>
                                      </m:r>
                                    </m:e>
                                  </m:acc>
                                </m:e>
                              </m:nary>
                              <m:r>
                                <a:rPr lang="en-US" sz="1400" i="1">
                                  <a:latin typeface="Cambria Math" panose="02040503050406030204" pitchFamily="18" charset="0"/>
                                </a:rPr>
                                <m:t>∙(</m:t>
                              </m:r>
                              <m:r>
                                <a:rPr lang="en-US" sz="1400" i="1">
                                  <a:latin typeface="Cambria Math" panose="02040503050406030204" pitchFamily="18" charset="0"/>
                                </a:rPr>
                                <m:t>𝑡</m:t>
                              </m:r>
                            </m:e>
                            <m:sub>
                              <m:r>
                                <a:rPr lang="en-US" sz="1400" i="1">
                                  <a:latin typeface="Cambria Math" panose="02040503050406030204" pitchFamily="18" charset="0"/>
                                </a:rPr>
                                <m:t>𝑓</m:t>
                              </m:r>
                            </m:sub>
                          </m:sSub>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𝑡</m:t>
                              </m:r>
                            </m:e>
                            <m:sub>
                              <m:r>
                                <a:rPr lang="en-US" sz="1400" i="1">
                                  <a:latin typeface="Cambria Math" panose="02040503050406030204" pitchFamily="18" charset="0"/>
                                </a:rPr>
                                <m:t>𝑖</m:t>
                              </m:r>
                            </m:sub>
                          </m:sSub>
                          <m:r>
                            <a:rPr lang="en-US" sz="1400" i="1">
                              <a:latin typeface="Cambria Math" panose="02040503050406030204" pitchFamily="18" charset="0"/>
                            </a:rPr>
                            <m:t>) </m:t>
                          </m:r>
                        </m:e>
                      </m:nary>
                    </m:oMath>
                  </m:oMathPara>
                </a14:m>
                <a:endParaRPr lang="en-US" altLang="en-US" sz="1400"/>
              </a:p>
              <a:p>
                <a:r>
                  <a:rPr lang="en-US" altLang="en-US" sz="1400"/>
                  <a:t>Momentum-impulse theorem for a constant force acting on a particle:</a:t>
                </a:r>
              </a:p>
              <a:p>
                <a:pPr marL="0" indent="0">
                  <a:buNone/>
                </a:pPr>
                <a14:m>
                  <m:oMathPara xmlns:m="http://schemas.openxmlformats.org/officeDocument/2006/math">
                    <m:oMathParaPr>
                      <m:jc m:val="centerGroup"/>
                    </m:oMathParaPr>
                    <m:oMath xmlns:m="http://schemas.openxmlformats.org/officeDocument/2006/math">
                      <m:sSub>
                        <m:sSubPr>
                          <m:ctrlPr>
                            <a:rPr lang="en-US" sz="1400" i="1">
                              <a:latin typeface="Cambria Math" panose="02040503050406030204" pitchFamily="18" charset="0"/>
                            </a:rPr>
                          </m:ctrlPr>
                        </m:sSubPr>
                        <m:e>
                          <m:nary>
                            <m:naryPr>
                              <m:chr m:val="∑"/>
                              <m:limLoc m:val="undOvr"/>
                              <m:subHide m:val="on"/>
                              <m:supHide m:val="on"/>
                              <m:ctrlPr>
                                <a:rPr lang="en-US" sz="1400" i="1">
                                  <a:latin typeface="Cambria Math" panose="02040503050406030204" pitchFamily="18" charset="0"/>
                                </a:rPr>
                              </m:ctrlPr>
                            </m:naryPr>
                            <m:sub/>
                            <m:sup/>
                            <m:e>
                              <m:acc>
                                <m:accPr>
                                  <m:chr m:val="⃗"/>
                                  <m:ctrlPr>
                                    <a:rPr lang="en-US" sz="1400" i="1">
                                      <a:latin typeface="Cambria Math" panose="02040503050406030204" pitchFamily="18" charset="0"/>
                                    </a:rPr>
                                  </m:ctrlPr>
                                </m:accPr>
                                <m:e>
                                  <m:r>
                                    <a:rPr lang="en-US" sz="1400" i="1">
                                      <a:latin typeface="Cambria Math" panose="02040503050406030204" pitchFamily="18" charset="0"/>
                                    </a:rPr>
                                    <m:t>𝐹</m:t>
                                  </m:r>
                                </m:e>
                              </m:acc>
                            </m:e>
                          </m:nary>
                          <m:r>
                            <a:rPr lang="en-US" sz="1400" i="1">
                              <a:latin typeface="Cambria Math" panose="02040503050406030204" pitchFamily="18" charset="0"/>
                            </a:rPr>
                            <m:t>∙(</m:t>
                          </m:r>
                          <m:r>
                            <a:rPr lang="en-US" sz="1400" i="1">
                              <a:latin typeface="Cambria Math" panose="02040503050406030204" pitchFamily="18" charset="0"/>
                            </a:rPr>
                            <m:t>𝑡</m:t>
                          </m:r>
                        </m:e>
                        <m:sub>
                          <m:r>
                            <a:rPr lang="en-US" sz="1400" i="1">
                              <a:latin typeface="Cambria Math" panose="02040503050406030204" pitchFamily="18" charset="0"/>
                            </a:rPr>
                            <m:t>𝑓</m:t>
                          </m:r>
                        </m:sub>
                      </m:sSub>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𝑡</m:t>
                          </m:r>
                        </m:e>
                        <m:sub>
                          <m:r>
                            <a:rPr lang="en-US" sz="1400" i="1">
                              <a:latin typeface="Cambria Math" panose="02040503050406030204" pitchFamily="18" charset="0"/>
                            </a:rPr>
                            <m:t>𝑖</m:t>
                          </m:r>
                        </m:sub>
                      </m:sSub>
                      <m:r>
                        <a:rPr lang="en-US" sz="1400" i="1">
                          <a:latin typeface="Cambria Math" panose="02040503050406030204" pitchFamily="18" charset="0"/>
                        </a:rPr>
                        <m:t>)=</m:t>
                      </m:r>
                      <m:acc>
                        <m:accPr>
                          <m:chr m:val="⃗"/>
                          <m:ctrlPr>
                            <a:rPr lang="en-US" sz="1400" i="1">
                              <a:latin typeface="Cambria Math" panose="02040503050406030204" pitchFamily="18" charset="0"/>
                            </a:rPr>
                          </m:ctrlPr>
                        </m:accPr>
                        <m:e>
                          <m:sSub>
                            <m:sSubPr>
                              <m:ctrlPr>
                                <a:rPr lang="en-US" sz="1400" i="1">
                                  <a:latin typeface="Cambria Math" panose="02040503050406030204" pitchFamily="18" charset="0"/>
                                </a:rPr>
                              </m:ctrlPr>
                            </m:sSubPr>
                            <m:e>
                              <m:r>
                                <a:rPr lang="en-US" sz="1400" i="1">
                                  <a:latin typeface="Cambria Math" panose="02040503050406030204" pitchFamily="18" charset="0"/>
                                </a:rPr>
                                <m:t>𝑝</m:t>
                              </m:r>
                            </m:e>
                            <m:sub>
                              <m:r>
                                <a:rPr lang="en-US" sz="1400" i="1">
                                  <a:latin typeface="Cambria Math" panose="02040503050406030204" pitchFamily="18" charset="0"/>
                                </a:rPr>
                                <m:t>𝑓</m:t>
                              </m:r>
                            </m:sub>
                          </m:sSub>
                        </m:e>
                      </m:acc>
                      <m:r>
                        <a:rPr lang="en-US" sz="1400" i="1">
                          <a:latin typeface="Cambria Math" panose="02040503050406030204" pitchFamily="18" charset="0"/>
                        </a:rPr>
                        <m:t>−</m:t>
                      </m:r>
                      <m:acc>
                        <m:accPr>
                          <m:chr m:val="⃗"/>
                          <m:ctrlPr>
                            <a:rPr lang="en-US" sz="1400" i="1">
                              <a:latin typeface="Cambria Math" panose="02040503050406030204" pitchFamily="18" charset="0"/>
                            </a:rPr>
                          </m:ctrlPr>
                        </m:accPr>
                        <m:e>
                          <m:sSub>
                            <m:sSubPr>
                              <m:ctrlPr>
                                <a:rPr lang="en-US" sz="1400" i="1">
                                  <a:latin typeface="Cambria Math" panose="02040503050406030204" pitchFamily="18" charset="0"/>
                                </a:rPr>
                              </m:ctrlPr>
                            </m:sSubPr>
                            <m:e>
                              <m:r>
                                <a:rPr lang="en-US" sz="1400" i="1">
                                  <a:latin typeface="Cambria Math" panose="02040503050406030204" pitchFamily="18" charset="0"/>
                                </a:rPr>
                                <m:t>𝑝</m:t>
                              </m:r>
                            </m:e>
                            <m:sub>
                              <m:r>
                                <a:rPr lang="en-US" sz="1400" i="1">
                                  <a:latin typeface="Cambria Math" panose="02040503050406030204" pitchFamily="18" charset="0"/>
                                </a:rPr>
                                <m:t>𝑖</m:t>
                              </m:r>
                            </m:sub>
                          </m:sSub>
                        </m:e>
                      </m:acc>
                    </m:oMath>
                  </m:oMathPara>
                </a14:m>
                <a:endParaRPr lang="en-US" sz="1400"/>
              </a:p>
              <a:p>
                <a:pPr marL="0" indent="0">
                  <a:buNone/>
                </a:pPr>
                <a14:m>
                  <m:oMathPara xmlns:m="http://schemas.openxmlformats.org/officeDocument/2006/math">
                    <m:oMathParaPr>
                      <m:jc m:val="centerGroup"/>
                    </m:oMathParaPr>
                    <m:oMath xmlns:m="http://schemas.openxmlformats.org/officeDocument/2006/math">
                      <m:acc>
                        <m:accPr>
                          <m:chr m:val="⃗"/>
                          <m:ctrlPr>
                            <a:rPr lang="en-US" sz="1400" i="1">
                              <a:latin typeface="Cambria Math" panose="02040503050406030204" pitchFamily="18" charset="0"/>
                            </a:rPr>
                          </m:ctrlPr>
                        </m:accPr>
                        <m:e>
                          <m:r>
                            <a:rPr lang="en-US" sz="1400" i="1">
                              <a:latin typeface="Cambria Math" panose="02040503050406030204" pitchFamily="18" charset="0"/>
                            </a:rPr>
                            <m:t>𝐽</m:t>
                          </m:r>
                        </m:e>
                      </m:acc>
                      <m:r>
                        <a:rPr lang="en-US" sz="1400" i="1">
                          <a:latin typeface="Cambria Math" panose="02040503050406030204" pitchFamily="18" charset="0"/>
                        </a:rPr>
                        <m:t>=  </m:t>
                      </m:r>
                      <m:acc>
                        <m:accPr>
                          <m:chr m:val="⃗"/>
                          <m:ctrlPr>
                            <a:rPr lang="en-US" sz="1400" i="1">
                              <a:latin typeface="Cambria Math" panose="02040503050406030204" pitchFamily="18" charset="0"/>
                            </a:rPr>
                          </m:ctrlPr>
                        </m:accPr>
                        <m:e>
                          <m:sSub>
                            <m:sSubPr>
                              <m:ctrlPr>
                                <a:rPr lang="en-US" sz="1400" i="1">
                                  <a:latin typeface="Cambria Math" panose="02040503050406030204" pitchFamily="18" charset="0"/>
                                </a:rPr>
                              </m:ctrlPr>
                            </m:sSubPr>
                            <m:e>
                              <m:r>
                                <a:rPr lang="en-US" sz="1400" i="1">
                                  <a:latin typeface="Cambria Math" panose="02040503050406030204" pitchFamily="18" charset="0"/>
                                </a:rPr>
                                <m:t>𝐹</m:t>
                              </m:r>
                            </m:e>
                            <m:sub>
                              <m:r>
                                <a:rPr lang="en-US" sz="1400" i="1">
                                  <a:latin typeface="Cambria Math" panose="02040503050406030204" pitchFamily="18" charset="0"/>
                                </a:rPr>
                                <m:t>𝑎𝑣</m:t>
                              </m:r>
                            </m:sub>
                          </m:sSub>
                        </m:e>
                      </m:acc>
                      <m:sSub>
                        <m:sSubPr>
                          <m:ctrlPr>
                            <a:rPr lang="en-US" sz="1400" i="1">
                              <a:latin typeface="Cambria Math" panose="02040503050406030204" pitchFamily="18" charset="0"/>
                            </a:rPr>
                          </m:ctrlPr>
                        </m:sSubPr>
                        <m:e>
                          <m:r>
                            <a:rPr lang="en-US" sz="1400" i="1">
                              <a:latin typeface="Cambria Math" panose="02040503050406030204" pitchFamily="18" charset="0"/>
                            </a:rPr>
                            <m:t>∙(</m:t>
                          </m:r>
                          <m:r>
                            <a:rPr lang="en-US" sz="1400" i="1">
                              <a:latin typeface="Cambria Math" panose="02040503050406030204" pitchFamily="18" charset="0"/>
                            </a:rPr>
                            <m:t>𝑡</m:t>
                          </m:r>
                        </m:e>
                        <m:sub>
                          <m:r>
                            <a:rPr lang="en-US" sz="1400" i="1">
                              <a:latin typeface="Cambria Math" panose="02040503050406030204" pitchFamily="18" charset="0"/>
                            </a:rPr>
                            <m:t>𝑓</m:t>
                          </m:r>
                        </m:sub>
                      </m:sSub>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𝑡</m:t>
                          </m:r>
                        </m:e>
                        <m:sub>
                          <m:r>
                            <a:rPr lang="en-US" sz="1400" i="1">
                              <a:latin typeface="Cambria Math" panose="02040503050406030204" pitchFamily="18" charset="0"/>
                            </a:rPr>
                            <m:t>𝑖</m:t>
                          </m:r>
                        </m:sub>
                      </m:sSub>
                      <m:r>
                        <a:rPr lang="en-US" sz="1400" i="1">
                          <a:latin typeface="Cambria Math" panose="02040503050406030204" pitchFamily="18" charset="0"/>
                        </a:rPr>
                        <m:t>)</m:t>
                      </m:r>
                    </m:oMath>
                  </m:oMathPara>
                </a14:m>
                <a:endParaRPr lang="en-US" sz="1400"/>
              </a:p>
              <a:p>
                <a:pPr marL="0" indent="0">
                  <a:buNone/>
                </a:pPr>
                <a:endParaRPr lang="en-US" altLang="en-US" sz="1400"/>
              </a:p>
              <a:p>
                <a:r>
                  <a:rPr lang="en-US" altLang="en-US" sz="1400"/>
                  <a:t>On a graph of </a:t>
                </a:r>
                <a:r>
                  <a:rPr lang="en-US" altLang="en-US" sz="1400">
                    <a:sym typeface="Symbol" panose="05050102010706020507" pitchFamily="18" charset="2"/>
                  </a:rPr>
                  <a:t></a:t>
                </a:r>
                <a:r>
                  <a:rPr lang="en-US" altLang="en-US" sz="1400" i="1">
                    <a:sym typeface="Symbol" panose="05050102010706020507" pitchFamily="18" charset="2"/>
                  </a:rPr>
                  <a:t>F</a:t>
                </a:r>
                <a:r>
                  <a:rPr lang="en-US" altLang="en-US" sz="1400" i="1" baseline="-25000">
                    <a:sym typeface="Symbol" panose="05050102010706020507" pitchFamily="18" charset="2"/>
                  </a:rPr>
                  <a:t>x</a:t>
                </a:r>
                <a:r>
                  <a:rPr lang="en-US" altLang="en-US" sz="1400" i="1">
                    <a:sym typeface="Symbol" panose="05050102010706020507" pitchFamily="18" charset="2"/>
                  </a:rPr>
                  <a:t> </a:t>
                </a:r>
                <a:r>
                  <a:rPr lang="en-US" altLang="en-US" sz="1400">
                    <a:sym typeface="Symbol" panose="05050102010706020507" pitchFamily="18" charset="2"/>
                  </a:rPr>
                  <a:t>versus time (particle is limited to the motion in x-direction only), the impulse is equal to the area under the curve, as shown in figure to the right.</a:t>
                </a:r>
                <a:r>
                  <a:rPr lang="en-US" altLang="en-US" sz="1400"/>
                  <a:t> </a:t>
                </a:r>
              </a:p>
              <a:p>
                <a:r>
                  <a:rPr lang="en-US" sz="1400"/>
                  <a:t>Impulse is a vector quantity.</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137034" y="2198362"/>
                <a:ext cx="4958966" cy="3917773"/>
              </a:xfrm>
              <a:blipFill>
                <a:blip r:embed="rId2"/>
                <a:stretch>
                  <a:fillRect l="-246" t="-7632" r="-369"/>
                </a:stretch>
              </a:blipFill>
            </p:spPr>
            <p:txBody>
              <a:bodyPr/>
              <a:lstStyle/>
              <a:p>
                <a:r>
                  <a:rPr lang="en-US">
                    <a:noFill/>
                  </a:rPr>
                  <a:t> </a:t>
                </a:r>
              </a:p>
            </p:txBody>
          </p:sp>
        </mc:Fallback>
      </mc:AlternateContent>
      <p:pic>
        <p:nvPicPr>
          <p:cNvPr id="5" name="Picture 4"/>
          <p:cNvPicPr>
            <a:picLocks noChangeAspect="1"/>
          </p:cNvPicPr>
          <p:nvPr/>
        </p:nvPicPr>
        <p:blipFill>
          <a:blip r:embed="rId3"/>
          <a:stretch>
            <a:fillRect/>
          </a:stretch>
        </p:blipFill>
        <p:spPr>
          <a:xfrm>
            <a:off x="6719367" y="2781946"/>
            <a:ext cx="4788505" cy="2561850"/>
          </a:xfrm>
          <a:prstGeom prst="rect">
            <a:avLst/>
          </a:prstGeom>
        </p:spPr>
      </p:pic>
      <p:sp>
        <p:nvSpPr>
          <p:cNvPr id="14" name="Freeform: Shape 13">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627654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515456E-B1B1-48C1-8164-7E567F5D4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A8CF0DC-D23A-4CA2-8463-27F8992834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Freeform: Shape 11">
            <a:extLst>
              <a:ext uri="{FF2B5EF4-FFF2-40B4-BE49-F238E27FC236}">
                <a16:creationId xmlns:a16="http://schemas.microsoft.com/office/drawing/2014/main" id="{B8A381C4-0C0D-491F-90D8-63CF760B45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95698">
            <a:off x="-195643" y="67946"/>
            <a:ext cx="6408310" cy="6912725"/>
          </a:xfrm>
          <a:custGeom>
            <a:avLst/>
            <a:gdLst>
              <a:gd name="connsiteX0" fmla="*/ 0 w 6408310"/>
              <a:gd name="connsiteY0" fmla="*/ 108934 h 6912725"/>
              <a:gd name="connsiteX1" fmla="*/ 1911522 w 6408310"/>
              <a:gd name="connsiteY1" fmla="*/ 0 h 6912725"/>
              <a:gd name="connsiteX2" fmla="*/ 1916026 w 6408310"/>
              <a:gd name="connsiteY2" fmla="*/ 4704 h 6912725"/>
              <a:gd name="connsiteX3" fmla="*/ 1911112 w 6408310"/>
              <a:gd name="connsiteY3" fmla="*/ 17418 h 6912725"/>
              <a:gd name="connsiteX4" fmla="*/ 1972871 w 6408310"/>
              <a:gd name="connsiteY4" fmla="*/ 72530 h 6912725"/>
              <a:gd name="connsiteX5" fmla="*/ 2069180 w 6408310"/>
              <a:gd name="connsiteY5" fmla="*/ 173199 h 6912725"/>
              <a:gd name="connsiteX6" fmla="*/ 2131569 w 6408310"/>
              <a:gd name="connsiteY6" fmla="*/ 227805 h 6912725"/>
              <a:gd name="connsiteX7" fmla="*/ 2162747 w 6408310"/>
              <a:gd name="connsiteY7" fmla="*/ 239714 h 6912725"/>
              <a:gd name="connsiteX8" fmla="*/ 2220499 w 6408310"/>
              <a:gd name="connsiteY8" fmla="*/ 289903 h 6912725"/>
              <a:gd name="connsiteX9" fmla="*/ 2381978 w 6408310"/>
              <a:gd name="connsiteY9" fmla="*/ 391093 h 6912725"/>
              <a:gd name="connsiteX10" fmla="*/ 2445910 w 6408310"/>
              <a:gd name="connsiteY10" fmla="*/ 463815 h 6912725"/>
              <a:gd name="connsiteX11" fmla="*/ 2531236 w 6408310"/>
              <a:gd name="connsiteY11" fmla="*/ 600817 h 6912725"/>
              <a:gd name="connsiteX12" fmla="*/ 2617149 w 6408310"/>
              <a:gd name="connsiteY12" fmla="*/ 703748 h 6912725"/>
              <a:gd name="connsiteX13" fmla="*/ 2650333 w 6408310"/>
              <a:gd name="connsiteY13" fmla="*/ 720900 h 6912725"/>
              <a:gd name="connsiteX14" fmla="*/ 2705541 w 6408310"/>
              <a:gd name="connsiteY14" fmla="*/ 750090 h 6912725"/>
              <a:gd name="connsiteX15" fmla="*/ 2757210 w 6408310"/>
              <a:gd name="connsiteY15" fmla="*/ 789489 h 6912725"/>
              <a:gd name="connsiteX16" fmla="*/ 2791660 w 6408310"/>
              <a:gd name="connsiteY16" fmla="*/ 816041 h 6912725"/>
              <a:gd name="connsiteX17" fmla="*/ 2840975 w 6408310"/>
              <a:gd name="connsiteY17" fmla="*/ 842225 h 6912725"/>
              <a:gd name="connsiteX18" fmla="*/ 2917970 w 6408310"/>
              <a:gd name="connsiteY18" fmla="*/ 879392 h 6912725"/>
              <a:gd name="connsiteX19" fmla="*/ 2957236 w 6408310"/>
              <a:gd name="connsiteY19" fmla="*/ 906835 h 6912725"/>
              <a:gd name="connsiteX20" fmla="*/ 3117215 w 6408310"/>
              <a:gd name="connsiteY20" fmla="*/ 1073714 h 6912725"/>
              <a:gd name="connsiteX21" fmla="*/ 3250958 w 6408310"/>
              <a:gd name="connsiteY21" fmla="*/ 1130397 h 6912725"/>
              <a:gd name="connsiteX22" fmla="*/ 3496717 w 6408310"/>
              <a:gd name="connsiteY22" fmla="*/ 1260412 h 6912725"/>
              <a:gd name="connsiteX23" fmla="*/ 3494992 w 6408310"/>
              <a:gd name="connsiteY23" fmla="*/ 1268283 h 6912725"/>
              <a:gd name="connsiteX24" fmla="*/ 3508993 w 6408310"/>
              <a:gd name="connsiteY24" fmla="*/ 1287737 h 6912725"/>
              <a:gd name="connsiteX25" fmla="*/ 3512115 w 6408310"/>
              <a:gd name="connsiteY25" fmla="*/ 1288544 h 6912725"/>
              <a:gd name="connsiteX26" fmla="*/ 3548697 w 6408310"/>
              <a:gd name="connsiteY26" fmla="*/ 1363739 h 6912725"/>
              <a:gd name="connsiteX27" fmla="*/ 3656567 w 6408310"/>
              <a:gd name="connsiteY27" fmla="*/ 1479533 h 6912725"/>
              <a:gd name="connsiteX28" fmla="*/ 3661987 w 6408310"/>
              <a:gd name="connsiteY28" fmla="*/ 1491779 h 6912725"/>
              <a:gd name="connsiteX29" fmla="*/ 3667389 w 6408310"/>
              <a:gd name="connsiteY29" fmla="*/ 1495409 h 6912725"/>
              <a:gd name="connsiteX30" fmla="*/ 3800461 w 6408310"/>
              <a:gd name="connsiteY30" fmla="*/ 1696689 h 6912725"/>
              <a:gd name="connsiteX31" fmla="*/ 3933737 w 6408310"/>
              <a:gd name="connsiteY31" fmla="*/ 1853325 h 6912725"/>
              <a:gd name="connsiteX32" fmla="*/ 3946446 w 6408310"/>
              <a:gd name="connsiteY32" fmla="*/ 1903446 h 6912725"/>
              <a:gd name="connsiteX33" fmla="*/ 3960581 w 6408310"/>
              <a:gd name="connsiteY33" fmla="*/ 1913244 h 6912725"/>
              <a:gd name="connsiteX34" fmla="*/ 4015111 w 6408310"/>
              <a:gd name="connsiteY34" fmla="*/ 1956512 h 6912725"/>
              <a:gd name="connsiteX35" fmla="*/ 4070740 w 6408310"/>
              <a:gd name="connsiteY35" fmla="*/ 1999693 h 6912725"/>
              <a:gd name="connsiteX36" fmla="*/ 4091495 w 6408310"/>
              <a:gd name="connsiteY36" fmla="*/ 2064313 h 6912725"/>
              <a:gd name="connsiteX37" fmla="*/ 4118353 w 6408310"/>
              <a:gd name="connsiteY37" fmla="*/ 2073901 h 6912725"/>
              <a:gd name="connsiteX38" fmla="*/ 4123293 w 6408310"/>
              <a:gd name="connsiteY38" fmla="*/ 2075261 h 6912725"/>
              <a:gd name="connsiteX39" fmla="*/ 4166582 w 6408310"/>
              <a:gd name="connsiteY39" fmla="*/ 2120685 h 6912725"/>
              <a:gd name="connsiteX40" fmla="*/ 4213721 w 6408310"/>
              <a:gd name="connsiteY40" fmla="*/ 2168493 h 6912725"/>
              <a:gd name="connsiteX41" fmla="*/ 4250795 w 6408310"/>
              <a:gd name="connsiteY41" fmla="*/ 2261746 h 6912725"/>
              <a:gd name="connsiteX42" fmla="*/ 4295408 w 6408310"/>
              <a:gd name="connsiteY42" fmla="*/ 2340515 h 6912725"/>
              <a:gd name="connsiteX43" fmla="*/ 4318976 w 6408310"/>
              <a:gd name="connsiteY43" fmla="*/ 2371504 h 6912725"/>
              <a:gd name="connsiteX44" fmla="*/ 4323314 w 6408310"/>
              <a:gd name="connsiteY44" fmla="*/ 2378166 h 6912725"/>
              <a:gd name="connsiteX45" fmla="*/ 4323235 w 6408310"/>
              <a:gd name="connsiteY45" fmla="*/ 2378475 h 6912725"/>
              <a:gd name="connsiteX46" fmla="*/ 4327479 w 6408310"/>
              <a:gd name="connsiteY46" fmla="*/ 2385858 h 6912725"/>
              <a:gd name="connsiteX47" fmla="*/ 4331226 w 6408310"/>
              <a:gd name="connsiteY47" fmla="*/ 2390318 h 6912725"/>
              <a:gd name="connsiteX48" fmla="*/ 4339643 w 6408310"/>
              <a:gd name="connsiteY48" fmla="*/ 2403246 h 6912725"/>
              <a:gd name="connsiteX49" fmla="*/ 4341435 w 6408310"/>
              <a:gd name="connsiteY49" fmla="*/ 2408870 h 6912725"/>
              <a:gd name="connsiteX50" fmla="*/ 4340548 w 6408310"/>
              <a:gd name="connsiteY50" fmla="*/ 2412798 h 6912725"/>
              <a:gd name="connsiteX51" fmla="*/ 4351634 w 6408310"/>
              <a:gd name="connsiteY51" fmla="*/ 2443869 h 6912725"/>
              <a:gd name="connsiteX52" fmla="*/ 4380688 w 6408310"/>
              <a:gd name="connsiteY52" fmla="*/ 2504819 h 6912725"/>
              <a:gd name="connsiteX53" fmla="*/ 4399892 w 6408310"/>
              <a:gd name="connsiteY53" fmla="*/ 2537002 h 6912725"/>
              <a:gd name="connsiteX54" fmla="*/ 4449690 w 6408310"/>
              <a:gd name="connsiteY54" fmla="*/ 2628144 h 6912725"/>
              <a:gd name="connsiteX55" fmla="*/ 4512427 w 6408310"/>
              <a:gd name="connsiteY55" fmla="*/ 2840755 h 6912725"/>
              <a:gd name="connsiteX56" fmla="*/ 4591091 w 6408310"/>
              <a:gd name="connsiteY56" fmla="*/ 3036586 h 6912725"/>
              <a:gd name="connsiteX57" fmla="*/ 4757297 w 6408310"/>
              <a:gd name="connsiteY57" fmla="*/ 3388741 h 6912725"/>
              <a:gd name="connsiteX58" fmla="*/ 4755264 w 6408310"/>
              <a:gd name="connsiteY58" fmla="*/ 3461211 h 6912725"/>
              <a:gd name="connsiteX59" fmla="*/ 4776842 w 6408310"/>
              <a:gd name="connsiteY59" fmla="*/ 3503606 h 6912725"/>
              <a:gd name="connsiteX60" fmla="*/ 4815953 w 6408310"/>
              <a:gd name="connsiteY60" fmla="*/ 3543897 h 6912725"/>
              <a:gd name="connsiteX61" fmla="*/ 4826382 w 6408310"/>
              <a:gd name="connsiteY61" fmla="*/ 3589602 h 6912725"/>
              <a:gd name="connsiteX62" fmla="*/ 4900664 w 6408310"/>
              <a:gd name="connsiteY62" fmla="*/ 3697326 h 6912725"/>
              <a:gd name="connsiteX63" fmla="*/ 4944717 w 6408310"/>
              <a:gd name="connsiteY63" fmla="*/ 3795461 h 6912725"/>
              <a:gd name="connsiteX64" fmla="*/ 4981260 w 6408310"/>
              <a:gd name="connsiteY64" fmla="*/ 3887734 h 6912725"/>
              <a:gd name="connsiteX65" fmla="*/ 5000423 w 6408310"/>
              <a:gd name="connsiteY65" fmla="*/ 3933089 h 6912725"/>
              <a:gd name="connsiteX66" fmla="*/ 5033013 w 6408310"/>
              <a:gd name="connsiteY66" fmla="*/ 3937041 h 6912725"/>
              <a:gd name="connsiteX67" fmla="*/ 5081597 w 6408310"/>
              <a:gd name="connsiteY67" fmla="*/ 4013154 h 6912725"/>
              <a:gd name="connsiteX68" fmla="*/ 5088052 w 6408310"/>
              <a:gd name="connsiteY68" fmla="*/ 4027525 h 6912725"/>
              <a:gd name="connsiteX69" fmla="*/ 5189054 w 6408310"/>
              <a:gd name="connsiteY69" fmla="*/ 4098668 h 6912725"/>
              <a:gd name="connsiteX70" fmla="*/ 5228545 w 6408310"/>
              <a:gd name="connsiteY70" fmla="*/ 4146658 h 6912725"/>
              <a:gd name="connsiteX71" fmla="*/ 5268336 w 6408310"/>
              <a:gd name="connsiteY71" fmla="*/ 4194504 h 6912725"/>
              <a:gd name="connsiteX72" fmla="*/ 5317950 w 6408310"/>
              <a:gd name="connsiteY72" fmla="*/ 4267325 h 6912725"/>
              <a:gd name="connsiteX73" fmla="*/ 5598270 w 6408310"/>
              <a:gd name="connsiteY73" fmla="*/ 4563876 h 6912725"/>
              <a:gd name="connsiteX74" fmla="*/ 5833068 w 6408310"/>
              <a:gd name="connsiteY74" fmla="*/ 5016605 h 6912725"/>
              <a:gd name="connsiteX75" fmla="*/ 6045916 w 6408310"/>
              <a:gd name="connsiteY75" fmla="*/ 5405287 h 6912725"/>
              <a:gd name="connsiteX76" fmla="*/ 6117737 w 6408310"/>
              <a:gd name="connsiteY76" fmla="*/ 5538137 h 6912725"/>
              <a:gd name="connsiteX77" fmla="*/ 6144230 w 6408310"/>
              <a:gd name="connsiteY77" fmla="*/ 5635151 h 6912725"/>
              <a:gd name="connsiteX78" fmla="*/ 6176742 w 6408310"/>
              <a:gd name="connsiteY78" fmla="*/ 5809044 h 6912725"/>
              <a:gd name="connsiteX79" fmla="*/ 6245199 w 6408310"/>
              <a:gd name="connsiteY79" fmla="*/ 6038018 h 6912725"/>
              <a:gd name="connsiteX80" fmla="*/ 6303931 w 6408310"/>
              <a:gd name="connsiteY80" fmla="*/ 6175618 h 6912725"/>
              <a:gd name="connsiteX81" fmla="*/ 6336313 w 6408310"/>
              <a:gd name="connsiteY81" fmla="*/ 6345837 h 6912725"/>
              <a:gd name="connsiteX82" fmla="*/ 6401195 w 6408310"/>
              <a:gd name="connsiteY82" fmla="*/ 6542084 h 6912725"/>
              <a:gd name="connsiteX83" fmla="*/ 6408310 w 6408310"/>
              <a:gd name="connsiteY83" fmla="*/ 6612865 h 6912725"/>
              <a:gd name="connsiteX84" fmla="*/ 1146484 w 6408310"/>
              <a:gd name="connsiteY84" fmla="*/ 6912725 h 6912725"/>
              <a:gd name="connsiteX85" fmla="*/ 1108438 w 6408310"/>
              <a:gd name="connsiteY85" fmla="*/ 6825083 h 6912725"/>
              <a:gd name="connsiteX86" fmla="*/ 997867 w 6408310"/>
              <a:gd name="connsiteY86" fmla="*/ 6378703 h 6912725"/>
              <a:gd name="connsiteX87" fmla="*/ 858750 w 6408310"/>
              <a:gd name="connsiteY87" fmla="*/ 5923784 h 6912725"/>
              <a:gd name="connsiteX88" fmla="*/ 860408 w 6408310"/>
              <a:gd name="connsiteY88" fmla="*/ 5860728 h 6912725"/>
              <a:gd name="connsiteX89" fmla="*/ 853644 w 6408310"/>
              <a:gd name="connsiteY89" fmla="*/ 5771381 h 6912725"/>
              <a:gd name="connsiteX90" fmla="*/ 852164 w 6408310"/>
              <a:gd name="connsiteY90" fmla="*/ 5615193 h 6912725"/>
              <a:gd name="connsiteX91" fmla="*/ 831986 w 6408310"/>
              <a:gd name="connsiteY91" fmla="*/ 5402745 h 6912725"/>
              <a:gd name="connsiteX92" fmla="*/ 759590 w 6408310"/>
              <a:gd name="connsiteY92" fmla="*/ 5239800 h 6912725"/>
              <a:gd name="connsiteX93" fmla="*/ 767251 w 6408310"/>
              <a:gd name="connsiteY93" fmla="*/ 5227414 h 6912725"/>
              <a:gd name="connsiteX94" fmla="*/ 745427 w 6408310"/>
              <a:gd name="connsiteY94" fmla="*/ 5118958 h 6912725"/>
              <a:gd name="connsiteX95" fmla="*/ 635950 w 6408310"/>
              <a:gd name="connsiteY95" fmla="*/ 4788294 h 6912725"/>
              <a:gd name="connsiteX96" fmla="*/ 558787 w 6408310"/>
              <a:gd name="connsiteY96" fmla="*/ 4518070 h 6912725"/>
              <a:gd name="connsiteX97" fmla="*/ 555530 w 6408310"/>
              <a:gd name="connsiteY97" fmla="*/ 4444433 h 6912725"/>
              <a:gd name="connsiteX98" fmla="*/ 549378 w 6408310"/>
              <a:gd name="connsiteY98" fmla="*/ 4320965 h 6912725"/>
              <a:gd name="connsiteX99" fmla="*/ 572361 w 6408310"/>
              <a:gd name="connsiteY99" fmla="*/ 4232369 h 6912725"/>
              <a:gd name="connsiteX100" fmla="*/ 556288 w 6408310"/>
              <a:gd name="connsiteY100" fmla="*/ 4127673 h 6912725"/>
              <a:gd name="connsiteX101" fmla="*/ 506660 w 6408310"/>
              <a:gd name="connsiteY101" fmla="*/ 3821119 h 6912725"/>
              <a:gd name="connsiteX102" fmla="*/ 494791 w 6408310"/>
              <a:gd name="connsiteY102" fmla="*/ 3723556 h 6912725"/>
              <a:gd name="connsiteX103" fmla="*/ 490230 w 6408310"/>
              <a:gd name="connsiteY103" fmla="*/ 3508893 h 6912725"/>
              <a:gd name="connsiteX104" fmla="*/ 484223 w 6408310"/>
              <a:gd name="connsiteY104" fmla="*/ 3233179 h 6912725"/>
              <a:gd name="connsiteX105" fmla="*/ 460329 w 6408310"/>
              <a:gd name="connsiteY105" fmla="*/ 3041244 h 6912725"/>
              <a:gd name="connsiteX106" fmla="*/ 407197 w 6408310"/>
              <a:gd name="connsiteY106" fmla="*/ 2812292 h 6912725"/>
              <a:gd name="connsiteX107" fmla="*/ 386122 w 6408310"/>
              <a:gd name="connsiteY107" fmla="*/ 2757841 h 6912725"/>
              <a:gd name="connsiteX108" fmla="*/ 363684 w 6408310"/>
              <a:gd name="connsiteY108" fmla="*/ 2714608 h 6912725"/>
              <a:gd name="connsiteX109" fmla="*/ 330746 w 6408310"/>
              <a:gd name="connsiteY109" fmla="*/ 2625146 h 6912725"/>
              <a:gd name="connsiteX110" fmla="*/ 299927 w 6408310"/>
              <a:gd name="connsiteY110" fmla="*/ 2566177 h 6912725"/>
              <a:gd name="connsiteX111" fmla="*/ 288272 w 6408310"/>
              <a:gd name="connsiteY111" fmla="*/ 2439923 h 6912725"/>
              <a:gd name="connsiteX112" fmla="*/ 233611 w 6408310"/>
              <a:gd name="connsiteY112" fmla="*/ 2326248 h 6912725"/>
              <a:gd name="connsiteX113" fmla="*/ 115057 w 6408310"/>
              <a:gd name="connsiteY113" fmla="*/ 2127916 h 6912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408310" h="6912725">
                <a:moveTo>
                  <a:pt x="0" y="108934"/>
                </a:moveTo>
                <a:lnTo>
                  <a:pt x="1911522" y="0"/>
                </a:lnTo>
                <a:lnTo>
                  <a:pt x="1916026" y="4704"/>
                </a:lnTo>
                <a:cubicBezTo>
                  <a:pt x="1916562" y="7914"/>
                  <a:pt x="1915147" y="12061"/>
                  <a:pt x="1911112" y="17418"/>
                </a:cubicBezTo>
                <a:cubicBezTo>
                  <a:pt x="1943271" y="27853"/>
                  <a:pt x="1947645" y="36373"/>
                  <a:pt x="1972871" y="72530"/>
                </a:cubicBezTo>
                <a:cubicBezTo>
                  <a:pt x="1980767" y="117667"/>
                  <a:pt x="2061296" y="115435"/>
                  <a:pt x="2069180" y="173199"/>
                </a:cubicBezTo>
                <a:cubicBezTo>
                  <a:pt x="2075196" y="191586"/>
                  <a:pt x="2112853" y="231006"/>
                  <a:pt x="2131569" y="227805"/>
                </a:cubicBezTo>
                <a:cubicBezTo>
                  <a:pt x="2141808" y="233828"/>
                  <a:pt x="2146631" y="247405"/>
                  <a:pt x="2162747" y="239714"/>
                </a:cubicBezTo>
                <a:cubicBezTo>
                  <a:pt x="2183739" y="232191"/>
                  <a:pt x="2206491" y="310465"/>
                  <a:pt x="2220499" y="289903"/>
                </a:cubicBezTo>
                <a:cubicBezTo>
                  <a:pt x="2257038" y="315132"/>
                  <a:pt x="2344409" y="362107"/>
                  <a:pt x="2381978" y="391093"/>
                </a:cubicBezTo>
                <a:cubicBezTo>
                  <a:pt x="2419547" y="420079"/>
                  <a:pt x="2445794" y="442621"/>
                  <a:pt x="2445910" y="463815"/>
                </a:cubicBezTo>
                <a:cubicBezTo>
                  <a:pt x="2462109" y="546053"/>
                  <a:pt x="2496860" y="553382"/>
                  <a:pt x="2531236" y="600817"/>
                </a:cubicBezTo>
                <a:cubicBezTo>
                  <a:pt x="2573647" y="650501"/>
                  <a:pt x="2589314" y="613369"/>
                  <a:pt x="2617149" y="703748"/>
                </a:cubicBezTo>
                <a:cubicBezTo>
                  <a:pt x="2635983" y="695546"/>
                  <a:pt x="2643943" y="702017"/>
                  <a:pt x="2650333" y="720900"/>
                </a:cubicBezTo>
                <a:cubicBezTo>
                  <a:pt x="2671881" y="743975"/>
                  <a:pt x="2701744" y="706344"/>
                  <a:pt x="2705541" y="750090"/>
                </a:cubicBezTo>
                <a:cubicBezTo>
                  <a:pt x="2730861" y="760850"/>
                  <a:pt x="2742856" y="778498"/>
                  <a:pt x="2757210" y="789489"/>
                </a:cubicBezTo>
                <a:cubicBezTo>
                  <a:pt x="2776836" y="801882"/>
                  <a:pt x="2774652" y="796949"/>
                  <a:pt x="2791660" y="816041"/>
                </a:cubicBezTo>
                <a:cubicBezTo>
                  <a:pt x="2815343" y="835699"/>
                  <a:pt x="2784183" y="871086"/>
                  <a:pt x="2840975" y="842225"/>
                </a:cubicBezTo>
                <a:cubicBezTo>
                  <a:pt x="2854681" y="875427"/>
                  <a:pt x="2877032" y="859395"/>
                  <a:pt x="2917970" y="879392"/>
                </a:cubicBezTo>
                <a:cubicBezTo>
                  <a:pt x="2921487" y="903353"/>
                  <a:pt x="2937122" y="907916"/>
                  <a:pt x="2957236" y="906835"/>
                </a:cubicBezTo>
                <a:lnTo>
                  <a:pt x="3117215" y="1073714"/>
                </a:lnTo>
                <a:cubicBezTo>
                  <a:pt x="3153906" y="1089285"/>
                  <a:pt x="3232612" y="1124062"/>
                  <a:pt x="3250958" y="1130397"/>
                </a:cubicBezTo>
                <a:cubicBezTo>
                  <a:pt x="3409574" y="1172733"/>
                  <a:pt x="3456045" y="1237431"/>
                  <a:pt x="3496717" y="1260412"/>
                </a:cubicBezTo>
                <a:lnTo>
                  <a:pt x="3494992" y="1268283"/>
                </a:lnTo>
                <a:cubicBezTo>
                  <a:pt x="3495362" y="1274688"/>
                  <a:pt x="3498760" y="1281160"/>
                  <a:pt x="3508993" y="1287737"/>
                </a:cubicBezTo>
                <a:lnTo>
                  <a:pt x="3512115" y="1288544"/>
                </a:lnTo>
                <a:lnTo>
                  <a:pt x="3548697" y="1363739"/>
                </a:lnTo>
                <a:cubicBezTo>
                  <a:pt x="3572773" y="1395571"/>
                  <a:pt x="3623148" y="1421050"/>
                  <a:pt x="3656567" y="1479533"/>
                </a:cubicBezTo>
                <a:lnTo>
                  <a:pt x="3661987" y="1491779"/>
                </a:lnTo>
                <a:lnTo>
                  <a:pt x="3667389" y="1495409"/>
                </a:lnTo>
                <a:lnTo>
                  <a:pt x="3800461" y="1696689"/>
                </a:lnTo>
                <a:cubicBezTo>
                  <a:pt x="3835546" y="1747791"/>
                  <a:pt x="3913146" y="1811386"/>
                  <a:pt x="3933737" y="1853325"/>
                </a:cubicBezTo>
                <a:lnTo>
                  <a:pt x="3946446" y="1903446"/>
                </a:lnTo>
                <a:lnTo>
                  <a:pt x="3960581" y="1913244"/>
                </a:lnTo>
                <a:cubicBezTo>
                  <a:pt x="3979608" y="1926434"/>
                  <a:pt x="3998210" y="1940240"/>
                  <a:pt x="4015111" y="1956512"/>
                </a:cubicBezTo>
                <a:cubicBezTo>
                  <a:pt x="4083226" y="1956238"/>
                  <a:pt x="4031943" y="1969929"/>
                  <a:pt x="4070740" y="1999693"/>
                </a:cubicBezTo>
                <a:cubicBezTo>
                  <a:pt x="4027554" y="2022282"/>
                  <a:pt x="4128681" y="2025600"/>
                  <a:pt x="4091495" y="2064313"/>
                </a:cubicBezTo>
                <a:cubicBezTo>
                  <a:pt x="4099733" y="2068504"/>
                  <a:pt x="4108887" y="2071343"/>
                  <a:pt x="4118353" y="2073901"/>
                </a:cubicBezTo>
                <a:lnTo>
                  <a:pt x="4123293" y="2075261"/>
                </a:lnTo>
                <a:lnTo>
                  <a:pt x="4166582" y="2120685"/>
                </a:lnTo>
                <a:lnTo>
                  <a:pt x="4213721" y="2168493"/>
                </a:lnTo>
                <a:lnTo>
                  <a:pt x="4250795" y="2261746"/>
                </a:lnTo>
                <a:lnTo>
                  <a:pt x="4295408" y="2340515"/>
                </a:lnTo>
                <a:cubicBezTo>
                  <a:pt x="4303294" y="2350172"/>
                  <a:pt x="4311232" y="2360551"/>
                  <a:pt x="4318976" y="2371504"/>
                </a:cubicBezTo>
                <a:lnTo>
                  <a:pt x="4323314" y="2378166"/>
                </a:lnTo>
                <a:cubicBezTo>
                  <a:pt x="4323288" y="2378269"/>
                  <a:pt x="4323261" y="2378372"/>
                  <a:pt x="4323235" y="2378475"/>
                </a:cubicBezTo>
                <a:cubicBezTo>
                  <a:pt x="4323820" y="2380303"/>
                  <a:pt x="4325112" y="2382633"/>
                  <a:pt x="4327479" y="2385858"/>
                </a:cubicBezTo>
                <a:lnTo>
                  <a:pt x="4331226" y="2390318"/>
                </a:lnTo>
                <a:lnTo>
                  <a:pt x="4339643" y="2403246"/>
                </a:lnTo>
                <a:lnTo>
                  <a:pt x="4341435" y="2408870"/>
                </a:lnTo>
                <a:lnTo>
                  <a:pt x="4340548" y="2412798"/>
                </a:lnTo>
                <a:lnTo>
                  <a:pt x="4351634" y="2443869"/>
                </a:lnTo>
                <a:cubicBezTo>
                  <a:pt x="4370557" y="2458176"/>
                  <a:pt x="4365119" y="2472379"/>
                  <a:pt x="4380688" y="2504819"/>
                </a:cubicBezTo>
                <a:cubicBezTo>
                  <a:pt x="4393528" y="2510493"/>
                  <a:pt x="4397884" y="2522485"/>
                  <a:pt x="4399892" y="2537002"/>
                </a:cubicBezTo>
                <a:cubicBezTo>
                  <a:pt x="4420218" y="2562143"/>
                  <a:pt x="4430910" y="2594831"/>
                  <a:pt x="4449690" y="2628144"/>
                </a:cubicBezTo>
                <a:cubicBezTo>
                  <a:pt x="4468446" y="2678770"/>
                  <a:pt x="4488860" y="2772681"/>
                  <a:pt x="4512427" y="2840755"/>
                </a:cubicBezTo>
                <a:lnTo>
                  <a:pt x="4591091" y="3036586"/>
                </a:lnTo>
                <a:cubicBezTo>
                  <a:pt x="4639934" y="3158078"/>
                  <a:pt x="4730818" y="3310586"/>
                  <a:pt x="4757297" y="3388741"/>
                </a:cubicBezTo>
                <a:cubicBezTo>
                  <a:pt x="4756620" y="3412898"/>
                  <a:pt x="4755942" y="3437054"/>
                  <a:pt x="4755264" y="3461211"/>
                </a:cubicBezTo>
                <a:cubicBezTo>
                  <a:pt x="4763881" y="3469559"/>
                  <a:pt x="4774382" y="3498341"/>
                  <a:pt x="4776842" y="3503606"/>
                </a:cubicBezTo>
                <a:cubicBezTo>
                  <a:pt x="4776789" y="3503947"/>
                  <a:pt x="4816006" y="3543555"/>
                  <a:pt x="4815953" y="3543897"/>
                </a:cubicBezTo>
                <a:lnTo>
                  <a:pt x="4826382" y="3589602"/>
                </a:lnTo>
                <a:cubicBezTo>
                  <a:pt x="4854724" y="3618181"/>
                  <a:pt x="4872282" y="3672884"/>
                  <a:pt x="4900664" y="3697326"/>
                </a:cubicBezTo>
                <a:cubicBezTo>
                  <a:pt x="4872593" y="3751610"/>
                  <a:pt x="4889332" y="3712092"/>
                  <a:pt x="4944717" y="3795461"/>
                </a:cubicBezTo>
                <a:cubicBezTo>
                  <a:pt x="4981269" y="3830092"/>
                  <a:pt x="4951776" y="3836266"/>
                  <a:pt x="4981260" y="3887734"/>
                </a:cubicBezTo>
                <a:cubicBezTo>
                  <a:pt x="4992187" y="3900180"/>
                  <a:pt x="5000945" y="3922491"/>
                  <a:pt x="5000423" y="3933089"/>
                </a:cubicBezTo>
                <a:lnTo>
                  <a:pt x="5033013" y="3937041"/>
                </a:lnTo>
                <a:lnTo>
                  <a:pt x="5081597" y="4013154"/>
                </a:lnTo>
                <a:lnTo>
                  <a:pt x="5088052" y="4027525"/>
                </a:lnTo>
                <a:lnTo>
                  <a:pt x="5189054" y="4098668"/>
                </a:lnTo>
                <a:lnTo>
                  <a:pt x="5228545" y="4146658"/>
                </a:lnTo>
                <a:lnTo>
                  <a:pt x="5268336" y="4194504"/>
                </a:lnTo>
                <a:cubicBezTo>
                  <a:pt x="5282676" y="4201217"/>
                  <a:pt x="5302948" y="4267012"/>
                  <a:pt x="5317950" y="4267325"/>
                </a:cubicBezTo>
                <a:cubicBezTo>
                  <a:pt x="5371561" y="4431932"/>
                  <a:pt x="5512417" y="4438996"/>
                  <a:pt x="5598270" y="4563876"/>
                </a:cubicBezTo>
                <a:cubicBezTo>
                  <a:pt x="5684123" y="4688756"/>
                  <a:pt x="5658748" y="4766617"/>
                  <a:pt x="5833068" y="5016605"/>
                </a:cubicBezTo>
                <a:cubicBezTo>
                  <a:pt x="5917959" y="5167124"/>
                  <a:pt x="6007541" y="5258633"/>
                  <a:pt x="6045916" y="5405287"/>
                </a:cubicBezTo>
                <a:cubicBezTo>
                  <a:pt x="6053001" y="5431110"/>
                  <a:pt x="6137180" y="5517469"/>
                  <a:pt x="6117737" y="5538137"/>
                </a:cubicBezTo>
                <a:cubicBezTo>
                  <a:pt x="6096856" y="5567956"/>
                  <a:pt x="6185855" y="5633330"/>
                  <a:pt x="6144230" y="5635151"/>
                </a:cubicBezTo>
                <a:cubicBezTo>
                  <a:pt x="6206267" y="5682015"/>
                  <a:pt x="6167034" y="5753331"/>
                  <a:pt x="6176742" y="5809044"/>
                </a:cubicBezTo>
                <a:cubicBezTo>
                  <a:pt x="6181644" y="5871497"/>
                  <a:pt x="6197878" y="5926431"/>
                  <a:pt x="6245199" y="6038018"/>
                </a:cubicBezTo>
                <a:cubicBezTo>
                  <a:pt x="6276717" y="6104340"/>
                  <a:pt x="6288745" y="6124315"/>
                  <a:pt x="6303931" y="6175618"/>
                </a:cubicBezTo>
                <a:cubicBezTo>
                  <a:pt x="6319117" y="6226921"/>
                  <a:pt x="6298592" y="6320971"/>
                  <a:pt x="6336313" y="6345837"/>
                </a:cubicBezTo>
                <a:cubicBezTo>
                  <a:pt x="6368454" y="6400251"/>
                  <a:pt x="6388884" y="6464262"/>
                  <a:pt x="6401195" y="6542084"/>
                </a:cubicBezTo>
                <a:lnTo>
                  <a:pt x="6408310" y="6612865"/>
                </a:lnTo>
                <a:lnTo>
                  <a:pt x="1146484" y="6912725"/>
                </a:lnTo>
                <a:lnTo>
                  <a:pt x="1108438" y="6825083"/>
                </a:lnTo>
                <a:cubicBezTo>
                  <a:pt x="1057133" y="6684904"/>
                  <a:pt x="1090669" y="6637010"/>
                  <a:pt x="997867" y="6378703"/>
                </a:cubicBezTo>
                <a:cubicBezTo>
                  <a:pt x="956253" y="6228487"/>
                  <a:pt x="874761" y="6010797"/>
                  <a:pt x="858750" y="5923784"/>
                </a:cubicBezTo>
                <a:cubicBezTo>
                  <a:pt x="856924" y="5899993"/>
                  <a:pt x="844018" y="5873122"/>
                  <a:pt x="860408" y="5860728"/>
                </a:cubicBezTo>
                <a:cubicBezTo>
                  <a:pt x="878957" y="5840950"/>
                  <a:pt x="823834" y="5761906"/>
                  <a:pt x="853644" y="5771381"/>
                </a:cubicBezTo>
                <a:cubicBezTo>
                  <a:pt x="815383" y="5715186"/>
                  <a:pt x="852133" y="5665047"/>
                  <a:pt x="852164" y="5615193"/>
                </a:cubicBezTo>
                <a:cubicBezTo>
                  <a:pt x="817076" y="5571334"/>
                  <a:pt x="851740" y="5509975"/>
                  <a:pt x="831986" y="5402745"/>
                </a:cubicBezTo>
                <a:cubicBezTo>
                  <a:pt x="792037" y="5354630"/>
                  <a:pt x="819063" y="5330513"/>
                  <a:pt x="759590" y="5239800"/>
                </a:cubicBezTo>
                <a:cubicBezTo>
                  <a:pt x="762665" y="5236543"/>
                  <a:pt x="765245" y="5232371"/>
                  <a:pt x="767251" y="5227414"/>
                </a:cubicBezTo>
                <a:cubicBezTo>
                  <a:pt x="778914" y="5198604"/>
                  <a:pt x="769142" y="5150045"/>
                  <a:pt x="745427" y="5118958"/>
                </a:cubicBezTo>
                <a:cubicBezTo>
                  <a:pt x="660991" y="4975263"/>
                  <a:pt x="672599" y="4907855"/>
                  <a:pt x="635950" y="4788294"/>
                </a:cubicBezTo>
                <a:cubicBezTo>
                  <a:pt x="600650" y="4653678"/>
                  <a:pt x="646752" y="4690694"/>
                  <a:pt x="558787" y="4518070"/>
                </a:cubicBezTo>
                <a:cubicBezTo>
                  <a:pt x="577057" y="4502442"/>
                  <a:pt x="573633" y="4481342"/>
                  <a:pt x="555530" y="4444433"/>
                </a:cubicBezTo>
                <a:cubicBezTo>
                  <a:pt x="540027" y="4379200"/>
                  <a:pt x="596616" y="4390343"/>
                  <a:pt x="549378" y="4320965"/>
                </a:cubicBezTo>
                <a:cubicBezTo>
                  <a:pt x="581692" y="4336040"/>
                  <a:pt x="535024" y="4198883"/>
                  <a:pt x="572361" y="4232369"/>
                </a:cubicBezTo>
                <a:cubicBezTo>
                  <a:pt x="590648" y="4193014"/>
                  <a:pt x="541489" y="4167113"/>
                  <a:pt x="556288" y="4127673"/>
                </a:cubicBezTo>
                <a:lnTo>
                  <a:pt x="506660" y="3821119"/>
                </a:lnTo>
                <a:cubicBezTo>
                  <a:pt x="481478" y="3781010"/>
                  <a:pt x="483894" y="3751446"/>
                  <a:pt x="494791" y="3723556"/>
                </a:cubicBezTo>
                <a:cubicBezTo>
                  <a:pt x="472516" y="3634460"/>
                  <a:pt x="499836" y="3607209"/>
                  <a:pt x="490230" y="3508893"/>
                </a:cubicBezTo>
                <a:cubicBezTo>
                  <a:pt x="525541" y="3397546"/>
                  <a:pt x="482951" y="3307116"/>
                  <a:pt x="484223" y="3233179"/>
                </a:cubicBezTo>
                <a:cubicBezTo>
                  <a:pt x="465844" y="3133672"/>
                  <a:pt x="460855" y="3219289"/>
                  <a:pt x="460329" y="3041244"/>
                </a:cubicBezTo>
                <a:lnTo>
                  <a:pt x="407197" y="2812292"/>
                </a:lnTo>
                <a:cubicBezTo>
                  <a:pt x="391019" y="2768219"/>
                  <a:pt x="344571" y="2745090"/>
                  <a:pt x="386122" y="2757841"/>
                </a:cubicBezTo>
                <a:cubicBezTo>
                  <a:pt x="381879" y="2743275"/>
                  <a:pt x="360306" y="2721346"/>
                  <a:pt x="363684" y="2714608"/>
                </a:cubicBezTo>
                <a:lnTo>
                  <a:pt x="330746" y="2625146"/>
                </a:lnTo>
                <a:lnTo>
                  <a:pt x="299927" y="2566177"/>
                </a:lnTo>
                <a:cubicBezTo>
                  <a:pt x="300505" y="2524092"/>
                  <a:pt x="287694" y="2482008"/>
                  <a:pt x="288272" y="2439923"/>
                </a:cubicBezTo>
                <a:cubicBezTo>
                  <a:pt x="243273" y="2349673"/>
                  <a:pt x="278610" y="2382839"/>
                  <a:pt x="233611" y="2326248"/>
                </a:cubicBezTo>
                <a:lnTo>
                  <a:pt x="115057" y="212791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685" y="3641651"/>
            <a:ext cx="4055418" cy="2146374"/>
          </a:xfrm>
        </p:spPr>
        <p:txBody>
          <a:bodyPr anchor="b">
            <a:normAutofit/>
          </a:bodyPr>
          <a:lstStyle/>
          <a:p>
            <a:r>
              <a:rPr lang="en-US">
                <a:solidFill>
                  <a:schemeClr val="tx1">
                    <a:lumMod val="85000"/>
                    <a:lumOff val="15000"/>
                  </a:schemeClr>
                </a:solidFill>
              </a:rPr>
              <a:t>Momentum and kinetic energy</a:t>
            </a:r>
          </a:p>
        </p:txBody>
      </p:sp>
      <p:sp>
        <p:nvSpPr>
          <p:cNvPr id="3" name="Content Placeholder 2"/>
          <p:cNvSpPr>
            <a:spLocks noGrp="1"/>
          </p:cNvSpPr>
          <p:nvPr>
            <p:ph idx="1"/>
          </p:nvPr>
        </p:nvSpPr>
        <p:spPr>
          <a:xfrm>
            <a:off x="6096000" y="896469"/>
            <a:ext cx="5046196" cy="5323356"/>
          </a:xfrm>
        </p:spPr>
        <p:txBody>
          <a:bodyPr>
            <a:normAutofit/>
          </a:bodyPr>
          <a:lstStyle/>
          <a:p>
            <a:r>
              <a:rPr lang="en-US" altLang="en-US" sz="2000">
                <a:solidFill>
                  <a:schemeClr val="tx1">
                    <a:lumMod val="85000"/>
                    <a:lumOff val="15000"/>
                  </a:schemeClr>
                </a:solidFill>
              </a:rPr>
              <a:t>Changes in momentum depend on </a:t>
            </a:r>
            <a:r>
              <a:rPr lang="en-US" altLang="en-US" sz="2000" i="1">
                <a:solidFill>
                  <a:schemeClr val="tx1">
                    <a:lumMod val="85000"/>
                    <a:lumOff val="15000"/>
                  </a:schemeClr>
                </a:solidFill>
              </a:rPr>
              <a:t>time</a:t>
            </a:r>
            <a:r>
              <a:rPr lang="en-US" altLang="en-US" sz="2000">
                <a:solidFill>
                  <a:schemeClr val="tx1">
                    <a:lumMod val="85000"/>
                    <a:lumOff val="15000"/>
                  </a:schemeClr>
                </a:solidFill>
              </a:rPr>
              <a:t> over which the net force acts, but changes in kinetic energy depend on the </a:t>
            </a:r>
            <a:r>
              <a:rPr lang="en-US" altLang="en-US" sz="2000" i="1">
                <a:solidFill>
                  <a:schemeClr val="tx1">
                    <a:lumMod val="85000"/>
                    <a:lumOff val="15000"/>
                  </a:schemeClr>
                </a:solidFill>
              </a:rPr>
              <a:t>distance</a:t>
            </a:r>
            <a:r>
              <a:rPr lang="en-US" altLang="en-US" sz="2000">
                <a:solidFill>
                  <a:schemeClr val="tx1">
                    <a:lumMod val="85000"/>
                    <a:lumOff val="15000"/>
                  </a:schemeClr>
                </a:solidFill>
              </a:rPr>
              <a:t> over which the net force acts. </a:t>
            </a:r>
          </a:p>
          <a:p>
            <a:r>
              <a:rPr lang="en-US" altLang="en-US" sz="2000">
                <a:solidFill>
                  <a:schemeClr val="tx1">
                    <a:lumMod val="85000"/>
                    <a:lumOff val="15000"/>
                  </a:schemeClr>
                </a:solidFill>
              </a:rPr>
              <a:t>Momentum is a vector while kinetic energy is a scalar.</a:t>
            </a:r>
          </a:p>
          <a:p>
            <a:r>
              <a:rPr lang="en-US" altLang="en-US" sz="2000">
                <a:solidFill>
                  <a:schemeClr val="tx1">
                    <a:lumMod val="85000"/>
                    <a:lumOff val="15000"/>
                  </a:schemeClr>
                </a:solidFill>
              </a:rPr>
              <a:t>What if you need to catch a 0.50 kg ball moving with a 4.0 m/s speed </a:t>
            </a:r>
          </a:p>
          <a:p>
            <a:pPr marL="0" indent="0">
              <a:buNone/>
            </a:pPr>
            <a:r>
              <a:rPr lang="en-US" altLang="en-US" sz="2000">
                <a:solidFill>
                  <a:schemeClr val="tx1">
                    <a:lumMod val="85000"/>
                    <a:lumOff val="15000"/>
                  </a:schemeClr>
                </a:solidFill>
              </a:rPr>
              <a:t>     or a 0.10 kg ball moving at 20.0 m/s?</a:t>
            </a:r>
          </a:p>
          <a:p>
            <a:r>
              <a:rPr lang="en-US" altLang="en-US" sz="2000">
                <a:solidFill>
                  <a:schemeClr val="tx1">
                    <a:lumMod val="85000"/>
                    <a:lumOff val="15000"/>
                  </a:schemeClr>
                </a:solidFill>
              </a:rPr>
              <a:t>Note that the momenta are the same while the kinetic energies are not.</a:t>
            </a:r>
          </a:p>
          <a:p>
            <a:r>
              <a:rPr lang="en-US" altLang="en-US" sz="2000">
                <a:solidFill>
                  <a:schemeClr val="tx1">
                    <a:lumMod val="85000"/>
                    <a:lumOff val="15000"/>
                  </a:schemeClr>
                </a:solidFill>
              </a:rPr>
              <a:t>Impulse required to stop a ball is the same in each case, but work is not! </a:t>
            </a:r>
          </a:p>
          <a:p>
            <a:endParaRPr lang="en-US" sz="2000">
              <a:solidFill>
                <a:schemeClr val="tx1">
                  <a:lumMod val="85000"/>
                  <a:lumOff val="15000"/>
                </a:schemeClr>
              </a:solidFill>
            </a:endParaRPr>
          </a:p>
        </p:txBody>
      </p:sp>
    </p:spTree>
    <p:extLst>
      <p:ext uri="{BB962C8B-B14F-4D97-AF65-F5344CB8AC3E}">
        <p14:creationId xmlns:p14="http://schemas.microsoft.com/office/powerpoint/2010/main" val="322624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B39A1F5A-E57E-4178-8F57-A18DC747E5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91618" cy="5097980"/>
          </a:xfrm>
          <a:custGeom>
            <a:avLst/>
            <a:gdLst>
              <a:gd name="connsiteX0" fmla="*/ 0 w 6530408"/>
              <a:gd name="connsiteY0" fmla="*/ 0 h 5753325"/>
              <a:gd name="connsiteX1" fmla="*/ 6438980 w 6530408"/>
              <a:gd name="connsiteY1" fmla="*/ 0 h 5753325"/>
              <a:gd name="connsiteX2" fmla="*/ 6439047 w 6530408"/>
              <a:gd name="connsiteY2" fmla="*/ 147 h 5753325"/>
              <a:gd name="connsiteX3" fmla="*/ 6443456 w 6530408"/>
              <a:gd name="connsiteY3" fmla="*/ 130105 h 5753325"/>
              <a:gd name="connsiteX4" fmla="*/ 6447632 w 6530408"/>
              <a:gd name="connsiteY4" fmla="*/ 170016 h 5753325"/>
              <a:gd name="connsiteX5" fmla="*/ 6465936 w 6530408"/>
              <a:gd name="connsiteY5" fmla="*/ 274847 h 5753325"/>
              <a:gd name="connsiteX6" fmla="*/ 6506836 w 6530408"/>
              <a:gd name="connsiteY6" fmla="*/ 331778 h 5753325"/>
              <a:gd name="connsiteX7" fmla="*/ 6530408 w 6530408"/>
              <a:gd name="connsiteY7" fmla="*/ 427517 h 5753325"/>
              <a:gd name="connsiteX8" fmla="*/ 6516105 w 6530408"/>
              <a:gd name="connsiteY8" fmla="*/ 476071 h 5753325"/>
              <a:gd name="connsiteX9" fmla="*/ 6488360 w 6530408"/>
              <a:gd name="connsiteY9" fmla="*/ 535865 h 5753325"/>
              <a:gd name="connsiteX10" fmla="*/ 6492864 w 6530408"/>
              <a:gd name="connsiteY10" fmla="*/ 615799 h 5753325"/>
              <a:gd name="connsiteX11" fmla="*/ 6459988 w 6530408"/>
              <a:gd name="connsiteY11" fmla="*/ 707628 h 5753325"/>
              <a:gd name="connsiteX12" fmla="*/ 6453989 w 6530408"/>
              <a:gd name="connsiteY12" fmla="*/ 711876 h 5753325"/>
              <a:gd name="connsiteX13" fmla="*/ 6453209 w 6530408"/>
              <a:gd name="connsiteY13" fmla="*/ 719127 h 5753325"/>
              <a:gd name="connsiteX14" fmla="*/ 6457662 w 6530408"/>
              <a:gd name="connsiteY14" fmla="*/ 723331 h 5753325"/>
              <a:gd name="connsiteX15" fmla="*/ 6447445 w 6530408"/>
              <a:gd name="connsiteY15" fmla="*/ 780003 h 5753325"/>
              <a:gd name="connsiteX16" fmla="*/ 6426552 w 6530408"/>
              <a:gd name="connsiteY16" fmla="*/ 845805 h 5753325"/>
              <a:gd name="connsiteX17" fmla="*/ 6434072 w 6530408"/>
              <a:gd name="connsiteY17" fmla="*/ 910733 h 5753325"/>
              <a:gd name="connsiteX18" fmla="*/ 6432570 w 6530408"/>
              <a:gd name="connsiteY18" fmla="*/ 983394 h 5753325"/>
              <a:gd name="connsiteX19" fmla="*/ 6431878 w 6530408"/>
              <a:gd name="connsiteY19" fmla="*/ 1026728 h 5753325"/>
              <a:gd name="connsiteX20" fmla="*/ 6414269 w 6530408"/>
              <a:gd name="connsiteY20" fmla="*/ 1151111 h 5753325"/>
              <a:gd name="connsiteX21" fmla="*/ 6371722 w 6530408"/>
              <a:gd name="connsiteY21" fmla="*/ 1318080 h 5753325"/>
              <a:gd name="connsiteX22" fmla="*/ 6356023 w 6530408"/>
              <a:gd name="connsiteY22" fmla="*/ 1356227 h 5753325"/>
              <a:gd name="connsiteX23" fmla="*/ 6356157 w 6530408"/>
              <a:gd name="connsiteY23" fmla="*/ 1361967 h 5753325"/>
              <a:gd name="connsiteX24" fmla="*/ 6350613 w 6530408"/>
              <a:gd name="connsiteY24" fmla="*/ 1393569 h 5753325"/>
              <a:gd name="connsiteX25" fmla="*/ 6357062 w 6530408"/>
              <a:gd name="connsiteY25" fmla="*/ 1444071 h 5753325"/>
              <a:gd name="connsiteX26" fmla="*/ 6364832 w 6530408"/>
              <a:gd name="connsiteY26" fmla="*/ 1478763 h 5753325"/>
              <a:gd name="connsiteX27" fmla="*/ 6369745 w 6530408"/>
              <a:gd name="connsiteY27" fmla="*/ 1495680 h 5753325"/>
              <a:gd name="connsiteX28" fmla="*/ 6370898 w 6530408"/>
              <a:gd name="connsiteY28" fmla="*/ 1513331 h 5753325"/>
              <a:gd name="connsiteX29" fmla="*/ 6368801 w 6530408"/>
              <a:gd name="connsiteY29" fmla="*/ 1527414 h 5753325"/>
              <a:gd name="connsiteX30" fmla="*/ 6359177 w 6530408"/>
              <a:gd name="connsiteY30" fmla="*/ 1639513 h 5753325"/>
              <a:gd name="connsiteX31" fmla="*/ 6299489 w 6530408"/>
              <a:gd name="connsiteY31" fmla="*/ 1784860 h 5753325"/>
              <a:gd name="connsiteX32" fmla="*/ 6267878 w 6530408"/>
              <a:gd name="connsiteY32" fmla="*/ 1858572 h 5753325"/>
              <a:gd name="connsiteX33" fmla="*/ 6251146 w 6530408"/>
              <a:gd name="connsiteY33" fmla="*/ 1926167 h 5753325"/>
              <a:gd name="connsiteX34" fmla="*/ 6210686 w 6530408"/>
              <a:gd name="connsiteY34" fmla="*/ 2014834 h 5753325"/>
              <a:gd name="connsiteX35" fmla="*/ 6106652 w 6530408"/>
              <a:gd name="connsiteY35" fmla="*/ 2150572 h 5753325"/>
              <a:gd name="connsiteX36" fmla="*/ 6097813 w 6530408"/>
              <a:gd name="connsiteY36" fmla="*/ 2172208 h 5753325"/>
              <a:gd name="connsiteX37" fmla="*/ 6095990 w 6530408"/>
              <a:gd name="connsiteY37" fmla="*/ 2181185 h 5753325"/>
              <a:gd name="connsiteX38" fmla="*/ 6090126 w 6530408"/>
              <a:gd name="connsiteY38" fmla="*/ 2192533 h 5753325"/>
              <a:gd name="connsiteX39" fmla="*/ 6089503 w 6530408"/>
              <a:gd name="connsiteY39" fmla="*/ 2192543 h 5753325"/>
              <a:gd name="connsiteX40" fmla="*/ 6084946 w 6530408"/>
              <a:gd name="connsiteY40" fmla="*/ 2203694 h 5753325"/>
              <a:gd name="connsiteX41" fmla="*/ 5987861 w 6530408"/>
              <a:gd name="connsiteY41" fmla="*/ 2304868 h 5753325"/>
              <a:gd name="connsiteX42" fmla="*/ 5973439 w 6530408"/>
              <a:gd name="connsiteY42" fmla="*/ 2385635 h 5753325"/>
              <a:gd name="connsiteX43" fmla="*/ 5916727 w 6530408"/>
              <a:gd name="connsiteY43" fmla="*/ 2458777 h 5753325"/>
              <a:gd name="connsiteX44" fmla="*/ 5856524 w 6530408"/>
              <a:gd name="connsiteY44" fmla="*/ 2583281 h 5753325"/>
              <a:gd name="connsiteX45" fmla="*/ 5838091 w 6530408"/>
              <a:gd name="connsiteY45" fmla="*/ 2753474 h 5753325"/>
              <a:gd name="connsiteX46" fmla="*/ 5777471 w 6530408"/>
              <a:gd name="connsiteY46" fmla="*/ 2901570 h 5753325"/>
              <a:gd name="connsiteX47" fmla="*/ 5723992 w 6530408"/>
              <a:gd name="connsiteY47" fmla="*/ 2998752 h 5753325"/>
              <a:gd name="connsiteX48" fmla="*/ 5557886 w 6530408"/>
              <a:gd name="connsiteY48" fmla="*/ 3329735 h 5753325"/>
              <a:gd name="connsiteX49" fmla="*/ 5471501 w 6530408"/>
              <a:gd name="connsiteY49" fmla="*/ 3462221 h 5753325"/>
              <a:gd name="connsiteX50" fmla="*/ 5465154 w 6530408"/>
              <a:gd name="connsiteY50" fmla="*/ 3541065 h 5753325"/>
              <a:gd name="connsiteX51" fmla="*/ 5437889 w 6530408"/>
              <a:gd name="connsiteY51" fmla="*/ 3559927 h 5753325"/>
              <a:gd name="connsiteX52" fmla="*/ 5432770 w 6530408"/>
              <a:gd name="connsiteY52" fmla="*/ 3562948 h 5753325"/>
              <a:gd name="connsiteX53" fmla="*/ 5406795 w 6530408"/>
              <a:gd name="connsiteY53" fmla="*/ 3578594 h 5753325"/>
              <a:gd name="connsiteX54" fmla="*/ 5381495 w 6530408"/>
              <a:gd name="connsiteY54" fmla="*/ 3599883 h 5753325"/>
              <a:gd name="connsiteX55" fmla="*/ 5363689 w 6530408"/>
              <a:gd name="connsiteY55" fmla="*/ 3633299 h 5753325"/>
              <a:gd name="connsiteX56" fmla="*/ 5291870 w 6530408"/>
              <a:gd name="connsiteY56" fmla="*/ 3799039 h 5753325"/>
              <a:gd name="connsiteX57" fmla="*/ 5241600 w 6530408"/>
              <a:gd name="connsiteY57" fmla="*/ 3894238 h 5753325"/>
              <a:gd name="connsiteX58" fmla="*/ 5211041 w 6530408"/>
              <a:gd name="connsiteY58" fmla="*/ 3924184 h 5753325"/>
              <a:gd name="connsiteX59" fmla="*/ 5176073 w 6530408"/>
              <a:gd name="connsiteY59" fmla="*/ 3970179 h 5753325"/>
              <a:gd name="connsiteX60" fmla="*/ 5172826 w 6530408"/>
              <a:gd name="connsiteY60" fmla="*/ 3991773 h 5753325"/>
              <a:gd name="connsiteX61" fmla="*/ 5157053 w 6530408"/>
              <a:gd name="connsiteY61" fmla="*/ 3997708 h 5753325"/>
              <a:gd name="connsiteX62" fmla="*/ 5127922 w 6530408"/>
              <a:gd name="connsiteY62" fmla="*/ 4022660 h 5753325"/>
              <a:gd name="connsiteX63" fmla="*/ 5020872 w 6530408"/>
              <a:gd name="connsiteY63" fmla="*/ 4075951 h 5753325"/>
              <a:gd name="connsiteX64" fmla="*/ 4991410 w 6530408"/>
              <a:gd name="connsiteY64" fmla="*/ 4087598 h 5753325"/>
              <a:gd name="connsiteX65" fmla="*/ 4930112 w 6530408"/>
              <a:gd name="connsiteY65" fmla="*/ 4138459 h 5753325"/>
              <a:gd name="connsiteX66" fmla="*/ 4834224 w 6530408"/>
              <a:gd name="connsiteY66" fmla="*/ 4231643 h 5753325"/>
              <a:gd name="connsiteX67" fmla="*/ 4812599 w 6530408"/>
              <a:gd name="connsiteY67" fmla="*/ 4249449 h 5753325"/>
              <a:gd name="connsiteX68" fmla="*/ 4789188 w 6530408"/>
              <a:gd name="connsiteY68" fmla="*/ 4256678 h 5753325"/>
              <a:gd name="connsiteX69" fmla="*/ 4779554 w 6530408"/>
              <a:gd name="connsiteY69" fmla="*/ 4251313 h 5753325"/>
              <a:gd name="connsiteX70" fmla="*/ 4766885 w 6530408"/>
              <a:gd name="connsiteY70" fmla="*/ 4259812 h 5753325"/>
              <a:gd name="connsiteX71" fmla="*/ 4762510 w 6530408"/>
              <a:gd name="connsiteY71" fmla="*/ 4260383 h 5753325"/>
              <a:gd name="connsiteX72" fmla="*/ 4738416 w 6530408"/>
              <a:gd name="connsiteY72" fmla="*/ 4265355 h 5753325"/>
              <a:gd name="connsiteX73" fmla="*/ 4712007 w 6530408"/>
              <a:gd name="connsiteY73" fmla="*/ 4317892 h 5753325"/>
              <a:gd name="connsiteX74" fmla="*/ 4658930 w 6530408"/>
              <a:gd name="connsiteY74" fmla="*/ 4348041 h 5753325"/>
              <a:gd name="connsiteX75" fmla="*/ 4443526 w 6530408"/>
              <a:gd name="connsiteY75" fmla="*/ 4507851 h 5753325"/>
              <a:gd name="connsiteX76" fmla="*/ 4289766 w 6530408"/>
              <a:gd name="connsiteY76" fmla="*/ 4711450 h 5753325"/>
              <a:gd name="connsiteX77" fmla="*/ 4150870 w 6530408"/>
              <a:gd name="connsiteY77" fmla="*/ 4818480 h 5753325"/>
              <a:gd name="connsiteX78" fmla="*/ 4006639 w 6530408"/>
              <a:gd name="connsiteY78" fmla="*/ 4933815 h 5753325"/>
              <a:gd name="connsiteX79" fmla="*/ 3298210 w 6530408"/>
              <a:gd name="connsiteY79" fmla="*/ 5070790 h 5753325"/>
              <a:gd name="connsiteX80" fmla="*/ 2947678 w 6530408"/>
              <a:gd name="connsiteY80" fmla="*/ 5117869 h 5753325"/>
              <a:gd name="connsiteX81" fmla="*/ 2822169 w 6530408"/>
              <a:gd name="connsiteY81" fmla="*/ 5129396 h 5753325"/>
              <a:gd name="connsiteX82" fmla="*/ 2538773 w 6530408"/>
              <a:gd name="connsiteY82" fmla="*/ 5313397 h 5753325"/>
              <a:gd name="connsiteX83" fmla="*/ 2014500 w 6530408"/>
              <a:gd name="connsiteY83" fmla="*/ 5519744 h 5753325"/>
              <a:gd name="connsiteX84" fmla="*/ 1934391 w 6530408"/>
              <a:gd name="connsiteY84" fmla="*/ 5591335 h 5753325"/>
              <a:gd name="connsiteX85" fmla="*/ 1892550 w 6530408"/>
              <a:gd name="connsiteY85" fmla="*/ 5649708 h 5753325"/>
              <a:gd name="connsiteX86" fmla="*/ 1854769 w 6530408"/>
              <a:gd name="connsiteY86" fmla="*/ 5647691 h 5753325"/>
              <a:gd name="connsiteX87" fmla="*/ 1809461 w 6530408"/>
              <a:gd name="connsiteY87" fmla="*/ 5648628 h 5753325"/>
              <a:gd name="connsiteX88" fmla="*/ 1745150 w 6530408"/>
              <a:gd name="connsiteY88" fmla="*/ 5693879 h 5753325"/>
              <a:gd name="connsiteX89" fmla="*/ 1713375 w 6530408"/>
              <a:gd name="connsiteY89" fmla="*/ 5684672 h 5753325"/>
              <a:gd name="connsiteX90" fmla="*/ 1707808 w 6530408"/>
              <a:gd name="connsiteY90" fmla="*/ 5682611 h 5753325"/>
              <a:gd name="connsiteX91" fmla="*/ 1679313 w 6530408"/>
              <a:gd name="connsiteY91" fmla="*/ 5672360 h 5753325"/>
              <a:gd name="connsiteX92" fmla="*/ 1646933 w 6530408"/>
              <a:gd name="connsiteY92" fmla="*/ 5666227 h 5753325"/>
              <a:gd name="connsiteX93" fmla="*/ 1610055 w 6530408"/>
              <a:gd name="connsiteY93" fmla="*/ 5673643 h 5753325"/>
              <a:gd name="connsiteX94" fmla="*/ 1437641 w 6530408"/>
              <a:gd name="connsiteY94" fmla="*/ 5723266 h 5753325"/>
              <a:gd name="connsiteX95" fmla="*/ 1332869 w 6530408"/>
              <a:gd name="connsiteY95" fmla="*/ 5744752 h 5753325"/>
              <a:gd name="connsiteX96" fmla="*/ 1290525 w 6530408"/>
              <a:gd name="connsiteY96" fmla="*/ 5740036 h 5753325"/>
              <a:gd name="connsiteX97" fmla="*/ 1233107 w 6530408"/>
              <a:gd name="connsiteY97" fmla="*/ 5742106 h 5753325"/>
              <a:gd name="connsiteX98" fmla="*/ 1214532 w 6530408"/>
              <a:gd name="connsiteY98" fmla="*/ 5753325 h 5753325"/>
              <a:gd name="connsiteX99" fmla="*/ 1199955 w 6530408"/>
              <a:gd name="connsiteY99" fmla="*/ 5744831 h 5753325"/>
              <a:gd name="connsiteX100" fmla="*/ 1162337 w 6530408"/>
              <a:gd name="connsiteY100" fmla="*/ 5738048 h 5753325"/>
              <a:gd name="connsiteX101" fmla="*/ 1053457 w 6530408"/>
              <a:gd name="connsiteY101" fmla="*/ 5688676 h 5753325"/>
              <a:gd name="connsiteX102" fmla="*/ 1025798 w 6530408"/>
              <a:gd name="connsiteY102" fmla="*/ 5673166 h 5753325"/>
              <a:gd name="connsiteX103" fmla="*/ 947900 w 6530408"/>
              <a:gd name="connsiteY103" fmla="*/ 5657848 h 5753325"/>
              <a:gd name="connsiteX104" fmla="*/ 815627 w 6530408"/>
              <a:gd name="connsiteY104" fmla="*/ 5642557 h 5753325"/>
              <a:gd name="connsiteX105" fmla="*/ 788251 w 6530408"/>
              <a:gd name="connsiteY105" fmla="*/ 5637065 h 5753325"/>
              <a:gd name="connsiteX106" fmla="*/ 767822 w 6530408"/>
              <a:gd name="connsiteY106" fmla="*/ 5623450 h 5753325"/>
              <a:gd name="connsiteX107" fmla="*/ 765791 w 6530408"/>
              <a:gd name="connsiteY107" fmla="*/ 5612539 h 5753325"/>
              <a:gd name="connsiteX108" fmla="*/ 751230 w 6530408"/>
              <a:gd name="connsiteY108" fmla="*/ 5608092 h 5753325"/>
              <a:gd name="connsiteX109" fmla="*/ 748008 w 6530408"/>
              <a:gd name="connsiteY109" fmla="*/ 5605052 h 5753325"/>
              <a:gd name="connsiteX110" fmla="*/ 728871 w 6530408"/>
              <a:gd name="connsiteY110" fmla="*/ 5589469 h 5753325"/>
              <a:gd name="connsiteX111" fmla="*/ 671898 w 6530408"/>
              <a:gd name="connsiteY111" fmla="*/ 5602363 h 5753325"/>
              <a:gd name="connsiteX112" fmla="*/ 615065 w 6530408"/>
              <a:gd name="connsiteY112" fmla="*/ 5580257 h 5753325"/>
              <a:gd name="connsiteX113" fmla="*/ 355785 w 6530408"/>
              <a:gd name="connsiteY113" fmla="*/ 5514383 h 5753325"/>
              <a:gd name="connsiteX114" fmla="*/ 102269 w 6530408"/>
              <a:gd name="connsiteY114" fmla="*/ 5524347 h 5753325"/>
              <a:gd name="connsiteX115" fmla="*/ 13160 w 6530408"/>
              <a:gd name="connsiteY115" fmla="*/ 5514159 h 5753325"/>
              <a:gd name="connsiteX116" fmla="*/ 0 w 6530408"/>
              <a:gd name="connsiteY116" fmla="*/ 5511735 h 5753325"/>
              <a:gd name="connsiteX0" fmla="*/ 0 w 6530408"/>
              <a:gd name="connsiteY0" fmla="*/ 0 h 5753325"/>
              <a:gd name="connsiteX1" fmla="*/ 6438980 w 6530408"/>
              <a:gd name="connsiteY1" fmla="*/ 0 h 5753325"/>
              <a:gd name="connsiteX2" fmla="*/ 6439047 w 6530408"/>
              <a:gd name="connsiteY2" fmla="*/ 147 h 5753325"/>
              <a:gd name="connsiteX3" fmla="*/ 6443456 w 6530408"/>
              <a:gd name="connsiteY3" fmla="*/ 130105 h 5753325"/>
              <a:gd name="connsiteX4" fmla="*/ 6447632 w 6530408"/>
              <a:gd name="connsiteY4" fmla="*/ 170016 h 5753325"/>
              <a:gd name="connsiteX5" fmla="*/ 6465936 w 6530408"/>
              <a:gd name="connsiteY5" fmla="*/ 274847 h 5753325"/>
              <a:gd name="connsiteX6" fmla="*/ 6506836 w 6530408"/>
              <a:gd name="connsiteY6" fmla="*/ 331778 h 5753325"/>
              <a:gd name="connsiteX7" fmla="*/ 6530408 w 6530408"/>
              <a:gd name="connsiteY7" fmla="*/ 427517 h 5753325"/>
              <a:gd name="connsiteX8" fmla="*/ 6488360 w 6530408"/>
              <a:gd name="connsiteY8" fmla="*/ 535865 h 5753325"/>
              <a:gd name="connsiteX9" fmla="*/ 6492864 w 6530408"/>
              <a:gd name="connsiteY9" fmla="*/ 615799 h 5753325"/>
              <a:gd name="connsiteX10" fmla="*/ 6459988 w 6530408"/>
              <a:gd name="connsiteY10" fmla="*/ 707628 h 5753325"/>
              <a:gd name="connsiteX11" fmla="*/ 6453989 w 6530408"/>
              <a:gd name="connsiteY11" fmla="*/ 711876 h 5753325"/>
              <a:gd name="connsiteX12" fmla="*/ 6453209 w 6530408"/>
              <a:gd name="connsiteY12" fmla="*/ 719127 h 5753325"/>
              <a:gd name="connsiteX13" fmla="*/ 6457662 w 6530408"/>
              <a:gd name="connsiteY13" fmla="*/ 723331 h 5753325"/>
              <a:gd name="connsiteX14" fmla="*/ 6447445 w 6530408"/>
              <a:gd name="connsiteY14" fmla="*/ 780003 h 5753325"/>
              <a:gd name="connsiteX15" fmla="*/ 6426552 w 6530408"/>
              <a:gd name="connsiteY15" fmla="*/ 845805 h 5753325"/>
              <a:gd name="connsiteX16" fmla="*/ 6434072 w 6530408"/>
              <a:gd name="connsiteY16" fmla="*/ 910733 h 5753325"/>
              <a:gd name="connsiteX17" fmla="*/ 6432570 w 6530408"/>
              <a:gd name="connsiteY17" fmla="*/ 983394 h 5753325"/>
              <a:gd name="connsiteX18" fmla="*/ 6431878 w 6530408"/>
              <a:gd name="connsiteY18" fmla="*/ 1026728 h 5753325"/>
              <a:gd name="connsiteX19" fmla="*/ 6414269 w 6530408"/>
              <a:gd name="connsiteY19" fmla="*/ 1151111 h 5753325"/>
              <a:gd name="connsiteX20" fmla="*/ 6371722 w 6530408"/>
              <a:gd name="connsiteY20" fmla="*/ 1318080 h 5753325"/>
              <a:gd name="connsiteX21" fmla="*/ 6356023 w 6530408"/>
              <a:gd name="connsiteY21" fmla="*/ 1356227 h 5753325"/>
              <a:gd name="connsiteX22" fmla="*/ 6356157 w 6530408"/>
              <a:gd name="connsiteY22" fmla="*/ 1361967 h 5753325"/>
              <a:gd name="connsiteX23" fmla="*/ 6350613 w 6530408"/>
              <a:gd name="connsiteY23" fmla="*/ 1393569 h 5753325"/>
              <a:gd name="connsiteX24" fmla="*/ 6357062 w 6530408"/>
              <a:gd name="connsiteY24" fmla="*/ 1444071 h 5753325"/>
              <a:gd name="connsiteX25" fmla="*/ 6364832 w 6530408"/>
              <a:gd name="connsiteY25" fmla="*/ 1478763 h 5753325"/>
              <a:gd name="connsiteX26" fmla="*/ 6369745 w 6530408"/>
              <a:gd name="connsiteY26" fmla="*/ 1495680 h 5753325"/>
              <a:gd name="connsiteX27" fmla="*/ 6370898 w 6530408"/>
              <a:gd name="connsiteY27" fmla="*/ 1513331 h 5753325"/>
              <a:gd name="connsiteX28" fmla="*/ 6368801 w 6530408"/>
              <a:gd name="connsiteY28" fmla="*/ 1527414 h 5753325"/>
              <a:gd name="connsiteX29" fmla="*/ 6359177 w 6530408"/>
              <a:gd name="connsiteY29" fmla="*/ 1639513 h 5753325"/>
              <a:gd name="connsiteX30" fmla="*/ 6299489 w 6530408"/>
              <a:gd name="connsiteY30" fmla="*/ 1784860 h 5753325"/>
              <a:gd name="connsiteX31" fmla="*/ 6267878 w 6530408"/>
              <a:gd name="connsiteY31" fmla="*/ 1858572 h 5753325"/>
              <a:gd name="connsiteX32" fmla="*/ 6251146 w 6530408"/>
              <a:gd name="connsiteY32" fmla="*/ 1926167 h 5753325"/>
              <a:gd name="connsiteX33" fmla="*/ 6210686 w 6530408"/>
              <a:gd name="connsiteY33" fmla="*/ 2014834 h 5753325"/>
              <a:gd name="connsiteX34" fmla="*/ 6106652 w 6530408"/>
              <a:gd name="connsiteY34" fmla="*/ 2150572 h 5753325"/>
              <a:gd name="connsiteX35" fmla="*/ 6097813 w 6530408"/>
              <a:gd name="connsiteY35" fmla="*/ 2172208 h 5753325"/>
              <a:gd name="connsiteX36" fmla="*/ 6095990 w 6530408"/>
              <a:gd name="connsiteY36" fmla="*/ 2181185 h 5753325"/>
              <a:gd name="connsiteX37" fmla="*/ 6090126 w 6530408"/>
              <a:gd name="connsiteY37" fmla="*/ 2192533 h 5753325"/>
              <a:gd name="connsiteX38" fmla="*/ 6089503 w 6530408"/>
              <a:gd name="connsiteY38" fmla="*/ 2192543 h 5753325"/>
              <a:gd name="connsiteX39" fmla="*/ 6084946 w 6530408"/>
              <a:gd name="connsiteY39" fmla="*/ 2203694 h 5753325"/>
              <a:gd name="connsiteX40" fmla="*/ 5987861 w 6530408"/>
              <a:gd name="connsiteY40" fmla="*/ 2304868 h 5753325"/>
              <a:gd name="connsiteX41" fmla="*/ 5973439 w 6530408"/>
              <a:gd name="connsiteY41" fmla="*/ 2385635 h 5753325"/>
              <a:gd name="connsiteX42" fmla="*/ 5916727 w 6530408"/>
              <a:gd name="connsiteY42" fmla="*/ 2458777 h 5753325"/>
              <a:gd name="connsiteX43" fmla="*/ 5856524 w 6530408"/>
              <a:gd name="connsiteY43" fmla="*/ 2583281 h 5753325"/>
              <a:gd name="connsiteX44" fmla="*/ 5838091 w 6530408"/>
              <a:gd name="connsiteY44" fmla="*/ 2753474 h 5753325"/>
              <a:gd name="connsiteX45" fmla="*/ 5777471 w 6530408"/>
              <a:gd name="connsiteY45" fmla="*/ 2901570 h 5753325"/>
              <a:gd name="connsiteX46" fmla="*/ 5723992 w 6530408"/>
              <a:gd name="connsiteY46" fmla="*/ 2998752 h 5753325"/>
              <a:gd name="connsiteX47" fmla="*/ 5557886 w 6530408"/>
              <a:gd name="connsiteY47" fmla="*/ 3329735 h 5753325"/>
              <a:gd name="connsiteX48" fmla="*/ 5471501 w 6530408"/>
              <a:gd name="connsiteY48" fmla="*/ 3462221 h 5753325"/>
              <a:gd name="connsiteX49" fmla="*/ 5465154 w 6530408"/>
              <a:gd name="connsiteY49" fmla="*/ 3541065 h 5753325"/>
              <a:gd name="connsiteX50" fmla="*/ 5437889 w 6530408"/>
              <a:gd name="connsiteY50" fmla="*/ 3559927 h 5753325"/>
              <a:gd name="connsiteX51" fmla="*/ 5432770 w 6530408"/>
              <a:gd name="connsiteY51" fmla="*/ 3562948 h 5753325"/>
              <a:gd name="connsiteX52" fmla="*/ 5406795 w 6530408"/>
              <a:gd name="connsiteY52" fmla="*/ 3578594 h 5753325"/>
              <a:gd name="connsiteX53" fmla="*/ 5381495 w 6530408"/>
              <a:gd name="connsiteY53" fmla="*/ 3599883 h 5753325"/>
              <a:gd name="connsiteX54" fmla="*/ 5363689 w 6530408"/>
              <a:gd name="connsiteY54" fmla="*/ 3633299 h 5753325"/>
              <a:gd name="connsiteX55" fmla="*/ 5291870 w 6530408"/>
              <a:gd name="connsiteY55" fmla="*/ 3799039 h 5753325"/>
              <a:gd name="connsiteX56" fmla="*/ 5241600 w 6530408"/>
              <a:gd name="connsiteY56" fmla="*/ 3894238 h 5753325"/>
              <a:gd name="connsiteX57" fmla="*/ 5211041 w 6530408"/>
              <a:gd name="connsiteY57" fmla="*/ 3924184 h 5753325"/>
              <a:gd name="connsiteX58" fmla="*/ 5176073 w 6530408"/>
              <a:gd name="connsiteY58" fmla="*/ 3970179 h 5753325"/>
              <a:gd name="connsiteX59" fmla="*/ 5172826 w 6530408"/>
              <a:gd name="connsiteY59" fmla="*/ 3991773 h 5753325"/>
              <a:gd name="connsiteX60" fmla="*/ 5157053 w 6530408"/>
              <a:gd name="connsiteY60" fmla="*/ 3997708 h 5753325"/>
              <a:gd name="connsiteX61" fmla="*/ 5127922 w 6530408"/>
              <a:gd name="connsiteY61" fmla="*/ 4022660 h 5753325"/>
              <a:gd name="connsiteX62" fmla="*/ 5020872 w 6530408"/>
              <a:gd name="connsiteY62" fmla="*/ 4075951 h 5753325"/>
              <a:gd name="connsiteX63" fmla="*/ 4991410 w 6530408"/>
              <a:gd name="connsiteY63" fmla="*/ 4087598 h 5753325"/>
              <a:gd name="connsiteX64" fmla="*/ 4930112 w 6530408"/>
              <a:gd name="connsiteY64" fmla="*/ 4138459 h 5753325"/>
              <a:gd name="connsiteX65" fmla="*/ 4834224 w 6530408"/>
              <a:gd name="connsiteY65" fmla="*/ 4231643 h 5753325"/>
              <a:gd name="connsiteX66" fmla="*/ 4812599 w 6530408"/>
              <a:gd name="connsiteY66" fmla="*/ 4249449 h 5753325"/>
              <a:gd name="connsiteX67" fmla="*/ 4789188 w 6530408"/>
              <a:gd name="connsiteY67" fmla="*/ 4256678 h 5753325"/>
              <a:gd name="connsiteX68" fmla="*/ 4779554 w 6530408"/>
              <a:gd name="connsiteY68" fmla="*/ 4251313 h 5753325"/>
              <a:gd name="connsiteX69" fmla="*/ 4766885 w 6530408"/>
              <a:gd name="connsiteY69" fmla="*/ 4259812 h 5753325"/>
              <a:gd name="connsiteX70" fmla="*/ 4762510 w 6530408"/>
              <a:gd name="connsiteY70" fmla="*/ 4260383 h 5753325"/>
              <a:gd name="connsiteX71" fmla="*/ 4738416 w 6530408"/>
              <a:gd name="connsiteY71" fmla="*/ 4265355 h 5753325"/>
              <a:gd name="connsiteX72" fmla="*/ 4712007 w 6530408"/>
              <a:gd name="connsiteY72" fmla="*/ 4317892 h 5753325"/>
              <a:gd name="connsiteX73" fmla="*/ 4658930 w 6530408"/>
              <a:gd name="connsiteY73" fmla="*/ 4348041 h 5753325"/>
              <a:gd name="connsiteX74" fmla="*/ 4443526 w 6530408"/>
              <a:gd name="connsiteY74" fmla="*/ 4507851 h 5753325"/>
              <a:gd name="connsiteX75" fmla="*/ 4289766 w 6530408"/>
              <a:gd name="connsiteY75" fmla="*/ 4711450 h 5753325"/>
              <a:gd name="connsiteX76" fmla="*/ 4150870 w 6530408"/>
              <a:gd name="connsiteY76" fmla="*/ 4818480 h 5753325"/>
              <a:gd name="connsiteX77" fmla="*/ 4006639 w 6530408"/>
              <a:gd name="connsiteY77" fmla="*/ 4933815 h 5753325"/>
              <a:gd name="connsiteX78" fmla="*/ 3298210 w 6530408"/>
              <a:gd name="connsiteY78" fmla="*/ 5070790 h 5753325"/>
              <a:gd name="connsiteX79" fmla="*/ 2947678 w 6530408"/>
              <a:gd name="connsiteY79" fmla="*/ 5117869 h 5753325"/>
              <a:gd name="connsiteX80" fmla="*/ 2822169 w 6530408"/>
              <a:gd name="connsiteY80" fmla="*/ 5129396 h 5753325"/>
              <a:gd name="connsiteX81" fmla="*/ 2538773 w 6530408"/>
              <a:gd name="connsiteY81" fmla="*/ 5313397 h 5753325"/>
              <a:gd name="connsiteX82" fmla="*/ 2014500 w 6530408"/>
              <a:gd name="connsiteY82" fmla="*/ 5519744 h 5753325"/>
              <a:gd name="connsiteX83" fmla="*/ 1934391 w 6530408"/>
              <a:gd name="connsiteY83" fmla="*/ 5591335 h 5753325"/>
              <a:gd name="connsiteX84" fmla="*/ 1892550 w 6530408"/>
              <a:gd name="connsiteY84" fmla="*/ 5649708 h 5753325"/>
              <a:gd name="connsiteX85" fmla="*/ 1854769 w 6530408"/>
              <a:gd name="connsiteY85" fmla="*/ 5647691 h 5753325"/>
              <a:gd name="connsiteX86" fmla="*/ 1809461 w 6530408"/>
              <a:gd name="connsiteY86" fmla="*/ 5648628 h 5753325"/>
              <a:gd name="connsiteX87" fmla="*/ 1745150 w 6530408"/>
              <a:gd name="connsiteY87" fmla="*/ 5693879 h 5753325"/>
              <a:gd name="connsiteX88" fmla="*/ 1713375 w 6530408"/>
              <a:gd name="connsiteY88" fmla="*/ 5684672 h 5753325"/>
              <a:gd name="connsiteX89" fmla="*/ 1707808 w 6530408"/>
              <a:gd name="connsiteY89" fmla="*/ 5682611 h 5753325"/>
              <a:gd name="connsiteX90" fmla="*/ 1679313 w 6530408"/>
              <a:gd name="connsiteY90" fmla="*/ 5672360 h 5753325"/>
              <a:gd name="connsiteX91" fmla="*/ 1646933 w 6530408"/>
              <a:gd name="connsiteY91" fmla="*/ 5666227 h 5753325"/>
              <a:gd name="connsiteX92" fmla="*/ 1610055 w 6530408"/>
              <a:gd name="connsiteY92" fmla="*/ 5673643 h 5753325"/>
              <a:gd name="connsiteX93" fmla="*/ 1437641 w 6530408"/>
              <a:gd name="connsiteY93" fmla="*/ 5723266 h 5753325"/>
              <a:gd name="connsiteX94" fmla="*/ 1332869 w 6530408"/>
              <a:gd name="connsiteY94" fmla="*/ 5744752 h 5753325"/>
              <a:gd name="connsiteX95" fmla="*/ 1290525 w 6530408"/>
              <a:gd name="connsiteY95" fmla="*/ 5740036 h 5753325"/>
              <a:gd name="connsiteX96" fmla="*/ 1233107 w 6530408"/>
              <a:gd name="connsiteY96" fmla="*/ 5742106 h 5753325"/>
              <a:gd name="connsiteX97" fmla="*/ 1214532 w 6530408"/>
              <a:gd name="connsiteY97" fmla="*/ 5753325 h 5753325"/>
              <a:gd name="connsiteX98" fmla="*/ 1199955 w 6530408"/>
              <a:gd name="connsiteY98" fmla="*/ 5744831 h 5753325"/>
              <a:gd name="connsiteX99" fmla="*/ 1162337 w 6530408"/>
              <a:gd name="connsiteY99" fmla="*/ 5738048 h 5753325"/>
              <a:gd name="connsiteX100" fmla="*/ 1053457 w 6530408"/>
              <a:gd name="connsiteY100" fmla="*/ 5688676 h 5753325"/>
              <a:gd name="connsiteX101" fmla="*/ 1025798 w 6530408"/>
              <a:gd name="connsiteY101" fmla="*/ 5673166 h 5753325"/>
              <a:gd name="connsiteX102" fmla="*/ 947900 w 6530408"/>
              <a:gd name="connsiteY102" fmla="*/ 5657848 h 5753325"/>
              <a:gd name="connsiteX103" fmla="*/ 815627 w 6530408"/>
              <a:gd name="connsiteY103" fmla="*/ 5642557 h 5753325"/>
              <a:gd name="connsiteX104" fmla="*/ 788251 w 6530408"/>
              <a:gd name="connsiteY104" fmla="*/ 5637065 h 5753325"/>
              <a:gd name="connsiteX105" fmla="*/ 767822 w 6530408"/>
              <a:gd name="connsiteY105" fmla="*/ 5623450 h 5753325"/>
              <a:gd name="connsiteX106" fmla="*/ 765791 w 6530408"/>
              <a:gd name="connsiteY106" fmla="*/ 5612539 h 5753325"/>
              <a:gd name="connsiteX107" fmla="*/ 751230 w 6530408"/>
              <a:gd name="connsiteY107" fmla="*/ 5608092 h 5753325"/>
              <a:gd name="connsiteX108" fmla="*/ 748008 w 6530408"/>
              <a:gd name="connsiteY108" fmla="*/ 5605052 h 5753325"/>
              <a:gd name="connsiteX109" fmla="*/ 728871 w 6530408"/>
              <a:gd name="connsiteY109" fmla="*/ 5589469 h 5753325"/>
              <a:gd name="connsiteX110" fmla="*/ 671898 w 6530408"/>
              <a:gd name="connsiteY110" fmla="*/ 5602363 h 5753325"/>
              <a:gd name="connsiteX111" fmla="*/ 615065 w 6530408"/>
              <a:gd name="connsiteY111" fmla="*/ 5580257 h 5753325"/>
              <a:gd name="connsiteX112" fmla="*/ 355785 w 6530408"/>
              <a:gd name="connsiteY112" fmla="*/ 5514383 h 5753325"/>
              <a:gd name="connsiteX113" fmla="*/ 102269 w 6530408"/>
              <a:gd name="connsiteY113" fmla="*/ 5524347 h 5753325"/>
              <a:gd name="connsiteX114" fmla="*/ 13160 w 6530408"/>
              <a:gd name="connsiteY114" fmla="*/ 5514159 h 5753325"/>
              <a:gd name="connsiteX115" fmla="*/ 0 w 6530408"/>
              <a:gd name="connsiteY115" fmla="*/ 5511735 h 5753325"/>
              <a:gd name="connsiteX116" fmla="*/ 0 w 6530408"/>
              <a:gd name="connsiteY116" fmla="*/ 0 h 5753325"/>
              <a:gd name="connsiteX0" fmla="*/ 0 w 6506836"/>
              <a:gd name="connsiteY0" fmla="*/ 0 h 5753325"/>
              <a:gd name="connsiteX1" fmla="*/ 6438980 w 6506836"/>
              <a:gd name="connsiteY1" fmla="*/ 0 h 5753325"/>
              <a:gd name="connsiteX2" fmla="*/ 6439047 w 6506836"/>
              <a:gd name="connsiteY2" fmla="*/ 147 h 5753325"/>
              <a:gd name="connsiteX3" fmla="*/ 6443456 w 6506836"/>
              <a:gd name="connsiteY3" fmla="*/ 130105 h 5753325"/>
              <a:gd name="connsiteX4" fmla="*/ 6447632 w 6506836"/>
              <a:gd name="connsiteY4" fmla="*/ 170016 h 5753325"/>
              <a:gd name="connsiteX5" fmla="*/ 6465936 w 6506836"/>
              <a:gd name="connsiteY5" fmla="*/ 274847 h 5753325"/>
              <a:gd name="connsiteX6" fmla="*/ 6506836 w 6506836"/>
              <a:gd name="connsiteY6" fmla="*/ 331778 h 5753325"/>
              <a:gd name="connsiteX7" fmla="*/ 6488360 w 6506836"/>
              <a:gd name="connsiteY7" fmla="*/ 535865 h 5753325"/>
              <a:gd name="connsiteX8" fmla="*/ 6492864 w 6506836"/>
              <a:gd name="connsiteY8" fmla="*/ 615799 h 5753325"/>
              <a:gd name="connsiteX9" fmla="*/ 6459988 w 6506836"/>
              <a:gd name="connsiteY9" fmla="*/ 707628 h 5753325"/>
              <a:gd name="connsiteX10" fmla="*/ 6453989 w 6506836"/>
              <a:gd name="connsiteY10" fmla="*/ 711876 h 5753325"/>
              <a:gd name="connsiteX11" fmla="*/ 6453209 w 6506836"/>
              <a:gd name="connsiteY11" fmla="*/ 719127 h 5753325"/>
              <a:gd name="connsiteX12" fmla="*/ 6457662 w 6506836"/>
              <a:gd name="connsiteY12" fmla="*/ 723331 h 5753325"/>
              <a:gd name="connsiteX13" fmla="*/ 6447445 w 6506836"/>
              <a:gd name="connsiteY13" fmla="*/ 780003 h 5753325"/>
              <a:gd name="connsiteX14" fmla="*/ 6426552 w 6506836"/>
              <a:gd name="connsiteY14" fmla="*/ 845805 h 5753325"/>
              <a:gd name="connsiteX15" fmla="*/ 6434072 w 6506836"/>
              <a:gd name="connsiteY15" fmla="*/ 910733 h 5753325"/>
              <a:gd name="connsiteX16" fmla="*/ 6432570 w 6506836"/>
              <a:gd name="connsiteY16" fmla="*/ 983394 h 5753325"/>
              <a:gd name="connsiteX17" fmla="*/ 6431878 w 6506836"/>
              <a:gd name="connsiteY17" fmla="*/ 1026728 h 5753325"/>
              <a:gd name="connsiteX18" fmla="*/ 6414269 w 6506836"/>
              <a:gd name="connsiteY18" fmla="*/ 1151111 h 5753325"/>
              <a:gd name="connsiteX19" fmla="*/ 6371722 w 6506836"/>
              <a:gd name="connsiteY19" fmla="*/ 1318080 h 5753325"/>
              <a:gd name="connsiteX20" fmla="*/ 6356023 w 6506836"/>
              <a:gd name="connsiteY20" fmla="*/ 1356227 h 5753325"/>
              <a:gd name="connsiteX21" fmla="*/ 6356157 w 6506836"/>
              <a:gd name="connsiteY21" fmla="*/ 1361967 h 5753325"/>
              <a:gd name="connsiteX22" fmla="*/ 6350613 w 6506836"/>
              <a:gd name="connsiteY22" fmla="*/ 1393569 h 5753325"/>
              <a:gd name="connsiteX23" fmla="*/ 6357062 w 6506836"/>
              <a:gd name="connsiteY23" fmla="*/ 1444071 h 5753325"/>
              <a:gd name="connsiteX24" fmla="*/ 6364832 w 6506836"/>
              <a:gd name="connsiteY24" fmla="*/ 1478763 h 5753325"/>
              <a:gd name="connsiteX25" fmla="*/ 6369745 w 6506836"/>
              <a:gd name="connsiteY25" fmla="*/ 1495680 h 5753325"/>
              <a:gd name="connsiteX26" fmla="*/ 6370898 w 6506836"/>
              <a:gd name="connsiteY26" fmla="*/ 1513331 h 5753325"/>
              <a:gd name="connsiteX27" fmla="*/ 6368801 w 6506836"/>
              <a:gd name="connsiteY27" fmla="*/ 1527414 h 5753325"/>
              <a:gd name="connsiteX28" fmla="*/ 6359177 w 6506836"/>
              <a:gd name="connsiteY28" fmla="*/ 1639513 h 5753325"/>
              <a:gd name="connsiteX29" fmla="*/ 6299489 w 6506836"/>
              <a:gd name="connsiteY29" fmla="*/ 1784860 h 5753325"/>
              <a:gd name="connsiteX30" fmla="*/ 6267878 w 6506836"/>
              <a:gd name="connsiteY30" fmla="*/ 1858572 h 5753325"/>
              <a:gd name="connsiteX31" fmla="*/ 6251146 w 6506836"/>
              <a:gd name="connsiteY31" fmla="*/ 1926167 h 5753325"/>
              <a:gd name="connsiteX32" fmla="*/ 6210686 w 6506836"/>
              <a:gd name="connsiteY32" fmla="*/ 2014834 h 5753325"/>
              <a:gd name="connsiteX33" fmla="*/ 6106652 w 6506836"/>
              <a:gd name="connsiteY33" fmla="*/ 2150572 h 5753325"/>
              <a:gd name="connsiteX34" fmla="*/ 6097813 w 6506836"/>
              <a:gd name="connsiteY34" fmla="*/ 2172208 h 5753325"/>
              <a:gd name="connsiteX35" fmla="*/ 6095990 w 6506836"/>
              <a:gd name="connsiteY35" fmla="*/ 2181185 h 5753325"/>
              <a:gd name="connsiteX36" fmla="*/ 6090126 w 6506836"/>
              <a:gd name="connsiteY36" fmla="*/ 2192533 h 5753325"/>
              <a:gd name="connsiteX37" fmla="*/ 6089503 w 6506836"/>
              <a:gd name="connsiteY37" fmla="*/ 2192543 h 5753325"/>
              <a:gd name="connsiteX38" fmla="*/ 6084946 w 6506836"/>
              <a:gd name="connsiteY38" fmla="*/ 2203694 h 5753325"/>
              <a:gd name="connsiteX39" fmla="*/ 5987861 w 6506836"/>
              <a:gd name="connsiteY39" fmla="*/ 2304868 h 5753325"/>
              <a:gd name="connsiteX40" fmla="*/ 5973439 w 6506836"/>
              <a:gd name="connsiteY40" fmla="*/ 2385635 h 5753325"/>
              <a:gd name="connsiteX41" fmla="*/ 5916727 w 6506836"/>
              <a:gd name="connsiteY41" fmla="*/ 2458777 h 5753325"/>
              <a:gd name="connsiteX42" fmla="*/ 5856524 w 6506836"/>
              <a:gd name="connsiteY42" fmla="*/ 2583281 h 5753325"/>
              <a:gd name="connsiteX43" fmla="*/ 5838091 w 6506836"/>
              <a:gd name="connsiteY43" fmla="*/ 2753474 h 5753325"/>
              <a:gd name="connsiteX44" fmla="*/ 5777471 w 6506836"/>
              <a:gd name="connsiteY44" fmla="*/ 2901570 h 5753325"/>
              <a:gd name="connsiteX45" fmla="*/ 5723992 w 6506836"/>
              <a:gd name="connsiteY45" fmla="*/ 2998752 h 5753325"/>
              <a:gd name="connsiteX46" fmla="*/ 5557886 w 6506836"/>
              <a:gd name="connsiteY46" fmla="*/ 3329735 h 5753325"/>
              <a:gd name="connsiteX47" fmla="*/ 5471501 w 6506836"/>
              <a:gd name="connsiteY47" fmla="*/ 3462221 h 5753325"/>
              <a:gd name="connsiteX48" fmla="*/ 5465154 w 6506836"/>
              <a:gd name="connsiteY48" fmla="*/ 3541065 h 5753325"/>
              <a:gd name="connsiteX49" fmla="*/ 5437889 w 6506836"/>
              <a:gd name="connsiteY49" fmla="*/ 3559927 h 5753325"/>
              <a:gd name="connsiteX50" fmla="*/ 5432770 w 6506836"/>
              <a:gd name="connsiteY50" fmla="*/ 3562948 h 5753325"/>
              <a:gd name="connsiteX51" fmla="*/ 5406795 w 6506836"/>
              <a:gd name="connsiteY51" fmla="*/ 3578594 h 5753325"/>
              <a:gd name="connsiteX52" fmla="*/ 5381495 w 6506836"/>
              <a:gd name="connsiteY52" fmla="*/ 3599883 h 5753325"/>
              <a:gd name="connsiteX53" fmla="*/ 5363689 w 6506836"/>
              <a:gd name="connsiteY53" fmla="*/ 3633299 h 5753325"/>
              <a:gd name="connsiteX54" fmla="*/ 5291870 w 6506836"/>
              <a:gd name="connsiteY54" fmla="*/ 3799039 h 5753325"/>
              <a:gd name="connsiteX55" fmla="*/ 5241600 w 6506836"/>
              <a:gd name="connsiteY55" fmla="*/ 3894238 h 5753325"/>
              <a:gd name="connsiteX56" fmla="*/ 5211041 w 6506836"/>
              <a:gd name="connsiteY56" fmla="*/ 3924184 h 5753325"/>
              <a:gd name="connsiteX57" fmla="*/ 5176073 w 6506836"/>
              <a:gd name="connsiteY57" fmla="*/ 3970179 h 5753325"/>
              <a:gd name="connsiteX58" fmla="*/ 5172826 w 6506836"/>
              <a:gd name="connsiteY58" fmla="*/ 3991773 h 5753325"/>
              <a:gd name="connsiteX59" fmla="*/ 5157053 w 6506836"/>
              <a:gd name="connsiteY59" fmla="*/ 3997708 h 5753325"/>
              <a:gd name="connsiteX60" fmla="*/ 5127922 w 6506836"/>
              <a:gd name="connsiteY60" fmla="*/ 4022660 h 5753325"/>
              <a:gd name="connsiteX61" fmla="*/ 5020872 w 6506836"/>
              <a:gd name="connsiteY61" fmla="*/ 4075951 h 5753325"/>
              <a:gd name="connsiteX62" fmla="*/ 4991410 w 6506836"/>
              <a:gd name="connsiteY62" fmla="*/ 4087598 h 5753325"/>
              <a:gd name="connsiteX63" fmla="*/ 4930112 w 6506836"/>
              <a:gd name="connsiteY63" fmla="*/ 4138459 h 5753325"/>
              <a:gd name="connsiteX64" fmla="*/ 4834224 w 6506836"/>
              <a:gd name="connsiteY64" fmla="*/ 4231643 h 5753325"/>
              <a:gd name="connsiteX65" fmla="*/ 4812599 w 6506836"/>
              <a:gd name="connsiteY65" fmla="*/ 4249449 h 5753325"/>
              <a:gd name="connsiteX66" fmla="*/ 4789188 w 6506836"/>
              <a:gd name="connsiteY66" fmla="*/ 4256678 h 5753325"/>
              <a:gd name="connsiteX67" fmla="*/ 4779554 w 6506836"/>
              <a:gd name="connsiteY67" fmla="*/ 4251313 h 5753325"/>
              <a:gd name="connsiteX68" fmla="*/ 4766885 w 6506836"/>
              <a:gd name="connsiteY68" fmla="*/ 4259812 h 5753325"/>
              <a:gd name="connsiteX69" fmla="*/ 4762510 w 6506836"/>
              <a:gd name="connsiteY69" fmla="*/ 4260383 h 5753325"/>
              <a:gd name="connsiteX70" fmla="*/ 4738416 w 6506836"/>
              <a:gd name="connsiteY70" fmla="*/ 4265355 h 5753325"/>
              <a:gd name="connsiteX71" fmla="*/ 4712007 w 6506836"/>
              <a:gd name="connsiteY71" fmla="*/ 4317892 h 5753325"/>
              <a:gd name="connsiteX72" fmla="*/ 4658930 w 6506836"/>
              <a:gd name="connsiteY72" fmla="*/ 4348041 h 5753325"/>
              <a:gd name="connsiteX73" fmla="*/ 4443526 w 6506836"/>
              <a:gd name="connsiteY73" fmla="*/ 4507851 h 5753325"/>
              <a:gd name="connsiteX74" fmla="*/ 4289766 w 6506836"/>
              <a:gd name="connsiteY74" fmla="*/ 4711450 h 5753325"/>
              <a:gd name="connsiteX75" fmla="*/ 4150870 w 6506836"/>
              <a:gd name="connsiteY75" fmla="*/ 4818480 h 5753325"/>
              <a:gd name="connsiteX76" fmla="*/ 4006639 w 6506836"/>
              <a:gd name="connsiteY76" fmla="*/ 4933815 h 5753325"/>
              <a:gd name="connsiteX77" fmla="*/ 3298210 w 6506836"/>
              <a:gd name="connsiteY77" fmla="*/ 5070790 h 5753325"/>
              <a:gd name="connsiteX78" fmla="*/ 2947678 w 6506836"/>
              <a:gd name="connsiteY78" fmla="*/ 5117869 h 5753325"/>
              <a:gd name="connsiteX79" fmla="*/ 2822169 w 6506836"/>
              <a:gd name="connsiteY79" fmla="*/ 5129396 h 5753325"/>
              <a:gd name="connsiteX80" fmla="*/ 2538773 w 6506836"/>
              <a:gd name="connsiteY80" fmla="*/ 5313397 h 5753325"/>
              <a:gd name="connsiteX81" fmla="*/ 2014500 w 6506836"/>
              <a:gd name="connsiteY81" fmla="*/ 5519744 h 5753325"/>
              <a:gd name="connsiteX82" fmla="*/ 1934391 w 6506836"/>
              <a:gd name="connsiteY82" fmla="*/ 5591335 h 5753325"/>
              <a:gd name="connsiteX83" fmla="*/ 1892550 w 6506836"/>
              <a:gd name="connsiteY83" fmla="*/ 5649708 h 5753325"/>
              <a:gd name="connsiteX84" fmla="*/ 1854769 w 6506836"/>
              <a:gd name="connsiteY84" fmla="*/ 5647691 h 5753325"/>
              <a:gd name="connsiteX85" fmla="*/ 1809461 w 6506836"/>
              <a:gd name="connsiteY85" fmla="*/ 5648628 h 5753325"/>
              <a:gd name="connsiteX86" fmla="*/ 1745150 w 6506836"/>
              <a:gd name="connsiteY86" fmla="*/ 5693879 h 5753325"/>
              <a:gd name="connsiteX87" fmla="*/ 1713375 w 6506836"/>
              <a:gd name="connsiteY87" fmla="*/ 5684672 h 5753325"/>
              <a:gd name="connsiteX88" fmla="*/ 1707808 w 6506836"/>
              <a:gd name="connsiteY88" fmla="*/ 5682611 h 5753325"/>
              <a:gd name="connsiteX89" fmla="*/ 1679313 w 6506836"/>
              <a:gd name="connsiteY89" fmla="*/ 5672360 h 5753325"/>
              <a:gd name="connsiteX90" fmla="*/ 1646933 w 6506836"/>
              <a:gd name="connsiteY90" fmla="*/ 5666227 h 5753325"/>
              <a:gd name="connsiteX91" fmla="*/ 1610055 w 6506836"/>
              <a:gd name="connsiteY91" fmla="*/ 5673643 h 5753325"/>
              <a:gd name="connsiteX92" fmla="*/ 1437641 w 6506836"/>
              <a:gd name="connsiteY92" fmla="*/ 5723266 h 5753325"/>
              <a:gd name="connsiteX93" fmla="*/ 1332869 w 6506836"/>
              <a:gd name="connsiteY93" fmla="*/ 5744752 h 5753325"/>
              <a:gd name="connsiteX94" fmla="*/ 1290525 w 6506836"/>
              <a:gd name="connsiteY94" fmla="*/ 5740036 h 5753325"/>
              <a:gd name="connsiteX95" fmla="*/ 1233107 w 6506836"/>
              <a:gd name="connsiteY95" fmla="*/ 5742106 h 5753325"/>
              <a:gd name="connsiteX96" fmla="*/ 1214532 w 6506836"/>
              <a:gd name="connsiteY96" fmla="*/ 5753325 h 5753325"/>
              <a:gd name="connsiteX97" fmla="*/ 1199955 w 6506836"/>
              <a:gd name="connsiteY97" fmla="*/ 5744831 h 5753325"/>
              <a:gd name="connsiteX98" fmla="*/ 1162337 w 6506836"/>
              <a:gd name="connsiteY98" fmla="*/ 5738048 h 5753325"/>
              <a:gd name="connsiteX99" fmla="*/ 1053457 w 6506836"/>
              <a:gd name="connsiteY99" fmla="*/ 5688676 h 5753325"/>
              <a:gd name="connsiteX100" fmla="*/ 1025798 w 6506836"/>
              <a:gd name="connsiteY100" fmla="*/ 5673166 h 5753325"/>
              <a:gd name="connsiteX101" fmla="*/ 947900 w 6506836"/>
              <a:gd name="connsiteY101" fmla="*/ 5657848 h 5753325"/>
              <a:gd name="connsiteX102" fmla="*/ 815627 w 6506836"/>
              <a:gd name="connsiteY102" fmla="*/ 5642557 h 5753325"/>
              <a:gd name="connsiteX103" fmla="*/ 788251 w 6506836"/>
              <a:gd name="connsiteY103" fmla="*/ 5637065 h 5753325"/>
              <a:gd name="connsiteX104" fmla="*/ 767822 w 6506836"/>
              <a:gd name="connsiteY104" fmla="*/ 5623450 h 5753325"/>
              <a:gd name="connsiteX105" fmla="*/ 765791 w 6506836"/>
              <a:gd name="connsiteY105" fmla="*/ 5612539 h 5753325"/>
              <a:gd name="connsiteX106" fmla="*/ 751230 w 6506836"/>
              <a:gd name="connsiteY106" fmla="*/ 5608092 h 5753325"/>
              <a:gd name="connsiteX107" fmla="*/ 748008 w 6506836"/>
              <a:gd name="connsiteY107" fmla="*/ 5605052 h 5753325"/>
              <a:gd name="connsiteX108" fmla="*/ 728871 w 6506836"/>
              <a:gd name="connsiteY108" fmla="*/ 5589469 h 5753325"/>
              <a:gd name="connsiteX109" fmla="*/ 671898 w 6506836"/>
              <a:gd name="connsiteY109" fmla="*/ 5602363 h 5753325"/>
              <a:gd name="connsiteX110" fmla="*/ 615065 w 6506836"/>
              <a:gd name="connsiteY110" fmla="*/ 5580257 h 5753325"/>
              <a:gd name="connsiteX111" fmla="*/ 355785 w 6506836"/>
              <a:gd name="connsiteY111" fmla="*/ 5514383 h 5753325"/>
              <a:gd name="connsiteX112" fmla="*/ 102269 w 6506836"/>
              <a:gd name="connsiteY112" fmla="*/ 5524347 h 5753325"/>
              <a:gd name="connsiteX113" fmla="*/ 13160 w 6506836"/>
              <a:gd name="connsiteY113" fmla="*/ 5514159 h 5753325"/>
              <a:gd name="connsiteX114" fmla="*/ 0 w 6506836"/>
              <a:gd name="connsiteY114" fmla="*/ 5511735 h 5753325"/>
              <a:gd name="connsiteX115" fmla="*/ 0 w 6506836"/>
              <a:gd name="connsiteY115" fmla="*/ 0 h 5753325"/>
              <a:gd name="connsiteX0" fmla="*/ 0 w 6492864"/>
              <a:gd name="connsiteY0" fmla="*/ 0 h 5753325"/>
              <a:gd name="connsiteX1" fmla="*/ 6438980 w 6492864"/>
              <a:gd name="connsiteY1" fmla="*/ 0 h 5753325"/>
              <a:gd name="connsiteX2" fmla="*/ 6439047 w 6492864"/>
              <a:gd name="connsiteY2" fmla="*/ 147 h 5753325"/>
              <a:gd name="connsiteX3" fmla="*/ 6443456 w 6492864"/>
              <a:gd name="connsiteY3" fmla="*/ 130105 h 5753325"/>
              <a:gd name="connsiteX4" fmla="*/ 6447632 w 6492864"/>
              <a:gd name="connsiteY4" fmla="*/ 170016 h 5753325"/>
              <a:gd name="connsiteX5" fmla="*/ 6465936 w 6492864"/>
              <a:gd name="connsiteY5" fmla="*/ 274847 h 5753325"/>
              <a:gd name="connsiteX6" fmla="*/ 6488360 w 6492864"/>
              <a:gd name="connsiteY6" fmla="*/ 535865 h 5753325"/>
              <a:gd name="connsiteX7" fmla="*/ 6492864 w 6492864"/>
              <a:gd name="connsiteY7" fmla="*/ 615799 h 5753325"/>
              <a:gd name="connsiteX8" fmla="*/ 6459988 w 6492864"/>
              <a:gd name="connsiteY8" fmla="*/ 707628 h 5753325"/>
              <a:gd name="connsiteX9" fmla="*/ 6453989 w 6492864"/>
              <a:gd name="connsiteY9" fmla="*/ 711876 h 5753325"/>
              <a:gd name="connsiteX10" fmla="*/ 6453209 w 6492864"/>
              <a:gd name="connsiteY10" fmla="*/ 719127 h 5753325"/>
              <a:gd name="connsiteX11" fmla="*/ 6457662 w 6492864"/>
              <a:gd name="connsiteY11" fmla="*/ 723331 h 5753325"/>
              <a:gd name="connsiteX12" fmla="*/ 6447445 w 6492864"/>
              <a:gd name="connsiteY12" fmla="*/ 780003 h 5753325"/>
              <a:gd name="connsiteX13" fmla="*/ 6426552 w 6492864"/>
              <a:gd name="connsiteY13" fmla="*/ 845805 h 5753325"/>
              <a:gd name="connsiteX14" fmla="*/ 6434072 w 6492864"/>
              <a:gd name="connsiteY14" fmla="*/ 910733 h 5753325"/>
              <a:gd name="connsiteX15" fmla="*/ 6432570 w 6492864"/>
              <a:gd name="connsiteY15" fmla="*/ 983394 h 5753325"/>
              <a:gd name="connsiteX16" fmla="*/ 6431878 w 6492864"/>
              <a:gd name="connsiteY16" fmla="*/ 1026728 h 5753325"/>
              <a:gd name="connsiteX17" fmla="*/ 6414269 w 6492864"/>
              <a:gd name="connsiteY17" fmla="*/ 1151111 h 5753325"/>
              <a:gd name="connsiteX18" fmla="*/ 6371722 w 6492864"/>
              <a:gd name="connsiteY18" fmla="*/ 1318080 h 5753325"/>
              <a:gd name="connsiteX19" fmla="*/ 6356023 w 6492864"/>
              <a:gd name="connsiteY19" fmla="*/ 1356227 h 5753325"/>
              <a:gd name="connsiteX20" fmla="*/ 6356157 w 6492864"/>
              <a:gd name="connsiteY20" fmla="*/ 1361967 h 5753325"/>
              <a:gd name="connsiteX21" fmla="*/ 6350613 w 6492864"/>
              <a:gd name="connsiteY21" fmla="*/ 1393569 h 5753325"/>
              <a:gd name="connsiteX22" fmla="*/ 6357062 w 6492864"/>
              <a:gd name="connsiteY22" fmla="*/ 1444071 h 5753325"/>
              <a:gd name="connsiteX23" fmla="*/ 6364832 w 6492864"/>
              <a:gd name="connsiteY23" fmla="*/ 1478763 h 5753325"/>
              <a:gd name="connsiteX24" fmla="*/ 6369745 w 6492864"/>
              <a:gd name="connsiteY24" fmla="*/ 1495680 h 5753325"/>
              <a:gd name="connsiteX25" fmla="*/ 6370898 w 6492864"/>
              <a:gd name="connsiteY25" fmla="*/ 1513331 h 5753325"/>
              <a:gd name="connsiteX26" fmla="*/ 6368801 w 6492864"/>
              <a:gd name="connsiteY26" fmla="*/ 1527414 h 5753325"/>
              <a:gd name="connsiteX27" fmla="*/ 6359177 w 6492864"/>
              <a:gd name="connsiteY27" fmla="*/ 1639513 h 5753325"/>
              <a:gd name="connsiteX28" fmla="*/ 6299489 w 6492864"/>
              <a:gd name="connsiteY28" fmla="*/ 1784860 h 5753325"/>
              <a:gd name="connsiteX29" fmla="*/ 6267878 w 6492864"/>
              <a:gd name="connsiteY29" fmla="*/ 1858572 h 5753325"/>
              <a:gd name="connsiteX30" fmla="*/ 6251146 w 6492864"/>
              <a:gd name="connsiteY30" fmla="*/ 1926167 h 5753325"/>
              <a:gd name="connsiteX31" fmla="*/ 6210686 w 6492864"/>
              <a:gd name="connsiteY31" fmla="*/ 2014834 h 5753325"/>
              <a:gd name="connsiteX32" fmla="*/ 6106652 w 6492864"/>
              <a:gd name="connsiteY32" fmla="*/ 2150572 h 5753325"/>
              <a:gd name="connsiteX33" fmla="*/ 6097813 w 6492864"/>
              <a:gd name="connsiteY33" fmla="*/ 2172208 h 5753325"/>
              <a:gd name="connsiteX34" fmla="*/ 6095990 w 6492864"/>
              <a:gd name="connsiteY34" fmla="*/ 2181185 h 5753325"/>
              <a:gd name="connsiteX35" fmla="*/ 6090126 w 6492864"/>
              <a:gd name="connsiteY35" fmla="*/ 2192533 h 5753325"/>
              <a:gd name="connsiteX36" fmla="*/ 6089503 w 6492864"/>
              <a:gd name="connsiteY36" fmla="*/ 2192543 h 5753325"/>
              <a:gd name="connsiteX37" fmla="*/ 6084946 w 6492864"/>
              <a:gd name="connsiteY37" fmla="*/ 2203694 h 5753325"/>
              <a:gd name="connsiteX38" fmla="*/ 5987861 w 6492864"/>
              <a:gd name="connsiteY38" fmla="*/ 2304868 h 5753325"/>
              <a:gd name="connsiteX39" fmla="*/ 5973439 w 6492864"/>
              <a:gd name="connsiteY39" fmla="*/ 2385635 h 5753325"/>
              <a:gd name="connsiteX40" fmla="*/ 5916727 w 6492864"/>
              <a:gd name="connsiteY40" fmla="*/ 2458777 h 5753325"/>
              <a:gd name="connsiteX41" fmla="*/ 5856524 w 6492864"/>
              <a:gd name="connsiteY41" fmla="*/ 2583281 h 5753325"/>
              <a:gd name="connsiteX42" fmla="*/ 5838091 w 6492864"/>
              <a:gd name="connsiteY42" fmla="*/ 2753474 h 5753325"/>
              <a:gd name="connsiteX43" fmla="*/ 5777471 w 6492864"/>
              <a:gd name="connsiteY43" fmla="*/ 2901570 h 5753325"/>
              <a:gd name="connsiteX44" fmla="*/ 5723992 w 6492864"/>
              <a:gd name="connsiteY44" fmla="*/ 2998752 h 5753325"/>
              <a:gd name="connsiteX45" fmla="*/ 5557886 w 6492864"/>
              <a:gd name="connsiteY45" fmla="*/ 3329735 h 5753325"/>
              <a:gd name="connsiteX46" fmla="*/ 5471501 w 6492864"/>
              <a:gd name="connsiteY46" fmla="*/ 3462221 h 5753325"/>
              <a:gd name="connsiteX47" fmla="*/ 5465154 w 6492864"/>
              <a:gd name="connsiteY47" fmla="*/ 3541065 h 5753325"/>
              <a:gd name="connsiteX48" fmla="*/ 5437889 w 6492864"/>
              <a:gd name="connsiteY48" fmla="*/ 3559927 h 5753325"/>
              <a:gd name="connsiteX49" fmla="*/ 5432770 w 6492864"/>
              <a:gd name="connsiteY49" fmla="*/ 3562948 h 5753325"/>
              <a:gd name="connsiteX50" fmla="*/ 5406795 w 6492864"/>
              <a:gd name="connsiteY50" fmla="*/ 3578594 h 5753325"/>
              <a:gd name="connsiteX51" fmla="*/ 5381495 w 6492864"/>
              <a:gd name="connsiteY51" fmla="*/ 3599883 h 5753325"/>
              <a:gd name="connsiteX52" fmla="*/ 5363689 w 6492864"/>
              <a:gd name="connsiteY52" fmla="*/ 3633299 h 5753325"/>
              <a:gd name="connsiteX53" fmla="*/ 5291870 w 6492864"/>
              <a:gd name="connsiteY53" fmla="*/ 3799039 h 5753325"/>
              <a:gd name="connsiteX54" fmla="*/ 5241600 w 6492864"/>
              <a:gd name="connsiteY54" fmla="*/ 3894238 h 5753325"/>
              <a:gd name="connsiteX55" fmla="*/ 5211041 w 6492864"/>
              <a:gd name="connsiteY55" fmla="*/ 3924184 h 5753325"/>
              <a:gd name="connsiteX56" fmla="*/ 5176073 w 6492864"/>
              <a:gd name="connsiteY56" fmla="*/ 3970179 h 5753325"/>
              <a:gd name="connsiteX57" fmla="*/ 5172826 w 6492864"/>
              <a:gd name="connsiteY57" fmla="*/ 3991773 h 5753325"/>
              <a:gd name="connsiteX58" fmla="*/ 5157053 w 6492864"/>
              <a:gd name="connsiteY58" fmla="*/ 3997708 h 5753325"/>
              <a:gd name="connsiteX59" fmla="*/ 5127922 w 6492864"/>
              <a:gd name="connsiteY59" fmla="*/ 4022660 h 5753325"/>
              <a:gd name="connsiteX60" fmla="*/ 5020872 w 6492864"/>
              <a:gd name="connsiteY60" fmla="*/ 4075951 h 5753325"/>
              <a:gd name="connsiteX61" fmla="*/ 4991410 w 6492864"/>
              <a:gd name="connsiteY61" fmla="*/ 4087598 h 5753325"/>
              <a:gd name="connsiteX62" fmla="*/ 4930112 w 6492864"/>
              <a:gd name="connsiteY62" fmla="*/ 4138459 h 5753325"/>
              <a:gd name="connsiteX63" fmla="*/ 4834224 w 6492864"/>
              <a:gd name="connsiteY63" fmla="*/ 4231643 h 5753325"/>
              <a:gd name="connsiteX64" fmla="*/ 4812599 w 6492864"/>
              <a:gd name="connsiteY64" fmla="*/ 4249449 h 5753325"/>
              <a:gd name="connsiteX65" fmla="*/ 4789188 w 6492864"/>
              <a:gd name="connsiteY65" fmla="*/ 4256678 h 5753325"/>
              <a:gd name="connsiteX66" fmla="*/ 4779554 w 6492864"/>
              <a:gd name="connsiteY66" fmla="*/ 4251313 h 5753325"/>
              <a:gd name="connsiteX67" fmla="*/ 4766885 w 6492864"/>
              <a:gd name="connsiteY67" fmla="*/ 4259812 h 5753325"/>
              <a:gd name="connsiteX68" fmla="*/ 4762510 w 6492864"/>
              <a:gd name="connsiteY68" fmla="*/ 4260383 h 5753325"/>
              <a:gd name="connsiteX69" fmla="*/ 4738416 w 6492864"/>
              <a:gd name="connsiteY69" fmla="*/ 4265355 h 5753325"/>
              <a:gd name="connsiteX70" fmla="*/ 4712007 w 6492864"/>
              <a:gd name="connsiteY70" fmla="*/ 4317892 h 5753325"/>
              <a:gd name="connsiteX71" fmla="*/ 4658930 w 6492864"/>
              <a:gd name="connsiteY71" fmla="*/ 4348041 h 5753325"/>
              <a:gd name="connsiteX72" fmla="*/ 4443526 w 6492864"/>
              <a:gd name="connsiteY72" fmla="*/ 4507851 h 5753325"/>
              <a:gd name="connsiteX73" fmla="*/ 4289766 w 6492864"/>
              <a:gd name="connsiteY73" fmla="*/ 4711450 h 5753325"/>
              <a:gd name="connsiteX74" fmla="*/ 4150870 w 6492864"/>
              <a:gd name="connsiteY74" fmla="*/ 4818480 h 5753325"/>
              <a:gd name="connsiteX75" fmla="*/ 4006639 w 6492864"/>
              <a:gd name="connsiteY75" fmla="*/ 4933815 h 5753325"/>
              <a:gd name="connsiteX76" fmla="*/ 3298210 w 6492864"/>
              <a:gd name="connsiteY76" fmla="*/ 5070790 h 5753325"/>
              <a:gd name="connsiteX77" fmla="*/ 2947678 w 6492864"/>
              <a:gd name="connsiteY77" fmla="*/ 5117869 h 5753325"/>
              <a:gd name="connsiteX78" fmla="*/ 2822169 w 6492864"/>
              <a:gd name="connsiteY78" fmla="*/ 5129396 h 5753325"/>
              <a:gd name="connsiteX79" fmla="*/ 2538773 w 6492864"/>
              <a:gd name="connsiteY79" fmla="*/ 5313397 h 5753325"/>
              <a:gd name="connsiteX80" fmla="*/ 2014500 w 6492864"/>
              <a:gd name="connsiteY80" fmla="*/ 5519744 h 5753325"/>
              <a:gd name="connsiteX81" fmla="*/ 1934391 w 6492864"/>
              <a:gd name="connsiteY81" fmla="*/ 5591335 h 5753325"/>
              <a:gd name="connsiteX82" fmla="*/ 1892550 w 6492864"/>
              <a:gd name="connsiteY82" fmla="*/ 5649708 h 5753325"/>
              <a:gd name="connsiteX83" fmla="*/ 1854769 w 6492864"/>
              <a:gd name="connsiteY83" fmla="*/ 5647691 h 5753325"/>
              <a:gd name="connsiteX84" fmla="*/ 1809461 w 6492864"/>
              <a:gd name="connsiteY84" fmla="*/ 5648628 h 5753325"/>
              <a:gd name="connsiteX85" fmla="*/ 1745150 w 6492864"/>
              <a:gd name="connsiteY85" fmla="*/ 5693879 h 5753325"/>
              <a:gd name="connsiteX86" fmla="*/ 1713375 w 6492864"/>
              <a:gd name="connsiteY86" fmla="*/ 5684672 h 5753325"/>
              <a:gd name="connsiteX87" fmla="*/ 1707808 w 6492864"/>
              <a:gd name="connsiteY87" fmla="*/ 5682611 h 5753325"/>
              <a:gd name="connsiteX88" fmla="*/ 1679313 w 6492864"/>
              <a:gd name="connsiteY88" fmla="*/ 5672360 h 5753325"/>
              <a:gd name="connsiteX89" fmla="*/ 1646933 w 6492864"/>
              <a:gd name="connsiteY89" fmla="*/ 5666227 h 5753325"/>
              <a:gd name="connsiteX90" fmla="*/ 1610055 w 6492864"/>
              <a:gd name="connsiteY90" fmla="*/ 5673643 h 5753325"/>
              <a:gd name="connsiteX91" fmla="*/ 1437641 w 6492864"/>
              <a:gd name="connsiteY91" fmla="*/ 5723266 h 5753325"/>
              <a:gd name="connsiteX92" fmla="*/ 1332869 w 6492864"/>
              <a:gd name="connsiteY92" fmla="*/ 5744752 h 5753325"/>
              <a:gd name="connsiteX93" fmla="*/ 1290525 w 6492864"/>
              <a:gd name="connsiteY93" fmla="*/ 5740036 h 5753325"/>
              <a:gd name="connsiteX94" fmla="*/ 1233107 w 6492864"/>
              <a:gd name="connsiteY94" fmla="*/ 5742106 h 5753325"/>
              <a:gd name="connsiteX95" fmla="*/ 1214532 w 6492864"/>
              <a:gd name="connsiteY95" fmla="*/ 5753325 h 5753325"/>
              <a:gd name="connsiteX96" fmla="*/ 1199955 w 6492864"/>
              <a:gd name="connsiteY96" fmla="*/ 5744831 h 5753325"/>
              <a:gd name="connsiteX97" fmla="*/ 1162337 w 6492864"/>
              <a:gd name="connsiteY97" fmla="*/ 5738048 h 5753325"/>
              <a:gd name="connsiteX98" fmla="*/ 1053457 w 6492864"/>
              <a:gd name="connsiteY98" fmla="*/ 5688676 h 5753325"/>
              <a:gd name="connsiteX99" fmla="*/ 1025798 w 6492864"/>
              <a:gd name="connsiteY99" fmla="*/ 5673166 h 5753325"/>
              <a:gd name="connsiteX100" fmla="*/ 947900 w 6492864"/>
              <a:gd name="connsiteY100" fmla="*/ 5657848 h 5753325"/>
              <a:gd name="connsiteX101" fmla="*/ 815627 w 6492864"/>
              <a:gd name="connsiteY101" fmla="*/ 5642557 h 5753325"/>
              <a:gd name="connsiteX102" fmla="*/ 788251 w 6492864"/>
              <a:gd name="connsiteY102" fmla="*/ 5637065 h 5753325"/>
              <a:gd name="connsiteX103" fmla="*/ 767822 w 6492864"/>
              <a:gd name="connsiteY103" fmla="*/ 5623450 h 5753325"/>
              <a:gd name="connsiteX104" fmla="*/ 765791 w 6492864"/>
              <a:gd name="connsiteY104" fmla="*/ 5612539 h 5753325"/>
              <a:gd name="connsiteX105" fmla="*/ 751230 w 6492864"/>
              <a:gd name="connsiteY105" fmla="*/ 5608092 h 5753325"/>
              <a:gd name="connsiteX106" fmla="*/ 748008 w 6492864"/>
              <a:gd name="connsiteY106" fmla="*/ 5605052 h 5753325"/>
              <a:gd name="connsiteX107" fmla="*/ 728871 w 6492864"/>
              <a:gd name="connsiteY107" fmla="*/ 5589469 h 5753325"/>
              <a:gd name="connsiteX108" fmla="*/ 671898 w 6492864"/>
              <a:gd name="connsiteY108" fmla="*/ 5602363 h 5753325"/>
              <a:gd name="connsiteX109" fmla="*/ 615065 w 6492864"/>
              <a:gd name="connsiteY109" fmla="*/ 5580257 h 5753325"/>
              <a:gd name="connsiteX110" fmla="*/ 355785 w 6492864"/>
              <a:gd name="connsiteY110" fmla="*/ 5514383 h 5753325"/>
              <a:gd name="connsiteX111" fmla="*/ 102269 w 6492864"/>
              <a:gd name="connsiteY111" fmla="*/ 5524347 h 5753325"/>
              <a:gd name="connsiteX112" fmla="*/ 13160 w 6492864"/>
              <a:gd name="connsiteY112" fmla="*/ 5514159 h 5753325"/>
              <a:gd name="connsiteX113" fmla="*/ 0 w 6492864"/>
              <a:gd name="connsiteY113" fmla="*/ 5511735 h 5753325"/>
              <a:gd name="connsiteX114" fmla="*/ 0 w 6492864"/>
              <a:gd name="connsiteY114" fmla="*/ 0 h 5753325"/>
              <a:gd name="connsiteX0" fmla="*/ 0 w 6492864"/>
              <a:gd name="connsiteY0" fmla="*/ 0 h 5753325"/>
              <a:gd name="connsiteX1" fmla="*/ 6438980 w 6492864"/>
              <a:gd name="connsiteY1" fmla="*/ 0 h 5753325"/>
              <a:gd name="connsiteX2" fmla="*/ 6439047 w 6492864"/>
              <a:gd name="connsiteY2" fmla="*/ 147 h 5753325"/>
              <a:gd name="connsiteX3" fmla="*/ 6443456 w 6492864"/>
              <a:gd name="connsiteY3" fmla="*/ 130105 h 5753325"/>
              <a:gd name="connsiteX4" fmla="*/ 6447632 w 6492864"/>
              <a:gd name="connsiteY4" fmla="*/ 170016 h 5753325"/>
              <a:gd name="connsiteX5" fmla="*/ 6396598 w 6492864"/>
              <a:gd name="connsiteY5" fmla="*/ 274847 h 5753325"/>
              <a:gd name="connsiteX6" fmla="*/ 6488360 w 6492864"/>
              <a:gd name="connsiteY6" fmla="*/ 535865 h 5753325"/>
              <a:gd name="connsiteX7" fmla="*/ 6492864 w 6492864"/>
              <a:gd name="connsiteY7" fmla="*/ 615799 h 5753325"/>
              <a:gd name="connsiteX8" fmla="*/ 6459988 w 6492864"/>
              <a:gd name="connsiteY8" fmla="*/ 707628 h 5753325"/>
              <a:gd name="connsiteX9" fmla="*/ 6453989 w 6492864"/>
              <a:gd name="connsiteY9" fmla="*/ 711876 h 5753325"/>
              <a:gd name="connsiteX10" fmla="*/ 6453209 w 6492864"/>
              <a:gd name="connsiteY10" fmla="*/ 719127 h 5753325"/>
              <a:gd name="connsiteX11" fmla="*/ 6457662 w 6492864"/>
              <a:gd name="connsiteY11" fmla="*/ 723331 h 5753325"/>
              <a:gd name="connsiteX12" fmla="*/ 6447445 w 6492864"/>
              <a:gd name="connsiteY12" fmla="*/ 780003 h 5753325"/>
              <a:gd name="connsiteX13" fmla="*/ 6426552 w 6492864"/>
              <a:gd name="connsiteY13" fmla="*/ 845805 h 5753325"/>
              <a:gd name="connsiteX14" fmla="*/ 6434072 w 6492864"/>
              <a:gd name="connsiteY14" fmla="*/ 910733 h 5753325"/>
              <a:gd name="connsiteX15" fmla="*/ 6432570 w 6492864"/>
              <a:gd name="connsiteY15" fmla="*/ 983394 h 5753325"/>
              <a:gd name="connsiteX16" fmla="*/ 6431878 w 6492864"/>
              <a:gd name="connsiteY16" fmla="*/ 1026728 h 5753325"/>
              <a:gd name="connsiteX17" fmla="*/ 6414269 w 6492864"/>
              <a:gd name="connsiteY17" fmla="*/ 1151111 h 5753325"/>
              <a:gd name="connsiteX18" fmla="*/ 6371722 w 6492864"/>
              <a:gd name="connsiteY18" fmla="*/ 1318080 h 5753325"/>
              <a:gd name="connsiteX19" fmla="*/ 6356023 w 6492864"/>
              <a:gd name="connsiteY19" fmla="*/ 1356227 h 5753325"/>
              <a:gd name="connsiteX20" fmla="*/ 6356157 w 6492864"/>
              <a:gd name="connsiteY20" fmla="*/ 1361967 h 5753325"/>
              <a:gd name="connsiteX21" fmla="*/ 6350613 w 6492864"/>
              <a:gd name="connsiteY21" fmla="*/ 1393569 h 5753325"/>
              <a:gd name="connsiteX22" fmla="*/ 6357062 w 6492864"/>
              <a:gd name="connsiteY22" fmla="*/ 1444071 h 5753325"/>
              <a:gd name="connsiteX23" fmla="*/ 6364832 w 6492864"/>
              <a:gd name="connsiteY23" fmla="*/ 1478763 h 5753325"/>
              <a:gd name="connsiteX24" fmla="*/ 6369745 w 6492864"/>
              <a:gd name="connsiteY24" fmla="*/ 1495680 h 5753325"/>
              <a:gd name="connsiteX25" fmla="*/ 6370898 w 6492864"/>
              <a:gd name="connsiteY25" fmla="*/ 1513331 h 5753325"/>
              <a:gd name="connsiteX26" fmla="*/ 6368801 w 6492864"/>
              <a:gd name="connsiteY26" fmla="*/ 1527414 h 5753325"/>
              <a:gd name="connsiteX27" fmla="*/ 6359177 w 6492864"/>
              <a:gd name="connsiteY27" fmla="*/ 1639513 h 5753325"/>
              <a:gd name="connsiteX28" fmla="*/ 6299489 w 6492864"/>
              <a:gd name="connsiteY28" fmla="*/ 1784860 h 5753325"/>
              <a:gd name="connsiteX29" fmla="*/ 6267878 w 6492864"/>
              <a:gd name="connsiteY29" fmla="*/ 1858572 h 5753325"/>
              <a:gd name="connsiteX30" fmla="*/ 6251146 w 6492864"/>
              <a:gd name="connsiteY30" fmla="*/ 1926167 h 5753325"/>
              <a:gd name="connsiteX31" fmla="*/ 6210686 w 6492864"/>
              <a:gd name="connsiteY31" fmla="*/ 2014834 h 5753325"/>
              <a:gd name="connsiteX32" fmla="*/ 6106652 w 6492864"/>
              <a:gd name="connsiteY32" fmla="*/ 2150572 h 5753325"/>
              <a:gd name="connsiteX33" fmla="*/ 6097813 w 6492864"/>
              <a:gd name="connsiteY33" fmla="*/ 2172208 h 5753325"/>
              <a:gd name="connsiteX34" fmla="*/ 6095990 w 6492864"/>
              <a:gd name="connsiteY34" fmla="*/ 2181185 h 5753325"/>
              <a:gd name="connsiteX35" fmla="*/ 6090126 w 6492864"/>
              <a:gd name="connsiteY35" fmla="*/ 2192533 h 5753325"/>
              <a:gd name="connsiteX36" fmla="*/ 6089503 w 6492864"/>
              <a:gd name="connsiteY36" fmla="*/ 2192543 h 5753325"/>
              <a:gd name="connsiteX37" fmla="*/ 6084946 w 6492864"/>
              <a:gd name="connsiteY37" fmla="*/ 2203694 h 5753325"/>
              <a:gd name="connsiteX38" fmla="*/ 5987861 w 6492864"/>
              <a:gd name="connsiteY38" fmla="*/ 2304868 h 5753325"/>
              <a:gd name="connsiteX39" fmla="*/ 5973439 w 6492864"/>
              <a:gd name="connsiteY39" fmla="*/ 2385635 h 5753325"/>
              <a:gd name="connsiteX40" fmla="*/ 5916727 w 6492864"/>
              <a:gd name="connsiteY40" fmla="*/ 2458777 h 5753325"/>
              <a:gd name="connsiteX41" fmla="*/ 5856524 w 6492864"/>
              <a:gd name="connsiteY41" fmla="*/ 2583281 h 5753325"/>
              <a:gd name="connsiteX42" fmla="*/ 5838091 w 6492864"/>
              <a:gd name="connsiteY42" fmla="*/ 2753474 h 5753325"/>
              <a:gd name="connsiteX43" fmla="*/ 5777471 w 6492864"/>
              <a:gd name="connsiteY43" fmla="*/ 2901570 h 5753325"/>
              <a:gd name="connsiteX44" fmla="*/ 5723992 w 6492864"/>
              <a:gd name="connsiteY44" fmla="*/ 2998752 h 5753325"/>
              <a:gd name="connsiteX45" fmla="*/ 5557886 w 6492864"/>
              <a:gd name="connsiteY45" fmla="*/ 3329735 h 5753325"/>
              <a:gd name="connsiteX46" fmla="*/ 5471501 w 6492864"/>
              <a:gd name="connsiteY46" fmla="*/ 3462221 h 5753325"/>
              <a:gd name="connsiteX47" fmla="*/ 5465154 w 6492864"/>
              <a:gd name="connsiteY47" fmla="*/ 3541065 h 5753325"/>
              <a:gd name="connsiteX48" fmla="*/ 5437889 w 6492864"/>
              <a:gd name="connsiteY48" fmla="*/ 3559927 h 5753325"/>
              <a:gd name="connsiteX49" fmla="*/ 5432770 w 6492864"/>
              <a:gd name="connsiteY49" fmla="*/ 3562948 h 5753325"/>
              <a:gd name="connsiteX50" fmla="*/ 5406795 w 6492864"/>
              <a:gd name="connsiteY50" fmla="*/ 3578594 h 5753325"/>
              <a:gd name="connsiteX51" fmla="*/ 5381495 w 6492864"/>
              <a:gd name="connsiteY51" fmla="*/ 3599883 h 5753325"/>
              <a:gd name="connsiteX52" fmla="*/ 5363689 w 6492864"/>
              <a:gd name="connsiteY52" fmla="*/ 3633299 h 5753325"/>
              <a:gd name="connsiteX53" fmla="*/ 5291870 w 6492864"/>
              <a:gd name="connsiteY53" fmla="*/ 3799039 h 5753325"/>
              <a:gd name="connsiteX54" fmla="*/ 5241600 w 6492864"/>
              <a:gd name="connsiteY54" fmla="*/ 3894238 h 5753325"/>
              <a:gd name="connsiteX55" fmla="*/ 5211041 w 6492864"/>
              <a:gd name="connsiteY55" fmla="*/ 3924184 h 5753325"/>
              <a:gd name="connsiteX56" fmla="*/ 5176073 w 6492864"/>
              <a:gd name="connsiteY56" fmla="*/ 3970179 h 5753325"/>
              <a:gd name="connsiteX57" fmla="*/ 5172826 w 6492864"/>
              <a:gd name="connsiteY57" fmla="*/ 3991773 h 5753325"/>
              <a:gd name="connsiteX58" fmla="*/ 5157053 w 6492864"/>
              <a:gd name="connsiteY58" fmla="*/ 3997708 h 5753325"/>
              <a:gd name="connsiteX59" fmla="*/ 5127922 w 6492864"/>
              <a:gd name="connsiteY59" fmla="*/ 4022660 h 5753325"/>
              <a:gd name="connsiteX60" fmla="*/ 5020872 w 6492864"/>
              <a:gd name="connsiteY60" fmla="*/ 4075951 h 5753325"/>
              <a:gd name="connsiteX61" fmla="*/ 4991410 w 6492864"/>
              <a:gd name="connsiteY61" fmla="*/ 4087598 h 5753325"/>
              <a:gd name="connsiteX62" fmla="*/ 4930112 w 6492864"/>
              <a:gd name="connsiteY62" fmla="*/ 4138459 h 5753325"/>
              <a:gd name="connsiteX63" fmla="*/ 4834224 w 6492864"/>
              <a:gd name="connsiteY63" fmla="*/ 4231643 h 5753325"/>
              <a:gd name="connsiteX64" fmla="*/ 4812599 w 6492864"/>
              <a:gd name="connsiteY64" fmla="*/ 4249449 h 5753325"/>
              <a:gd name="connsiteX65" fmla="*/ 4789188 w 6492864"/>
              <a:gd name="connsiteY65" fmla="*/ 4256678 h 5753325"/>
              <a:gd name="connsiteX66" fmla="*/ 4779554 w 6492864"/>
              <a:gd name="connsiteY66" fmla="*/ 4251313 h 5753325"/>
              <a:gd name="connsiteX67" fmla="*/ 4766885 w 6492864"/>
              <a:gd name="connsiteY67" fmla="*/ 4259812 h 5753325"/>
              <a:gd name="connsiteX68" fmla="*/ 4762510 w 6492864"/>
              <a:gd name="connsiteY68" fmla="*/ 4260383 h 5753325"/>
              <a:gd name="connsiteX69" fmla="*/ 4738416 w 6492864"/>
              <a:gd name="connsiteY69" fmla="*/ 4265355 h 5753325"/>
              <a:gd name="connsiteX70" fmla="*/ 4712007 w 6492864"/>
              <a:gd name="connsiteY70" fmla="*/ 4317892 h 5753325"/>
              <a:gd name="connsiteX71" fmla="*/ 4658930 w 6492864"/>
              <a:gd name="connsiteY71" fmla="*/ 4348041 h 5753325"/>
              <a:gd name="connsiteX72" fmla="*/ 4443526 w 6492864"/>
              <a:gd name="connsiteY72" fmla="*/ 4507851 h 5753325"/>
              <a:gd name="connsiteX73" fmla="*/ 4289766 w 6492864"/>
              <a:gd name="connsiteY73" fmla="*/ 4711450 h 5753325"/>
              <a:gd name="connsiteX74" fmla="*/ 4150870 w 6492864"/>
              <a:gd name="connsiteY74" fmla="*/ 4818480 h 5753325"/>
              <a:gd name="connsiteX75" fmla="*/ 4006639 w 6492864"/>
              <a:gd name="connsiteY75" fmla="*/ 4933815 h 5753325"/>
              <a:gd name="connsiteX76" fmla="*/ 3298210 w 6492864"/>
              <a:gd name="connsiteY76" fmla="*/ 5070790 h 5753325"/>
              <a:gd name="connsiteX77" fmla="*/ 2947678 w 6492864"/>
              <a:gd name="connsiteY77" fmla="*/ 5117869 h 5753325"/>
              <a:gd name="connsiteX78" fmla="*/ 2822169 w 6492864"/>
              <a:gd name="connsiteY78" fmla="*/ 5129396 h 5753325"/>
              <a:gd name="connsiteX79" fmla="*/ 2538773 w 6492864"/>
              <a:gd name="connsiteY79" fmla="*/ 5313397 h 5753325"/>
              <a:gd name="connsiteX80" fmla="*/ 2014500 w 6492864"/>
              <a:gd name="connsiteY80" fmla="*/ 5519744 h 5753325"/>
              <a:gd name="connsiteX81" fmla="*/ 1934391 w 6492864"/>
              <a:gd name="connsiteY81" fmla="*/ 5591335 h 5753325"/>
              <a:gd name="connsiteX82" fmla="*/ 1892550 w 6492864"/>
              <a:gd name="connsiteY82" fmla="*/ 5649708 h 5753325"/>
              <a:gd name="connsiteX83" fmla="*/ 1854769 w 6492864"/>
              <a:gd name="connsiteY83" fmla="*/ 5647691 h 5753325"/>
              <a:gd name="connsiteX84" fmla="*/ 1809461 w 6492864"/>
              <a:gd name="connsiteY84" fmla="*/ 5648628 h 5753325"/>
              <a:gd name="connsiteX85" fmla="*/ 1745150 w 6492864"/>
              <a:gd name="connsiteY85" fmla="*/ 5693879 h 5753325"/>
              <a:gd name="connsiteX86" fmla="*/ 1713375 w 6492864"/>
              <a:gd name="connsiteY86" fmla="*/ 5684672 h 5753325"/>
              <a:gd name="connsiteX87" fmla="*/ 1707808 w 6492864"/>
              <a:gd name="connsiteY87" fmla="*/ 5682611 h 5753325"/>
              <a:gd name="connsiteX88" fmla="*/ 1679313 w 6492864"/>
              <a:gd name="connsiteY88" fmla="*/ 5672360 h 5753325"/>
              <a:gd name="connsiteX89" fmla="*/ 1646933 w 6492864"/>
              <a:gd name="connsiteY89" fmla="*/ 5666227 h 5753325"/>
              <a:gd name="connsiteX90" fmla="*/ 1610055 w 6492864"/>
              <a:gd name="connsiteY90" fmla="*/ 5673643 h 5753325"/>
              <a:gd name="connsiteX91" fmla="*/ 1437641 w 6492864"/>
              <a:gd name="connsiteY91" fmla="*/ 5723266 h 5753325"/>
              <a:gd name="connsiteX92" fmla="*/ 1332869 w 6492864"/>
              <a:gd name="connsiteY92" fmla="*/ 5744752 h 5753325"/>
              <a:gd name="connsiteX93" fmla="*/ 1290525 w 6492864"/>
              <a:gd name="connsiteY93" fmla="*/ 5740036 h 5753325"/>
              <a:gd name="connsiteX94" fmla="*/ 1233107 w 6492864"/>
              <a:gd name="connsiteY94" fmla="*/ 5742106 h 5753325"/>
              <a:gd name="connsiteX95" fmla="*/ 1214532 w 6492864"/>
              <a:gd name="connsiteY95" fmla="*/ 5753325 h 5753325"/>
              <a:gd name="connsiteX96" fmla="*/ 1199955 w 6492864"/>
              <a:gd name="connsiteY96" fmla="*/ 5744831 h 5753325"/>
              <a:gd name="connsiteX97" fmla="*/ 1162337 w 6492864"/>
              <a:gd name="connsiteY97" fmla="*/ 5738048 h 5753325"/>
              <a:gd name="connsiteX98" fmla="*/ 1053457 w 6492864"/>
              <a:gd name="connsiteY98" fmla="*/ 5688676 h 5753325"/>
              <a:gd name="connsiteX99" fmla="*/ 1025798 w 6492864"/>
              <a:gd name="connsiteY99" fmla="*/ 5673166 h 5753325"/>
              <a:gd name="connsiteX100" fmla="*/ 947900 w 6492864"/>
              <a:gd name="connsiteY100" fmla="*/ 5657848 h 5753325"/>
              <a:gd name="connsiteX101" fmla="*/ 815627 w 6492864"/>
              <a:gd name="connsiteY101" fmla="*/ 5642557 h 5753325"/>
              <a:gd name="connsiteX102" fmla="*/ 788251 w 6492864"/>
              <a:gd name="connsiteY102" fmla="*/ 5637065 h 5753325"/>
              <a:gd name="connsiteX103" fmla="*/ 767822 w 6492864"/>
              <a:gd name="connsiteY103" fmla="*/ 5623450 h 5753325"/>
              <a:gd name="connsiteX104" fmla="*/ 765791 w 6492864"/>
              <a:gd name="connsiteY104" fmla="*/ 5612539 h 5753325"/>
              <a:gd name="connsiteX105" fmla="*/ 751230 w 6492864"/>
              <a:gd name="connsiteY105" fmla="*/ 5608092 h 5753325"/>
              <a:gd name="connsiteX106" fmla="*/ 748008 w 6492864"/>
              <a:gd name="connsiteY106" fmla="*/ 5605052 h 5753325"/>
              <a:gd name="connsiteX107" fmla="*/ 728871 w 6492864"/>
              <a:gd name="connsiteY107" fmla="*/ 5589469 h 5753325"/>
              <a:gd name="connsiteX108" fmla="*/ 671898 w 6492864"/>
              <a:gd name="connsiteY108" fmla="*/ 5602363 h 5753325"/>
              <a:gd name="connsiteX109" fmla="*/ 615065 w 6492864"/>
              <a:gd name="connsiteY109" fmla="*/ 5580257 h 5753325"/>
              <a:gd name="connsiteX110" fmla="*/ 355785 w 6492864"/>
              <a:gd name="connsiteY110" fmla="*/ 5514383 h 5753325"/>
              <a:gd name="connsiteX111" fmla="*/ 102269 w 6492864"/>
              <a:gd name="connsiteY111" fmla="*/ 5524347 h 5753325"/>
              <a:gd name="connsiteX112" fmla="*/ 13160 w 6492864"/>
              <a:gd name="connsiteY112" fmla="*/ 5514159 h 5753325"/>
              <a:gd name="connsiteX113" fmla="*/ 0 w 6492864"/>
              <a:gd name="connsiteY113" fmla="*/ 5511735 h 5753325"/>
              <a:gd name="connsiteX114" fmla="*/ 0 w 6492864"/>
              <a:gd name="connsiteY114" fmla="*/ 0 h 5753325"/>
              <a:gd name="connsiteX0" fmla="*/ 0 w 6492864"/>
              <a:gd name="connsiteY0" fmla="*/ 0 h 5753325"/>
              <a:gd name="connsiteX1" fmla="*/ 6438980 w 6492864"/>
              <a:gd name="connsiteY1" fmla="*/ 0 h 5753325"/>
              <a:gd name="connsiteX2" fmla="*/ 6439047 w 6492864"/>
              <a:gd name="connsiteY2" fmla="*/ 147 h 5753325"/>
              <a:gd name="connsiteX3" fmla="*/ 6443456 w 6492864"/>
              <a:gd name="connsiteY3" fmla="*/ 130105 h 5753325"/>
              <a:gd name="connsiteX4" fmla="*/ 6447632 w 6492864"/>
              <a:gd name="connsiteY4" fmla="*/ 170016 h 5753325"/>
              <a:gd name="connsiteX5" fmla="*/ 6396598 w 6492864"/>
              <a:gd name="connsiteY5" fmla="*/ 274847 h 5753325"/>
              <a:gd name="connsiteX6" fmla="*/ 6375685 w 6492864"/>
              <a:gd name="connsiteY6" fmla="*/ 535865 h 5753325"/>
              <a:gd name="connsiteX7" fmla="*/ 6492864 w 6492864"/>
              <a:gd name="connsiteY7" fmla="*/ 615799 h 5753325"/>
              <a:gd name="connsiteX8" fmla="*/ 6459988 w 6492864"/>
              <a:gd name="connsiteY8" fmla="*/ 707628 h 5753325"/>
              <a:gd name="connsiteX9" fmla="*/ 6453989 w 6492864"/>
              <a:gd name="connsiteY9" fmla="*/ 711876 h 5753325"/>
              <a:gd name="connsiteX10" fmla="*/ 6453209 w 6492864"/>
              <a:gd name="connsiteY10" fmla="*/ 719127 h 5753325"/>
              <a:gd name="connsiteX11" fmla="*/ 6457662 w 6492864"/>
              <a:gd name="connsiteY11" fmla="*/ 723331 h 5753325"/>
              <a:gd name="connsiteX12" fmla="*/ 6447445 w 6492864"/>
              <a:gd name="connsiteY12" fmla="*/ 780003 h 5753325"/>
              <a:gd name="connsiteX13" fmla="*/ 6426552 w 6492864"/>
              <a:gd name="connsiteY13" fmla="*/ 845805 h 5753325"/>
              <a:gd name="connsiteX14" fmla="*/ 6434072 w 6492864"/>
              <a:gd name="connsiteY14" fmla="*/ 910733 h 5753325"/>
              <a:gd name="connsiteX15" fmla="*/ 6432570 w 6492864"/>
              <a:gd name="connsiteY15" fmla="*/ 983394 h 5753325"/>
              <a:gd name="connsiteX16" fmla="*/ 6431878 w 6492864"/>
              <a:gd name="connsiteY16" fmla="*/ 1026728 h 5753325"/>
              <a:gd name="connsiteX17" fmla="*/ 6414269 w 6492864"/>
              <a:gd name="connsiteY17" fmla="*/ 1151111 h 5753325"/>
              <a:gd name="connsiteX18" fmla="*/ 6371722 w 6492864"/>
              <a:gd name="connsiteY18" fmla="*/ 1318080 h 5753325"/>
              <a:gd name="connsiteX19" fmla="*/ 6356023 w 6492864"/>
              <a:gd name="connsiteY19" fmla="*/ 1356227 h 5753325"/>
              <a:gd name="connsiteX20" fmla="*/ 6356157 w 6492864"/>
              <a:gd name="connsiteY20" fmla="*/ 1361967 h 5753325"/>
              <a:gd name="connsiteX21" fmla="*/ 6350613 w 6492864"/>
              <a:gd name="connsiteY21" fmla="*/ 1393569 h 5753325"/>
              <a:gd name="connsiteX22" fmla="*/ 6357062 w 6492864"/>
              <a:gd name="connsiteY22" fmla="*/ 1444071 h 5753325"/>
              <a:gd name="connsiteX23" fmla="*/ 6364832 w 6492864"/>
              <a:gd name="connsiteY23" fmla="*/ 1478763 h 5753325"/>
              <a:gd name="connsiteX24" fmla="*/ 6369745 w 6492864"/>
              <a:gd name="connsiteY24" fmla="*/ 1495680 h 5753325"/>
              <a:gd name="connsiteX25" fmla="*/ 6370898 w 6492864"/>
              <a:gd name="connsiteY25" fmla="*/ 1513331 h 5753325"/>
              <a:gd name="connsiteX26" fmla="*/ 6368801 w 6492864"/>
              <a:gd name="connsiteY26" fmla="*/ 1527414 h 5753325"/>
              <a:gd name="connsiteX27" fmla="*/ 6359177 w 6492864"/>
              <a:gd name="connsiteY27" fmla="*/ 1639513 h 5753325"/>
              <a:gd name="connsiteX28" fmla="*/ 6299489 w 6492864"/>
              <a:gd name="connsiteY28" fmla="*/ 1784860 h 5753325"/>
              <a:gd name="connsiteX29" fmla="*/ 6267878 w 6492864"/>
              <a:gd name="connsiteY29" fmla="*/ 1858572 h 5753325"/>
              <a:gd name="connsiteX30" fmla="*/ 6251146 w 6492864"/>
              <a:gd name="connsiteY30" fmla="*/ 1926167 h 5753325"/>
              <a:gd name="connsiteX31" fmla="*/ 6210686 w 6492864"/>
              <a:gd name="connsiteY31" fmla="*/ 2014834 h 5753325"/>
              <a:gd name="connsiteX32" fmla="*/ 6106652 w 6492864"/>
              <a:gd name="connsiteY32" fmla="*/ 2150572 h 5753325"/>
              <a:gd name="connsiteX33" fmla="*/ 6097813 w 6492864"/>
              <a:gd name="connsiteY33" fmla="*/ 2172208 h 5753325"/>
              <a:gd name="connsiteX34" fmla="*/ 6095990 w 6492864"/>
              <a:gd name="connsiteY34" fmla="*/ 2181185 h 5753325"/>
              <a:gd name="connsiteX35" fmla="*/ 6090126 w 6492864"/>
              <a:gd name="connsiteY35" fmla="*/ 2192533 h 5753325"/>
              <a:gd name="connsiteX36" fmla="*/ 6089503 w 6492864"/>
              <a:gd name="connsiteY36" fmla="*/ 2192543 h 5753325"/>
              <a:gd name="connsiteX37" fmla="*/ 6084946 w 6492864"/>
              <a:gd name="connsiteY37" fmla="*/ 2203694 h 5753325"/>
              <a:gd name="connsiteX38" fmla="*/ 5987861 w 6492864"/>
              <a:gd name="connsiteY38" fmla="*/ 2304868 h 5753325"/>
              <a:gd name="connsiteX39" fmla="*/ 5973439 w 6492864"/>
              <a:gd name="connsiteY39" fmla="*/ 2385635 h 5753325"/>
              <a:gd name="connsiteX40" fmla="*/ 5916727 w 6492864"/>
              <a:gd name="connsiteY40" fmla="*/ 2458777 h 5753325"/>
              <a:gd name="connsiteX41" fmla="*/ 5856524 w 6492864"/>
              <a:gd name="connsiteY41" fmla="*/ 2583281 h 5753325"/>
              <a:gd name="connsiteX42" fmla="*/ 5838091 w 6492864"/>
              <a:gd name="connsiteY42" fmla="*/ 2753474 h 5753325"/>
              <a:gd name="connsiteX43" fmla="*/ 5777471 w 6492864"/>
              <a:gd name="connsiteY43" fmla="*/ 2901570 h 5753325"/>
              <a:gd name="connsiteX44" fmla="*/ 5723992 w 6492864"/>
              <a:gd name="connsiteY44" fmla="*/ 2998752 h 5753325"/>
              <a:gd name="connsiteX45" fmla="*/ 5557886 w 6492864"/>
              <a:gd name="connsiteY45" fmla="*/ 3329735 h 5753325"/>
              <a:gd name="connsiteX46" fmla="*/ 5471501 w 6492864"/>
              <a:gd name="connsiteY46" fmla="*/ 3462221 h 5753325"/>
              <a:gd name="connsiteX47" fmla="*/ 5465154 w 6492864"/>
              <a:gd name="connsiteY47" fmla="*/ 3541065 h 5753325"/>
              <a:gd name="connsiteX48" fmla="*/ 5437889 w 6492864"/>
              <a:gd name="connsiteY48" fmla="*/ 3559927 h 5753325"/>
              <a:gd name="connsiteX49" fmla="*/ 5432770 w 6492864"/>
              <a:gd name="connsiteY49" fmla="*/ 3562948 h 5753325"/>
              <a:gd name="connsiteX50" fmla="*/ 5406795 w 6492864"/>
              <a:gd name="connsiteY50" fmla="*/ 3578594 h 5753325"/>
              <a:gd name="connsiteX51" fmla="*/ 5381495 w 6492864"/>
              <a:gd name="connsiteY51" fmla="*/ 3599883 h 5753325"/>
              <a:gd name="connsiteX52" fmla="*/ 5363689 w 6492864"/>
              <a:gd name="connsiteY52" fmla="*/ 3633299 h 5753325"/>
              <a:gd name="connsiteX53" fmla="*/ 5291870 w 6492864"/>
              <a:gd name="connsiteY53" fmla="*/ 3799039 h 5753325"/>
              <a:gd name="connsiteX54" fmla="*/ 5241600 w 6492864"/>
              <a:gd name="connsiteY54" fmla="*/ 3894238 h 5753325"/>
              <a:gd name="connsiteX55" fmla="*/ 5211041 w 6492864"/>
              <a:gd name="connsiteY55" fmla="*/ 3924184 h 5753325"/>
              <a:gd name="connsiteX56" fmla="*/ 5176073 w 6492864"/>
              <a:gd name="connsiteY56" fmla="*/ 3970179 h 5753325"/>
              <a:gd name="connsiteX57" fmla="*/ 5172826 w 6492864"/>
              <a:gd name="connsiteY57" fmla="*/ 3991773 h 5753325"/>
              <a:gd name="connsiteX58" fmla="*/ 5157053 w 6492864"/>
              <a:gd name="connsiteY58" fmla="*/ 3997708 h 5753325"/>
              <a:gd name="connsiteX59" fmla="*/ 5127922 w 6492864"/>
              <a:gd name="connsiteY59" fmla="*/ 4022660 h 5753325"/>
              <a:gd name="connsiteX60" fmla="*/ 5020872 w 6492864"/>
              <a:gd name="connsiteY60" fmla="*/ 4075951 h 5753325"/>
              <a:gd name="connsiteX61" fmla="*/ 4991410 w 6492864"/>
              <a:gd name="connsiteY61" fmla="*/ 4087598 h 5753325"/>
              <a:gd name="connsiteX62" fmla="*/ 4930112 w 6492864"/>
              <a:gd name="connsiteY62" fmla="*/ 4138459 h 5753325"/>
              <a:gd name="connsiteX63" fmla="*/ 4834224 w 6492864"/>
              <a:gd name="connsiteY63" fmla="*/ 4231643 h 5753325"/>
              <a:gd name="connsiteX64" fmla="*/ 4812599 w 6492864"/>
              <a:gd name="connsiteY64" fmla="*/ 4249449 h 5753325"/>
              <a:gd name="connsiteX65" fmla="*/ 4789188 w 6492864"/>
              <a:gd name="connsiteY65" fmla="*/ 4256678 h 5753325"/>
              <a:gd name="connsiteX66" fmla="*/ 4779554 w 6492864"/>
              <a:gd name="connsiteY66" fmla="*/ 4251313 h 5753325"/>
              <a:gd name="connsiteX67" fmla="*/ 4766885 w 6492864"/>
              <a:gd name="connsiteY67" fmla="*/ 4259812 h 5753325"/>
              <a:gd name="connsiteX68" fmla="*/ 4762510 w 6492864"/>
              <a:gd name="connsiteY68" fmla="*/ 4260383 h 5753325"/>
              <a:gd name="connsiteX69" fmla="*/ 4738416 w 6492864"/>
              <a:gd name="connsiteY69" fmla="*/ 4265355 h 5753325"/>
              <a:gd name="connsiteX70" fmla="*/ 4712007 w 6492864"/>
              <a:gd name="connsiteY70" fmla="*/ 4317892 h 5753325"/>
              <a:gd name="connsiteX71" fmla="*/ 4658930 w 6492864"/>
              <a:gd name="connsiteY71" fmla="*/ 4348041 h 5753325"/>
              <a:gd name="connsiteX72" fmla="*/ 4443526 w 6492864"/>
              <a:gd name="connsiteY72" fmla="*/ 4507851 h 5753325"/>
              <a:gd name="connsiteX73" fmla="*/ 4289766 w 6492864"/>
              <a:gd name="connsiteY73" fmla="*/ 4711450 h 5753325"/>
              <a:gd name="connsiteX74" fmla="*/ 4150870 w 6492864"/>
              <a:gd name="connsiteY74" fmla="*/ 4818480 h 5753325"/>
              <a:gd name="connsiteX75" fmla="*/ 4006639 w 6492864"/>
              <a:gd name="connsiteY75" fmla="*/ 4933815 h 5753325"/>
              <a:gd name="connsiteX76" fmla="*/ 3298210 w 6492864"/>
              <a:gd name="connsiteY76" fmla="*/ 5070790 h 5753325"/>
              <a:gd name="connsiteX77" fmla="*/ 2947678 w 6492864"/>
              <a:gd name="connsiteY77" fmla="*/ 5117869 h 5753325"/>
              <a:gd name="connsiteX78" fmla="*/ 2822169 w 6492864"/>
              <a:gd name="connsiteY78" fmla="*/ 5129396 h 5753325"/>
              <a:gd name="connsiteX79" fmla="*/ 2538773 w 6492864"/>
              <a:gd name="connsiteY79" fmla="*/ 5313397 h 5753325"/>
              <a:gd name="connsiteX80" fmla="*/ 2014500 w 6492864"/>
              <a:gd name="connsiteY80" fmla="*/ 5519744 h 5753325"/>
              <a:gd name="connsiteX81" fmla="*/ 1934391 w 6492864"/>
              <a:gd name="connsiteY81" fmla="*/ 5591335 h 5753325"/>
              <a:gd name="connsiteX82" fmla="*/ 1892550 w 6492864"/>
              <a:gd name="connsiteY82" fmla="*/ 5649708 h 5753325"/>
              <a:gd name="connsiteX83" fmla="*/ 1854769 w 6492864"/>
              <a:gd name="connsiteY83" fmla="*/ 5647691 h 5753325"/>
              <a:gd name="connsiteX84" fmla="*/ 1809461 w 6492864"/>
              <a:gd name="connsiteY84" fmla="*/ 5648628 h 5753325"/>
              <a:gd name="connsiteX85" fmla="*/ 1745150 w 6492864"/>
              <a:gd name="connsiteY85" fmla="*/ 5693879 h 5753325"/>
              <a:gd name="connsiteX86" fmla="*/ 1713375 w 6492864"/>
              <a:gd name="connsiteY86" fmla="*/ 5684672 h 5753325"/>
              <a:gd name="connsiteX87" fmla="*/ 1707808 w 6492864"/>
              <a:gd name="connsiteY87" fmla="*/ 5682611 h 5753325"/>
              <a:gd name="connsiteX88" fmla="*/ 1679313 w 6492864"/>
              <a:gd name="connsiteY88" fmla="*/ 5672360 h 5753325"/>
              <a:gd name="connsiteX89" fmla="*/ 1646933 w 6492864"/>
              <a:gd name="connsiteY89" fmla="*/ 5666227 h 5753325"/>
              <a:gd name="connsiteX90" fmla="*/ 1610055 w 6492864"/>
              <a:gd name="connsiteY90" fmla="*/ 5673643 h 5753325"/>
              <a:gd name="connsiteX91" fmla="*/ 1437641 w 6492864"/>
              <a:gd name="connsiteY91" fmla="*/ 5723266 h 5753325"/>
              <a:gd name="connsiteX92" fmla="*/ 1332869 w 6492864"/>
              <a:gd name="connsiteY92" fmla="*/ 5744752 h 5753325"/>
              <a:gd name="connsiteX93" fmla="*/ 1290525 w 6492864"/>
              <a:gd name="connsiteY93" fmla="*/ 5740036 h 5753325"/>
              <a:gd name="connsiteX94" fmla="*/ 1233107 w 6492864"/>
              <a:gd name="connsiteY94" fmla="*/ 5742106 h 5753325"/>
              <a:gd name="connsiteX95" fmla="*/ 1214532 w 6492864"/>
              <a:gd name="connsiteY95" fmla="*/ 5753325 h 5753325"/>
              <a:gd name="connsiteX96" fmla="*/ 1199955 w 6492864"/>
              <a:gd name="connsiteY96" fmla="*/ 5744831 h 5753325"/>
              <a:gd name="connsiteX97" fmla="*/ 1162337 w 6492864"/>
              <a:gd name="connsiteY97" fmla="*/ 5738048 h 5753325"/>
              <a:gd name="connsiteX98" fmla="*/ 1053457 w 6492864"/>
              <a:gd name="connsiteY98" fmla="*/ 5688676 h 5753325"/>
              <a:gd name="connsiteX99" fmla="*/ 1025798 w 6492864"/>
              <a:gd name="connsiteY99" fmla="*/ 5673166 h 5753325"/>
              <a:gd name="connsiteX100" fmla="*/ 947900 w 6492864"/>
              <a:gd name="connsiteY100" fmla="*/ 5657848 h 5753325"/>
              <a:gd name="connsiteX101" fmla="*/ 815627 w 6492864"/>
              <a:gd name="connsiteY101" fmla="*/ 5642557 h 5753325"/>
              <a:gd name="connsiteX102" fmla="*/ 788251 w 6492864"/>
              <a:gd name="connsiteY102" fmla="*/ 5637065 h 5753325"/>
              <a:gd name="connsiteX103" fmla="*/ 767822 w 6492864"/>
              <a:gd name="connsiteY103" fmla="*/ 5623450 h 5753325"/>
              <a:gd name="connsiteX104" fmla="*/ 765791 w 6492864"/>
              <a:gd name="connsiteY104" fmla="*/ 5612539 h 5753325"/>
              <a:gd name="connsiteX105" fmla="*/ 751230 w 6492864"/>
              <a:gd name="connsiteY105" fmla="*/ 5608092 h 5753325"/>
              <a:gd name="connsiteX106" fmla="*/ 748008 w 6492864"/>
              <a:gd name="connsiteY106" fmla="*/ 5605052 h 5753325"/>
              <a:gd name="connsiteX107" fmla="*/ 728871 w 6492864"/>
              <a:gd name="connsiteY107" fmla="*/ 5589469 h 5753325"/>
              <a:gd name="connsiteX108" fmla="*/ 671898 w 6492864"/>
              <a:gd name="connsiteY108" fmla="*/ 5602363 h 5753325"/>
              <a:gd name="connsiteX109" fmla="*/ 615065 w 6492864"/>
              <a:gd name="connsiteY109" fmla="*/ 5580257 h 5753325"/>
              <a:gd name="connsiteX110" fmla="*/ 355785 w 6492864"/>
              <a:gd name="connsiteY110" fmla="*/ 5514383 h 5753325"/>
              <a:gd name="connsiteX111" fmla="*/ 102269 w 6492864"/>
              <a:gd name="connsiteY111" fmla="*/ 5524347 h 5753325"/>
              <a:gd name="connsiteX112" fmla="*/ 13160 w 6492864"/>
              <a:gd name="connsiteY112" fmla="*/ 5514159 h 5753325"/>
              <a:gd name="connsiteX113" fmla="*/ 0 w 6492864"/>
              <a:gd name="connsiteY113" fmla="*/ 5511735 h 5753325"/>
              <a:gd name="connsiteX114" fmla="*/ 0 w 6492864"/>
              <a:gd name="connsiteY114" fmla="*/ 0 h 5753325"/>
              <a:gd name="connsiteX0" fmla="*/ 0 w 6462955"/>
              <a:gd name="connsiteY0" fmla="*/ 0 h 5753325"/>
              <a:gd name="connsiteX1" fmla="*/ 6438980 w 6462955"/>
              <a:gd name="connsiteY1" fmla="*/ 0 h 5753325"/>
              <a:gd name="connsiteX2" fmla="*/ 6439047 w 6462955"/>
              <a:gd name="connsiteY2" fmla="*/ 147 h 5753325"/>
              <a:gd name="connsiteX3" fmla="*/ 6443456 w 6462955"/>
              <a:gd name="connsiteY3" fmla="*/ 130105 h 5753325"/>
              <a:gd name="connsiteX4" fmla="*/ 6447632 w 6462955"/>
              <a:gd name="connsiteY4" fmla="*/ 170016 h 5753325"/>
              <a:gd name="connsiteX5" fmla="*/ 6396598 w 6462955"/>
              <a:gd name="connsiteY5" fmla="*/ 274847 h 5753325"/>
              <a:gd name="connsiteX6" fmla="*/ 6375685 w 6462955"/>
              <a:gd name="connsiteY6" fmla="*/ 535865 h 5753325"/>
              <a:gd name="connsiteX7" fmla="*/ 6354187 w 6462955"/>
              <a:gd name="connsiteY7" fmla="*/ 615799 h 5753325"/>
              <a:gd name="connsiteX8" fmla="*/ 6459988 w 6462955"/>
              <a:gd name="connsiteY8" fmla="*/ 707628 h 5753325"/>
              <a:gd name="connsiteX9" fmla="*/ 6453989 w 6462955"/>
              <a:gd name="connsiteY9" fmla="*/ 711876 h 5753325"/>
              <a:gd name="connsiteX10" fmla="*/ 6453209 w 6462955"/>
              <a:gd name="connsiteY10" fmla="*/ 719127 h 5753325"/>
              <a:gd name="connsiteX11" fmla="*/ 6457662 w 6462955"/>
              <a:gd name="connsiteY11" fmla="*/ 723331 h 5753325"/>
              <a:gd name="connsiteX12" fmla="*/ 6447445 w 6462955"/>
              <a:gd name="connsiteY12" fmla="*/ 780003 h 5753325"/>
              <a:gd name="connsiteX13" fmla="*/ 6426552 w 6462955"/>
              <a:gd name="connsiteY13" fmla="*/ 845805 h 5753325"/>
              <a:gd name="connsiteX14" fmla="*/ 6434072 w 6462955"/>
              <a:gd name="connsiteY14" fmla="*/ 910733 h 5753325"/>
              <a:gd name="connsiteX15" fmla="*/ 6432570 w 6462955"/>
              <a:gd name="connsiteY15" fmla="*/ 983394 h 5753325"/>
              <a:gd name="connsiteX16" fmla="*/ 6431878 w 6462955"/>
              <a:gd name="connsiteY16" fmla="*/ 1026728 h 5753325"/>
              <a:gd name="connsiteX17" fmla="*/ 6414269 w 6462955"/>
              <a:gd name="connsiteY17" fmla="*/ 1151111 h 5753325"/>
              <a:gd name="connsiteX18" fmla="*/ 6371722 w 6462955"/>
              <a:gd name="connsiteY18" fmla="*/ 1318080 h 5753325"/>
              <a:gd name="connsiteX19" fmla="*/ 6356023 w 6462955"/>
              <a:gd name="connsiteY19" fmla="*/ 1356227 h 5753325"/>
              <a:gd name="connsiteX20" fmla="*/ 6356157 w 6462955"/>
              <a:gd name="connsiteY20" fmla="*/ 1361967 h 5753325"/>
              <a:gd name="connsiteX21" fmla="*/ 6350613 w 6462955"/>
              <a:gd name="connsiteY21" fmla="*/ 1393569 h 5753325"/>
              <a:gd name="connsiteX22" fmla="*/ 6357062 w 6462955"/>
              <a:gd name="connsiteY22" fmla="*/ 1444071 h 5753325"/>
              <a:gd name="connsiteX23" fmla="*/ 6364832 w 6462955"/>
              <a:gd name="connsiteY23" fmla="*/ 1478763 h 5753325"/>
              <a:gd name="connsiteX24" fmla="*/ 6369745 w 6462955"/>
              <a:gd name="connsiteY24" fmla="*/ 1495680 h 5753325"/>
              <a:gd name="connsiteX25" fmla="*/ 6370898 w 6462955"/>
              <a:gd name="connsiteY25" fmla="*/ 1513331 h 5753325"/>
              <a:gd name="connsiteX26" fmla="*/ 6368801 w 6462955"/>
              <a:gd name="connsiteY26" fmla="*/ 1527414 h 5753325"/>
              <a:gd name="connsiteX27" fmla="*/ 6359177 w 6462955"/>
              <a:gd name="connsiteY27" fmla="*/ 1639513 h 5753325"/>
              <a:gd name="connsiteX28" fmla="*/ 6299489 w 6462955"/>
              <a:gd name="connsiteY28" fmla="*/ 1784860 h 5753325"/>
              <a:gd name="connsiteX29" fmla="*/ 6267878 w 6462955"/>
              <a:gd name="connsiteY29" fmla="*/ 1858572 h 5753325"/>
              <a:gd name="connsiteX30" fmla="*/ 6251146 w 6462955"/>
              <a:gd name="connsiteY30" fmla="*/ 1926167 h 5753325"/>
              <a:gd name="connsiteX31" fmla="*/ 6210686 w 6462955"/>
              <a:gd name="connsiteY31" fmla="*/ 2014834 h 5753325"/>
              <a:gd name="connsiteX32" fmla="*/ 6106652 w 6462955"/>
              <a:gd name="connsiteY32" fmla="*/ 2150572 h 5753325"/>
              <a:gd name="connsiteX33" fmla="*/ 6097813 w 6462955"/>
              <a:gd name="connsiteY33" fmla="*/ 2172208 h 5753325"/>
              <a:gd name="connsiteX34" fmla="*/ 6095990 w 6462955"/>
              <a:gd name="connsiteY34" fmla="*/ 2181185 h 5753325"/>
              <a:gd name="connsiteX35" fmla="*/ 6090126 w 6462955"/>
              <a:gd name="connsiteY35" fmla="*/ 2192533 h 5753325"/>
              <a:gd name="connsiteX36" fmla="*/ 6089503 w 6462955"/>
              <a:gd name="connsiteY36" fmla="*/ 2192543 h 5753325"/>
              <a:gd name="connsiteX37" fmla="*/ 6084946 w 6462955"/>
              <a:gd name="connsiteY37" fmla="*/ 2203694 h 5753325"/>
              <a:gd name="connsiteX38" fmla="*/ 5987861 w 6462955"/>
              <a:gd name="connsiteY38" fmla="*/ 2304868 h 5753325"/>
              <a:gd name="connsiteX39" fmla="*/ 5973439 w 6462955"/>
              <a:gd name="connsiteY39" fmla="*/ 2385635 h 5753325"/>
              <a:gd name="connsiteX40" fmla="*/ 5916727 w 6462955"/>
              <a:gd name="connsiteY40" fmla="*/ 2458777 h 5753325"/>
              <a:gd name="connsiteX41" fmla="*/ 5856524 w 6462955"/>
              <a:gd name="connsiteY41" fmla="*/ 2583281 h 5753325"/>
              <a:gd name="connsiteX42" fmla="*/ 5838091 w 6462955"/>
              <a:gd name="connsiteY42" fmla="*/ 2753474 h 5753325"/>
              <a:gd name="connsiteX43" fmla="*/ 5777471 w 6462955"/>
              <a:gd name="connsiteY43" fmla="*/ 2901570 h 5753325"/>
              <a:gd name="connsiteX44" fmla="*/ 5723992 w 6462955"/>
              <a:gd name="connsiteY44" fmla="*/ 2998752 h 5753325"/>
              <a:gd name="connsiteX45" fmla="*/ 5557886 w 6462955"/>
              <a:gd name="connsiteY45" fmla="*/ 3329735 h 5753325"/>
              <a:gd name="connsiteX46" fmla="*/ 5471501 w 6462955"/>
              <a:gd name="connsiteY46" fmla="*/ 3462221 h 5753325"/>
              <a:gd name="connsiteX47" fmla="*/ 5465154 w 6462955"/>
              <a:gd name="connsiteY47" fmla="*/ 3541065 h 5753325"/>
              <a:gd name="connsiteX48" fmla="*/ 5437889 w 6462955"/>
              <a:gd name="connsiteY48" fmla="*/ 3559927 h 5753325"/>
              <a:gd name="connsiteX49" fmla="*/ 5432770 w 6462955"/>
              <a:gd name="connsiteY49" fmla="*/ 3562948 h 5753325"/>
              <a:gd name="connsiteX50" fmla="*/ 5406795 w 6462955"/>
              <a:gd name="connsiteY50" fmla="*/ 3578594 h 5753325"/>
              <a:gd name="connsiteX51" fmla="*/ 5381495 w 6462955"/>
              <a:gd name="connsiteY51" fmla="*/ 3599883 h 5753325"/>
              <a:gd name="connsiteX52" fmla="*/ 5363689 w 6462955"/>
              <a:gd name="connsiteY52" fmla="*/ 3633299 h 5753325"/>
              <a:gd name="connsiteX53" fmla="*/ 5291870 w 6462955"/>
              <a:gd name="connsiteY53" fmla="*/ 3799039 h 5753325"/>
              <a:gd name="connsiteX54" fmla="*/ 5241600 w 6462955"/>
              <a:gd name="connsiteY54" fmla="*/ 3894238 h 5753325"/>
              <a:gd name="connsiteX55" fmla="*/ 5211041 w 6462955"/>
              <a:gd name="connsiteY55" fmla="*/ 3924184 h 5753325"/>
              <a:gd name="connsiteX56" fmla="*/ 5176073 w 6462955"/>
              <a:gd name="connsiteY56" fmla="*/ 3970179 h 5753325"/>
              <a:gd name="connsiteX57" fmla="*/ 5172826 w 6462955"/>
              <a:gd name="connsiteY57" fmla="*/ 3991773 h 5753325"/>
              <a:gd name="connsiteX58" fmla="*/ 5157053 w 6462955"/>
              <a:gd name="connsiteY58" fmla="*/ 3997708 h 5753325"/>
              <a:gd name="connsiteX59" fmla="*/ 5127922 w 6462955"/>
              <a:gd name="connsiteY59" fmla="*/ 4022660 h 5753325"/>
              <a:gd name="connsiteX60" fmla="*/ 5020872 w 6462955"/>
              <a:gd name="connsiteY60" fmla="*/ 4075951 h 5753325"/>
              <a:gd name="connsiteX61" fmla="*/ 4991410 w 6462955"/>
              <a:gd name="connsiteY61" fmla="*/ 4087598 h 5753325"/>
              <a:gd name="connsiteX62" fmla="*/ 4930112 w 6462955"/>
              <a:gd name="connsiteY62" fmla="*/ 4138459 h 5753325"/>
              <a:gd name="connsiteX63" fmla="*/ 4834224 w 6462955"/>
              <a:gd name="connsiteY63" fmla="*/ 4231643 h 5753325"/>
              <a:gd name="connsiteX64" fmla="*/ 4812599 w 6462955"/>
              <a:gd name="connsiteY64" fmla="*/ 4249449 h 5753325"/>
              <a:gd name="connsiteX65" fmla="*/ 4789188 w 6462955"/>
              <a:gd name="connsiteY65" fmla="*/ 4256678 h 5753325"/>
              <a:gd name="connsiteX66" fmla="*/ 4779554 w 6462955"/>
              <a:gd name="connsiteY66" fmla="*/ 4251313 h 5753325"/>
              <a:gd name="connsiteX67" fmla="*/ 4766885 w 6462955"/>
              <a:gd name="connsiteY67" fmla="*/ 4259812 h 5753325"/>
              <a:gd name="connsiteX68" fmla="*/ 4762510 w 6462955"/>
              <a:gd name="connsiteY68" fmla="*/ 4260383 h 5753325"/>
              <a:gd name="connsiteX69" fmla="*/ 4738416 w 6462955"/>
              <a:gd name="connsiteY69" fmla="*/ 4265355 h 5753325"/>
              <a:gd name="connsiteX70" fmla="*/ 4712007 w 6462955"/>
              <a:gd name="connsiteY70" fmla="*/ 4317892 h 5753325"/>
              <a:gd name="connsiteX71" fmla="*/ 4658930 w 6462955"/>
              <a:gd name="connsiteY71" fmla="*/ 4348041 h 5753325"/>
              <a:gd name="connsiteX72" fmla="*/ 4443526 w 6462955"/>
              <a:gd name="connsiteY72" fmla="*/ 4507851 h 5753325"/>
              <a:gd name="connsiteX73" fmla="*/ 4289766 w 6462955"/>
              <a:gd name="connsiteY73" fmla="*/ 4711450 h 5753325"/>
              <a:gd name="connsiteX74" fmla="*/ 4150870 w 6462955"/>
              <a:gd name="connsiteY74" fmla="*/ 4818480 h 5753325"/>
              <a:gd name="connsiteX75" fmla="*/ 4006639 w 6462955"/>
              <a:gd name="connsiteY75" fmla="*/ 4933815 h 5753325"/>
              <a:gd name="connsiteX76" fmla="*/ 3298210 w 6462955"/>
              <a:gd name="connsiteY76" fmla="*/ 5070790 h 5753325"/>
              <a:gd name="connsiteX77" fmla="*/ 2947678 w 6462955"/>
              <a:gd name="connsiteY77" fmla="*/ 5117869 h 5753325"/>
              <a:gd name="connsiteX78" fmla="*/ 2822169 w 6462955"/>
              <a:gd name="connsiteY78" fmla="*/ 5129396 h 5753325"/>
              <a:gd name="connsiteX79" fmla="*/ 2538773 w 6462955"/>
              <a:gd name="connsiteY79" fmla="*/ 5313397 h 5753325"/>
              <a:gd name="connsiteX80" fmla="*/ 2014500 w 6462955"/>
              <a:gd name="connsiteY80" fmla="*/ 5519744 h 5753325"/>
              <a:gd name="connsiteX81" fmla="*/ 1934391 w 6462955"/>
              <a:gd name="connsiteY81" fmla="*/ 5591335 h 5753325"/>
              <a:gd name="connsiteX82" fmla="*/ 1892550 w 6462955"/>
              <a:gd name="connsiteY82" fmla="*/ 5649708 h 5753325"/>
              <a:gd name="connsiteX83" fmla="*/ 1854769 w 6462955"/>
              <a:gd name="connsiteY83" fmla="*/ 5647691 h 5753325"/>
              <a:gd name="connsiteX84" fmla="*/ 1809461 w 6462955"/>
              <a:gd name="connsiteY84" fmla="*/ 5648628 h 5753325"/>
              <a:gd name="connsiteX85" fmla="*/ 1745150 w 6462955"/>
              <a:gd name="connsiteY85" fmla="*/ 5693879 h 5753325"/>
              <a:gd name="connsiteX86" fmla="*/ 1713375 w 6462955"/>
              <a:gd name="connsiteY86" fmla="*/ 5684672 h 5753325"/>
              <a:gd name="connsiteX87" fmla="*/ 1707808 w 6462955"/>
              <a:gd name="connsiteY87" fmla="*/ 5682611 h 5753325"/>
              <a:gd name="connsiteX88" fmla="*/ 1679313 w 6462955"/>
              <a:gd name="connsiteY88" fmla="*/ 5672360 h 5753325"/>
              <a:gd name="connsiteX89" fmla="*/ 1646933 w 6462955"/>
              <a:gd name="connsiteY89" fmla="*/ 5666227 h 5753325"/>
              <a:gd name="connsiteX90" fmla="*/ 1610055 w 6462955"/>
              <a:gd name="connsiteY90" fmla="*/ 5673643 h 5753325"/>
              <a:gd name="connsiteX91" fmla="*/ 1437641 w 6462955"/>
              <a:gd name="connsiteY91" fmla="*/ 5723266 h 5753325"/>
              <a:gd name="connsiteX92" fmla="*/ 1332869 w 6462955"/>
              <a:gd name="connsiteY92" fmla="*/ 5744752 h 5753325"/>
              <a:gd name="connsiteX93" fmla="*/ 1290525 w 6462955"/>
              <a:gd name="connsiteY93" fmla="*/ 5740036 h 5753325"/>
              <a:gd name="connsiteX94" fmla="*/ 1233107 w 6462955"/>
              <a:gd name="connsiteY94" fmla="*/ 5742106 h 5753325"/>
              <a:gd name="connsiteX95" fmla="*/ 1214532 w 6462955"/>
              <a:gd name="connsiteY95" fmla="*/ 5753325 h 5753325"/>
              <a:gd name="connsiteX96" fmla="*/ 1199955 w 6462955"/>
              <a:gd name="connsiteY96" fmla="*/ 5744831 h 5753325"/>
              <a:gd name="connsiteX97" fmla="*/ 1162337 w 6462955"/>
              <a:gd name="connsiteY97" fmla="*/ 5738048 h 5753325"/>
              <a:gd name="connsiteX98" fmla="*/ 1053457 w 6462955"/>
              <a:gd name="connsiteY98" fmla="*/ 5688676 h 5753325"/>
              <a:gd name="connsiteX99" fmla="*/ 1025798 w 6462955"/>
              <a:gd name="connsiteY99" fmla="*/ 5673166 h 5753325"/>
              <a:gd name="connsiteX100" fmla="*/ 947900 w 6462955"/>
              <a:gd name="connsiteY100" fmla="*/ 5657848 h 5753325"/>
              <a:gd name="connsiteX101" fmla="*/ 815627 w 6462955"/>
              <a:gd name="connsiteY101" fmla="*/ 5642557 h 5753325"/>
              <a:gd name="connsiteX102" fmla="*/ 788251 w 6462955"/>
              <a:gd name="connsiteY102" fmla="*/ 5637065 h 5753325"/>
              <a:gd name="connsiteX103" fmla="*/ 767822 w 6462955"/>
              <a:gd name="connsiteY103" fmla="*/ 5623450 h 5753325"/>
              <a:gd name="connsiteX104" fmla="*/ 765791 w 6462955"/>
              <a:gd name="connsiteY104" fmla="*/ 5612539 h 5753325"/>
              <a:gd name="connsiteX105" fmla="*/ 751230 w 6462955"/>
              <a:gd name="connsiteY105" fmla="*/ 5608092 h 5753325"/>
              <a:gd name="connsiteX106" fmla="*/ 748008 w 6462955"/>
              <a:gd name="connsiteY106" fmla="*/ 5605052 h 5753325"/>
              <a:gd name="connsiteX107" fmla="*/ 728871 w 6462955"/>
              <a:gd name="connsiteY107" fmla="*/ 5589469 h 5753325"/>
              <a:gd name="connsiteX108" fmla="*/ 671898 w 6462955"/>
              <a:gd name="connsiteY108" fmla="*/ 5602363 h 5753325"/>
              <a:gd name="connsiteX109" fmla="*/ 615065 w 6462955"/>
              <a:gd name="connsiteY109" fmla="*/ 5580257 h 5753325"/>
              <a:gd name="connsiteX110" fmla="*/ 355785 w 6462955"/>
              <a:gd name="connsiteY110" fmla="*/ 5514383 h 5753325"/>
              <a:gd name="connsiteX111" fmla="*/ 102269 w 6462955"/>
              <a:gd name="connsiteY111" fmla="*/ 5524347 h 5753325"/>
              <a:gd name="connsiteX112" fmla="*/ 13160 w 6462955"/>
              <a:gd name="connsiteY112" fmla="*/ 5514159 h 5753325"/>
              <a:gd name="connsiteX113" fmla="*/ 0 w 6462955"/>
              <a:gd name="connsiteY113" fmla="*/ 5511735 h 5753325"/>
              <a:gd name="connsiteX114" fmla="*/ 0 w 6462955"/>
              <a:gd name="connsiteY114" fmla="*/ 0 h 5753325"/>
              <a:gd name="connsiteX0" fmla="*/ 0 w 6459988"/>
              <a:gd name="connsiteY0" fmla="*/ 0 h 5753325"/>
              <a:gd name="connsiteX1" fmla="*/ 6438980 w 6459988"/>
              <a:gd name="connsiteY1" fmla="*/ 0 h 5753325"/>
              <a:gd name="connsiteX2" fmla="*/ 6439047 w 6459988"/>
              <a:gd name="connsiteY2" fmla="*/ 147 h 5753325"/>
              <a:gd name="connsiteX3" fmla="*/ 6443456 w 6459988"/>
              <a:gd name="connsiteY3" fmla="*/ 130105 h 5753325"/>
              <a:gd name="connsiteX4" fmla="*/ 6447632 w 6459988"/>
              <a:gd name="connsiteY4" fmla="*/ 170016 h 5753325"/>
              <a:gd name="connsiteX5" fmla="*/ 6396598 w 6459988"/>
              <a:gd name="connsiteY5" fmla="*/ 274847 h 5753325"/>
              <a:gd name="connsiteX6" fmla="*/ 6375685 w 6459988"/>
              <a:gd name="connsiteY6" fmla="*/ 535865 h 5753325"/>
              <a:gd name="connsiteX7" fmla="*/ 6354187 w 6459988"/>
              <a:gd name="connsiteY7" fmla="*/ 615799 h 5753325"/>
              <a:gd name="connsiteX8" fmla="*/ 6459988 w 6459988"/>
              <a:gd name="connsiteY8" fmla="*/ 707628 h 5753325"/>
              <a:gd name="connsiteX9" fmla="*/ 6453989 w 6459988"/>
              <a:gd name="connsiteY9" fmla="*/ 711876 h 5753325"/>
              <a:gd name="connsiteX10" fmla="*/ 6453209 w 6459988"/>
              <a:gd name="connsiteY10" fmla="*/ 719127 h 5753325"/>
              <a:gd name="connsiteX11" fmla="*/ 6344988 w 6459988"/>
              <a:gd name="connsiteY11" fmla="*/ 697330 h 5753325"/>
              <a:gd name="connsiteX12" fmla="*/ 6447445 w 6459988"/>
              <a:gd name="connsiteY12" fmla="*/ 780003 h 5753325"/>
              <a:gd name="connsiteX13" fmla="*/ 6426552 w 6459988"/>
              <a:gd name="connsiteY13" fmla="*/ 845805 h 5753325"/>
              <a:gd name="connsiteX14" fmla="*/ 6434072 w 6459988"/>
              <a:gd name="connsiteY14" fmla="*/ 910733 h 5753325"/>
              <a:gd name="connsiteX15" fmla="*/ 6432570 w 6459988"/>
              <a:gd name="connsiteY15" fmla="*/ 983394 h 5753325"/>
              <a:gd name="connsiteX16" fmla="*/ 6431878 w 6459988"/>
              <a:gd name="connsiteY16" fmla="*/ 1026728 h 5753325"/>
              <a:gd name="connsiteX17" fmla="*/ 6414269 w 6459988"/>
              <a:gd name="connsiteY17" fmla="*/ 1151111 h 5753325"/>
              <a:gd name="connsiteX18" fmla="*/ 6371722 w 6459988"/>
              <a:gd name="connsiteY18" fmla="*/ 1318080 h 5753325"/>
              <a:gd name="connsiteX19" fmla="*/ 6356023 w 6459988"/>
              <a:gd name="connsiteY19" fmla="*/ 1356227 h 5753325"/>
              <a:gd name="connsiteX20" fmla="*/ 6356157 w 6459988"/>
              <a:gd name="connsiteY20" fmla="*/ 1361967 h 5753325"/>
              <a:gd name="connsiteX21" fmla="*/ 6350613 w 6459988"/>
              <a:gd name="connsiteY21" fmla="*/ 1393569 h 5753325"/>
              <a:gd name="connsiteX22" fmla="*/ 6357062 w 6459988"/>
              <a:gd name="connsiteY22" fmla="*/ 1444071 h 5753325"/>
              <a:gd name="connsiteX23" fmla="*/ 6364832 w 6459988"/>
              <a:gd name="connsiteY23" fmla="*/ 1478763 h 5753325"/>
              <a:gd name="connsiteX24" fmla="*/ 6369745 w 6459988"/>
              <a:gd name="connsiteY24" fmla="*/ 1495680 h 5753325"/>
              <a:gd name="connsiteX25" fmla="*/ 6370898 w 6459988"/>
              <a:gd name="connsiteY25" fmla="*/ 1513331 h 5753325"/>
              <a:gd name="connsiteX26" fmla="*/ 6368801 w 6459988"/>
              <a:gd name="connsiteY26" fmla="*/ 1527414 h 5753325"/>
              <a:gd name="connsiteX27" fmla="*/ 6359177 w 6459988"/>
              <a:gd name="connsiteY27" fmla="*/ 1639513 h 5753325"/>
              <a:gd name="connsiteX28" fmla="*/ 6299489 w 6459988"/>
              <a:gd name="connsiteY28" fmla="*/ 1784860 h 5753325"/>
              <a:gd name="connsiteX29" fmla="*/ 6267878 w 6459988"/>
              <a:gd name="connsiteY29" fmla="*/ 1858572 h 5753325"/>
              <a:gd name="connsiteX30" fmla="*/ 6251146 w 6459988"/>
              <a:gd name="connsiteY30" fmla="*/ 1926167 h 5753325"/>
              <a:gd name="connsiteX31" fmla="*/ 6210686 w 6459988"/>
              <a:gd name="connsiteY31" fmla="*/ 2014834 h 5753325"/>
              <a:gd name="connsiteX32" fmla="*/ 6106652 w 6459988"/>
              <a:gd name="connsiteY32" fmla="*/ 2150572 h 5753325"/>
              <a:gd name="connsiteX33" fmla="*/ 6097813 w 6459988"/>
              <a:gd name="connsiteY33" fmla="*/ 2172208 h 5753325"/>
              <a:gd name="connsiteX34" fmla="*/ 6095990 w 6459988"/>
              <a:gd name="connsiteY34" fmla="*/ 2181185 h 5753325"/>
              <a:gd name="connsiteX35" fmla="*/ 6090126 w 6459988"/>
              <a:gd name="connsiteY35" fmla="*/ 2192533 h 5753325"/>
              <a:gd name="connsiteX36" fmla="*/ 6089503 w 6459988"/>
              <a:gd name="connsiteY36" fmla="*/ 2192543 h 5753325"/>
              <a:gd name="connsiteX37" fmla="*/ 6084946 w 6459988"/>
              <a:gd name="connsiteY37" fmla="*/ 2203694 h 5753325"/>
              <a:gd name="connsiteX38" fmla="*/ 5987861 w 6459988"/>
              <a:gd name="connsiteY38" fmla="*/ 2304868 h 5753325"/>
              <a:gd name="connsiteX39" fmla="*/ 5973439 w 6459988"/>
              <a:gd name="connsiteY39" fmla="*/ 2385635 h 5753325"/>
              <a:gd name="connsiteX40" fmla="*/ 5916727 w 6459988"/>
              <a:gd name="connsiteY40" fmla="*/ 2458777 h 5753325"/>
              <a:gd name="connsiteX41" fmla="*/ 5856524 w 6459988"/>
              <a:gd name="connsiteY41" fmla="*/ 2583281 h 5753325"/>
              <a:gd name="connsiteX42" fmla="*/ 5838091 w 6459988"/>
              <a:gd name="connsiteY42" fmla="*/ 2753474 h 5753325"/>
              <a:gd name="connsiteX43" fmla="*/ 5777471 w 6459988"/>
              <a:gd name="connsiteY43" fmla="*/ 2901570 h 5753325"/>
              <a:gd name="connsiteX44" fmla="*/ 5723992 w 6459988"/>
              <a:gd name="connsiteY44" fmla="*/ 2998752 h 5753325"/>
              <a:gd name="connsiteX45" fmla="*/ 5557886 w 6459988"/>
              <a:gd name="connsiteY45" fmla="*/ 3329735 h 5753325"/>
              <a:gd name="connsiteX46" fmla="*/ 5471501 w 6459988"/>
              <a:gd name="connsiteY46" fmla="*/ 3462221 h 5753325"/>
              <a:gd name="connsiteX47" fmla="*/ 5465154 w 6459988"/>
              <a:gd name="connsiteY47" fmla="*/ 3541065 h 5753325"/>
              <a:gd name="connsiteX48" fmla="*/ 5437889 w 6459988"/>
              <a:gd name="connsiteY48" fmla="*/ 3559927 h 5753325"/>
              <a:gd name="connsiteX49" fmla="*/ 5432770 w 6459988"/>
              <a:gd name="connsiteY49" fmla="*/ 3562948 h 5753325"/>
              <a:gd name="connsiteX50" fmla="*/ 5406795 w 6459988"/>
              <a:gd name="connsiteY50" fmla="*/ 3578594 h 5753325"/>
              <a:gd name="connsiteX51" fmla="*/ 5381495 w 6459988"/>
              <a:gd name="connsiteY51" fmla="*/ 3599883 h 5753325"/>
              <a:gd name="connsiteX52" fmla="*/ 5363689 w 6459988"/>
              <a:gd name="connsiteY52" fmla="*/ 3633299 h 5753325"/>
              <a:gd name="connsiteX53" fmla="*/ 5291870 w 6459988"/>
              <a:gd name="connsiteY53" fmla="*/ 3799039 h 5753325"/>
              <a:gd name="connsiteX54" fmla="*/ 5241600 w 6459988"/>
              <a:gd name="connsiteY54" fmla="*/ 3894238 h 5753325"/>
              <a:gd name="connsiteX55" fmla="*/ 5211041 w 6459988"/>
              <a:gd name="connsiteY55" fmla="*/ 3924184 h 5753325"/>
              <a:gd name="connsiteX56" fmla="*/ 5176073 w 6459988"/>
              <a:gd name="connsiteY56" fmla="*/ 3970179 h 5753325"/>
              <a:gd name="connsiteX57" fmla="*/ 5172826 w 6459988"/>
              <a:gd name="connsiteY57" fmla="*/ 3991773 h 5753325"/>
              <a:gd name="connsiteX58" fmla="*/ 5157053 w 6459988"/>
              <a:gd name="connsiteY58" fmla="*/ 3997708 h 5753325"/>
              <a:gd name="connsiteX59" fmla="*/ 5127922 w 6459988"/>
              <a:gd name="connsiteY59" fmla="*/ 4022660 h 5753325"/>
              <a:gd name="connsiteX60" fmla="*/ 5020872 w 6459988"/>
              <a:gd name="connsiteY60" fmla="*/ 4075951 h 5753325"/>
              <a:gd name="connsiteX61" fmla="*/ 4991410 w 6459988"/>
              <a:gd name="connsiteY61" fmla="*/ 4087598 h 5753325"/>
              <a:gd name="connsiteX62" fmla="*/ 4930112 w 6459988"/>
              <a:gd name="connsiteY62" fmla="*/ 4138459 h 5753325"/>
              <a:gd name="connsiteX63" fmla="*/ 4834224 w 6459988"/>
              <a:gd name="connsiteY63" fmla="*/ 4231643 h 5753325"/>
              <a:gd name="connsiteX64" fmla="*/ 4812599 w 6459988"/>
              <a:gd name="connsiteY64" fmla="*/ 4249449 h 5753325"/>
              <a:gd name="connsiteX65" fmla="*/ 4789188 w 6459988"/>
              <a:gd name="connsiteY65" fmla="*/ 4256678 h 5753325"/>
              <a:gd name="connsiteX66" fmla="*/ 4779554 w 6459988"/>
              <a:gd name="connsiteY66" fmla="*/ 4251313 h 5753325"/>
              <a:gd name="connsiteX67" fmla="*/ 4766885 w 6459988"/>
              <a:gd name="connsiteY67" fmla="*/ 4259812 h 5753325"/>
              <a:gd name="connsiteX68" fmla="*/ 4762510 w 6459988"/>
              <a:gd name="connsiteY68" fmla="*/ 4260383 h 5753325"/>
              <a:gd name="connsiteX69" fmla="*/ 4738416 w 6459988"/>
              <a:gd name="connsiteY69" fmla="*/ 4265355 h 5753325"/>
              <a:gd name="connsiteX70" fmla="*/ 4712007 w 6459988"/>
              <a:gd name="connsiteY70" fmla="*/ 4317892 h 5753325"/>
              <a:gd name="connsiteX71" fmla="*/ 4658930 w 6459988"/>
              <a:gd name="connsiteY71" fmla="*/ 4348041 h 5753325"/>
              <a:gd name="connsiteX72" fmla="*/ 4443526 w 6459988"/>
              <a:gd name="connsiteY72" fmla="*/ 4507851 h 5753325"/>
              <a:gd name="connsiteX73" fmla="*/ 4289766 w 6459988"/>
              <a:gd name="connsiteY73" fmla="*/ 4711450 h 5753325"/>
              <a:gd name="connsiteX74" fmla="*/ 4150870 w 6459988"/>
              <a:gd name="connsiteY74" fmla="*/ 4818480 h 5753325"/>
              <a:gd name="connsiteX75" fmla="*/ 4006639 w 6459988"/>
              <a:gd name="connsiteY75" fmla="*/ 4933815 h 5753325"/>
              <a:gd name="connsiteX76" fmla="*/ 3298210 w 6459988"/>
              <a:gd name="connsiteY76" fmla="*/ 5070790 h 5753325"/>
              <a:gd name="connsiteX77" fmla="*/ 2947678 w 6459988"/>
              <a:gd name="connsiteY77" fmla="*/ 5117869 h 5753325"/>
              <a:gd name="connsiteX78" fmla="*/ 2822169 w 6459988"/>
              <a:gd name="connsiteY78" fmla="*/ 5129396 h 5753325"/>
              <a:gd name="connsiteX79" fmla="*/ 2538773 w 6459988"/>
              <a:gd name="connsiteY79" fmla="*/ 5313397 h 5753325"/>
              <a:gd name="connsiteX80" fmla="*/ 2014500 w 6459988"/>
              <a:gd name="connsiteY80" fmla="*/ 5519744 h 5753325"/>
              <a:gd name="connsiteX81" fmla="*/ 1934391 w 6459988"/>
              <a:gd name="connsiteY81" fmla="*/ 5591335 h 5753325"/>
              <a:gd name="connsiteX82" fmla="*/ 1892550 w 6459988"/>
              <a:gd name="connsiteY82" fmla="*/ 5649708 h 5753325"/>
              <a:gd name="connsiteX83" fmla="*/ 1854769 w 6459988"/>
              <a:gd name="connsiteY83" fmla="*/ 5647691 h 5753325"/>
              <a:gd name="connsiteX84" fmla="*/ 1809461 w 6459988"/>
              <a:gd name="connsiteY84" fmla="*/ 5648628 h 5753325"/>
              <a:gd name="connsiteX85" fmla="*/ 1745150 w 6459988"/>
              <a:gd name="connsiteY85" fmla="*/ 5693879 h 5753325"/>
              <a:gd name="connsiteX86" fmla="*/ 1713375 w 6459988"/>
              <a:gd name="connsiteY86" fmla="*/ 5684672 h 5753325"/>
              <a:gd name="connsiteX87" fmla="*/ 1707808 w 6459988"/>
              <a:gd name="connsiteY87" fmla="*/ 5682611 h 5753325"/>
              <a:gd name="connsiteX88" fmla="*/ 1679313 w 6459988"/>
              <a:gd name="connsiteY88" fmla="*/ 5672360 h 5753325"/>
              <a:gd name="connsiteX89" fmla="*/ 1646933 w 6459988"/>
              <a:gd name="connsiteY89" fmla="*/ 5666227 h 5753325"/>
              <a:gd name="connsiteX90" fmla="*/ 1610055 w 6459988"/>
              <a:gd name="connsiteY90" fmla="*/ 5673643 h 5753325"/>
              <a:gd name="connsiteX91" fmla="*/ 1437641 w 6459988"/>
              <a:gd name="connsiteY91" fmla="*/ 5723266 h 5753325"/>
              <a:gd name="connsiteX92" fmla="*/ 1332869 w 6459988"/>
              <a:gd name="connsiteY92" fmla="*/ 5744752 h 5753325"/>
              <a:gd name="connsiteX93" fmla="*/ 1290525 w 6459988"/>
              <a:gd name="connsiteY93" fmla="*/ 5740036 h 5753325"/>
              <a:gd name="connsiteX94" fmla="*/ 1233107 w 6459988"/>
              <a:gd name="connsiteY94" fmla="*/ 5742106 h 5753325"/>
              <a:gd name="connsiteX95" fmla="*/ 1214532 w 6459988"/>
              <a:gd name="connsiteY95" fmla="*/ 5753325 h 5753325"/>
              <a:gd name="connsiteX96" fmla="*/ 1199955 w 6459988"/>
              <a:gd name="connsiteY96" fmla="*/ 5744831 h 5753325"/>
              <a:gd name="connsiteX97" fmla="*/ 1162337 w 6459988"/>
              <a:gd name="connsiteY97" fmla="*/ 5738048 h 5753325"/>
              <a:gd name="connsiteX98" fmla="*/ 1053457 w 6459988"/>
              <a:gd name="connsiteY98" fmla="*/ 5688676 h 5753325"/>
              <a:gd name="connsiteX99" fmla="*/ 1025798 w 6459988"/>
              <a:gd name="connsiteY99" fmla="*/ 5673166 h 5753325"/>
              <a:gd name="connsiteX100" fmla="*/ 947900 w 6459988"/>
              <a:gd name="connsiteY100" fmla="*/ 5657848 h 5753325"/>
              <a:gd name="connsiteX101" fmla="*/ 815627 w 6459988"/>
              <a:gd name="connsiteY101" fmla="*/ 5642557 h 5753325"/>
              <a:gd name="connsiteX102" fmla="*/ 788251 w 6459988"/>
              <a:gd name="connsiteY102" fmla="*/ 5637065 h 5753325"/>
              <a:gd name="connsiteX103" fmla="*/ 767822 w 6459988"/>
              <a:gd name="connsiteY103" fmla="*/ 5623450 h 5753325"/>
              <a:gd name="connsiteX104" fmla="*/ 765791 w 6459988"/>
              <a:gd name="connsiteY104" fmla="*/ 5612539 h 5753325"/>
              <a:gd name="connsiteX105" fmla="*/ 751230 w 6459988"/>
              <a:gd name="connsiteY105" fmla="*/ 5608092 h 5753325"/>
              <a:gd name="connsiteX106" fmla="*/ 748008 w 6459988"/>
              <a:gd name="connsiteY106" fmla="*/ 5605052 h 5753325"/>
              <a:gd name="connsiteX107" fmla="*/ 728871 w 6459988"/>
              <a:gd name="connsiteY107" fmla="*/ 5589469 h 5753325"/>
              <a:gd name="connsiteX108" fmla="*/ 671898 w 6459988"/>
              <a:gd name="connsiteY108" fmla="*/ 5602363 h 5753325"/>
              <a:gd name="connsiteX109" fmla="*/ 615065 w 6459988"/>
              <a:gd name="connsiteY109" fmla="*/ 5580257 h 5753325"/>
              <a:gd name="connsiteX110" fmla="*/ 355785 w 6459988"/>
              <a:gd name="connsiteY110" fmla="*/ 5514383 h 5753325"/>
              <a:gd name="connsiteX111" fmla="*/ 102269 w 6459988"/>
              <a:gd name="connsiteY111" fmla="*/ 5524347 h 5753325"/>
              <a:gd name="connsiteX112" fmla="*/ 13160 w 6459988"/>
              <a:gd name="connsiteY112" fmla="*/ 5514159 h 5753325"/>
              <a:gd name="connsiteX113" fmla="*/ 0 w 6459988"/>
              <a:gd name="connsiteY113" fmla="*/ 5511735 h 5753325"/>
              <a:gd name="connsiteX114" fmla="*/ 0 w 6459988"/>
              <a:gd name="connsiteY114" fmla="*/ 0 h 5753325"/>
              <a:gd name="connsiteX0" fmla="*/ 0 w 6459988"/>
              <a:gd name="connsiteY0" fmla="*/ 0 h 5753325"/>
              <a:gd name="connsiteX1" fmla="*/ 6438980 w 6459988"/>
              <a:gd name="connsiteY1" fmla="*/ 0 h 5753325"/>
              <a:gd name="connsiteX2" fmla="*/ 6439047 w 6459988"/>
              <a:gd name="connsiteY2" fmla="*/ 147 h 5753325"/>
              <a:gd name="connsiteX3" fmla="*/ 6443456 w 6459988"/>
              <a:gd name="connsiteY3" fmla="*/ 130105 h 5753325"/>
              <a:gd name="connsiteX4" fmla="*/ 6447632 w 6459988"/>
              <a:gd name="connsiteY4" fmla="*/ 170016 h 5753325"/>
              <a:gd name="connsiteX5" fmla="*/ 6396598 w 6459988"/>
              <a:gd name="connsiteY5" fmla="*/ 274847 h 5753325"/>
              <a:gd name="connsiteX6" fmla="*/ 6375685 w 6459988"/>
              <a:gd name="connsiteY6" fmla="*/ 535865 h 5753325"/>
              <a:gd name="connsiteX7" fmla="*/ 6354187 w 6459988"/>
              <a:gd name="connsiteY7" fmla="*/ 615799 h 5753325"/>
              <a:gd name="connsiteX8" fmla="*/ 6459988 w 6459988"/>
              <a:gd name="connsiteY8" fmla="*/ 707628 h 5753325"/>
              <a:gd name="connsiteX9" fmla="*/ 6453989 w 6459988"/>
              <a:gd name="connsiteY9" fmla="*/ 711876 h 5753325"/>
              <a:gd name="connsiteX10" fmla="*/ 6344988 w 6459988"/>
              <a:gd name="connsiteY10" fmla="*/ 697330 h 5753325"/>
              <a:gd name="connsiteX11" fmla="*/ 6447445 w 6459988"/>
              <a:gd name="connsiteY11" fmla="*/ 780003 h 5753325"/>
              <a:gd name="connsiteX12" fmla="*/ 6426552 w 6459988"/>
              <a:gd name="connsiteY12" fmla="*/ 845805 h 5753325"/>
              <a:gd name="connsiteX13" fmla="*/ 6434072 w 6459988"/>
              <a:gd name="connsiteY13" fmla="*/ 910733 h 5753325"/>
              <a:gd name="connsiteX14" fmla="*/ 6432570 w 6459988"/>
              <a:gd name="connsiteY14" fmla="*/ 983394 h 5753325"/>
              <a:gd name="connsiteX15" fmla="*/ 6431878 w 6459988"/>
              <a:gd name="connsiteY15" fmla="*/ 1026728 h 5753325"/>
              <a:gd name="connsiteX16" fmla="*/ 6414269 w 6459988"/>
              <a:gd name="connsiteY16" fmla="*/ 1151111 h 5753325"/>
              <a:gd name="connsiteX17" fmla="*/ 6371722 w 6459988"/>
              <a:gd name="connsiteY17" fmla="*/ 1318080 h 5753325"/>
              <a:gd name="connsiteX18" fmla="*/ 6356023 w 6459988"/>
              <a:gd name="connsiteY18" fmla="*/ 1356227 h 5753325"/>
              <a:gd name="connsiteX19" fmla="*/ 6356157 w 6459988"/>
              <a:gd name="connsiteY19" fmla="*/ 1361967 h 5753325"/>
              <a:gd name="connsiteX20" fmla="*/ 6350613 w 6459988"/>
              <a:gd name="connsiteY20" fmla="*/ 1393569 h 5753325"/>
              <a:gd name="connsiteX21" fmla="*/ 6357062 w 6459988"/>
              <a:gd name="connsiteY21" fmla="*/ 1444071 h 5753325"/>
              <a:gd name="connsiteX22" fmla="*/ 6364832 w 6459988"/>
              <a:gd name="connsiteY22" fmla="*/ 1478763 h 5753325"/>
              <a:gd name="connsiteX23" fmla="*/ 6369745 w 6459988"/>
              <a:gd name="connsiteY23" fmla="*/ 1495680 h 5753325"/>
              <a:gd name="connsiteX24" fmla="*/ 6370898 w 6459988"/>
              <a:gd name="connsiteY24" fmla="*/ 1513331 h 5753325"/>
              <a:gd name="connsiteX25" fmla="*/ 6368801 w 6459988"/>
              <a:gd name="connsiteY25" fmla="*/ 1527414 h 5753325"/>
              <a:gd name="connsiteX26" fmla="*/ 6359177 w 6459988"/>
              <a:gd name="connsiteY26" fmla="*/ 1639513 h 5753325"/>
              <a:gd name="connsiteX27" fmla="*/ 6299489 w 6459988"/>
              <a:gd name="connsiteY27" fmla="*/ 1784860 h 5753325"/>
              <a:gd name="connsiteX28" fmla="*/ 6267878 w 6459988"/>
              <a:gd name="connsiteY28" fmla="*/ 1858572 h 5753325"/>
              <a:gd name="connsiteX29" fmla="*/ 6251146 w 6459988"/>
              <a:gd name="connsiteY29" fmla="*/ 1926167 h 5753325"/>
              <a:gd name="connsiteX30" fmla="*/ 6210686 w 6459988"/>
              <a:gd name="connsiteY30" fmla="*/ 2014834 h 5753325"/>
              <a:gd name="connsiteX31" fmla="*/ 6106652 w 6459988"/>
              <a:gd name="connsiteY31" fmla="*/ 2150572 h 5753325"/>
              <a:gd name="connsiteX32" fmla="*/ 6097813 w 6459988"/>
              <a:gd name="connsiteY32" fmla="*/ 2172208 h 5753325"/>
              <a:gd name="connsiteX33" fmla="*/ 6095990 w 6459988"/>
              <a:gd name="connsiteY33" fmla="*/ 2181185 h 5753325"/>
              <a:gd name="connsiteX34" fmla="*/ 6090126 w 6459988"/>
              <a:gd name="connsiteY34" fmla="*/ 2192533 h 5753325"/>
              <a:gd name="connsiteX35" fmla="*/ 6089503 w 6459988"/>
              <a:gd name="connsiteY35" fmla="*/ 2192543 h 5753325"/>
              <a:gd name="connsiteX36" fmla="*/ 6084946 w 6459988"/>
              <a:gd name="connsiteY36" fmla="*/ 2203694 h 5753325"/>
              <a:gd name="connsiteX37" fmla="*/ 5987861 w 6459988"/>
              <a:gd name="connsiteY37" fmla="*/ 2304868 h 5753325"/>
              <a:gd name="connsiteX38" fmla="*/ 5973439 w 6459988"/>
              <a:gd name="connsiteY38" fmla="*/ 2385635 h 5753325"/>
              <a:gd name="connsiteX39" fmla="*/ 5916727 w 6459988"/>
              <a:gd name="connsiteY39" fmla="*/ 2458777 h 5753325"/>
              <a:gd name="connsiteX40" fmla="*/ 5856524 w 6459988"/>
              <a:gd name="connsiteY40" fmla="*/ 2583281 h 5753325"/>
              <a:gd name="connsiteX41" fmla="*/ 5838091 w 6459988"/>
              <a:gd name="connsiteY41" fmla="*/ 2753474 h 5753325"/>
              <a:gd name="connsiteX42" fmla="*/ 5777471 w 6459988"/>
              <a:gd name="connsiteY42" fmla="*/ 2901570 h 5753325"/>
              <a:gd name="connsiteX43" fmla="*/ 5723992 w 6459988"/>
              <a:gd name="connsiteY43" fmla="*/ 2998752 h 5753325"/>
              <a:gd name="connsiteX44" fmla="*/ 5557886 w 6459988"/>
              <a:gd name="connsiteY44" fmla="*/ 3329735 h 5753325"/>
              <a:gd name="connsiteX45" fmla="*/ 5471501 w 6459988"/>
              <a:gd name="connsiteY45" fmla="*/ 3462221 h 5753325"/>
              <a:gd name="connsiteX46" fmla="*/ 5465154 w 6459988"/>
              <a:gd name="connsiteY46" fmla="*/ 3541065 h 5753325"/>
              <a:gd name="connsiteX47" fmla="*/ 5437889 w 6459988"/>
              <a:gd name="connsiteY47" fmla="*/ 3559927 h 5753325"/>
              <a:gd name="connsiteX48" fmla="*/ 5432770 w 6459988"/>
              <a:gd name="connsiteY48" fmla="*/ 3562948 h 5753325"/>
              <a:gd name="connsiteX49" fmla="*/ 5406795 w 6459988"/>
              <a:gd name="connsiteY49" fmla="*/ 3578594 h 5753325"/>
              <a:gd name="connsiteX50" fmla="*/ 5381495 w 6459988"/>
              <a:gd name="connsiteY50" fmla="*/ 3599883 h 5753325"/>
              <a:gd name="connsiteX51" fmla="*/ 5363689 w 6459988"/>
              <a:gd name="connsiteY51" fmla="*/ 3633299 h 5753325"/>
              <a:gd name="connsiteX52" fmla="*/ 5291870 w 6459988"/>
              <a:gd name="connsiteY52" fmla="*/ 3799039 h 5753325"/>
              <a:gd name="connsiteX53" fmla="*/ 5241600 w 6459988"/>
              <a:gd name="connsiteY53" fmla="*/ 3894238 h 5753325"/>
              <a:gd name="connsiteX54" fmla="*/ 5211041 w 6459988"/>
              <a:gd name="connsiteY54" fmla="*/ 3924184 h 5753325"/>
              <a:gd name="connsiteX55" fmla="*/ 5176073 w 6459988"/>
              <a:gd name="connsiteY55" fmla="*/ 3970179 h 5753325"/>
              <a:gd name="connsiteX56" fmla="*/ 5172826 w 6459988"/>
              <a:gd name="connsiteY56" fmla="*/ 3991773 h 5753325"/>
              <a:gd name="connsiteX57" fmla="*/ 5157053 w 6459988"/>
              <a:gd name="connsiteY57" fmla="*/ 3997708 h 5753325"/>
              <a:gd name="connsiteX58" fmla="*/ 5127922 w 6459988"/>
              <a:gd name="connsiteY58" fmla="*/ 4022660 h 5753325"/>
              <a:gd name="connsiteX59" fmla="*/ 5020872 w 6459988"/>
              <a:gd name="connsiteY59" fmla="*/ 4075951 h 5753325"/>
              <a:gd name="connsiteX60" fmla="*/ 4991410 w 6459988"/>
              <a:gd name="connsiteY60" fmla="*/ 4087598 h 5753325"/>
              <a:gd name="connsiteX61" fmla="*/ 4930112 w 6459988"/>
              <a:gd name="connsiteY61" fmla="*/ 4138459 h 5753325"/>
              <a:gd name="connsiteX62" fmla="*/ 4834224 w 6459988"/>
              <a:gd name="connsiteY62" fmla="*/ 4231643 h 5753325"/>
              <a:gd name="connsiteX63" fmla="*/ 4812599 w 6459988"/>
              <a:gd name="connsiteY63" fmla="*/ 4249449 h 5753325"/>
              <a:gd name="connsiteX64" fmla="*/ 4789188 w 6459988"/>
              <a:gd name="connsiteY64" fmla="*/ 4256678 h 5753325"/>
              <a:gd name="connsiteX65" fmla="*/ 4779554 w 6459988"/>
              <a:gd name="connsiteY65" fmla="*/ 4251313 h 5753325"/>
              <a:gd name="connsiteX66" fmla="*/ 4766885 w 6459988"/>
              <a:gd name="connsiteY66" fmla="*/ 4259812 h 5753325"/>
              <a:gd name="connsiteX67" fmla="*/ 4762510 w 6459988"/>
              <a:gd name="connsiteY67" fmla="*/ 4260383 h 5753325"/>
              <a:gd name="connsiteX68" fmla="*/ 4738416 w 6459988"/>
              <a:gd name="connsiteY68" fmla="*/ 4265355 h 5753325"/>
              <a:gd name="connsiteX69" fmla="*/ 4712007 w 6459988"/>
              <a:gd name="connsiteY69" fmla="*/ 4317892 h 5753325"/>
              <a:gd name="connsiteX70" fmla="*/ 4658930 w 6459988"/>
              <a:gd name="connsiteY70" fmla="*/ 4348041 h 5753325"/>
              <a:gd name="connsiteX71" fmla="*/ 4443526 w 6459988"/>
              <a:gd name="connsiteY71" fmla="*/ 4507851 h 5753325"/>
              <a:gd name="connsiteX72" fmla="*/ 4289766 w 6459988"/>
              <a:gd name="connsiteY72" fmla="*/ 4711450 h 5753325"/>
              <a:gd name="connsiteX73" fmla="*/ 4150870 w 6459988"/>
              <a:gd name="connsiteY73" fmla="*/ 4818480 h 5753325"/>
              <a:gd name="connsiteX74" fmla="*/ 4006639 w 6459988"/>
              <a:gd name="connsiteY74" fmla="*/ 4933815 h 5753325"/>
              <a:gd name="connsiteX75" fmla="*/ 3298210 w 6459988"/>
              <a:gd name="connsiteY75" fmla="*/ 5070790 h 5753325"/>
              <a:gd name="connsiteX76" fmla="*/ 2947678 w 6459988"/>
              <a:gd name="connsiteY76" fmla="*/ 5117869 h 5753325"/>
              <a:gd name="connsiteX77" fmla="*/ 2822169 w 6459988"/>
              <a:gd name="connsiteY77" fmla="*/ 5129396 h 5753325"/>
              <a:gd name="connsiteX78" fmla="*/ 2538773 w 6459988"/>
              <a:gd name="connsiteY78" fmla="*/ 5313397 h 5753325"/>
              <a:gd name="connsiteX79" fmla="*/ 2014500 w 6459988"/>
              <a:gd name="connsiteY79" fmla="*/ 5519744 h 5753325"/>
              <a:gd name="connsiteX80" fmla="*/ 1934391 w 6459988"/>
              <a:gd name="connsiteY80" fmla="*/ 5591335 h 5753325"/>
              <a:gd name="connsiteX81" fmla="*/ 1892550 w 6459988"/>
              <a:gd name="connsiteY81" fmla="*/ 5649708 h 5753325"/>
              <a:gd name="connsiteX82" fmla="*/ 1854769 w 6459988"/>
              <a:gd name="connsiteY82" fmla="*/ 5647691 h 5753325"/>
              <a:gd name="connsiteX83" fmla="*/ 1809461 w 6459988"/>
              <a:gd name="connsiteY83" fmla="*/ 5648628 h 5753325"/>
              <a:gd name="connsiteX84" fmla="*/ 1745150 w 6459988"/>
              <a:gd name="connsiteY84" fmla="*/ 5693879 h 5753325"/>
              <a:gd name="connsiteX85" fmla="*/ 1713375 w 6459988"/>
              <a:gd name="connsiteY85" fmla="*/ 5684672 h 5753325"/>
              <a:gd name="connsiteX86" fmla="*/ 1707808 w 6459988"/>
              <a:gd name="connsiteY86" fmla="*/ 5682611 h 5753325"/>
              <a:gd name="connsiteX87" fmla="*/ 1679313 w 6459988"/>
              <a:gd name="connsiteY87" fmla="*/ 5672360 h 5753325"/>
              <a:gd name="connsiteX88" fmla="*/ 1646933 w 6459988"/>
              <a:gd name="connsiteY88" fmla="*/ 5666227 h 5753325"/>
              <a:gd name="connsiteX89" fmla="*/ 1610055 w 6459988"/>
              <a:gd name="connsiteY89" fmla="*/ 5673643 h 5753325"/>
              <a:gd name="connsiteX90" fmla="*/ 1437641 w 6459988"/>
              <a:gd name="connsiteY90" fmla="*/ 5723266 h 5753325"/>
              <a:gd name="connsiteX91" fmla="*/ 1332869 w 6459988"/>
              <a:gd name="connsiteY91" fmla="*/ 5744752 h 5753325"/>
              <a:gd name="connsiteX92" fmla="*/ 1290525 w 6459988"/>
              <a:gd name="connsiteY92" fmla="*/ 5740036 h 5753325"/>
              <a:gd name="connsiteX93" fmla="*/ 1233107 w 6459988"/>
              <a:gd name="connsiteY93" fmla="*/ 5742106 h 5753325"/>
              <a:gd name="connsiteX94" fmla="*/ 1214532 w 6459988"/>
              <a:gd name="connsiteY94" fmla="*/ 5753325 h 5753325"/>
              <a:gd name="connsiteX95" fmla="*/ 1199955 w 6459988"/>
              <a:gd name="connsiteY95" fmla="*/ 5744831 h 5753325"/>
              <a:gd name="connsiteX96" fmla="*/ 1162337 w 6459988"/>
              <a:gd name="connsiteY96" fmla="*/ 5738048 h 5753325"/>
              <a:gd name="connsiteX97" fmla="*/ 1053457 w 6459988"/>
              <a:gd name="connsiteY97" fmla="*/ 5688676 h 5753325"/>
              <a:gd name="connsiteX98" fmla="*/ 1025798 w 6459988"/>
              <a:gd name="connsiteY98" fmla="*/ 5673166 h 5753325"/>
              <a:gd name="connsiteX99" fmla="*/ 947900 w 6459988"/>
              <a:gd name="connsiteY99" fmla="*/ 5657848 h 5753325"/>
              <a:gd name="connsiteX100" fmla="*/ 815627 w 6459988"/>
              <a:gd name="connsiteY100" fmla="*/ 5642557 h 5753325"/>
              <a:gd name="connsiteX101" fmla="*/ 788251 w 6459988"/>
              <a:gd name="connsiteY101" fmla="*/ 5637065 h 5753325"/>
              <a:gd name="connsiteX102" fmla="*/ 767822 w 6459988"/>
              <a:gd name="connsiteY102" fmla="*/ 5623450 h 5753325"/>
              <a:gd name="connsiteX103" fmla="*/ 765791 w 6459988"/>
              <a:gd name="connsiteY103" fmla="*/ 5612539 h 5753325"/>
              <a:gd name="connsiteX104" fmla="*/ 751230 w 6459988"/>
              <a:gd name="connsiteY104" fmla="*/ 5608092 h 5753325"/>
              <a:gd name="connsiteX105" fmla="*/ 748008 w 6459988"/>
              <a:gd name="connsiteY105" fmla="*/ 5605052 h 5753325"/>
              <a:gd name="connsiteX106" fmla="*/ 728871 w 6459988"/>
              <a:gd name="connsiteY106" fmla="*/ 5589469 h 5753325"/>
              <a:gd name="connsiteX107" fmla="*/ 671898 w 6459988"/>
              <a:gd name="connsiteY107" fmla="*/ 5602363 h 5753325"/>
              <a:gd name="connsiteX108" fmla="*/ 615065 w 6459988"/>
              <a:gd name="connsiteY108" fmla="*/ 5580257 h 5753325"/>
              <a:gd name="connsiteX109" fmla="*/ 355785 w 6459988"/>
              <a:gd name="connsiteY109" fmla="*/ 5514383 h 5753325"/>
              <a:gd name="connsiteX110" fmla="*/ 102269 w 6459988"/>
              <a:gd name="connsiteY110" fmla="*/ 5524347 h 5753325"/>
              <a:gd name="connsiteX111" fmla="*/ 13160 w 6459988"/>
              <a:gd name="connsiteY111" fmla="*/ 5514159 h 5753325"/>
              <a:gd name="connsiteX112" fmla="*/ 0 w 6459988"/>
              <a:gd name="connsiteY112" fmla="*/ 5511735 h 5753325"/>
              <a:gd name="connsiteX113" fmla="*/ 0 w 6459988"/>
              <a:gd name="connsiteY113" fmla="*/ 0 h 5753325"/>
              <a:gd name="connsiteX0" fmla="*/ 0 w 6459988"/>
              <a:gd name="connsiteY0" fmla="*/ 0 h 5753325"/>
              <a:gd name="connsiteX1" fmla="*/ 6438980 w 6459988"/>
              <a:gd name="connsiteY1" fmla="*/ 0 h 5753325"/>
              <a:gd name="connsiteX2" fmla="*/ 6439047 w 6459988"/>
              <a:gd name="connsiteY2" fmla="*/ 147 h 5753325"/>
              <a:gd name="connsiteX3" fmla="*/ 6443456 w 6459988"/>
              <a:gd name="connsiteY3" fmla="*/ 130105 h 5753325"/>
              <a:gd name="connsiteX4" fmla="*/ 6447632 w 6459988"/>
              <a:gd name="connsiteY4" fmla="*/ 170016 h 5753325"/>
              <a:gd name="connsiteX5" fmla="*/ 6396598 w 6459988"/>
              <a:gd name="connsiteY5" fmla="*/ 274847 h 5753325"/>
              <a:gd name="connsiteX6" fmla="*/ 6375685 w 6459988"/>
              <a:gd name="connsiteY6" fmla="*/ 535865 h 5753325"/>
              <a:gd name="connsiteX7" fmla="*/ 6354187 w 6459988"/>
              <a:gd name="connsiteY7" fmla="*/ 615799 h 5753325"/>
              <a:gd name="connsiteX8" fmla="*/ 6459988 w 6459988"/>
              <a:gd name="connsiteY8" fmla="*/ 707628 h 5753325"/>
              <a:gd name="connsiteX9" fmla="*/ 6344988 w 6459988"/>
              <a:gd name="connsiteY9" fmla="*/ 697330 h 5753325"/>
              <a:gd name="connsiteX10" fmla="*/ 6447445 w 6459988"/>
              <a:gd name="connsiteY10" fmla="*/ 780003 h 5753325"/>
              <a:gd name="connsiteX11" fmla="*/ 6426552 w 6459988"/>
              <a:gd name="connsiteY11" fmla="*/ 845805 h 5753325"/>
              <a:gd name="connsiteX12" fmla="*/ 6434072 w 6459988"/>
              <a:gd name="connsiteY12" fmla="*/ 910733 h 5753325"/>
              <a:gd name="connsiteX13" fmla="*/ 6432570 w 6459988"/>
              <a:gd name="connsiteY13" fmla="*/ 983394 h 5753325"/>
              <a:gd name="connsiteX14" fmla="*/ 6431878 w 6459988"/>
              <a:gd name="connsiteY14" fmla="*/ 1026728 h 5753325"/>
              <a:gd name="connsiteX15" fmla="*/ 6414269 w 6459988"/>
              <a:gd name="connsiteY15" fmla="*/ 1151111 h 5753325"/>
              <a:gd name="connsiteX16" fmla="*/ 6371722 w 6459988"/>
              <a:gd name="connsiteY16" fmla="*/ 1318080 h 5753325"/>
              <a:gd name="connsiteX17" fmla="*/ 6356023 w 6459988"/>
              <a:gd name="connsiteY17" fmla="*/ 1356227 h 5753325"/>
              <a:gd name="connsiteX18" fmla="*/ 6356157 w 6459988"/>
              <a:gd name="connsiteY18" fmla="*/ 1361967 h 5753325"/>
              <a:gd name="connsiteX19" fmla="*/ 6350613 w 6459988"/>
              <a:gd name="connsiteY19" fmla="*/ 1393569 h 5753325"/>
              <a:gd name="connsiteX20" fmla="*/ 6357062 w 6459988"/>
              <a:gd name="connsiteY20" fmla="*/ 1444071 h 5753325"/>
              <a:gd name="connsiteX21" fmla="*/ 6364832 w 6459988"/>
              <a:gd name="connsiteY21" fmla="*/ 1478763 h 5753325"/>
              <a:gd name="connsiteX22" fmla="*/ 6369745 w 6459988"/>
              <a:gd name="connsiteY22" fmla="*/ 1495680 h 5753325"/>
              <a:gd name="connsiteX23" fmla="*/ 6370898 w 6459988"/>
              <a:gd name="connsiteY23" fmla="*/ 1513331 h 5753325"/>
              <a:gd name="connsiteX24" fmla="*/ 6368801 w 6459988"/>
              <a:gd name="connsiteY24" fmla="*/ 1527414 h 5753325"/>
              <a:gd name="connsiteX25" fmla="*/ 6359177 w 6459988"/>
              <a:gd name="connsiteY25" fmla="*/ 1639513 h 5753325"/>
              <a:gd name="connsiteX26" fmla="*/ 6299489 w 6459988"/>
              <a:gd name="connsiteY26" fmla="*/ 1784860 h 5753325"/>
              <a:gd name="connsiteX27" fmla="*/ 6267878 w 6459988"/>
              <a:gd name="connsiteY27" fmla="*/ 1858572 h 5753325"/>
              <a:gd name="connsiteX28" fmla="*/ 6251146 w 6459988"/>
              <a:gd name="connsiteY28" fmla="*/ 1926167 h 5753325"/>
              <a:gd name="connsiteX29" fmla="*/ 6210686 w 6459988"/>
              <a:gd name="connsiteY29" fmla="*/ 2014834 h 5753325"/>
              <a:gd name="connsiteX30" fmla="*/ 6106652 w 6459988"/>
              <a:gd name="connsiteY30" fmla="*/ 2150572 h 5753325"/>
              <a:gd name="connsiteX31" fmla="*/ 6097813 w 6459988"/>
              <a:gd name="connsiteY31" fmla="*/ 2172208 h 5753325"/>
              <a:gd name="connsiteX32" fmla="*/ 6095990 w 6459988"/>
              <a:gd name="connsiteY32" fmla="*/ 2181185 h 5753325"/>
              <a:gd name="connsiteX33" fmla="*/ 6090126 w 6459988"/>
              <a:gd name="connsiteY33" fmla="*/ 2192533 h 5753325"/>
              <a:gd name="connsiteX34" fmla="*/ 6089503 w 6459988"/>
              <a:gd name="connsiteY34" fmla="*/ 2192543 h 5753325"/>
              <a:gd name="connsiteX35" fmla="*/ 6084946 w 6459988"/>
              <a:gd name="connsiteY35" fmla="*/ 2203694 h 5753325"/>
              <a:gd name="connsiteX36" fmla="*/ 5987861 w 6459988"/>
              <a:gd name="connsiteY36" fmla="*/ 2304868 h 5753325"/>
              <a:gd name="connsiteX37" fmla="*/ 5973439 w 6459988"/>
              <a:gd name="connsiteY37" fmla="*/ 2385635 h 5753325"/>
              <a:gd name="connsiteX38" fmla="*/ 5916727 w 6459988"/>
              <a:gd name="connsiteY38" fmla="*/ 2458777 h 5753325"/>
              <a:gd name="connsiteX39" fmla="*/ 5856524 w 6459988"/>
              <a:gd name="connsiteY39" fmla="*/ 2583281 h 5753325"/>
              <a:gd name="connsiteX40" fmla="*/ 5838091 w 6459988"/>
              <a:gd name="connsiteY40" fmla="*/ 2753474 h 5753325"/>
              <a:gd name="connsiteX41" fmla="*/ 5777471 w 6459988"/>
              <a:gd name="connsiteY41" fmla="*/ 2901570 h 5753325"/>
              <a:gd name="connsiteX42" fmla="*/ 5723992 w 6459988"/>
              <a:gd name="connsiteY42" fmla="*/ 2998752 h 5753325"/>
              <a:gd name="connsiteX43" fmla="*/ 5557886 w 6459988"/>
              <a:gd name="connsiteY43" fmla="*/ 3329735 h 5753325"/>
              <a:gd name="connsiteX44" fmla="*/ 5471501 w 6459988"/>
              <a:gd name="connsiteY44" fmla="*/ 3462221 h 5753325"/>
              <a:gd name="connsiteX45" fmla="*/ 5465154 w 6459988"/>
              <a:gd name="connsiteY45" fmla="*/ 3541065 h 5753325"/>
              <a:gd name="connsiteX46" fmla="*/ 5437889 w 6459988"/>
              <a:gd name="connsiteY46" fmla="*/ 3559927 h 5753325"/>
              <a:gd name="connsiteX47" fmla="*/ 5432770 w 6459988"/>
              <a:gd name="connsiteY47" fmla="*/ 3562948 h 5753325"/>
              <a:gd name="connsiteX48" fmla="*/ 5406795 w 6459988"/>
              <a:gd name="connsiteY48" fmla="*/ 3578594 h 5753325"/>
              <a:gd name="connsiteX49" fmla="*/ 5381495 w 6459988"/>
              <a:gd name="connsiteY49" fmla="*/ 3599883 h 5753325"/>
              <a:gd name="connsiteX50" fmla="*/ 5363689 w 6459988"/>
              <a:gd name="connsiteY50" fmla="*/ 3633299 h 5753325"/>
              <a:gd name="connsiteX51" fmla="*/ 5291870 w 6459988"/>
              <a:gd name="connsiteY51" fmla="*/ 3799039 h 5753325"/>
              <a:gd name="connsiteX52" fmla="*/ 5241600 w 6459988"/>
              <a:gd name="connsiteY52" fmla="*/ 3894238 h 5753325"/>
              <a:gd name="connsiteX53" fmla="*/ 5211041 w 6459988"/>
              <a:gd name="connsiteY53" fmla="*/ 3924184 h 5753325"/>
              <a:gd name="connsiteX54" fmla="*/ 5176073 w 6459988"/>
              <a:gd name="connsiteY54" fmla="*/ 3970179 h 5753325"/>
              <a:gd name="connsiteX55" fmla="*/ 5172826 w 6459988"/>
              <a:gd name="connsiteY55" fmla="*/ 3991773 h 5753325"/>
              <a:gd name="connsiteX56" fmla="*/ 5157053 w 6459988"/>
              <a:gd name="connsiteY56" fmla="*/ 3997708 h 5753325"/>
              <a:gd name="connsiteX57" fmla="*/ 5127922 w 6459988"/>
              <a:gd name="connsiteY57" fmla="*/ 4022660 h 5753325"/>
              <a:gd name="connsiteX58" fmla="*/ 5020872 w 6459988"/>
              <a:gd name="connsiteY58" fmla="*/ 4075951 h 5753325"/>
              <a:gd name="connsiteX59" fmla="*/ 4991410 w 6459988"/>
              <a:gd name="connsiteY59" fmla="*/ 4087598 h 5753325"/>
              <a:gd name="connsiteX60" fmla="*/ 4930112 w 6459988"/>
              <a:gd name="connsiteY60" fmla="*/ 4138459 h 5753325"/>
              <a:gd name="connsiteX61" fmla="*/ 4834224 w 6459988"/>
              <a:gd name="connsiteY61" fmla="*/ 4231643 h 5753325"/>
              <a:gd name="connsiteX62" fmla="*/ 4812599 w 6459988"/>
              <a:gd name="connsiteY62" fmla="*/ 4249449 h 5753325"/>
              <a:gd name="connsiteX63" fmla="*/ 4789188 w 6459988"/>
              <a:gd name="connsiteY63" fmla="*/ 4256678 h 5753325"/>
              <a:gd name="connsiteX64" fmla="*/ 4779554 w 6459988"/>
              <a:gd name="connsiteY64" fmla="*/ 4251313 h 5753325"/>
              <a:gd name="connsiteX65" fmla="*/ 4766885 w 6459988"/>
              <a:gd name="connsiteY65" fmla="*/ 4259812 h 5753325"/>
              <a:gd name="connsiteX66" fmla="*/ 4762510 w 6459988"/>
              <a:gd name="connsiteY66" fmla="*/ 4260383 h 5753325"/>
              <a:gd name="connsiteX67" fmla="*/ 4738416 w 6459988"/>
              <a:gd name="connsiteY67" fmla="*/ 4265355 h 5753325"/>
              <a:gd name="connsiteX68" fmla="*/ 4712007 w 6459988"/>
              <a:gd name="connsiteY68" fmla="*/ 4317892 h 5753325"/>
              <a:gd name="connsiteX69" fmla="*/ 4658930 w 6459988"/>
              <a:gd name="connsiteY69" fmla="*/ 4348041 h 5753325"/>
              <a:gd name="connsiteX70" fmla="*/ 4443526 w 6459988"/>
              <a:gd name="connsiteY70" fmla="*/ 4507851 h 5753325"/>
              <a:gd name="connsiteX71" fmla="*/ 4289766 w 6459988"/>
              <a:gd name="connsiteY71" fmla="*/ 4711450 h 5753325"/>
              <a:gd name="connsiteX72" fmla="*/ 4150870 w 6459988"/>
              <a:gd name="connsiteY72" fmla="*/ 4818480 h 5753325"/>
              <a:gd name="connsiteX73" fmla="*/ 4006639 w 6459988"/>
              <a:gd name="connsiteY73" fmla="*/ 4933815 h 5753325"/>
              <a:gd name="connsiteX74" fmla="*/ 3298210 w 6459988"/>
              <a:gd name="connsiteY74" fmla="*/ 5070790 h 5753325"/>
              <a:gd name="connsiteX75" fmla="*/ 2947678 w 6459988"/>
              <a:gd name="connsiteY75" fmla="*/ 5117869 h 5753325"/>
              <a:gd name="connsiteX76" fmla="*/ 2822169 w 6459988"/>
              <a:gd name="connsiteY76" fmla="*/ 5129396 h 5753325"/>
              <a:gd name="connsiteX77" fmla="*/ 2538773 w 6459988"/>
              <a:gd name="connsiteY77" fmla="*/ 5313397 h 5753325"/>
              <a:gd name="connsiteX78" fmla="*/ 2014500 w 6459988"/>
              <a:gd name="connsiteY78" fmla="*/ 5519744 h 5753325"/>
              <a:gd name="connsiteX79" fmla="*/ 1934391 w 6459988"/>
              <a:gd name="connsiteY79" fmla="*/ 5591335 h 5753325"/>
              <a:gd name="connsiteX80" fmla="*/ 1892550 w 6459988"/>
              <a:gd name="connsiteY80" fmla="*/ 5649708 h 5753325"/>
              <a:gd name="connsiteX81" fmla="*/ 1854769 w 6459988"/>
              <a:gd name="connsiteY81" fmla="*/ 5647691 h 5753325"/>
              <a:gd name="connsiteX82" fmla="*/ 1809461 w 6459988"/>
              <a:gd name="connsiteY82" fmla="*/ 5648628 h 5753325"/>
              <a:gd name="connsiteX83" fmla="*/ 1745150 w 6459988"/>
              <a:gd name="connsiteY83" fmla="*/ 5693879 h 5753325"/>
              <a:gd name="connsiteX84" fmla="*/ 1713375 w 6459988"/>
              <a:gd name="connsiteY84" fmla="*/ 5684672 h 5753325"/>
              <a:gd name="connsiteX85" fmla="*/ 1707808 w 6459988"/>
              <a:gd name="connsiteY85" fmla="*/ 5682611 h 5753325"/>
              <a:gd name="connsiteX86" fmla="*/ 1679313 w 6459988"/>
              <a:gd name="connsiteY86" fmla="*/ 5672360 h 5753325"/>
              <a:gd name="connsiteX87" fmla="*/ 1646933 w 6459988"/>
              <a:gd name="connsiteY87" fmla="*/ 5666227 h 5753325"/>
              <a:gd name="connsiteX88" fmla="*/ 1610055 w 6459988"/>
              <a:gd name="connsiteY88" fmla="*/ 5673643 h 5753325"/>
              <a:gd name="connsiteX89" fmla="*/ 1437641 w 6459988"/>
              <a:gd name="connsiteY89" fmla="*/ 5723266 h 5753325"/>
              <a:gd name="connsiteX90" fmla="*/ 1332869 w 6459988"/>
              <a:gd name="connsiteY90" fmla="*/ 5744752 h 5753325"/>
              <a:gd name="connsiteX91" fmla="*/ 1290525 w 6459988"/>
              <a:gd name="connsiteY91" fmla="*/ 5740036 h 5753325"/>
              <a:gd name="connsiteX92" fmla="*/ 1233107 w 6459988"/>
              <a:gd name="connsiteY92" fmla="*/ 5742106 h 5753325"/>
              <a:gd name="connsiteX93" fmla="*/ 1214532 w 6459988"/>
              <a:gd name="connsiteY93" fmla="*/ 5753325 h 5753325"/>
              <a:gd name="connsiteX94" fmla="*/ 1199955 w 6459988"/>
              <a:gd name="connsiteY94" fmla="*/ 5744831 h 5753325"/>
              <a:gd name="connsiteX95" fmla="*/ 1162337 w 6459988"/>
              <a:gd name="connsiteY95" fmla="*/ 5738048 h 5753325"/>
              <a:gd name="connsiteX96" fmla="*/ 1053457 w 6459988"/>
              <a:gd name="connsiteY96" fmla="*/ 5688676 h 5753325"/>
              <a:gd name="connsiteX97" fmla="*/ 1025798 w 6459988"/>
              <a:gd name="connsiteY97" fmla="*/ 5673166 h 5753325"/>
              <a:gd name="connsiteX98" fmla="*/ 947900 w 6459988"/>
              <a:gd name="connsiteY98" fmla="*/ 5657848 h 5753325"/>
              <a:gd name="connsiteX99" fmla="*/ 815627 w 6459988"/>
              <a:gd name="connsiteY99" fmla="*/ 5642557 h 5753325"/>
              <a:gd name="connsiteX100" fmla="*/ 788251 w 6459988"/>
              <a:gd name="connsiteY100" fmla="*/ 5637065 h 5753325"/>
              <a:gd name="connsiteX101" fmla="*/ 767822 w 6459988"/>
              <a:gd name="connsiteY101" fmla="*/ 5623450 h 5753325"/>
              <a:gd name="connsiteX102" fmla="*/ 765791 w 6459988"/>
              <a:gd name="connsiteY102" fmla="*/ 5612539 h 5753325"/>
              <a:gd name="connsiteX103" fmla="*/ 751230 w 6459988"/>
              <a:gd name="connsiteY103" fmla="*/ 5608092 h 5753325"/>
              <a:gd name="connsiteX104" fmla="*/ 748008 w 6459988"/>
              <a:gd name="connsiteY104" fmla="*/ 5605052 h 5753325"/>
              <a:gd name="connsiteX105" fmla="*/ 728871 w 6459988"/>
              <a:gd name="connsiteY105" fmla="*/ 5589469 h 5753325"/>
              <a:gd name="connsiteX106" fmla="*/ 671898 w 6459988"/>
              <a:gd name="connsiteY106" fmla="*/ 5602363 h 5753325"/>
              <a:gd name="connsiteX107" fmla="*/ 615065 w 6459988"/>
              <a:gd name="connsiteY107" fmla="*/ 5580257 h 5753325"/>
              <a:gd name="connsiteX108" fmla="*/ 355785 w 6459988"/>
              <a:gd name="connsiteY108" fmla="*/ 5514383 h 5753325"/>
              <a:gd name="connsiteX109" fmla="*/ 102269 w 6459988"/>
              <a:gd name="connsiteY109" fmla="*/ 5524347 h 5753325"/>
              <a:gd name="connsiteX110" fmla="*/ 13160 w 6459988"/>
              <a:gd name="connsiteY110" fmla="*/ 5514159 h 5753325"/>
              <a:gd name="connsiteX111" fmla="*/ 0 w 6459988"/>
              <a:gd name="connsiteY111" fmla="*/ 5511735 h 5753325"/>
              <a:gd name="connsiteX112" fmla="*/ 0 w 6459988"/>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75685 w 6447632"/>
              <a:gd name="connsiteY6" fmla="*/ 535865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447445 w 6447632"/>
              <a:gd name="connsiteY10" fmla="*/ 780003 h 5753325"/>
              <a:gd name="connsiteX11" fmla="*/ 6426552 w 6447632"/>
              <a:gd name="connsiteY11" fmla="*/ 845805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414269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75685 w 6447632"/>
              <a:gd name="connsiteY6" fmla="*/ 535865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426552 w 6447632"/>
              <a:gd name="connsiteY11" fmla="*/ 845805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414269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426552 w 6447632"/>
              <a:gd name="connsiteY11" fmla="*/ 845805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414269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414269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434072 w 6447632"/>
              <a:gd name="connsiteY12" fmla="*/ 910733 h 5753325"/>
              <a:gd name="connsiteX13" fmla="*/ 6432570 w 6447632"/>
              <a:gd name="connsiteY13" fmla="*/ 983394 h 5753325"/>
              <a:gd name="connsiteX14" fmla="*/ 6431878 w 6447632"/>
              <a:gd name="connsiteY14" fmla="*/ 1026728 h 5753325"/>
              <a:gd name="connsiteX15" fmla="*/ 6362266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434072 w 6447632"/>
              <a:gd name="connsiteY12" fmla="*/ 910733 h 5753325"/>
              <a:gd name="connsiteX13" fmla="*/ 6432570 w 6447632"/>
              <a:gd name="connsiteY13" fmla="*/ 983394 h 5753325"/>
              <a:gd name="connsiteX14" fmla="*/ 6405877 w 6447632"/>
              <a:gd name="connsiteY14" fmla="*/ 1026728 h 5753325"/>
              <a:gd name="connsiteX15" fmla="*/ 6362266 w 6447632"/>
              <a:gd name="connsiteY15" fmla="*/ 1151111 h 5753325"/>
              <a:gd name="connsiteX16" fmla="*/ 6371722 w 6447632"/>
              <a:gd name="connsiteY16" fmla="*/ 1318080 h 5753325"/>
              <a:gd name="connsiteX17" fmla="*/ 6356023 w 6447632"/>
              <a:gd name="connsiteY17" fmla="*/ 1356227 h 5753325"/>
              <a:gd name="connsiteX18" fmla="*/ 6356157 w 6447632"/>
              <a:gd name="connsiteY18" fmla="*/ 1361967 h 5753325"/>
              <a:gd name="connsiteX19" fmla="*/ 6350613 w 6447632"/>
              <a:gd name="connsiteY19" fmla="*/ 1393569 h 5753325"/>
              <a:gd name="connsiteX20" fmla="*/ 6357062 w 6447632"/>
              <a:gd name="connsiteY20" fmla="*/ 1444071 h 5753325"/>
              <a:gd name="connsiteX21" fmla="*/ 6364832 w 6447632"/>
              <a:gd name="connsiteY21" fmla="*/ 1478763 h 5753325"/>
              <a:gd name="connsiteX22" fmla="*/ 6369745 w 6447632"/>
              <a:gd name="connsiteY22" fmla="*/ 1495680 h 5753325"/>
              <a:gd name="connsiteX23" fmla="*/ 6370898 w 6447632"/>
              <a:gd name="connsiteY23" fmla="*/ 1513331 h 5753325"/>
              <a:gd name="connsiteX24" fmla="*/ 6368801 w 6447632"/>
              <a:gd name="connsiteY24" fmla="*/ 1527414 h 5753325"/>
              <a:gd name="connsiteX25" fmla="*/ 6359177 w 6447632"/>
              <a:gd name="connsiteY25" fmla="*/ 1639513 h 5753325"/>
              <a:gd name="connsiteX26" fmla="*/ 6299489 w 6447632"/>
              <a:gd name="connsiteY26" fmla="*/ 1784860 h 5753325"/>
              <a:gd name="connsiteX27" fmla="*/ 6267878 w 6447632"/>
              <a:gd name="connsiteY27" fmla="*/ 1858572 h 5753325"/>
              <a:gd name="connsiteX28" fmla="*/ 6251146 w 6447632"/>
              <a:gd name="connsiteY28" fmla="*/ 1926167 h 5753325"/>
              <a:gd name="connsiteX29" fmla="*/ 6210686 w 6447632"/>
              <a:gd name="connsiteY29" fmla="*/ 2014834 h 5753325"/>
              <a:gd name="connsiteX30" fmla="*/ 6106652 w 6447632"/>
              <a:gd name="connsiteY30" fmla="*/ 2150572 h 5753325"/>
              <a:gd name="connsiteX31" fmla="*/ 6097813 w 6447632"/>
              <a:gd name="connsiteY31" fmla="*/ 2172208 h 5753325"/>
              <a:gd name="connsiteX32" fmla="*/ 6095990 w 6447632"/>
              <a:gd name="connsiteY32" fmla="*/ 2181185 h 5753325"/>
              <a:gd name="connsiteX33" fmla="*/ 6090126 w 6447632"/>
              <a:gd name="connsiteY33" fmla="*/ 2192533 h 5753325"/>
              <a:gd name="connsiteX34" fmla="*/ 6089503 w 6447632"/>
              <a:gd name="connsiteY34" fmla="*/ 2192543 h 5753325"/>
              <a:gd name="connsiteX35" fmla="*/ 6084946 w 6447632"/>
              <a:gd name="connsiteY35" fmla="*/ 2203694 h 5753325"/>
              <a:gd name="connsiteX36" fmla="*/ 5987861 w 6447632"/>
              <a:gd name="connsiteY36" fmla="*/ 2304868 h 5753325"/>
              <a:gd name="connsiteX37" fmla="*/ 5973439 w 6447632"/>
              <a:gd name="connsiteY37" fmla="*/ 2385635 h 5753325"/>
              <a:gd name="connsiteX38" fmla="*/ 5916727 w 6447632"/>
              <a:gd name="connsiteY38" fmla="*/ 2458777 h 5753325"/>
              <a:gd name="connsiteX39" fmla="*/ 5856524 w 6447632"/>
              <a:gd name="connsiteY39" fmla="*/ 2583281 h 5753325"/>
              <a:gd name="connsiteX40" fmla="*/ 5838091 w 6447632"/>
              <a:gd name="connsiteY40" fmla="*/ 2753474 h 5753325"/>
              <a:gd name="connsiteX41" fmla="*/ 5777471 w 6447632"/>
              <a:gd name="connsiteY41" fmla="*/ 2901570 h 5753325"/>
              <a:gd name="connsiteX42" fmla="*/ 5723992 w 6447632"/>
              <a:gd name="connsiteY42" fmla="*/ 2998752 h 5753325"/>
              <a:gd name="connsiteX43" fmla="*/ 5557886 w 6447632"/>
              <a:gd name="connsiteY43" fmla="*/ 3329735 h 5753325"/>
              <a:gd name="connsiteX44" fmla="*/ 5471501 w 6447632"/>
              <a:gd name="connsiteY44" fmla="*/ 3462221 h 5753325"/>
              <a:gd name="connsiteX45" fmla="*/ 5465154 w 6447632"/>
              <a:gd name="connsiteY45" fmla="*/ 3541065 h 5753325"/>
              <a:gd name="connsiteX46" fmla="*/ 5437889 w 6447632"/>
              <a:gd name="connsiteY46" fmla="*/ 3559927 h 5753325"/>
              <a:gd name="connsiteX47" fmla="*/ 5432770 w 6447632"/>
              <a:gd name="connsiteY47" fmla="*/ 3562948 h 5753325"/>
              <a:gd name="connsiteX48" fmla="*/ 5406795 w 6447632"/>
              <a:gd name="connsiteY48" fmla="*/ 3578594 h 5753325"/>
              <a:gd name="connsiteX49" fmla="*/ 5381495 w 6447632"/>
              <a:gd name="connsiteY49" fmla="*/ 3599883 h 5753325"/>
              <a:gd name="connsiteX50" fmla="*/ 5363689 w 6447632"/>
              <a:gd name="connsiteY50" fmla="*/ 3633299 h 5753325"/>
              <a:gd name="connsiteX51" fmla="*/ 5291870 w 6447632"/>
              <a:gd name="connsiteY51" fmla="*/ 3799039 h 5753325"/>
              <a:gd name="connsiteX52" fmla="*/ 5241600 w 6447632"/>
              <a:gd name="connsiteY52" fmla="*/ 3894238 h 5753325"/>
              <a:gd name="connsiteX53" fmla="*/ 5211041 w 6447632"/>
              <a:gd name="connsiteY53" fmla="*/ 3924184 h 5753325"/>
              <a:gd name="connsiteX54" fmla="*/ 5176073 w 6447632"/>
              <a:gd name="connsiteY54" fmla="*/ 3970179 h 5753325"/>
              <a:gd name="connsiteX55" fmla="*/ 5172826 w 6447632"/>
              <a:gd name="connsiteY55" fmla="*/ 3991773 h 5753325"/>
              <a:gd name="connsiteX56" fmla="*/ 5157053 w 6447632"/>
              <a:gd name="connsiteY56" fmla="*/ 3997708 h 5753325"/>
              <a:gd name="connsiteX57" fmla="*/ 5127922 w 6447632"/>
              <a:gd name="connsiteY57" fmla="*/ 4022660 h 5753325"/>
              <a:gd name="connsiteX58" fmla="*/ 5020872 w 6447632"/>
              <a:gd name="connsiteY58" fmla="*/ 4075951 h 5753325"/>
              <a:gd name="connsiteX59" fmla="*/ 4991410 w 6447632"/>
              <a:gd name="connsiteY59" fmla="*/ 4087598 h 5753325"/>
              <a:gd name="connsiteX60" fmla="*/ 4930112 w 6447632"/>
              <a:gd name="connsiteY60" fmla="*/ 4138459 h 5753325"/>
              <a:gd name="connsiteX61" fmla="*/ 4834224 w 6447632"/>
              <a:gd name="connsiteY61" fmla="*/ 4231643 h 5753325"/>
              <a:gd name="connsiteX62" fmla="*/ 4812599 w 6447632"/>
              <a:gd name="connsiteY62" fmla="*/ 4249449 h 5753325"/>
              <a:gd name="connsiteX63" fmla="*/ 4789188 w 6447632"/>
              <a:gd name="connsiteY63" fmla="*/ 4256678 h 5753325"/>
              <a:gd name="connsiteX64" fmla="*/ 4779554 w 6447632"/>
              <a:gd name="connsiteY64" fmla="*/ 4251313 h 5753325"/>
              <a:gd name="connsiteX65" fmla="*/ 4766885 w 6447632"/>
              <a:gd name="connsiteY65" fmla="*/ 4259812 h 5753325"/>
              <a:gd name="connsiteX66" fmla="*/ 4762510 w 6447632"/>
              <a:gd name="connsiteY66" fmla="*/ 4260383 h 5753325"/>
              <a:gd name="connsiteX67" fmla="*/ 4738416 w 6447632"/>
              <a:gd name="connsiteY67" fmla="*/ 4265355 h 5753325"/>
              <a:gd name="connsiteX68" fmla="*/ 4712007 w 6447632"/>
              <a:gd name="connsiteY68" fmla="*/ 4317892 h 5753325"/>
              <a:gd name="connsiteX69" fmla="*/ 4658930 w 6447632"/>
              <a:gd name="connsiteY69" fmla="*/ 4348041 h 5753325"/>
              <a:gd name="connsiteX70" fmla="*/ 4443526 w 6447632"/>
              <a:gd name="connsiteY70" fmla="*/ 4507851 h 5753325"/>
              <a:gd name="connsiteX71" fmla="*/ 4289766 w 6447632"/>
              <a:gd name="connsiteY71" fmla="*/ 4711450 h 5753325"/>
              <a:gd name="connsiteX72" fmla="*/ 4150870 w 6447632"/>
              <a:gd name="connsiteY72" fmla="*/ 4818480 h 5753325"/>
              <a:gd name="connsiteX73" fmla="*/ 4006639 w 6447632"/>
              <a:gd name="connsiteY73" fmla="*/ 4933815 h 5753325"/>
              <a:gd name="connsiteX74" fmla="*/ 3298210 w 6447632"/>
              <a:gd name="connsiteY74" fmla="*/ 5070790 h 5753325"/>
              <a:gd name="connsiteX75" fmla="*/ 2947678 w 6447632"/>
              <a:gd name="connsiteY75" fmla="*/ 5117869 h 5753325"/>
              <a:gd name="connsiteX76" fmla="*/ 2822169 w 6447632"/>
              <a:gd name="connsiteY76" fmla="*/ 5129396 h 5753325"/>
              <a:gd name="connsiteX77" fmla="*/ 2538773 w 6447632"/>
              <a:gd name="connsiteY77" fmla="*/ 5313397 h 5753325"/>
              <a:gd name="connsiteX78" fmla="*/ 2014500 w 6447632"/>
              <a:gd name="connsiteY78" fmla="*/ 5519744 h 5753325"/>
              <a:gd name="connsiteX79" fmla="*/ 1934391 w 6447632"/>
              <a:gd name="connsiteY79" fmla="*/ 5591335 h 5753325"/>
              <a:gd name="connsiteX80" fmla="*/ 1892550 w 6447632"/>
              <a:gd name="connsiteY80" fmla="*/ 5649708 h 5753325"/>
              <a:gd name="connsiteX81" fmla="*/ 1854769 w 6447632"/>
              <a:gd name="connsiteY81" fmla="*/ 5647691 h 5753325"/>
              <a:gd name="connsiteX82" fmla="*/ 1809461 w 6447632"/>
              <a:gd name="connsiteY82" fmla="*/ 5648628 h 5753325"/>
              <a:gd name="connsiteX83" fmla="*/ 1745150 w 6447632"/>
              <a:gd name="connsiteY83" fmla="*/ 5693879 h 5753325"/>
              <a:gd name="connsiteX84" fmla="*/ 1713375 w 6447632"/>
              <a:gd name="connsiteY84" fmla="*/ 5684672 h 5753325"/>
              <a:gd name="connsiteX85" fmla="*/ 1707808 w 6447632"/>
              <a:gd name="connsiteY85" fmla="*/ 5682611 h 5753325"/>
              <a:gd name="connsiteX86" fmla="*/ 1679313 w 6447632"/>
              <a:gd name="connsiteY86" fmla="*/ 5672360 h 5753325"/>
              <a:gd name="connsiteX87" fmla="*/ 1646933 w 6447632"/>
              <a:gd name="connsiteY87" fmla="*/ 5666227 h 5753325"/>
              <a:gd name="connsiteX88" fmla="*/ 1610055 w 6447632"/>
              <a:gd name="connsiteY88" fmla="*/ 5673643 h 5753325"/>
              <a:gd name="connsiteX89" fmla="*/ 1437641 w 6447632"/>
              <a:gd name="connsiteY89" fmla="*/ 5723266 h 5753325"/>
              <a:gd name="connsiteX90" fmla="*/ 1332869 w 6447632"/>
              <a:gd name="connsiteY90" fmla="*/ 5744752 h 5753325"/>
              <a:gd name="connsiteX91" fmla="*/ 1290525 w 6447632"/>
              <a:gd name="connsiteY91" fmla="*/ 5740036 h 5753325"/>
              <a:gd name="connsiteX92" fmla="*/ 1233107 w 6447632"/>
              <a:gd name="connsiteY92" fmla="*/ 5742106 h 5753325"/>
              <a:gd name="connsiteX93" fmla="*/ 1214532 w 6447632"/>
              <a:gd name="connsiteY93" fmla="*/ 5753325 h 5753325"/>
              <a:gd name="connsiteX94" fmla="*/ 1199955 w 6447632"/>
              <a:gd name="connsiteY94" fmla="*/ 5744831 h 5753325"/>
              <a:gd name="connsiteX95" fmla="*/ 1162337 w 6447632"/>
              <a:gd name="connsiteY95" fmla="*/ 5738048 h 5753325"/>
              <a:gd name="connsiteX96" fmla="*/ 1053457 w 6447632"/>
              <a:gd name="connsiteY96" fmla="*/ 5688676 h 5753325"/>
              <a:gd name="connsiteX97" fmla="*/ 1025798 w 6447632"/>
              <a:gd name="connsiteY97" fmla="*/ 5673166 h 5753325"/>
              <a:gd name="connsiteX98" fmla="*/ 947900 w 6447632"/>
              <a:gd name="connsiteY98" fmla="*/ 5657848 h 5753325"/>
              <a:gd name="connsiteX99" fmla="*/ 815627 w 6447632"/>
              <a:gd name="connsiteY99" fmla="*/ 5642557 h 5753325"/>
              <a:gd name="connsiteX100" fmla="*/ 788251 w 6447632"/>
              <a:gd name="connsiteY100" fmla="*/ 5637065 h 5753325"/>
              <a:gd name="connsiteX101" fmla="*/ 767822 w 6447632"/>
              <a:gd name="connsiteY101" fmla="*/ 5623450 h 5753325"/>
              <a:gd name="connsiteX102" fmla="*/ 765791 w 6447632"/>
              <a:gd name="connsiteY102" fmla="*/ 5612539 h 5753325"/>
              <a:gd name="connsiteX103" fmla="*/ 751230 w 6447632"/>
              <a:gd name="connsiteY103" fmla="*/ 5608092 h 5753325"/>
              <a:gd name="connsiteX104" fmla="*/ 748008 w 6447632"/>
              <a:gd name="connsiteY104" fmla="*/ 5605052 h 5753325"/>
              <a:gd name="connsiteX105" fmla="*/ 728871 w 6447632"/>
              <a:gd name="connsiteY105" fmla="*/ 5589469 h 5753325"/>
              <a:gd name="connsiteX106" fmla="*/ 671898 w 6447632"/>
              <a:gd name="connsiteY106" fmla="*/ 5602363 h 5753325"/>
              <a:gd name="connsiteX107" fmla="*/ 615065 w 6447632"/>
              <a:gd name="connsiteY107" fmla="*/ 5580257 h 5753325"/>
              <a:gd name="connsiteX108" fmla="*/ 355785 w 6447632"/>
              <a:gd name="connsiteY108" fmla="*/ 5514383 h 5753325"/>
              <a:gd name="connsiteX109" fmla="*/ 102269 w 6447632"/>
              <a:gd name="connsiteY109" fmla="*/ 5524347 h 5753325"/>
              <a:gd name="connsiteX110" fmla="*/ 13160 w 6447632"/>
              <a:gd name="connsiteY110" fmla="*/ 5514159 h 5753325"/>
              <a:gd name="connsiteX111" fmla="*/ 0 w 6447632"/>
              <a:gd name="connsiteY111" fmla="*/ 5511735 h 5753325"/>
              <a:gd name="connsiteX112" fmla="*/ 0 w 6447632"/>
              <a:gd name="connsiteY112"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434072 w 6447632"/>
              <a:gd name="connsiteY12" fmla="*/ 910733 h 5753325"/>
              <a:gd name="connsiteX13" fmla="*/ 6405877 w 6447632"/>
              <a:gd name="connsiteY13" fmla="*/ 1026728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71501 w 6447632"/>
              <a:gd name="connsiteY43" fmla="*/ 3462221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405877 w 6447632"/>
              <a:gd name="connsiteY13" fmla="*/ 1026728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71501 w 6447632"/>
              <a:gd name="connsiteY43" fmla="*/ 3462221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71501 w 6447632"/>
              <a:gd name="connsiteY43" fmla="*/ 3462221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83942 w 6447632"/>
              <a:gd name="connsiteY43" fmla="*/ 3416604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83942 w 6447632"/>
              <a:gd name="connsiteY43" fmla="*/ 3416604 h 5753325"/>
              <a:gd name="connsiteX44" fmla="*/ 5465154 w 6447632"/>
              <a:gd name="connsiteY44" fmla="*/ 3541065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29735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723992 w 6447632"/>
              <a:gd name="connsiteY41" fmla="*/ 2998752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77471 w 6447632"/>
              <a:gd name="connsiteY40" fmla="*/ 2901570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59177 w 6447632"/>
              <a:gd name="connsiteY24" fmla="*/ 1639513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68801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71722 w 6447632"/>
              <a:gd name="connsiteY15" fmla="*/ 1318080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62266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45206 w 6447632"/>
              <a:gd name="connsiteY13" fmla="*/ 1018060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54187 w 6447632"/>
              <a:gd name="connsiteY7" fmla="*/ 615799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58350 w 6447632"/>
              <a:gd name="connsiteY6" fmla="*/ 492529 h 5753325"/>
              <a:gd name="connsiteX7" fmla="*/ 6304423 w 6447632"/>
              <a:gd name="connsiteY7" fmla="*/ 582623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37615 w 6447632"/>
              <a:gd name="connsiteY6" fmla="*/ 471794 h 5753325"/>
              <a:gd name="connsiteX7" fmla="*/ 6304423 w 6447632"/>
              <a:gd name="connsiteY7" fmla="*/ 582623 h 5753325"/>
              <a:gd name="connsiteX8" fmla="*/ 6303977 w 6447632"/>
              <a:gd name="connsiteY8" fmla="*/ 664291 h 5753325"/>
              <a:gd name="connsiteX9" fmla="*/ 6344988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37615 w 6447632"/>
              <a:gd name="connsiteY6" fmla="*/ 471794 h 5753325"/>
              <a:gd name="connsiteX7" fmla="*/ 6304423 w 6447632"/>
              <a:gd name="connsiteY7" fmla="*/ 582623 h 5753325"/>
              <a:gd name="connsiteX8" fmla="*/ 6303977 w 6447632"/>
              <a:gd name="connsiteY8" fmla="*/ 664291 h 5753325"/>
              <a:gd name="connsiteX9" fmla="*/ 6299372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41532 w 6447632"/>
              <a:gd name="connsiteY14" fmla="*/ 1151111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37615 w 6447632"/>
              <a:gd name="connsiteY6" fmla="*/ 471794 h 5753325"/>
              <a:gd name="connsiteX7" fmla="*/ 6304423 w 6447632"/>
              <a:gd name="connsiteY7" fmla="*/ 582623 h 5753325"/>
              <a:gd name="connsiteX8" fmla="*/ 6303977 w 6447632"/>
              <a:gd name="connsiteY8" fmla="*/ 664291 h 5753325"/>
              <a:gd name="connsiteX9" fmla="*/ 6299372 w 6447632"/>
              <a:gd name="connsiteY9" fmla="*/ 697330 h 5753325"/>
              <a:gd name="connsiteX10" fmla="*/ 6334770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20797 w 6447632"/>
              <a:gd name="connsiteY14" fmla="*/ 1146964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7632"/>
              <a:gd name="connsiteY0" fmla="*/ 0 h 5753325"/>
              <a:gd name="connsiteX1" fmla="*/ 6438980 w 6447632"/>
              <a:gd name="connsiteY1" fmla="*/ 0 h 5753325"/>
              <a:gd name="connsiteX2" fmla="*/ 6439047 w 6447632"/>
              <a:gd name="connsiteY2" fmla="*/ 147 h 5753325"/>
              <a:gd name="connsiteX3" fmla="*/ 6443456 w 6447632"/>
              <a:gd name="connsiteY3" fmla="*/ 130105 h 5753325"/>
              <a:gd name="connsiteX4" fmla="*/ 6447632 w 6447632"/>
              <a:gd name="connsiteY4" fmla="*/ 170016 h 5753325"/>
              <a:gd name="connsiteX5" fmla="*/ 6396598 w 6447632"/>
              <a:gd name="connsiteY5" fmla="*/ 274847 h 5753325"/>
              <a:gd name="connsiteX6" fmla="*/ 6337615 w 6447632"/>
              <a:gd name="connsiteY6" fmla="*/ 471794 h 5753325"/>
              <a:gd name="connsiteX7" fmla="*/ 6304423 w 6447632"/>
              <a:gd name="connsiteY7" fmla="*/ 582623 h 5753325"/>
              <a:gd name="connsiteX8" fmla="*/ 6303977 w 6447632"/>
              <a:gd name="connsiteY8" fmla="*/ 664291 h 5753325"/>
              <a:gd name="connsiteX9" fmla="*/ 6299372 w 6447632"/>
              <a:gd name="connsiteY9" fmla="*/ 697330 h 5753325"/>
              <a:gd name="connsiteX10" fmla="*/ 6309888 w 6447632"/>
              <a:gd name="connsiteY10" fmla="*/ 754001 h 5753325"/>
              <a:gd name="connsiteX11" fmla="*/ 6339879 w 6447632"/>
              <a:gd name="connsiteY11" fmla="*/ 811136 h 5753325"/>
              <a:gd name="connsiteX12" fmla="*/ 6330065 w 6447632"/>
              <a:gd name="connsiteY12" fmla="*/ 893399 h 5753325"/>
              <a:gd name="connsiteX13" fmla="*/ 6328618 w 6447632"/>
              <a:gd name="connsiteY13" fmla="*/ 1009766 h 5753325"/>
              <a:gd name="connsiteX14" fmla="*/ 6320797 w 6447632"/>
              <a:gd name="connsiteY14" fmla="*/ 1146964 h 5753325"/>
              <a:gd name="connsiteX15" fmla="*/ 6334400 w 6447632"/>
              <a:gd name="connsiteY15" fmla="*/ 1280757 h 5753325"/>
              <a:gd name="connsiteX16" fmla="*/ 6356023 w 6447632"/>
              <a:gd name="connsiteY16" fmla="*/ 1356227 h 5753325"/>
              <a:gd name="connsiteX17" fmla="*/ 6356157 w 6447632"/>
              <a:gd name="connsiteY17" fmla="*/ 1361967 h 5753325"/>
              <a:gd name="connsiteX18" fmla="*/ 6350613 w 6447632"/>
              <a:gd name="connsiteY18" fmla="*/ 1393569 h 5753325"/>
              <a:gd name="connsiteX19" fmla="*/ 6357062 w 6447632"/>
              <a:gd name="connsiteY19" fmla="*/ 1444071 h 5753325"/>
              <a:gd name="connsiteX20" fmla="*/ 6364832 w 6447632"/>
              <a:gd name="connsiteY20" fmla="*/ 1478763 h 5753325"/>
              <a:gd name="connsiteX21" fmla="*/ 6369745 w 6447632"/>
              <a:gd name="connsiteY21" fmla="*/ 1495680 h 5753325"/>
              <a:gd name="connsiteX22" fmla="*/ 6370898 w 6447632"/>
              <a:gd name="connsiteY22" fmla="*/ 1513331 h 5753325"/>
              <a:gd name="connsiteX23" fmla="*/ 6339773 w 6447632"/>
              <a:gd name="connsiteY23" fmla="*/ 1527414 h 5753325"/>
              <a:gd name="connsiteX24" fmla="*/ 6321854 w 6447632"/>
              <a:gd name="connsiteY24" fmla="*/ 1635366 h 5753325"/>
              <a:gd name="connsiteX25" fmla="*/ 6299489 w 6447632"/>
              <a:gd name="connsiteY25" fmla="*/ 1784860 h 5753325"/>
              <a:gd name="connsiteX26" fmla="*/ 6267878 w 6447632"/>
              <a:gd name="connsiteY26" fmla="*/ 1858572 h 5753325"/>
              <a:gd name="connsiteX27" fmla="*/ 6251146 w 6447632"/>
              <a:gd name="connsiteY27" fmla="*/ 1926167 h 5753325"/>
              <a:gd name="connsiteX28" fmla="*/ 6210686 w 6447632"/>
              <a:gd name="connsiteY28" fmla="*/ 2014834 h 5753325"/>
              <a:gd name="connsiteX29" fmla="*/ 6106652 w 6447632"/>
              <a:gd name="connsiteY29" fmla="*/ 2150572 h 5753325"/>
              <a:gd name="connsiteX30" fmla="*/ 6097813 w 6447632"/>
              <a:gd name="connsiteY30" fmla="*/ 2172208 h 5753325"/>
              <a:gd name="connsiteX31" fmla="*/ 6095990 w 6447632"/>
              <a:gd name="connsiteY31" fmla="*/ 2181185 h 5753325"/>
              <a:gd name="connsiteX32" fmla="*/ 6090126 w 6447632"/>
              <a:gd name="connsiteY32" fmla="*/ 2192533 h 5753325"/>
              <a:gd name="connsiteX33" fmla="*/ 6089503 w 6447632"/>
              <a:gd name="connsiteY33" fmla="*/ 2192543 h 5753325"/>
              <a:gd name="connsiteX34" fmla="*/ 6084946 w 6447632"/>
              <a:gd name="connsiteY34" fmla="*/ 2203694 h 5753325"/>
              <a:gd name="connsiteX35" fmla="*/ 5987861 w 6447632"/>
              <a:gd name="connsiteY35" fmla="*/ 2304868 h 5753325"/>
              <a:gd name="connsiteX36" fmla="*/ 5973439 w 6447632"/>
              <a:gd name="connsiteY36" fmla="*/ 2385635 h 5753325"/>
              <a:gd name="connsiteX37" fmla="*/ 5916727 w 6447632"/>
              <a:gd name="connsiteY37" fmla="*/ 2458777 h 5753325"/>
              <a:gd name="connsiteX38" fmla="*/ 5856524 w 6447632"/>
              <a:gd name="connsiteY38" fmla="*/ 2583281 h 5753325"/>
              <a:gd name="connsiteX39" fmla="*/ 5838091 w 6447632"/>
              <a:gd name="connsiteY39" fmla="*/ 2753474 h 5753325"/>
              <a:gd name="connsiteX40" fmla="*/ 5744296 w 6447632"/>
              <a:gd name="connsiteY40" fmla="*/ 2893276 h 5753325"/>
              <a:gd name="connsiteX41" fmla="*/ 5682522 w 6447632"/>
              <a:gd name="connsiteY41" fmla="*/ 3044368 h 5753325"/>
              <a:gd name="connsiteX42" fmla="*/ 5557886 w 6447632"/>
              <a:gd name="connsiteY42" fmla="*/ 3304853 h 5753325"/>
              <a:gd name="connsiteX43" fmla="*/ 5483942 w 6447632"/>
              <a:gd name="connsiteY43" fmla="*/ 3416604 h 5753325"/>
              <a:gd name="connsiteX44" fmla="*/ 5461007 w 6447632"/>
              <a:gd name="connsiteY44" fmla="*/ 3503742 h 5753325"/>
              <a:gd name="connsiteX45" fmla="*/ 5437889 w 6447632"/>
              <a:gd name="connsiteY45" fmla="*/ 3559927 h 5753325"/>
              <a:gd name="connsiteX46" fmla="*/ 5432770 w 6447632"/>
              <a:gd name="connsiteY46" fmla="*/ 3562948 h 5753325"/>
              <a:gd name="connsiteX47" fmla="*/ 5406795 w 6447632"/>
              <a:gd name="connsiteY47" fmla="*/ 3578594 h 5753325"/>
              <a:gd name="connsiteX48" fmla="*/ 5381495 w 6447632"/>
              <a:gd name="connsiteY48" fmla="*/ 3599883 h 5753325"/>
              <a:gd name="connsiteX49" fmla="*/ 5363689 w 6447632"/>
              <a:gd name="connsiteY49" fmla="*/ 3633299 h 5753325"/>
              <a:gd name="connsiteX50" fmla="*/ 5291870 w 6447632"/>
              <a:gd name="connsiteY50" fmla="*/ 3799039 h 5753325"/>
              <a:gd name="connsiteX51" fmla="*/ 5241600 w 6447632"/>
              <a:gd name="connsiteY51" fmla="*/ 3894238 h 5753325"/>
              <a:gd name="connsiteX52" fmla="*/ 5211041 w 6447632"/>
              <a:gd name="connsiteY52" fmla="*/ 3924184 h 5753325"/>
              <a:gd name="connsiteX53" fmla="*/ 5176073 w 6447632"/>
              <a:gd name="connsiteY53" fmla="*/ 3970179 h 5753325"/>
              <a:gd name="connsiteX54" fmla="*/ 5172826 w 6447632"/>
              <a:gd name="connsiteY54" fmla="*/ 3991773 h 5753325"/>
              <a:gd name="connsiteX55" fmla="*/ 5157053 w 6447632"/>
              <a:gd name="connsiteY55" fmla="*/ 3997708 h 5753325"/>
              <a:gd name="connsiteX56" fmla="*/ 5127922 w 6447632"/>
              <a:gd name="connsiteY56" fmla="*/ 4022660 h 5753325"/>
              <a:gd name="connsiteX57" fmla="*/ 5020872 w 6447632"/>
              <a:gd name="connsiteY57" fmla="*/ 4075951 h 5753325"/>
              <a:gd name="connsiteX58" fmla="*/ 4991410 w 6447632"/>
              <a:gd name="connsiteY58" fmla="*/ 4087598 h 5753325"/>
              <a:gd name="connsiteX59" fmla="*/ 4930112 w 6447632"/>
              <a:gd name="connsiteY59" fmla="*/ 4138459 h 5753325"/>
              <a:gd name="connsiteX60" fmla="*/ 4834224 w 6447632"/>
              <a:gd name="connsiteY60" fmla="*/ 4231643 h 5753325"/>
              <a:gd name="connsiteX61" fmla="*/ 4812599 w 6447632"/>
              <a:gd name="connsiteY61" fmla="*/ 4249449 h 5753325"/>
              <a:gd name="connsiteX62" fmla="*/ 4789188 w 6447632"/>
              <a:gd name="connsiteY62" fmla="*/ 4256678 h 5753325"/>
              <a:gd name="connsiteX63" fmla="*/ 4779554 w 6447632"/>
              <a:gd name="connsiteY63" fmla="*/ 4251313 h 5753325"/>
              <a:gd name="connsiteX64" fmla="*/ 4766885 w 6447632"/>
              <a:gd name="connsiteY64" fmla="*/ 4259812 h 5753325"/>
              <a:gd name="connsiteX65" fmla="*/ 4762510 w 6447632"/>
              <a:gd name="connsiteY65" fmla="*/ 4260383 h 5753325"/>
              <a:gd name="connsiteX66" fmla="*/ 4738416 w 6447632"/>
              <a:gd name="connsiteY66" fmla="*/ 4265355 h 5753325"/>
              <a:gd name="connsiteX67" fmla="*/ 4712007 w 6447632"/>
              <a:gd name="connsiteY67" fmla="*/ 4317892 h 5753325"/>
              <a:gd name="connsiteX68" fmla="*/ 4658930 w 6447632"/>
              <a:gd name="connsiteY68" fmla="*/ 4348041 h 5753325"/>
              <a:gd name="connsiteX69" fmla="*/ 4443526 w 6447632"/>
              <a:gd name="connsiteY69" fmla="*/ 4507851 h 5753325"/>
              <a:gd name="connsiteX70" fmla="*/ 4289766 w 6447632"/>
              <a:gd name="connsiteY70" fmla="*/ 4711450 h 5753325"/>
              <a:gd name="connsiteX71" fmla="*/ 4150870 w 6447632"/>
              <a:gd name="connsiteY71" fmla="*/ 4818480 h 5753325"/>
              <a:gd name="connsiteX72" fmla="*/ 4006639 w 6447632"/>
              <a:gd name="connsiteY72" fmla="*/ 4933815 h 5753325"/>
              <a:gd name="connsiteX73" fmla="*/ 3298210 w 6447632"/>
              <a:gd name="connsiteY73" fmla="*/ 5070790 h 5753325"/>
              <a:gd name="connsiteX74" fmla="*/ 2947678 w 6447632"/>
              <a:gd name="connsiteY74" fmla="*/ 5117869 h 5753325"/>
              <a:gd name="connsiteX75" fmla="*/ 2822169 w 6447632"/>
              <a:gd name="connsiteY75" fmla="*/ 5129396 h 5753325"/>
              <a:gd name="connsiteX76" fmla="*/ 2538773 w 6447632"/>
              <a:gd name="connsiteY76" fmla="*/ 5313397 h 5753325"/>
              <a:gd name="connsiteX77" fmla="*/ 2014500 w 6447632"/>
              <a:gd name="connsiteY77" fmla="*/ 5519744 h 5753325"/>
              <a:gd name="connsiteX78" fmla="*/ 1934391 w 6447632"/>
              <a:gd name="connsiteY78" fmla="*/ 5591335 h 5753325"/>
              <a:gd name="connsiteX79" fmla="*/ 1892550 w 6447632"/>
              <a:gd name="connsiteY79" fmla="*/ 5649708 h 5753325"/>
              <a:gd name="connsiteX80" fmla="*/ 1854769 w 6447632"/>
              <a:gd name="connsiteY80" fmla="*/ 5647691 h 5753325"/>
              <a:gd name="connsiteX81" fmla="*/ 1809461 w 6447632"/>
              <a:gd name="connsiteY81" fmla="*/ 5648628 h 5753325"/>
              <a:gd name="connsiteX82" fmla="*/ 1745150 w 6447632"/>
              <a:gd name="connsiteY82" fmla="*/ 5693879 h 5753325"/>
              <a:gd name="connsiteX83" fmla="*/ 1713375 w 6447632"/>
              <a:gd name="connsiteY83" fmla="*/ 5684672 h 5753325"/>
              <a:gd name="connsiteX84" fmla="*/ 1707808 w 6447632"/>
              <a:gd name="connsiteY84" fmla="*/ 5682611 h 5753325"/>
              <a:gd name="connsiteX85" fmla="*/ 1679313 w 6447632"/>
              <a:gd name="connsiteY85" fmla="*/ 5672360 h 5753325"/>
              <a:gd name="connsiteX86" fmla="*/ 1646933 w 6447632"/>
              <a:gd name="connsiteY86" fmla="*/ 5666227 h 5753325"/>
              <a:gd name="connsiteX87" fmla="*/ 1610055 w 6447632"/>
              <a:gd name="connsiteY87" fmla="*/ 5673643 h 5753325"/>
              <a:gd name="connsiteX88" fmla="*/ 1437641 w 6447632"/>
              <a:gd name="connsiteY88" fmla="*/ 5723266 h 5753325"/>
              <a:gd name="connsiteX89" fmla="*/ 1332869 w 6447632"/>
              <a:gd name="connsiteY89" fmla="*/ 5744752 h 5753325"/>
              <a:gd name="connsiteX90" fmla="*/ 1290525 w 6447632"/>
              <a:gd name="connsiteY90" fmla="*/ 5740036 h 5753325"/>
              <a:gd name="connsiteX91" fmla="*/ 1233107 w 6447632"/>
              <a:gd name="connsiteY91" fmla="*/ 5742106 h 5753325"/>
              <a:gd name="connsiteX92" fmla="*/ 1214532 w 6447632"/>
              <a:gd name="connsiteY92" fmla="*/ 5753325 h 5753325"/>
              <a:gd name="connsiteX93" fmla="*/ 1199955 w 6447632"/>
              <a:gd name="connsiteY93" fmla="*/ 5744831 h 5753325"/>
              <a:gd name="connsiteX94" fmla="*/ 1162337 w 6447632"/>
              <a:gd name="connsiteY94" fmla="*/ 5738048 h 5753325"/>
              <a:gd name="connsiteX95" fmla="*/ 1053457 w 6447632"/>
              <a:gd name="connsiteY95" fmla="*/ 5688676 h 5753325"/>
              <a:gd name="connsiteX96" fmla="*/ 1025798 w 6447632"/>
              <a:gd name="connsiteY96" fmla="*/ 5673166 h 5753325"/>
              <a:gd name="connsiteX97" fmla="*/ 947900 w 6447632"/>
              <a:gd name="connsiteY97" fmla="*/ 5657848 h 5753325"/>
              <a:gd name="connsiteX98" fmla="*/ 815627 w 6447632"/>
              <a:gd name="connsiteY98" fmla="*/ 5642557 h 5753325"/>
              <a:gd name="connsiteX99" fmla="*/ 788251 w 6447632"/>
              <a:gd name="connsiteY99" fmla="*/ 5637065 h 5753325"/>
              <a:gd name="connsiteX100" fmla="*/ 767822 w 6447632"/>
              <a:gd name="connsiteY100" fmla="*/ 5623450 h 5753325"/>
              <a:gd name="connsiteX101" fmla="*/ 765791 w 6447632"/>
              <a:gd name="connsiteY101" fmla="*/ 5612539 h 5753325"/>
              <a:gd name="connsiteX102" fmla="*/ 751230 w 6447632"/>
              <a:gd name="connsiteY102" fmla="*/ 5608092 h 5753325"/>
              <a:gd name="connsiteX103" fmla="*/ 748008 w 6447632"/>
              <a:gd name="connsiteY103" fmla="*/ 5605052 h 5753325"/>
              <a:gd name="connsiteX104" fmla="*/ 728871 w 6447632"/>
              <a:gd name="connsiteY104" fmla="*/ 5589469 h 5753325"/>
              <a:gd name="connsiteX105" fmla="*/ 671898 w 6447632"/>
              <a:gd name="connsiteY105" fmla="*/ 5602363 h 5753325"/>
              <a:gd name="connsiteX106" fmla="*/ 615065 w 6447632"/>
              <a:gd name="connsiteY106" fmla="*/ 5580257 h 5753325"/>
              <a:gd name="connsiteX107" fmla="*/ 355785 w 6447632"/>
              <a:gd name="connsiteY107" fmla="*/ 5514383 h 5753325"/>
              <a:gd name="connsiteX108" fmla="*/ 102269 w 6447632"/>
              <a:gd name="connsiteY108" fmla="*/ 5524347 h 5753325"/>
              <a:gd name="connsiteX109" fmla="*/ 13160 w 6447632"/>
              <a:gd name="connsiteY109" fmla="*/ 5514159 h 5753325"/>
              <a:gd name="connsiteX110" fmla="*/ 0 w 6447632"/>
              <a:gd name="connsiteY110" fmla="*/ 5511735 h 5753325"/>
              <a:gd name="connsiteX111" fmla="*/ 0 w 6447632"/>
              <a:gd name="connsiteY111" fmla="*/ 0 h 5753325"/>
              <a:gd name="connsiteX0" fmla="*/ 0 w 6443456"/>
              <a:gd name="connsiteY0" fmla="*/ 0 h 5753325"/>
              <a:gd name="connsiteX1" fmla="*/ 6438980 w 6443456"/>
              <a:gd name="connsiteY1" fmla="*/ 0 h 5753325"/>
              <a:gd name="connsiteX2" fmla="*/ 6439047 w 6443456"/>
              <a:gd name="connsiteY2" fmla="*/ 147 h 5753325"/>
              <a:gd name="connsiteX3" fmla="*/ 6443456 w 6443456"/>
              <a:gd name="connsiteY3" fmla="*/ 130105 h 5753325"/>
              <a:gd name="connsiteX4" fmla="*/ 6422751 w 6443456"/>
              <a:gd name="connsiteY4" fmla="*/ 174163 h 5753325"/>
              <a:gd name="connsiteX5" fmla="*/ 6396598 w 6443456"/>
              <a:gd name="connsiteY5" fmla="*/ 274847 h 5753325"/>
              <a:gd name="connsiteX6" fmla="*/ 6337615 w 6443456"/>
              <a:gd name="connsiteY6" fmla="*/ 471794 h 5753325"/>
              <a:gd name="connsiteX7" fmla="*/ 6304423 w 6443456"/>
              <a:gd name="connsiteY7" fmla="*/ 582623 h 5753325"/>
              <a:gd name="connsiteX8" fmla="*/ 6303977 w 6443456"/>
              <a:gd name="connsiteY8" fmla="*/ 664291 h 5753325"/>
              <a:gd name="connsiteX9" fmla="*/ 6299372 w 6443456"/>
              <a:gd name="connsiteY9" fmla="*/ 697330 h 5753325"/>
              <a:gd name="connsiteX10" fmla="*/ 6309888 w 6443456"/>
              <a:gd name="connsiteY10" fmla="*/ 754001 h 5753325"/>
              <a:gd name="connsiteX11" fmla="*/ 6339879 w 6443456"/>
              <a:gd name="connsiteY11" fmla="*/ 811136 h 5753325"/>
              <a:gd name="connsiteX12" fmla="*/ 6330065 w 6443456"/>
              <a:gd name="connsiteY12" fmla="*/ 893399 h 5753325"/>
              <a:gd name="connsiteX13" fmla="*/ 6328618 w 6443456"/>
              <a:gd name="connsiteY13" fmla="*/ 1009766 h 5753325"/>
              <a:gd name="connsiteX14" fmla="*/ 6320797 w 6443456"/>
              <a:gd name="connsiteY14" fmla="*/ 1146964 h 5753325"/>
              <a:gd name="connsiteX15" fmla="*/ 6334400 w 6443456"/>
              <a:gd name="connsiteY15" fmla="*/ 1280757 h 5753325"/>
              <a:gd name="connsiteX16" fmla="*/ 6356023 w 6443456"/>
              <a:gd name="connsiteY16" fmla="*/ 1356227 h 5753325"/>
              <a:gd name="connsiteX17" fmla="*/ 6356157 w 6443456"/>
              <a:gd name="connsiteY17" fmla="*/ 1361967 h 5753325"/>
              <a:gd name="connsiteX18" fmla="*/ 6350613 w 6443456"/>
              <a:gd name="connsiteY18" fmla="*/ 1393569 h 5753325"/>
              <a:gd name="connsiteX19" fmla="*/ 6357062 w 6443456"/>
              <a:gd name="connsiteY19" fmla="*/ 1444071 h 5753325"/>
              <a:gd name="connsiteX20" fmla="*/ 6364832 w 6443456"/>
              <a:gd name="connsiteY20" fmla="*/ 1478763 h 5753325"/>
              <a:gd name="connsiteX21" fmla="*/ 6369745 w 6443456"/>
              <a:gd name="connsiteY21" fmla="*/ 1495680 h 5753325"/>
              <a:gd name="connsiteX22" fmla="*/ 6370898 w 6443456"/>
              <a:gd name="connsiteY22" fmla="*/ 1513331 h 5753325"/>
              <a:gd name="connsiteX23" fmla="*/ 6339773 w 6443456"/>
              <a:gd name="connsiteY23" fmla="*/ 1527414 h 5753325"/>
              <a:gd name="connsiteX24" fmla="*/ 6321854 w 6443456"/>
              <a:gd name="connsiteY24" fmla="*/ 1635366 h 5753325"/>
              <a:gd name="connsiteX25" fmla="*/ 6299489 w 6443456"/>
              <a:gd name="connsiteY25" fmla="*/ 1784860 h 5753325"/>
              <a:gd name="connsiteX26" fmla="*/ 6267878 w 6443456"/>
              <a:gd name="connsiteY26" fmla="*/ 1858572 h 5753325"/>
              <a:gd name="connsiteX27" fmla="*/ 6251146 w 6443456"/>
              <a:gd name="connsiteY27" fmla="*/ 1926167 h 5753325"/>
              <a:gd name="connsiteX28" fmla="*/ 6210686 w 6443456"/>
              <a:gd name="connsiteY28" fmla="*/ 2014834 h 5753325"/>
              <a:gd name="connsiteX29" fmla="*/ 6106652 w 6443456"/>
              <a:gd name="connsiteY29" fmla="*/ 2150572 h 5753325"/>
              <a:gd name="connsiteX30" fmla="*/ 6097813 w 6443456"/>
              <a:gd name="connsiteY30" fmla="*/ 2172208 h 5753325"/>
              <a:gd name="connsiteX31" fmla="*/ 6095990 w 6443456"/>
              <a:gd name="connsiteY31" fmla="*/ 2181185 h 5753325"/>
              <a:gd name="connsiteX32" fmla="*/ 6090126 w 6443456"/>
              <a:gd name="connsiteY32" fmla="*/ 2192533 h 5753325"/>
              <a:gd name="connsiteX33" fmla="*/ 6089503 w 6443456"/>
              <a:gd name="connsiteY33" fmla="*/ 2192543 h 5753325"/>
              <a:gd name="connsiteX34" fmla="*/ 6084946 w 6443456"/>
              <a:gd name="connsiteY34" fmla="*/ 2203694 h 5753325"/>
              <a:gd name="connsiteX35" fmla="*/ 5987861 w 6443456"/>
              <a:gd name="connsiteY35" fmla="*/ 2304868 h 5753325"/>
              <a:gd name="connsiteX36" fmla="*/ 5973439 w 6443456"/>
              <a:gd name="connsiteY36" fmla="*/ 2385635 h 5753325"/>
              <a:gd name="connsiteX37" fmla="*/ 5916727 w 6443456"/>
              <a:gd name="connsiteY37" fmla="*/ 2458777 h 5753325"/>
              <a:gd name="connsiteX38" fmla="*/ 5856524 w 6443456"/>
              <a:gd name="connsiteY38" fmla="*/ 2583281 h 5753325"/>
              <a:gd name="connsiteX39" fmla="*/ 5838091 w 6443456"/>
              <a:gd name="connsiteY39" fmla="*/ 2753474 h 5753325"/>
              <a:gd name="connsiteX40" fmla="*/ 5744296 w 6443456"/>
              <a:gd name="connsiteY40" fmla="*/ 2893276 h 5753325"/>
              <a:gd name="connsiteX41" fmla="*/ 5682522 w 6443456"/>
              <a:gd name="connsiteY41" fmla="*/ 3044368 h 5753325"/>
              <a:gd name="connsiteX42" fmla="*/ 5557886 w 6443456"/>
              <a:gd name="connsiteY42" fmla="*/ 3304853 h 5753325"/>
              <a:gd name="connsiteX43" fmla="*/ 5483942 w 6443456"/>
              <a:gd name="connsiteY43" fmla="*/ 3416604 h 5753325"/>
              <a:gd name="connsiteX44" fmla="*/ 5461007 w 6443456"/>
              <a:gd name="connsiteY44" fmla="*/ 3503742 h 5753325"/>
              <a:gd name="connsiteX45" fmla="*/ 5437889 w 6443456"/>
              <a:gd name="connsiteY45" fmla="*/ 3559927 h 5753325"/>
              <a:gd name="connsiteX46" fmla="*/ 5432770 w 6443456"/>
              <a:gd name="connsiteY46" fmla="*/ 3562948 h 5753325"/>
              <a:gd name="connsiteX47" fmla="*/ 5406795 w 6443456"/>
              <a:gd name="connsiteY47" fmla="*/ 3578594 h 5753325"/>
              <a:gd name="connsiteX48" fmla="*/ 5381495 w 6443456"/>
              <a:gd name="connsiteY48" fmla="*/ 3599883 h 5753325"/>
              <a:gd name="connsiteX49" fmla="*/ 5363689 w 6443456"/>
              <a:gd name="connsiteY49" fmla="*/ 3633299 h 5753325"/>
              <a:gd name="connsiteX50" fmla="*/ 5291870 w 6443456"/>
              <a:gd name="connsiteY50" fmla="*/ 3799039 h 5753325"/>
              <a:gd name="connsiteX51" fmla="*/ 5241600 w 6443456"/>
              <a:gd name="connsiteY51" fmla="*/ 3894238 h 5753325"/>
              <a:gd name="connsiteX52" fmla="*/ 5211041 w 6443456"/>
              <a:gd name="connsiteY52" fmla="*/ 3924184 h 5753325"/>
              <a:gd name="connsiteX53" fmla="*/ 5176073 w 6443456"/>
              <a:gd name="connsiteY53" fmla="*/ 3970179 h 5753325"/>
              <a:gd name="connsiteX54" fmla="*/ 5172826 w 6443456"/>
              <a:gd name="connsiteY54" fmla="*/ 3991773 h 5753325"/>
              <a:gd name="connsiteX55" fmla="*/ 5157053 w 6443456"/>
              <a:gd name="connsiteY55" fmla="*/ 3997708 h 5753325"/>
              <a:gd name="connsiteX56" fmla="*/ 5127922 w 6443456"/>
              <a:gd name="connsiteY56" fmla="*/ 4022660 h 5753325"/>
              <a:gd name="connsiteX57" fmla="*/ 5020872 w 6443456"/>
              <a:gd name="connsiteY57" fmla="*/ 4075951 h 5753325"/>
              <a:gd name="connsiteX58" fmla="*/ 4991410 w 6443456"/>
              <a:gd name="connsiteY58" fmla="*/ 4087598 h 5753325"/>
              <a:gd name="connsiteX59" fmla="*/ 4930112 w 6443456"/>
              <a:gd name="connsiteY59" fmla="*/ 4138459 h 5753325"/>
              <a:gd name="connsiteX60" fmla="*/ 4834224 w 6443456"/>
              <a:gd name="connsiteY60" fmla="*/ 4231643 h 5753325"/>
              <a:gd name="connsiteX61" fmla="*/ 4812599 w 6443456"/>
              <a:gd name="connsiteY61" fmla="*/ 4249449 h 5753325"/>
              <a:gd name="connsiteX62" fmla="*/ 4789188 w 6443456"/>
              <a:gd name="connsiteY62" fmla="*/ 4256678 h 5753325"/>
              <a:gd name="connsiteX63" fmla="*/ 4779554 w 6443456"/>
              <a:gd name="connsiteY63" fmla="*/ 4251313 h 5753325"/>
              <a:gd name="connsiteX64" fmla="*/ 4766885 w 6443456"/>
              <a:gd name="connsiteY64" fmla="*/ 4259812 h 5753325"/>
              <a:gd name="connsiteX65" fmla="*/ 4762510 w 6443456"/>
              <a:gd name="connsiteY65" fmla="*/ 4260383 h 5753325"/>
              <a:gd name="connsiteX66" fmla="*/ 4738416 w 6443456"/>
              <a:gd name="connsiteY66" fmla="*/ 4265355 h 5753325"/>
              <a:gd name="connsiteX67" fmla="*/ 4712007 w 6443456"/>
              <a:gd name="connsiteY67" fmla="*/ 4317892 h 5753325"/>
              <a:gd name="connsiteX68" fmla="*/ 4658930 w 6443456"/>
              <a:gd name="connsiteY68" fmla="*/ 4348041 h 5753325"/>
              <a:gd name="connsiteX69" fmla="*/ 4443526 w 6443456"/>
              <a:gd name="connsiteY69" fmla="*/ 4507851 h 5753325"/>
              <a:gd name="connsiteX70" fmla="*/ 4289766 w 6443456"/>
              <a:gd name="connsiteY70" fmla="*/ 4711450 h 5753325"/>
              <a:gd name="connsiteX71" fmla="*/ 4150870 w 6443456"/>
              <a:gd name="connsiteY71" fmla="*/ 4818480 h 5753325"/>
              <a:gd name="connsiteX72" fmla="*/ 4006639 w 6443456"/>
              <a:gd name="connsiteY72" fmla="*/ 4933815 h 5753325"/>
              <a:gd name="connsiteX73" fmla="*/ 3298210 w 6443456"/>
              <a:gd name="connsiteY73" fmla="*/ 5070790 h 5753325"/>
              <a:gd name="connsiteX74" fmla="*/ 2947678 w 6443456"/>
              <a:gd name="connsiteY74" fmla="*/ 5117869 h 5753325"/>
              <a:gd name="connsiteX75" fmla="*/ 2822169 w 6443456"/>
              <a:gd name="connsiteY75" fmla="*/ 5129396 h 5753325"/>
              <a:gd name="connsiteX76" fmla="*/ 2538773 w 6443456"/>
              <a:gd name="connsiteY76" fmla="*/ 5313397 h 5753325"/>
              <a:gd name="connsiteX77" fmla="*/ 2014500 w 6443456"/>
              <a:gd name="connsiteY77" fmla="*/ 5519744 h 5753325"/>
              <a:gd name="connsiteX78" fmla="*/ 1934391 w 6443456"/>
              <a:gd name="connsiteY78" fmla="*/ 5591335 h 5753325"/>
              <a:gd name="connsiteX79" fmla="*/ 1892550 w 6443456"/>
              <a:gd name="connsiteY79" fmla="*/ 5649708 h 5753325"/>
              <a:gd name="connsiteX80" fmla="*/ 1854769 w 6443456"/>
              <a:gd name="connsiteY80" fmla="*/ 5647691 h 5753325"/>
              <a:gd name="connsiteX81" fmla="*/ 1809461 w 6443456"/>
              <a:gd name="connsiteY81" fmla="*/ 5648628 h 5753325"/>
              <a:gd name="connsiteX82" fmla="*/ 1745150 w 6443456"/>
              <a:gd name="connsiteY82" fmla="*/ 5693879 h 5753325"/>
              <a:gd name="connsiteX83" fmla="*/ 1713375 w 6443456"/>
              <a:gd name="connsiteY83" fmla="*/ 5684672 h 5753325"/>
              <a:gd name="connsiteX84" fmla="*/ 1707808 w 6443456"/>
              <a:gd name="connsiteY84" fmla="*/ 5682611 h 5753325"/>
              <a:gd name="connsiteX85" fmla="*/ 1679313 w 6443456"/>
              <a:gd name="connsiteY85" fmla="*/ 5672360 h 5753325"/>
              <a:gd name="connsiteX86" fmla="*/ 1646933 w 6443456"/>
              <a:gd name="connsiteY86" fmla="*/ 5666227 h 5753325"/>
              <a:gd name="connsiteX87" fmla="*/ 1610055 w 6443456"/>
              <a:gd name="connsiteY87" fmla="*/ 5673643 h 5753325"/>
              <a:gd name="connsiteX88" fmla="*/ 1437641 w 6443456"/>
              <a:gd name="connsiteY88" fmla="*/ 5723266 h 5753325"/>
              <a:gd name="connsiteX89" fmla="*/ 1332869 w 6443456"/>
              <a:gd name="connsiteY89" fmla="*/ 5744752 h 5753325"/>
              <a:gd name="connsiteX90" fmla="*/ 1290525 w 6443456"/>
              <a:gd name="connsiteY90" fmla="*/ 5740036 h 5753325"/>
              <a:gd name="connsiteX91" fmla="*/ 1233107 w 6443456"/>
              <a:gd name="connsiteY91" fmla="*/ 5742106 h 5753325"/>
              <a:gd name="connsiteX92" fmla="*/ 1214532 w 6443456"/>
              <a:gd name="connsiteY92" fmla="*/ 5753325 h 5753325"/>
              <a:gd name="connsiteX93" fmla="*/ 1199955 w 6443456"/>
              <a:gd name="connsiteY93" fmla="*/ 5744831 h 5753325"/>
              <a:gd name="connsiteX94" fmla="*/ 1162337 w 6443456"/>
              <a:gd name="connsiteY94" fmla="*/ 5738048 h 5753325"/>
              <a:gd name="connsiteX95" fmla="*/ 1053457 w 6443456"/>
              <a:gd name="connsiteY95" fmla="*/ 5688676 h 5753325"/>
              <a:gd name="connsiteX96" fmla="*/ 1025798 w 6443456"/>
              <a:gd name="connsiteY96" fmla="*/ 5673166 h 5753325"/>
              <a:gd name="connsiteX97" fmla="*/ 947900 w 6443456"/>
              <a:gd name="connsiteY97" fmla="*/ 5657848 h 5753325"/>
              <a:gd name="connsiteX98" fmla="*/ 815627 w 6443456"/>
              <a:gd name="connsiteY98" fmla="*/ 5642557 h 5753325"/>
              <a:gd name="connsiteX99" fmla="*/ 788251 w 6443456"/>
              <a:gd name="connsiteY99" fmla="*/ 5637065 h 5753325"/>
              <a:gd name="connsiteX100" fmla="*/ 767822 w 6443456"/>
              <a:gd name="connsiteY100" fmla="*/ 5623450 h 5753325"/>
              <a:gd name="connsiteX101" fmla="*/ 765791 w 6443456"/>
              <a:gd name="connsiteY101" fmla="*/ 5612539 h 5753325"/>
              <a:gd name="connsiteX102" fmla="*/ 751230 w 6443456"/>
              <a:gd name="connsiteY102" fmla="*/ 5608092 h 5753325"/>
              <a:gd name="connsiteX103" fmla="*/ 748008 w 6443456"/>
              <a:gd name="connsiteY103" fmla="*/ 5605052 h 5753325"/>
              <a:gd name="connsiteX104" fmla="*/ 728871 w 6443456"/>
              <a:gd name="connsiteY104" fmla="*/ 5589469 h 5753325"/>
              <a:gd name="connsiteX105" fmla="*/ 671898 w 6443456"/>
              <a:gd name="connsiteY105" fmla="*/ 5602363 h 5753325"/>
              <a:gd name="connsiteX106" fmla="*/ 615065 w 6443456"/>
              <a:gd name="connsiteY106" fmla="*/ 5580257 h 5753325"/>
              <a:gd name="connsiteX107" fmla="*/ 355785 w 6443456"/>
              <a:gd name="connsiteY107" fmla="*/ 5514383 h 5753325"/>
              <a:gd name="connsiteX108" fmla="*/ 102269 w 6443456"/>
              <a:gd name="connsiteY108" fmla="*/ 5524347 h 5753325"/>
              <a:gd name="connsiteX109" fmla="*/ 13160 w 6443456"/>
              <a:gd name="connsiteY109" fmla="*/ 5514159 h 5753325"/>
              <a:gd name="connsiteX110" fmla="*/ 0 w 6443456"/>
              <a:gd name="connsiteY110" fmla="*/ 5511735 h 5753325"/>
              <a:gd name="connsiteX111" fmla="*/ 0 w 6443456"/>
              <a:gd name="connsiteY111" fmla="*/ 0 h 575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6443456" h="5753325">
                <a:moveTo>
                  <a:pt x="0" y="0"/>
                </a:moveTo>
                <a:lnTo>
                  <a:pt x="6438980" y="0"/>
                </a:lnTo>
                <a:cubicBezTo>
                  <a:pt x="6439002" y="49"/>
                  <a:pt x="6439025" y="98"/>
                  <a:pt x="6439047" y="147"/>
                </a:cubicBezTo>
                <a:lnTo>
                  <a:pt x="6443456" y="130105"/>
                </a:lnTo>
                <a:cubicBezTo>
                  <a:pt x="6430828" y="154008"/>
                  <a:pt x="6411458" y="168030"/>
                  <a:pt x="6422751" y="174163"/>
                </a:cubicBezTo>
                <a:cubicBezTo>
                  <a:pt x="6418487" y="214830"/>
                  <a:pt x="6390727" y="235497"/>
                  <a:pt x="6396598" y="274847"/>
                </a:cubicBezTo>
                <a:cubicBezTo>
                  <a:pt x="6403386" y="335822"/>
                  <a:pt x="6333127" y="414969"/>
                  <a:pt x="6337615" y="471794"/>
                </a:cubicBezTo>
                <a:cubicBezTo>
                  <a:pt x="6324407" y="534783"/>
                  <a:pt x="6296331" y="556933"/>
                  <a:pt x="6304423" y="582623"/>
                </a:cubicBezTo>
                <a:cubicBezTo>
                  <a:pt x="6293676" y="611941"/>
                  <a:pt x="6296956" y="631352"/>
                  <a:pt x="6303977" y="664291"/>
                </a:cubicBezTo>
                <a:cubicBezTo>
                  <a:pt x="6302444" y="677879"/>
                  <a:pt x="6301462" y="685268"/>
                  <a:pt x="6299372" y="697330"/>
                </a:cubicBezTo>
                <a:cubicBezTo>
                  <a:pt x="6314387" y="714913"/>
                  <a:pt x="6313827" y="721408"/>
                  <a:pt x="6309888" y="754001"/>
                </a:cubicBezTo>
                <a:cubicBezTo>
                  <a:pt x="6306930" y="769492"/>
                  <a:pt x="6343751" y="814234"/>
                  <a:pt x="6339879" y="811136"/>
                </a:cubicBezTo>
                <a:lnTo>
                  <a:pt x="6330065" y="893399"/>
                </a:lnTo>
                <a:cubicBezTo>
                  <a:pt x="6341065" y="929331"/>
                  <a:pt x="6340586" y="969703"/>
                  <a:pt x="6328618" y="1009766"/>
                </a:cubicBezTo>
                <a:cubicBezTo>
                  <a:pt x="6286987" y="1110847"/>
                  <a:pt x="6336677" y="1067927"/>
                  <a:pt x="6320797" y="1146964"/>
                </a:cubicBezTo>
                <a:cubicBezTo>
                  <a:pt x="6308238" y="1199586"/>
                  <a:pt x="6355190" y="1221191"/>
                  <a:pt x="6334400" y="1280757"/>
                </a:cubicBezTo>
                <a:lnTo>
                  <a:pt x="6356023" y="1356227"/>
                </a:lnTo>
                <a:cubicBezTo>
                  <a:pt x="6356068" y="1358140"/>
                  <a:pt x="6356112" y="1360054"/>
                  <a:pt x="6356157" y="1361967"/>
                </a:cubicBezTo>
                <a:cubicBezTo>
                  <a:pt x="6355533" y="1373512"/>
                  <a:pt x="6353847" y="1384370"/>
                  <a:pt x="6350613" y="1393569"/>
                </a:cubicBezTo>
                <a:cubicBezTo>
                  <a:pt x="6364468" y="1383914"/>
                  <a:pt x="6345614" y="1435855"/>
                  <a:pt x="6357062" y="1444071"/>
                </a:cubicBezTo>
                <a:cubicBezTo>
                  <a:pt x="6366618" y="1448518"/>
                  <a:pt x="6363125" y="1465312"/>
                  <a:pt x="6364832" y="1478763"/>
                </a:cubicBezTo>
                <a:cubicBezTo>
                  <a:pt x="6367033" y="1481449"/>
                  <a:pt x="6368644" y="1487606"/>
                  <a:pt x="6369745" y="1495680"/>
                </a:cubicBezTo>
                <a:cubicBezTo>
                  <a:pt x="6370129" y="1501564"/>
                  <a:pt x="6370514" y="1507447"/>
                  <a:pt x="6370898" y="1513331"/>
                </a:cubicBezTo>
                <a:lnTo>
                  <a:pt x="6339773" y="1527414"/>
                </a:lnTo>
                <a:cubicBezTo>
                  <a:pt x="6334226" y="1566662"/>
                  <a:pt x="6321052" y="1604564"/>
                  <a:pt x="6321854" y="1635366"/>
                </a:cubicBezTo>
                <a:cubicBezTo>
                  <a:pt x="6320655" y="1701187"/>
                  <a:pt x="6292278" y="1721205"/>
                  <a:pt x="6299489" y="1784860"/>
                </a:cubicBezTo>
                <a:cubicBezTo>
                  <a:pt x="6294212" y="1831400"/>
                  <a:pt x="6277478" y="1829559"/>
                  <a:pt x="6267878" y="1858572"/>
                </a:cubicBezTo>
                <a:lnTo>
                  <a:pt x="6251146" y="1926167"/>
                </a:lnTo>
                <a:lnTo>
                  <a:pt x="6210686" y="2014834"/>
                </a:lnTo>
                <a:lnTo>
                  <a:pt x="6106652" y="2150572"/>
                </a:lnTo>
                <a:lnTo>
                  <a:pt x="6097813" y="2172208"/>
                </a:lnTo>
                <a:lnTo>
                  <a:pt x="6095990" y="2181185"/>
                </a:lnTo>
                <a:cubicBezTo>
                  <a:pt x="6094176" y="2187056"/>
                  <a:pt x="6092249" y="2190556"/>
                  <a:pt x="6090126" y="2192533"/>
                </a:cubicBezTo>
                <a:lnTo>
                  <a:pt x="6089503" y="2192543"/>
                </a:lnTo>
                <a:lnTo>
                  <a:pt x="6084946" y="2203694"/>
                </a:lnTo>
                <a:cubicBezTo>
                  <a:pt x="6068006" y="2222414"/>
                  <a:pt x="6006445" y="2274546"/>
                  <a:pt x="5987861" y="2304868"/>
                </a:cubicBezTo>
                <a:lnTo>
                  <a:pt x="5973439" y="2385635"/>
                </a:lnTo>
                <a:lnTo>
                  <a:pt x="5916727" y="2458777"/>
                </a:lnTo>
                <a:cubicBezTo>
                  <a:pt x="5897241" y="2491718"/>
                  <a:pt x="5869630" y="2534165"/>
                  <a:pt x="5856524" y="2583281"/>
                </a:cubicBezTo>
                <a:cubicBezTo>
                  <a:pt x="5857506" y="2592319"/>
                  <a:pt x="5833326" y="2744711"/>
                  <a:pt x="5838091" y="2753474"/>
                </a:cubicBezTo>
                <a:cubicBezTo>
                  <a:pt x="5785248" y="2871502"/>
                  <a:pt x="5778642" y="2803565"/>
                  <a:pt x="5744296" y="2893276"/>
                </a:cubicBezTo>
                <a:cubicBezTo>
                  <a:pt x="5695297" y="2988328"/>
                  <a:pt x="5724634" y="2958553"/>
                  <a:pt x="5682522" y="3044368"/>
                </a:cubicBezTo>
                <a:cubicBezTo>
                  <a:pt x="5632185" y="3125072"/>
                  <a:pt x="5597317" y="3217236"/>
                  <a:pt x="5557886" y="3304853"/>
                </a:cubicBezTo>
                <a:cubicBezTo>
                  <a:pt x="5482395" y="3325072"/>
                  <a:pt x="5519234" y="3371478"/>
                  <a:pt x="5483942" y="3416604"/>
                </a:cubicBezTo>
                <a:cubicBezTo>
                  <a:pt x="5462927" y="3437263"/>
                  <a:pt x="5484515" y="3475608"/>
                  <a:pt x="5461007" y="3503742"/>
                </a:cubicBezTo>
                <a:cubicBezTo>
                  <a:pt x="5452964" y="3510933"/>
                  <a:pt x="5447709" y="3554203"/>
                  <a:pt x="5437889" y="3559927"/>
                </a:cubicBezTo>
                <a:lnTo>
                  <a:pt x="5432770" y="3562948"/>
                </a:lnTo>
                <a:lnTo>
                  <a:pt x="5406795" y="3578594"/>
                </a:lnTo>
                <a:lnTo>
                  <a:pt x="5381495" y="3599883"/>
                </a:lnTo>
                <a:cubicBezTo>
                  <a:pt x="5373777" y="3608845"/>
                  <a:pt x="5367528" y="3619642"/>
                  <a:pt x="5363689" y="3633299"/>
                </a:cubicBezTo>
                <a:cubicBezTo>
                  <a:pt x="5370837" y="3689178"/>
                  <a:pt x="5280250" y="3728687"/>
                  <a:pt x="5291870" y="3799039"/>
                </a:cubicBezTo>
                <a:cubicBezTo>
                  <a:pt x="5291660" y="3823262"/>
                  <a:pt x="5263601" y="3888134"/>
                  <a:pt x="5241600" y="3894238"/>
                </a:cubicBezTo>
                <a:cubicBezTo>
                  <a:pt x="5232312" y="3906493"/>
                  <a:pt x="5231731" y="3924583"/>
                  <a:pt x="5211041" y="3924184"/>
                </a:cubicBezTo>
                <a:cubicBezTo>
                  <a:pt x="5184976" y="3926521"/>
                  <a:pt x="5198956" y="3986438"/>
                  <a:pt x="5176073" y="3970179"/>
                </a:cubicBezTo>
                <a:lnTo>
                  <a:pt x="5172826" y="3991773"/>
                </a:lnTo>
                <a:lnTo>
                  <a:pt x="5157053" y="3997708"/>
                </a:lnTo>
                <a:cubicBezTo>
                  <a:pt x="5140589" y="4003541"/>
                  <a:pt x="5128715" y="4008828"/>
                  <a:pt x="5127922" y="4022660"/>
                </a:cubicBezTo>
                <a:cubicBezTo>
                  <a:pt x="5105225" y="4035701"/>
                  <a:pt x="5043623" y="4065128"/>
                  <a:pt x="5020872" y="4075951"/>
                </a:cubicBezTo>
                <a:cubicBezTo>
                  <a:pt x="5006705" y="4069570"/>
                  <a:pt x="5001251" y="4081880"/>
                  <a:pt x="4991410" y="4087598"/>
                </a:cubicBezTo>
                <a:cubicBezTo>
                  <a:pt x="4974522" y="4085320"/>
                  <a:pt x="4937025" y="4121806"/>
                  <a:pt x="4930112" y="4138459"/>
                </a:cubicBezTo>
                <a:cubicBezTo>
                  <a:pt x="4918473" y="4190437"/>
                  <a:pt x="4844909" y="4190974"/>
                  <a:pt x="4834224" y="4231643"/>
                </a:cubicBezTo>
                <a:cubicBezTo>
                  <a:pt x="4827758" y="4239937"/>
                  <a:pt x="4820427" y="4245543"/>
                  <a:pt x="4812599" y="4249449"/>
                </a:cubicBezTo>
                <a:lnTo>
                  <a:pt x="4789188" y="4256678"/>
                </a:lnTo>
                <a:lnTo>
                  <a:pt x="4779554" y="4251313"/>
                </a:lnTo>
                <a:lnTo>
                  <a:pt x="4766885" y="4259812"/>
                </a:lnTo>
                <a:lnTo>
                  <a:pt x="4762510" y="4260383"/>
                </a:lnTo>
                <a:cubicBezTo>
                  <a:pt x="4754131" y="4261437"/>
                  <a:pt x="4745977" y="4262766"/>
                  <a:pt x="4738416" y="4265355"/>
                </a:cubicBezTo>
                <a:cubicBezTo>
                  <a:pt x="4764694" y="4302719"/>
                  <a:pt x="4678447" y="4293536"/>
                  <a:pt x="4712007" y="4317892"/>
                </a:cubicBezTo>
                <a:cubicBezTo>
                  <a:pt x="4675039" y="4338619"/>
                  <a:pt x="4716682" y="4356361"/>
                  <a:pt x="4658930" y="4348041"/>
                </a:cubicBezTo>
                <a:cubicBezTo>
                  <a:pt x="4614182" y="4379702"/>
                  <a:pt x="4505053" y="4447283"/>
                  <a:pt x="4443526" y="4507851"/>
                </a:cubicBezTo>
                <a:cubicBezTo>
                  <a:pt x="4410144" y="4540439"/>
                  <a:pt x="4338540" y="4659677"/>
                  <a:pt x="4289766" y="4711450"/>
                </a:cubicBezTo>
                <a:cubicBezTo>
                  <a:pt x="4238344" y="4747694"/>
                  <a:pt x="4215457" y="4807131"/>
                  <a:pt x="4150870" y="4818480"/>
                </a:cubicBezTo>
                <a:cubicBezTo>
                  <a:pt x="4103683" y="4855538"/>
                  <a:pt x="4148748" y="4891762"/>
                  <a:pt x="4006639" y="4933815"/>
                </a:cubicBezTo>
                <a:cubicBezTo>
                  <a:pt x="3736045" y="4990755"/>
                  <a:pt x="3474704" y="5040115"/>
                  <a:pt x="3298210" y="5070790"/>
                </a:cubicBezTo>
                <a:cubicBezTo>
                  <a:pt x="3121717" y="5101466"/>
                  <a:pt x="3041810" y="5115566"/>
                  <a:pt x="2947678" y="5117869"/>
                </a:cubicBezTo>
                <a:cubicBezTo>
                  <a:pt x="2853544" y="5120174"/>
                  <a:pt x="2858560" y="5135060"/>
                  <a:pt x="2822169" y="5129396"/>
                </a:cubicBezTo>
                <a:lnTo>
                  <a:pt x="2538773" y="5313397"/>
                </a:lnTo>
                <a:cubicBezTo>
                  <a:pt x="2405817" y="5334661"/>
                  <a:pt x="2144167" y="5431620"/>
                  <a:pt x="2014500" y="5519744"/>
                </a:cubicBezTo>
                <a:cubicBezTo>
                  <a:pt x="1982084" y="5541774"/>
                  <a:pt x="1956346" y="5565847"/>
                  <a:pt x="1934391" y="5591335"/>
                </a:cubicBezTo>
                <a:lnTo>
                  <a:pt x="1892550" y="5649708"/>
                </a:lnTo>
                <a:lnTo>
                  <a:pt x="1854769" y="5647691"/>
                </a:lnTo>
                <a:cubicBezTo>
                  <a:pt x="1838936" y="5647705"/>
                  <a:pt x="1823701" y="5648312"/>
                  <a:pt x="1809461" y="5648628"/>
                </a:cubicBezTo>
                <a:cubicBezTo>
                  <a:pt x="1834147" y="5698228"/>
                  <a:pt x="1737274" y="5633540"/>
                  <a:pt x="1745150" y="5693879"/>
                </a:cubicBezTo>
                <a:cubicBezTo>
                  <a:pt x="1734532" y="5692199"/>
                  <a:pt x="1724002" y="5688669"/>
                  <a:pt x="1713375" y="5684672"/>
                </a:cubicBezTo>
                <a:lnTo>
                  <a:pt x="1707808" y="5682611"/>
                </a:lnTo>
                <a:lnTo>
                  <a:pt x="1679313" y="5672360"/>
                </a:lnTo>
                <a:lnTo>
                  <a:pt x="1646933" y="5666227"/>
                </a:lnTo>
                <a:cubicBezTo>
                  <a:pt x="1635170" y="5665926"/>
                  <a:pt x="1622939" y="5667937"/>
                  <a:pt x="1610055" y="5673643"/>
                </a:cubicBezTo>
                <a:cubicBezTo>
                  <a:pt x="1571890" y="5714775"/>
                  <a:pt x="1484024" y="5669440"/>
                  <a:pt x="1437641" y="5723266"/>
                </a:cubicBezTo>
                <a:cubicBezTo>
                  <a:pt x="1418992" y="5738521"/>
                  <a:pt x="1351540" y="5757985"/>
                  <a:pt x="1332869" y="5744752"/>
                </a:cubicBezTo>
                <a:cubicBezTo>
                  <a:pt x="1317589" y="5745326"/>
                  <a:pt x="1303391" y="5756388"/>
                  <a:pt x="1290525" y="5740036"/>
                </a:cubicBezTo>
                <a:cubicBezTo>
                  <a:pt x="1272146" y="5721242"/>
                  <a:pt x="1235243" y="5770261"/>
                  <a:pt x="1233107" y="5742106"/>
                </a:cubicBezTo>
                <a:lnTo>
                  <a:pt x="1214532" y="5753325"/>
                </a:lnTo>
                <a:lnTo>
                  <a:pt x="1199955" y="5744831"/>
                </a:lnTo>
                <a:cubicBezTo>
                  <a:pt x="1185016" y="5735734"/>
                  <a:pt x="1173414" y="5729861"/>
                  <a:pt x="1162337" y="5738048"/>
                </a:cubicBezTo>
                <a:cubicBezTo>
                  <a:pt x="1137920" y="5728689"/>
                  <a:pt x="1076212" y="5699490"/>
                  <a:pt x="1053457" y="5688676"/>
                </a:cubicBezTo>
                <a:cubicBezTo>
                  <a:pt x="1049315" y="5673592"/>
                  <a:pt x="1036434" y="5677184"/>
                  <a:pt x="1025798" y="5673166"/>
                </a:cubicBezTo>
                <a:cubicBezTo>
                  <a:pt x="1016787" y="5658576"/>
                  <a:pt x="965030" y="5652626"/>
                  <a:pt x="947900" y="5657848"/>
                </a:cubicBezTo>
                <a:cubicBezTo>
                  <a:pt x="900757" y="5681878"/>
                  <a:pt x="853518" y="5624981"/>
                  <a:pt x="815627" y="5642557"/>
                </a:cubicBezTo>
                <a:cubicBezTo>
                  <a:pt x="805172" y="5642805"/>
                  <a:pt x="796221" y="5640669"/>
                  <a:pt x="788251" y="5637065"/>
                </a:cubicBezTo>
                <a:lnTo>
                  <a:pt x="767822" y="5623450"/>
                </a:lnTo>
                <a:lnTo>
                  <a:pt x="765791" y="5612539"/>
                </a:lnTo>
                <a:lnTo>
                  <a:pt x="751230" y="5608092"/>
                </a:lnTo>
                <a:lnTo>
                  <a:pt x="748008" y="5605052"/>
                </a:lnTo>
                <a:cubicBezTo>
                  <a:pt x="741868" y="5599203"/>
                  <a:pt x="735661" y="5593704"/>
                  <a:pt x="728871" y="5589469"/>
                </a:cubicBezTo>
                <a:cubicBezTo>
                  <a:pt x="717035" y="5633700"/>
                  <a:pt x="669153" y="5560747"/>
                  <a:pt x="671898" y="5602363"/>
                </a:cubicBezTo>
                <a:cubicBezTo>
                  <a:pt x="632522" y="5586794"/>
                  <a:pt x="645467" y="5630489"/>
                  <a:pt x="615065" y="5580257"/>
                </a:cubicBezTo>
                <a:cubicBezTo>
                  <a:pt x="562379" y="5565593"/>
                  <a:pt x="441250" y="5523701"/>
                  <a:pt x="355785" y="5514383"/>
                </a:cubicBezTo>
                <a:cubicBezTo>
                  <a:pt x="309622" y="5509152"/>
                  <a:pt x="172894" y="5529342"/>
                  <a:pt x="102269" y="5524347"/>
                </a:cubicBezTo>
                <a:cubicBezTo>
                  <a:pt x="72050" y="5515878"/>
                  <a:pt x="41939" y="5516649"/>
                  <a:pt x="13160" y="5514159"/>
                </a:cubicBezTo>
                <a:lnTo>
                  <a:pt x="0" y="551173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838199" y="1068891"/>
            <a:ext cx="4259731" cy="1985085"/>
          </a:xfrm>
        </p:spPr>
        <p:txBody>
          <a:bodyPr anchor="b">
            <a:normAutofit/>
          </a:bodyPr>
          <a:lstStyle/>
          <a:p>
            <a:pPr algn="ctr"/>
            <a:r>
              <a:rPr lang="en-US" dirty="0"/>
              <a:t>Let’s consider an example</a:t>
            </a:r>
            <a:endParaRPr lang="en-US"/>
          </a:p>
        </p:txBody>
      </p:sp>
      <p:sp>
        <p:nvSpPr>
          <p:cNvPr id="13" name="Freeform: Shape 12">
            <a:extLst>
              <a:ext uri="{FF2B5EF4-FFF2-40B4-BE49-F238E27FC236}">
                <a16:creationId xmlns:a16="http://schemas.microsoft.com/office/drawing/2014/main" id="{CF93DC6C-1BFD-4414-BF23-471C8831C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664" y="3440576"/>
            <a:ext cx="4114800" cy="2675059"/>
          </a:xfrm>
          <a:custGeom>
            <a:avLst/>
            <a:gdLst>
              <a:gd name="connsiteX0" fmla="*/ 0 w 2400300"/>
              <a:gd name="connsiteY0" fmla="*/ 0 h 2400300"/>
              <a:gd name="connsiteX1" fmla="*/ 2400300 w 2400300"/>
              <a:gd name="connsiteY1" fmla="*/ 0 h 2400300"/>
              <a:gd name="connsiteX2" fmla="*/ 2400300 w 2400300"/>
              <a:gd name="connsiteY2" fmla="*/ 2400300 h 2400300"/>
              <a:gd name="connsiteX3" fmla="*/ 0 w 2400300"/>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400300" h="2400300">
                <a:moveTo>
                  <a:pt x="0" y="0"/>
                </a:moveTo>
                <a:lnTo>
                  <a:pt x="2400300" y="0"/>
                </a:lnTo>
                <a:lnTo>
                  <a:pt x="2400300" y="2400300"/>
                </a:lnTo>
                <a:lnTo>
                  <a:pt x="0" y="2400300"/>
                </a:lnTo>
                <a:close/>
              </a:path>
            </a:pathLst>
          </a:custGeom>
          <a:solidFill>
            <a:srgbClr val="FFFFFF"/>
          </a:solidFill>
          <a:ln>
            <a:noFill/>
          </a:ln>
          <a:effectLst>
            <a:outerShdw blurRad="508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 name="Picture 3"/>
          <p:cNvPicPr>
            <a:picLocks noChangeAspect="1"/>
          </p:cNvPicPr>
          <p:nvPr/>
        </p:nvPicPr>
        <p:blipFill>
          <a:blip r:embed="rId2"/>
          <a:stretch>
            <a:fillRect/>
          </a:stretch>
        </p:blipFill>
        <p:spPr>
          <a:xfrm>
            <a:off x="1049617" y="4157415"/>
            <a:ext cx="3836894" cy="1246991"/>
          </a:xfrm>
          <a:prstGeom prst="rect">
            <a:avLst/>
          </a:prstGeom>
        </p:spPr>
      </p:pic>
      <p:sp>
        <p:nvSpPr>
          <p:cNvPr id="15" name="Rectangle 6">
            <a:extLst>
              <a:ext uri="{FF2B5EF4-FFF2-40B4-BE49-F238E27FC236}">
                <a16:creationId xmlns:a16="http://schemas.microsoft.com/office/drawing/2014/main" id="{001928A5-13A8-4372-8A77-BCAAE5553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14188" y="5840345"/>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5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586415" y="723153"/>
            <a:ext cx="4555782" cy="5392482"/>
          </a:xfrm>
        </p:spPr>
        <p:txBody>
          <a:bodyPr anchor="ctr">
            <a:normAutofit/>
          </a:bodyPr>
          <a:lstStyle/>
          <a:p>
            <a:pPr marL="0" indent="0">
              <a:buNone/>
            </a:pPr>
            <a:r>
              <a:rPr lang="en-US" altLang="en-US" sz="2000" dirty="0"/>
              <a:t>Suppose you throw a ball with a mass of 0.40 kg against a brick wall. It hits the wall moving horizontally and to the left at 30 m/s and rebounds horizontally and to the right at 20 m/s. Find the impulse of the net force on the ball during the collision. If the ball is in contact with the wall for 0.010 s, find the average horizontal force that the wall exerts on the ball during the impact.</a:t>
            </a:r>
          </a:p>
          <a:p>
            <a:pPr marL="0" indent="0">
              <a:buNone/>
            </a:pPr>
            <a:endParaRPr lang="en-US" altLang="en-US" sz="2000" dirty="0"/>
          </a:p>
          <a:p>
            <a:endParaRPr lang="en-US" sz="2000" dirty="0"/>
          </a:p>
        </p:txBody>
      </p:sp>
    </p:spTree>
    <p:extLst>
      <p:ext uri="{BB962C8B-B14F-4D97-AF65-F5344CB8AC3E}">
        <p14:creationId xmlns:p14="http://schemas.microsoft.com/office/powerpoint/2010/main" val="1120104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D13CC36-B950-4F02-9BAF-9A7EB2673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4F2E2428-58BA-458D-AA54-05502E63F3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748215" cy="6857999"/>
          </a:xfrm>
          <a:custGeom>
            <a:avLst/>
            <a:gdLst>
              <a:gd name="connsiteX0" fmla="*/ 0 w 9024730"/>
              <a:gd name="connsiteY0" fmla="*/ 0 h 6857999"/>
              <a:gd name="connsiteX1" fmla="*/ 9024730 w 9024730"/>
              <a:gd name="connsiteY1" fmla="*/ 0 h 6857999"/>
              <a:gd name="connsiteX2" fmla="*/ 9024730 w 9024730"/>
              <a:gd name="connsiteY2" fmla="*/ 2 h 6857999"/>
              <a:gd name="connsiteX3" fmla="*/ 8447016 w 9024730"/>
              <a:gd name="connsiteY3" fmla="*/ 2 h 6857999"/>
              <a:gd name="connsiteX4" fmla="*/ 8441214 w 9024730"/>
              <a:gd name="connsiteY4" fmla="*/ 14562 h 6857999"/>
              <a:gd name="connsiteX5" fmla="*/ 8445389 w 9024730"/>
              <a:gd name="connsiteY5" fmla="*/ 59077 h 6857999"/>
              <a:gd name="connsiteX6" fmla="*/ 8437086 w 9024730"/>
              <a:gd name="connsiteY6" fmla="*/ 107668 h 6857999"/>
              <a:gd name="connsiteX7" fmla="*/ 8458599 w 9024730"/>
              <a:gd name="connsiteY7" fmla="*/ 246136 h 6857999"/>
              <a:gd name="connsiteX8" fmla="*/ 8433237 w 9024730"/>
              <a:gd name="connsiteY8" fmla="*/ 372908 h 6857999"/>
              <a:gd name="connsiteX9" fmla="*/ 8430194 w 9024730"/>
              <a:gd name="connsiteY9" fmla="*/ 450607 h 6857999"/>
              <a:gd name="connsiteX10" fmla="*/ 8443315 w 9024730"/>
              <a:gd name="connsiteY10" fmla="*/ 812800 h 6857999"/>
              <a:gd name="connsiteX11" fmla="*/ 8453042 w 9024730"/>
              <a:gd name="connsiteY11" fmla="*/ 912727 h 6857999"/>
              <a:gd name="connsiteX12" fmla="*/ 8451649 w 9024730"/>
              <a:gd name="connsiteY12" fmla="*/ 989950 h 6857999"/>
              <a:gd name="connsiteX13" fmla="*/ 8455592 w 9024730"/>
              <a:gd name="connsiteY13" fmla="*/ 1141745 h 6857999"/>
              <a:gd name="connsiteX14" fmla="*/ 8470203 w 9024730"/>
              <a:gd name="connsiteY14" fmla="*/ 1265454 h 6857999"/>
              <a:gd name="connsiteX15" fmla="*/ 8499638 w 9024730"/>
              <a:gd name="connsiteY15" fmla="*/ 1385480 h 6857999"/>
              <a:gd name="connsiteX16" fmla="*/ 8518660 w 9024730"/>
              <a:gd name="connsiteY16" fmla="*/ 1458060 h 6857999"/>
              <a:gd name="connsiteX17" fmla="*/ 8539125 w 9024730"/>
              <a:gd name="connsiteY17" fmla="*/ 1513175 h 6857999"/>
              <a:gd name="connsiteX18" fmla="*/ 8570281 w 9024730"/>
              <a:gd name="connsiteY18" fmla="*/ 1570809 h 6857999"/>
              <a:gd name="connsiteX19" fmla="*/ 8605212 w 9024730"/>
              <a:gd name="connsiteY19" fmla="*/ 1638391 h 6857999"/>
              <a:gd name="connsiteX20" fmla="*/ 8626457 w 9024730"/>
              <a:gd name="connsiteY20" fmla="*/ 1742490 h 6857999"/>
              <a:gd name="connsiteX21" fmla="*/ 8654861 w 9024730"/>
              <a:gd name="connsiteY21" fmla="*/ 1818229 h 6857999"/>
              <a:gd name="connsiteX22" fmla="*/ 8648005 w 9024730"/>
              <a:gd name="connsiteY22" fmla="*/ 1862723 h 6857999"/>
              <a:gd name="connsiteX23" fmla="*/ 8654469 w 9024730"/>
              <a:gd name="connsiteY23" fmla="*/ 1917476 h 6857999"/>
              <a:gd name="connsiteX24" fmla="*/ 8649702 w 9024730"/>
              <a:gd name="connsiteY24" fmla="*/ 1972204 h 6857999"/>
              <a:gd name="connsiteX25" fmla="*/ 8656357 w 9024730"/>
              <a:gd name="connsiteY25" fmla="*/ 2054291 h 6857999"/>
              <a:gd name="connsiteX26" fmla="*/ 8648660 w 9024730"/>
              <a:gd name="connsiteY26" fmla="*/ 2227417 h 6857999"/>
              <a:gd name="connsiteX27" fmla="*/ 8607609 w 9024730"/>
              <a:gd name="connsiteY27" fmla="*/ 2510933 h 6857999"/>
              <a:gd name="connsiteX28" fmla="*/ 8608432 w 9024730"/>
              <a:gd name="connsiteY28" fmla="*/ 2741866 h 6857999"/>
              <a:gd name="connsiteX29" fmla="*/ 8619112 w 9024730"/>
              <a:gd name="connsiteY29" fmla="*/ 2864935 h 6857999"/>
              <a:gd name="connsiteX30" fmla="*/ 8627742 w 9024730"/>
              <a:gd name="connsiteY30" fmla="*/ 2950807 h 6857999"/>
              <a:gd name="connsiteX31" fmla="*/ 8611822 w 9024730"/>
              <a:gd name="connsiteY31" fmla="*/ 2978246 h 6857999"/>
              <a:gd name="connsiteX32" fmla="*/ 8608239 w 9024730"/>
              <a:gd name="connsiteY32" fmla="*/ 2995916 h 6857999"/>
              <a:gd name="connsiteX33" fmla="*/ 8598647 w 9024730"/>
              <a:gd name="connsiteY33" fmla="*/ 2998648 h 6857999"/>
              <a:gd name="connsiteX34" fmla="*/ 8587108 w 9024730"/>
              <a:gd name="connsiteY34" fmla="*/ 3023630 h 6857999"/>
              <a:gd name="connsiteX35" fmla="*/ 8577885 w 9024730"/>
              <a:gd name="connsiteY35" fmla="*/ 3096975 h 6857999"/>
              <a:gd name="connsiteX36" fmla="*/ 8557492 w 9024730"/>
              <a:gd name="connsiteY36" fmla="*/ 3216657 h 6857999"/>
              <a:gd name="connsiteX37" fmla="*/ 8560894 w 9024730"/>
              <a:gd name="connsiteY37" fmla="*/ 3310980 h 6857999"/>
              <a:gd name="connsiteX38" fmla="*/ 8547852 w 9024730"/>
              <a:gd name="connsiteY38" fmla="*/ 3344725 h 6857999"/>
              <a:gd name="connsiteX39" fmla="*/ 8535427 w 9024730"/>
              <a:gd name="connsiteY39" fmla="*/ 3393250 h 6857999"/>
              <a:gd name="connsiteX40" fmla="*/ 8520092 w 9024730"/>
              <a:gd name="connsiteY40" fmla="*/ 3514536 h 6857999"/>
              <a:gd name="connsiteX41" fmla="*/ 8497231 w 9024730"/>
              <a:gd name="connsiteY41" fmla="*/ 3686149 h 6857999"/>
              <a:gd name="connsiteX42" fmla="*/ 8489799 w 9024730"/>
              <a:gd name="connsiteY42" fmla="*/ 3692208 h 6857999"/>
              <a:gd name="connsiteX43" fmla="*/ 8475804 w 9024730"/>
              <a:gd name="connsiteY43" fmla="*/ 3776022 h 6857999"/>
              <a:gd name="connsiteX44" fmla="*/ 8471279 w 9024730"/>
              <a:gd name="connsiteY44" fmla="*/ 3977138 h 6857999"/>
              <a:gd name="connsiteX45" fmla="*/ 8408913 w 9024730"/>
              <a:gd name="connsiteY45" fmla="*/ 4222149 h 6857999"/>
              <a:gd name="connsiteX46" fmla="*/ 8402112 w 9024730"/>
              <a:gd name="connsiteY46" fmla="*/ 4364683 h 6857999"/>
              <a:gd name="connsiteX47" fmla="*/ 8393355 w 9024730"/>
              <a:gd name="connsiteY47" fmla="*/ 4462471 h 6857999"/>
              <a:gd name="connsiteX48" fmla="*/ 8376166 w 9024730"/>
              <a:gd name="connsiteY48" fmla="*/ 4574052 h 6857999"/>
              <a:gd name="connsiteX49" fmla="*/ 8341678 w 9024730"/>
              <a:gd name="connsiteY49" fmla="*/ 4667756 h 6857999"/>
              <a:gd name="connsiteX50" fmla="*/ 8273661 w 9024730"/>
              <a:gd name="connsiteY50" fmla="*/ 4799019 h 6857999"/>
              <a:gd name="connsiteX51" fmla="*/ 8256132 w 9024730"/>
              <a:gd name="connsiteY51" fmla="*/ 4849614 h 6857999"/>
              <a:gd name="connsiteX52" fmla="*/ 8226804 w 9024730"/>
              <a:gd name="connsiteY52" fmla="*/ 4919971 h 6857999"/>
              <a:gd name="connsiteX53" fmla="*/ 8171825 w 9024730"/>
              <a:gd name="connsiteY53" fmla="*/ 5010766 h 6857999"/>
              <a:gd name="connsiteX54" fmla="*/ 8143172 w 9024730"/>
              <a:gd name="connsiteY54" fmla="*/ 5088190 h 6857999"/>
              <a:gd name="connsiteX55" fmla="*/ 8126363 w 9024730"/>
              <a:gd name="connsiteY55" fmla="*/ 5143922 h 6857999"/>
              <a:gd name="connsiteX56" fmla="*/ 8103782 w 9024730"/>
              <a:gd name="connsiteY56" fmla="*/ 5284346 h 6857999"/>
              <a:gd name="connsiteX57" fmla="*/ 8084361 w 9024730"/>
              <a:gd name="connsiteY57" fmla="*/ 5390948 h 6857999"/>
              <a:gd name="connsiteX58" fmla="*/ 8062552 w 9024730"/>
              <a:gd name="connsiteY58" fmla="*/ 5470854 h 6857999"/>
              <a:gd name="connsiteX59" fmla="*/ 8057342 w 9024730"/>
              <a:gd name="connsiteY59" fmla="*/ 5529643 h 6857999"/>
              <a:gd name="connsiteX60" fmla="*/ 8044923 w 9024730"/>
              <a:gd name="connsiteY60" fmla="*/ 5597292 h 6857999"/>
              <a:gd name="connsiteX61" fmla="*/ 8035233 w 9024730"/>
              <a:gd name="connsiteY61" fmla="*/ 5608899 h 6857999"/>
              <a:gd name="connsiteX62" fmla="*/ 8018178 w 9024730"/>
              <a:gd name="connsiteY62" fmla="*/ 5684911 h 6857999"/>
              <a:gd name="connsiteX63" fmla="*/ 8018018 w 9024730"/>
              <a:gd name="connsiteY63" fmla="*/ 5755776 h 6857999"/>
              <a:gd name="connsiteX64" fmla="*/ 8008640 w 9024730"/>
              <a:gd name="connsiteY64" fmla="*/ 5889599 h 6857999"/>
              <a:gd name="connsiteX65" fmla="*/ 8013542 w 9024730"/>
              <a:gd name="connsiteY65" fmla="*/ 5989744 h 6857999"/>
              <a:gd name="connsiteX66" fmla="*/ 7980757 w 9024730"/>
              <a:gd name="connsiteY66" fmla="*/ 6084926 h 6857999"/>
              <a:gd name="connsiteX67" fmla="*/ 7975907 w 9024730"/>
              <a:gd name="connsiteY67" fmla="*/ 6346549 h 6857999"/>
              <a:gd name="connsiteX68" fmla="*/ 7974221 w 9024730"/>
              <a:gd name="connsiteY68" fmla="*/ 6527527 h 6857999"/>
              <a:gd name="connsiteX69" fmla="*/ 7979135 w 9024730"/>
              <a:gd name="connsiteY69" fmla="*/ 6627129 h 6857999"/>
              <a:gd name="connsiteX70" fmla="*/ 7979404 w 9024730"/>
              <a:gd name="connsiteY70" fmla="*/ 6694819 h 6857999"/>
              <a:gd name="connsiteX71" fmla="*/ 8009526 w 9024730"/>
              <a:gd name="connsiteY71" fmla="*/ 6765445 h 6857999"/>
              <a:gd name="connsiteX72" fmla="*/ 8018211 w 9024730"/>
              <a:gd name="connsiteY72" fmla="*/ 6844697 h 6857999"/>
              <a:gd name="connsiteX73" fmla="*/ 8019608 w 9024730"/>
              <a:gd name="connsiteY73" fmla="*/ 6857999 h 6857999"/>
              <a:gd name="connsiteX74" fmla="*/ 0 w 9024730"/>
              <a:gd name="connsiteY74"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9024730" h="6857999">
                <a:moveTo>
                  <a:pt x="0" y="0"/>
                </a:moveTo>
                <a:lnTo>
                  <a:pt x="9024730" y="0"/>
                </a:lnTo>
                <a:lnTo>
                  <a:pt x="9024730" y="2"/>
                </a:lnTo>
                <a:lnTo>
                  <a:pt x="8447016" y="2"/>
                </a:lnTo>
                <a:lnTo>
                  <a:pt x="8441214" y="14562"/>
                </a:lnTo>
                <a:lnTo>
                  <a:pt x="8445389" y="59077"/>
                </a:lnTo>
                <a:cubicBezTo>
                  <a:pt x="8445971" y="76949"/>
                  <a:pt x="8436504" y="89796"/>
                  <a:pt x="8437086" y="107668"/>
                </a:cubicBezTo>
                <a:cubicBezTo>
                  <a:pt x="8417947" y="138162"/>
                  <a:pt x="8459241" y="201929"/>
                  <a:pt x="8458599" y="246136"/>
                </a:cubicBezTo>
                <a:cubicBezTo>
                  <a:pt x="8457958" y="290343"/>
                  <a:pt x="8471649" y="364179"/>
                  <a:pt x="8433237" y="372908"/>
                </a:cubicBezTo>
                <a:cubicBezTo>
                  <a:pt x="8426916" y="431308"/>
                  <a:pt x="8438389" y="357606"/>
                  <a:pt x="8430194" y="450607"/>
                </a:cubicBezTo>
                <a:cubicBezTo>
                  <a:pt x="8466727" y="551950"/>
                  <a:pt x="8430182" y="787036"/>
                  <a:pt x="8443315" y="812800"/>
                </a:cubicBezTo>
                <a:cubicBezTo>
                  <a:pt x="8478999" y="860799"/>
                  <a:pt x="8435788" y="854953"/>
                  <a:pt x="8453042" y="912727"/>
                </a:cubicBezTo>
                <a:cubicBezTo>
                  <a:pt x="8462900" y="945986"/>
                  <a:pt x="8451223" y="951781"/>
                  <a:pt x="8451649" y="989950"/>
                </a:cubicBezTo>
                <a:cubicBezTo>
                  <a:pt x="8452074" y="1028120"/>
                  <a:pt x="8452500" y="1095828"/>
                  <a:pt x="8455592" y="1141745"/>
                </a:cubicBezTo>
                <a:cubicBezTo>
                  <a:pt x="8458684" y="1187662"/>
                  <a:pt x="8470047" y="1234783"/>
                  <a:pt x="8470203" y="1265454"/>
                </a:cubicBezTo>
                <a:cubicBezTo>
                  <a:pt x="8458947" y="1304052"/>
                  <a:pt x="8496012" y="1370755"/>
                  <a:pt x="8499638" y="1385480"/>
                </a:cubicBezTo>
                <a:cubicBezTo>
                  <a:pt x="8514485" y="1422714"/>
                  <a:pt x="8525070" y="1428103"/>
                  <a:pt x="8518660" y="1458060"/>
                </a:cubicBezTo>
                <a:cubicBezTo>
                  <a:pt x="8518783" y="1468057"/>
                  <a:pt x="8539003" y="1503177"/>
                  <a:pt x="8539125" y="1513175"/>
                </a:cubicBezTo>
                <a:lnTo>
                  <a:pt x="8570281" y="1570809"/>
                </a:lnTo>
                <a:cubicBezTo>
                  <a:pt x="8597636" y="1617136"/>
                  <a:pt x="8594573" y="1601443"/>
                  <a:pt x="8605212" y="1638391"/>
                </a:cubicBezTo>
                <a:cubicBezTo>
                  <a:pt x="8629645" y="1719640"/>
                  <a:pt x="8613884" y="1715203"/>
                  <a:pt x="8626457" y="1742490"/>
                </a:cubicBezTo>
                <a:lnTo>
                  <a:pt x="8654861" y="1818229"/>
                </a:lnTo>
                <a:cubicBezTo>
                  <a:pt x="8657202" y="1824059"/>
                  <a:pt x="8651899" y="1851211"/>
                  <a:pt x="8648005" y="1862723"/>
                </a:cubicBezTo>
                <a:lnTo>
                  <a:pt x="8654469" y="1917476"/>
                </a:lnTo>
                <a:lnTo>
                  <a:pt x="8649702" y="1972204"/>
                </a:lnTo>
                <a:cubicBezTo>
                  <a:pt x="8652251" y="1979569"/>
                  <a:pt x="8651461" y="2048203"/>
                  <a:pt x="8656357" y="2054291"/>
                </a:cubicBezTo>
                <a:cubicBezTo>
                  <a:pt x="8672645" y="2141657"/>
                  <a:pt x="8632397" y="2189849"/>
                  <a:pt x="8648660" y="2227417"/>
                </a:cubicBezTo>
                <a:cubicBezTo>
                  <a:pt x="8639941" y="2317591"/>
                  <a:pt x="8613796" y="2407644"/>
                  <a:pt x="8607609" y="2510933"/>
                </a:cubicBezTo>
                <a:cubicBezTo>
                  <a:pt x="8633490" y="2597916"/>
                  <a:pt x="8602674" y="2649734"/>
                  <a:pt x="8608432" y="2741866"/>
                </a:cubicBezTo>
                <a:cubicBezTo>
                  <a:pt x="8630300" y="2779815"/>
                  <a:pt x="8631929" y="2817058"/>
                  <a:pt x="8619112" y="2864935"/>
                </a:cubicBezTo>
                <a:cubicBezTo>
                  <a:pt x="8655820" y="2860552"/>
                  <a:pt x="8588374" y="2937673"/>
                  <a:pt x="8627742" y="2950807"/>
                </a:cubicBezTo>
                <a:lnTo>
                  <a:pt x="8611822" y="2978246"/>
                </a:lnTo>
                <a:lnTo>
                  <a:pt x="8608239" y="2995916"/>
                </a:lnTo>
                <a:lnTo>
                  <a:pt x="8598647" y="2998648"/>
                </a:lnTo>
                <a:lnTo>
                  <a:pt x="8587108" y="3023630"/>
                </a:lnTo>
                <a:cubicBezTo>
                  <a:pt x="8584111" y="3033333"/>
                  <a:pt x="8577413" y="3084375"/>
                  <a:pt x="8577885" y="3096975"/>
                </a:cubicBezTo>
                <a:cubicBezTo>
                  <a:pt x="8594321" y="3142205"/>
                  <a:pt x="8535131" y="3160433"/>
                  <a:pt x="8557492" y="3216657"/>
                </a:cubicBezTo>
                <a:cubicBezTo>
                  <a:pt x="8562518" y="3237178"/>
                  <a:pt x="8573573" y="3299737"/>
                  <a:pt x="8560894" y="3310980"/>
                </a:cubicBezTo>
                <a:cubicBezTo>
                  <a:pt x="8557601" y="3323902"/>
                  <a:pt x="8561083" y="3339340"/>
                  <a:pt x="8547852" y="3344725"/>
                </a:cubicBezTo>
                <a:cubicBezTo>
                  <a:pt x="8531788" y="3353908"/>
                  <a:pt x="8553430" y="3400659"/>
                  <a:pt x="8535427" y="3393250"/>
                </a:cubicBezTo>
                <a:cubicBezTo>
                  <a:pt x="8550195" y="3426421"/>
                  <a:pt x="8529553" y="3487753"/>
                  <a:pt x="8520092" y="3514536"/>
                </a:cubicBezTo>
                <a:cubicBezTo>
                  <a:pt x="8513726" y="3563353"/>
                  <a:pt x="8500070" y="3650327"/>
                  <a:pt x="8497231" y="3686149"/>
                </a:cubicBezTo>
                <a:cubicBezTo>
                  <a:pt x="8494574" y="3687657"/>
                  <a:pt x="8493370" y="3677229"/>
                  <a:pt x="8489799" y="3692208"/>
                </a:cubicBezTo>
                <a:cubicBezTo>
                  <a:pt x="8486228" y="3707187"/>
                  <a:pt x="8465938" y="3757479"/>
                  <a:pt x="8475804" y="3776022"/>
                </a:cubicBezTo>
                <a:cubicBezTo>
                  <a:pt x="8441061" y="3875691"/>
                  <a:pt x="8487451" y="3939839"/>
                  <a:pt x="8471279" y="3977138"/>
                </a:cubicBezTo>
                <a:cubicBezTo>
                  <a:pt x="8465599" y="4067300"/>
                  <a:pt x="8419685" y="4164564"/>
                  <a:pt x="8408913" y="4222149"/>
                </a:cubicBezTo>
                <a:cubicBezTo>
                  <a:pt x="8403583" y="4287917"/>
                  <a:pt x="8398240" y="4339232"/>
                  <a:pt x="8402112" y="4364683"/>
                </a:cubicBezTo>
                <a:lnTo>
                  <a:pt x="8393355" y="4462471"/>
                </a:lnTo>
                <a:cubicBezTo>
                  <a:pt x="8396004" y="4503329"/>
                  <a:pt x="8376320" y="4548111"/>
                  <a:pt x="8376166" y="4574052"/>
                </a:cubicBezTo>
                <a:cubicBezTo>
                  <a:pt x="8369380" y="4670665"/>
                  <a:pt x="8352302" y="4649921"/>
                  <a:pt x="8341678" y="4667756"/>
                </a:cubicBezTo>
                <a:cubicBezTo>
                  <a:pt x="8320864" y="4705850"/>
                  <a:pt x="8290794" y="4758928"/>
                  <a:pt x="8273661" y="4799019"/>
                </a:cubicBezTo>
                <a:cubicBezTo>
                  <a:pt x="8254323" y="4834076"/>
                  <a:pt x="8262378" y="4811645"/>
                  <a:pt x="8256132" y="4849614"/>
                </a:cubicBezTo>
                <a:cubicBezTo>
                  <a:pt x="8239320" y="4853334"/>
                  <a:pt x="8207060" y="4883089"/>
                  <a:pt x="8226804" y="4919971"/>
                </a:cubicBezTo>
                <a:lnTo>
                  <a:pt x="8171825" y="5010766"/>
                </a:lnTo>
                <a:cubicBezTo>
                  <a:pt x="8150097" y="4983259"/>
                  <a:pt x="8165842" y="5107656"/>
                  <a:pt x="8143172" y="5088190"/>
                </a:cubicBezTo>
                <a:cubicBezTo>
                  <a:pt x="8128060" y="5102008"/>
                  <a:pt x="8138350" y="5118851"/>
                  <a:pt x="8126363" y="5143922"/>
                </a:cubicBezTo>
                <a:cubicBezTo>
                  <a:pt x="8116335" y="5192745"/>
                  <a:pt x="8111851" y="5226225"/>
                  <a:pt x="8103782" y="5284346"/>
                </a:cubicBezTo>
                <a:cubicBezTo>
                  <a:pt x="8101016" y="5338386"/>
                  <a:pt x="8095811" y="5337325"/>
                  <a:pt x="8084361" y="5390948"/>
                </a:cubicBezTo>
                <a:cubicBezTo>
                  <a:pt x="8082912" y="5429655"/>
                  <a:pt x="8063705" y="5449508"/>
                  <a:pt x="8062552" y="5470854"/>
                </a:cubicBezTo>
                <a:cubicBezTo>
                  <a:pt x="8086776" y="5526328"/>
                  <a:pt x="8037513" y="5496377"/>
                  <a:pt x="8057342" y="5529643"/>
                </a:cubicBezTo>
                <a:cubicBezTo>
                  <a:pt x="8050653" y="5550879"/>
                  <a:pt x="8055939" y="5587444"/>
                  <a:pt x="8044923" y="5597292"/>
                </a:cubicBezTo>
                <a:lnTo>
                  <a:pt x="8035233" y="5608899"/>
                </a:lnTo>
                <a:cubicBezTo>
                  <a:pt x="8030775" y="5623501"/>
                  <a:pt x="8021047" y="5660431"/>
                  <a:pt x="8018178" y="5684911"/>
                </a:cubicBezTo>
                <a:cubicBezTo>
                  <a:pt x="8005590" y="5692608"/>
                  <a:pt x="8011744" y="5734344"/>
                  <a:pt x="8018018" y="5755776"/>
                </a:cubicBezTo>
                <a:cubicBezTo>
                  <a:pt x="8019409" y="5792777"/>
                  <a:pt x="7989082" y="5848613"/>
                  <a:pt x="8008640" y="5889599"/>
                </a:cubicBezTo>
                <a:cubicBezTo>
                  <a:pt x="8011480" y="5932097"/>
                  <a:pt x="8009486" y="5940901"/>
                  <a:pt x="8013542" y="5989744"/>
                </a:cubicBezTo>
                <a:cubicBezTo>
                  <a:pt x="8022089" y="6020787"/>
                  <a:pt x="7982918" y="6024963"/>
                  <a:pt x="7980757" y="6084926"/>
                </a:cubicBezTo>
                <a:cubicBezTo>
                  <a:pt x="7974117" y="6134231"/>
                  <a:pt x="7999371" y="6240432"/>
                  <a:pt x="7975907" y="6346549"/>
                </a:cubicBezTo>
                <a:cubicBezTo>
                  <a:pt x="7987225" y="6409741"/>
                  <a:pt x="7980509" y="6468689"/>
                  <a:pt x="7974221" y="6527527"/>
                </a:cubicBezTo>
                <a:cubicBezTo>
                  <a:pt x="7955361" y="6585667"/>
                  <a:pt x="7987786" y="6579284"/>
                  <a:pt x="7979135" y="6627129"/>
                </a:cubicBezTo>
                <a:cubicBezTo>
                  <a:pt x="7983057" y="6635153"/>
                  <a:pt x="7984986" y="6697665"/>
                  <a:pt x="7979404" y="6694819"/>
                </a:cubicBezTo>
                <a:cubicBezTo>
                  <a:pt x="7981755" y="6716947"/>
                  <a:pt x="8003903" y="6732844"/>
                  <a:pt x="8009526" y="6765445"/>
                </a:cubicBezTo>
                <a:cubicBezTo>
                  <a:pt x="8011113" y="6776325"/>
                  <a:pt x="8014662" y="6810511"/>
                  <a:pt x="8018211" y="6844697"/>
                </a:cubicBezTo>
                <a:lnTo>
                  <a:pt x="8019608" y="6857999"/>
                </a:lnTo>
                <a:lnTo>
                  <a:pt x="0" y="685799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600"/>
            <a:ext cx="6881026" cy="1322887"/>
          </a:xfrm>
        </p:spPr>
        <p:txBody>
          <a:bodyPr>
            <a:normAutofit/>
          </a:bodyPr>
          <a:lstStyle/>
          <a:p>
            <a:r>
              <a:rPr lang="en-US" dirty="0"/>
              <a:t>Concept of an isolated system</a:t>
            </a:r>
          </a:p>
        </p:txBody>
      </p:sp>
      <p:sp>
        <p:nvSpPr>
          <p:cNvPr id="3" name="Content Placeholder 2"/>
          <p:cNvSpPr>
            <a:spLocks noGrp="1"/>
          </p:cNvSpPr>
          <p:nvPr>
            <p:ph idx="1"/>
          </p:nvPr>
        </p:nvSpPr>
        <p:spPr>
          <a:xfrm>
            <a:off x="1137034" y="2194102"/>
            <a:ext cx="6573951" cy="3908585"/>
          </a:xfrm>
        </p:spPr>
        <p:txBody>
          <a:bodyPr>
            <a:normAutofit/>
          </a:bodyPr>
          <a:lstStyle/>
          <a:p>
            <a:r>
              <a:rPr lang="en-US" sz="2000" b="1" dirty="0"/>
              <a:t>Isolated</a:t>
            </a:r>
            <a:r>
              <a:rPr lang="en-US" sz="2000" dirty="0"/>
              <a:t> system -  the one in which objects interact only </a:t>
            </a:r>
          </a:p>
          <a:p>
            <a:pPr marL="0" indent="0">
              <a:buNone/>
            </a:pPr>
            <a:r>
              <a:rPr lang="en-US" sz="2000" dirty="0"/>
              <a:t>     with each other but not with anything else.</a:t>
            </a:r>
          </a:p>
          <a:p>
            <a:r>
              <a:rPr lang="en-US" sz="2000" b="1" dirty="0"/>
              <a:t>Internal</a:t>
            </a:r>
            <a:r>
              <a:rPr lang="en-US" sz="2000" dirty="0"/>
              <a:t> forces – the forces that particles of a system </a:t>
            </a:r>
          </a:p>
          <a:p>
            <a:pPr marL="0" indent="0">
              <a:buNone/>
            </a:pPr>
            <a:r>
              <a:rPr lang="en-US" sz="2000" dirty="0"/>
              <a:t>     exert on each other. </a:t>
            </a:r>
          </a:p>
          <a:p>
            <a:r>
              <a:rPr lang="en-US" sz="2000" dirty="0"/>
              <a:t>Note that the internal forces exist in Newton’s 3</a:t>
            </a:r>
            <a:r>
              <a:rPr lang="en-US" sz="2000" baseline="30000" dirty="0"/>
              <a:t>rd</a:t>
            </a:r>
            <a:r>
              <a:rPr lang="en-US" sz="2000" dirty="0"/>
              <a:t> Law </a:t>
            </a:r>
          </a:p>
          <a:p>
            <a:pPr marL="0" indent="0">
              <a:buNone/>
            </a:pPr>
            <a:r>
              <a:rPr lang="en-US" sz="2000" dirty="0"/>
              <a:t>     pairs</a:t>
            </a:r>
          </a:p>
          <a:p>
            <a:pPr marL="0" indent="0">
              <a:buNone/>
            </a:pPr>
            <a:r>
              <a:rPr lang="en-US" sz="2000"/>
              <a:t> </a:t>
            </a:r>
          </a:p>
          <a:p>
            <a:endParaRPr lang="en-US" sz="2000"/>
          </a:p>
        </p:txBody>
      </p:sp>
      <p:pic>
        <p:nvPicPr>
          <p:cNvPr id="7" name="Graphic 6" descr="Network">
            <a:extLst>
              <a:ext uri="{FF2B5EF4-FFF2-40B4-BE49-F238E27FC236}">
                <a16:creationId xmlns:a16="http://schemas.microsoft.com/office/drawing/2014/main" id="{FD3018AC-6350-1801-AB30-29114B49A08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95981" y="1990229"/>
            <a:ext cx="2906973" cy="2906973"/>
          </a:xfrm>
          <a:prstGeom prst="rect">
            <a:avLst/>
          </a:prstGeom>
        </p:spPr>
      </p:pic>
    </p:spTree>
    <p:extLst>
      <p:ext uri="{BB962C8B-B14F-4D97-AF65-F5344CB8AC3E}">
        <p14:creationId xmlns:p14="http://schemas.microsoft.com/office/powerpoint/2010/main" val="8240436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1207</TotalTime>
  <Words>1393</Words>
  <Application>Microsoft Office PowerPoint</Application>
  <PresentationFormat>Widescreen</PresentationFormat>
  <Paragraphs>140</Paragraphs>
  <Slides>20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Cambria Math</vt:lpstr>
      <vt:lpstr>Office Theme</vt:lpstr>
      <vt:lpstr>Linear momentum, impulse, conservation and collisions</vt:lpstr>
      <vt:lpstr>The need for linear momentum and impulse</vt:lpstr>
      <vt:lpstr>Linear momentum, definition</vt:lpstr>
      <vt:lpstr>Newton’s second law and linear momentum</vt:lpstr>
      <vt:lpstr>Impulse and impulse-momentum theorem</vt:lpstr>
      <vt:lpstr>Impulse, details</vt:lpstr>
      <vt:lpstr>Momentum and kinetic energy</vt:lpstr>
      <vt:lpstr>Let’s consider an example</vt:lpstr>
      <vt:lpstr>Concept of an isolated system</vt:lpstr>
      <vt:lpstr>Principle of conservation of linear momentum</vt:lpstr>
      <vt:lpstr>Principle of conservation of momentum, continued</vt:lpstr>
      <vt:lpstr>Notes on the Conservation of Momentum</vt:lpstr>
      <vt:lpstr>Recoil of a rifle, example</vt:lpstr>
      <vt:lpstr>Collisions: major assumptions </vt:lpstr>
      <vt:lpstr>Inelastic collisions</vt:lpstr>
      <vt:lpstr>Perfectly inelastic collision, example </vt:lpstr>
      <vt:lpstr>Elastic collisions</vt:lpstr>
      <vt:lpstr>Head-on (1D) elastic collisions</vt:lpstr>
      <vt:lpstr>Head-on (1D) elastic collisions, another interesting case</vt:lpstr>
      <vt:lpstr>Elastic collisions, an example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Tatiana Krivosheev</dc:creator>
  <cp:lastModifiedBy>Dmitriy Beznosko</cp:lastModifiedBy>
  <cp:revision>100</cp:revision>
  <dcterms:created xsi:type="dcterms:W3CDTF">2020-03-17T19:17:10Z</dcterms:created>
  <dcterms:modified xsi:type="dcterms:W3CDTF">2023-03-26T16:56:27Z</dcterms:modified>
</cp:coreProperties>
</file>