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ata5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4" r:id="rId2"/>
    <p:sldId id="265" r:id="rId3"/>
    <p:sldId id="267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5F144C-69E4-46F3-AA20-DF11D5653AA8}" v="481" dt="2023-05-08T21:48:18.9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145F144C-69E4-46F3-AA20-DF11D5653AA8}"/>
    <pc:docChg chg="undo custSel addSld delSld modSld">
      <pc:chgData name="Dmitriy Beznosko" userId="8bcdeb23-d2dd-465e-bda6-8e644f22b48c" providerId="ADAL" clId="{145F144C-69E4-46F3-AA20-DF11D5653AA8}" dt="2023-05-08T21:48:18.942" v="997" actId="20577"/>
      <pc:docMkLst>
        <pc:docMk/>
      </pc:docMkLst>
      <pc:sldChg chg="addSp modSp del mod setBg">
        <pc:chgData name="Dmitriy Beznosko" userId="8bcdeb23-d2dd-465e-bda6-8e644f22b48c" providerId="ADAL" clId="{145F144C-69E4-46F3-AA20-DF11D5653AA8}" dt="2023-05-08T13:50:24.735" v="43" actId="47"/>
        <pc:sldMkLst>
          <pc:docMk/>
          <pc:sldMk cId="1355866590" sldId="256"/>
        </pc:sldMkLst>
        <pc:spChg chg="mod">
          <ac:chgData name="Dmitriy Beznosko" userId="8bcdeb23-d2dd-465e-bda6-8e644f22b48c" providerId="ADAL" clId="{145F144C-69E4-46F3-AA20-DF11D5653AA8}" dt="2023-05-08T13:45:25.268" v="42" actId="20577"/>
          <ac:spMkLst>
            <pc:docMk/>
            <pc:sldMk cId="1355866590" sldId="256"/>
            <ac:spMk id="4" creationId="{8676F704-2B2E-0E59-36E2-6D4F76E9F37B}"/>
          </ac:spMkLst>
        </pc:spChg>
        <pc:spChg chg="add">
          <ac:chgData name="Dmitriy Beznosko" userId="8bcdeb23-d2dd-465e-bda6-8e644f22b48c" providerId="ADAL" clId="{145F144C-69E4-46F3-AA20-DF11D5653AA8}" dt="2023-05-08T13:45:09.678" v="39" actId="26606"/>
          <ac:spMkLst>
            <pc:docMk/>
            <pc:sldMk cId="1355866590" sldId="256"/>
            <ac:spMk id="10" creationId="{0E3596DD-156A-473E-9BB3-C6A29F7574E9}"/>
          </ac:spMkLst>
        </pc:spChg>
        <pc:spChg chg="add">
          <ac:chgData name="Dmitriy Beznosko" userId="8bcdeb23-d2dd-465e-bda6-8e644f22b48c" providerId="ADAL" clId="{145F144C-69E4-46F3-AA20-DF11D5653AA8}" dt="2023-05-08T13:45:09.678" v="39" actId="26606"/>
          <ac:spMkLst>
            <pc:docMk/>
            <pc:sldMk cId="1355866590" sldId="256"/>
            <ac:spMk id="11" creationId="{2C46C4D6-C474-4E92-B52E-944C1118F7B6}"/>
          </ac:spMkLst>
        </pc:spChg>
        <pc:graphicFrameChg chg="mod ord modGraphic">
          <ac:chgData name="Dmitriy Beznosko" userId="8bcdeb23-d2dd-465e-bda6-8e644f22b48c" providerId="ADAL" clId="{145F144C-69E4-46F3-AA20-DF11D5653AA8}" dt="2023-05-08T13:45:09.678" v="39" actId="26606"/>
          <ac:graphicFrameMkLst>
            <pc:docMk/>
            <pc:sldMk cId="1355866590" sldId="256"/>
            <ac:graphicFrameMk id="6" creationId="{F96DB644-D521-5AA7-72C4-B0B7A75C725E}"/>
          </ac:graphicFrameMkLst>
        </pc:graphicFrameChg>
        <pc:picChg chg="mod">
          <ac:chgData name="Dmitriy Beznosko" userId="8bcdeb23-d2dd-465e-bda6-8e644f22b48c" providerId="ADAL" clId="{145F144C-69E4-46F3-AA20-DF11D5653AA8}" dt="2023-05-08T13:45:09.678" v="39" actId="26606"/>
          <ac:picMkLst>
            <pc:docMk/>
            <pc:sldMk cId="1355866590" sldId="256"/>
            <ac:picMk id="8" creationId="{D65B2329-302D-0F77-724F-748B5FD188D9}"/>
          </ac:picMkLst>
        </pc:picChg>
      </pc:sldChg>
      <pc:sldChg chg="addSp delSp modSp add mod setBg">
        <pc:chgData name="Dmitriy Beznosko" userId="8bcdeb23-d2dd-465e-bda6-8e644f22b48c" providerId="ADAL" clId="{145F144C-69E4-46F3-AA20-DF11D5653AA8}" dt="2023-05-08T21:48:18.942" v="997" actId="20577"/>
        <pc:sldMkLst>
          <pc:docMk/>
          <pc:sldMk cId="3004930557" sldId="265"/>
        </pc:sldMkLst>
        <pc:spChg chg="add del mod">
          <ac:chgData name="Dmitriy Beznosko" userId="8bcdeb23-d2dd-465e-bda6-8e644f22b48c" providerId="ADAL" clId="{145F144C-69E4-46F3-AA20-DF11D5653AA8}" dt="2023-05-08T13:54:41.869" v="47" actId="478"/>
          <ac:spMkLst>
            <pc:docMk/>
            <pc:sldMk cId="3004930557" sldId="265"/>
            <ac:spMk id="2" creationId="{204FD759-234B-2564-641A-8418E65EC183}"/>
          </ac:spMkLst>
        </pc:spChg>
        <pc:spChg chg="mod">
          <ac:chgData name="Dmitriy Beznosko" userId="8bcdeb23-d2dd-465e-bda6-8e644f22b48c" providerId="ADAL" clId="{145F144C-69E4-46F3-AA20-DF11D5653AA8}" dt="2023-05-08T13:54:55.783" v="49" actId="6549"/>
          <ac:spMkLst>
            <pc:docMk/>
            <pc:sldMk cId="3004930557" sldId="265"/>
            <ac:spMk id="1534978" creationId="{00000000-0000-0000-0000-000000000000}"/>
          </ac:spMkLst>
        </pc:spChg>
        <pc:spChg chg="del mod">
          <ac:chgData name="Dmitriy Beznosko" userId="8bcdeb23-d2dd-465e-bda6-8e644f22b48c" providerId="ADAL" clId="{145F144C-69E4-46F3-AA20-DF11D5653AA8}" dt="2023-05-08T13:56:22.098" v="148" actId="12084"/>
          <ac:spMkLst>
            <pc:docMk/>
            <pc:sldMk cId="3004930557" sldId="265"/>
            <ac:spMk id="1534979" creationId="{00000000-0000-0000-0000-000000000000}"/>
          </ac:spMkLst>
        </pc:spChg>
        <pc:spChg chg="add">
          <ac:chgData name="Dmitriy Beznosko" userId="8bcdeb23-d2dd-465e-bda6-8e644f22b48c" providerId="ADAL" clId="{145F144C-69E4-46F3-AA20-DF11D5653AA8}" dt="2023-05-08T13:54:46.542" v="48" actId="26606"/>
          <ac:spMkLst>
            <pc:docMk/>
            <pc:sldMk cId="3004930557" sldId="265"/>
            <ac:spMk id="1534988" creationId="{F821940F-7A1D-4ACC-85B4-A932898ABB37}"/>
          </ac:spMkLst>
        </pc:spChg>
        <pc:spChg chg="add">
          <ac:chgData name="Dmitriy Beznosko" userId="8bcdeb23-d2dd-465e-bda6-8e644f22b48c" providerId="ADAL" clId="{145F144C-69E4-46F3-AA20-DF11D5653AA8}" dt="2023-05-08T13:54:46.542" v="48" actId="26606"/>
          <ac:spMkLst>
            <pc:docMk/>
            <pc:sldMk cId="3004930557" sldId="265"/>
            <ac:spMk id="1534990" creationId="{16674508-81D3-48CF-96BF-7FC60EAA572A}"/>
          </ac:spMkLst>
        </pc:spChg>
        <pc:graphicFrameChg chg="add mod">
          <ac:chgData name="Dmitriy Beznosko" userId="8bcdeb23-d2dd-465e-bda6-8e644f22b48c" providerId="ADAL" clId="{145F144C-69E4-46F3-AA20-DF11D5653AA8}" dt="2023-05-08T21:48:18.942" v="997" actId="20577"/>
          <ac:graphicFrameMkLst>
            <pc:docMk/>
            <pc:sldMk cId="3004930557" sldId="265"/>
            <ac:graphicFrameMk id="3" creationId="{1260EB60-8A6C-7116-1B88-6B3C6E13FF38}"/>
          </ac:graphicFrameMkLst>
        </pc:graphicFrameChg>
        <pc:picChg chg="mod">
          <ac:chgData name="Dmitriy Beznosko" userId="8bcdeb23-d2dd-465e-bda6-8e644f22b48c" providerId="ADAL" clId="{145F144C-69E4-46F3-AA20-DF11D5653AA8}" dt="2023-05-08T13:54:46.542" v="48" actId="26606"/>
          <ac:picMkLst>
            <pc:docMk/>
            <pc:sldMk cId="3004930557" sldId="265"/>
            <ac:picMk id="1534983" creationId="{00000000-0000-0000-0000-000000000000}"/>
          </ac:picMkLst>
        </pc:picChg>
      </pc:sldChg>
      <pc:sldChg chg="addSp delSp modSp add mod setBg modAnim chgLayout">
        <pc:chgData name="Dmitriy Beznosko" userId="8bcdeb23-d2dd-465e-bda6-8e644f22b48c" providerId="ADAL" clId="{145F144C-69E4-46F3-AA20-DF11D5653AA8}" dt="2023-05-08T14:28:35.859" v="575" actId="14100"/>
        <pc:sldMkLst>
          <pc:docMk/>
          <pc:sldMk cId="3091811780" sldId="267"/>
        </pc:sldMkLst>
        <pc:spChg chg="add mod ord">
          <ac:chgData name="Dmitriy Beznosko" userId="8bcdeb23-d2dd-465e-bda6-8e644f22b48c" providerId="ADAL" clId="{145F144C-69E4-46F3-AA20-DF11D5653AA8}" dt="2023-05-08T14:20:35.822" v="507" actId="26606"/>
          <ac:spMkLst>
            <pc:docMk/>
            <pc:sldMk cId="3091811780" sldId="267"/>
            <ac:spMk id="2" creationId="{2522CE18-968D-3C6F-4F83-2F538850E343}"/>
          </ac:spMkLst>
        </pc:spChg>
        <pc:spChg chg="add del mod">
          <ac:chgData name="Dmitriy Beznosko" userId="8bcdeb23-d2dd-465e-bda6-8e644f22b48c" providerId="ADAL" clId="{145F144C-69E4-46F3-AA20-DF11D5653AA8}" dt="2023-05-08T14:21:03.135" v="509" actId="478"/>
          <ac:spMkLst>
            <pc:docMk/>
            <pc:sldMk cId="3091811780" sldId="267"/>
            <ac:spMk id="3" creationId="{39959842-149F-A6C4-2BE6-F9C2FEDA3801}"/>
          </ac:spMkLst>
        </pc:spChg>
        <pc:spChg chg="add del mod">
          <ac:chgData name="Dmitriy Beznosko" userId="8bcdeb23-d2dd-465e-bda6-8e644f22b48c" providerId="ADAL" clId="{145F144C-69E4-46F3-AA20-DF11D5653AA8}" dt="2023-05-08T14:28:25.883" v="574" actId="478"/>
          <ac:spMkLst>
            <pc:docMk/>
            <pc:sldMk cId="3091811780" sldId="267"/>
            <ac:spMk id="5" creationId="{FE22F841-CE1D-0470-C227-6804E763B032}"/>
          </ac:spMkLst>
        </pc:spChg>
        <pc:spChg chg="del mod ord">
          <ac:chgData name="Dmitriy Beznosko" userId="8bcdeb23-d2dd-465e-bda6-8e644f22b48c" providerId="ADAL" clId="{145F144C-69E4-46F3-AA20-DF11D5653AA8}" dt="2023-05-08T14:21:15.743" v="512" actId="12084"/>
          <ac:spMkLst>
            <pc:docMk/>
            <pc:sldMk cId="3091811780" sldId="267"/>
            <ac:spMk id="1559555" creationId="{00000000-0000-0000-0000-000000000000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2" creationId="{7FF47CB7-972F-479F-A36D-9E72D26EC8D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4" creationId="{0D153B68-5844-490D-8E67-F616D6D721C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66" creationId="{9A0D773F-7A7D-4DBB-9DEA-86BB8B8F4BC8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1" creationId="{7FF47CB7-972F-479F-A36D-9E72D26EC8D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3" creationId="{0D153B68-5844-490D-8E67-F616D6D721CA}"/>
          </ac:spMkLst>
        </pc:spChg>
        <pc:spChg chg="add del">
          <ac:chgData name="Dmitriy Beznosko" userId="8bcdeb23-d2dd-465e-bda6-8e644f22b48c" providerId="ADAL" clId="{145F144C-69E4-46F3-AA20-DF11D5653AA8}" dt="2023-05-08T14:21:09.953" v="511" actId="26606"/>
          <ac:spMkLst>
            <pc:docMk/>
            <pc:sldMk cId="3091811780" sldId="267"/>
            <ac:spMk id="1559575" creationId="{9A0D773F-7A7D-4DBB-9DEA-86BB8B8F4BC8}"/>
          </ac:spMkLst>
        </pc:spChg>
        <pc:graphicFrameChg chg="add mod modGraphic">
          <ac:chgData name="Dmitriy Beznosko" userId="8bcdeb23-d2dd-465e-bda6-8e644f22b48c" providerId="ADAL" clId="{145F144C-69E4-46F3-AA20-DF11D5653AA8}" dt="2023-05-08T14:24:47.694" v="572"/>
          <ac:graphicFrameMkLst>
            <pc:docMk/>
            <pc:sldMk cId="3091811780" sldId="267"/>
            <ac:graphicFrameMk id="4" creationId="{0D29056D-31C4-ACA3-5B21-A0FE0B836202}"/>
          </ac:graphicFrameMkLst>
        </pc:graphicFrameChg>
        <pc:picChg chg="add mod">
          <ac:chgData name="Dmitriy Beznosko" userId="8bcdeb23-d2dd-465e-bda6-8e644f22b48c" providerId="ADAL" clId="{145F144C-69E4-46F3-AA20-DF11D5653AA8}" dt="2023-05-08T14:28:35.859" v="575" actId="14100"/>
          <ac:picMkLst>
            <pc:docMk/>
            <pc:sldMk cId="3091811780" sldId="267"/>
            <ac:picMk id="1559559" creationId="{B80D08C0-970F-1EF7-6F99-56AAFE18FB94}"/>
          </ac:picMkLst>
        </pc:picChg>
      </pc:sldChg>
      <pc:sldChg chg="addSp delSp modSp add mod setBg">
        <pc:chgData name="Dmitriy Beznosko" userId="8bcdeb23-d2dd-465e-bda6-8e644f22b48c" providerId="ADAL" clId="{145F144C-69E4-46F3-AA20-DF11D5653AA8}" dt="2023-05-08T15:08:20.434" v="996" actId="12100"/>
        <pc:sldMkLst>
          <pc:docMk/>
          <pc:sldMk cId="741404901" sldId="269"/>
        </pc:sldMkLst>
        <pc:spChg chg="add del mod">
          <ac:chgData name="Dmitriy Beznosko" userId="8bcdeb23-d2dd-465e-bda6-8e644f22b48c" providerId="ADAL" clId="{145F144C-69E4-46F3-AA20-DF11D5653AA8}" dt="2023-05-08T15:04:15.576" v="930" actId="931"/>
          <ac:spMkLst>
            <pc:docMk/>
            <pc:sldMk cId="741404901" sldId="269"/>
            <ac:spMk id="4" creationId="{0E174F2B-DF8B-F4E4-090C-DC13DC99E361}"/>
          </ac:spMkLst>
        </pc:spChg>
        <pc:spChg chg="add del mod">
          <ac:chgData name="Dmitriy Beznosko" userId="8bcdeb23-d2dd-465e-bda6-8e644f22b48c" providerId="ADAL" clId="{145F144C-69E4-46F3-AA20-DF11D5653AA8}" dt="2023-05-08T15:04:34.879" v="935" actId="478"/>
          <ac:spMkLst>
            <pc:docMk/>
            <pc:sldMk cId="741404901" sldId="269"/>
            <ac:spMk id="7" creationId="{E0D616AB-BBD2-C4FE-1391-F76A0CACF672}"/>
          </ac:spMkLst>
        </pc:spChg>
        <pc:spChg chg="add del mod">
          <ac:chgData name="Dmitriy Beznosko" userId="8bcdeb23-d2dd-465e-bda6-8e644f22b48c" providerId="ADAL" clId="{145F144C-69E4-46F3-AA20-DF11D5653AA8}" dt="2023-05-08T15:04:52.231" v="937" actId="478"/>
          <ac:spMkLst>
            <pc:docMk/>
            <pc:sldMk cId="741404901" sldId="269"/>
            <ac:spMk id="8" creationId="{87E4260B-6783-ACCB-8C2A-B59A05B3DC97}"/>
          </ac:spMkLst>
        </pc:spChg>
        <pc:spChg chg="del mod ord">
          <ac:chgData name="Dmitriy Beznosko" userId="8bcdeb23-d2dd-465e-bda6-8e644f22b48c" providerId="ADAL" clId="{145F144C-69E4-46F3-AA20-DF11D5653AA8}" dt="2023-05-08T15:05:04.549" v="938" actId="12084"/>
          <ac:spMkLst>
            <pc:docMk/>
            <pc:sldMk cId="741404901" sldId="269"/>
            <ac:spMk id="1563650" creationId="{00000000-0000-0000-0000-000000000000}"/>
          </ac:spMkLst>
        </pc:spChg>
        <pc:spChg chg="mo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2" creationId="{00000000-0000-0000-0000-000000000000}"/>
          </ac:spMkLst>
        </pc:spChg>
        <pc:spChg chg="ad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7" creationId="{6897DEB4-4A88-4293-A935-9B25506C1530}"/>
          </ac:spMkLst>
        </pc:spChg>
        <pc:spChg chg="add">
          <ac:chgData name="Dmitriy Beznosko" userId="8bcdeb23-d2dd-465e-bda6-8e644f22b48c" providerId="ADAL" clId="{145F144C-69E4-46F3-AA20-DF11D5653AA8}" dt="2023-05-08T15:04:30.624" v="934" actId="26606"/>
          <ac:spMkLst>
            <pc:docMk/>
            <pc:sldMk cId="741404901" sldId="269"/>
            <ac:spMk id="1563659" creationId="{FBE42BC3-6707-4CBF-9386-048B994A4F19}"/>
          </ac:spMkLst>
        </pc:spChg>
        <pc:graphicFrameChg chg="add mod">
          <ac:chgData name="Dmitriy Beznosko" userId="8bcdeb23-d2dd-465e-bda6-8e644f22b48c" providerId="ADAL" clId="{145F144C-69E4-46F3-AA20-DF11D5653AA8}" dt="2023-05-08T15:08:20.434" v="996" actId="12100"/>
          <ac:graphicFrameMkLst>
            <pc:docMk/>
            <pc:sldMk cId="741404901" sldId="269"/>
            <ac:graphicFrameMk id="9" creationId="{EC828107-A82E-3DE2-E66D-F5964546D2C2}"/>
          </ac:graphicFrameMkLst>
        </pc:graphicFrameChg>
        <pc:picChg chg="add del mod">
          <ac:chgData name="Dmitriy Beznosko" userId="8bcdeb23-d2dd-465e-bda6-8e644f22b48c" providerId="ADAL" clId="{145F144C-69E4-46F3-AA20-DF11D5653AA8}" dt="2023-05-08T15:04:15.576" v="930" actId="931"/>
          <ac:picMkLst>
            <pc:docMk/>
            <pc:sldMk cId="741404901" sldId="269"/>
            <ac:picMk id="3" creationId="{77E1F498-901A-FDF8-51E8-9D1717835123}"/>
          </ac:picMkLst>
        </pc:picChg>
        <pc:picChg chg="add mod">
          <ac:chgData name="Dmitriy Beznosko" userId="8bcdeb23-d2dd-465e-bda6-8e644f22b48c" providerId="ADAL" clId="{145F144C-69E4-46F3-AA20-DF11D5653AA8}" dt="2023-05-08T15:04:48.690" v="936" actId="14826"/>
          <ac:picMkLst>
            <pc:docMk/>
            <pc:sldMk cId="741404901" sldId="269"/>
            <ac:picMk id="6" creationId="{A0438D86-F7EC-5E62-5A34-4D00F791F85A}"/>
          </ac:picMkLst>
        </pc:picChg>
      </pc:sldChg>
      <pc:sldChg chg="addSp delSp modSp mod">
        <pc:chgData name="Dmitriy Beznosko" userId="8bcdeb23-d2dd-465e-bda6-8e644f22b48c" providerId="ADAL" clId="{145F144C-69E4-46F3-AA20-DF11D5653AA8}" dt="2023-05-08T13:44:59.679" v="38" actId="1076"/>
        <pc:sldMkLst>
          <pc:docMk/>
          <pc:sldMk cId="3524771207" sldId="314"/>
        </pc:sldMkLst>
        <pc:spChg chg="mod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145F144C-69E4-46F3-AA20-DF11D5653AA8}" dt="2023-05-08T13:44:50.292" v="34" actId="478"/>
          <ac:spMkLst>
            <pc:docMk/>
            <pc:sldMk cId="3524771207" sldId="314"/>
            <ac:spMk id="3" creationId="{D7B80E35-7E62-BE9D-A78C-425C19FEA89B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2" creationId="{0D3E573C-3958-42CC-A225-6B8B07B0F6C9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4" creationId="{337AE4E8-E01E-4FD9-89B2-91EF5C7DD54E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19" creationId="{A92CF0CF-E20D-4C03-AE25-A672922F5F25}"/>
          </ac:spMkLst>
        </pc:spChg>
        <pc:spChg chg="add del">
          <ac:chgData name="Dmitriy Beznosko" userId="8bcdeb23-d2dd-465e-bda6-8e644f22b48c" providerId="ADAL" clId="{145F144C-69E4-46F3-AA20-DF11D5653AA8}" dt="2023-05-08T13:44:46.855" v="33" actId="26606"/>
          <ac:spMkLst>
            <pc:docMk/>
            <pc:sldMk cId="3524771207" sldId="314"/>
            <ac:spMk id="21" creationId="{25DA13EB-813C-4FE6-98DF-2EE99B48BD18}"/>
          </ac:spMkLst>
        </pc:spChg>
        <pc:grpChg chg="add del">
          <ac:chgData name="Dmitriy Beznosko" userId="8bcdeb23-d2dd-465e-bda6-8e644f22b48c" providerId="ADAL" clId="{145F144C-69E4-46F3-AA20-DF11D5653AA8}" dt="2023-05-08T13:44:46.855" v="33" actId="26606"/>
          <ac:grpSpMkLst>
            <pc:docMk/>
            <pc:sldMk cId="3524771207" sldId="314"/>
            <ac:grpSpMk id="23" creationId="{B260B5EA-4014-4EFA-BF60-A205CBAE2510}"/>
          </ac:grpSpMkLst>
        </pc:grpChg>
        <pc:picChg chg="mod ord">
          <ac:chgData name="Dmitriy Beznosko" userId="8bcdeb23-d2dd-465e-bda6-8e644f22b48c" providerId="ADAL" clId="{145F144C-69E4-46F3-AA20-DF11D5653AA8}" dt="2023-05-08T13:44:59.679" v="38" actId="1076"/>
          <ac:picMkLst>
            <pc:docMk/>
            <pc:sldMk cId="3524771207" sldId="314"/>
            <ac:picMk id="5" creationId="{00000000-0000-0000-0000-000000000000}"/>
          </ac:picMkLst>
        </pc:picChg>
        <pc:picChg chg="mod">
          <ac:chgData name="Dmitriy Beznosko" userId="8bcdeb23-d2dd-465e-bda6-8e644f22b48c" providerId="ADAL" clId="{145F144C-69E4-46F3-AA20-DF11D5653AA8}" dt="2023-05-08T13:44:46.855" v="33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145F144C-69E4-46F3-AA20-DF11D5653AA8}" dt="2023-05-08T13:44:46.855" v="33" actId="26606"/>
          <ac:picMkLst>
            <pc:docMk/>
            <pc:sldMk cId="3524771207" sldId="314"/>
            <ac:picMk id="7" creationId="{23C31AA8-D183-A315-C5DA-54D62B4A873C}"/>
          </ac:picMkLst>
        </pc:picChg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1588371576" sldId="315"/>
        </pc:sldMkLst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617719031" sldId="316"/>
        </pc:sldMkLst>
      </pc:sldChg>
      <pc:sldChg chg="del">
        <pc:chgData name="Dmitriy Beznosko" userId="8bcdeb23-d2dd-465e-bda6-8e644f22b48c" providerId="ADAL" clId="{145F144C-69E4-46F3-AA20-DF11D5653AA8}" dt="2023-05-08T13:45:21.549" v="40" actId="47"/>
        <pc:sldMkLst>
          <pc:docMk/>
          <pc:sldMk cId="1699559648" sldId="317"/>
        </pc:sldMkLst>
      </pc:sldChg>
    </pc:docChg>
  </pc:docChgLst>
  <pc:docChgLst>
    <pc:chgData name="Dmitriy Beznosko" userId="8bcdeb23-d2dd-465e-bda6-8e644f22b48c" providerId="ADAL" clId="{CBE540D2-B519-473E-984E-43E41422D626}"/>
    <pc:docChg chg="undo custSel addSld modSld">
      <pc:chgData name="Dmitriy Beznosko" userId="8bcdeb23-d2dd-465e-bda6-8e644f22b48c" providerId="ADAL" clId="{CBE540D2-B519-473E-984E-43E41422D626}" dt="2023-04-01T22:58:30.980" v="1492" actId="12100"/>
      <pc:docMkLst>
        <pc:docMk/>
      </pc:docMkLst>
      <pc:sldChg chg="addSp delSp modSp mod setBg">
        <pc:chgData name="Dmitriy Beznosko" userId="8bcdeb23-d2dd-465e-bda6-8e644f22b48c" providerId="ADAL" clId="{CBE540D2-B519-473E-984E-43E41422D626}" dt="2023-04-01T22:34:40.458" v="463" actId="12100"/>
        <pc:sldMkLst>
          <pc:docMk/>
          <pc:sldMk cId="1355866590" sldId="256"/>
        </pc:sldMkLst>
        <pc:spChg chg="mod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4" creationId="{8676F704-2B2E-0E59-36E2-6D4F76E9F37B}"/>
          </ac:spMkLst>
        </pc:spChg>
        <pc:spChg chg="del mod">
          <ac:chgData name="Dmitriy Beznosko" userId="8bcdeb23-d2dd-465e-bda6-8e644f22b48c" providerId="ADAL" clId="{CBE540D2-B519-473E-984E-43E41422D626}" dt="2023-04-01T22:30:39.917" v="402" actId="12084"/>
          <ac:spMkLst>
            <pc:docMk/>
            <pc:sldMk cId="1355866590" sldId="256"/>
            <ac:spMk id="5" creationId="{71AD4002-33B2-B0FB-7552-6896526964DD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3" creationId="{AA866F0E-F54B-4BF5-8A88-7D97BD45FC0C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5" creationId="{8229EC50-E910-4AE2-9EEA-604A81EF6147}"/>
          </ac:spMkLst>
        </pc:spChg>
        <pc:graphicFrameChg chg="add mod ord modGraphic">
          <ac:chgData name="Dmitriy Beznosko" userId="8bcdeb23-d2dd-465e-bda6-8e644f22b48c" providerId="ADAL" clId="{CBE540D2-B519-473E-984E-43E41422D626}" dt="2023-04-01T22:34:40.458" v="463" actId="12100"/>
          <ac:graphicFrameMkLst>
            <pc:docMk/>
            <pc:sldMk cId="1355866590" sldId="256"/>
            <ac:graphicFrameMk id="6" creationId="{F96DB644-D521-5AA7-72C4-B0B7A75C725E}"/>
          </ac:graphicFrameMkLst>
        </pc:graphicFrameChg>
        <pc:picChg chg="add mod">
          <ac:chgData name="Dmitriy Beznosko" userId="8bcdeb23-d2dd-465e-bda6-8e644f22b48c" providerId="ADAL" clId="{CBE540D2-B519-473E-984E-43E41422D626}" dt="2023-04-01T22:34:25.662" v="462" actId="1076"/>
          <ac:picMkLst>
            <pc:docMk/>
            <pc:sldMk cId="1355866590" sldId="256"/>
            <ac:picMk id="8" creationId="{D65B2329-302D-0F77-724F-748B5FD188D9}"/>
          </ac:picMkLst>
        </pc:picChg>
      </pc:sldChg>
      <pc:sldChg chg="addSp delSp modSp mod setBg">
        <pc:chgData name="Dmitriy Beznosko" userId="8bcdeb23-d2dd-465e-bda6-8e644f22b48c" providerId="ADAL" clId="{CBE540D2-B519-473E-984E-43E41422D626}" dt="2023-04-01T22:41:48.799" v="825" actId="21"/>
        <pc:sldMkLst>
          <pc:docMk/>
          <pc:sldMk cId="1588371576" sldId="315"/>
        </pc:sldMkLst>
        <pc:spChg chg="mod">
          <ac:chgData name="Dmitriy Beznosko" userId="8bcdeb23-d2dd-465e-bda6-8e644f22b48c" providerId="ADAL" clId="{CBE540D2-B519-473E-984E-43E41422D626}" dt="2023-04-01T22:28:29.171" v="39" actId="20577"/>
          <ac:spMkLst>
            <pc:docMk/>
            <pc:sldMk cId="1588371576" sldId="315"/>
            <ac:spMk id="2" creationId="{75D2454C-AFB8-10CC-AFB9-DBE7AA62A3FC}"/>
          </ac:spMkLst>
        </pc:spChg>
        <pc:spChg chg="del">
          <ac:chgData name="Dmitriy Beznosko" userId="8bcdeb23-d2dd-465e-bda6-8e644f22b48c" providerId="ADAL" clId="{CBE540D2-B519-473E-984E-43E41422D626}" dt="2023-04-01T22:28:00.646" v="0" actId="931"/>
          <ac:spMkLst>
            <pc:docMk/>
            <pc:sldMk cId="1588371576" sldId="315"/>
            <ac:spMk id="3" creationId="{E1A89EAD-ACDE-5685-90D7-A318D535D66A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7" creationId="{5E01479E-61FD-B115-B744-8417A381F118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8" creationId="{BCF7B8AE-A395-9488-2867-493A1A191EF3}"/>
          </ac:spMkLst>
        </pc:spChg>
        <pc:spChg chg="add del mod">
          <ac:chgData name="Dmitriy Beznosko" userId="8bcdeb23-d2dd-465e-bda6-8e644f22b48c" providerId="ADAL" clId="{CBE540D2-B519-473E-984E-43E41422D626}" dt="2023-04-01T22:38:47.320" v="775" actId="12084"/>
          <ac:spMkLst>
            <pc:docMk/>
            <pc:sldMk cId="1588371576" sldId="315"/>
            <ac:spMk id="9" creationId="{3DFFF9E6-339B-7B04-F848-79E8FCD1FECC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2" creationId="{2B97F24A-32CE-4C1C-A50D-3016B394DCFB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4" creationId="{CD8B4F24-440B-49E9-B85D-733523DC064B}"/>
          </ac:spMkLst>
        </pc:spChg>
        <pc:graphicFrameChg chg="add mod">
          <ac:chgData name="Dmitriy Beznosko" userId="8bcdeb23-d2dd-465e-bda6-8e644f22b48c" providerId="ADAL" clId="{CBE540D2-B519-473E-984E-43E41422D626}" dt="2023-04-01T22:40:42.931" v="803" actId="12100"/>
          <ac:graphicFrameMkLst>
            <pc:docMk/>
            <pc:sldMk cId="1588371576" sldId="315"/>
            <ac:graphicFrameMk id="6" creationId="{3D8716B3-E29D-D927-4786-3CE37F756F8E}"/>
          </ac:graphicFrameMkLst>
        </pc:graphicFrameChg>
        <pc:picChg chg="add mod">
          <ac:chgData name="Dmitriy Beznosko" userId="8bcdeb23-d2dd-465e-bda6-8e644f22b48c" providerId="ADAL" clId="{CBE540D2-B519-473E-984E-43E41422D626}" dt="2023-04-01T22:28:16.748" v="4" actId="14100"/>
          <ac:picMkLst>
            <pc:docMk/>
            <pc:sldMk cId="1588371576" sldId="315"/>
            <ac:picMk id="5" creationId="{86EA02AA-E512-0366-83D8-097819275F29}"/>
          </ac:picMkLst>
        </pc:picChg>
      </pc:sldChg>
      <pc:sldChg chg="addSp delSp modSp new mod">
        <pc:chgData name="Dmitriy Beznosko" userId="8bcdeb23-d2dd-465e-bda6-8e644f22b48c" providerId="ADAL" clId="{CBE540D2-B519-473E-984E-43E41422D626}" dt="2023-04-01T22:52:30.317" v="1202" actId="12100"/>
        <pc:sldMkLst>
          <pc:docMk/>
          <pc:sldMk cId="617719031" sldId="316"/>
        </pc:sldMkLst>
        <pc:spChg chg="mod">
          <ac:chgData name="Dmitriy Beznosko" userId="8bcdeb23-d2dd-465e-bda6-8e644f22b48c" providerId="ADAL" clId="{CBE540D2-B519-473E-984E-43E41422D626}" dt="2023-04-01T22:42:04.916" v="871" actId="20577"/>
          <ac:spMkLst>
            <pc:docMk/>
            <pc:sldMk cId="617719031" sldId="316"/>
            <ac:spMk id="2" creationId="{84FDD0F7-04CA-0AEC-0444-0BE8EB6035A9}"/>
          </ac:spMkLst>
        </pc:spChg>
        <pc:spChg chg="del mod">
          <ac:chgData name="Dmitriy Beznosko" userId="8bcdeb23-d2dd-465e-bda6-8e644f22b48c" providerId="ADAL" clId="{CBE540D2-B519-473E-984E-43E41422D626}" dt="2023-04-01T22:50:07.839" v="1178" actId="12084"/>
          <ac:spMkLst>
            <pc:docMk/>
            <pc:sldMk cId="617719031" sldId="316"/>
            <ac:spMk id="3" creationId="{37E524AD-CE43-9BDF-2937-E5AD849A9B3C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4" creationId="{556641F7-417C-1AB1-D9F2-F2F9D10C2D1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5" creationId="{A60E1900-72FB-695D-AAB6-8AEF915B0D6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9" creationId="{D72C6D04-B8D2-6E57-2487-96817DCD6EF5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2" creationId="{6FD817DF-1C59-E013-4A61-7D94548FA9E6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3" creationId="{F466BAA3-1165-B096-A2A0-7D1E856EDEA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4" creationId="{B91AE3EA-B1E8-0F1F-8687-3AFFC0EE8388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5" creationId="{47C3FE8B-4C2B-9AA4-7BD8-935E0EDB5522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7" creationId="{FA4E939A-1D15-EB74-C8F0-66B9C54B874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9" creationId="{B6137D77-54C1-1061-193E-0CEDF485EE2A}"/>
          </ac:spMkLst>
        </pc:spChg>
        <pc:spChg chg="add mod">
          <ac:chgData name="Dmitriy Beznosko" userId="8bcdeb23-d2dd-465e-bda6-8e644f22b48c" providerId="ADAL" clId="{CBE540D2-B519-473E-984E-43E41422D626}" dt="2023-04-01T22:48:40.696" v="1130" actId="1035"/>
          <ac:spMkLst>
            <pc:docMk/>
            <pc:sldMk cId="617719031" sldId="316"/>
            <ac:spMk id="21" creationId="{FE5FCAD6-C54E-FC00-6E93-336FFB8ADD87}"/>
          </ac:spMkLst>
        </pc:s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6" creationId="{CC642CC3-B07B-C465-2D07-5BC191C26089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0" creationId="{AD208C95-08B4-1809-E968-4A3FE7F7DEF5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6" creationId="{E5D6244A-5B75-057D-8522-C8B86506D4B5}"/>
          </ac:grpSpMkLst>
        </pc:grpChg>
        <pc:graphicFrameChg chg="add mod">
          <ac:chgData name="Dmitriy Beznosko" userId="8bcdeb23-d2dd-465e-bda6-8e644f22b48c" providerId="ADAL" clId="{CBE540D2-B519-473E-984E-43E41422D626}" dt="2023-04-01T22:52:30.317" v="1202" actId="12100"/>
          <ac:graphicFrameMkLst>
            <pc:docMk/>
            <pc:sldMk cId="617719031" sldId="316"/>
            <ac:graphicFrameMk id="22" creationId="{F6C330D4-AFC8-0129-2B88-20BC9A8BCBE8}"/>
          </ac:graphicFrameMkLst>
        </pc:graphicFrame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8" creationId="{EDD8B444-5EEA-17A6-14A1-F4F2FD7D87B2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1" creationId="{80D5A2C1-2B72-5F13-32D4-54F84AF78E4C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8" creationId="{65F96719-1DEE-3485-3026-795E8199B165}"/>
          </ac:cxnSpMkLst>
        </pc:cxnChg>
      </pc:sldChg>
      <pc:sldChg chg="addSp delSp modSp new mod">
        <pc:chgData name="Dmitriy Beznosko" userId="8bcdeb23-d2dd-465e-bda6-8e644f22b48c" providerId="ADAL" clId="{CBE540D2-B519-473E-984E-43E41422D626}" dt="2023-04-01T22:58:30.980" v="1492" actId="12100"/>
        <pc:sldMkLst>
          <pc:docMk/>
          <pc:sldMk cId="1699559648" sldId="317"/>
        </pc:sldMkLst>
        <pc:spChg chg="mod">
          <ac:chgData name="Dmitriy Beznosko" userId="8bcdeb23-d2dd-465e-bda6-8e644f22b48c" providerId="ADAL" clId="{CBE540D2-B519-473E-984E-43E41422D626}" dt="2023-04-01T22:52:51.933" v="1223" actId="20577"/>
          <ac:spMkLst>
            <pc:docMk/>
            <pc:sldMk cId="1699559648" sldId="317"/>
            <ac:spMk id="2" creationId="{EBF3E404-F0E3-A44C-A153-F27FC83B07DB}"/>
          </ac:spMkLst>
        </pc:spChg>
        <pc:spChg chg="del mod">
          <ac:chgData name="Dmitriy Beznosko" userId="8bcdeb23-d2dd-465e-bda6-8e644f22b48c" providerId="ADAL" clId="{CBE540D2-B519-473E-984E-43E41422D626}" dt="2023-04-01T22:57:14.068" v="1487" actId="12084"/>
          <ac:spMkLst>
            <pc:docMk/>
            <pc:sldMk cId="1699559648" sldId="317"/>
            <ac:spMk id="3" creationId="{8CAE7395-6ADA-055D-BCA5-62383F50E4FD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6" creationId="{3DD9310D-E60A-2A73-311C-EEE889B90EA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7" creationId="{05F3FCE6-662E-7122-2791-DEC2ADFA48F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0" creationId="{451DE5C8-2FEE-0AE0-E59F-0B18A610404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2" creationId="{96D726B3-F88C-53A0-A0B6-F7D1B502AC46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3" creationId="{9B4D158D-C953-A821-967D-08009ABDA08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4" creationId="{694BCD74-CDD9-D83C-90B9-FD9BA257DE54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6" creationId="{BB4FD98B-D5FC-CA94-63EF-C661C16F3E5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7" creationId="{DA3AF942-5E34-785B-50F9-376F817B7C4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8" creationId="{BEDEA0F6-5961-916A-5296-CD35196E5D81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9" creationId="{34F8AC90-CC06-C56A-D2C8-0D6EFED269FE}"/>
          </ac:spMkLst>
        </pc:spChg>
        <pc:grpChg chg="add 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4" creationId="{840520BE-6CF9-B31E-A0EF-19503F825DD5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5" creationId="{445D69D7-062F-7331-F727-12D5BC4318C2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8" creationId="{32ABE39A-E927-3D83-1E66-3F57001CE97F}"/>
          </ac:grpSpMkLst>
        </pc:grpChg>
        <pc:graphicFrameChg chg="add mod">
          <ac:chgData name="Dmitriy Beznosko" userId="8bcdeb23-d2dd-465e-bda6-8e644f22b48c" providerId="ADAL" clId="{CBE540D2-B519-473E-984E-43E41422D626}" dt="2023-04-01T22:58:30.980" v="1492" actId="12100"/>
          <ac:graphicFrameMkLst>
            <pc:docMk/>
            <pc:sldMk cId="1699559648" sldId="317"/>
            <ac:graphicFrameMk id="21" creationId="{7ED6A5C2-2703-BD72-F2D0-5A08C7667EF7}"/>
          </ac:graphicFrameMkLst>
        </pc:graphicFrame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9" creationId="{C734ADF7-2EFE-13A2-4E82-873A39833089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1" creationId="{30776121-B549-84BB-7209-000F9199F63C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5" creationId="{ED8B781F-3AA6-CD39-6C63-466D01D57857}"/>
          </ac:cxnSpMkLst>
        </pc:cxn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0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C63E2C-8238-4DB0-AFF5-FF438C906643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1F0A669-5292-42A6-88C6-A368401D44AC}">
      <dgm:prSet/>
      <dgm:spPr/>
      <dgm:t>
        <a:bodyPr/>
        <a:lstStyle/>
        <a:p>
          <a:r>
            <a:rPr lang="en-US" dirty="0"/>
            <a:t>What happens when objects or fluids at different temperatures come in contact?</a:t>
          </a:r>
        </a:p>
      </dgm:t>
    </dgm:pt>
    <dgm:pt modelId="{514DC50C-2898-4C31-9F1E-4E2A7ED7D29E}" type="parTrans" cxnId="{B01B915B-B284-4E8E-BBA4-FC896AE319C8}">
      <dgm:prSet/>
      <dgm:spPr/>
      <dgm:t>
        <a:bodyPr/>
        <a:lstStyle/>
        <a:p>
          <a:endParaRPr lang="en-US"/>
        </a:p>
      </dgm:t>
    </dgm:pt>
    <dgm:pt modelId="{BA88349B-4057-4AD4-A596-81E76AC2AFEF}" type="sibTrans" cxnId="{B01B915B-B284-4E8E-BBA4-FC896AE319C8}">
      <dgm:prSet/>
      <dgm:spPr/>
      <dgm:t>
        <a:bodyPr/>
        <a:lstStyle/>
        <a:p>
          <a:endParaRPr lang="en-US"/>
        </a:p>
      </dgm:t>
    </dgm:pt>
    <dgm:pt modelId="{ED98BC8E-CEAC-4377-8A9D-FDD3766704A5}">
      <dgm:prSet/>
      <dgm:spPr/>
      <dgm:t>
        <a:bodyPr/>
        <a:lstStyle/>
        <a:p>
          <a:r>
            <a:rPr lang="en-US"/>
            <a:t>The colder object gets hotter, and the hotter object gets colder.</a:t>
          </a:r>
        </a:p>
      </dgm:t>
    </dgm:pt>
    <dgm:pt modelId="{7E97EA0F-647E-4DC3-B881-C870BEA9ACB7}" type="parTrans" cxnId="{AAE7F5BC-F240-4582-864D-69DE2071F06F}">
      <dgm:prSet/>
      <dgm:spPr/>
      <dgm:t>
        <a:bodyPr/>
        <a:lstStyle/>
        <a:p>
          <a:endParaRPr lang="en-US"/>
        </a:p>
      </dgm:t>
    </dgm:pt>
    <dgm:pt modelId="{B10F6550-14FC-4C52-9728-AEBB6A342179}" type="sibTrans" cxnId="{AAE7F5BC-F240-4582-864D-69DE2071F06F}">
      <dgm:prSet/>
      <dgm:spPr/>
      <dgm:t>
        <a:bodyPr/>
        <a:lstStyle/>
        <a:p>
          <a:endParaRPr lang="en-US"/>
        </a:p>
      </dgm:t>
    </dgm:pt>
    <dgm:pt modelId="{E048983C-DEEB-4230-A8C1-A6AE2FB29DBF}">
      <dgm:prSet/>
      <dgm:spPr/>
      <dgm:t>
        <a:bodyPr/>
        <a:lstStyle/>
        <a:p>
          <a:r>
            <a:rPr lang="en-US"/>
            <a:t>Until thermal equilibrium is reached</a:t>
          </a:r>
        </a:p>
      </dgm:t>
    </dgm:pt>
    <dgm:pt modelId="{005178E6-F551-4DE4-9AB6-7943D82A144C}" type="parTrans" cxnId="{F60B98C2-9CFB-4B79-83ED-A8C2B9085438}">
      <dgm:prSet/>
      <dgm:spPr/>
      <dgm:t>
        <a:bodyPr/>
        <a:lstStyle/>
        <a:p>
          <a:endParaRPr lang="en-US"/>
        </a:p>
      </dgm:t>
    </dgm:pt>
    <dgm:pt modelId="{08B95914-7BB1-448E-9B2A-F33021B5946C}" type="sibTrans" cxnId="{F60B98C2-9CFB-4B79-83ED-A8C2B9085438}">
      <dgm:prSet/>
      <dgm:spPr/>
      <dgm:t>
        <a:bodyPr/>
        <a:lstStyle/>
        <a:p>
          <a:endParaRPr lang="en-US"/>
        </a:p>
      </dgm:t>
    </dgm:pt>
    <dgm:pt modelId="{754D662E-396D-4300-A24D-C3286FAAE843}">
      <dgm:prSet/>
      <dgm:spPr/>
      <dgm:t>
        <a:bodyPr/>
        <a:lstStyle/>
        <a:p>
          <a:r>
            <a:rPr lang="en-US"/>
            <a:t>What flows between the objects to account for this?</a:t>
          </a:r>
        </a:p>
      </dgm:t>
    </dgm:pt>
    <dgm:pt modelId="{50763F38-14B4-418A-8CC0-6C3572000785}" type="parTrans" cxnId="{5B2E3B73-8657-4AFB-968D-5ABA64102907}">
      <dgm:prSet/>
      <dgm:spPr/>
      <dgm:t>
        <a:bodyPr/>
        <a:lstStyle/>
        <a:p>
          <a:endParaRPr lang="en-US"/>
        </a:p>
      </dgm:t>
    </dgm:pt>
    <dgm:pt modelId="{A68C80BE-AE74-4CEB-B102-1818A16B11A5}" type="sibTrans" cxnId="{5B2E3B73-8657-4AFB-968D-5ABA64102907}">
      <dgm:prSet/>
      <dgm:spPr/>
      <dgm:t>
        <a:bodyPr/>
        <a:lstStyle/>
        <a:p>
          <a:endParaRPr lang="en-US"/>
        </a:p>
      </dgm:t>
    </dgm:pt>
    <dgm:pt modelId="{DB624AF6-A8D1-437A-A140-8A89A94F8E62}">
      <dgm:prSet/>
      <dgm:spPr/>
      <dgm:t>
        <a:bodyPr/>
        <a:lstStyle/>
        <a:p>
          <a:r>
            <a:rPr lang="en-US"/>
            <a:t>The term </a:t>
          </a:r>
          <a:r>
            <a:rPr lang="en-US" b="1" i="1"/>
            <a:t>heat</a:t>
          </a:r>
          <a:r>
            <a:rPr lang="en-US"/>
            <a:t> is used.</a:t>
          </a:r>
        </a:p>
      </dgm:t>
    </dgm:pt>
    <dgm:pt modelId="{A40E9DA0-A1FE-44C5-98EF-BDCB36AC1F70}" type="parTrans" cxnId="{87DA82BA-2468-4A21-915D-DE3928620BFD}">
      <dgm:prSet/>
      <dgm:spPr/>
      <dgm:t>
        <a:bodyPr/>
        <a:lstStyle/>
        <a:p>
          <a:endParaRPr lang="en-US"/>
        </a:p>
      </dgm:t>
    </dgm:pt>
    <dgm:pt modelId="{E52E8A0F-A440-46D4-A99F-6259EF3AD8D2}" type="sibTrans" cxnId="{87DA82BA-2468-4A21-915D-DE3928620BFD}">
      <dgm:prSet/>
      <dgm:spPr/>
      <dgm:t>
        <a:bodyPr/>
        <a:lstStyle/>
        <a:p>
          <a:endParaRPr lang="en-US"/>
        </a:p>
      </dgm:t>
    </dgm:pt>
    <dgm:pt modelId="{599276B3-B259-4212-AE0A-506376E9537F}">
      <dgm:prSet/>
      <dgm:spPr/>
      <dgm:t>
        <a:bodyPr/>
        <a:lstStyle/>
        <a:p>
          <a:r>
            <a:rPr lang="en-US"/>
            <a:t>Unit: Joule (SI unit), calorie</a:t>
          </a:r>
        </a:p>
      </dgm:t>
    </dgm:pt>
    <dgm:pt modelId="{FB65D29E-1858-4D7B-B06D-780641F57466}" type="parTrans" cxnId="{6A7515C4-F2AD-4260-8BE7-DBB1FEC59BEE}">
      <dgm:prSet/>
      <dgm:spPr/>
      <dgm:t>
        <a:bodyPr/>
        <a:lstStyle/>
        <a:p>
          <a:endParaRPr lang="en-US"/>
        </a:p>
      </dgm:t>
    </dgm:pt>
    <dgm:pt modelId="{72B3A858-597E-4A02-8778-484507462FC6}" type="sibTrans" cxnId="{6A7515C4-F2AD-4260-8BE7-DBB1FEC59BEE}">
      <dgm:prSet/>
      <dgm:spPr/>
      <dgm:t>
        <a:bodyPr/>
        <a:lstStyle/>
        <a:p>
          <a:endParaRPr lang="en-US"/>
        </a:p>
      </dgm:t>
    </dgm:pt>
    <dgm:pt modelId="{B9249DD3-B9B6-4C90-B947-5F63DBC6FD3C}">
      <dgm:prSet/>
      <dgm:spPr/>
      <dgm:t>
        <a:bodyPr/>
        <a:lstStyle/>
        <a:p>
          <a:r>
            <a:rPr lang="en-US" i="1" dirty="0"/>
            <a:t>1 </a:t>
          </a:r>
          <a:r>
            <a:rPr lang="en-US" i="1" dirty="0" err="1"/>
            <a:t>cal</a:t>
          </a:r>
          <a:r>
            <a:rPr lang="en-US" i="1" dirty="0"/>
            <a:t> = 4.1868 J</a:t>
          </a:r>
          <a:endParaRPr lang="en-US" dirty="0"/>
        </a:p>
      </dgm:t>
    </dgm:pt>
    <dgm:pt modelId="{7E1FF948-73D4-498C-AAC2-51428DE6F13D}" type="parTrans" cxnId="{1861B22E-4A68-46A5-B1F3-F235EA0B0BFC}">
      <dgm:prSet/>
      <dgm:spPr/>
      <dgm:t>
        <a:bodyPr/>
        <a:lstStyle/>
        <a:p>
          <a:endParaRPr lang="en-US"/>
        </a:p>
      </dgm:t>
    </dgm:pt>
    <dgm:pt modelId="{03441254-CF5D-4368-898A-AA886697EAA2}" type="sibTrans" cxnId="{1861B22E-4A68-46A5-B1F3-F235EA0B0BFC}">
      <dgm:prSet/>
      <dgm:spPr/>
      <dgm:t>
        <a:bodyPr/>
        <a:lstStyle/>
        <a:p>
          <a:endParaRPr lang="en-US"/>
        </a:p>
      </dgm:t>
    </dgm:pt>
    <dgm:pt modelId="{3F70A55E-45B7-4722-87EA-F198FCEA3A99}">
      <dgm:prSet/>
      <dgm:spPr/>
      <dgm:t>
        <a:bodyPr/>
        <a:lstStyle/>
        <a:p>
          <a:r>
            <a:rPr lang="en-US" dirty="0"/>
            <a:t>Heat is not a new ‘form’ of energy</a:t>
          </a:r>
        </a:p>
      </dgm:t>
    </dgm:pt>
    <dgm:pt modelId="{5590E97E-786C-48A4-904A-82D1EA561E57}" type="parTrans" cxnId="{1458902C-CE95-4437-A647-E886F3F1712C}">
      <dgm:prSet/>
      <dgm:spPr/>
      <dgm:t>
        <a:bodyPr/>
        <a:lstStyle/>
        <a:p>
          <a:endParaRPr lang="en-US"/>
        </a:p>
      </dgm:t>
    </dgm:pt>
    <dgm:pt modelId="{302F83CA-B97D-4D8E-9AFA-29CCE450014E}" type="sibTrans" cxnId="{1458902C-CE95-4437-A647-E886F3F1712C}">
      <dgm:prSet/>
      <dgm:spPr/>
      <dgm:t>
        <a:bodyPr/>
        <a:lstStyle/>
        <a:p>
          <a:endParaRPr lang="en-US"/>
        </a:p>
      </dgm:t>
    </dgm:pt>
    <dgm:pt modelId="{11116B37-B320-4E7E-A912-0D7012B68CFD}">
      <dgm:prSet/>
      <dgm:spPr/>
      <dgm:t>
        <a:bodyPr/>
        <a:lstStyle/>
        <a:p>
          <a:r>
            <a:rPr lang="en-US" dirty="0"/>
            <a:t>Specifically, heat is kinetic energy</a:t>
          </a:r>
        </a:p>
      </dgm:t>
    </dgm:pt>
    <dgm:pt modelId="{BFF484B5-07AF-4023-9E12-3D6F923022DA}" type="parTrans" cxnId="{D37AECF5-6FBA-4B55-BCEB-5EAFA3476A5E}">
      <dgm:prSet/>
      <dgm:spPr/>
      <dgm:t>
        <a:bodyPr/>
        <a:lstStyle/>
        <a:p>
          <a:endParaRPr lang="en-US"/>
        </a:p>
      </dgm:t>
    </dgm:pt>
    <dgm:pt modelId="{1BE39552-20D6-4D62-AD5E-B0D99022D585}" type="sibTrans" cxnId="{D37AECF5-6FBA-4B55-BCEB-5EAFA3476A5E}">
      <dgm:prSet/>
      <dgm:spPr/>
      <dgm:t>
        <a:bodyPr/>
        <a:lstStyle/>
        <a:p>
          <a:endParaRPr lang="en-US"/>
        </a:p>
      </dgm:t>
    </dgm:pt>
    <dgm:pt modelId="{80D6856C-EC31-4A0A-9262-EA7F4A0409B1}">
      <dgm:prSet/>
      <dgm:spPr/>
      <dgm:t>
        <a:bodyPr/>
        <a:lstStyle/>
        <a:p>
          <a:r>
            <a:rPr lang="en-US" dirty="0"/>
            <a:t>Transfers by collisions between atoms</a:t>
          </a:r>
        </a:p>
      </dgm:t>
    </dgm:pt>
    <dgm:pt modelId="{6DC29F78-52D2-4DC2-A436-BD543E621AF3}" type="parTrans" cxnId="{F015AA9F-4C3B-4594-9EFB-59A9BFB6DEFF}">
      <dgm:prSet/>
      <dgm:spPr/>
      <dgm:t>
        <a:bodyPr/>
        <a:lstStyle/>
        <a:p>
          <a:endParaRPr lang="en-US"/>
        </a:p>
      </dgm:t>
    </dgm:pt>
    <dgm:pt modelId="{E3E0D13A-882B-4490-B652-08E5A5F0BC8F}" type="sibTrans" cxnId="{F015AA9F-4C3B-4594-9EFB-59A9BFB6DEFF}">
      <dgm:prSet/>
      <dgm:spPr/>
      <dgm:t>
        <a:bodyPr/>
        <a:lstStyle/>
        <a:p>
          <a:endParaRPr lang="en-US"/>
        </a:p>
      </dgm:t>
    </dgm:pt>
    <dgm:pt modelId="{6742CC8A-A693-4327-8021-D63E0D09F5D8}">
      <dgm:prSet/>
      <dgm:spPr/>
      <dgm:t>
        <a:bodyPr/>
        <a:lstStyle/>
        <a:p>
          <a:r>
            <a:rPr lang="en-US" dirty="0"/>
            <a:t>Heat flow</a:t>
          </a:r>
        </a:p>
      </dgm:t>
    </dgm:pt>
    <dgm:pt modelId="{FB3DB180-39D1-45D7-B5DC-235AF27E7521}" type="parTrans" cxnId="{6EB0B5D1-0358-41C4-A49F-2F9185CBD911}">
      <dgm:prSet/>
      <dgm:spPr/>
      <dgm:t>
        <a:bodyPr/>
        <a:lstStyle/>
        <a:p>
          <a:endParaRPr lang="en-US"/>
        </a:p>
      </dgm:t>
    </dgm:pt>
    <dgm:pt modelId="{42F4E96D-F7B0-4B1D-A768-652E3D5F0E7D}" type="sibTrans" cxnId="{6EB0B5D1-0358-41C4-A49F-2F9185CBD911}">
      <dgm:prSet/>
      <dgm:spPr/>
      <dgm:t>
        <a:bodyPr/>
        <a:lstStyle/>
        <a:p>
          <a:endParaRPr lang="en-US"/>
        </a:p>
      </dgm:t>
    </dgm:pt>
    <dgm:pt modelId="{6ADFD496-EDA8-4F20-B333-A7D9E24C29F2}">
      <dgm:prSet/>
      <dgm:spPr/>
      <dgm:t>
        <a:bodyPr/>
        <a:lstStyle/>
        <a:p>
          <a:r>
            <a:rPr lang="en-US" dirty="0"/>
            <a:t>We say that heat flows from a warmer material to colder</a:t>
          </a:r>
        </a:p>
      </dgm:t>
    </dgm:pt>
    <dgm:pt modelId="{39C0EBD2-B986-4885-8F9D-665EB4773080}" type="parTrans" cxnId="{9CC8E031-3630-4321-B8A0-7AA98380238D}">
      <dgm:prSet/>
      <dgm:spPr/>
      <dgm:t>
        <a:bodyPr/>
        <a:lstStyle/>
        <a:p>
          <a:endParaRPr lang="en-US"/>
        </a:p>
      </dgm:t>
    </dgm:pt>
    <dgm:pt modelId="{F76EC690-0E2E-479B-84AF-23EF9D99E6B5}" type="sibTrans" cxnId="{9CC8E031-3630-4321-B8A0-7AA98380238D}">
      <dgm:prSet/>
      <dgm:spPr/>
      <dgm:t>
        <a:bodyPr/>
        <a:lstStyle/>
        <a:p>
          <a:endParaRPr lang="en-US"/>
        </a:p>
      </dgm:t>
    </dgm:pt>
    <dgm:pt modelId="{38FF7C81-C1D4-4AFD-91C5-FD2C3A70BD1D}">
      <dgm:prSet/>
      <dgm:spPr/>
      <dgm:t>
        <a:bodyPr/>
        <a:lstStyle/>
        <a:p>
          <a:r>
            <a:rPr lang="en-US" dirty="0"/>
            <a:t>Not the other way around!</a:t>
          </a:r>
        </a:p>
      </dgm:t>
    </dgm:pt>
    <dgm:pt modelId="{62860549-FCDF-44DE-A144-175D10533DF9}" type="parTrans" cxnId="{EC06E27A-66E3-4340-AEB1-C51006DABC72}">
      <dgm:prSet/>
      <dgm:spPr/>
      <dgm:t>
        <a:bodyPr/>
        <a:lstStyle/>
        <a:p>
          <a:endParaRPr lang="en-US"/>
        </a:p>
      </dgm:t>
    </dgm:pt>
    <dgm:pt modelId="{A9006F4B-FA90-423A-8DC1-867B6175CF09}" type="sibTrans" cxnId="{EC06E27A-66E3-4340-AEB1-C51006DABC72}">
      <dgm:prSet/>
      <dgm:spPr/>
      <dgm:t>
        <a:bodyPr/>
        <a:lstStyle/>
        <a:p>
          <a:endParaRPr lang="en-US"/>
        </a:p>
      </dgm:t>
    </dgm:pt>
    <dgm:pt modelId="{82C4FEC0-A63F-4F37-BF49-03760C133E05}" type="pres">
      <dgm:prSet presAssocID="{24C63E2C-8238-4DB0-AFF5-FF438C906643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AA9AF1B-A70B-4A83-BB71-D60B94FD3627}" type="pres">
      <dgm:prSet presAssocID="{B1F0A669-5292-42A6-88C6-A368401D44AC}" presName="horFlow" presStyleCnt="0"/>
      <dgm:spPr/>
    </dgm:pt>
    <dgm:pt modelId="{81A97DD9-48C8-4739-9A88-3BE732BB8D51}" type="pres">
      <dgm:prSet presAssocID="{B1F0A669-5292-42A6-88C6-A368401D44AC}" presName="bigChev" presStyleLbl="node1" presStyleIdx="0" presStyleCnt="4"/>
      <dgm:spPr/>
    </dgm:pt>
    <dgm:pt modelId="{C4A0901A-DDE2-4D4A-91DB-6FB1644A21DC}" type="pres">
      <dgm:prSet presAssocID="{7E97EA0F-647E-4DC3-B881-C870BEA9ACB7}" presName="parTrans" presStyleCnt="0"/>
      <dgm:spPr/>
    </dgm:pt>
    <dgm:pt modelId="{308DD987-54D4-481E-9F64-92877666BC70}" type="pres">
      <dgm:prSet presAssocID="{ED98BC8E-CEAC-4377-8A9D-FDD3766704A5}" presName="node" presStyleLbl="alignAccFollowNode1" presStyleIdx="0" presStyleCnt="8">
        <dgm:presLayoutVars>
          <dgm:bulletEnabled val="1"/>
        </dgm:presLayoutVars>
      </dgm:prSet>
      <dgm:spPr/>
    </dgm:pt>
    <dgm:pt modelId="{E10CBFC9-C3FE-4291-BDC5-1BAE38203019}" type="pres">
      <dgm:prSet presAssocID="{B10F6550-14FC-4C52-9728-AEBB6A342179}" presName="sibTrans" presStyleCnt="0"/>
      <dgm:spPr/>
    </dgm:pt>
    <dgm:pt modelId="{05FD86C4-6A08-48DD-8B24-5C6E266ADCF5}" type="pres">
      <dgm:prSet presAssocID="{E048983C-DEEB-4230-A8C1-A6AE2FB29DBF}" presName="node" presStyleLbl="alignAccFollowNode1" presStyleIdx="1" presStyleCnt="8">
        <dgm:presLayoutVars>
          <dgm:bulletEnabled val="1"/>
        </dgm:presLayoutVars>
      </dgm:prSet>
      <dgm:spPr/>
    </dgm:pt>
    <dgm:pt modelId="{A1B1A4A2-B009-4C79-9002-2E02E891EB48}" type="pres">
      <dgm:prSet presAssocID="{B1F0A669-5292-42A6-88C6-A368401D44AC}" presName="vSp" presStyleCnt="0"/>
      <dgm:spPr/>
    </dgm:pt>
    <dgm:pt modelId="{77CE7615-67B9-4316-AB40-804AD90928C3}" type="pres">
      <dgm:prSet presAssocID="{754D662E-396D-4300-A24D-C3286FAAE843}" presName="horFlow" presStyleCnt="0"/>
      <dgm:spPr/>
    </dgm:pt>
    <dgm:pt modelId="{F2280B12-7A05-4D62-98B7-E68A06F2F1BA}" type="pres">
      <dgm:prSet presAssocID="{754D662E-396D-4300-A24D-C3286FAAE843}" presName="bigChev" presStyleLbl="node1" presStyleIdx="1" presStyleCnt="4"/>
      <dgm:spPr/>
    </dgm:pt>
    <dgm:pt modelId="{0BE63929-E238-4A7A-8B80-67B718FD976E}" type="pres">
      <dgm:prSet presAssocID="{A40E9DA0-A1FE-44C5-98EF-BDCB36AC1F70}" presName="parTrans" presStyleCnt="0"/>
      <dgm:spPr/>
    </dgm:pt>
    <dgm:pt modelId="{15F2534E-0CA0-469F-BFB1-B5A97C009B80}" type="pres">
      <dgm:prSet presAssocID="{DB624AF6-A8D1-437A-A140-8A89A94F8E62}" presName="node" presStyleLbl="alignAccFollowNode1" presStyleIdx="2" presStyleCnt="8">
        <dgm:presLayoutVars>
          <dgm:bulletEnabled val="1"/>
        </dgm:presLayoutVars>
      </dgm:prSet>
      <dgm:spPr/>
    </dgm:pt>
    <dgm:pt modelId="{D4BE8455-382F-41DD-8AE9-F4172B5FDBF3}" type="pres">
      <dgm:prSet presAssocID="{E52E8A0F-A440-46D4-A99F-6259EF3AD8D2}" presName="sibTrans" presStyleCnt="0"/>
      <dgm:spPr/>
    </dgm:pt>
    <dgm:pt modelId="{81AA3853-F6C6-4615-B082-8024726E94B5}" type="pres">
      <dgm:prSet presAssocID="{599276B3-B259-4212-AE0A-506376E9537F}" presName="node" presStyleLbl="alignAccFollowNode1" presStyleIdx="3" presStyleCnt="8">
        <dgm:presLayoutVars>
          <dgm:bulletEnabled val="1"/>
        </dgm:presLayoutVars>
      </dgm:prSet>
      <dgm:spPr/>
    </dgm:pt>
    <dgm:pt modelId="{AE337CAF-F1EB-4C9E-B389-35A50BE5B3A1}" type="pres">
      <dgm:prSet presAssocID="{754D662E-396D-4300-A24D-C3286FAAE843}" presName="vSp" presStyleCnt="0"/>
      <dgm:spPr/>
    </dgm:pt>
    <dgm:pt modelId="{BD9DCFFE-784F-412B-8FE4-BE9E88BFF7E9}" type="pres">
      <dgm:prSet presAssocID="{3F70A55E-45B7-4722-87EA-F198FCEA3A99}" presName="horFlow" presStyleCnt="0"/>
      <dgm:spPr/>
    </dgm:pt>
    <dgm:pt modelId="{3B124B74-3E01-4CB8-B1AD-04FB710BFE8D}" type="pres">
      <dgm:prSet presAssocID="{3F70A55E-45B7-4722-87EA-F198FCEA3A99}" presName="bigChev" presStyleLbl="node1" presStyleIdx="2" presStyleCnt="4"/>
      <dgm:spPr/>
    </dgm:pt>
    <dgm:pt modelId="{6D972D7E-5189-4DBB-8AB2-41B9C848D146}" type="pres">
      <dgm:prSet presAssocID="{BFF484B5-07AF-4023-9E12-3D6F923022DA}" presName="parTrans" presStyleCnt="0"/>
      <dgm:spPr/>
    </dgm:pt>
    <dgm:pt modelId="{4591012C-39C9-43C3-9C4A-06540AD0C859}" type="pres">
      <dgm:prSet presAssocID="{11116B37-B320-4E7E-A912-0D7012B68CFD}" presName="node" presStyleLbl="alignAccFollowNode1" presStyleIdx="4" presStyleCnt="8">
        <dgm:presLayoutVars>
          <dgm:bulletEnabled val="1"/>
        </dgm:presLayoutVars>
      </dgm:prSet>
      <dgm:spPr/>
    </dgm:pt>
    <dgm:pt modelId="{2AA76CC6-CCE6-41BF-A941-A11C70ADAFA4}" type="pres">
      <dgm:prSet presAssocID="{1BE39552-20D6-4D62-AD5E-B0D99022D585}" presName="sibTrans" presStyleCnt="0"/>
      <dgm:spPr/>
    </dgm:pt>
    <dgm:pt modelId="{4A677D5A-F647-4D75-9179-E0A65E49EFFE}" type="pres">
      <dgm:prSet presAssocID="{80D6856C-EC31-4A0A-9262-EA7F4A0409B1}" presName="node" presStyleLbl="alignAccFollowNode1" presStyleIdx="5" presStyleCnt="8">
        <dgm:presLayoutVars>
          <dgm:bulletEnabled val="1"/>
        </dgm:presLayoutVars>
      </dgm:prSet>
      <dgm:spPr/>
    </dgm:pt>
    <dgm:pt modelId="{91506748-6671-4EF9-AB6B-19D10C3D030D}" type="pres">
      <dgm:prSet presAssocID="{3F70A55E-45B7-4722-87EA-F198FCEA3A99}" presName="vSp" presStyleCnt="0"/>
      <dgm:spPr/>
    </dgm:pt>
    <dgm:pt modelId="{565DBDCA-8E5D-412E-87DF-C59467FD4534}" type="pres">
      <dgm:prSet presAssocID="{6742CC8A-A693-4327-8021-D63E0D09F5D8}" presName="horFlow" presStyleCnt="0"/>
      <dgm:spPr/>
    </dgm:pt>
    <dgm:pt modelId="{CADB7656-3457-4CB7-8832-4C70A2BAD3A0}" type="pres">
      <dgm:prSet presAssocID="{6742CC8A-A693-4327-8021-D63E0D09F5D8}" presName="bigChev" presStyleLbl="node1" presStyleIdx="3" presStyleCnt="4"/>
      <dgm:spPr/>
    </dgm:pt>
    <dgm:pt modelId="{276CF37C-1809-40AE-80DB-5B2B46B6A1FC}" type="pres">
      <dgm:prSet presAssocID="{39C0EBD2-B986-4885-8F9D-665EB4773080}" presName="parTrans" presStyleCnt="0"/>
      <dgm:spPr/>
    </dgm:pt>
    <dgm:pt modelId="{AAD89082-ED4F-45C1-8CC5-7F03C3AAE939}" type="pres">
      <dgm:prSet presAssocID="{6ADFD496-EDA8-4F20-B333-A7D9E24C29F2}" presName="node" presStyleLbl="alignAccFollowNode1" presStyleIdx="6" presStyleCnt="8">
        <dgm:presLayoutVars>
          <dgm:bulletEnabled val="1"/>
        </dgm:presLayoutVars>
      </dgm:prSet>
      <dgm:spPr/>
    </dgm:pt>
    <dgm:pt modelId="{1D619B69-112F-4D2A-9257-8C5A6EEAF085}" type="pres">
      <dgm:prSet presAssocID="{F76EC690-0E2E-479B-84AF-23EF9D99E6B5}" presName="sibTrans" presStyleCnt="0"/>
      <dgm:spPr/>
    </dgm:pt>
    <dgm:pt modelId="{9460039F-FA08-4700-BE07-A7B21B3BF76F}" type="pres">
      <dgm:prSet presAssocID="{38FF7C81-C1D4-4AFD-91C5-FD2C3A70BD1D}" presName="node" presStyleLbl="alignAccFollowNode1" presStyleIdx="7" presStyleCnt="8">
        <dgm:presLayoutVars>
          <dgm:bulletEnabled val="1"/>
        </dgm:presLayoutVars>
      </dgm:prSet>
      <dgm:spPr/>
    </dgm:pt>
  </dgm:ptLst>
  <dgm:cxnLst>
    <dgm:cxn modelId="{90EDA814-BC05-46DD-9416-8BB3FEB07823}" type="presOf" srcId="{E048983C-DEEB-4230-A8C1-A6AE2FB29DBF}" destId="{05FD86C4-6A08-48DD-8B24-5C6E266ADCF5}" srcOrd="0" destOrd="0" presId="urn:microsoft.com/office/officeart/2005/8/layout/lProcess3"/>
    <dgm:cxn modelId="{1458902C-CE95-4437-A647-E886F3F1712C}" srcId="{24C63E2C-8238-4DB0-AFF5-FF438C906643}" destId="{3F70A55E-45B7-4722-87EA-F198FCEA3A99}" srcOrd="2" destOrd="0" parTransId="{5590E97E-786C-48A4-904A-82D1EA561E57}" sibTransId="{302F83CA-B97D-4D8E-9AFA-29CCE450014E}"/>
    <dgm:cxn modelId="{1861B22E-4A68-46A5-B1F3-F235EA0B0BFC}" srcId="{599276B3-B259-4212-AE0A-506376E9537F}" destId="{B9249DD3-B9B6-4C90-B947-5F63DBC6FD3C}" srcOrd="0" destOrd="0" parTransId="{7E1FF948-73D4-498C-AAC2-51428DE6F13D}" sibTransId="{03441254-CF5D-4368-898A-AA886697EAA2}"/>
    <dgm:cxn modelId="{9CC8E031-3630-4321-B8A0-7AA98380238D}" srcId="{6742CC8A-A693-4327-8021-D63E0D09F5D8}" destId="{6ADFD496-EDA8-4F20-B333-A7D9E24C29F2}" srcOrd="0" destOrd="0" parTransId="{39C0EBD2-B986-4885-8F9D-665EB4773080}" sibTransId="{F76EC690-0E2E-479B-84AF-23EF9D99E6B5}"/>
    <dgm:cxn modelId="{B01B915B-B284-4E8E-BBA4-FC896AE319C8}" srcId="{24C63E2C-8238-4DB0-AFF5-FF438C906643}" destId="{B1F0A669-5292-42A6-88C6-A368401D44AC}" srcOrd="0" destOrd="0" parTransId="{514DC50C-2898-4C31-9F1E-4E2A7ED7D29E}" sibTransId="{BA88349B-4057-4AD4-A596-81E76AC2AFEF}"/>
    <dgm:cxn modelId="{6C80B346-D663-45C5-8CF7-CB6C37710E53}" type="presOf" srcId="{38FF7C81-C1D4-4AFD-91C5-FD2C3A70BD1D}" destId="{9460039F-FA08-4700-BE07-A7B21B3BF76F}" srcOrd="0" destOrd="0" presId="urn:microsoft.com/office/officeart/2005/8/layout/lProcess3"/>
    <dgm:cxn modelId="{5B2E3B73-8657-4AFB-968D-5ABA64102907}" srcId="{24C63E2C-8238-4DB0-AFF5-FF438C906643}" destId="{754D662E-396D-4300-A24D-C3286FAAE843}" srcOrd="1" destOrd="0" parTransId="{50763F38-14B4-418A-8CC0-6C3572000785}" sibTransId="{A68C80BE-AE74-4CEB-B102-1818A16B11A5}"/>
    <dgm:cxn modelId="{EC06E27A-66E3-4340-AEB1-C51006DABC72}" srcId="{6742CC8A-A693-4327-8021-D63E0D09F5D8}" destId="{38FF7C81-C1D4-4AFD-91C5-FD2C3A70BD1D}" srcOrd="1" destOrd="0" parTransId="{62860549-FCDF-44DE-A144-175D10533DF9}" sibTransId="{A9006F4B-FA90-423A-8DC1-867B6175CF09}"/>
    <dgm:cxn modelId="{FBFB1283-5351-4E8A-AAB1-400B688F5590}" type="presOf" srcId="{11116B37-B320-4E7E-A912-0D7012B68CFD}" destId="{4591012C-39C9-43C3-9C4A-06540AD0C859}" srcOrd="0" destOrd="0" presId="urn:microsoft.com/office/officeart/2005/8/layout/lProcess3"/>
    <dgm:cxn modelId="{B64B2586-3A1C-466A-8046-EE74071971CC}" type="presOf" srcId="{6ADFD496-EDA8-4F20-B333-A7D9E24C29F2}" destId="{AAD89082-ED4F-45C1-8CC5-7F03C3AAE939}" srcOrd="0" destOrd="0" presId="urn:microsoft.com/office/officeart/2005/8/layout/lProcess3"/>
    <dgm:cxn modelId="{3D561A8F-A7D3-452D-A00B-1B98D35F16E7}" type="presOf" srcId="{6742CC8A-A693-4327-8021-D63E0D09F5D8}" destId="{CADB7656-3457-4CB7-8832-4C70A2BAD3A0}" srcOrd="0" destOrd="0" presId="urn:microsoft.com/office/officeart/2005/8/layout/lProcess3"/>
    <dgm:cxn modelId="{F015AA9F-4C3B-4594-9EFB-59A9BFB6DEFF}" srcId="{3F70A55E-45B7-4722-87EA-F198FCEA3A99}" destId="{80D6856C-EC31-4A0A-9262-EA7F4A0409B1}" srcOrd="1" destOrd="0" parTransId="{6DC29F78-52D2-4DC2-A436-BD543E621AF3}" sibTransId="{E3E0D13A-882B-4490-B652-08E5A5F0BC8F}"/>
    <dgm:cxn modelId="{904620A3-657C-459E-911A-72222FE4EA25}" type="presOf" srcId="{B9249DD3-B9B6-4C90-B947-5F63DBC6FD3C}" destId="{81AA3853-F6C6-4615-B082-8024726E94B5}" srcOrd="0" destOrd="1" presId="urn:microsoft.com/office/officeart/2005/8/layout/lProcess3"/>
    <dgm:cxn modelId="{49BAB7B4-0D3C-46A6-AD50-E45116B19AA4}" type="presOf" srcId="{ED98BC8E-CEAC-4377-8A9D-FDD3766704A5}" destId="{308DD987-54D4-481E-9F64-92877666BC70}" srcOrd="0" destOrd="0" presId="urn:microsoft.com/office/officeart/2005/8/layout/lProcess3"/>
    <dgm:cxn modelId="{87DA82BA-2468-4A21-915D-DE3928620BFD}" srcId="{754D662E-396D-4300-A24D-C3286FAAE843}" destId="{DB624AF6-A8D1-437A-A140-8A89A94F8E62}" srcOrd="0" destOrd="0" parTransId="{A40E9DA0-A1FE-44C5-98EF-BDCB36AC1F70}" sibTransId="{E52E8A0F-A440-46D4-A99F-6259EF3AD8D2}"/>
    <dgm:cxn modelId="{AAE7F5BC-F240-4582-864D-69DE2071F06F}" srcId="{B1F0A669-5292-42A6-88C6-A368401D44AC}" destId="{ED98BC8E-CEAC-4377-8A9D-FDD3766704A5}" srcOrd="0" destOrd="0" parTransId="{7E97EA0F-647E-4DC3-B881-C870BEA9ACB7}" sibTransId="{B10F6550-14FC-4C52-9728-AEBB6A342179}"/>
    <dgm:cxn modelId="{F60B98C2-9CFB-4B79-83ED-A8C2B9085438}" srcId="{B1F0A669-5292-42A6-88C6-A368401D44AC}" destId="{E048983C-DEEB-4230-A8C1-A6AE2FB29DBF}" srcOrd="1" destOrd="0" parTransId="{005178E6-F551-4DE4-9AB6-7943D82A144C}" sibTransId="{08B95914-7BB1-448E-9B2A-F33021B5946C}"/>
    <dgm:cxn modelId="{6A7515C4-F2AD-4260-8BE7-DBB1FEC59BEE}" srcId="{754D662E-396D-4300-A24D-C3286FAAE843}" destId="{599276B3-B259-4212-AE0A-506376E9537F}" srcOrd="1" destOrd="0" parTransId="{FB65D29E-1858-4D7B-B06D-780641F57466}" sibTransId="{72B3A858-597E-4A02-8778-484507462FC6}"/>
    <dgm:cxn modelId="{63BF86D0-53AC-415E-9331-4B98B213E85B}" type="presOf" srcId="{DB624AF6-A8D1-437A-A140-8A89A94F8E62}" destId="{15F2534E-0CA0-469F-BFB1-B5A97C009B80}" srcOrd="0" destOrd="0" presId="urn:microsoft.com/office/officeart/2005/8/layout/lProcess3"/>
    <dgm:cxn modelId="{6EB0B5D1-0358-41C4-A49F-2F9185CBD911}" srcId="{24C63E2C-8238-4DB0-AFF5-FF438C906643}" destId="{6742CC8A-A693-4327-8021-D63E0D09F5D8}" srcOrd="3" destOrd="0" parTransId="{FB3DB180-39D1-45D7-B5DC-235AF27E7521}" sibTransId="{42F4E96D-F7B0-4B1D-A768-652E3D5F0E7D}"/>
    <dgm:cxn modelId="{CDB037D7-3F1D-415A-A408-14FA3964AE26}" type="presOf" srcId="{599276B3-B259-4212-AE0A-506376E9537F}" destId="{81AA3853-F6C6-4615-B082-8024726E94B5}" srcOrd="0" destOrd="0" presId="urn:microsoft.com/office/officeart/2005/8/layout/lProcess3"/>
    <dgm:cxn modelId="{658FFBDC-E185-411F-929D-0083CDCCFAEC}" type="presOf" srcId="{B1F0A669-5292-42A6-88C6-A368401D44AC}" destId="{81A97DD9-48C8-4739-9A88-3BE732BB8D51}" srcOrd="0" destOrd="0" presId="urn:microsoft.com/office/officeart/2005/8/layout/lProcess3"/>
    <dgm:cxn modelId="{6EE44CE1-5C7D-458A-8B83-45974B085A51}" type="presOf" srcId="{24C63E2C-8238-4DB0-AFF5-FF438C906643}" destId="{82C4FEC0-A63F-4F37-BF49-03760C133E05}" srcOrd="0" destOrd="0" presId="urn:microsoft.com/office/officeart/2005/8/layout/lProcess3"/>
    <dgm:cxn modelId="{E58F52ED-E053-4ACB-8CDE-9D3EDCDE79FA}" type="presOf" srcId="{754D662E-396D-4300-A24D-C3286FAAE843}" destId="{F2280B12-7A05-4D62-98B7-E68A06F2F1BA}" srcOrd="0" destOrd="0" presId="urn:microsoft.com/office/officeart/2005/8/layout/lProcess3"/>
    <dgm:cxn modelId="{6D1B7BF0-3393-465A-80A9-6043D2FB6F07}" type="presOf" srcId="{80D6856C-EC31-4A0A-9262-EA7F4A0409B1}" destId="{4A677D5A-F647-4D75-9179-E0A65E49EFFE}" srcOrd="0" destOrd="0" presId="urn:microsoft.com/office/officeart/2005/8/layout/lProcess3"/>
    <dgm:cxn modelId="{D37AECF5-6FBA-4B55-BCEB-5EAFA3476A5E}" srcId="{3F70A55E-45B7-4722-87EA-F198FCEA3A99}" destId="{11116B37-B320-4E7E-A912-0D7012B68CFD}" srcOrd="0" destOrd="0" parTransId="{BFF484B5-07AF-4023-9E12-3D6F923022DA}" sibTransId="{1BE39552-20D6-4D62-AD5E-B0D99022D585}"/>
    <dgm:cxn modelId="{E29E83FC-C5D1-499E-9856-8C9AF95911DC}" type="presOf" srcId="{3F70A55E-45B7-4722-87EA-F198FCEA3A99}" destId="{3B124B74-3E01-4CB8-B1AD-04FB710BFE8D}" srcOrd="0" destOrd="0" presId="urn:microsoft.com/office/officeart/2005/8/layout/lProcess3"/>
    <dgm:cxn modelId="{5EAFF4EF-3313-4222-B5A3-9BC18E498743}" type="presParOf" srcId="{82C4FEC0-A63F-4F37-BF49-03760C133E05}" destId="{1AA9AF1B-A70B-4A83-BB71-D60B94FD3627}" srcOrd="0" destOrd="0" presId="urn:microsoft.com/office/officeart/2005/8/layout/lProcess3"/>
    <dgm:cxn modelId="{7A67BFF3-E561-4067-A306-A1F31A928AAC}" type="presParOf" srcId="{1AA9AF1B-A70B-4A83-BB71-D60B94FD3627}" destId="{81A97DD9-48C8-4739-9A88-3BE732BB8D51}" srcOrd="0" destOrd="0" presId="urn:microsoft.com/office/officeart/2005/8/layout/lProcess3"/>
    <dgm:cxn modelId="{6FBF011E-F8DA-417A-9F6C-677513362DD0}" type="presParOf" srcId="{1AA9AF1B-A70B-4A83-BB71-D60B94FD3627}" destId="{C4A0901A-DDE2-4D4A-91DB-6FB1644A21DC}" srcOrd="1" destOrd="0" presId="urn:microsoft.com/office/officeart/2005/8/layout/lProcess3"/>
    <dgm:cxn modelId="{250DDD40-3B07-493C-B629-ACABD55A237C}" type="presParOf" srcId="{1AA9AF1B-A70B-4A83-BB71-D60B94FD3627}" destId="{308DD987-54D4-481E-9F64-92877666BC70}" srcOrd="2" destOrd="0" presId="urn:microsoft.com/office/officeart/2005/8/layout/lProcess3"/>
    <dgm:cxn modelId="{0DE36868-090B-4E9A-9BD6-BE1D26B623D1}" type="presParOf" srcId="{1AA9AF1B-A70B-4A83-BB71-D60B94FD3627}" destId="{E10CBFC9-C3FE-4291-BDC5-1BAE38203019}" srcOrd="3" destOrd="0" presId="urn:microsoft.com/office/officeart/2005/8/layout/lProcess3"/>
    <dgm:cxn modelId="{11467191-6649-46E5-BA08-FDF04A790A14}" type="presParOf" srcId="{1AA9AF1B-A70B-4A83-BB71-D60B94FD3627}" destId="{05FD86C4-6A08-48DD-8B24-5C6E266ADCF5}" srcOrd="4" destOrd="0" presId="urn:microsoft.com/office/officeart/2005/8/layout/lProcess3"/>
    <dgm:cxn modelId="{BBBA7793-2D65-4640-A965-AD8C2F977480}" type="presParOf" srcId="{82C4FEC0-A63F-4F37-BF49-03760C133E05}" destId="{A1B1A4A2-B009-4C79-9002-2E02E891EB48}" srcOrd="1" destOrd="0" presId="urn:microsoft.com/office/officeart/2005/8/layout/lProcess3"/>
    <dgm:cxn modelId="{67D164E4-435F-4165-9487-985277B8521B}" type="presParOf" srcId="{82C4FEC0-A63F-4F37-BF49-03760C133E05}" destId="{77CE7615-67B9-4316-AB40-804AD90928C3}" srcOrd="2" destOrd="0" presId="urn:microsoft.com/office/officeart/2005/8/layout/lProcess3"/>
    <dgm:cxn modelId="{766E70AC-CF60-4896-930C-4D9FF23D734B}" type="presParOf" srcId="{77CE7615-67B9-4316-AB40-804AD90928C3}" destId="{F2280B12-7A05-4D62-98B7-E68A06F2F1BA}" srcOrd="0" destOrd="0" presId="urn:microsoft.com/office/officeart/2005/8/layout/lProcess3"/>
    <dgm:cxn modelId="{764C7FB9-01F1-4064-B4C2-8C3E75A9EA2D}" type="presParOf" srcId="{77CE7615-67B9-4316-AB40-804AD90928C3}" destId="{0BE63929-E238-4A7A-8B80-67B718FD976E}" srcOrd="1" destOrd="0" presId="urn:microsoft.com/office/officeart/2005/8/layout/lProcess3"/>
    <dgm:cxn modelId="{23D18B44-67FD-4894-AC5E-AD1D6846C9A1}" type="presParOf" srcId="{77CE7615-67B9-4316-AB40-804AD90928C3}" destId="{15F2534E-0CA0-469F-BFB1-B5A97C009B80}" srcOrd="2" destOrd="0" presId="urn:microsoft.com/office/officeart/2005/8/layout/lProcess3"/>
    <dgm:cxn modelId="{74E18487-2479-4015-A411-F6343C38CA99}" type="presParOf" srcId="{77CE7615-67B9-4316-AB40-804AD90928C3}" destId="{D4BE8455-382F-41DD-8AE9-F4172B5FDBF3}" srcOrd="3" destOrd="0" presId="urn:microsoft.com/office/officeart/2005/8/layout/lProcess3"/>
    <dgm:cxn modelId="{23612336-BF93-424B-AA93-2CEFD369E281}" type="presParOf" srcId="{77CE7615-67B9-4316-AB40-804AD90928C3}" destId="{81AA3853-F6C6-4615-B082-8024726E94B5}" srcOrd="4" destOrd="0" presId="urn:microsoft.com/office/officeart/2005/8/layout/lProcess3"/>
    <dgm:cxn modelId="{960DD0A1-AA40-43F7-BB5E-2D4DAAC9C81B}" type="presParOf" srcId="{82C4FEC0-A63F-4F37-BF49-03760C133E05}" destId="{AE337CAF-F1EB-4C9E-B389-35A50BE5B3A1}" srcOrd="3" destOrd="0" presId="urn:microsoft.com/office/officeart/2005/8/layout/lProcess3"/>
    <dgm:cxn modelId="{093DA4B7-D072-45D6-9D32-B40F6DE80DD4}" type="presParOf" srcId="{82C4FEC0-A63F-4F37-BF49-03760C133E05}" destId="{BD9DCFFE-784F-412B-8FE4-BE9E88BFF7E9}" srcOrd="4" destOrd="0" presId="urn:microsoft.com/office/officeart/2005/8/layout/lProcess3"/>
    <dgm:cxn modelId="{CBEE7BC9-E9A5-4ECA-9A61-CC2C4E117796}" type="presParOf" srcId="{BD9DCFFE-784F-412B-8FE4-BE9E88BFF7E9}" destId="{3B124B74-3E01-4CB8-B1AD-04FB710BFE8D}" srcOrd="0" destOrd="0" presId="urn:microsoft.com/office/officeart/2005/8/layout/lProcess3"/>
    <dgm:cxn modelId="{ABCB98C6-AC58-4232-B5CC-C9205701510A}" type="presParOf" srcId="{BD9DCFFE-784F-412B-8FE4-BE9E88BFF7E9}" destId="{6D972D7E-5189-4DBB-8AB2-41B9C848D146}" srcOrd="1" destOrd="0" presId="urn:microsoft.com/office/officeart/2005/8/layout/lProcess3"/>
    <dgm:cxn modelId="{F0A9C94E-5342-4626-B174-D931AD6C4D42}" type="presParOf" srcId="{BD9DCFFE-784F-412B-8FE4-BE9E88BFF7E9}" destId="{4591012C-39C9-43C3-9C4A-06540AD0C859}" srcOrd="2" destOrd="0" presId="urn:microsoft.com/office/officeart/2005/8/layout/lProcess3"/>
    <dgm:cxn modelId="{B98CD280-6366-4FAF-85EE-5DA3E0833C40}" type="presParOf" srcId="{BD9DCFFE-784F-412B-8FE4-BE9E88BFF7E9}" destId="{2AA76CC6-CCE6-41BF-A941-A11C70ADAFA4}" srcOrd="3" destOrd="0" presId="urn:microsoft.com/office/officeart/2005/8/layout/lProcess3"/>
    <dgm:cxn modelId="{CB69AB2F-92B5-4DB5-A59D-6C125B2B3C44}" type="presParOf" srcId="{BD9DCFFE-784F-412B-8FE4-BE9E88BFF7E9}" destId="{4A677D5A-F647-4D75-9179-E0A65E49EFFE}" srcOrd="4" destOrd="0" presId="urn:microsoft.com/office/officeart/2005/8/layout/lProcess3"/>
    <dgm:cxn modelId="{35167996-DB9B-4BCB-B621-F77E1CA7F8E0}" type="presParOf" srcId="{82C4FEC0-A63F-4F37-BF49-03760C133E05}" destId="{91506748-6671-4EF9-AB6B-19D10C3D030D}" srcOrd="5" destOrd="0" presId="urn:microsoft.com/office/officeart/2005/8/layout/lProcess3"/>
    <dgm:cxn modelId="{16F22E44-9D59-4FE8-AC70-D6C90C33157C}" type="presParOf" srcId="{82C4FEC0-A63F-4F37-BF49-03760C133E05}" destId="{565DBDCA-8E5D-412E-87DF-C59467FD4534}" srcOrd="6" destOrd="0" presId="urn:microsoft.com/office/officeart/2005/8/layout/lProcess3"/>
    <dgm:cxn modelId="{BA43B775-CC7A-43D8-A507-3886F1251F48}" type="presParOf" srcId="{565DBDCA-8E5D-412E-87DF-C59467FD4534}" destId="{CADB7656-3457-4CB7-8832-4C70A2BAD3A0}" srcOrd="0" destOrd="0" presId="urn:microsoft.com/office/officeart/2005/8/layout/lProcess3"/>
    <dgm:cxn modelId="{5078891E-EF98-4E2D-BBC6-4291AA786E00}" type="presParOf" srcId="{565DBDCA-8E5D-412E-87DF-C59467FD4534}" destId="{276CF37C-1809-40AE-80DB-5B2B46B6A1FC}" srcOrd="1" destOrd="0" presId="urn:microsoft.com/office/officeart/2005/8/layout/lProcess3"/>
    <dgm:cxn modelId="{6D63F48F-54CC-4D46-A2F8-4B42D466E3DA}" type="presParOf" srcId="{565DBDCA-8E5D-412E-87DF-C59467FD4534}" destId="{AAD89082-ED4F-45C1-8CC5-7F03C3AAE939}" srcOrd="2" destOrd="0" presId="urn:microsoft.com/office/officeart/2005/8/layout/lProcess3"/>
    <dgm:cxn modelId="{5652438B-6D6E-4E60-B271-4634987DD9AF}" type="presParOf" srcId="{565DBDCA-8E5D-412E-87DF-C59467FD4534}" destId="{1D619B69-112F-4D2A-9257-8C5A6EEAF085}" srcOrd="3" destOrd="0" presId="urn:microsoft.com/office/officeart/2005/8/layout/lProcess3"/>
    <dgm:cxn modelId="{8942C1A4-3C30-49D5-A6EB-9D15669F0BDE}" type="presParOf" srcId="{565DBDCA-8E5D-412E-87DF-C59467FD4534}" destId="{9460039F-FA08-4700-BE07-A7B21B3BF76F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B50587-588C-478D-A48C-B5BAAEBD2E06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F58A2C5-A702-43B1-B5DA-605891A478A8}">
      <dgm:prSet custT="1"/>
      <dgm:spPr/>
      <dgm:t>
        <a:bodyPr/>
        <a:lstStyle/>
        <a:p>
          <a:r>
            <a:rPr lang="en-US" sz="2000" b="0" dirty="0"/>
            <a:t>The </a:t>
          </a:r>
          <a:r>
            <a:rPr lang="en-US" sz="2000" b="0" i="1" dirty="0"/>
            <a:t>specific heat capacity</a:t>
          </a:r>
          <a:r>
            <a:rPr lang="en-US" sz="2000" b="0" dirty="0"/>
            <a:t> of a material</a:t>
          </a:r>
        </a:p>
      </dgm:t>
    </dgm:pt>
    <dgm:pt modelId="{6BA1832A-8479-48C5-A794-B2E1C4E8ABF7}" type="parTrans" cxnId="{F848A391-0BA7-4178-BE6F-7A232438EB02}">
      <dgm:prSet/>
      <dgm:spPr/>
      <dgm:t>
        <a:bodyPr/>
        <a:lstStyle/>
        <a:p>
          <a:endParaRPr lang="en-US" sz="2000" b="0"/>
        </a:p>
      </dgm:t>
    </dgm:pt>
    <dgm:pt modelId="{8BB2CA1C-FC58-4F21-A8E1-C0BE3FDEF22B}" type="sibTrans" cxnId="{F848A391-0BA7-4178-BE6F-7A232438EB02}">
      <dgm:prSet/>
      <dgm:spPr/>
      <dgm:t>
        <a:bodyPr/>
        <a:lstStyle/>
        <a:p>
          <a:endParaRPr lang="en-US" sz="2000" b="0"/>
        </a:p>
      </dgm:t>
    </dgm:pt>
    <dgm:pt modelId="{C2EBD31F-C387-4852-90CC-4DEB84BEEB1A}">
      <dgm:prSet custT="1"/>
      <dgm:spPr/>
      <dgm:t>
        <a:bodyPr/>
        <a:lstStyle/>
        <a:p>
          <a:r>
            <a:rPr lang="en-US" sz="1050" b="0" dirty="0"/>
            <a:t>is the quantity of heat needed to change a unit mass of the material</a:t>
          </a:r>
        </a:p>
      </dgm:t>
    </dgm:pt>
    <dgm:pt modelId="{83980EEE-56D6-4329-BD6A-ED9BE7D08A95}" type="parTrans" cxnId="{E18C0512-0E18-4FEB-BFAB-A0F967473000}">
      <dgm:prSet/>
      <dgm:spPr/>
      <dgm:t>
        <a:bodyPr/>
        <a:lstStyle/>
        <a:p>
          <a:endParaRPr lang="en-US" sz="2000" b="0"/>
        </a:p>
      </dgm:t>
    </dgm:pt>
    <dgm:pt modelId="{8604F4EB-D56A-49C2-91D2-2F49B6D1551C}" type="sibTrans" cxnId="{E18C0512-0E18-4FEB-BFAB-A0F967473000}">
      <dgm:prSet/>
      <dgm:spPr/>
      <dgm:t>
        <a:bodyPr/>
        <a:lstStyle/>
        <a:p>
          <a:endParaRPr lang="en-US" sz="2000" b="0"/>
        </a:p>
      </dgm:t>
    </dgm:pt>
    <dgm:pt modelId="{FFAC0261-D17E-41D7-8157-C5BAFF5C9AD1}">
      <dgm:prSet custT="1"/>
      <dgm:spPr/>
      <dgm:t>
        <a:bodyPr/>
        <a:lstStyle/>
        <a:p>
          <a:r>
            <a:rPr lang="en-US" sz="2400" b="0" dirty="0"/>
            <a:t>For example:</a:t>
          </a:r>
        </a:p>
      </dgm:t>
    </dgm:pt>
    <dgm:pt modelId="{BCDA33B1-E4B4-470B-94E7-CEE9B61DFF11}" type="parTrans" cxnId="{91979418-58BE-485F-81EA-DC61FD4E2287}">
      <dgm:prSet/>
      <dgm:spPr/>
      <dgm:t>
        <a:bodyPr/>
        <a:lstStyle/>
        <a:p>
          <a:endParaRPr lang="en-US" sz="2000" b="0"/>
        </a:p>
      </dgm:t>
    </dgm:pt>
    <dgm:pt modelId="{D7255010-25B8-44C1-9A08-D28C658B8D52}" type="sibTrans" cxnId="{91979418-58BE-485F-81EA-DC61FD4E2287}">
      <dgm:prSet/>
      <dgm:spPr/>
      <dgm:t>
        <a:bodyPr/>
        <a:lstStyle/>
        <a:p>
          <a:endParaRPr lang="en-US" sz="2000" b="0"/>
        </a:p>
      </dgm:t>
    </dgm:pt>
    <dgm:pt modelId="{5B5FD383-F8C4-49BF-861A-C3E54FAF163C}">
      <dgm:prSet custT="1"/>
      <dgm:spPr/>
      <dgm:t>
        <a:bodyPr/>
        <a:lstStyle/>
        <a:p>
          <a:r>
            <a:rPr lang="en-US" sz="1050" b="0" dirty="0"/>
            <a:t>The specific heat capacity of water is 1 </a:t>
          </a:r>
          <a:r>
            <a:rPr lang="en-US" sz="1050" b="0" dirty="0" err="1"/>
            <a:t>cal</a:t>
          </a:r>
          <a:r>
            <a:rPr lang="en-US" sz="1050" b="0" dirty="0"/>
            <a:t>/</a:t>
          </a:r>
          <a:r>
            <a:rPr lang="en-US" sz="1050" b="0" dirty="0" err="1"/>
            <a:t>g</a:t>
          </a:r>
          <a:r>
            <a:rPr lang="en-US" sz="1050" b="0" dirty="0" err="1">
              <a:sym typeface="Symbol" panose="05050102010706020507" pitchFamily="18" charset="2"/>
            </a:rPr>
            <a:t></a:t>
          </a:r>
          <a:r>
            <a:rPr lang="en-US" sz="1050" b="0" dirty="0" err="1"/>
            <a:t>C</a:t>
          </a:r>
          <a:r>
            <a:rPr lang="en-US" sz="1050" b="0" dirty="0">
              <a:sym typeface="Symbol" panose="05050102010706020507" pitchFamily="18" charset="2"/>
            </a:rPr>
            <a:t>, meaning that</a:t>
          </a:r>
          <a:r>
            <a:rPr lang="en-US" sz="1050" b="0" dirty="0"/>
            <a:t> </a:t>
          </a:r>
        </a:p>
      </dgm:t>
    </dgm:pt>
    <dgm:pt modelId="{22746FE8-BD96-4AED-9211-377394CEFCAF}" type="parTrans" cxnId="{3EA7EA71-F9C9-4F7F-968E-56C6668108E0}">
      <dgm:prSet/>
      <dgm:spPr/>
      <dgm:t>
        <a:bodyPr/>
        <a:lstStyle/>
        <a:p>
          <a:endParaRPr lang="en-US" sz="2000" b="0"/>
        </a:p>
      </dgm:t>
    </dgm:pt>
    <dgm:pt modelId="{948474EF-D35C-47DB-8C46-58F17497B7E1}" type="sibTrans" cxnId="{3EA7EA71-F9C9-4F7F-968E-56C6668108E0}">
      <dgm:prSet/>
      <dgm:spPr/>
      <dgm:t>
        <a:bodyPr/>
        <a:lstStyle/>
        <a:p>
          <a:endParaRPr lang="en-US" sz="2000" b="0"/>
        </a:p>
      </dgm:t>
    </dgm:pt>
    <dgm:pt modelId="{DA34ADD4-CAD5-4837-A551-B870014FE1AC}">
      <dgm:prSet custT="1"/>
      <dgm:spPr/>
      <dgm:t>
        <a:bodyPr/>
        <a:lstStyle/>
        <a:p>
          <a:r>
            <a:rPr lang="en-US" sz="1050" b="0" dirty="0"/>
            <a:t>it takes 1 </a:t>
          </a:r>
          <a:r>
            <a:rPr lang="en-US" sz="1050" b="0" i="1" dirty="0"/>
            <a:t>calorie</a:t>
          </a:r>
          <a:r>
            <a:rPr lang="en-US" sz="1050" b="0" dirty="0"/>
            <a:t> (or </a:t>
          </a:r>
          <a:r>
            <a:rPr lang="en-US" sz="1050" b="0" i="1" dirty="0"/>
            <a:t>4.1868 J) </a:t>
          </a:r>
          <a:r>
            <a:rPr lang="en-US" sz="1050" b="0" dirty="0"/>
            <a:t>of heat to raise the temperature of 1 gram of water by 1</a:t>
          </a:r>
          <a:r>
            <a:rPr lang="en-US" sz="1050" b="0" dirty="0">
              <a:sym typeface="Symbol" panose="05050102010706020507" pitchFamily="18" charset="2"/>
            </a:rPr>
            <a:t></a:t>
          </a:r>
          <a:r>
            <a:rPr lang="en-US" sz="1050" b="0" dirty="0"/>
            <a:t>C.</a:t>
          </a:r>
        </a:p>
      </dgm:t>
    </dgm:pt>
    <dgm:pt modelId="{8C90DE64-EA29-40E8-8CBA-9FAA0F6E268A}" type="parTrans" cxnId="{F4BA5409-F7A2-4CF2-B7C9-048DC283B1ED}">
      <dgm:prSet/>
      <dgm:spPr/>
      <dgm:t>
        <a:bodyPr/>
        <a:lstStyle/>
        <a:p>
          <a:endParaRPr lang="en-US" sz="2000" b="0"/>
        </a:p>
      </dgm:t>
    </dgm:pt>
    <dgm:pt modelId="{287B01F4-FE8A-4362-A65A-3BEC0DA759FD}" type="sibTrans" cxnId="{F4BA5409-F7A2-4CF2-B7C9-048DC283B1ED}">
      <dgm:prSet/>
      <dgm:spPr/>
      <dgm:t>
        <a:bodyPr/>
        <a:lstStyle/>
        <a:p>
          <a:endParaRPr lang="en-US" sz="2000" b="0"/>
        </a:p>
      </dgm:t>
    </dgm:pt>
    <dgm:pt modelId="{02F250E1-328F-4D01-842E-FABC6B6EC544}">
      <dgm:prSet custT="1"/>
      <dgm:spPr/>
      <dgm:t>
        <a:bodyPr/>
        <a:lstStyle/>
        <a:p>
          <a:r>
            <a:rPr lang="en-US" sz="2400" b="0" dirty="0"/>
            <a:t>Amount of heat</a:t>
          </a:r>
        </a:p>
      </dgm:t>
    </dgm:pt>
    <dgm:pt modelId="{E9942067-E128-45DB-9076-AA7672FA220F}" type="parTrans" cxnId="{AC69C0CF-3637-48C2-8A6D-D2E1B05F7B56}">
      <dgm:prSet/>
      <dgm:spPr/>
      <dgm:t>
        <a:bodyPr/>
        <a:lstStyle/>
        <a:p>
          <a:endParaRPr lang="en-US" sz="2000" b="0"/>
        </a:p>
      </dgm:t>
    </dgm:pt>
    <dgm:pt modelId="{07F4622D-EB90-4FCA-B84A-0381B04BCBD5}" type="sibTrans" cxnId="{AC69C0CF-3637-48C2-8A6D-D2E1B05F7B56}">
      <dgm:prSet/>
      <dgm:spPr/>
      <dgm:t>
        <a:bodyPr/>
        <a:lstStyle/>
        <a:p>
          <a:endParaRPr lang="en-US" sz="2000" b="0"/>
        </a:p>
      </dgm:t>
    </dgm:pt>
    <mc:AlternateContent xmlns:mc="http://schemas.openxmlformats.org/markup-compatibility/2006" xmlns:a14="http://schemas.microsoft.com/office/drawing/2010/main">
      <mc:Choice Requires="a14">
        <dgm:pt modelId="{053B4FB4-0740-4EEC-A4B7-A653621A9FB6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𝑸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𝒎𝒄</m:t>
                    </m:r>
                    <m:r>
                      <a:rPr lang="en-US" sz="1800" b="1" i="1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𝑻</m:t>
                    </m:r>
                  </m:oMath>
                </m:oMathPara>
              </a14:m>
              <a:endParaRPr lang="en-US" sz="1800" b="1" dirty="0"/>
            </a:p>
          </dgm:t>
        </dgm:pt>
      </mc:Choice>
      <mc:Fallback xmlns="">
        <dgm:pt modelId="{053B4FB4-0740-4EEC-A4B7-A653621A9FB6}">
          <dgm:prSet custT="1"/>
          <dgm:spPr/>
          <dgm:t>
            <a:bodyPr/>
            <a:lstStyle/>
            <a:p>
              <a:r>
                <a:rPr lang="en-US" sz="1800" b="1" i="0"/>
                <a:t>𝑸 = 𝒎𝒄</a:t>
              </a:r>
              <a:r>
                <a:rPr lang="en-US" sz="1800" b="1" i="0">
                  <a:sym typeface="Symbol" panose="05050102010706020507" pitchFamily="18" charset="2"/>
                </a:rPr>
                <a:t></a:t>
              </a:r>
              <a:r>
                <a:rPr lang="en-US" sz="1800" b="1" i="0"/>
                <a:t>𝑻</a:t>
              </a:r>
              <a:endParaRPr lang="en-US" sz="1800" b="1" dirty="0"/>
            </a:p>
          </dgm:t>
        </dgm:pt>
      </mc:Fallback>
    </mc:AlternateContent>
    <dgm:pt modelId="{3039ED66-A4F4-4811-AAB1-C990A7BE1A91}" type="parTrans" cxnId="{091F810E-FC70-44F7-853F-7CCE68CD5D91}">
      <dgm:prSet/>
      <dgm:spPr/>
      <dgm:t>
        <a:bodyPr/>
        <a:lstStyle/>
        <a:p>
          <a:endParaRPr lang="en-US" sz="2000" b="0"/>
        </a:p>
      </dgm:t>
    </dgm:pt>
    <dgm:pt modelId="{EF6D8DBF-C165-4767-BDDA-5315680FA81C}" type="sibTrans" cxnId="{091F810E-FC70-44F7-853F-7CCE68CD5D91}">
      <dgm:prSet/>
      <dgm:spPr/>
      <dgm:t>
        <a:bodyPr/>
        <a:lstStyle/>
        <a:p>
          <a:endParaRPr lang="en-US" sz="2000" b="0"/>
        </a:p>
      </dgm:t>
    </dgm:pt>
    <dgm:pt modelId="{78FA5FBA-2A5E-4D43-B5B3-BEF9FCA0A667}">
      <dgm:prSet custT="1"/>
      <dgm:spPr/>
      <dgm:t>
        <a:bodyPr/>
        <a:lstStyle/>
        <a:p>
          <a:r>
            <a:rPr lang="en-US" sz="2400" b="0" dirty="0"/>
            <a:t>Where:</a:t>
          </a:r>
        </a:p>
      </dgm:t>
    </dgm:pt>
    <dgm:pt modelId="{C1A918E9-4328-4E97-9715-47F11E82650C}" type="parTrans" cxnId="{4FA8159C-D465-4206-A50B-56F5D67FEFBE}">
      <dgm:prSet/>
      <dgm:spPr/>
      <dgm:t>
        <a:bodyPr/>
        <a:lstStyle/>
        <a:p>
          <a:endParaRPr lang="en-US" sz="2000" b="0"/>
        </a:p>
      </dgm:t>
    </dgm:pt>
    <dgm:pt modelId="{95C9811A-DFDA-4F22-B56F-9198890743D3}" type="sibTrans" cxnId="{4FA8159C-D465-4206-A50B-56F5D67FEFBE}">
      <dgm:prSet/>
      <dgm:spPr/>
      <dgm:t>
        <a:bodyPr/>
        <a:lstStyle/>
        <a:p>
          <a:endParaRPr lang="en-US" sz="2000" b="0"/>
        </a:p>
      </dgm:t>
    </dgm:pt>
    <dgm:pt modelId="{0EECB3E9-3992-417D-BCCC-12DEA940447A}">
      <dgm:prSet custT="1"/>
      <dgm:spPr/>
      <dgm:t>
        <a:bodyPr/>
        <a:lstStyle/>
        <a:p>
          <a:r>
            <a:rPr lang="en-US" sz="1050" b="0" i="1" dirty="0"/>
            <a:t>Q = </a:t>
          </a:r>
          <a:r>
            <a:rPr lang="en-US" sz="1050" b="0" dirty="0"/>
            <a:t>quantity of heat</a:t>
          </a:r>
        </a:p>
      </dgm:t>
    </dgm:pt>
    <dgm:pt modelId="{742F9B4C-9FB7-4123-B13F-E60F75196F00}" type="parTrans" cxnId="{AD1CE4C8-3467-4FB0-B016-45BB9E6CD239}">
      <dgm:prSet/>
      <dgm:spPr/>
      <dgm:t>
        <a:bodyPr/>
        <a:lstStyle/>
        <a:p>
          <a:endParaRPr lang="en-US" sz="2000" b="0"/>
        </a:p>
      </dgm:t>
    </dgm:pt>
    <dgm:pt modelId="{A0379364-A787-4E56-A1C2-93C3D8E85238}" type="sibTrans" cxnId="{AD1CE4C8-3467-4FB0-B016-45BB9E6CD239}">
      <dgm:prSet/>
      <dgm:spPr/>
      <dgm:t>
        <a:bodyPr/>
        <a:lstStyle/>
        <a:p>
          <a:endParaRPr lang="en-US" sz="2000" b="0"/>
        </a:p>
      </dgm:t>
    </dgm:pt>
    <dgm:pt modelId="{24D19083-11C2-4EFF-91D9-042C2D969FEB}">
      <dgm:prSet custT="1"/>
      <dgm:spPr/>
      <dgm:t>
        <a:bodyPr/>
        <a:lstStyle/>
        <a:p>
          <a:r>
            <a:rPr lang="en-US" sz="1050" b="0" i="1"/>
            <a:t>m = </a:t>
          </a:r>
          <a:r>
            <a:rPr lang="en-US" sz="1050" b="0"/>
            <a:t>mass</a:t>
          </a:r>
        </a:p>
      </dgm:t>
    </dgm:pt>
    <dgm:pt modelId="{DCCC9970-D0D4-428C-B7D6-06B82FC9E9FF}" type="parTrans" cxnId="{F5882EA6-832C-47E6-A0A1-786C62B2A800}">
      <dgm:prSet/>
      <dgm:spPr/>
      <dgm:t>
        <a:bodyPr/>
        <a:lstStyle/>
        <a:p>
          <a:endParaRPr lang="en-US" sz="2000" b="0"/>
        </a:p>
      </dgm:t>
    </dgm:pt>
    <dgm:pt modelId="{67CEF81E-F8C8-46CC-A3DD-147EC5924E8B}" type="sibTrans" cxnId="{F5882EA6-832C-47E6-A0A1-786C62B2A800}">
      <dgm:prSet/>
      <dgm:spPr/>
      <dgm:t>
        <a:bodyPr/>
        <a:lstStyle/>
        <a:p>
          <a:endParaRPr lang="en-US" sz="2000" b="0"/>
        </a:p>
      </dgm:t>
    </dgm:pt>
    <dgm:pt modelId="{CD02AF44-AF9F-47BA-93E7-2CB250D56DE0}">
      <dgm:prSet custT="1"/>
      <dgm:spPr/>
      <dgm:t>
        <a:bodyPr/>
        <a:lstStyle/>
        <a:p>
          <a:r>
            <a:rPr lang="en-US" sz="1050" b="0" i="1"/>
            <a:t>c = </a:t>
          </a:r>
          <a:r>
            <a:rPr lang="en-US" sz="1050" b="0"/>
            <a:t>specific heat capacity</a:t>
          </a:r>
        </a:p>
      </dgm:t>
    </dgm:pt>
    <dgm:pt modelId="{098C49E1-A1A4-4367-8B95-BE889A48064A}" type="parTrans" cxnId="{CBFF532D-FFEC-4AD2-9CB6-C4B0D77D6391}">
      <dgm:prSet/>
      <dgm:spPr/>
      <dgm:t>
        <a:bodyPr/>
        <a:lstStyle/>
        <a:p>
          <a:endParaRPr lang="en-US" sz="2000" b="0"/>
        </a:p>
      </dgm:t>
    </dgm:pt>
    <dgm:pt modelId="{D1B09830-E19C-4422-8592-AAABA8C18B6D}" type="sibTrans" cxnId="{CBFF532D-FFEC-4AD2-9CB6-C4B0D77D6391}">
      <dgm:prSet/>
      <dgm:spPr/>
      <dgm:t>
        <a:bodyPr/>
        <a:lstStyle/>
        <a:p>
          <a:endParaRPr lang="en-US" sz="2000" b="0"/>
        </a:p>
      </dgm:t>
    </dgm:pt>
    <dgm:pt modelId="{93060196-31D9-4CD5-BE90-03268BF9A0DC}">
      <dgm:prSet custT="1"/>
      <dgm:spPr/>
      <dgm:t>
        <a:bodyPr/>
        <a:lstStyle/>
        <a:p>
          <a:r>
            <a:rPr lang="en-US" sz="1050" b="0" i="1">
              <a:sym typeface="Symbol" panose="05050102010706020507" pitchFamily="18" charset="2"/>
            </a:rPr>
            <a:t></a:t>
          </a:r>
          <a:r>
            <a:rPr lang="en-US" sz="1050" b="0" i="1"/>
            <a:t>T = </a:t>
          </a:r>
          <a:r>
            <a:rPr lang="en-US" sz="1050" b="0"/>
            <a:t>change in temperature</a:t>
          </a:r>
        </a:p>
      </dgm:t>
    </dgm:pt>
    <dgm:pt modelId="{2A1A8737-8F39-454E-8A54-57EDDD4A4CD4}" type="parTrans" cxnId="{78168CAB-B83F-4B24-B2F3-6826F9105862}">
      <dgm:prSet/>
      <dgm:spPr/>
      <dgm:t>
        <a:bodyPr/>
        <a:lstStyle/>
        <a:p>
          <a:endParaRPr lang="en-US" sz="2000" b="0"/>
        </a:p>
      </dgm:t>
    </dgm:pt>
    <dgm:pt modelId="{48C10EAA-CED4-4276-9DD1-355D970C7A8F}" type="sibTrans" cxnId="{78168CAB-B83F-4B24-B2F3-6826F9105862}">
      <dgm:prSet/>
      <dgm:spPr/>
      <dgm:t>
        <a:bodyPr/>
        <a:lstStyle/>
        <a:p>
          <a:endParaRPr lang="en-US" sz="2000" b="0"/>
        </a:p>
      </dgm:t>
    </dgm:pt>
    <dgm:pt modelId="{86E24232-13C0-498C-8D17-914BD3F0B99D}">
      <dgm:prSet custT="1"/>
      <dgm:spPr/>
      <dgm:t>
        <a:bodyPr/>
        <a:lstStyle/>
        <a:p>
          <a:r>
            <a:rPr lang="en-US" sz="1050" b="0" dirty="0"/>
            <a:t>To change 1 gram by 1 Celsius degree.</a:t>
          </a:r>
        </a:p>
      </dgm:t>
    </dgm:pt>
    <dgm:pt modelId="{5F061F34-CCBC-4DE3-9923-1D16C3F1D785}" type="parTrans" cxnId="{81BFAE22-9863-42FA-B1EF-DF6A4E2ED6BD}">
      <dgm:prSet/>
      <dgm:spPr/>
      <dgm:t>
        <a:bodyPr/>
        <a:lstStyle/>
        <a:p>
          <a:endParaRPr lang="en-US" sz="2000" b="0"/>
        </a:p>
      </dgm:t>
    </dgm:pt>
    <dgm:pt modelId="{1D62456D-3CC8-4BE3-98D8-7427A95AB815}" type="sibTrans" cxnId="{81BFAE22-9863-42FA-B1EF-DF6A4E2ED6BD}">
      <dgm:prSet/>
      <dgm:spPr/>
      <dgm:t>
        <a:bodyPr/>
        <a:lstStyle/>
        <a:p>
          <a:endParaRPr lang="en-US" sz="2000" b="0"/>
        </a:p>
      </dgm:t>
    </dgm:pt>
    <dgm:pt modelId="{02B05FB4-6528-483B-910E-323481C3FC2B}">
      <dgm:prSet custT="1"/>
      <dgm:spPr/>
      <dgm:t>
        <a:bodyPr/>
        <a:lstStyle/>
        <a:p>
          <a:r>
            <a:rPr lang="en-US" sz="1050" b="0" dirty="0"/>
            <a:t>by a unit amount in temperature.</a:t>
          </a:r>
        </a:p>
      </dgm:t>
    </dgm:pt>
    <dgm:pt modelId="{C1F7BC86-5809-4EFC-BF82-B809157CE594}" type="parTrans" cxnId="{EB888F06-39E5-4EEC-B381-1815DEFF8030}">
      <dgm:prSet/>
      <dgm:spPr/>
      <dgm:t>
        <a:bodyPr/>
        <a:lstStyle/>
        <a:p>
          <a:endParaRPr lang="en-US" sz="2000" b="0"/>
        </a:p>
      </dgm:t>
    </dgm:pt>
    <dgm:pt modelId="{BF72918F-CA7A-4D44-830B-0577D87CFA9A}" type="sibTrans" cxnId="{EB888F06-39E5-4EEC-B381-1815DEFF8030}">
      <dgm:prSet/>
      <dgm:spPr/>
      <dgm:t>
        <a:bodyPr/>
        <a:lstStyle/>
        <a:p>
          <a:endParaRPr lang="en-US" sz="2000" b="0"/>
        </a:p>
      </dgm:t>
    </dgm:pt>
    <mc:AlternateContent xmlns:mc="http://schemas.openxmlformats.org/markup-compatibility/2006" xmlns:a14="http://schemas.microsoft.com/office/drawing/2010/main">
      <mc:Choice Requires="a14">
        <dgm:pt modelId="{237862CD-700F-41A9-9BD0-B6BB142A7493}">
          <dgm:prSet custT="1"/>
          <dgm:spPr/>
          <dgm:t>
            <a:bodyPr/>
            <a:lstStyle/>
            <a:p>
              <a:r>
                <a:rPr lang="en-US" sz="1050" b="0" dirty="0"/>
                <a:t>absorbed/released by a material for </a:t>
              </a:r>
              <a14:m>
                <m:oMath xmlns:m="http://schemas.openxmlformats.org/officeDocument/2006/math">
                  <m:r>
                    <m:rPr>
                      <m:sty m:val="p"/>
                    </m:rPr>
                    <a:rPr lang="en-US" sz="1050" b="0" i="0">
                      <a:latin typeface="Cambria Math" panose="02040503050406030204" pitchFamily="18" charset="0"/>
                    </a:rPr>
                    <m:t>ΔT</m:t>
                  </m:r>
                </m:oMath>
              </a14:m>
              <a:r>
                <a:rPr lang="en-US" sz="1050" b="0" dirty="0"/>
                <a:t>:</a:t>
              </a:r>
            </a:p>
          </dgm:t>
        </dgm:pt>
      </mc:Choice>
      <mc:Fallback xmlns="">
        <dgm:pt modelId="{237862CD-700F-41A9-9BD0-B6BB142A7493}">
          <dgm:prSet custT="1"/>
          <dgm:spPr/>
          <dgm:t>
            <a:bodyPr/>
            <a:lstStyle/>
            <a:p>
              <a:r>
                <a:rPr lang="en-US" sz="1050" b="0" dirty="0"/>
                <a:t>absorbed/released by a material for </a:t>
              </a:r>
              <a:r>
                <a:rPr lang="en-US" sz="1050" b="0" i="0"/>
                <a:t>ΔT</a:t>
              </a:r>
              <a:r>
                <a:rPr lang="en-US" sz="1050" b="0" dirty="0"/>
                <a:t>:</a:t>
              </a:r>
            </a:p>
          </dgm:t>
        </dgm:pt>
      </mc:Fallback>
    </mc:AlternateContent>
    <dgm:pt modelId="{F3B88B07-BC17-42ED-A715-D0A753CD6DEF}" type="parTrans" cxnId="{F7FDBE26-866C-4CC1-BE8D-1807E309D7A9}">
      <dgm:prSet/>
      <dgm:spPr/>
      <dgm:t>
        <a:bodyPr/>
        <a:lstStyle/>
        <a:p>
          <a:endParaRPr lang="en-US" sz="2000" b="0"/>
        </a:p>
      </dgm:t>
    </dgm:pt>
    <dgm:pt modelId="{DC992D60-1BA1-4AC6-AE2A-16C9BB168404}" type="sibTrans" cxnId="{F7FDBE26-866C-4CC1-BE8D-1807E309D7A9}">
      <dgm:prSet/>
      <dgm:spPr/>
      <dgm:t>
        <a:bodyPr/>
        <a:lstStyle/>
        <a:p>
          <a:endParaRPr lang="en-US" sz="2000" b="0"/>
        </a:p>
      </dgm:t>
    </dgm:pt>
    <dgm:pt modelId="{A8E62D99-56C3-4CC1-BFE4-67214298D282}" type="pres">
      <dgm:prSet presAssocID="{FDB50587-588C-478D-A48C-B5BAAEBD2E0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F46D82D-D76A-465B-8650-D87A03B0D2B9}" type="pres">
      <dgm:prSet presAssocID="{DF58A2C5-A702-43B1-B5DA-605891A478A8}" presName="horFlow" presStyleCnt="0"/>
      <dgm:spPr/>
    </dgm:pt>
    <dgm:pt modelId="{C7B482F8-E14F-4A52-9770-C25C0A504967}" type="pres">
      <dgm:prSet presAssocID="{DF58A2C5-A702-43B1-B5DA-605891A478A8}" presName="bigChev" presStyleLbl="node1" presStyleIdx="0" presStyleCnt="4"/>
      <dgm:spPr/>
    </dgm:pt>
    <dgm:pt modelId="{952F1E88-FCEC-4B96-B760-AA9972DA55CF}" type="pres">
      <dgm:prSet presAssocID="{83980EEE-56D6-4329-BD6A-ED9BE7D08A95}" presName="parTrans" presStyleCnt="0"/>
      <dgm:spPr/>
    </dgm:pt>
    <dgm:pt modelId="{218D8488-F63B-4603-A076-75701F119DC2}" type="pres">
      <dgm:prSet presAssocID="{C2EBD31F-C387-4852-90CC-4DEB84BEEB1A}" presName="node" presStyleLbl="alignAccFollowNode1" presStyleIdx="0" presStyleCnt="11">
        <dgm:presLayoutVars>
          <dgm:bulletEnabled val="1"/>
        </dgm:presLayoutVars>
      </dgm:prSet>
      <dgm:spPr/>
    </dgm:pt>
    <dgm:pt modelId="{5D484602-F2FD-4ABE-B941-A663D3525C37}" type="pres">
      <dgm:prSet presAssocID="{8604F4EB-D56A-49C2-91D2-2F49B6D1551C}" presName="sibTrans" presStyleCnt="0"/>
      <dgm:spPr/>
    </dgm:pt>
    <dgm:pt modelId="{477B925E-DF77-4058-B2FB-3BF6346708BC}" type="pres">
      <dgm:prSet presAssocID="{02B05FB4-6528-483B-910E-323481C3FC2B}" presName="node" presStyleLbl="alignAccFollowNode1" presStyleIdx="1" presStyleCnt="11">
        <dgm:presLayoutVars>
          <dgm:bulletEnabled val="1"/>
        </dgm:presLayoutVars>
      </dgm:prSet>
      <dgm:spPr/>
    </dgm:pt>
    <dgm:pt modelId="{9A5183FA-9A29-4C12-A1CE-8F5C14BB8EC2}" type="pres">
      <dgm:prSet presAssocID="{DF58A2C5-A702-43B1-B5DA-605891A478A8}" presName="vSp" presStyleCnt="0"/>
      <dgm:spPr/>
    </dgm:pt>
    <dgm:pt modelId="{4379D86F-EBD4-4F7C-BFDD-EDE8FBAD3F05}" type="pres">
      <dgm:prSet presAssocID="{FFAC0261-D17E-41D7-8157-C5BAFF5C9AD1}" presName="horFlow" presStyleCnt="0"/>
      <dgm:spPr/>
    </dgm:pt>
    <dgm:pt modelId="{B346A6AA-1D6B-4137-9873-398EE72E7536}" type="pres">
      <dgm:prSet presAssocID="{FFAC0261-D17E-41D7-8157-C5BAFF5C9AD1}" presName="bigChev" presStyleLbl="node1" presStyleIdx="1" presStyleCnt="4"/>
      <dgm:spPr/>
    </dgm:pt>
    <dgm:pt modelId="{5C7B4959-3565-48AC-856C-044F4C8AA1AE}" type="pres">
      <dgm:prSet presAssocID="{5F061F34-CCBC-4DE3-9923-1D16C3F1D785}" presName="parTrans" presStyleCnt="0"/>
      <dgm:spPr/>
    </dgm:pt>
    <dgm:pt modelId="{433B01BA-3C55-47E3-BD35-B2C26937D1BB}" type="pres">
      <dgm:prSet presAssocID="{86E24232-13C0-498C-8D17-914BD3F0B99D}" presName="node" presStyleLbl="alignAccFollowNode1" presStyleIdx="2" presStyleCnt="11">
        <dgm:presLayoutVars>
          <dgm:bulletEnabled val="1"/>
        </dgm:presLayoutVars>
      </dgm:prSet>
      <dgm:spPr/>
    </dgm:pt>
    <dgm:pt modelId="{8D0E4E00-6ACC-4E8D-A8F6-F09936F50E87}" type="pres">
      <dgm:prSet presAssocID="{1D62456D-3CC8-4BE3-98D8-7427A95AB815}" presName="sibTrans" presStyleCnt="0"/>
      <dgm:spPr/>
    </dgm:pt>
    <dgm:pt modelId="{3E1550C7-CD11-4C10-BDC3-B2B18181973E}" type="pres">
      <dgm:prSet presAssocID="{5B5FD383-F8C4-49BF-861A-C3E54FAF163C}" presName="node" presStyleLbl="alignAccFollowNode1" presStyleIdx="3" presStyleCnt="11">
        <dgm:presLayoutVars>
          <dgm:bulletEnabled val="1"/>
        </dgm:presLayoutVars>
      </dgm:prSet>
      <dgm:spPr/>
    </dgm:pt>
    <dgm:pt modelId="{C98E372C-D00A-4FC2-A612-5926891335BB}" type="pres">
      <dgm:prSet presAssocID="{948474EF-D35C-47DB-8C46-58F17497B7E1}" presName="sibTrans" presStyleCnt="0"/>
      <dgm:spPr/>
    </dgm:pt>
    <dgm:pt modelId="{31758959-A275-4B6D-847D-712DDAF3DDA6}" type="pres">
      <dgm:prSet presAssocID="{DA34ADD4-CAD5-4837-A551-B870014FE1AC}" presName="node" presStyleLbl="alignAccFollowNode1" presStyleIdx="4" presStyleCnt="11" custScaleX="129101">
        <dgm:presLayoutVars>
          <dgm:bulletEnabled val="1"/>
        </dgm:presLayoutVars>
      </dgm:prSet>
      <dgm:spPr/>
    </dgm:pt>
    <dgm:pt modelId="{28DC7C6F-B298-4C15-A1D1-5F7438E12536}" type="pres">
      <dgm:prSet presAssocID="{FFAC0261-D17E-41D7-8157-C5BAFF5C9AD1}" presName="vSp" presStyleCnt="0"/>
      <dgm:spPr/>
    </dgm:pt>
    <dgm:pt modelId="{E15F887C-487C-439A-84E9-0876969680CD}" type="pres">
      <dgm:prSet presAssocID="{02F250E1-328F-4D01-842E-FABC6B6EC544}" presName="horFlow" presStyleCnt="0"/>
      <dgm:spPr/>
    </dgm:pt>
    <dgm:pt modelId="{D8010967-5459-4F80-8891-2749AA17C8FD}" type="pres">
      <dgm:prSet presAssocID="{02F250E1-328F-4D01-842E-FABC6B6EC544}" presName="bigChev" presStyleLbl="node1" presStyleIdx="2" presStyleCnt="4"/>
      <dgm:spPr/>
    </dgm:pt>
    <dgm:pt modelId="{7C9C4667-613F-47FC-AC07-102CC09A89A9}" type="pres">
      <dgm:prSet presAssocID="{F3B88B07-BC17-42ED-A715-D0A753CD6DEF}" presName="parTrans" presStyleCnt="0"/>
      <dgm:spPr/>
    </dgm:pt>
    <dgm:pt modelId="{3654BAA7-5613-4087-9145-42FC45F821D1}" type="pres">
      <dgm:prSet presAssocID="{237862CD-700F-41A9-9BD0-B6BB142A7493}" presName="node" presStyleLbl="alignAccFollowNode1" presStyleIdx="5" presStyleCnt="11">
        <dgm:presLayoutVars>
          <dgm:bulletEnabled val="1"/>
        </dgm:presLayoutVars>
      </dgm:prSet>
      <dgm:spPr/>
    </dgm:pt>
    <dgm:pt modelId="{031AF26D-05B8-4CE0-893F-FD028D3566FE}" type="pres">
      <dgm:prSet presAssocID="{DC992D60-1BA1-4AC6-AE2A-16C9BB168404}" presName="sibTrans" presStyleCnt="0"/>
      <dgm:spPr/>
    </dgm:pt>
    <dgm:pt modelId="{04AD09E3-9B5D-41D6-B149-DD66AE2EDE17}" type="pres">
      <dgm:prSet presAssocID="{053B4FB4-0740-4EEC-A4B7-A653621A9FB6}" presName="node" presStyleLbl="alignAccFollowNode1" presStyleIdx="6" presStyleCnt="11" custScaleX="128242">
        <dgm:presLayoutVars>
          <dgm:bulletEnabled val="1"/>
        </dgm:presLayoutVars>
      </dgm:prSet>
      <dgm:spPr/>
    </dgm:pt>
    <dgm:pt modelId="{AB642530-778C-4C06-8845-AD420DD6DF92}" type="pres">
      <dgm:prSet presAssocID="{02F250E1-328F-4D01-842E-FABC6B6EC544}" presName="vSp" presStyleCnt="0"/>
      <dgm:spPr/>
    </dgm:pt>
    <dgm:pt modelId="{047AE8F6-C649-4CD0-9F1D-B0FD66656ED6}" type="pres">
      <dgm:prSet presAssocID="{78FA5FBA-2A5E-4D43-B5B3-BEF9FCA0A667}" presName="horFlow" presStyleCnt="0"/>
      <dgm:spPr/>
    </dgm:pt>
    <dgm:pt modelId="{6E311048-8629-4C10-8A21-71730C594AE1}" type="pres">
      <dgm:prSet presAssocID="{78FA5FBA-2A5E-4D43-B5B3-BEF9FCA0A667}" presName="bigChev" presStyleLbl="node1" presStyleIdx="3" presStyleCnt="4"/>
      <dgm:spPr/>
    </dgm:pt>
    <dgm:pt modelId="{EF1CCFFB-3F52-4F8F-8433-D22C7792150C}" type="pres">
      <dgm:prSet presAssocID="{742F9B4C-9FB7-4123-B13F-E60F75196F00}" presName="parTrans" presStyleCnt="0"/>
      <dgm:spPr/>
    </dgm:pt>
    <dgm:pt modelId="{B357D0AE-D2D5-4A25-A2EA-3706CFF44EAB}" type="pres">
      <dgm:prSet presAssocID="{0EECB3E9-3992-417D-BCCC-12DEA940447A}" presName="node" presStyleLbl="alignAccFollowNode1" presStyleIdx="7" presStyleCnt="11">
        <dgm:presLayoutVars>
          <dgm:bulletEnabled val="1"/>
        </dgm:presLayoutVars>
      </dgm:prSet>
      <dgm:spPr/>
    </dgm:pt>
    <dgm:pt modelId="{03AADC19-4AEC-4927-A261-380BA596A037}" type="pres">
      <dgm:prSet presAssocID="{A0379364-A787-4E56-A1C2-93C3D8E85238}" presName="sibTrans" presStyleCnt="0"/>
      <dgm:spPr/>
    </dgm:pt>
    <dgm:pt modelId="{9CDB25DB-633B-41FA-8B23-4DA66083B842}" type="pres">
      <dgm:prSet presAssocID="{24D19083-11C2-4EFF-91D9-042C2D969FEB}" presName="node" presStyleLbl="alignAccFollowNode1" presStyleIdx="8" presStyleCnt="11">
        <dgm:presLayoutVars>
          <dgm:bulletEnabled val="1"/>
        </dgm:presLayoutVars>
      </dgm:prSet>
      <dgm:spPr/>
    </dgm:pt>
    <dgm:pt modelId="{48C0BB0E-D1BC-4A6A-A032-EAC0106F4947}" type="pres">
      <dgm:prSet presAssocID="{67CEF81E-F8C8-46CC-A3DD-147EC5924E8B}" presName="sibTrans" presStyleCnt="0"/>
      <dgm:spPr/>
    </dgm:pt>
    <dgm:pt modelId="{78DA0186-A20F-4C1C-8E57-B8F2054F2CB7}" type="pres">
      <dgm:prSet presAssocID="{CD02AF44-AF9F-47BA-93E7-2CB250D56DE0}" presName="node" presStyleLbl="alignAccFollowNode1" presStyleIdx="9" presStyleCnt="11">
        <dgm:presLayoutVars>
          <dgm:bulletEnabled val="1"/>
        </dgm:presLayoutVars>
      </dgm:prSet>
      <dgm:spPr/>
    </dgm:pt>
    <dgm:pt modelId="{F9A6D070-8321-4B76-99E0-1F4D58D01EED}" type="pres">
      <dgm:prSet presAssocID="{D1B09830-E19C-4422-8592-AAABA8C18B6D}" presName="sibTrans" presStyleCnt="0"/>
      <dgm:spPr/>
    </dgm:pt>
    <dgm:pt modelId="{5755D658-A86C-489E-9BBB-5A60D16F349F}" type="pres">
      <dgm:prSet presAssocID="{93060196-31D9-4CD5-BE90-03268BF9A0DC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0DA92B02-1ABC-4982-B6E8-403687D63856}" type="presOf" srcId="{CD02AF44-AF9F-47BA-93E7-2CB250D56DE0}" destId="{78DA0186-A20F-4C1C-8E57-B8F2054F2CB7}" srcOrd="0" destOrd="0" presId="urn:microsoft.com/office/officeart/2005/8/layout/lProcess3"/>
    <dgm:cxn modelId="{EB888F06-39E5-4EEC-B381-1815DEFF8030}" srcId="{DF58A2C5-A702-43B1-B5DA-605891A478A8}" destId="{02B05FB4-6528-483B-910E-323481C3FC2B}" srcOrd="1" destOrd="0" parTransId="{C1F7BC86-5809-4EFC-BF82-B809157CE594}" sibTransId="{BF72918F-CA7A-4D44-830B-0577D87CFA9A}"/>
    <dgm:cxn modelId="{F4BA5409-F7A2-4CF2-B7C9-048DC283B1ED}" srcId="{FFAC0261-D17E-41D7-8157-C5BAFF5C9AD1}" destId="{DA34ADD4-CAD5-4837-A551-B870014FE1AC}" srcOrd="2" destOrd="0" parTransId="{8C90DE64-EA29-40E8-8CBA-9FAA0F6E268A}" sibTransId="{287B01F4-FE8A-4362-A65A-3BEC0DA759FD}"/>
    <dgm:cxn modelId="{80DDEB09-0359-4F5C-A1D3-304C8272ED01}" type="presOf" srcId="{5B5FD383-F8C4-49BF-861A-C3E54FAF163C}" destId="{3E1550C7-CD11-4C10-BDC3-B2B18181973E}" srcOrd="0" destOrd="0" presId="urn:microsoft.com/office/officeart/2005/8/layout/lProcess3"/>
    <dgm:cxn modelId="{091F810E-FC70-44F7-853F-7CCE68CD5D91}" srcId="{02F250E1-328F-4D01-842E-FABC6B6EC544}" destId="{053B4FB4-0740-4EEC-A4B7-A653621A9FB6}" srcOrd="1" destOrd="0" parTransId="{3039ED66-A4F4-4811-AAB1-C990A7BE1A91}" sibTransId="{EF6D8DBF-C165-4767-BDDA-5315680FA81C}"/>
    <dgm:cxn modelId="{1EF80B0F-150D-48F5-9D34-AEE74CE4B446}" type="presOf" srcId="{02B05FB4-6528-483B-910E-323481C3FC2B}" destId="{477B925E-DF77-4058-B2FB-3BF6346708BC}" srcOrd="0" destOrd="0" presId="urn:microsoft.com/office/officeart/2005/8/layout/lProcess3"/>
    <dgm:cxn modelId="{E18C0512-0E18-4FEB-BFAB-A0F967473000}" srcId="{DF58A2C5-A702-43B1-B5DA-605891A478A8}" destId="{C2EBD31F-C387-4852-90CC-4DEB84BEEB1A}" srcOrd="0" destOrd="0" parTransId="{83980EEE-56D6-4329-BD6A-ED9BE7D08A95}" sibTransId="{8604F4EB-D56A-49C2-91D2-2F49B6D1551C}"/>
    <dgm:cxn modelId="{91979418-58BE-485F-81EA-DC61FD4E2287}" srcId="{FDB50587-588C-478D-A48C-B5BAAEBD2E06}" destId="{FFAC0261-D17E-41D7-8157-C5BAFF5C9AD1}" srcOrd="1" destOrd="0" parTransId="{BCDA33B1-E4B4-470B-94E7-CEE9B61DFF11}" sibTransId="{D7255010-25B8-44C1-9A08-D28C658B8D52}"/>
    <dgm:cxn modelId="{81BFAE22-9863-42FA-B1EF-DF6A4E2ED6BD}" srcId="{FFAC0261-D17E-41D7-8157-C5BAFF5C9AD1}" destId="{86E24232-13C0-498C-8D17-914BD3F0B99D}" srcOrd="0" destOrd="0" parTransId="{5F061F34-CCBC-4DE3-9923-1D16C3F1D785}" sibTransId="{1D62456D-3CC8-4BE3-98D8-7427A95AB815}"/>
    <dgm:cxn modelId="{F7FDBE26-866C-4CC1-BE8D-1807E309D7A9}" srcId="{02F250E1-328F-4D01-842E-FABC6B6EC544}" destId="{237862CD-700F-41A9-9BD0-B6BB142A7493}" srcOrd="0" destOrd="0" parTransId="{F3B88B07-BC17-42ED-A715-D0A753CD6DEF}" sibTransId="{DC992D60-1BA1-4AC6-AE2A-16C9BB168404}"/>
    <dgm:cxn modelId="{CBFF532D-FFEC-4AD2-9CB6-C4B0D77D6391}" srcId="{78FA5FBA-2A5E-4D43-B5B3-BEF9FCA0A667}" destId="{CD02AF44-AF9F-47BA-93E7-2CB250D56DE0}" srcOrd="2" destOrd="0" parTransId="{098C49E1-A1A4-4367-8B95-BE889A48064A}" sibTransId="{D1B09830-E19C-4422-8592-AAABA8C18B6D}"/>
    <dgm:cxn modelId="{AAF0A63C-4F7E-49F3-BD35-82BBEDCF2A8F}" type="presOf" srcId="{237862CD-700F-41A9-9BD0-B6BB142A7493}" destId="{3654BAA7-5613-4087-9145-42FC45F821D1}" srcOrd="0" destOrd="0" presId="urn:microsoft.com/office/officeart/2005/8/layout/lProcess3"/>
    <dgm:cxn modelId="{C187EC5B-B435-4BCF-8E26-AE9A49789073}" type="presOf" srcId="{24D19083-11C2-4EFF-91D9-042C2D969FEB}" destId="{9CDB25DB-633B-41FA-8B23-4DA66083B842}" srcOrd="0" destOrd="0" presId="urn:microsoft.com/office/officeart/2005/8/layout/lProcess3"/>
    <dgm:cxn modelId="{72B2C961-BEB1-48BC-9081-92B3F7C9F776}" type="presOf" srcId="{0EECB3E9-3992-417D-BCCC-12DEA940447A}" destId="{B357D0AE-D2D5-4A25-A2EA-3706CFF44EAB}" srcOrd="0" destOrd="0" presId="urn:microsoft.com/office/officeart/2005/8/layout/lProcess3"/>
    <dgm:cxn modelId="{C60FF347-7D6F-423E-B515-20118F295D06}" type="presOf" srcId="{78FA5FBA-2A5E-4D43-B5B3-BEF9FCA0A667}" destId="{6E311048-8629-4C10-8A21-71730C594AE1}" srcOrd="0" destOrd="0" presId="urn:microsoft.com/office/officeart/2005/8/layout/lProcess3"/>
    <dgm:cxn modelId="{A7FE184C-BFD1-4E1C-B3C2-520D13EAB057}" type="presOf" srcId="{DF58A2C5-A702-43B1-B5DA-605891A478A8}" destId="{C7B482F8-E14F-4A52-9770-C25C0A504967}" srcOrd="0" destOrd="0" presId="urn:microsoft.com/office/officeart/2005/8/layout/lProcess3"/>
    <dgm:cxn modelId="{6C0CCA4D-0DC3-4B4C-8CD8-06DED784E29F}" type="presOf" srcId="{86E24232-13C0-498C-8D17-914BD3F0B99D}" destId="{433B01BA-3C55-47E3-BD35-B2C26937D1BB}" srcOrd="0" destOrd="0" presId="urn:microsoft.com/office/officeart/2005/8/layout/lProcess3"/>
    <dgm:cxn modelId="{3EA7EA71-F9C9-4F7F-968E-56C6668108E0}" srcId="{FFAC0261-D17E-41D7-8157-C5BAFF5C9AD1}" destId="{5B5FD383-F8C4-49BF-861A-C3E54FAF163C}" srcOrd="1" destOrd="0" parTransId="{22746FE8-BD96-4AED-9211-377394CEFCAF}" sibTransId="{948474EF-D35C-47DB-8C46-58F17497B7E1}"/>
    <dgm:cxn modelId="{66796C89-22B5-47C1-85E0-4AEDC1225510}" type="presOf" srcId="{02F250E1-328F-4D01-842E-FABC6B6EC544}" destId="{D8010967-5459-4F80-8891-2749AA17C8FD}" srcOrd="0" destOrd="0" presId="urn:microsoft.com/office/officeart/2005/8/layout/lProcess3"/>
    <dgm:cxn modelId="{F848A391-0BA7-4178-BE6F-7A232438EB02}" srcId="{FDB50587-588C-478D-A48C-B5BAAEBD2E06}" destId="{DF58A2C5-A702-43B1-B5DA-605891A478A8}" srcOrd="0" destOrd="0" parTransId="{6BA1832A-8479-48C5-A794-B2E1C4E8ABF7}" sibTransId="{8BB2CA1C-FC58-4F21-A8E1-C0BE3FDEF22B}"/>
    <dgm:cxn modelId="{35246E92-055C-4C58-8242-5AA4938A1311}" type="presOf" srcId="{053B4FB4-0740-4EEC-A4B7-A653621A9FB6}" destId="{04AD09E3-9B5D-41D6-B149-DD66AE2EDE17}" srcOrd="0" destOrd="0" presId="urn:microsoft.com/office/officeart/2005/8/layout/lProcess3"/>
    <dgm:cxn modelId="{20737C93-B951-418F-839E-D06A72B77C5F}" type="presOf" srcId="{FDB50587-588C-478D-A48C-B5BAAEBD2E06}" destId="{A8E62D99-56C3-4CC1-BFE4-67214298D282}" srcOrd="0" destOrd="0" presId="urn:microsoft.com/office/officeart/2005/8/layout/lProcess3"/>
    <dgm:cxn modelId="{4FA8159C-D465-4206-A50B-56F5D67FEFBE}" srcId="{FDB50587-588C-478D-A48C-B5BAAEBD2E06}" destId="{78FA5FBA-2A5E-4D43-B5B3-BEF9FCA0A667}" srcOrd="3" destOrd="0" parTransId="{C1A918E9-4328-4E97-9715-47F11E82650C}" sibTransId="{95C9811A-DFDA-4F22-B56F-9198890743D3}"/>
    <dgm:cxn modelId="{F5882EA6-832C-47E6-A0A1-786C62B2A800}" srcId="{78FA5FBA-2A5E-4D43-B5B3-BEF9FCA0A667}" destId="{24D19083-11C2-4EFF-91D9-042C2D969FEB}" srcOrd="1" destOrd="0" parTransId="{DCCC9970-D0D4-428C-B7D6-06B82FC9E9FF}" sibTransId="{67CEF81E-F8C8-46CC-A3DD-147EC5924E8B}"/>
    <dgm:cxn modelId="{78168CAB-B83F-4B24-B2F3-6826F9105862}" srcId="{78FA5FBA-2A5E-4D43-B5B3-BEF9FCA0A667}" destId="{93060196-31D9-4CD5-BE90-03268BF9A0DC}" srcOrd="3" destOrd="0" parTransId="{2A1A8737-8F39-454E-8A54-57EDDD4A4CD4}" sibTransId="{48C10EAA-CED4-4276-9DD1-355D970C7A8F}"/>
    <dgm:cxn modelId="{89C2A8B1-B43C-49C1-A958-BB2DDCB05CC8}" type="presOf" srcId="{93060196-31D9-4CD5-BE90-03268BF9A0DC}" destId="{5755D658-A86C-489E-9BBB-5A60D16F349F}" srcOrd="0" destOrd="0" presId="urn:microsoft.com/office/officeart/2005/8/layout/lProcess3"/>
    <dgm:cxn modelId="{2CB780B6-B92F-4900-A066-55109D2DE6AF}" type="presOf" srcId="{FFAC0261-D17E-41D7-8157-C5BAFF5C9AD1}" destId="{B346A6AA-1D6B-4137-9873-398EE72E7536}" srcOrd="0" destOrd="0" presId="urn:microsoft.com/office/officeart/2005/8/layout/lProcess3"/>
    <dgm:cxn modelId="{A32AAEB8-8279-4DDA-8450-CB9B96D999B4}" type="presOf" srcId="{DA34ADD4-CAD5-4837-A551-B870014FE1AC}" destId="{31758959-A275-4B6D-847D-712DDAF3DDA6}" srcOrd="0" destOrd="0" presId="urn:microsoft.com/office/officeart/2005/8/layout/lProcess3"/>
    <dgm:cxn modelId="{5D9B4EC3-B442-49E1-B3CB-F7086349D482}" type="presOf" srcId="{C2EBD31F-C387-4852-90CC-4DEB84BEEB1A}" destId="{218D8488-F63B-4603-A076-75701F119DC2}" srcOrd="0" destOrd="0" presId="urn:microsoft.com/office/officeart/2005/8/layout/lProcess3"/>
    <dgm:cxn modelId="{AD1CE4C8-3467-4FB0-B016-45BB9E6CD239}" srcId="{78FA5FBA-2A5E-4D43-B5B3-BEF9FCA0A667}" destId="{0EECB3E9-3992-417D-BCCC-12DEA940447A}" srcOrd="0" destOrd="0" parTransId="{742F9B4C-9FB7-4123-B13F-E60F75196F00}" sibTransId="{A0379364-A787-4E56-A1C2-93C3D8E85238}"/>
    <dgm:cxn modelId="{AC69C0CF-3637-48C2-8A6D-D2E1B05F7B56}" srcId="{FDB50587-588C-478D-A48C-B5BAAEBD2E06}" destId="{02F250E1-328F-4D01-842E-FABC6B6EC544}" srcOrd="2" destOrd="0" parTransId="{E9942067-E128-45DB-9076-AA7672FA220F}" sibTransId="{07F4622D-EB90-4FCA-B84A-0381B04BCBD5}"/>
    <dgm:cxn modelId="{B6367C25-F7C9-4D32-9DEF-7BE0FDF2B522}" type="presParOf" srcId="{A8E62D99-56C3-4CC1-BFE4-67214298D282}" destId="{EF46D82D-D76A-465B-8650-D87A03B0D2B9}" srcOrd="0" destOrd="0" presId="urn:microsoft.com/office/officeart/2005/8/layout/lProcess3"/>
    <dgm:cxn modelId="{9ADDE3C0-2E15-4AB6-8059-B4E755986814}" type="presParOf" srcId="{EF46D82D-D76A-465B-8650-D87A03B0D2B9}" destId="{C7B482F8-E14F-4A52-9770-C25C0A504967}" srcOrd="0" destOrd="0" presId="urn:microsoft.com/office/officeart/2005/8/layout/lProcess3"/>
    <dgm:cxn modelId="{2450F3F3-E669-4EC4-A152-BD6DE66BDAC2}" type="presParOf" srcId="{EF46D82D-D76A-465B-8650-D87A03B0D2B9}" destId="{952F1E88-FCEC-4B96-B760-AA9972DA55CF}" srcOrd="1" destOrd="0" presId="urn:microsoft.com/office/officeart/2005/8/layout/lProcess3"/>
    <dgm:cxn modelId="{375E9E7E-E291-462C-BF83-82FE2E957EE3}" type="presParOf" srcId="{EF46D82D-D76A-465B-8650-D87A03B0D2B9}" destId="{218D8488-F63B-4603-A076-75701F119DC2}" srcOrd="2" destOrd="0" presId="urn:microsoft.com/office/officeart/2005/8/layout/lProcess3"/>
    <dgm:cxn modelId="{65338E87-3970-43D5-95A6-CFA617442784}" type="presParOf" srcId="{EF46D82D-D76A-465B-8650-D87A03B0D2B9}" destId="{5D484602-F2FD-4ABE-B941-A663D3525C37}" srcOrd="3" destOrd="0" presId="urn:microsoft.com/office/officeart/2005/8/layout/lProcess3"/>
    <dgm:cxn modelId="{2D88B8A8-3733-44DE-83A9-E7A019854EFA}" type="presParOf" srcId="{EF46D82D-D76A-465B-8650-D87A03B0D2B9}" destId="{477B925E-DF77-4058-B2FB-3BF6346708BC}" srcOrd="4" destOrd="0" presId="urn:microsoft.com/office/officeart/2005/8/layout/lProcess3"/>
    <dgm:cxn modelId="{DCE28AC7-F51C-4132-87F3-5CA14C2ECEAC}" type="presParOf" srcId="{A8E62D99-56C3-4CC1-BFE4-67214298D282}" destId="{9A5183FA-9A29-4C12-A1CE-8F5C14BB8EC2}" srcOrd="1" destOrd="0" presId="urn:microsoft.com/office/officeart/2005/8/layout/lProcess3"/>
    <dgm:cxn modelId="{7B25C0A5-0256-48BA-B015-77E1A9360FCA}" type="presParOf" srcId="{A8E62D99-56C3-4CC1-BFE4-67214298D282}" destId="{4379D86F-EBD4-4F7C-BFDD-EDE8FBAD3F05}" srcOrd="2" destOrd="0" presId="urn:microsoft.com/office/officeart/2005/8/layout/lProcess3"/>
    <dgm:cxn modelId="{9A989333-645D-4EC9-8D35-AC0B43D67E20}" type="presParOf" srcId="{4379D86F-EBD4-4F7C-BFDD-EDE8FBAD3F05}" destId="{B346A6AA-1D6B-4137-9873-398EE72E7536}" srcOrd="0" destOrd="0" presId="urn:microsoft.com/office/officeart/2005/8/layout/lProcess3"/>
    <dgm:cxn modelId="{C711F252-5210-4ADD-8467-AEE34F796C17}" type="presParOf" srcId="{4379D86F-EBD4-4F7C-BFDD-EDE8FBAD3F05}" destId="{5C7B4959-3565-48AC-856C-044F4C8AA1AE}" srcOrd="1" destOrd="0" presId="urn:microsoft.com/office/officeart/2005/8/layout/lProcess3"/>
    <dgm:cxn modelId="{24068B0C-D771-4343-9ECE-EDDF9B1C8C10}" type="presParOf" srcId="{4379D86F-EBD4-4F7C-BFDD-EDE8FBAD3F05}" destId="{433B01BA-3C55-47E3-BD35-B2C26937D1BB}" srcOrd="2" destOrd="0" presId="urn:microsoft.com/office/officeart/2005/8/layout/lProcess3"/>
    <dgm:cxn modelId="{EC565E25-861F-4475-890E-ACF98FD31277}" type="presParOf" srcId="{4379D86F-EBD4-4F7C-BFDD-EDE8FBAD3F05}" destId="{8D0E4E00-6ACC-4E8D-A8F6-F09936F50E87}" srcOrd="3" destOrd="0" presId="urn:microsoft.com/office/officeart/2005/8/layout/lProcess3"/>
    <dgm:cxn modelId="{405D5B82-B60D-4CCC-92DF-5DFD1676F8E7}" type="presParOf" srcId="{4379D86F-EBD4-4F7C-BFDD-EDE8FBAD3F05}" destId="{3E1550C7-CD11-4C10-BDC3-B2B18181973E}" srcOrd="4" destOrd="0" presId="urn:microsoft.com/office/officeart/2005/8/layout/lProcess3"/>
    <dgm:cxn modelId="{3C36B926-C849-4257-A58A-DF9B845B36D6}" type="presParOf" srcId="{4379D86F-EBD4-4F7C-BFDD-EDE8FBAD3F05}" destId="{C98E372C-D00A-4FC2-A612-5926891335BB}" srcOrd="5" destOrd="0" presId="urn:microsoft.com/office/officeart/2005/8/layout/lProcess3"/>
    <dgm:cxn modelId="{A086E357-13C4-40A6-8244-2E2246391B43}" type="presParOf" srcId="{4379D86F-EBD4-4F7C-BFDD-EDE8FBAD3F05}" destId="{31758959-A275-4B6D-847D-712DDAF3DDA6}" srcOrd="6" destOrd="0" presId="urn:microsoft.com/office/officeart/2005/8/layout/lProcess3"/>
    <dgm:cxn modelId="{A1485771-1EB4-4C2C-AC7A-B7056B4CCD17}" type="presParOf" srcId="{A8E62D99-56C3-4CC1-BFE4-67214298D282}" destId="{28DC7C6F-B298-4C15-A1D1-5F7438E12536}" srcOrd="3" destOrd="0" presId="urn:microsoft.com/office/officeart/2005/8/layout/lProcess3"/>
    <dgm:cxn modelId="{923A29DF-DF6A-431A-9F82-A0DFE19EB9A4}" type="presParOf" srcId="{A8E62D99-56C3-4CC1-BFE4-67214298D282}" destId="{E15F887C-487C-439A-84E9-0876969680CD}" srcOrd="4" destOrd="0" presId="urn:microsoft.com/office/officeart/2005/8/layout/lProcess3"/>
    <dgm:cxn modelId="{44F09BF7-DB38-42E9-A985-71B7AF54757E}" type="presParOf" srcId="{E15F887C-487C-439A-84E9-0876969680CD}" destId="{D8010967-5459-4F80-8891-2749AA17C8FD}" srcOrd="0" destOrd="0" presId="urn:microsoft.com/office/officeart/2005/8/layout/lProcess3"/>
    <dgm:cxn modelId="{6C9D2796-3894-4C0E-B7E5-B71260AD754D}" type="presParOf" srcId="{E15F887C-487C-439A-84E9-0876969680CD}" destId="{7C9C4667-613F-47FC-AC07-102CC09A89A9}" srcOrd="1" destOrd="0" presId="urn:microsoft.com/office/officeart/2005/8/layout/lProcess3"/>
    <dgm:cxn modelId="{D722B698-F320-413E-A675-2F06584D1BB2}" type="presParOf" srcId="{E15F887C-487C-439A-84E9-0876969680CD}" destId="{3654BAA7-5613-4087-9145-42FC45F821D1}" srcOrd="2" destOrd="0" presId="urn:microsoft.com/office/officeart/2005/8/layout/lProcess3"/>
    <dgm:cxn modelId="{429B19FC-A8CF-44D0-A35D-AFAE87F3C7B6}" type="presParOf" srcId="{E15F887C-487C-439A-84E9-0876969680CD}" destId="{031AF26D-05B8-4CE0-893F-FD028D3566FE}" srcOrd="3" destOrd="0" presId="urn:microsoft.com/office/officeart/2005/8/layout/lProcess3"/>
    <dgm:cxn modelId="{E61C43F0-1C93-4C96-87FA-F28D753912F8}" type="presParOf" srcId="{E15F887C-487C-439A-84E9-0876969680CD}" destId="{04AD09E3-9B5D-41D6-B149-DD66AE2EDE17}" srcOrd="4" destOrd="0" presId="urn:microsoft.com/office/officeart/2005/8/layout/lProcess3"/>
    <dgm:cxn modelId="{B41F0B36-4E17-4521-8A08-FB2B3EE931A4}" type="presParOf" srcId="{A8E62D99-56C3-4CC1-BFE4-67214298D282}" destId="{AB642530-778C-4C06-8845-AD420DD6DF92}" srcOrd="5" destOrd="0" presId="urn:microsoft.com/office/officeart/2005/8/layout/lProcess3"/>
    <dgm:cxn modelId="{EB733AB1-9164-4E6E-A0B0-3E8001C73961}" type="presParOf" srcId="{A8E62D99-56C3-4CC1-BFE4-67214298D282}" destId="{047AE8F6-C649-4CD0-9F1D-B0FD66656ED6}" srcOrd="6" destOrd="0" presId="urn:microsoft.com/office/officeart/2005/8/layout/lProcess3"/>
    <dgm:cxn modelId="{53C8DD0F-2267-4222-9F27-B9D5986C2266}" type="presParOf" srcId="{047AE8F6-C649-4CD0-9F1D-B0FD66656ED6}" destId="{6E311048-8629-4C10-8A21-71730C594AE1}" srcOrd="0" destOrd="0" presId="urn:microsoft.com/office/officeart/2005/8/layout/lProcess3"/>
    <dgm:cxn modelId="{C69FA784-9DFD-42EA-B912-D7677190A426}" type="presParOf" srcId="{047AE8F6-C649-4CD0-9F1D-B0FD66656ED6}" destId="{EF1CCFFB-3F52-4F8F-8433-D22C7792150C}" srcOrd="1" destOrd="0" presId="urn:microsoft.com/office/officeart/2005/8/layout/lProcess3"/>
    <dgm:cxn modelId="{A7C51DA7-2ADD-49A4-B00F-3D31DEB7487F}" type="presParOf" srcId="{047AE8F6-C649-4CD0-9F1D-B0FD66656ED6}" destId="{B357D0AE-D2D5-4A25-A2EA-3706CFF44EAB}" srcOrd="2" destOrd="0" presId="urn:microsoft.com/office/officeart/2005/8/layout/lProcess3"/>
    <dgm:cxn modelId="{E874CCCF-FB5D-41CB-883D-642E4D8B1347}" type="presParOf" srcId="{047AE8F6-C649-4CD0-9F1D-B0FD66656ED6}" destId="{03AADC19-4AEC-4927-A261-380BA596A037}" srcOrd="3" destOrd="0" presId="urn:microsoft.com/office/officeart/2005/8/layout/lProcess3"/>
    <dgm:cxn modelId="{D88471D6-918B-4B33-A544-2BC628A2ED8A}" type="presParOf" srcId="{047AE8F6-C649-4CD0-9F1D-B0FD66656ED6}" destId="{9CDB25DB-633B-41FA-8B23-4DA66083B842}" srcOrd="4" destOrd="0" presId="urn:microsoft.com/office/officeart/2005/8/layout/lProcess3"/>
    <dgm:cxn modelId="{7F079EC5-A583-4FF4-AC2A-BDE0735283DB}" type="presParOf" srcId="{047AE8F6-C649-4CD0-9F1D-B0FD66656ED6}" destId="{48C0BB0E-D1BC-4A6A-A032-EAC0106F4947}" srcOrd="5" destOrd="0" presId="urn:microsoft.com/office/officeart/2005/8/layout/lProcess3"/>
    <dgm:cxn modelId="{F4D01C30-698A-49E8-B5B9-6BF4E4020BAA}" type="presParOf" srcId="{047AE8F6-C649-4CD0-9F1D-B0FD66656ED6}" destId="{78DA0186-A20F-4C1C-8E57-B8F2054F2CB7}" srcOrd="6" destOrd="0" presId="urn:microsoft.com/office/officeart/2005/8/layout/lProcess3"/>
    <dgm:cxn modelId="{E96B2320-430C-49BA-A559-6BB4B2D263B5}" type="presParOf" srcId="{047AE8F6-C649-4CD0-9F1D-B0FD66656ED6}" destId="{F9A6D070-8321-4B76-99E0-1F4D58D01EED}" srcOrd="7" destOrd="0" presId="urn:microsoft.com/office/officeart/2005/8/layout/lProcess3"/>
    <dgm:cxn modelId="{2B88479D-DEC2-4783-8364-5BD833B2450F}" type="presParOf" srcId="{047AE8F6-C649-4CD0-9F1D-B0FD66656ED6}" destId="{5755D658-A86C-489E-9BBB-5A60D16F349F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B50587-588C-478D-A48C-B5BAAEBD2E06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F58A2C5-A702-43B1-B5DA-605891A478A8}">
      <dgm:prSet custT="1"/>
      <dgm:spPr/>
      <dgm:t>
        <a:bodyPr/>
        <a:lstStyle/>
        <a:p>
          <a:r>
            <a:rPr lang="en-US" sz="2000" b="0" dirty="0"/>
            <a:t>The </a:t>
          </a:r>
          <a:r>
            <a:rPr lang="en-US" sz="2000" b="0" i="1" dirty="0"/>
            <a:t>specific heat capacity</a:t>
          </a:r>
          <a:r>
            <a:rPr lang="en-US" sz="2000" b="0" dirty="0"/>
            <a:t> of a material</a:t>
          </a:r>
        </a:p>
      </dgm:t>
    </dgm:pt>
    <dgm:pt modelId="{6BA1832A-8479-48C5-A794-B2E1C4E8ABF7}" type="parTrans" cxnId="{F848A391-0BA7-4178-BE6F-7A232438EB02}">
      <dgm:prSet/>
      <dgm:spPr/>
      <dgm:t>
        <a:bodyPr/>
        <a:lstStyle/>
        <a:p>
          <a:endParaRPr lang="en-US" sz="2000" b="0"/>
        </a:p>
      </dgm:t>
    </dgm:pt>
    <dgm:pt modelId="{8BB2CA1C-FC58-4F21-A8E1-C0BE3FDEF22B}" type="sibTrans" cxnId="{F848A391-0BA7-4178-BE6F-7A232438EB02}">
      <dgm:prSet/>
      <dgm:spPr/>
      <dgm:t>
        <a:bodyPr/>
        <a:lstStyle/>
        <a:p>
          <a:endParaRPr lang="en-US" sz="2000" b="0"/>
        </a:p>
      </dgm:t>
    </dgm:pt>
    <dgm:pt modelId="{C2EBD31F-C387-4852-90CC-4DEB84BEEB1A}">
      <dgm:prSet custT="1"/>
      <dgm:spPr/>
      <dgm:t>
        <a:bodyPr/>
        <a:lstStyle/>
        <a:p>
          <a:r>
            <a:rPr lang="en-US" sz="1050" b="0" dirty="0"/>
            <a:t>is the quantity of heat needed to change a unit mass of the material</a:t>
          </a:r>
        </a:p>
      </dgm:t>
    </dgm:pt>
    <dgm:pt modelId="{83980EEE-56D6-4329-BD6A-ED9BE7D08A95}" type="parTrans" cxnId="{E18C0512-0E18-4FEB-BFAB-A0F967473000}">
      <dgm:prSet/>
      <dgm:spPr/>
      <dgm:t>
        <a:bodyPr/>
        <a:lstStyle/>
        <a:p>
          <a:endParaRPr lang="en-US" sz="2000" b="0"/>
        </a:p>
      </dgm:t>
    </dgm:pt>
    <dgm:pt modelId="{8604F4EB-D56A-49C2-91D2-2F49B6D1551C}" type="sibTrans" cxnId="{E18C0512-0E18-4FEB-BFAB-A0F967473000}">
      <dgm:prSet/>
      <dgm:spPr/>
      <dgm:t>
        <a:bodyPr/>
        <a:lstStyle/>
        <a:p>
          <a:endParaRPr lang="en-US" sz="2000" b="0"/>
        </a:p>
      </dgm:t>
    </dgm:pt>
    <dgm:pt modelId="{FFAC0261-D17E-41D7-8157-C5BAFF5C9AD1}">
      <dgm:prSet custT="1"/>
      <dgm:spPr/>
      <dgm:t>
        <a:bodyPr/>
        <a:lstStyle/>
        <a:p>
          <a:r>
            <a:rPr lang="en-US" sz="2400" b="0" dirty="0"/>
            <a:t>For example:</a:t>
          </a:r>
        </a:p>
      </dgm:t>
    </dgm:pt>
    <dgm:pt modelId="{BCDA33B1-E4B4-470B-94E7-CEE9B61DFF11}" type="parTrans" cxnId="{91979418-58BE-485F-81EA-DC61FD4E2287}">
      <dgm:prSet/>
      <dgm:spPr/>
      <dgm:t>
        <a:bodyPr/>
        <a:lstStyle/>
        <a:p>
          <a:endParaRPr lang="en-US" sz="2000" b="0"/>
        </a:p>
      </dgm:t>
    </dgm:pt>
    <dgm:pt modelId="{D7255010-25B8-44C1-9A08-D28C658B8D52}" type="sibTrans" cxnId="{91979418-58BE-485F-81EA-DC61FD4E2287}">
      <dgm:prSet/>
      <dgm:spPr/>
      <dgm:t>
        <a:bodyPr/>
        <a:lstStyle/>
        <a:p>
          <a:endParaRPr lang="en-US" sz="2000" b="0"/>
        </a:p>
      </dgm:t>
    </dgm:pt>
    <dgm:pt modelId="{5B5FD383-F8C4-49BF-861A-C3E54FAF163C}">
      <dgm:prSet custT="1"/>
      <dgm:spPr/>
      <dgm:t>
        <a:bodyPr/>
        <a:lstStyle/>
        <a:p>
          <a:r>
            <a:rPr lang="en-US" sz="1050" b="0" dirty="0"/>
            <a:t>The specific heat capacity of water is 1 </a:t>
          </a:r>
          <a:r>
            <a:rPr lang="en-US" sz="1050" b="0" dirty="0" err="1"/>
            <a:t>cal</a:t>
          </a:r>
          <a:r>
            <a:rPr lang="en-US" sz="1050" b="0" dirty="0"/>
            <a:t>/</a:t>
          </a:r>
          <a:r>
            <a:rPr lang="en-US" sz="1050" b="0" dirty="0" err="1"/>
            <a:t>g</a:t>
          </a:r>
          <a:r>
            <a:rPr lang="en-US" sz="1050" b="0" dirty="0" err="1">
              <a:sym typeface="Symbol" panose="05050102010706020507" pitchFamily="18" charset="2"/>
            </a:rPr>
            <a:t></a:t>
          </a:r>
          <a:r>
            <a:rPr lang="en-US" sz="1050" b="0" dirty="0" err="1"/>
            <a:t>C</a:t>
          </a:r>
          <a:r>
            <a:rPr lang="en-US" sz="1050" b="0" dirty="0">
              <a:sym typeface="Symbol" panose="05050102010706020507" pitchFamily="18" charset="2"/>
            </a:rPr>
            <a:t>, meaning that</a:t>
          </a:r>
          <a:r>
            <a:rPr lang="en-US" sz="1050" b="0" dirty="0"/>
            <a:t> </a:t>
          </a:r>
        </a:p>
      </dgm:t>
    </dgm:pt>
    <dgm:pt modelId="{22746FE8-BD96-4AED-9211-377394CEFCAF}" type="parTrans" cxnId="{3EA7EA71-F9C9-4F7F-968E-56C6668108E0}">
      <dgm:prSet/>
      <dgm:spPr/>
      <dgm:t>
        <a:bodyPr/>
        <a:lstStyle/>
        <a:p>
          <a:endParaRPr lang="en-US" sz="2000" b="0"/>
        </a:p>
      </dgm:t>
    </dgm:pt>
    <dgm:pt modelId="{948474EF-D35C-47DB-8C46-58F17497B7E1}" type="sibTrans" cxnId="{3EA7EA71-F9C9-4F7F-968E-56C6668108E0}">
      <dgm:prSet/>
      <dgm:spPr/>
      <dgm:t>
        <a:bodyPr/>
        <a:lstStyle/>
        <a:p>
          <a:endParaRPr lang="en-US" sz="2000" b="0"/>
        </a:p>
      </dgm:t>
    </dgm:pt>
    <dgm:pt modelId="{DA34ADD4-CAD5-4837-A551-B870014FE1AC}">
      <dgm:prSet custT="1"/>
      <dgm:spPr/>
      <dgm:t>
        <a:bodyPr/>
        <a:lstStyle/>
        <a:p>
          <a:r>
            <a:rPr lang="en-US" sz="1050" b="0" dirty="0"/>
            <a:t>it takes 1 </a:t>
          </a:r>
          <a:r>
            <a:rPr lang="en-US" sz="1050" b="0" i="1" dirty="0"/>
            <a:t>calorie</a:t>
          </a:r>
          <a:r>
            <a:rPr lang="en-US" sz="1050" b="0" dirty="0"/>
            <a:t> (or </a:t>
          </a:r>
          <a:r>
            <a:rPr lang="en-US" sz="1050" b="0" i="1" dirty="0"/>
            <a:t>4.1868 J) </a:t>
          </a:r>
          <a:r>
            <a:rPr lang="en-US" sz="1050" b="0" dirty="0"/>
            <a:t>of heat to raise the temperature of 1 gram of water by 1</a:t>
          </a:r>
          <a:r>
            <a:rPr lang="en-US" sz="1050" b="0" dirty="0">
              <a:sym typeface="Symbol" panose="05050102010706020507" pitchFamily="18" charset="2"/>
            </a:rPr>
            <a:t></a:t>
          </a:r>
          <a:r>
            <a:rPr lang="en-US" sz="1050" b="0" dirty="0"/>
            <a:t>C.</a:t>
          </a:r>
        </a:p>
      </dgm:t>
    </dgm:pt>
    <dgm:pt modelId="{8C90DE64-EA29-40E8-8CBA-9FAA0F6E268A}" type="parTrans" cxnId="{F4BA5409-F7A2-4CF2-B7C9-048DC283B1ED}">
      <dgm:prSet/>
      <dgm:spPr/>
      <dgm:t>
        <a:bodyPr/>
        <a:lstStyle/>
        <a:p>
          <a:endParaRPr lang="en-US" sz="2000" b="0"/>
        </a:p>
      </dgm:t>
    </dgm:pt>
    <dgm:pt modelId="{287B01F4-FE8A-4362-A65A-3BEC0DA759FD}" type="sibTrans" cxnId="{F4BA5409-F7A2-4CF2-B7C9-048DC283B1ED}">
      <dgm:prSet/>
      <dgm:spPr/>
      <dgm:t>
        <a:bodyPr/>
        <a:lstStyle/>
        <a:p>
          <a:endParaRPr lang="en-US" sz="2000" b="0"/>
        </a:p>
      </dgm:t>
    </dgm:pt>
    <dgm:pt modelId="{02F250E1-328F-4D01-842E-FABC6B6EC544}">
      <dgm:prSet custT="1"/>
      <dgm:spPr/>
      <dgm:t>
        <a:bodyPr/>
        <a:lstStyle/>
        <a:p>
          <a:r>
            <a:rPr lang="en-US" sz="2400" b="0" dirty="0"/>
            <a:t>Amount of heat</a:t>
          </a:r>
        </a:p>
      </dgm:t>
    </dgm:pt>
    <dgm:pt modelId="{E9942067-E128-45DB-9076-AA7672FA220F}" type="parTrans" cxnId="{AC69C0CF-3637-48C2-8A6D-D2E1B05F7B56}">
      <dgm:prSet/>
      <dgm:spPr/>
      <dgm:t>
        <a:bodyPr/>
        <a:lstStyle/>
        <a:p>
          <a:endParaRPr lang="en-US" sz="2000" b="0"/>
        </a:p>
      </dgm:t>
    </dgm:pt>
    <dgm:pt modelId="{07F4622D-EB90-4FCA-B84A-0381B04BCBD5}" type="sibTrans" cxnId="{AC69C0CF-3637-48C2-8A6D-D2E1B05F7B56}">
      <dgm:prSet/>
      <dgm:spPr/>
      <dgm:t>
        <a:bodyPr/>
        <a:lstStyle/>
        <a:p>
          <a:endParaRPr lang="en-US" sz="2000" b="0"/>
        </a:p>
      </dgm:t>
    </dgm:pt>
    <dgm:pt modelId="{053B4FB4-0740-4EEC-A4B7-A653621A9FB6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039ED66-A4F4-4811-AAB1-C990A7BE1A91}" type="parTrans" cxnId="{091F810E-FC70-44F7-853F-7CCE68CD5D91}">
      <dgm:prSet/>
      <dgm:spPr/>
      <dgm:t>
        <a:bodyPr/>
        <a:lstStyle/>
        <a:p>
          <a:endParaRPr lang="en-US" sz="2000" b="0"/>
        </a:p>
      </dgm:t>
    </dgm:pt>
    <dgm:pt modelId="{EF6D8DBF-C165-4767-BDDA-5315680FA81C}" type="sibTrans" cxnId="{091F810E-FC70-44F7-853F-7CCE68CD5D91}">
      <dgm:prSet/>
      <dgm:spPr/>
      <dgm:t>
        <a:bodyPr/>
        <a:lstStyle/>
        <a:p>
          <a:endParaRPr lang="en-US" sz="2000" b="0"/>
        </a:p>
      </dgm:t>
    </dgm:pt>
    <dgm:pt modelId="{78FA5FBA-2A5E-4D43-B5B3-BEF9FCA0A667}">
      <dgm:prSet custT="1"/>
      <dgm:spPr/>
      <dgm:t>
        <a:bodyPr/>
        <a:lstStyle/>
        <a:p>
          <a:r>
            <a:rPr lang="en-US" sz="2400" b="0" dirty="0"/>
            <a:t>Where:</a:t>
          </a:r>
        </a:p>
      </dgm:t>
    </dgm:pt>
    <dgm:pt modelId="{C1A918E9-4328-4E97-9715-47F11E82650C}" type="parTrans" cxnId="{4FA8159C-D465-4206-A50B-56F5D67FEFBE}">
      <dgm:prSet/>
      <dgm:spPr/>
      <dgm:t>
        <a:bodyPr/>
        <a:lstStyle/>
        <a:p>
          <a:endParaRPr lang="en-US" sz="2000" b="0"/>
        </a:p>
      </dgm:t>
    </dgm:pt>
    <dgm:pt modelId="{95C9811A-DFDA-4F22-B56F-9198890743D3}" type="sibTrans" cxnId="{4FA8159C-D465-4206-A50B-56F5D67FEFBE}">
      <dgm:prSet/>
      <dgm:spPr/>
      <dgm:t>
        <a:bodyPr/>
        <a:lstStyle/>
        <a:p>
          <a:endParaRPr lang="en-US" sz="2000" b="0"/>
        </a:p>
      </dgm:t>
    </dgm:pt>
    <dgm:pt modelId="{0EECB3E9-3992-417D-BCCC-12DEA940447A}">
      <dgm:prSet custT="1"/>
      <dgm:spPr/>
      <dgm:t>
        <a:bodyPr/>
        <a:lstStyle/>
        <a:p>
          <a:r>
            <a:rPr lang="en-US" sz="1050" b="0" i="1" dirty="0"/>
            <a:t>Q = </a:t>
          </a:r>
          <a:r>
            <a:rPr lang="en-US" sz="1050" b="0" dirty="0"/>
            <a:t>quantity of heat</a:t>
          </a:r>
        </a:p>
      </dgm:t>
    </dgm:pt>
    <dgm:pt modelId="{742F9B4C-9FB7-4123-B13F-E60F75196F00}" type="parTrans" cxnId="{AD1CE4C8-3467-4FB0-B016-45BB9E6CD239}">
      <dgm:prSet/>
      <dgm:spPr/>
      <dgm:t>
        <a:bodyPr/>
        <a:lstStyle/>
        <a:p>
          <a:endParaRPr lang="en-US" sz="2000" b="0"/>
        </a:p>
      </dgm:t>
    </dgm:pt>
    <dgm:pt modelId="{A0379364-A787-4E56-A1C2-93C3D8E85238}" type="sibTrans" cxnId="{AD1CE4C8-3467-4FB0-B016-45BB9E6CD239}">
      <dgm:prSet/>
      <dgm:spPr/>
      <dgm:t>
        <a:bodyPr/>
        <a:lstStyle/>
        <a:p>
          <a:endParaRPr lang="en-US" sz="2000" b="0"/>
        </a:p>
      </dgm:t>
    </dgm:pt>
    <dgm:pt modelId="{24D19083-11C2-4EFF-91D9-042C2D969FEB}">
      <dgm:prSet custT="1"/>
      <dgm:spPr/>
      <dgm:t>
        <a:bodyPr/>
        <a:lstStyle/>
        <a:p>
          <a:r>
            <a:rPr lang="en-US" sz="1050" b="0" i="1"/>
            <a:t>m = </a:t>
          </a:r>
          <a:r>
            <a:rPr lang="en-US" sz="1050" b="0"/>
            <a:t>mass</a:t>
          </a:r>
        </a:p>
      </dgm:t>
    </dgm:pt>
    <dgm:pt modelId="{DCCC9970-D0D4-428C-B7D6-06B82FC9E9FF}" type="parTrans" cxnId="{F5882EA6-832C-47E6-A0A1-786C62B2A800}">
      <dgm:prSet/>
      <dgm:spPr/>
      <dgm:t>
        <a:bodyPr/>
        <a:lstStyle/>
        <a:p>
          <a:endParaRPr lang="en-US" sz="2000" b="0"/>
        </a:p>
      </dgm:t>
    </dgm:pt>
    <dgm:pt modelId="{67CEF81E-F8C8-46CC-A3DD-147EC5924E8B}" type="sibTrans" cxnId="{F5882EA6-832C-47E6-A0A1-786C62B2A800}">
      <dgm:prSet/>
      <dgm:spPr/>
      <dgm:t>
        <a:bodyPr/>
        <a:lstStyle/>
        <a:p>
          <a:endParaRPr lang="en-US" sz="2000" b="0"/>
        </a:p>
      </dgm:t>
    </dgm:pt>
    <dgm:pt modelId="{CD02AF44-AF9F-47BA-93E7-2CB250D56DE0}">
      <dgm:prSet custT="1"/>
      <dgm:spPr/>
      <dgm:t>
        <a:bodyPr/>
        <a:lstStyle/>
        <a:p>
          <a:r>
            <a:rPr lang="en-US" sz="1050" b="0" i="1"/>
            <a:t>c = </a:t>
          </a:r>
          <a:r>
            <a:rPr lang="en-US" sz="1050" b="0"/>
            <a:t>specific heat capacity</a:t>
          </a:r>
        </a:p>
      </dgm:t>
    </dgm:pt>
    <dgm:pt modelId="{098C49E1-A1A4-4367-8B95-BE889A48064A}" type="parTrans" cxnId="{CBFF532D-FFEC-4AD2-9CB6-C4B0D77D6391}">
      <dgm:prSet/>
      <dgm:spPr/>
      <dgm:t>
        <a:bodyPr/>
        <a:lstStyle/>
        <a:p>
          <a:endParaRPr lang="en-US" sz="2000" b="0"/>
        </a:p>
      </dgm:t>
    </dgm:pt>
    <dgm:pt modelId="{D1B09830-E19C-4422-8592-AAABA8C18B6D}" type="sibTrans" cxnId="{CBFF532D-FFEC-4AD2-9CB6-C4B0D77D6391}">
      <dgm:prSet/>
      <dgm:spPr/>
      <dgm:t>
        <a:bodyPr/>
        <a:lstStyle/>
        <a:p>
          <a:endParaRPr lang="en-US" sz="2000" b="0"/>
        </a:p>
      </dgm:t>
    </dgm:pt>
    <dgm:pt modelId="{93060196-31D9-4CD5-BE90-03268BF9A0DC}">
      <dgm:prSet custT="1"/>
      <dgm:spPr/>
      <dgm:t>
        <a:bodyPr/>
        <a:lstStyle/>
        <a:p>
          <a:r>
            <a:rPr lang="en-US" sz="1050" b="0" i="1">
              <a:sym typeface="Symbol" panose="05050102010706020507" pitchFamily="18" charset="2"/>
            </a:rPr>
            <a:t></a:t>
          </a:r>
          <a:r>
            <a:rPr lang="en-US" sz="1050" b="0" i="1"/>
            <a:t>T = </a:t>
          </a:r>
          <a:r>
            <a:rPr lang="en-US" sz="1050" b="0"/>
            <a:t>change in temperature</a:t>
          </a:r>
        </a:p>
      </dgm:t>
    </dgm:pt>
    <dgm:pt modelId="{2A1A8737-8F39-454E-8A54-57EDDD4A4CD4}" type="parTrans" cxnId="{78168CAB-B83F-4B24-B2F3-6826F9105862}">
      <dgm:prSet/>
      <dgm:spPr/>
      <dgm:t>
        <a:bodyPr/>
        <a:lstStyle/>
        <a:p>
          <a:endParaRPr lang="en-US" sz="2000" b="0"/>
        </a:p>
      </dgm:t>
    </dgm:pt>
    <dgm:pt modelId="{48C10EAA-CED4-4276-9DD1-355D970C7A8F}" type="sibTrans" cxnId="{78168CAB-B83F-4B24-B2F3-6826F9105862}">
      <dgm:prSet/>
      <dgm:spPr/>
      <dgm:t>
        <a:bodyPr/>
        <a:lstStyle/>
        <a:p>
          <a:endParaRPr lang="en-US" sz="2000" b="0"/>
        </a:p>
      </dgm:t>
    </dgm:pt>
    <dgm:pt modelId="{86E24232-13C0-498C-8D17-914BD3F0B99D}">
      <dgm:prSet custT="1"/>
      <dgm:spPr/>
      <dgm:t>
        <a:bodyPr/>
        <a:lstStyle/>
        <a:p>
          <a:r>
            <a:rPr lang="en-US" sz="1050" b="0" dirty="0"/>
            <a:t>To change 1 gram by 1 Celsius degree.</a:t>
          </a:r>
        </a:p>
      </dgm:t>
    </dgm:pt>
    <dgm:pt modelId="{5F061F34-CCBC-4DE3-9923-1D16C3F1D785}" type="parTrans" cxnId="{81BFAE22-9863-42FA-B1EF-DF6A4E2ED6BD}">
      <dgm:prSet/>
      <dgm:spPr/>
      <dgm:t>
        <a:bodyPr/>
        <a:lstStyle/>
        <a:p>
          <a:endParaRPr lang="en-US" sz="2000" b="0"/>
        </a:p>
      </dgm:t>
    </dgm:pt>
    <dgm:pt modelId="{1D62456D-3CC8-4BE3-98D8-7427A95AB815}" type="sibTrans" cxnId="{81BFAE22-9863-42FA-B1EF-DF6A4E2ED6BD}">
      <dgm:prSet/>
      <dgm:spPr/>
      <dgm:t>
        <a:bodyPr/>
        <a:lstStyle/>
        <a:p>
          <a:endParaRPr lang="en-US" sz="2000" b="0"/>
        </a:p>
      </dgm:t>
    </dgm:pt>
    <dgm:pt modelId="{02B05FB4-6528-483B-910E-323481C3FC2B}">
      <dgm:prSet custT="1"/>
      <dgm:spPr/>
      <dgm:t>
        <a:bodyPr/>
        <a:lstStyle/>
        <a:p>
          <a:r>
            <a:rPr lang="en-US" sz="1050" b="0" dirty="0"/>
            <a:t>by a unit amount in temperature.</a:t>
          </a:r>
        </a:p>
      </dgm:t>
    </dgm:pt>
    <dgm:pt modelId="{C1F7BC86-5809-4EFC-BF82-B809157CE594}" type="parTrans" cxnId="{EB888F06-39E5-4EEC-B381-1815DEFF8030}">
      <dgm:prSet/>
      <dgm:spPr/>
      <dgm:t>
        <a:bodyPr/>
        <a:lstStyle/>
        <a:p>
          <a:endParaRPr lang="en-US" sz="2000" b="0"/>
        </a:p>
      </dgm:t>
    </dgm:pt>
    <dgm:pt modelId="{BF72918F-CA7A-4D44-830B-0577D87CFA9A}" type="sibTrans" cxnId="{EB888F06-39E5-4EEC-B381-1815DEFF8030}">
      <dgm:prSet/>
      <dgm:spPr/>
      <dgm:t>
        <a:bodyPr/>
        <a:lstStyle/>
        <a:p>
          <a:endParaRPr lang="en-US" sz="2000" b="0"/>
        </a:p>
      </dgm:t>
    </dgm:pt>
    <dgm:pt modelId="{237862CD-700F-41A9-9BD0-B6BB142A7493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3B88B07-BC17-42ED-A715-D0A753CD6DEF}" type="parTrans" cxnId="{F7FDBE26-866C-4CC1-BE8D-1807E309D7A9}">
      <dgm:prSet/>
      <dgm:spPr/>
      <dgm:t>
        <a:bodyPr/>
        <a:lstStyle/>
        <a:p>
          <a:endParaRPr lang="en-US" sz="2000" b="0"/>
        </a:p>
      </dgm:t>
    </dgm:pt>
    <dgm:pt modelId="{DC992D60-1BA1-4AC6-AE2A-16C9BB168404}" type="sibTrans" cxnId="{F7FDBE26-866C-4CC1-BE8D-1807E309D7A9}">
      <dgm:prSet/>
      <dgm:spPr/>
      <dgm:t>
        <a:bodyPr/>
        <a:lstStyle/>
        <a:p>
          <a:endParaRPr lang="en-US" sz="2000" b="0"/>
        </a:p>
      </dgm:t>
    </dgm:pt>
    <dgm:pt modelId="{A8E62D99-56C3-4CC1-BFE4-67214298D282}" type="pres">
      <dgm:prSet presAssocID="{FDB50587-588C-478D-A48C-B5BAAEBD2E0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F46D82D-D76A-465B-8650-D87A03B0D2B9}" type="pres">
      <dgm:prSet presAssocID="{DF58A2C5-A702-43B1-B5DA-605891A478A8}" presName="horFlow" presStyleCnt="0"/>
      <dgm:spPr/>
    </dgm:pt>
    <dgm:pt modelId="{C7B482F8-E14F-4A52-9770-C25C0A504967}" type="pres">
      <dgm:prSet presAssocID="{DF58A2C5-A702-43B1-B5DA-605891A478A8}" presName="bigChev" presStyleLbl="node1" presStyleIdx="0" presStyleCnt="4"/>
      <dgm:spPr/>
    </dgm:pt>
    <dgm:pt modelId="{952F1E88-FCEC-4B96-B760-AA9972DA55CF}" type="pres">
      <dgm:prSet presAssocID="{83980EEE-56D6-4329-BD6A-ED9BE7D08A95}" presName="parTrans" presStyleCnt="0"/>
      <dgm:spPr/>
    </dgm:pt>
    <dgm:pt modelId="{218D8488-F63B-4603-A076-75701F119DC2}" type="pres">
      <dgm:prSet presAssocID="{C2EBD31F-C387-4852-90CC-4DEB84BEEB1A}" presName="node" presStyleLbl="alignAccFollowNode1" presStyleIdx="0" presStyleCnt="11">
        <dgm:presLayoutVars>
          <dgm:bulletEnabled val="1"/>
        </dgm:presLayoutVars>
      </dgm:prSet>
      <dgm:spPr/>
    </dgm:pt>
    <dgm:pt modelId="{5D484602-F2FD-4ABE-B941-A663D3525C37}" type="pres">
      <dgm:prSet presAssocID="{8604F4EB-D56A-49C2-91D2-2F49B6D1551C}" presName="sibTrans" presStyleCnt="0"/>
      <dgm:spPr/>
    </dgm:pt>
    <dgm:pt modelId="{477B925E-DF77-4058-B2FB-3BF6346708BC}" type="pres">
      <dgm:prSet presAssocID="{02B05FB4-6528-483B-910E-323481C3FC2B}" presName="node" presStyleLbl="alignAccFollowNode1" presStyleIdx="1" presStyleCnt="11">
        <dgm:presLayoutVars>
          <dgm:bulletEnabled val="1"/>
        </dgm:presLayoutVars>
      </dgm:prSet>
      <dgm:spPr/>
    </dgm:pt>
    <dgm:pt modelId="{9A5183FA-9A29-4C12-A1CE-8F5C14BB8EC2}" type="pres">
      <dgm:prSet presAssocID="{DF58A2C5-A702-43B1-B5DA-605891A478A8}" presName="vSp" presStyleCnt="0"/>
      <dgm:spPr/>
    </dgm:pt>
    <dgm:pt modelId="{4379D86F-EBD4-4F7C-BFDD-EDE8FBAD3F05}" type="pres">
      <dgm:prSet presAssocID="{FFAC0261-D17E-41D7-8157-C5BAFF5C9AD1}" presName="horFlow" presStyleCnt="0"/>
      <dgm:spPr/>
    </dgm:pt>
    <dgm:pt modelId="{B346A6AA-1D6B-4137-9873-398EE72E7536}" type="pres">
      <dgm:prSet presAssocID="{FFAC0261-D17E-41D7-8157-C5BAFF5C9AD1}" presName="bigChev" presStyleLbl="node1" presStyleIdx="1" presStyleCnt="4"/>
      <dgm:spPr/>
    </dgm:pt>
    <dgm:pt modelId="{5C7B4959-3565-48AC-856C-044F4C8AA1AE}" type="pres">
      <dgm:prSet presAssocID="{5F061F34-CCBC-4DE3-9923-1D16C3F1D785}" presName="parTrans" presStyleCnt="0"/>
      <dgm:spPr/>
    </dgm:pt>
    <dgm:pt modelId="{433B01BA-3C55-47E3-BD35-B2C26937D1BB}" type="pres">
      <dgm:prSet presAssocID="{86E24232-13C0-498C-8D17-914BD3F0B99D}" presName="node" presStyleLbl="alignAccFollowNode1" presStyleIdx="2" presStyleCnt="11">
        <dgm:presLayoutVars>
          <dgm:bulletEnabled val="1"/>
        </dgm:presLayoutVars>
      </dgm:prSet>
      <dgm:spPr/>
    </dgm:pt>
    <dgm:pt modelId="{8D0E4E00-6ACC-4E8D-A8F6-F09936F50E87}" type="pres">
      <dgm:prSet presAssocID="{1D62456D-3CC8-4BE3-98D8-7427A95AB815}" presName="sibTrans" presStyleCnt="0"/>
      <dgm:spPr/>
    </dgm:pt>
    <dgm:pt modelId="{3E1550C7-CD11-4C10-BDC3-B2B18181973E}" type="pres">
      <dgm:prSet presAssocID="{5B5FD383-F8C4-49BF-861A-C3E54FAF163C}" presName="node" presStyleLbl="alignAccFollowNode1" presStyleIdx="3" presStyleCnt="11">
        <dgm:presLayoutVars>
          <dgm:bulletEnabled val="1"/>
        </dgm:presLayoutVars>
      </dgm:prSet>
      <dgm:spPr/>
    </dgm:pt>
    <dgm:pt modelId="{C98E372C-D00A-4FC2-A612-5926891335BB}" type="pres">
      <dgm:prSet presAssocID="{948474EF-D35C-47DB-8C46-58F17497B7E1}" presName="sibTrans" presStyleCnt="0"/>
      <dgm:spPr/>
    </dgm:pt>
    <dgm:pt modelId="{31758959-A275-4B6D-847D-712DDAF3DDA6}" type="pres">
      <dgm:prSet presAssocID="{DA34ADD4-CAD5-4837-A551-B870014FE1AC}" presName="node" presStyleLbl="alignAccFollowNode1" presStyleIdx="4" presStyleCnt="11" custScaleX="129101">
        <dgm:presLayoutVars>
          <dgm:bulletEnabled val="1"/>
        </dgm:presLayoutVars>
      </dgm:prSet>
      <dgm:spPr/>
    </dgm:pt>
    <dgm:pt modelId="{28DC7C6F-B298-4C15-A1D1-5F7438E12536}" type="pres">
      <dgm:prSet presAssocID="{FFAC0261-D17E-41D7-8157-C5BAFF5C9AD1}" presName="vSp" presStyleCnt="0"/>
      <dgm:spPr/>
    </dgm:pt>
    <dgm:pt modelId="{E15F887C-487C-439A-84E9-0876969680CD}" type="pres">
      <dgm:prSet presAssocID="{02F250E1-328F-4D01-842E-FABC6B6EC544}" presName="horFlow" presStyleCnt="0"/>
      <dgm:spPr/>
    </dgm:pt>
    <dgm:pt modelId="{D8010967-5459-4F80-8891-2749AA17C8FD}" type="pres">
      <dgm:prSet presAssocID="{02F250E1-328F-4D01-842E-FABC6B6EC544}" presName="bigChev" presStyleLbl="node1" presStyleIdx="2" presStyleCnt="4"/>
      <dgm:spPr/>
    </dgm:pt>
    <dgm:pt modelId="{7C9C4667-613F-47FC-AC07-102CC09A89A9}" type="pres">
      <dgm:prSet presAssocID="{F3B88B07-BC17-42ED-A715-D0A753CD6DEF}" presName="parTrans" presStyleCnt="0"/>
      <dgm:spPr/>
    </dgm:pt>
    <dgm:pt modelId="{3654BAA7-5613-4087-9145-42FC45F821D1}" type="pres">
      <dgm:prSet presAssocID="{237862CD-700F-41A9-9BD0-B6BB142A7493}" presName="node" presStyleLbl="alignAccFollowNode1" presStyleIdx="5" presStyleCnt="11">
        <dgm:presLayoutVars>
          <dgm:bulletEnabled val="1"/>
        </dgm:presLayoutVars>
      </dgm:prSet>
      <dgm:spPr/>
    </dgm:pt>
    <dgm:pt modelId="{031AF26D-05B8-4CE0-893F-FD028D3566FE}" type="pres">
      <dgm:prSet presAssocID="{DC992D60-1BA1-4AC6-AE2A-16C9BB168404}" presName="sibTrans" presStyleCnt="0"/>
      <dgm:spPr/>
    </dgm:pt>
    <dgm:pt modelId="{04AD09E3-9B5D-41D6-B149-DD66AE2EDE17}" type="pres">
      <dgm:prSet presAssocID="{053B4FB4-0740-4EEC-A4B7-A653621A9FB6}" presName="node" presStyleLbl="alignAccFollowNode1" presStyleIdx="6" presStyleCnt="11" custScaleX="128242">
        <dgm:presLayoutVars>
          <dgm:bulletEnabled val="1"/>
        </dgm:presLayoutVars>
      </dgm:prSet>
      <dgm:spPr/>
    </dgm:pt>
    <dgm:pt modelId="{AB642530-778C-4C06-8845-AD420DD6DF92}" type="pres">
      <dgm:prSet presAssocID="{02F250E1-328F-4D01-842E-FABC6B6EC544}" presName="vSp" presStyleCnt="0"/>
      <dgm:spPr/>
    </dgm:pt>
    <dgm:pt modelId="{047AE8F6-C649-4CD0-9F1D-B0FD66656ED6}" type="pres">
      <dgm:prSet presAssocID="{78FA5FBA-2A5E-4D43-B5B3-BEF9FCA0A667}" presName="horFlow" presStyleCnt="0"/>
      <dgm:spPr/>
    </dgm:pt>
    <dgm:pt modelId="{6E311048-8629-4C10-8A21-71730C594AE1}" type="pres">
      <dgm:prSet presAssocID="{78FA5FBA-2A5E-4D43-B5B3-BEF9FCA0A667}" presName="bigChev" presStyleLbl="node1" presStyleIdx="3" presStyleCnt="4"/>
      <dgm:spPr/>
    </dgm:pt>
    <dgm:pt modelId="{EF1CCFFB-3F52-4F8F-8433-D22C7792150C}" type="pres">
      <dgm:prSet presAssocID="{742F9B4C-9FB7-4123-B13F-E60F75196F00}" presName="parTrans" presStyleCnt="0"/>
      <dgm:spPr/>
    </dgm:pt>
    <dgm:pt modelId="{B357D0AE-D2D5-4A25-A2EA-3706CFF44EAB}" type="pres">
      <dgm:prSet presAssocID="{0EECB3E9-3992-417D-BCCC-12DEA940447A}" presName="node" presStyleLbl="alignAccFollowNode1" presStyleIdx="7" presStyleCnt="11">
        <dgm:presLayoutVars>
          <dgm:bulletEnabled val="1"/>
        </dgm:presLayoutVars>
      </dgm:prSet>
      <dgm:spPr/>
    </dgm:pt>
    <dgm:pt modelId="{03AADC19-4AEC-4927-A261-380BA596A037}" type="pres">
      <dgm:prSet presAssocID="{A0379364-A787-4E56-A1C2-93C3D8E85238}" presName="sibTrans" presStyleCnt="0"/>
      <dgm:spPr/>
    </dgm:pt>
    <dgm:pt modelId="{9CDB25DB-633B-41FA-8B23-4DA66083B842}" type="pres">
      <dgm:prSet presAssocID="{24D19083-11C2-4EFF-91D9-042C2D969FEB}" presName="node" presStyleLbl="alignAccFollowNode1" presStyleIdx="8" presStyleCnt="11">
        <dgm:presLayoutVars>
          <dgm:bulletEnabled val="1"/>
        </dgm:presLayoutVars>
      </dgm:prSet>
      <dgm:spPr/>
    </dgm:pt>
    <dgm:pt modelId="{48C0BB0E-D1BC-4A6A-A032-EAC0106F4947}" type="pres">
      <dgm:prSet presAssocID="{67CEF81E-F8C8-46CC-A3DD-147EC5924E8B}" presName="sibTrans" presStyleCnt="0"/>
      <dgm:spPr/>
    </dgm:pt>
    <dgm:pt modelId="{78DA0186-A20F-4C1C-8E57-B8F2054F2CB7}" type="pres">
      <dgm:prSet presAssocID="{CD02AF44-AF9F-47BA-93E7-2CB250D56DE0}" presName="node" presStyleLbl="alignAccFollowNode1" presStyleIdx="9" presStyleCnt="11">
        <dgm:presLayoutVars>
          <dgm:bulletEnabled val="1"/>
        </dgm:presLayoutVars>
      </dgm:prSet>
      <dgm:spPr/>
    </dgm:pt>
    <dgm:pt modelId="{F9A6D070-8321-4B76-99E0-1F4D58D01EED}" type="pres">
      <dgm:prSet presAssocID="{D1B09830-E19C-4422-8592-AAABA8C18B6D}" presName="sibTrans" presStyleCnt="0"/>
      <dgm:spPr/>
    </dgm:pt>
    <dgm:pt modelId="{5755D658-A86C-489E-9BBB-5A60D16F349F}" type="pres">
      <dgm:prSet presAssocID="{93060196-31D9-4CD5-BE90-03268BF9A0DC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0DA92B02-1ABC-4982-B6E8-403687D63856}" type="presOf" srcId="{CD02AF44-AF9F-47BA-93E7-2CB250D56DE0}" destId="{78DA0186-A20F-4C1C-8E57-B8F2054F2CB7}" srcOrd="0" destOrd="0" presId="urn:microsoft.com/office/officeart/2005/8/layout/lProcess3"/>
    <dgm:cxn modelId="{EB888F06-39E5-4EEC-B381-1815DEFF8030}" srcId="{DF58A2C5-A702-43B1-B5DA-605891A478A8}" destId="{02B05FB4-6528-483B-910E-323481C3FC2B}" srcOrd="1" destOrd="0" parTransId="{C1F7BC86-5809-4EFC-BF82-B809157CE594}" sibTransId="{BF72918F-CA7A-4D44-830B-0577D87CFA9A}"/>
    <dgm:cxn modelId="{F4BA5409-F7A2-4CF2-B7C9-048DC283B1ED}" srcId="{FFAC0261-D17E-41D7-8157-C5BAFF5C9AD1}" destId="{DA34ADD4-CAD5-4837-A551-B870014FE1AC}" srcOrd="2" destOrd="0" parTransId="{8C90DE64-EA29-40E8-8CBA-9FAA0F6E268A}" sibTransId="{287B01F4-FE8A-4362-A65A-3BEC0DA759FD}"/>
    <dgm:cxn modelId="{80DDEB09-0359-4F5C-A1D3-304C8272ED01}" type="presOf" srcId="{5B5FD383-F8C4-49BF-861A-C3E54FAF163C}" destId="{3E1550C7-CD11-4C10-BDC3-B2B18181973E}" srcOrd="0" destOrd="0" presId="urn:microsoft.com/office/officeart/2005/8/layout/lProcess3"/>
    <dgm:cxn modelId="{091F810E-FC70-44F7-853F-7CCE68CD5D91}" srcId="{02F250E1-328F-4D01-842E-FABC6B6EC544}" destId="{053B4FB4-0740-4EEC-A4B7-A653621A9FB6}" srcOrd="1" destOrd="0" parTransId="{3039ED66-A4F4-4811-AAB1-C990A7BE1A91}" sibTransId="{EF6D8DBF-C165-4767-BDDA-5315680FA81C}"/>
    <dgm:cxn modelId="{1EF80B0F-150D-48F5-9D34-AEE74CE4B446}" type="presOf" srcId="{02B05FB4-6528-483B-910E-323481C3FC2B}" destId="{477B925E-DF77-4058-B2FB-3BF6346708BC}" srcOrd="0" destOrd="0" presId="urn:microsoft.com/office/officeart/2005/8/layout/lProcess3"/>
    <dgm:cxn modelId="{E18C0512-0E18-4FEB-BFAB-A0F967473000}" srcId="{DF58A2C5-A702-43B1-B5DA-605891A478A8}" destId="{C2EBD31F-C387-4852-90CC-4DEB84BEEB1A}" srcOrd="0" destOrd="0" parTransId="{83980EEE-56D6-4329-BD6A-ED9BE7D08A95}" sibTransId="{8604F4EB-D56A-49C2-91D2-2F49B6D1551C}"/>
    <dgm:cxn modelId="{91979418-58BE-485F-81EA-DC61FD4E2287}" srcId="{FDB50587-588C-478D-A48C-B5BAAEBD2E06}" destId="{FFAC0261-D17E-41D7-8157-C5BAFF5C9AD1}" srcOrd="1" destOrd="0" parTransId="{BCDA33B1-E4B4-470B-94E7-CEE9B61DFF11}" sibTransId="{D7255010-25B8-44C1-9A08-D28C658B8D52}"/>
    <dgm:cxn modelId="{81BFAE22-9863-42FA-B1EF-DF6A4E2ED6BD}" srcId="{FFAC0261-D17E-41D7-8157-C5BAFF5C9AD1}" destId="{86E24232-13C0-498C-8D17-914BD3F0B99D}" srcOrd="0" destOrd="0" parTransId="{5F061F34-CCBC-4DE3-9923-1D16C3F1D785}" sibTransId="{1D62456D-3CC8-4BE3-98D8-7427A95AB815}"/>
    <dgm:cxn modelId="{F7FDBE26-866C-4CC1-BE8D-1807E309D7A9}" srcId="{02F250E1-328F-4D01-842E-FABC6B6EC544}" destId="{237862CD-700F-41A9-9BD0-B6BB142A7493}" srcOrd="0" destOrd="0" parTransId="{F3B88B07-BC17-42ED-A715-D0A753CD6DEF}" sibTransId="{DC992D60-1BA1-4AC6-AE2A-16C9BB168404}"/>
    <dgm:cxn modelId="{CBFF532D-FFEC-4AD2-9CB6-C4B0D77D6391}" srcId="{78FA5FBA-2A5E-4D43-B5B3-BEF9FCA0A667}" destId="{CD02AF44-AF9F-47BA-93E7-2CB250D56DE0}" srcOrd="2" destOrd="0" parTransId="{098C49E1-A1A4-4367-8B95-BE889A48064A}" sibTransId="{D1B09830-E19C-4422-8592-AAABA8C18B6D}"/>
    <dgm:cxn modelId="{AAF0A63C-4F7E-49F3-BD35-82BBEDCF2A8F}" type="presOf" srcId="{237862CD-700F-41A9-9BD0-B6BB142A7493}" destId="{3654BAA7-5613-4087-9145-42FC45F821D1}" srcOrd="0" destOrd="0" presId="urn:microsoft.com/office/officeart/2005/8/layout/lProcess3"/>
    <dgm:cxn modelId="{C187EC5B-B435-4BCF-8E26-AE9A49789073}" type="presOf" srcId="{24D19083-11C2-4EFF-91D9-042C2D969FEB}" destId="{9CDB25DB-633B-41FA-8B23-4DA66083B842}" srcOrd="0" destOrd="0" presId="urn:microsoft.com/office/officeart/2005/8/layout/lProcess3"/>
    <dgm:cxn modelId="{72B2C961-BEB1-48BC-9081-92B3F7C9F776}" type="presOf" srcId="{0EECB3E9-3992-417D-BCCC-12DEA940447A}" destId="{B357D0AE-D2D5-4A25-A2EA-3706CFF44EAB}" srcOrd="0" destOrd="0" presId="urn:microsoft.com/office/officeart/2005/8/layout/lProcess3"/>
    <dgm:cxn modelId="{C60FF347-7D6F-423E-B515-20118F295D06}" type="presOf" srcId="{78FA5FBA-2A5E-4D43-B5B3-BEF9FCA0A667}" destId="{6E311048-8629-4C10-8A21-71730C594AE1}" srcOrd="0" destOrd="0" presId="urn:microsoft.com/office/officeart/2005/8/layout/lProcess3"/>
    <dgm:cxn modelId="{A7FE184C-BFD1-4E1C-B3C2-520D13EAB057}" type="presOf" srcId="{DF58A2C5-A702-43B1-B5DA-605891A478A8}" destId="{C7B482F8-E14F-4A52-9770-C25C0A504967}" srcOrd="0" destOrd="0" presId="urn:microsoft.com/office/officeart/2005/8/layout/lProcess3"/>
    <dgm:cxn modelId="{6C0CCA4D-0DC3-4B4C-8CD8-06DED784E29F}" type="presOf" srcId="{86E24232-13C0-498C-8D17-914BD3F0B99D}" destId="{433B01BA-3C55-47E3-BD35-B2C26937D1BB}" srcOrd="0" destOrd="0" presId="urn:microsoft.com/office/officeart/2005/8/layout/lProcess3"/>
    <dgm:cxn modelId="{3EA7EA71-F9C9-4F7F-968E-56C6668108E0}" srcId="{FFAC0261-D17E-41D7-8157-C5BAFF5C9AD1}" destId="{5B5FD383-F8C4-49BF-861A-C3E54FAF163C}" srcOrd="1" destOrd="0" parTransId="{22746FE8-BD96-4AED-9211-377394CEFCAF}" sibTransId="{948474EF-D35C-47DB-8C46-58F17497B7E1}"/>
    <dgm:cxn modelId="{66796C89-22B5-47C1-85E0-4AEDC1225510}" type="presOf" srcId="{02F250E1-328F-4D01-842E-FABC6B6EC544}" destId="{D8010967-5459-4F80-8891-2749AA17C8FD}" srcOrd="0" destOrd="0" presId="urn:microsoft.com/office/officeart/2005/8/layout/lProcess3"/>
    <dgm:cxn modelId="{F848A391-0BA7-4178-BE6F-7A232438EB02}" srcId="{FDB50587-588C-478D-A48C-B5BAAEBD2E06}" destId="{DF58A2C5-A702-43B1-B5DA-605891A478A8}" srcOrd="0" destOrd="0" parTransId="{6BA1832A-8479-48C5-A794-B2E1C4E8ABF7}" sibTransId="{8BB2CA1C-FC58-4F21-A8E1-C0BE3FDEF22B}"/>
    <dgm:cxn modelId="{35246E92-055C-4C58-8242-5AA4938A1311}" type="presOf" srcId="{053B4FB4-0740-4EEC-A4B7-A653621A9FB6}" destId="{04AD09E3-9B5D-41D6-B149-DD66AE2EDE17}" srcOrd="0" destOrd="0" presId="urn:microsoft.com/office/officeart/2005/8/layout/lProcess3"/>
    <dgm:cxn modelId="{20737C93-B951-418F-839E-D06A72B77C5F}" type="presOf" srcId="{FDB50587-588C-478D-A48C-B5BAAEBD2E06}" destId="{A8E62D99-56C3-4CC1-BFE4-67214298D282}" srcOrd="0" destOrd="0" presId="urn:microsoft.com/office/officeart/2005/8/layout/lProcess3"/>
    <dgm:cxn modelId="{4FA8159C-D465-4206-A50B-56F5D67FEFBE}" srcId="{FDB50587-588C-478D-A48C-B5BAAEBD2E06}" destId="{78FA5FBA-2A5E-4D43-B5B3-BEF9FCA0A667}" srcOrd="3" destOrd="0" parTransId="{C1A918E9-4328-4E97-9715-47F11E82650C}" sibTransId="{95C9811A-DFDA-4F22-B56F-9198890743D3}"/>
    <dgm:cxn modelId="{F5882EA6-832C-47E6-A0A1-786C62B2A800}" srcId="{78FA5FBA-2A5E-4D43-B5B3-BEF9FCA0A667}" destId="{24D19083-11C2-4EFF-91D9-042C2D969FEB}" srcOrd="1" destOrd="0" parTransId="{DCCC9970-D0D4-428C-B7D6-06B82FC9E9FF}" sibTransId="{67CEF81E-F8C8-46CC-A3DD-147EC5924E8B}"/>
    <dgm:cxn modelId="{78168CAB-B83F-4B24-B2F3-6826F9105862}" srcId="{78FA5FBA-2A5E-4D43-B5B3-BEF9FCA0A667}" destId="{93060196-31D9-4CD5-BE90-03268BF9A0DC}" srcOrd="3" destOrd="0" parTransId="{2A1A8737-8F39-454E-8A54-57EDDD4A4CD4}" sibTransId="{48C10EAA-CED4-4276-9DD1-355D970C7A8F}"/>
    <dgm:cxn modelId="{89C2A8B1-B43C-49C1-A958-BB2DDCB05CC8}" type="presOf" srcId="{93060196-31D9-4CD5-BE90-03268BF9A0DC}" destId="{5755D658-A86C-489E-9BBB-5A60D16F349F}" srcOrd="0" destOrd="0" presId="urn:microsoft.com/office/officeart/2005/8/layout/lProcess3"/>
    <dgm:cxn modelId="{2CB780B6-B92F-4900-A066-55109D2DE6AF}" type="presOf" srcId="{FFAC0261-D17E-41D7-8157-C5BAFF5C9AD1}" destId="{B346A6AA-1D6B-4137-9873-398EE72E7536}" srcOrd="0" destOrd="0" presId="urn:microsoft.com/office/officeart/2005/8/layout/lProcess3"/>
    <dgm:cxn modelId="{A32AAEB8-8279-4DDA-8450-CB9B96D999B4}" type="presOf" srcId="{DA34ADD4-CAD5-4837-A551-B870014FE1AC}" destId="{31758959-A275-4B6D-847D-712DDAF3DDA6}" srcOrd="0" destOrd="0" presId="urn:microsoft.com/office/officeart/2005/8/layout/lProcess3"/>
    <dgm:cxn modelId="{5D9B4EC3-B442-49E1-B3CB-F7086349D482}" type="presOf" srcId="{C2EBD31F-C387-4852-90CC-4DEB84BEEB1A}" destId="{218D8488-F63B-4603-A076-75701F119DC2}" srcOrd="0" destOrd="0" presId="urn:microsoft.com/office/officeart/2005/8/layout/lProcess3"/>
    <dgm:cxn modelId="{AD1CE4C8-3467-4FB0-B016-45BB9E6CD239}" srcId="{78FA5FBA-2A5E-4D43-B5B3-BEF9FCA0A667}" destId="{0EECB3E9-3992-417D-BCCC-12DEA940447A}" srcOrd="0" destOrd="0" parTransId="{742F9B4C-9FB7-4123-B13F-E60F75196F00}" sibTransId="{A0379364-A787-4E56-A1C2-93C3D8E85238}"/>
    <dgm:cxn modelId="{AC69C0CF-3637-48C2-8A6D-D2E1B05F7B56}" srcId="{FDB50587-588C-478D-A48C-B5BAAEBD2E06}" destId="{02F250E1-328F-4D01-842E-FABC6B6EC544}" srcOrd="2" destOrd="0" parTransId="{E9942067-E128-45DB-9076-AA7672FA220F}" sibTransId="{07F4622D-EB90-4FCA-B84A-0381B04BCBD5}"/>
    <dgm:cxn modelId="{B6367C25-F7C9-4D32-9DEF-7BE0FDF2B522}" type="presParOf" srcId="{A8E62D99-56C3-4CC1-BFE4-67214298D282}" destId="{EF46D82D-D76A-465B-8650-D87A03B0D2B9}" srcOrd="0" destOrd="0" presId="urn:microsoft.com/office/officeart/2005/8/layout/lProcess3"/>
    <dgm:cxn modelId="{9ADDE3C0-2E15-4AB6-8059-B4E755986814}" type="presParOf" srcId="{EF46D82D-D76A-465B-8650-D87A03B0D2B9}" destId="{C7B482F8-E14F-4A52-9770-C25C0A504967}" srcOrd="0" destOrd="0" presId="urn:microsoft.com/office/officeart/2005/8/layout/lProcess3"/>
    <dgm:cxn modelId="{2450F3F3-E669-4EC4-A152-BD6DE66BDAC2}" type="presParOf" srcId="{EF46D82D-D76A-465B-8650-D87A03B0D2B9}" destId="{952F1E88-FCEC-4B96-B760-AA9972DA55CF}" srcOrd="1" destOrd="0" presId="urn:microsoft.com/office/officeart/2005/8/layout/lProcess3"/>
    <dgm:cxn modelId="{375E9E7E-E291-462C-BF83-82FE2E957EE3}" type="presParOf" srcId="{EF46D82D-D76A-465B-8650-D87A03B0D2B9}" destId="{218D8488-F63B-4603-A076-75701F119DC2}" srcOrd="2" destOrd="0" presId="urn:microsoft.com/office/officeart/2005/8/layout/lProcess3"/>
    <dgm:cxn modelId="{65338E87-3970-43D5-95A6-CFA617442784}" type="presParOf" srcId="{EF46D82D-D76A-465B-8650-D87A03B0D2B9}" destId="{5D484602-F2FD-4ABE-B941-A663D3525C37}" srcOrd="3" destOrd="0" presId="urn:microsoft.com/office/officeart/2005/8/layout/lProcess3"/>
    <dgm:cxn modelId="{2D88B8A8-3733-44DE-83A9-E7A019854EFA}" type="presParOf" srcId="{EF46D82D-D76A-465B-8650-D87A03B0D2B9}" destId="{477B925E-DF77-4058-B2FB-3BF6346708BC}" srcOrd="4" destOrd="0" presId="urn:microsoft.com/office/officeart/2005/8/layout/lProcess3"/>
    <dgm:cxn modelId="{DCE28AC7-F51C-4132-87F3-5CA14C2ECEAC}" type="presParOf" srcId="{A8E62D99-56C3-4CC1-BFE4-67214298D282}" destId="{9A5183FA-9A29-4C12-A1CE-8F5C14BB8EC2}" srcOrd="1" destOrd="0" presId="urn:microsoft.com/office/officeart/2005/8/layout/lProcess3"/>
    <dgm:cxn modelId="{7B25C0A5-0256-48BA-B015-77E1A9360FCA}" type="presParOf" srcId="{A8E62D99-56C3-4CC1-BFE4-67214298D282}" destId="{4379D86F-EBD4-4F7C-BFDD-EDE8FBAD3F05}" srcOrd="2" destOrd="0" presId="urn:microsoft.com/office/officeart/2005/8/layout/lProcess3"/>
    <dgm:cxn modelId="{9A989333-645D-4EC9-8D35-AC0B43D67E20}" type="presParOf" srcId="{4379D86F-EBD4-4F7C-BFDD-EDE8FBAD3F05}" destId="{B346A6AA-1D6B-4137-9873-398EE72E7536}" srcOrd="0" destOrd="0" presId="urn:microsoft.com/office/officeart/2005/8/layout/lProcess3"/>
    <dgm:cxn modelId="{C711F252-5210-4ADD-8467-AEE34F796C17}" type="presParOf" srcId="{4379D86F-EBD4-4F7C-BFDD-EDE8FBAD3F05}" destId="{5C7B4959-3565-48AC-856C-044F4C8AA1AE}" srcOrd="1" destOrd="0" presId="urn:microsoft.com/office/officeart/2005/8/layout/lProcess3"/>
    <dgm:cxn modelId="{24068B0C-D771-4343-9ECE-EDDF9B1C8C10}" type="presParOf" srcId="{4379D86F-EBD4-4F7C-BFDD-EDE8FBAD3F05}" destId="{433B01BA-3C55-47E3-BD35-B2C26937D1BB}" srcOrd="2" destOrd="0" presId="urn:microsoft.com/office/officeart/2005/8/layout/lProcess3"/>
    <dgm:cxn modelId="{EC565E25-861F-4475-890E-ACF98FD31277}" type="presParOf" srcId="{4379D86F-EBD4-4F7C-BFDD-EDE8FBAD3F05}" destId="{8D0E4E00-6ACC-4E8D-A8F6-F09936F50E87}" srcOrd="3" destOrd="0" presId="urn:microsoft.com/office/officeart/2005/8/layout/lProcess3"/>
    <dgm:cxn modelId="{405D5B82-B60D-4CCC-92DF-5DFD1676F8E7}" type="presParOf" srcId="{4379D86F-EBD4-4F7C-BFDD-EDE8FBAD3F05}" destId="{3E1550C7-CD11-4C10-BDC3-B2B18181973E}" srcOrd="4" destOrd="0" presId="urn:microsoft.com/office/officeart/2005/8/layout/lProcess3"/>
    <dgm:cxn modelId="{3C36B926-C849-4257-A58A-DF9B845B36D6}" type="presParOf" srcId="{4379D86F-EBD4-4F7C-BFDD-EDE8FBAD3F05}" destId="{C98E372C-D00A-4FC2-A612-5926891335BB}" srcOrd="5" destOrd="0" presId="urn:microsoft.com/office/officeart/2005/8/layout/lProcess3"/>
    <dgm:cxn modelId="{A086E357-13C4-40A6-8244-2E2246391B43}" type="presParOf" srcId="{4379D86F-EBD4-4F7C-BFDD-EDE8FBAD3F05}" destId="{31758959-A275-4B6D-847D-712DDAF3DDA6}" srcOrd="6" destOrd="0" presId="urn:microsoft.com/office/officeart/2005/8/layout/lProcess3"/>
    <dgm:cxn modelId="{A1485771-1EB4-4C2C-AC7A-B7056B4CCD17}" type="presParOf" srcId="{A8E62D99-56C3-4CC1-BFE4-67214298D282}" destId="{28DC7C6F-B298-4C15-A1D1-5F7438E12536}" srcOrd="3" destOrd="0" presId="urn:microsoft.com/office/officeart/2005/8/layout/lProcess3"/>
    <dgm:cxn modelId="{923A29DF-DF6A-431A-9F82-A0DFE19EB9A4}" type="presParOf" srcId="{A8E62D99-56C3-4CC1-BFE4-67214298D282}" destId="{E15F887C-487C-439A-84E9-0876969680CD}" srcOrd="4" destOrd="0" presId="urn:microsoft.com/office/officeart/2005/8/layout/lProcess3"/>
    <dgm:cxn modelId="{44F09BF7-DB38-42E9-A985-71B7AF54757E}" type="presParOf" srcId="{E15F887C-487C-439A-84E9-0876969680CD}" destId="{D8010967-5459-4F80-8891-2749AA17C8FD}" srcOrd="0" destOrd="0" presId="urn:microsoft.com/office/officeart/2005/8/layout/lProcess3"/>
    <dgm:cxn modelId="{6C9D2796-3894-4C0E-B7E5-B71260AD754D}" type="presParOf" srcId="{E15F887C-487C-439A-84E9-0876969680CD}" destId="{7C9C4667-613F-47FC-AC07-102CC09A89A9}" srcOrd="1" destOrd="0" presId="urn:microsoft.com/office/officeart/2005/8/layout/lProcess3"/>
    <dgm:cxn modelId="{D722B698-F320-413E-A675-2F06584D1BB2}" type="presParOf" srcId="{E15F887C-487C-439A-84E9-0876969680CD}" destId="{3654BAA7-5613-4087-9145-42FC45F821D1}" srcOrd="2" destOrd="0" presId="urn:microsoft.com/office/officeart/2005/8/layout/lProcess3"/>
    <dgm:cxn modelId="{429B19FC-A8CF-44D0-A35D-AFAE87F3C7B6}" type="presParOf" srcId="{E15F887C-487C-439A-84E9-0876969680CD}" destId="{031AF26D-05B8-4CE0-893F-FD028D3566FE}" srcOrd="3" destOrd="0" presId="urn:microsoft.com/office/officeart/2005/8/layout/lProcess3"/>
    <dgm:cxn modelId="{E61C43F0-1C93-4C96-87FA-F28D753912F8}" type="presParOf" srcId="{E15F887C-487C-439A-84E9-0876969680CD}" destId="{04AD09E3-9B5D-41D6-B149-DD66AE2EDE17}" srcOrd="4" destOrd="0" presId="urn:microsoft.com/office/officeart/2005/8/layout/lProcess3"/>
    <dgm:cxn modelId="{B41F0B36-4E17-4521-8A08-FB2B3EE931A4}" type="presParOf" srcId="{A8E62D99-56C3-4CC1-BFE4-67214298D282}" destId="{AB642530-778C-4C06-8845-AD420DD6DF92}" srcOrd="5" destOrd="0" presId="urn:microsoft.com/office/officeart/2005/8/layout/lProcess3"/>
    <dgm:cxn modelId="{EB733AB1-9164-4E6E-A0B0-3E8001C73961}" type="presParOf" srcId="{A8E62D99-56C3-4CC1-BFE4-67214298D282}" destId="{047AE8F6-C649-4CD0-9F1D-B0FD66656ED6}" srcOrd="6" destOrd="0" presId="urn:microsoft.com/office/officeart/2005/8/layout/lProcess3"/>
    <dgm:cxn modelId="{53C8DD0F-2267-4222-9F27-B9D5986C2266}" type="presParOf" srcId="{047AE8F6-C649-4CD0-9F1D-B0FD66656ED6}" destId="{6E311048-8629-4C10-8A21-71730C594AE1}" srcOrd="0" destOrd="0" presId="urn:microsoft.com/office/officeart/2005/8/layout/lProcess3"/>
    <dgm:cxn modelId="{C69FA784-9DFD-42EA-B912-D7677190A426}" type="presParOf" srcId="{047AE8F6-C649-4CD0-9F1D-B0FD66656ED6}" destId="{EF1CCFFB-3F52-4F8F-8433-D22C7792150C}" srcOrd="1" destOrd="0" presId="urn:microsoft.com/office/officeart/2005/8/layout/lProcess3"/>
    <dgm:cxn modelId="{A7C51DA7-2ADD-49A4-B00F-3D31DEB7487F}" type="presParOf" srcId="{047AE8F6-C649-4CD0-9F1D-B0FD66656ED6}" destId="{B357D0AE-D2D5-4A25-A2EA-3706CFF44EAB}" srcOrd="2" destOrd="0" presId="urn:microsoft.com/office/officeart/2005/8/layout/lProcess3"/>
    <dgm:cxn modelId="{E874CCCF-FB5D-41CB-883D-642E4D8B1347}" type="presParOf" srcId="{047AE8F6-C649-4CD0-9F1D-B0FD66656ED6}" destId="{03AADC19-4AEC-4927-A261-380BA596A037}" srcOrd="3" destOrd="0" presId="urn:microsoft.com/office/officeart/2005/8/layout/lProcess3"/>
    <dgm:cxn modelId="{D88471D6-918B-4B33-A544-2BC628A2ED8A}" type="presParOf" srcId="{047AE8F6-C649-4CD0-9F1D-B0FD66656ED6}" destId="{9CDB25DB-633B-41FA-8B23-4DA66083B842}" srcOrd="4" destOrd="0" presId="urn:microsoft.com/office/officeart/2005/8/layout/lProcess3"/>
    <dgm:cxn modelId="{7F079EC5-A583-4FF4-AC2A-BDE0735283DB}" type="presParOf" srcId="{047AE8F6-C649-4CD0-9F1D-B0FD66656ED6}" destId="{48C0BB0E-D1BC-4A6A-A032-EAC0106F4947}" srcOrd="5" destOrd="0" presId="urn:microsoft.com/office/officeart/2005/8/layout/lProcess3"/>
    <dgm:cxn modelId="{F4D01C30-698A-49E8-B5B9-6BF4E4020BAA}" type="presParOf" srcId="{047AE8F6-C649-4CD0-9F1D-B0FD66656ED6}" destId="{78DA0186-A20F-4C1C-8E57-B8F2054F2CB7}" srcOrd="6" destOrd="0" presId="urn:microsoft.com/office/officeart/2005/8/layout/lProcess3"/>
    <dgm:cxn modelId="{E96B2320-430C-49BA-A559-6BB4B2D263B5}" type="presParOf" srcId="{047AE8F6-C649-4CD0-9F1D-B0FD66656ED6}" destId="{F9A6D070-8321-4B76-99E0-1F4D58D01EED}" srcOrd="7" destOrd="0" presId="urn:microsoft.com/office/officeart/2005/8/layout/lProcess3"/>
    <dgm:cxn modelId="{2B88479D-DEC2-4783-8364-5BD833B2450F}" type="presParOf" srcId="{047AE8F6-C649-4CD0-9F1D-B0FD66656ED6}" destId="{5755D658-A86C-489E-9BBB-5A60D16F349F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D9B976-79AE-4511-B15F-B204951F370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3DFEC8A-C5A2-4924-AA21-F10DD9ACBCDB}">
      <dgm:prSet/>
      <dgm:spPr/>
      <dgm:t>
        <a:bodyPr/>
        <a:lstStyle/>
        <a:p>
          <a:r>
            <a:rPr lang="en-US" dirty="0"/>
            <a:t>When an object goes through a first order phase transition,</a:t>
          </a:r>
        </a:p>
      </dgm:t>
    </dgm:pt>
    <dgm:pt modelId="{5EE0D832-6BEA-4C63-831B-00A9BB75283C}" type="parTrans" cxnId="{B8E48DB8-AC0D-40F1-A8E9-0AEF5309ACC6}">
      <dgm:prSet/>
      <dgm:spPr/>
      <dgm:t>
        <a:bodyPr/>
        <a:lstStyle/>
        <a:p>
          <a:endParaRPr lang="en-US"/>
        </a:p>
      </dgm:t>
    </dgm:pt>
    <dgm:pt modelId="{8F32CD01-2E89-4996-A6EC-A3881878DF7D}" type="sibTrans" cxnId="{B8E48DB8-AC0D-40F1-A8E9-0AEF5309ACC6}">
      <dgm:prSet/>
      <dgm:spPr/>
      <dgm:t>
        <a:bodyPr/>
        <a:lstStyle/>
        <a:p>
          <a:endParaRPr lang="en-US"/>
        </a:p>
      </dgm:t>
    </dgm:pt>
    <dgm:pt modelId="{48209037-9A6D-42A7-A8D2-A4D5622A2F08}">
      <dgm:prSet/>
      <dgm:spPr/>
      <dgm:t>
        <a:bodyPr/>
        <a:lstStyle/>
        <a:p>
          <a:r>
            <a:rPr lang="en-US" dirty="0"/>
            <a:t>The amount of heat needed per unit mass to produce a phase change</a:t>
          </a:r>
        </a:p>
      </dgm:t>
    </dgm:pt>
    <dgm:pt modelId="{345008FB-B9CC-4156-9A18-31E4677E9EF4}" type="parTrans" cxnId="{5222D545-1ECA-4450-8EC3-CA4FEEDDF36F}">
      <dgm:prSet/>
      <dgm:spPr/>
      <dgm:t>
        <a:bodyPr/>
        <a:lstStyle/>
        <a:p>
          <a:endParaRPr lang="en-US"/>
        </a:p>
      </dgm:t>
    </dgm:pt>
    <dgm:pt modelId="{89C4785E-B314-4A90-BA74-F33231AE803C}" type="sibTrans" cxnId="{5222D545-1ECA-4450-8EC3-CA4FEEDDF36F}">
      <dgm:prSet/>
      <dgm:spPr/>
      <dgm:t>
        <a:bodyPr/>
        <a:lstStyle/>
        <a:p>
          <a:endParaRPr lang="en-US"/>
        </a:p>
      </dgm:t>
    </dgm:pt>
    <dgm:pt modelId="{7FC6AE16-41C0-45DF-9DB8-C60A7F5172C8}">
      <dgm:prSet/>
      <dgm:spPr/>
      <dgm:t>
        <a:bodyPr/>
        <a:lstStyle/>
        <a:p>
          <a:r>
            <a:rPr lang="en-US" dirty="0"/>
            <a:t>Latent, or hidden, as energy enters or leaves</a:t>
          </a:r>
        </a:p>
      </dgm:t>
    </dgm:pt>
    <dgm:pt modelId="{440E41FC-8BBE-48DB-9CD6-D158203C3369}" type="parTrans" cxnId="{0401835F-9584-4E92-A5A7-E6E95CA0369E}">
      <dgm:prSet/>
      <dgm:spPr/>
      <dgm:t>
        <a:bodyPr/>
        <a:lstStyle/>
        <a:p>
          <a:endParaRPr lang="en-US"/>
        </a:p>
      </dgm:t>
    </dgm:pt>
    <dgm:pt modelId="{9DF35F2D-5A0E-49AA-8A39-D8D4D8FA65AC}" type="sibTrans" cxnId="{0401835F-9584-4E92-A5A7-E6E95CA0369E}">
      <dgm:prSet/>
      <dgm:spPr/>
      <dgm:t>
        <a:bodyPr/>
        <a:lstStyle/>
        <a:p>
          <a:endParaRPr lang="en-US"/>
        </a:p>
      </dgm:t>
    </dgm:pt>
    <dgm:pt modelId="{B0C63825-17DD-4539-AB62-E4F5DE9990A0}">
      <dgm:prSet/>
      <dgm:spPr/>
      <dgm:t>
        <a:bodyPr/>
        <a:lstStyle/>
        <a:p>
          <a:r>
            <a:rPr lang="en-US" dirty="0"/>
            <a:t>The latent heat of melting/freezing</a:t>
          </a:r>
        </a:p>
      </dgm:t>
    </dgm:pt>
    <dgm:pt modelId="{CB160D4B-E033-4F3F-8879-94CDC6060949}" type="parTrans" cxnId="{7558F246-27E2-4074-BF3A-9B9402D11513}">
      <dgm:prSet/>
      <dgm:spPr/>
      <dgm:t>
        <a:bodyPr/>
        <a:lstStyle/>
        <a:p>
          <a:endParaRPr lang="en-US"/>
        </a:p>
      </dgm:t>
    </dgm:pt>
    <dgm:pt modelId="{248ECA8B-8C00-4648-93D8-6F92C63D128C}" type="sibTrans" cxnId="{7558F246-27E2-4074-BF3A-9B9402D1151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25DD7B6-263D-453B-8B2A-7E67B0261D38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𝑸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𝒎</m:t>
                    </m:r>
                    <m:sSub>
                      <m:sSubPr>
                        <m:ctrlPr>
                          <a:rPr lang="en-US" sz="1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𝒇</m:t>
                        </m:r>
                      </m:sub>
                    </m:sSub>
                  </m:oMath>
                </m:oMathPara>
              </a14:m>
              <a:endParaRPr lang="en-US" sz="1800" b="1"/>
            </a:p>
          </dgm:t>
        </dgm:pt>
      </mc:Choice>
      <mc:Fallback xmlns="">
        <dgm:pt modelId="{E25DD7B6-263D-453B-8B2A-7E67B0261D38}">
          <dgm:prSet custT="1"/>
          <dgm:spPr/>
          <dgm:t>
            <a:bodyPr/>
            <a:lstStyle/>
            <a:p>
              <a:r>
                <a:rPr lang="en-US" sz="1800" b="1" i="0"/>
                <a:t>𝑸=𝒎𝑳_𝒇</a:t>
              </a:r>
              <a:endParaRPr lang="en-US" sz="1800" b="1"/>
            </a:p>
          </dgm:t>
        </dgm:pt>
      </mc:Fallback>
    </mc:AlternateContent>
    <dgm:pt modelId="{144267EA-F332-46C6-BEEF-9CFB72A51BA8}" type="parTrans" cxnId="{6AF53696-7991-415E-B644-97CFE6DE018C}">
      <dgm:prSet/>
      <dgm:spPr/>
      <dgm:t>
        <a:bodyPr/>
        <a:lstStyle/>
        <a:p>
          <a:endParaRPr lang="en-US"/>
        </a:p>
      </dgm:t>
    </dgm:pt>
    <dgm:pt modelId="{1971F8CF-59DF-403D-8B3F-4A359E5A62CB}" type="sibTrans" cxnId="{6AF53696-7991-415E-B644-97CFE6DE018C}">
      <dgm:prSet/>
      <dgm:spPr/>
      <dgm:t>
        <a:bodyPr/>
        <a:lstStyle/>
        <a:p>
          <a:endParaRPr lang="en-US"/>
        </a:p>
      </dgm:t>
    </dgm:pt>
    <dgm:pt modelId="{AD85C513-1E2C-4CCB-B3E9-F15714676789}">
      <dgm:prSet/>
      <dgm:spPr/>
      <dgm:t>
        <a:bodyPr/>
        <a:lstStyle/>
        <a:p>
          <a:r>
            <a:rPr lang="en-US" dirty="0"/>
            <a:t>The latent heat of vaporization</a:t>
          </a:r>
        </a:p>
      </dgm:t>
    </dgm:pt>
    <dgm:pt modelId="{CA59B14C-FA13-44BD-BC23-0DC83897B60D}" type="parTrans" cxnId="{692BF379-A303-40D1-8FF2-79E52481095D}">
      <dgm:prSet/>
      <dgm:spPr/>
      <dgm:t>
        <a:bodyPr/>
        <a:lstStyle/>
        <a:p>
          <a:endParaRPr lang="en-US"/>
        </a:p>
      </dgm:t>
    </dgm:pt>
    <dgm:pt modelId="{ACFB3514-319A-4467-9CA5-70387EE5AD43}" type="sibTrans" cxnId="{692BF379-A303-40D1-8FF2-79E52481095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6929F29E-5F3A-4C80-8959-E6145DB8260D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𝑸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𝒎</m:t>
                    </m:r>
                    <m:sSub>
                      <m:sSubPr>
                        <m:ctrlPr>
                          <a:rPr lang="en-US" sz="1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𝒗</m:t>
                        </m:r>
                      </m:sub>
                    </m:sSub>
                  </m:oMath>
                </m:oMathPara>
              </a14:m>
              <a:endParaRPr lang="en-US" sz="1800" b="1"/>
            </a:p>
          </dgm:t>
        </dgm:pt>
      </mc:Choice>
      <mc:Fallback xmlns="">
        <dgm:pt modelId="{6929F29E-5F3A-4C80-8959-E6145DB8260D}">
          <dgm:prSet custT="1"/>
          <dgm:spPr/>
          <dgm:t>
            <a:bodyPr/>
            <a:lstStyle/>
            <a:p>
              <a:r>
                <a:rPr lang="en-US" sz="1800" b="1" i="0"/>
                <a:t>𝑸=𝒎𝑳_𝒗</a:t>
              </a:r>
              <a:endParaRPr lang="en-US" sz="1800" b="1"/>
            </a:p>
          </dgm:t>
        </dgm:pt>
      </mc:Fallback>
    </mc:AlternateContent>
    <dgm:pt modelId="{8D09EECC-9068-4368-B095-64A83ACF945B}" type="parTrans" cxnId="{7223EB5F-AE97-4189-8C8C-0D304EBE2E97}">
      <dgm:prSet/>
      <dgm:spPr/>
      <dgm:t>
        <a:bodyPr/>
        <a:lstStyle/>
        <a:p>
          <a:endParaRPr lang="en-US"/>
        </a:p>
      </dgm:t>
    </dgm:pt>
    <dgm:pt modelId="{F703B064-2EEF-4B5B-A0B3-65EE9C86D804}" type="sibTrans" cxnId="{7223EB5F-AE97-4189-8C8C-0D304EBE2E97}">
      <dgm:prSet/>
      <dgm:spPr/>
      <dgm:t>
        <a:bodyPr/>
        <a:lstStyle/>
        <a:p>
          <a:endParaRPr lang="en-US"/>
        </a:p>
      </dgm:t>
    </dgm:pt>
    <dgm:pt modelId="{4DC9A33D-43CF-451A-B72A-315B2C714EC5}">
      <dgm:prSet/>
      <dgm:spPr/>
      <dgm:t>
        <a:bodyPr/>
        <a:lstStyle/>
        <a:p>
          <a:r>
            <a:rPr lang="en-US"/>
            <a:t>Careful with the sign of Q!</a:t>
          </a:r>
        </a:p>
      </dgm:t>
    </dgm:pt>
    <dgm:pt modelId="{08967498-8FA0-466D-9088-99CE1B7508C3}" type="parTrans" cxnId="{707F8349-36FF-467C-824A-09E133FA1D1C}">
      <dgm:prSet/>
      <dgm:spPr/>
      <dgm:t>
        <a:bodyPr/>
        <a:lstStyle/>
        <a:p>
          <a:endParaRPr lang="en-US"/>
        </a:p>
      </dgm:t>
    </dgm:pt>
    <dgm:pt modelId="{73E92262-314B-4497-B595-ECF401D99F09}" type="sibTrans" cxnId="{707F8349-36FF-467C-824A-09E133FA1D1C}">
      <dgm:prSet/>
      <dgm:spPr/>
      <dgm:t>
        <a:bodyPr/>
        <a:lstStyle/>
        <a:p>
          <a:endParaRPr lang="en-US"/>
        </a:p>
      </dgm:t>
    </dgm:pt>
    <dgm:pt modelId="{DCF9F612-58E8-45E3-88E8-DF2E16CEB1C0}">
      <dgm:prSet/>
      <dgm:spPr/>
      <dgm:t>
        <a:bodyPr/>
        <a:lstStyle/>
        <a:p>
          <a:r>
            <a:rPr lang="en-US"/>
            <a:t>Can be positive or negative</a:t>
          </a:r>
        </a:p>
      </dgm:t>
    </dgm:pt>
    <dgm:pt modelId="{399E2D05-1010-4435-8BD3-7FAC7BFBBD73}" type="parTrans" cxnId="{3DBAA5F0-2413-4FDA-B5D2-C25928C0BEB9}">
      <dgm:prSet/>
      <dgm:spPr/>
      <dgm:t>
        <a:bodyPr/>
        <a:lstStyle/>
        <a:p>
          <a:endParaRPr lang="en-US"/>
        </a:p>
      </dgm:t>
    </dgm:pt>
    <dgm:pt modelId="{038CCD7E-9591-465D-B18C-DBC68A9FF094}" type="sibTrans" cxnId="{3DBAA5F0-2413-4FDA-B5D2-C25928C0BEB9}">
      <dgm:prSet/>
      <dgm:spPr/>
      <dgm:t>
        <a:bodyPr/>
        <a:lstStyle/>
        <a:p>
          <a:endParaRPr lang="en-US"/>
        </a:p>
      </dgm:t>
    </dgm:pt>
    <dgm:pt modelId="{8D038C72-EA47-401C-9D9E-1A5FB2DC7C38}">
      <dgm:prSet/>
      <dgm:spPr/>
      <dgm:t>
        <a:bodyPr/>
        <a:lstStyle/>
        <a:p>
          <a:r>
            <a:rPr lang="en-US"/>
            <a:t>If heat is absorbed, is positive</a:t>
          </a:r>
        </a:p>
      </dgm:t>
    </dgm:pt>
    <dgm:pt modelId="{7A13C634-7356-4AAD-A390-3129EBF577B5}" type="parTrans" cxnId="{31E40D23-230A-416D-A3E3-13F129502367}">
      <dgm:prSet/>
      <dgm:spPr/>
      <dgm:t>
        <a:bodyPr/>
        <a:lstStyle/>
        <a:p>
          <a:endParaRPr lang="en-US"/>
        </a:p>
      </dgm:t>
    </dgm:pt>
    <dgm:pt modelId="{FB3FEE88-C78C-480F-A960-77A558A9D409}" type="sibTrans" cxnId="{31E40D23-230A-416D-A3E3-13F129502367}">
      <dgm:prSet/>
      <dgm:spPr/>
      <dgm:t>
        <a:bodyPr/>
        <a:lstStyle/>
        <a:p>
          <a:endParaRPr lang="en-US"/>
        </a:p>
      </dgm:t>
    </dgm:pt>
    <dgm:pt modelId="{76BD08AB-283E-4C58-A0EE-3208B0FA54A8}">
      <dgm:prSet/>
      <dgm:spPr/>
      <dgm:t>
        <a:bodyPr/>
        <a:lstStyle/>
        <a:p>
          <a:r>
            <a:rPr lang="en-US"/>
            <a:t>If heat is dissipated, is negative</a:t>
          </a:r>
        </a:p>
      </dgm:t>
    </dgm:pt>
    <dgm:pt modelId="{CBC53757-9932-4A85-8F3E-C3D38253AC4A}" type="parTrans" cxnId="{B9D896B3-3FC7-4362-A3CF-036565A8055C}">
      <dgm:prSet/>
      <dgm:spPr/>
      <dgm:t>
        <a:bodyPr/>
        <a:lstStyle/>
        <a:p>
          <a:endParaRPr lang="en-US"/>
        </a:p>
      </dgm:t>
    </dgm:pt>
    <dgm:pt modelId="{AC6613C6-3A00-480E-ADC1-985254A661E1}" type="sibTrans" cxnId="{B9D896B3-3FC7-4362-A3CF-036565A8055C}">
      <dgm:prSet/>
      <dgm:spPr/>
      <dgm:t>
        <a:bodyPr/>
        <a:lstStyle/>
        <a:p>
          <a:endParaRPr lang="en-US"/>
        </a:p>
      </dgm:t>
    </dgm:pt>
    <dgm:pt modelId="{F3FFD678-B7F4-46A6-B62F-C396E0BBAC72}">
      <dgm:prSet/>
      <dgm:spPr/>
      <dgm:t>
        <a:bodyPr/>
        <a:lstStyle/>
        <a:p>
          <a:r>
            <a:rPr lang="en-US" dirty="0"/>
            <a:t> heat is added or removed </a:t>
          </a:r>
          <a:r>
            <a:rPr lang="en-US" b="1" dirty="0"/>
            <a:t>without changing the temperature</a:t>
          </a:r>
          <a:r>
            <a:rPr lang="en-US" dirty="0"/>
            <a:t>.</a:t>
          </a:r>
        </a:p>
      </dgm:t>
    </dgm:pt>
    <dgm:pt modelId="{45C1DE65-2467-42CC-88E8-1EE1B93F5B06}" type="parTrans" cxnId="{8D7E2B85-4F79-48D6-9FA7-6A3E37435E03}">
      <dgm:prSet/>
      <dgm:spPr/>
      <dgm:t>
        <a:bodyPr/>
        <a:lstStyle/>
        <a:p>
          <a:endParaRPr lang="en-US"/>
        </a:p>
      </dgm:t>
    </dgm:pt>
    <dgm:pt modelId="{349DE667-905E-48D8-BBEF-ED168C9A3057}" type="sibTrans" cxnId="{8D7E2B85-4F79-48D6-9FA7-6A3E37435E03}">
      <dgm:prSet/>
      <dgm:spPr/>
      <dgm:t>
        <a:bodyPr/>
        <a:lstStyle/>
        <a:p>
          <a:endParaRPr lang="en-US"/>
        </a:p>
      </dgm:t>
    </dgm:pt>
    <dgm:pt modelId="{39AA61E5-5A2B-41CA-BF05-20BD10BCDAAF}">
      <dgm:prSet/>
      <dgm:spPr/>
      <dgm:t>
        <a:bodyPr/>
        <a:lstStyle/>
        <a:p>
          <a:r>
            <a:rPr lang="en-US" dirty="0"/>
            <a:t>Instead, the </a:t>
          </a:r>
          <a:r>
            <a:rPr lang="en-US" b="1" i="1" dirty="0"/>
            <a:t>state of matter</a:t>
          </a:r>
          <a:r>
            <a:rPr lang="en-US" dirty="0"/>
            <a:t> changes. </a:t>
          </a:r>
        </a:p>
      </dgm:t>
    </dgm:pt>
    <dgm:pt modelId="{A79DB93F-B569-4CCD-B28A-0954F12FF36C}" type="parTrans" cxnId="{79CB2635-E138-4A37-9805-C41A7216D432}">
      <dgm:prSet/>
      <dgm:spPr/>
      <dgm:t>
        <a:bodyPr/>
        <a:lstStyle/>
        <a:p>
          <a:endParaRPr lang="en-US"/>
        </a:p>
      </dgm:t>
    </dgm:pt>
    <dgm:pt modelId="{F5FAC32E-24ED-44B2-AA09-3204E90B9ADD}" type="sibTrans" cxnId="{79CB2635-E138-4A37-9805-C41A7216D432}">
      <dgm:prSet/>
      <dgm:spPr/>
      <dgm:t>
        <a:bodyPr/>
        <a:lstStyle/>
        <a:p>
          <a:endParaRPr lang="en-US"/>
        </a:p>
      </dgm:t>
    </dgm:pt>
    <dgm:pt modelId="{D12330E9-1350-4157-8440-787B6AC6D20E}">
      <dgm:prSet/>
      <dgm:spPr/>
      <dgm:t>
        <a:bodyPr/>
        <a:lstStyle/>
        <a:p>
          <a:r>
            <a:rPr lang="en-US" dirty="0"/>
            <a:t>For example: solid to liquid, liquid to vapor, vapor to plasma.</a:t>
          </a:r>
        </a:p>
      </dgm:t>
    </dgm:pt>
    <dgm:pt modelId="{40168AE8-BF2A-49D6-8693-FB72312EAD46}" type="parTrans" cxnId="{A98F0AD6-2A21-4A73-91A1-64DE9166F538}">
      <dgm:prSet/>
      <dgm:spPr/>
      <dgm:t>
        <a:bodyPr/>
        <a:lstStyle/>
        <a:p>
          <a:endParaRPr lang="en-US"/>
        </a:p>
      </dgm:t>
    </dgm:pt>
    <dgm:pt modelId="{6A827F5E-80C5-4252-BAED-E1D1F0DAB163}" type="sibTrans" cxnId="{A98F0AD6-2A21-4A73-91A1-64DE9166F538}">
      <dgm:prSet/>
      <dgm:spPr/>
      <dgm:t>
        <a:bodyPr/>
        <a:lstStyle/>
        <a:p>
          <a:endParaRPr lang="en-US"/>
        </a:p>
      </dgm:t>
    </dgm:pt>
    <dgm:pt modelId="{525BE960-8973-4761-ACD3-6C23BEF2B0D9}">
      <dgm:prSet/>
      <dgm:spPr/>
      <dgm:t>
        <a:bodyPr/>
        <a:lstStyle/>
        <a:p>
          <a:r>
            <a:rPr lang="en-US"/>
            <a:t> </a:t>
          </a:r>
          <a:r>
            <a:rPr lang="en-US" dirty="0"/>
            <a:t>is called the </a:t>
          </a:r>
          <a:r>
            <a:rPr lang="en-US" b="1" i="1" dirty="0"/>
            <a:t>latent heat</a:t>
          </a:r>
          <a:r>
            <a:rPr lang="en-US" dirty="0"/>
            <a:t>.</a:t>
          </a:r>
        </a:p>
      </dgm:t>
    </dgm:pt>
    <dgm:pt modelId="{5CC95F7B-7553-40D9-98B2-D9D06A64296A}" type="parTrans" cxnId="{969AC90D-1514-4125-A148-BD696FE70D02}">
      <dgm:prSet/>
      <dgm:spPr/>
      <dgm:t>
        <a:bodyPr/>
        <a:lstStyle/>
        <a:p>
          <a:endParaRPr lang="en-US"/>
        </a:p>
      </dgm:t>
    </dgm:pt>
    <dgm:pt modelId="{89835AC9-75F1-4FEB-88CD-5461F6CA2FCB}" type="sibTrans" cxnId="{969AC90D-1514-4125-A148-BD696FE70D02}">
      <dgm:prSet/>
      <dgm:spPr/>
      <dgm:t>
        <a:bodyPr/>
        <a:lstStyle/>
        <a:p>
          <a:endParaRPr lang="en-US"/>
        </a:p>
      </dgm:t>
    </dgm:pt>
    <dgm:pt modelId="{AC7AB53F-5D0F-41F6-A750-8177C5252A48}">
      <dgm:prSet/>
      <dgm:spPr/>
      <dgm:t>
        <a:bodyPr/>
        <a:lstStyle/>
        <a:p>
          <a:r>
            <a:rPr lang="en-US"/>
            <a:t>without </a:t>
          </a:r>
          <a:r>
            <a:rPr lang="en-US" dirty="0"/>
            <a:t>changing system temperature.</a:t>
          </a:r>
        </a:p>
      </dgm:t>
    </dgm:pt>
    <dgm:pt modelId="{7DC1DE01-9970-42D4-900B-C86CAC503CE9}" type="parTrans" cxnId="{B51BED51-FC55-4496-AF60-22521631EF9B}">
      <dgm:prSet/>
      <dgm:spPr/>
      <dgm:t>
        <a:bodyPr/>
        <a:lstStyle/>
        <a:p>
          <a:endParaRPr lang="en-US"/>
        </a:p>
      </dgm:t>
    </dgm:pt>
    <dgm:pt modelId="{E892103F-18B4-4751-BC8B-C40C877EE480}" type="sibTrans" cxnId="{B51BED51-FC55-4496-AF60-22521631EF9B}">
      <dgm:prSet/>
      <dgm:spPr/>
      <dgm:t>
        <a:bodyPr/>
        <a:lstStyle/>
        <a:p>
          <a:endParaRPr lang="en-US"/>
        </a:p>
      </dgm:t>
    </dgm:pt>
    <dgm:pt modelId="{237737FD-E1D7-4228-8012-FB151570C698}" type="pres">
      <dgm:prSet presAssocID="{85D9B976-79AE-4511-B15F-B204951F370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3584C94-39FF-4E83-94F8-3D90D23C26CE}" type="pres">
      <dgm:prSet presAssocID="{83DFEC8A-C5A2-4924-AA21-F10DD9ACBCDB}" presName="horFlow" presStyleCnt="0"/>
      <dgm:spPr/>
    </dgm:pt>
    <dgm:pt modelId="{33353C3A-0FF1-41C7-8129-95474FBA995F}" type="pres">
      <dgm:prSet presAssocID="{83DFEC8A-C5A2-4924-AA21-F10DD9ACBCDB}" presName="bigChev" presStyleLbl="node1" presStyleIdx="0" presStyleCnt="5"/>
      <dgm:spPr/>
    </dgm:pt>
    <dgm:pt modelId="{1951FB4C-146E-4AD2-83A5-6D3B29686FB7}" type="pres">
      <dgm:prSet presAssocID="{45C1DE65-2467-42CC-88E8-1EE1B93F5B06}" presName="parTrans" presStyleCnt="0"/>
      <dgm:spPr/>
    </dgm:pt>
    <dgm:pt modelId="{3FB02728-F8F8-4CA9-8C15-8DD92204BCB3}" type="pres">
      <dgm:prSet presAssocID="{F3FFD678-B7F4-46A6-B62F-C396E0BBAC72}" presName="node" presStyleLbl="alignAccFollowNode1" presStyleIdx="0" presStyleCnt="11">
        <dgm:presLayoutVars>
          <dgm:bulletEnabled val="1"/>
        </dgm:presLayoutVars>
      </dgm:prSet>
      <dgm:spPr/>
    </dgm:pt>
    <dgm:pt modelId="{DB845351-28F1-4D9A-B820-3D2F67159EFF}" type="pres">
      <dgm:prSet presAssocID="{349DE667-905E-48D8-BBEF-ED168C9A3057}" presName="sibTrans" presStyleCnt="0"/>
      <dgm:spPr/>
    </dgm:pt>
    <dgm:pt modelId="{0FCB8A67-B43F-4F3A-8F59-BC240B187FDA}" type="pres">
      <dgm:prSet presAssocID="{39AA61E5-5A2B-41CA-BF05-20BD10BCDAAF}" presName="node" presStyleLbl="alignAccFollowNode1" presStyleIdx="1" presStyleCnt="11">
        <dgm:presLayoutVars>
          <dgm:bulletEnabled val="1"/>
        </dgm:presLayoutVars>
      </dgm:prSet>
      <dgm:spPr/>
    </dgm:pt>
    <dgm:pt modelId="{AA4A0470-D9C9-4DD0-ACBA-E09261C5046E}" type="pres">
      <dgm:prSet presAssocID="{F5FAC32E-24ED-44B2-AA09-3204E90B9ADD}" presName="sibTrans" presStyleCnt="0"/>
      <dgm:spPr/>
    </dgm:pt>
    <dgm:pt modelId="{F310E352-D44A-4971-93B1-E746B8C3FA53}" type="pres">
      <dgm:prSet presAssocID="{D12330E9-1350-4157-8440-787B6AC6D20E}" presName="node" presStyleLbl="alignAccFollowNode1" presStyleIdx="2" presStyleCnt="11">
        <dgm:presLayoutVars>
          <dgm:bulletEnabled val="1"/>
        </dgm:presLayoutVars>
      </dgm:prSet>
      <dgm:spPr/>
    </dgm:pt>
    <dgm:pt modelId="{24089F71-2AFB-4FA7-BAB8-7B9C26539171}" type="pres">
      <dgm:prSet presAssocID="{83DFEC8A-C5A2-4924-AA21-F10DD9ACBCDB}" presName="vSp" presStyleCnt="0"/>
      <dgm:spPr/>
    </dgm:pt>
    <dgm:pt modelId="{B2D3BDAE-3F78-4062-917A-EF60798E0889}" type="pres">
      <dgm:prSet presAssocID="{48209037-9A6D-42A7-A8D2-A4D5622A2F08}" presName="horFlow" presStyleCnt="0"/>
      <dgm:spPr/>
    </dgm:pt>
    <dgm:pt modelId="{1C7537A6-DE92-4684-84FB-D98E09452180}" type="pres">
      <dgm:prSet presAssocID="{48209037-9A6D-42A7-A8D2-A4D5622A2F08}" presName="bigChev" presStyleLbl="node1" presStyleIdx="1" presStyleCnt="5"/>
      <dgm:spPr/>
    </dgm:pt>
    <dgm:pt modelId="{28BDC33E-FD0D-4E3C-A822-4E987CFCA110}" type="pres">
      <dgm:prSet presAssocID="{5CC95F7B-7553-40D9-98B2-D9D06A64296A}" presName="parTrans" presStyleCnt="0"/>
      <dgm:spPr/>
    </dgm:pt>
    <dgm:pt modelId="{4D5B16ED-6132-49D1-83F8-D8CF08088BCB}" type="pres">
      <dgm:prSet presAssocID="{525BE960-8973-4761-ACD3-6C23BEF2B0D9}" presName="node" presStyleLbl="alignAccFollowNode1" presStyleIdx="3" presStyleCnt="11">
        <dgm:presLayoutVars>
          <dgm:bulletEnabled val="1"/>
        </dgm:presLayoutVars>
      </dgm:prSet>
      <dgm:spPr/>
    </dgm:pt>
    <dgm:pt modelId="{D538C80B-F41D-4803-9253-3CDA16F50A02}" type="pres">
      <dgm:prSet presAssocID="{89835AC9-75F1-4FEB-88CD-5461F6CA2FCB}" presName="sibTrans" presStyleCnt="0"/>
      <dgm:spPr/>
    </dgm:pt>
    <dgm:pt modelId="{17612189-86F9-4199-A74B-56EE688B89F2}" type="pres">
      <dgm:prSet presAssocID="{7FC6AE16-41C0-45DF-9DB8-C60A7F5172C8}" presName="node" presStyleLbl="alignAccFollowNode1" presStyleIdx="4" presStyleCnt="11">
        <dgm:presLayoutVars>
          <dgm:bulletEnabled val="1"/>
        </dgm:presLayoutVars>
      </dgm:prSet>
      <dgm:spPr/>
    </dgm:pt>
    <dgm:pt modelId="{E8637707-888A-428C-8650-60D0CE009F62}" type="pres">
      <dgm:prSet presAssocID="{9DF35F2D-5A0E-49AA-8A39-D8D4D8FA65AC}" presName="sibTrans" presStyleCnt="0"/>
      <dgm:spPr/>
    </dgm:pt>
    <dgm:pt modelId="{FCD0BDEA-4EB8-46E3-A26F-2FC123FD2F1A}" type="pres">
      <dgm:prSet presAssocID="{AC7AB53F-5D0F-41F6-A750-8177C5252A48}" presName="node" presStyleLbl="alignAccFollowNode1" presStyleIdx="5" presStyleCnt="11">
        <dgm:presLayoutVars>
          <dgm:bulletEnabled val="1"/>
        </dgm:presLayoutVars>
      </dgm:prSet>
      <dgm:spPr/>
    </dgm:pt>
    <dgm:pt modelId="{AAA822A7-87E1-4C0C-8D65-D33D93AF414A}" type="pres">
      <dgm:prSet presAssocID="{48209037-9A6D-42A7-A8D2-A4D5622A2F08}" presName="vSp" presStyleCnt="0"/>
      <dgm:spPr/>
    </dgm:pt>
    <dgm:pt modelId="{D252EEBD-C776-4E31-B3E2-95B4ED628804}" type="pres">
      <dgm:prSet presAssocID="{B0C63825-17DD-4539-AB62-E4F5DE9990A0}" presName="horFlow" presStyleCnt="0"/>
      <dgm:spPr/>
    </dgm:pt>
    <dgm:pt modelId="{2E27C9F8-ABDB-4508-AC41-DA4E57004589}" type="pres">
      <dgm:prSet presAssocID="{B0C63825-17DD-4539-AB62-E4F5DE9990A0}" presName="bigChev" presStyleLbl="node1" presStyleIdx="2" presStyleCnt="5"/>
      <dgm:spPr/>
    </dgm:pt>
    <dgm:pt modelId="{66DC3853-7064-4AF7-B5B3-3AF70DF7865B}" type="pres">
      <dgm:prSet presAssocID="{144267EA-F332-46C6-BEEF-9CFB72A51BA8}" presName="parTrans" presStyleCnt="0"/>
      <dgm:spPr/>
    </dgm:pt>
    <dgm:pt modelId="{82310990-5E75-485C-B61C-2781B4D2A4F0}" type="pres">
      <dgm:prSet presAssocID="{E25DD7B6-263D-453B-8B2A-7E67B0261D38}" presName="node" presStyleLbl="alignAccFollowNode1" presStyleIdx="6" presStyleCnt="11" custScaleX="210781">
        <dgm:presLayoutVars>
          <dgm:bulletEnabled val="1"/>
        </dgm:presLayoutVars>
      </dgm:prSet>
      <dgm:spPr/>
    </dgm:pt>
    <dgm:pt modelId="{4FF6F6B6-CD07-4A69-B799-D7F5F2B1FD95}" type="pres">
      <dgm:prSet presAssocID="{B0C63825-17DD-4539-AB62-E4F5DE9990A0}" presName="vSp" presStyleCnt="0"/>
      <dgm:spPr/>
    </dgm:pt>
    <dgm:pt modelId="{37C93367-F56E-4D8F-94B2-B04506F0449E}" type="pres">
      <dgm:prSet presAssocID="{AD85C513-1E2C-4CCB-B3E9-F15714676789}" presName="horFlow" presStyleCnt="0"/>
      <dgm:spPr/>
    </dgm:pt>
    <dgm:pt modelId="{C2C5D167-21C8-4CAA-A0B7-64B4B5B4BD72}" type="pres">
      <dgm:prSet presAssocID="{AD85C513-1E2C-4CCB-B3E9-F15714676789}" presName="bigChev" presStyleLbl="node1" presStyleIdx="3" presStyleCnt="5"/>
      <dgm:spPr/>
    </dgm:pt>
    <dgm:pt modelId="{A86E54A2-3E45-4D7A-A894-3C8DD248139F}" type="pres">
      <dgm:prSet presAssocID="{8D09EECC-9068-4368-B095-64A83ACF945B}" presName="parTrans" presStyleCnt="0"/>
      <dgm:spPr/>
    </dgm:pt>
    <dgm:pt modelId="{82BD5FF6-5460-48D3-B4F2-6D643747716F}" type="pres">
      <dgm:prSet presAssocID="{6929F29E-5F3A-4C80-8959-E6145DB8260D}" presName="node" presStyleLbl="alignAccFollowNode1" presStyleIdx="7" presStyleCnt="11" custScaleX="210781">
        <dgm:presLayoutVars>
          <dgm:bulletEnabled val="1"/>
        </dgm:presLayoutVars>
      </dgm:prSet>
      <dgm:spPr/>
    </dgm:pt>
    <dgm:pt modelId="{7E52C378-7D25-4B1A-AFE3-5D50320A086B}" type="pres">
      <dgm:prSet presAssocID="{AD85C513-1E2C-4CCB-B3E9-F15714676789}" presName="vSp" presStyleCnt="0"/>
      <dgm:spPr/>
    </dgm:pt>
    <dgm:pt modelId="{85153D55-3FEB-4F2A-B14E-80777245E5C8}" type="pres">
      <dgm:prSet presAssocID="{4DC9A33D-43CF-451A-B72A-315B2C714EC5}" presName="horFlow" presStyleCnt="0"/>
      <dgm:spPr/>
    </dgm:pt>
    <dgm:pt modelId="{AF0B8504-8B88-4E04-97FB-619D6760AE89}" type="pres">
      <dgm:prSet presAssocID="{4DC9A33D-43CF-451A-B72A-315B2C714EC5}" presName="bigChev" presStyleLbl="node1" presStyleIdx="4" presStyleCnt="5"/>
      <dgm:spPr/>
    </dgm:pt>
    <dgm:pt modelId="{FD2C4E1C-C012-4D09-B620-B35E17EF77B7}" type="pres">
      <dgm:prSet presAssocID="{399E2D05-1010-4435-8BD3-7FAC7BFBBD73}" presName="parTrans" presStyleCnt="0"/>
      <dgm:spPr/>
    </dgm:pt>
    <dgm:pt modelId="{9D75718B-BDDF-4937-8DCF-53B5F3A7001D}" type="pres">
      <dgm:prSet presAssocID="{DCF9F612-58E8-45E3-88E8-DF2E16CEB1C0}" presName="node" presStyleLbl="alignAccFollowNode1" presStyleIdx="8" presStyleCnt="11">
        <dgm:presLayoutVars>
          <dgm:bulletEnabled val="1"/>
        </dgm:presLayoutVars>
      </dgm:prSet>
      <dgm:spPr/>
    </dgm:pt>
    <dgm:pt modelId="{6C3009F9-C242-493B-8F66-E5AA3A49A49F}" type="pres">
      <dgm:prSet presAssocID="{038CCD7E-9591-465D-B18C-DBC68A9FF094}" presName="sibTrans" presStyleCnt="0"/>
      <dgm:spPr/>
    </dgm:pt>
    <dgm:pt modelId="{2434E60B-F823-4C9B-B94C-746AD1812DF9}" type="pres">
      <dgm:prSet presAssocID="{8D038C72-EA47-401C-9D9E-1A5FB2DC7C38}" presName="node" presStyleLbl="alignAccFollowNode1" presStyleIdx="9" presStyleCnt="11">
        <dgm:presLayoutVars>
          <dgm:bulletEnabled val="1"/>
        </dgm:presLayoutVars>
      </dgm:prSet>
      <dgm:spPr/>
    </dgm:pt>
    <dgm:pt modelId="{096EA00D-ACA6-48CE-9953-2A155D80E48D}" type="pres">
      <dgm:prSet presAssocID="{FB3FEE88-C78C-480F-A960-77A558A9D409}" presName="sibTrans" presStyleCnt="0"/>
      <dgm:spPr/>
    </dgm:pt>
    <dgm:pt modelId="{33D926EE-A451-47D9-98C2-7910818B7070}" type="pres">
      <dgm:prSet presAssocID="{76BD08AB-283E-4C58-A0EE-3208B0FA54A8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19DB1106-19C3-40DC-86B2-3111F8C737F8}" type="presOf" srcId="{85D9B976-79AE-4511-B15F-B204951F370A}" destId="{237737FD-E1D7-4228-8012-FB151570C698}" srcOrd="0" destOrd="0" presId="urn:microsoft.com/office/officeart/2005/8/layout/lProcess3"/>
    <dgm:cxn modelId="{969AC90D-1514-4125-A148-BD696FE70D02}" srcId="{48209037-9A6D-42A7-A8D2-A4D5622A2F08}" destId="{525BE960-8973-4761-ACD3-6C23BEF2B0D9}" srcOrd="0" destOrd="0" parTransId="{5CC95F7B-7553-40D9-98B2-D9D06A64296A}" sibTransId="{89835AC9-75F1-4FEB-88CD-5461F6CA2FCB}"/>
    <dgm:cxn modelId="{CCCE690F-8D84-46D0-A5F4-3D5391B582B1}" type="presOf" srcId="{525BE960-8973-4761-ACD3-6C23BEF2B0D9}" destId="{4D5B16ED-6132-49D1-83F8-D8CF08088BCB}" srcOrd="0" destOrd="0" presId="urn:microsoft.com/office/officeart/2005/8/layout/lProcess3"/>
    <dgm:cxn modelId="{EE59F119-3178-4DD4-BF4A-5B69D762DBB0}" type="presOf" srcId="{E25DD7B6-263D-453B-8B2A-7E67B0261D38}" destId="{82310990-5E75-485C-B61C-2781B4D2A4F0}" srcOrd="0" destOrd="0" presId="urn:microsoft.com/office/officeart/2005/8/layout/lProcess3"/>
    <dgm:cxn modelId="{31E40D23-230A-416D-A3E3-13F129502367}" srcId="{4DC9A33D-43CF-451A-B72A-315B2C714EC5}" destId="{8D038C72-EA47-401C-9D9E-1A5FB2DC7C38}" srcOrd="1" destOrd="0" parTransId="{7A13C634-7356-4AAD-A390-3129EBF577B5}" sibTransId="{FB3FEE88-C78C-480F-A960-77A558A9D409}"/>
    <dgm:cxn modelId="{555A2C25-91A5-441C-8F41-082BAD3D1E9B}" type="presOf" srcId="{76BD08AB-283E-4C58-A0EE-3208B0FA54A8}" destId="{33D926EE-A451-47D9-98C2-7910818B7070}" srcOrd="0" destOrd="0" presId="urn:microsoft.com/office/officeart/2005/8/layout/lProcess3"/>
    <dgm:cxn modelId="{40361D29-6601-43BC-999A-B7B757E700E4}" type="presOf" srcId="{39AA61E5-5A2B-41CA-BF05-20BD10BCDAAF}" destId="{0FCB8A67-B43F-4F3A-8F59-BC240B187FDA}" srcOrd="0" destOrd="0" presId="urn:microsoft.com/office/officeart/2005/8/layout/lProcess3"/>
    <dgm:cxn modelId="{75199129-DF52-4DCE-A21E-F9754B3FE55A}" type="presOf" srcId="{4DC9A33D-43CF-451A-B72A-315B2C714EC5}" destId="{AF0B8504-8B88-4E04-97FB-619D6760AE89}" srcOrd="0" destOrd="0" presId="urn:microsoft.com/office/officeart/2005/8/layout/lProcess3"/>
    <dgm:cxn modelId="{7B5EF02A-1782-435F-A988-541B2B3D20FB}" type="presOf" srcId="{8D038C72-EA47-401C-9D9E-1A5FB2DC7C38}" destId="{2434E60B-F823-4C9B-B94C-746AD1812DF9}" srcOrd="0" destOrd="0" presId="urn:microsoft.com/office/officeart/2005/8/layout/lProcess3"/>
    <dgm:cxn modelId="{79CB2635-E138-4A37-9805-C41A7216D432}" srcId="{83DFEC8A-C5A2-4924-AA21-F10DD9ACBCDB}" destId="{39AA61E5-5A2B-41CA-BF05-20BD10BCDAAF}" srcOrd="1" destOrd="0" parTransId="{A79DB93F-B569-4CCD-B28A-0954F12FF36C}" sibTransId="{F5FAC32E-24ED-44B2-AA09-3204E90B9ADD}"/>
    <dgm:cxn modelId="{37414D36-0554-4167-BE04-CF29AF1F3C01}" type="presOf" srcId="{AC7AB53F-5D0F-41F6-A750-8177C5252A48}" destId="{FCD0BDEA-4EB8-46E3-A26F-2FC123FD2F1A}" srcOrd="0" destOrd="0" presId="urn:microsoft.com/office/officeart/2005/8/layout/lProcess3"/>
    <dgm:cxn modelId="{0401835F-9584-4E92-A5A7-E6E95CA0369E}" srcId="{48209037-9A6D-42A7-A8D2-A4D5622A2F08}" destId="{7FC6AE16-41C0-45DF-9DB8-C60A7F5172C8}" srcOrd="1" destOrd="0" parTransId="{440E41FC-8BBE-48DB-9CD6-D158203C3369}" sibTransId="{9DF35F2D-5A0E-49AA-8A39-D8D4D8FA65AC}"/>
    <dgm:cxn modelId="{7223EB5F-AE97-4189-8C8C-0D304EBE2E97}" srcId="{AD85C513-1E2C-4CCB-B3E9-F15714676789}" destId="{6929F29E-5F3A-4C80-8959-E6145DB8260D}" srcOrd="0" destOrd="0" parTransId="{8D09EECC-9068-4368-B095-64A83ACF945B}" sibTransId="{F703B064-2EEF-4B5B-A0B3-65EE9C86D804}"/>
    <dgm:cxn modelId="{5222D545-1ECA-4450-8EC3-CA4FEEDDF36F}" srcId="{85D9B976-79AE-4511-B15F-B204951F370A}" destId="{48209037-9A6D-42A7-A8D2-A4D5622A2F08}" srcOrd="1" destOrd="0" parTransId="{345008FB-B9CC-4156-9A18-31E4677E9EF4}" sibTransId="{89C4785E-B314-4A90-BA74-F33231AE803C}"/>
    <dgm:cxn modelId="{7558F246-27E2-4074-BF3A-9B9402D11513}" srcId="{85D9B976-79AE-4511-B15F-B204951F370A}" destId="{B0C63825-17DD-4539-AB62-E4F5DE9990A0}" srcOrd="2" destOrd="0" parTransId="{CB160D4B-E033-4F3F-8879-94CDC6060949}" sibTransId="{248ECA8B-8C00-4648-93D8-6F92C63D128C}"/>
    <dgm:cxn modelId="{707F8349-36FF-467C-824A-09E133FA1D1C}" srcId="{85D9B976-79AE-4511-B15F-B204951F370A}" destId="{4DC9A33D-43CF-451A-B72A-315B2C714EC5}" srcOrd="4" destOrd="0" parTransId="{08967498-8FA0-466D-9088-99CE1B7508C3}" sibTransId="{73E92262-314B-4497-B595-ECF401D99F09}"/>
    <dgm:cxn modelId="{A2A9A24B-C9F5-4295-AFF5-2587D80CA639}" type="presOf" srcId="{F3FFD678-B7F4-46A6-B62F-C396E0BBAC72}" destId="{3FB02728-F8F8-4CA9-8C15-8DD92204BCB3}" srcOrd="0" destOrd="0" presId="urn:microsoft.com/office/officeart/2005/8/layout/lProcess3"/>
    <dgm:cxn modelId="{B51BED51-FC55-4496-AF60-22521631EF9B}" srcId="{48209037-9A6D-42A7-A8D2-A4D5622A2F08}" destId="{AC7AB53F-5D0F-41F6-A750-8177C5252A48}" srcOrd="2" destOrd="0" parTransId="{7DC1DE01-9970-42D4-900B-C86CAC503CE9}" sibTransId="{E892103F-18B4-4751-BC8B-C40C877EE480}"/>
    <dgm:cxn modelId="{C0EA3754-6596-4F5C-B105-EBA0E697D803}" type="presOf" srcId="{48209037-9A6D-42A7-A8D2-A4D5622A2F08}" destId="{1C7537A6-DE92-4684-84FB-D98E09452180}" srcOrd="0" destOrd="0" presId="urn:microsoft.com/office/officeart/2005/8/layout/lProcess3"/>
    <dgm:cxn modelId="{692BF379-A303-40D1-8FF2-79E52481095D}" srcId="{85D9B976-79AE-4511-B15F-B204951F370A}" destId="{AD85C513-1E2C-4CCB-B3E9-F15714676789}" srcOrd="3" destOrd="0" parTransId="{CA59B14C-FA13-44BD-BC23-0DC83897B60D}" sibTransId="{ACFB3514-319A-4467-9CA5-70387EE5AD43}"/>
    <dgm:cxn modelId="{B9D7C37C-0EAD-452C-BF33-36B8A9969E6E}" type="presOf" srcId="{83DFEC8A-C5A2-4924-AA21-F10DD9ACBCDB}" destId="{33353C3A-0FF1-41C7-8129-95474FBA995F}" srcOrd="0" destOrd="0" presId="urn:microsoft.com/office/officeart/2005/8/layout/lProcess3"/>
    <dgm:cxn modelId="{8D7E2B85-4F79-48D6-9FA7-6A3E37435E03}" srcId="{83DFEC8A-C5A2-4924-AA21-F10DD9ACBCDB}" destId="{F3FFD678-B7F4-46A6-B62F-C396E0BBAC72}" srcOrd="0" destOrd="0" parTransId="{45C1DE65-2467-42CC-88E8-1EE1B93F5B06}" sibTransId="{349DE667-905E-48D8-BBEF-ED168C9A3057}"/>
    <dgm:cxn modelId="{C78A2C8F-FD3C-4E7C-BA6F-834F3283AC15}" type="presOf" srcId="{AD85C513-1E2C-4CCB-B3E9-F15714676789}" destId="{C2C5D167-21C8-4CAA-A0B7-64B4B5B4BD72}" srcOrd="0" destOrd="0" presId="urn:microsoft.com/office/officeart/2005/8/layout/lProcess3"/>
    <dgm:cxn modelId="{6AF53696-7991-415E-B644-97CFE6DE018C}" srcId="{B0C63825-17DD-4539-AB62-E4F5DE9990A0}" destId="{E25DD7B6-263D-453B-8B2A-7E67B0261D38}" srcOrd="0" destOrd="0" parTransId="{144267EA-F332-46C6-BEEF-9CFB72A51BA8}" sibTransId="{1971F8CF-59DF-403D-8B3F-4A359E5A62CB}"/>
    <dgm:cxn modelId="{0729889B-CF09-4A3F-83BB-EBB5EB643D07}" type="presOf" srcId="{D12330E9-1350-4157-8440-787B6AC6D20E}" destId="{F310E352-D44A-4971-93B1-E746B8C3FA53}" srcOrd="0" destOrd="0" presId="urn:microsoft.com/office/officeart/2005/8/layout/lProcess3"/>
    <dgm:cxn modelId="{60A9D8AD-5447-4A8E-A329-7BD9B2C93AA9}" type="presOf" srcId="{7FC6AE16-41C0-45DF-9DB8-C60A7F5172C8}" destId="{17612189-86F9-4199-A74B-56EE688B89F2}" srcOrd="0" destOrd="0" presId="urn:microsoft.com/office/officeart/2005/8/layout/lProcess3"/>
    <dgm:cxn modelId="{B9D896B3-3FC7-4362-A3CF-036565A8055C}" srcId="{4DC9A33D-43CF-451A-B72A-315B2C714EC5}" destId="{76BD08AB-283E-4C58-A0EE-3208B0FA54A8}" srcOrd="2" destOrd="0" parTransId="{CBC53757-9932-4A85-8F3E-C3D38253AC4A}" sibTransId="{AC6613C6-3A00-480E-ADC1-985254A661E1}"/>
    <dgm:cxn modelId="{B8E48DB8-AC0D-40F1-A8E9-0AEF5309ACC6}" srcId="{85D9B976-79AE-4511-B15F-B204951F370A}" destId="{83DFEC8A-C5A2-4924-AA21-F10DD9ACBCDB}" srcOrd="0" destOrd="0" parTransId="{5EE0D832-6BEA-4C63-831B-00A9BB75283C}" sibTransId="{8F32CD01-2E89-4996-A6EC-A3881878DF7D}"/>
    <dgm:cxn modelId="{74D3B5B8-D11F-496D-9FBA-FCF9DA9B2336}" type="presOf" srcId="{B0C63825-17DD-4539-AB62-E4F5DE9990A0}" destId="{2E27C9F8-ABDB-4508-AC41-DA4E57004589}" srcOrd="0" destOrd="0" presId="urn:microsoft.com/office/officeart/2005/8/layout/lProcess3"/>
    <dgm:cxn modelId="{90D5EECE-073F-415B-A372-6759F5175E37}" type="presOf" srcId="{6929F29E-5F3A-4C80-8959-E6145DB8260D}" destId="{82BD5FF6-5460-48D3-B4F2-6D643747716F}" srcOrd="0" destOrd="0" presId="urn:microsoft.com/office/officeart/2005/8/layout/lProcess3"/>
    <dgm:cxn modelId="{A98F0AD6-2A21-4A73-91A1-64DE9166F538}" srcId="{83DFEC8A-C5A2-4924-AA21-F10DD9ACBCDB}" destId="{D12330E9-1350-4157-8440-787B6AC6D20E}" srcOrd="2" destOrd="0" parTransId="{40168AE8-BF2A-49D6-8693-FB72312EAD46}" sibTransId="{6A827F5E-80C5-4252-BAED-E1D1F0DAB163}"/>
    <dgm:cxn modelId="{3DBAA5F0-2413-4FDA-B5D2-C25928C0BEB9}" srcId="{4DC9A33D-43CF-451A-B72A-315B2C714EC5}" destId="{DCF9F612-58E8-45E3-88E8-DF2E16CEB1C0}" srcOrd="0" destOrd="0" parTransId="{399E2D05-1010-4435-8BD3-7FAC7BFBBD73}" sibTransId="{038CCD7E-9591-465D-B18C-DBC68A9FF094}"/>
    <dgm:cxn modelId="{7BD9FEF6-9E65-4532-8CC3-AF0DC5760CBA}" type="presOf" srcId="{DCF9F612-58E8-45E3-88E8-DF2E16CEB1C0}" destId="{9D75718B-BDDF-4937-8DCF-53B5F3A7001D}" srcOrd="0" destOrd="0" presId="urn:microsoft.com/office/officeart/2005/8/layout/lProcess3"/>
    <dgm:cxn modelId="{CA6D62FF-4105-48DD-AB5F-04102CE106D8}" type="presParOf" srcId="{237737FD-E1D7-4228-8012-FB151570C698}" destId="{43584C94-39FF-4E83-94F8-3D90D23C26CE}" srcOrd="0" destOrd="0" presId="urn:microsoft.com/office/officeart/2005/8/layout/lProcess3"/>
    <dgm:cxn modelId="{191CD6AB-55FA-4112-9276-4DC17BC9F519}" type="presParOf" srcId="{43584C94-39FF-4E83-94F8-3D90D23C26CE}" destId="{33353C3A-0FF1-41C7-8129-95474FBA995F}" srcOrd="0" destOrd="0" presId="urn:microsoft.com/office/officeart/2005/8/layout/lProcess3"/>
    <dgm:cxn modelId="{9F0D1F31-259F-4F9D-BAA1-53EC000A244E}" type="presParOf" srcId="{43584C94-39FF-4E83-94F8-3D90D23C26CE}" destId="{1951FB4C-146E-4AD2-83A5-6D3B29686FB7}" srcOrd="1" destOrd="0" presId="urn:microsoft.com/office/officeart/2005/8/layout/lProcess3"/>
    <dgm:cxn modelId="{EA805E02-BA76-4CD6-AEFE-EDC192925601}" type="presParOf" srcId="{43584C94-39FF-4E83-94F8-3D90D23C26CE}" destId="{3FB02728-F8F8-4CA9-8C15-8DD92204BCB3}" srcOrd="2" destOrd="0" presId="urn:microsoft.com/office/officeart/2005/8/layout/lProcess3"/>
    <dgm:cxn modelId="{FB1D9FA0-F205-43EF-BE0A-E766190F6470}" type="presParOf" srcId="{43584C94-39FF-4E83-94F8-3D90D23C26CE}" destId="{DB845351-28F1-4D9A-B820-3D2F67159EFF}" srcOrd="3" destOrd="0" presId="urn:microsoft.com/office/officeart/2005/8/layout/lProcess3"/>
    <dgm:cxn modelId="{A0041445-43E1-4782-A559-B44A3BDB5C27}" type="presParOf" srcId="{43584C94-39FF-4E83-94F8-3D90D23C26CE}" destId="{0FCB8A67-B43F-4F3A-8F59-BC240B187FDA}" srcOrd="4" destOrd="0" presId="urn:microsoft.com/office/officeart/2005/8/layout/lProcess3"/>
    <dgm:cxn modelId="{13EBC70C-EB2F-4E2C-A4A7-BF91071D2D14}" type="presParOf" srcId="{43584C94-39FF-4E83-94F8-3D90D23C26CE}" destId="{AA4A0470-D9C9-4DD0-ACBA-E09261C5046E}" srcOrd="5" destOrd="0" presId="urn:microsoft.com/office/officeart/2005/8/layout/lProcess3"/>
    <dgm:cxn modelId="{E07AF246-2C0D-4E6E-B296-B34D77BD9C66}" type="presParOf" srcId="{43584C94-39FF-4E83-94F8-3D90D23C26CE}" destId="{F310E352-D44A-4971-93B1-E746B8C3FA53}" srcOrd="6" destOrd="0" presId="urn:microsoft.com/office/officeart/2005/8/layout/lProcess3"/>
    <dgm:cxn modelId="{5ECA39E5-B8DB-460A-A959-A7E740C6A906}" type="presParOf" srcId="{237737FD-E1D7-4228-8012-FB151570C698}" destId="{24089F71-2AFB-4FA7-BAB8-7B9C26539171}" srcOrd="1" destOrd="0" presId="urn:microsoft.com/office/officeart/2005/8/layout/lProcess3"/>
    <dgm:cxn modelId="{3313D814-84D9-4EB2-8449-E47F8B9E64F5}" type="presParOf" srcId="{237737FD-E1D7-4228-8012-FB151570C698}" destId="{B2D3BDAE-3F78-4062-917A-EF60798E0889}" srcOrd="2" destOrd="0" presId="urn:microsoft.com/office/officeart/2005/8/layout/lProcess3"/>
    <dgm:cxn modelId="{DA20D966-1D34-4366-85A2-81F31669B441}" type="presParOf" srcId="{B2D3BDAE-3F78-4062-917A-EF60798E0889}" destId="{1C7537A6-DE92-4684-84FB-D98E09452180}" srcOrd="0" destOrd="0" presId="urn:microsoft.com/office/officeart/2005/8/layout/lProcess3"/>
    <dgm:cxn modelId="{01B71E7C-EA97-4521-9C02-4EC39F6C6CDE}" type="presParOf" srcId="{B2D3BDAE-3F78-4062-917A-EF60798E0889}" destId="{28BDC33E-FD0D-4E3C-A822-4E987CFCA110}" srcOrd="1" destOrd="0" presId="urn:microsoft.com/office/officeart/2005/8/layout/lProcess3"/>
    <dgm:cxn modelId="{FF0D363A-523A-4E16-8B5B-E4AD622171D4}" type="presParOf" srcId="{B2D3BDAE-3F78-4062-917A-EF60798E0889}" destId="{4D5B16ED-6132-49D1-83F8-D8CF08088BCB}" srcOrd="2" destOrd="0" presId="urn:microsoft.com/office/officeart/2005/8/layout/lProcess3"/>
    <dgm:cxn modelId="{3C22D11D-3D65-4C69-91CD-F96C98390190}" type="presParOf" srcId="{B2D3BDAE-3F78-4062-917A-EF60798E0889}" destId="{D538C80B-F41D-4803-9253-3CDA16F50A02}" srcOrd="3" destOrd="0" presId="urn:microsoft.com/office/officeart/2005/8/layout/lProcess3"/>
    <dgm:cxn modelId="{8AC80D5F-26DB-445F-9CDD-B821DBB9FCFC}" type="presParOf" srcId="{B2D3BDAE-3F78-4062-917A-EF60798E0889}" destId="{17612189-86F9-4199-A74B-56EE688B89F2}" srcOrd="4" destOrd="0" presId="urn:microsoft.com/office/officeart/2005/8/layout/lProcess3"/>
    <dgm:cxn modelId="{1998BFC6-86BB-45BD-9EC2-95BB5E6914E3}" type="presParOf" srcId="{B2D3BDAE-3F78-4062-917A-EF60798E0889}" destId="{E8637707-888A-428C-8650-60D0CE009F62}" srcOrd="5" destOrd="0" presId="urn:microsoft.com/office/officeart/2005/8/layout/lProcess3"/>
    <dgm:cxn modelId="{9CF4248C-CF84-43F7-95F2-EBEAB33DA8C8}" type="presParOf" srcId="{B2D3BDAE-3F78-4062-917A-EF60798E0889}" destId="{FCD0BDEA-4EB8-46E3-A26F-2FC123FD2F1A}" srcOrd="6" destOrd="0" presId="urn:microsoft.com/office/officeart/2005/8/layout/lProcess3"/>
    <dgm:cxn modelId="{78253373-C7AC-4CD4-AB50-3959A57CA214}" type="presParOf" srcId="{237737FD-E1D7-4228-8012-FB151570C698}" destId="{AAA822A7-87E1-4C0C-8D65-D33D93AF414A}" srcOrd="3" destOrd="0" presId="urn:microsoft.com/office/officeart/2005/8/layout/lProcess3"/>
    <dgm:cxn modelId="{10A12AF2-0B33-47D4-B60D-77588B874E57}" type="presParOf" srcId="{237737FD-E1D7-4228-8012-FB151570C698}" destId="{D252EEBD-C776-4E31-B3E2-95B4ED628804}" srcOrd="4" destOrd="0" presId="urn:microsoft.com/office/officeart/2005/8/layout/lProcess3"/>
    <dgm:cxn modelId="{F332C64B-2CFC-48DC-8AB1-251C74BC888B}" type="presParOf" srcId="{D252EEBD-C776-4E31-B3E2-95B4ED628804}" destId="{2E27C9F8-ABDB-4508-AC41-DA4E57004589}" srcOrd="0" destOrd="0" presId="urn:microsoft.com/office/officeart/2005/8/layout/lProcess3"/>
    <dgm:cxn modelId="{5A0B4D44-EA3A-435D-97F7-0FA39E60E568}" type="presParOf" srcId="{D252EEBD-C776-4E31-B3E2-95B4ED628804}" destId="{66DC3853-7064-4AF7-B5B3-3AF70DF7865B}" srcOrd="1" destOrd="0" presId="urn:microsoft.com/office/officeart/2005/8/layout/lProcess3"/>
    <dgm:cxn modelId="{BED5C137-9D47-4E5B-8B25-160CE8035A36}" type="presParOf" srcId="{D252EEBD-C776-4E31-B3E2-95B4ED628804}" destId="{82310990-5E75-485C-B61C-2781B4D2A4F0}" srcOrd="2" destOrd="0" presId="urn:microsoft.com/office/officeart/2005/8/layout/lProcess3"/>
    <dgm:cxn modelId="{02C369C5-FE23-4EF2-9E28-EF0B1FEEC362}" type="presParOf" srcId="{237737FD-E1D7-4228-8012-FB151570C698}" destId="{4FF6F6B6-CD07-4A69-B799-D7F5F2B1FD95}" srcOrd="5" destOrd="0" presId="urn:microsoft.com/office/officeart/2005/8/layout/lProcess3"/>
    <dgm:cxn modelId="{DB02BD4D-BB72-4328-ADE4-CBCF6076222C}" type="presParOf" srcId="{237737FD-E1D7-4228-8012-FB151570C698}" destId="{37C93367-F56E-4D8F-94B2-B04506F0449E}" srcOrd="6" destOrd="0" presId="urn:microsoft.com/office/officeart/2005/8/layout/lProcess3"/>
    <dgm:cxn modelId="{2998B647-08BA-4CE6-B556-E883BAFB5DAC}" type="presParOf" srcId="{37C93367-F56E-4D8F-94B2-B04506F0449E}" destId="{C2C5D167-21C8-4CAA-A0B7-64B4B5B4BD72}" srcOrd="0" destOrd="0" presId="urn:microsoft.com/office/officeart/2005/8/layout/lProcess3"/>
    <dgm:cxn modelId="{F063B2E3-9DB1-4FA8-A111-6468ED323744}" type="presParOf" srcId="{37C93367-F56E-4D8F-94B2-B04506F0449E}" destId="{A86E54A2-3E45-4D7A-A894-3C8DD248139F}" srcOrd="1" destOrd="0" presId="urn:microsoft.com/office/officeart/2005/8/layout/lProcess3"/>
    <dgm:cxn modelId="{CDA5456B-7275-49E5-8EC2-9CD2F627F02F}" type="presParOf" srcId="{37C93367-F56E-4D8F-94B2-B04506F0449E}" destId="{82BD5FF6-5460-48D3-B4F2-6D643747716F}" srcOrd="2" destOrd="0" presId="urn:microsoft.com/office/officeart/2005/8/layout/lProcess3"/>
    <dgm:cxn modelId="{E92A2F4D-834D-41BB-875E-5870EFF9343A}" type="presParOf" srcId="{237737FD-E1D7-4228-8012-FB151570C698}" destId="{7E52C378-7D25-4B1A-AFE3-5D50320A086B}" srcOrd="7" destOrd="0" presId="urn:microsoft.com/office/officeart/2005/8/layout/lProcess3"/>
    <dgm:cxn modelId="{DFBF161A-633F-4B6E-BD67-7644429A1E1B}" type="presParOf" srcId="{237737FD-E1D7-4228-8012-FB151570C698}" destId="{85153D55-3FEB-4F2A-B14E-80777245E5C8}" srcOrd="8" destOrd="0" presId="urn:microsoft.com/office/officeart/2005/8/layout/lProcess3"/>
    <dgm:cxn modelId="{5C95D93C-D9BE-4C06-A994-C1F95EB56DFC}" type="presParOf" srcId="{85153D55-3FEB-4F2A-B14E-80777245E5C8}" destId="{AF0B8504-8B88-4E04-97FB-619D6760AE89}" srcOrd="0" destOrd="0" presId="urn:microsoft.com/office/officeart/2005/8/layout/lProcess3"/>
    <dgm:cxn modelId="{77A124B2-258B-4AE7-8FA1-321455F25C83}" type="presParOf" srcId="{85153D55-3FEB-4F2A-B14E-80777245E5C8}" destId="{FD2C4E1C-C012-4D09-B620-B35E17EF77B7}" srcOrd="1" destOrd="0" presId="urn:microsoft.com/office/officeart/2005/8/layout/lProcess3"/>
    <dgm:cxn modelId="{7F43C676-0949-4C6E-9A24-30DC451BCF1A}" type="presParOf" srcId="{85153D55-3FEB-4F2A-B14E-80777245E5C8}" destId="{9D75718B-BDDF-4937-8DCF-53B5F3A7001D}" srcOrd="2" destOrd="0" presId="urn:microsoft.com/office/officeart/2005/8/layout/lProcess3"/>
    <dgm:cxn modelId="{629FDF4D-2730-427F-AF8A-21171504D71C}" type="presParOf" srcId="{85153D55-3FEB-4F2A-B14E-80777245E5C8}" destId="{6C3009F9-C242-493B-8F66-E5AA3A49A49F}" srcOrd="3" destOrd="0" presId="urn:microsoft.com/office/officeart/2005/8/layout/lProcess3"/>
    <dgm:cxn modelId="{2ACB107F-3793-4E79-A804-798A8D60182F}" type="presParOf" srcId="{85153D55-3FEB-4F2A-B14E-80777245E5C8}" destId="{2434E60B-F823-4C9B-B94C-746AD1812DF9}" srcOrd="4" destOrd="0" presId="urn:microsoft.com/office/officeart/2005/8/layout/lProcess3"/>
    <dgm:cxn modelId="{35917700-00A9-478F-9C2D-F73D98ACF0C5}" type="presParOf" srcId="{85153D55-3FEB-4F2A-B14E-80777245E5C8}" destId="{096EA00D-ACA6-48CE-9953-2A155D80E48D}" srcOrd="5" destOrd="0" presId="urn:microsoft.com/office/officeart/2005/8/layout/lProcess3"/>
    <dgm:cxn modelId="{713C38A1-C6D1-4BCA-AFC1-F321361DBC6D}" type="presParOf" srcId="{85153D55-3FEB-4F2A-B14E-80777245E5C8}" destId="{33D926EE-A451-47D9-98C2-7910818B7070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D9B976-79AE-4511-B15F-B204951F370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3DFEC8A-C5A2-4924-AA21-F10DD9ACBCDB}">
      <dgm:prSet/>
      <dgm:spPr/>
      <dgm:t>
        <a:bodyPr/>
        <a:lstStyle/>
        <a:p>
          <a:r>
            <a:rPr lang="en-US" dirty="0"/>
            <a:t>When an object goes through a first order phase transition,</a:t>
          </a:r>
        </a:p>
      </dgm:t>
    </dgm:pt>
    <dgm:pt modelId="{5EE0D832-6BEA-4C63-831B-00A9BB75283C}" type="parTrans" cxnId="{B8E48DB8-AC0D-40F1-A8E9-0AEF5309ACC6}">
      <dgm:prSet/>
      <dgm:spPr/>
      <dgm:t>
        <a:bodyPr/>
        <a:lstStyle/>
        <a:p>
          <a:endParaRPr lang="en-US"/>
        </a:p>
      </dgm:t>
    </dgm:pt>
    <dgm:pt modelId="{8F32CD01-2E89-4996-A6EC-A3881878DF7D}" type="sibTrans" cxnId="{B8E48DB8-AC0D-40F1-A8E9-0AEF5309ACC6}">
      <dgm:prSet/>
      <dgm:spPr/>
      <dgm:t>
        <a:bodyPr/>
        <a:lstStyle/>
        <a:p>
          <a:endParaRPr lang="en-US"/>
        </a:p>
      </dgm:t>
    </dgm:pt>
    <dgm:pt modelId="{48209037-9A6D-42A7-A8D2-A4D5622A2F08}">
      <dgm:prSet/>
      <dgm:spPr/>
      <dgm:t>
        <a:bodyPr/>
        <a:lstStyle/>
        <a:p>
          <a:r>
            <a:rPr lang="en-US" dirty="0"/>
            <a:t>The amount of heat needed per unit mass to produce a phase change</a:t>
          </a:r>
        </a:p>
      </dgm:t>
    </dgm:pt>
    <dgm:pt modelId="{345008FB-B9CC-4156-9A18-31E4677E9EF4}" type="parTrans" cxnId="{5222D545-1ECA-4450-8EC3-CA4FEEDDF36F}">
      <dgm:prSet/>
      <dgm:spPr/>
      <dgm:t>
        <a:bodyPr/>
        <a:lstStyle/>
        <a:p>
          <a:endParaRPr lang="en-US"/>
        </a:p>
      </dgm:t>
    </dgm:pt>
    <dgm:pt modelId="{89C4785E-B314-4A90-BA74-F33231AE803C}" type="sibTrans" cxnId="{5222D545-1ECA-4450-8EC3-CA4FEEDDF36F}">
      <dgm:prSet/>
      <dgm:spPr/>
      <dgm:t>
        <a:bodyPr/>
        <a:lstStyle/>
        <a:p>
          <a:endParaRPr lang="en-US"/>
        </a:p>
      </dgm:t>
    </dgm:pt>
    <dgm:pt modelId="{7FC6AE16-41C0-45DF-9DB8-C60A7F5172C8}">
      <dgm:prSet/>
      <dgm:spPr/>
      <dgm:t>
        <a:bodyPr/>
        <a:lstStyle/>
        <a:p>
          <a:r>
            <a:rPr lang="en-US" dirty="0"/>
            <a:t>Latent, or hidden, as energy enters or leaves</a:t>
          </a:r>
        </a:p>
      </dgm:t>
    </dgm:pt>
    <dgm:pt modelId="{440E41FC-8BBE-48DB-9CD6-D158203C3369}" type="parTrans" cxnId="{0401835F-9584-4E92-A5A7-E6E95CA0369E}">
      <dgm:prSet/>
      <dgm:spPr/>
      <dgm:t>
        <a:bodyPr/>
        <a:lstStyle/>
        <a:p>
          <a:endParaRPr lang="en-US"/>
        </a:p>
      </dgm:t>
    </dgm:pt>
    <dgm:pt modelId="{9DF35F2D-5A0E-49AA-8A39-D8D4D8FA65AC}" type="sibTrans" cxnId="{0401835F-9584-4E92-A5A7-E6E95CA0369E}">
      <dgm:prSet/>
      <dgm:spPr/>
      <dgm:t>
        <a:bodyPr/>
        <a:lstStyle/>
        <a:p>
          <a:endParaRPr lang="en-US"/>
        </a:p>
      </dgm:t>
    </dgm:pt>
    <dgm:pt modelId="{B0C63825-17DD-4539-AB62-E4F5DE9990A0}">
      <dgm:prSet/>
      <dgm:spPr/>
      <dgm:t>
        <a:bodyPr/>
        <a:lstStyle/>
        <a:p>
          <a:r>
            <a:rPr lang="en-US" dirty="0"/>
            <a:t>The latent heat of melting/freezing</a:t>
          </a:r>
        </a:p>
      </dgm:t>
    </dgm:pt>
    <dgm:pt modelId="{CB160D4B-E033-4F3F-8879-94CDC6060949}" type="parTrans" cxnId="{7558F246-27E2-4074-BF3A-9B9402D11513}">
      <dgm:prSet/>
      <dgm:spPr/>
      <dgm:t>
        <a:bodyPr/>
        <a:lstStyle/>
        <a:p>
          <a:endParaRPr lang="en-US"/>
        </a:p>
      </dgm:t>
    </dgm:pt>
    <dgm:pt modelId="{248ECA8B-8C00-4648-93D8-6F92C63D128C}" type="sibTrans" cxnId="{7558F246-27E2-4074-BF3A-9B9402D11513}">
      <dgm:prSet/>
      <dgm:spPr/>
      <dgm:t>
        <a:bodyPr/>
        <a:lstStyle/>
        <a:p>
          <a:endParaRPr lang="en-US"/>
        </a:p>
      </dgm:t>
    </dgm:pt>
    <dgm:pt modelId="{E25DD7B6-263D-453B-8B2A-7E67B0261D38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44267EA-F332-46C6-BEEF-9CFB72A51BA8}" type="parTrans" cxnId="{6AF53696-7991-415E-B644-97CFE6DE018C}">
      <dgm:prSet/>
      <dgm:spPr/>
      <dgm:t>
        <a:bodyPr/>
        <a:lstStyle/>
        <a:p>
          <a:endParaRPr lang="en-US"/>
        </a:p>
      </dgm:t>
    </dgm:pt>
    <dgm:pt modelId="{1971F8CF-59DF-403D-8B3F-4A359E5A62CB}" type="sibTrans" cxnId="{6AF53696-7991-415E-B644-97CFE6DE018C}">
      <dgm:prSet/>
      <dgm:spPr/>
      <dgm:t>
        <a:bodyPr/>
        <a:lstStyle/>
        <a:p>
          <a:endParaRPr lang="en-US"/>
        </a:p>
      </dgm:t>
    </dgm:pt>
    <dgm:pt modelId="{AD85C513-1E2C-4CCB-B3E9-F15714676789}">
      <dgm:prSet/>
      <dgm:spPr/>
      <dgm:t>
        <a:bodyPr/>
        <a:lstStyle/>
        <a:p>
          <a:r>
            <a:rPr lang="en-US" dirty="0"/>
            <a:t>The latent heat of vaporization</a:t>
          </a:r>
        </a:p>
      </dgm:t>
    </dgm:pt>
    <dgm:pt modelId="{CA59B14C-FA13-44BD-BC23-0DC83897B60D}" type="parTrans" cxnId="{692BF379-A303-40D1-8FF2-79E52481095D}">
      <dgm:prSet/>
      <dgm:spPr/>
      <dgm:t>
        <a:bodyPr/>
        <a:lstStyle/>
        <a:p>
          <a:endParaRPr lang="en-US"/>
        </a:p>
      </dgm:t>
    </dgm:pt>
    <dgm:pt modelId="{ACFB3514-319A-4467-9CA5-70387EE5AD43}" type="sibTrans" cxnId="{692BF379-A303-40D1-8FF2-79E52481095D}">
      <dgm:prSet/>
      <dgm:spPr/>
      <dgm:t>
        <a:bodyPr/>
        <a:lstStyle/>
        <a:p>
          <a:endParaRPr lang="en-US"/>
        </a:p>
      </dgm:t>
    </dgm:pt>
    <dgm:pt modelId="{6929F29E-5F3A-4C80-8959-E6145DB8260D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D09EECC-9068-4368-B095-64A83ACF945B}" type="parTrans" cxnId="{7223EB5F-AE97-4189-8C8C-0D304EBE2E97}">
      <dgm:prSet/>
      <dgm:spPr/>
      <dgm:t>
        <a:bodyPr/>
        <a:lstStyle/>
        <a:p>
          <a:endParaRPr lang="en-US"/>
        </a:p>
      </dgm:t>
    </dgm:pt>
    <dgm:pt modelId="{F703B064-2EEF-4B5B-A0B3-65EE9C86D804}" type="sibTrans" cxnId="{7223EB5F-AE97-4189-8C8C-0D304EBE2E97}">
      <dgm:prSet/>
      <dgm:spPr/>
      <dgm:t>
        <a:bodyPr/>
        <a:lstStyle/>
        <a:p>
          <a:endParaRPr lang="en-US"/>
        </a:p>
      </dgm:t>
    </dgm:pt>
    <dgm:pt modelId="{4DC9A33D-43CF-451A-B72A-315B2C714EC5}">
      <dgm:prSet/>
      <dgm:spPr/>
      <dgm:t>
        <a:bodyPr/>
        <a:lstStyle/>
        <a:p>
          <a:r>
            <a:rPr lang="en-US"/>
            <a:t>Careful with the sign of Q!</a:t>
          </a:r>
        </a:p>
      </dgm:t>
    </dgm:pt>
    <dgm:pt modelId="{08967498-8FA0-466D-9088-99CE1B7508C3}" type="parTrans" cxnId="{707F8349-36FF-467C-824A-09E133FA1D1C}">
      <dgm:prSet/>
      <dgm:spPr/>
      <dgm:t>
        <a:bodyPr/>
        <a:lstStyle/>
        <a:p>
          <a:endParaRPr lang="en-US"/>
        </a:p>
      </dgm:t>
    </dgm:pt>
    <dgm:pt modelId="{73E92262-314B-4497-B595-ECF401D99F09}" type="sibTrans" cxnId="{707F8349-36FF-467C-824A-09E133FA1D1C}">
      <dgm:prSet/>
      <dgm:spPr/>
      <dgm:t>
        <a:bodyPr/>
        <a:lstStyle/>
        <a:p>
          <a:endParaRPr lang="en-US"/>
        </a:p>
      </dgm:t>
    </dgm:pt>
    <dgm:pt modelId="{DCF9F612-58E8-45E3-88E8-DF2E16CEB1C0}">
      <dgm:prSet/>
      <dgm:spPr/>
      <dgm:t>
        <a:bodyPr/>
        <a:lstStyle/>
        <a:p>
          <a:r>
            <a:rPr lang="en-US"/>
            <a:t>Can be positive or negative</a:t>
          </a:r>
        </a:p>
      </dgm:t>
    </dgm:pt>
    <dgm:pt modelId="{399E2D05-1010-4435-8BD3-7FAC7BFBBD73}" type="parTrans" cxnId="{3DBAA5F0-2413-4FDA-B5D2-C25928C0BEB9}">
      <dgm:prSet/>
      <dgm:spPr/>
      <dgm:t>
        <a:bodyPr/>
        <a:lstStyle/>
        <a:p>
          <a:endParaRPr lang="en-US"/>
        </a:p>
      </dgm:t>
    </dgm:pt>
    <dgm:pt modelId="{038CCD7E-9591-465D-B18C-DBC68A9FF094}" type="sibTrans" cxnId="{3DBAA5F0-2413-4FDA-B5D2-C25928C0BEB9}">
      <dgm:prSet/>
      <dgm:spPr/>
      <dgm:t>
        <a:bodyPr/>
        <a:lstStyle/>
        <a:p>
          <a:endParaRPr lang="en-US"/>
        </a:p>
      </dgm:t>
    </dgm:pt>
    <dgm:pt modelId="{8D038C72-EA47-401C-9D9E-1A5FB2DC7C38}">
      <dgm:prSet/>
      <dgm:spPr/>
      <dgm:t>
        <a:bodyPr/>
        <a:lstStyle/>
        <a:p>
          <a:r>
            <a:rPr lang="en-US"/>
            <a:t>If heat is absorbed, is positive</a:t>
          </a:r>
        </a:p>
      </dgm:t>
    </dgm:pt>
    <dgm:pt modelId="{7A13C634-7356-4AAD-A390-3129EBF577B5}" type="parTrans" cxnId="{31E40D23-230A-416D-A3E3-13F129502367}">
      <dgm:prSet/>
      <dgm:spPr/>
      <dgm:t>
        <a:bodyPr/>
        <a:lstStyle/>
        <a:p>
          <a:endParaRPr lang="en-US"/>
        </a:p>
      </dgm:t>
    </dgm:pt>
    <dgm:pt modelId="{FB3FEE88-C78C-480F-A960-77A558A9D409}" type="sibTrans" cxnId="{31E40D23-230A-416D-A3E3-13F129502367}">
      <dgm:prSet/>
      <dgm:spPr/>
      <dgm:t>
        <a:bodyPr/>
        <a:lstStyle/>
        <a:p>
          <a:endParaRPr lang="en-US"/>
        </a:p>
      </dgm:t>
    </dgm:pt>
    <dgm:pt modelId="{76BD08AB-283E-4C58-A0EE-3208B0FA54A8}">
      <dgm:prSet/>
      <dgm:spPr/>
      <dgm:t>
        <a:bodyPr/>
        <a:lstStyle/>
        <a:p>
          <a:r>
            <a:rPr lang="en-US"/>
            <a:t>If heat is dissipated, is negative</a:t>
          </a:r>
        </a:p>
      </dgm:t>
    </dgm:pt>
    <dgm:pt modelId="{CBC53757-9932-4A85-8F3E-C3D38253AC4A}" type="parTrans" cxnId="{B9D896B3-3FC7-4362-A3CF-036565A8055C}">
      <dgm:prSet/>
      <dgm:spPr/>
      <dgm:t>
        <a:bodyPr/>
        <a:lstStyle/>
        <a:p>
          <a:endParaRPr lang="en-US"/>
        </a:p>
      </dgm:t>
    </dgm:pt>
    <dgm:pt modelId="{AC6613C6-3A00-480E-ADC1-985254A661E1}" type="sibTrans" cxnId="{B9D896B3-3FC7-4362-A3CF-036565A8055C}">
      <dgm:prSet/>
      <dgm:spPr/>
      <dgm:t>
        <a:bodyPr/>
        <a:lstStyle/>
        <a:p>
          <a:endParaRPr lang="en-US"/>
        </a:p>
      </dgm:t>
    </dgm:pt>
    <dgm:pt modelId="{F3FFD678-B7F4-46A6-B62F-C396E0BBAC72}">
      <dgm:prSet/>
      <dgm:spPr/>
      <dgm:t>
        <a:bodyPr/>
        <a:lstStyle/>
        <a:p>
          <a:r>
            <a:rPr lang="en-US" dirty="0"/>
            <a:t> heat is added or removed </a:t>
          </a:r>
          <a:r>
            <a:rPr lang="en-US" b="1" dirty="0"/>
            <a:t>without changing the temperature</a:t>
          </a:r>
          <a:r>
            <a:rPr lang="en-US" dirty="0"/>
            <a:t>.</a:t>
          </a:r>
        </a:p>
      </dgm:t>
    </dgm:pt>
    <dgm:pt modelId="{45C1DE65-2467-42CC-88E8-1EE1B93F5B06}" type="parTrans" cxnId="{8D7E2B85-4F79-48D6-9FA7-6A3E37435E03}">
      <dgm:prSet/>
      <dgm:spPr/>
      <dgm:t>
        <a:bodyPr/>
        <a:lstStyle/>
        <a:p>
          <a:endParaRPr lang="en-US"/>
        </a:p>
      </dgm:t>
    </dgm:pt>
    <dgm:pt modelId="{349DE667-905E-48D8-BBEF-ED168C9A3057}" type="sibTrans" cxnId="{8D7E2B85-4F79-48D6-9FA7-6A3E37435E03}">
      <dgm:prSet/>
      <dgm:spPr/>
      <dgm:t>
        <a:bodyPr/>
        <a:lstStyle/>
        <a:p>
          <a:endParaRPr lang="en-US"/>
        </a:p>
      </dgm:t>
    </dgm:pt>
    <dgm:pt modelId="{39AA61E5-5A2B-41CA-BF05-20BD10BCDAAF}">
      <dgm:prSet/>
      <dgm:spPr/>
      <dgm:t>
        <a:bodyPr/>
        <a:lstStyle/>
        <a:p>
          <a:r>
            <a:rPr lang="en-US" dirty="0"/>
            <a:t>Instead, the </a:t>
          </a:r>
          <a:r>
            <a:rPr lang="en-US" b="1" i="1" dirty="0"/>
            <a:t>state of matter</a:t>
          </a:r>
          <a:r>
            <a:rPr lang="en-US" dirty="0"/>
            <a:t> changes. </a:t>
          </a:r>
        </a:p>
      </dgm:t>
    </dgm:pt>
    <dgm:pt modelId="{A79DB93F-B569-4CCD-B28A-0954F12FF36C}" type="parTrans" cxnId="{79CB2635-E138-4A37-9805-C41A7216D432}">
      <dgm:prSet/>
      <dgm:spPr/>
      <dgm:t>
        <a:bodyPr/>
        <a:lstStyle/>
        <a:p>
          <a:endParaRPr lang="en-US"/>
        </a:p>
      </dgm:t>
    </dgm:pt>
    <dgm:pt modelId="{F5FAC32E-24ED-44B2-AA09-3204E90B9ADD}" type="sibTrans" cxnId="{79CB2635-E138-4A37-9805-C41A7216D432}">
      <dgm:prSet/>
      <dgm:spPr/>
      <dgm:t>
        <a:bodyPr/>
        <a:lstStyle/>
        <a:p>
          <a:endParaRPr lang="en-US"/>
        </a:p>
      </dgm:t>
    </dgm:pt>
    <dgm:pt modelId="{D12330E9-1350-4157-8440-787B6AC6D20E}">
      <dgm:prSet/>
      <dgm:spPr/>
      <dgm:t>
        <a:bodyPr/>
        <a:lstStyle/>
        <a:p>
          <a:r>
            <a:rPr lang="en-US" dirty="0"/>
            <a:t>For example: solid to liquid, liquid to vapor, vapor to plasma.</a:t>
          </a:r>
        </a:p>
      </dgm:t>
    </dgm:pt>
    <dgm:pt modelId="{40168AE8-BF2A-49D6-8693-FB72312EAD46}" type="parTrans" cxnId="{A98F0AD6-2A21-4A73-91A1-64DE9166F538}">
      <dgm:prSet/>
      <dgm:spPr/>
      <dgm:t>
        <a:bodyPr/>
        <a:lstStyle/>
        <a:p>
          <a:endParaRPr lang="en-US"/>
        </a:p>
      </dgm:t>
    </dgm:pt>
    <dgm:pt modelId="{6A827F5E-80C5-4252-BAED-E1D1F0DAB163}" type="sibTrans" cxnId="{A98F0AD6-2A21-4A73-91A1-64DE9166F538}">
      <dgm:prSet/>
      <dgm:spPr/>
      <dgm:t>
        <a:bodyPr/>
        <a:lstStyle/>
        <a:p>
          <a:endParaRPr lang="en-US"/>
        </a:p>
      </dgm:t>
    </dgm:pt>
    <dgm:pt modelId="{525BE960-8973-4761-ACD3-6C23BEF2B0D9}">
      <dgm:prSet/>
      <dgm:spPr/>
      <dgm:t>
        <a:bodyPr/>
        <a:lstStyle/>
        <a:p>
          <a:r>
            <a:rPr lang="en-US"/>
            <a:t> </a:t>
          </a:r>
          <a:r>
            <a:rPr lang="en-US" dirty="0"/>
            <a:t>is called the </a:t>
          </a:r>
          <a:r>
            <a:rPr lang="en-US" b="1" i="1" dirty="0"/>
            <a:t>latent heat</a:t>
          </a:r>
          <a:r>
            <a:rPr lang="en-US" dirty="0"/>
            <a:t>.</a:t>
          </a:r>
        </a:p>
      </dgm:t>
    </dgm:pt>
    <dgm:pt modelId="{5CC95F7B-7553-40D9-98B2-D9D06A64296A}" type="parTrans" cxnId="{969AC90D-1514-4125-A148-BD696FE70D02}">
      <dgm:prSet/>
      <dgm:spPr/>
      <dgm:t>
        <a:bodyPr/>
        <a:lstStyle/>
        <a:p>
          <a:endParaRPr lang="en-US"/>
        </a:p>
      </dgm:t>
    </dgm:pt>
    <dgm:pt modelId="{89835AC9-75F1-4FEB-88CD-5461F6CA2FCB}" type="sibTrans" cxnId="{969AC90D-1514-4125-A148-BD696FE70D02}">
      <dgm:prSet/>
      <dgm:spPr/>
      <dgm:t>
        <a:bodyPr/>
        <a:lstStyle/>
        <a:p>
          <a:endParaRPr lang="en-US"/>
        </a:p>
      </dgm:t>
    </dgm:pt>
    <dgm:pt modelId="{AC7AB53F-5D0F-41F6-A750-8177C5252A48}">
      <dgm:prSet/>
      <dgm:spPr/>
      <dgm:t>
        <a:bodyPr/>
        <a:lstStyle/>
        <a:p>
          <a:r>
            <a:rPr lang="en-US"/>
            <a:t>without </a:t>
          </a:r>
          <a:r>
            <a:rPr lang="en-US" dirty="0"/>
            <a:t>changing system temperature.</a:t>
          </a:r>
        </a:p>
      </dgm:t>
    </dgm:pt>
    <dgm:pt modelId="{7DC1DE01-9970-42D4-900B-C86CAC503CE9}" type="parTrans" cxnId="{B51BED51-FC55-4496-AF60-22521631EF9B}">
      <dgm:prSet/>
      <dgm:spPr/>
      <dgm:t>
        <a:bodyPr/>
        <a:lstStyle/>
        <a:p>
          <a:endParaRPr lang="en-US"/>
        </a:p>
      </dgm:t>
    </dgm:pt>
    <dgm:pt modelId="{E892103F-18B4-4751-BC8B-C40C877EE480}" type="sibTrans" cxnId="{B51BED51-FC55-4496-AF60-22521631EF9B}">
      <dgm:prSet/>
      <dgm:spPr/>
      <dgm:t>
        <a:bodyPr/>
        <a:lstStyle/>
        <a:p>
          <a:endParaRPr lang="en-US"/>
        </a:p>
      </dgm:t>
    </dgm:pt>
    <dgm:pt modelId="{237737FD-E1D7-4228-8012-FB151570C698}" type="pres">
      <dgm:prSet presAssocID="{85D9B976-79AE-4511-B15F-B204951F370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3584C94-39FF-4E83-94F8-3D90D23C26CE}" type="pres">
      <dgm:prSet presAssocID="{83DFEC8A-C5A2-4924-AA21-F10DD9ACBCDB}" presName="horFlow" presStyleCnt="0"/>
      <dgm:spPr/>
    </dgm:pt>
    <dgm:pt modelId="{33353C3A-0FF1-41C7-8129-95474FBA995F}" type="pres">
      <dgm:prSet presAssocID="{83DFEC8A-C5A2-4924-AA21-F10DD9ACBCDB}" presName="bigChev" presStyleLbl="node1" presStyleIdx="0" presStyleCnt="5"/>
      <dgm:spPr/>
    </dgm:pt>
    <dgm:pt modelId="{1951FB4C-146E-4AD2-83A5-6D3B29686FB7}" type="pres">
      <dgm:prSet presAssocID="{45C1DE65-2467-42CC-88E8-1EE1B93F5B06}" presName="parTrans" presStyleCnt="0"/>
      <dgm:spPr/>
    </dgm:pt>
    <dgm:pt modelId="{3FB02728-F8F8-4CA9-8C15-8DD92204BCB3}" type="pres">
      <dgm:prSet presAssocID="{F3FFD678-B7F4-46A6-B62F-C396E0BBAC72}" presName="node" presStyleLbl="alignAccFollowNode1" presStyleIdx="0" presStyleCnt="11">
        <dgm:presLayoutVars>
          <dgm:bulletEnabled val="1"/>
        </dgm:presLayoutVars>
      </dgm:prSet>
      <dgm:spPr/>
    </dgm:pt>
    <dgm:pt modelId="{DB845351-28F1-4D9A-B820-3D2F67159EFF}" type="pres">
      <dgm:prSet presAssocID="{349DE667-905E-48D8-BBEF-ED168C9A3057}" presName="sibTrans" presStyleCnt="0"/>
      <dgm:spPr/>
    </dgm:pt>
    <dgm:pt modelId="{0FCB8A67-B43F-4F3A-8F59-BC240B187FDA}" type="pres">
      <dgm:prSet presAssocID="{39AA61E5-5A2B-41CA-BF05-20BD10BCDAAF}" presName="node" presStyleLbl="alignAccFollowNode1" presStyleIdx="1" presStyleCnt="11">
        <dgm:presLayoutVars>
          <dgm:bulletEnabled val="1"/>
        </dgm:presLayoutVars>
      </dgm:prSet>
      <dgm:spPr/>
    </dgm:pt>
    <dgm:pt modelId="{AA4A0470-D9C9-4DD0-ACBA-E09261C5046E}" type="pres">
      <dgm:prSet presAssocID="{F5FAC32E-24ED-44B2-AA09-3204E90B9ADD}" presName="sibTrans" presStyleCnt="0"/>
      <dgm:spPr/>
    </dgm:pt>
    <dgm:pt modelId="{F310E352-D44A-4971-93B1-E746B8C3FA53}" type="pres">
      <dgm:prSet presAssocID="{D12330E9-1350-4157-8440-787B6AC6D20E}" presName="node" presStyleLbl="alignAccFollowNode1" presStyleIdx="2" presStyleCnt="11">
        <dgm:presLayoutVars>
          <dgm:bulletEnabled val="1"/>
        </dgm:presLayoutVars>
      </dgm:prSet>
      <dgm:spPr/>
    </dgm:pt>
    <dgm:pt modelId="{24089F71-2AFB-4FA7-BAB8-7B9C26539171}" type="pres">
      <dgm:prSet presAssocID="{83DFEC8A-C5A2-4924-AA21-F10DD9ACBCDB}" presName="vSp" presStyleCnt="0"/>
      <dgm:spPr/>
    </dgm:pt>
    <dgm:pt modelId="{B2D3BDAE-3F78-4062-917A-EF60798E0889}" type="pres">
      <dgm:prSet presAssocID="{48209037-9A6D-42A7-A8D2-A4D5622A2F08}" presName="horFlow" presStyleCnt="0"/>
      <dgm:spPr/>
    </dgm:pt>
    <dgm:pt modelId="{1C7537A6-DE92-4684-84FB-D98E09452180}" type="pres">
      <dgm:prSet presAssocID="{48209037-9A6D-42A7-A8D2-A4D5622A2F08}" presName="bigChev" presStyleLbl="node1" presStyleIdx="1" presStyleCnt="5"/>
      <dgm:spPr/>
    </dgm:pt>
    <dgm:pt modelId="{28BDC33E-FD0D-4E3C-A822-4E987CFCA110}" type="pres">
      <dgm:prSet presAssocID="{5CC95F7B-7553-40D9-98B2-D9D06A64296A}" presName="parTrans" presStyleCnt="0"/>
      <dgm:spPr/>
    </dgm:pt>
    <dgm:pt modelId="{4D5B16ED-6132-49D1-83F8-D8CF08088BCB}" type="pres">
      <dgm:prSet presAssocID="{525BE960-8973-4761-ACD3-6C23BEF2B0D9}" presName="node" presStyleLbl="alignAccFollowNode1" presStyleIdx="3" presStyleCnt="11">
        <dgm:presLayoutVars>
          <dgm:bulletEnabled val="1"/>
        </dgm:presLayoutVars>
      </dgm:prSet>
      <dgm:spPr/>
    </dgm:pt>
    <dgm:pt modelId="{D538C80B-F41D-4803-9253-3CDA16F50A02}" type="pres">
      <dgm:prSet presAssocID="{89835AC9-75F1-4FEB-88CD-5461F6CA2FCB}" presName="sibTrans" presStyleCnt="0"/>
      <dgm:spPr/>
    </dgm:pt>
    <dgm:pt modelId="{17612189-86F9-4199-A74B-56EE688B89F2}" type="pres">
      <dgm:prSet presAssocID="{7FC6AE16-41C0-45DF-9DB8-C60A7F5172C8}" presName="node" presStyleLbl="alignAccFollowNode1" presStyleIdx="4" presStyleCnt="11">
        <dgm:presLayoutVars>
          <dgm:bulletEnabled val="1"/>
        </dgm:presLayoutVars>
      </dgm:prSet>
      <dgm:spPr/>
    </dgm:pt>
    <dgm:pt modelId="{E8637707-888A-428C-8650-60D0CE009F62}" type="pres">
      <dgm:prSet presAssocID="{9DF35F2D-5A0E-49AA-8A39-D8D4D8FA65AC}" presName="sibTrans" presStyleCnt="0"/>
      <dgm:spPr/>
    </dgm:pt>
    <dgm:pt modelId="{FCD0BDEA-4EB8-46E3-A26F-2FC123FD2F1A}" type="pres">
      <dgm:prSet presAssocID="{AC7AB53F-5D0F-41F6-A750-8177C5252A48}" presName="node" presStyleLbl="alignAccFollowNode1" presStyleIdx="5" presStyleCnt="11">
        <dgm:presLayoutVars>
          <dgm:bulletEnabled val="1"/>
        </dgm:presLayoutVars>
      </dgm:prSet>
      <dgm:spPr/>
    </dgm:pt>
    <dgm:pt modelId="{AAA822A7-87E1-4C0C-8D65-D33D93AF414A}" type="pres">
      <dgm:prSet presAssocID="{48209037-9A6D-42A7-A8D2-A4D5622A2F08}" presName="vSp" presStyleCnt="0"/>
      <dgm:spPr/>
    </dgm:pt>
    <dgm:pt modelId="{D252EEBD-C776-4E31-B3E2-95B4ED628804}" type="pres">
      <dgm:prSet presAssocID="{B0C63825-17DD-4539-AB62-E4F5DE9990A0}" presName="horFlow" presStyleCnt="0"/>
      <dgm:spPr/>
    </dgm:pt>
    <dgm:pt modelId="{2E27C9F8-ABDB-4508-AC41-DA4E57004589}" type="pres">
      <dgm:prSet presAssocID="{B0C63825-17DD-4539-AB62-E4F5DE9990A0}" presName="bigChev" presStyleLbl="node1" presStyleIdx="2" presStyleCnt="5"/>
      <dgm:spPr/>
    </dgm:pt>
    <dgm:pt modelId="{66DC3853-7064-4AF7-B5B3-3AF70DF7865B}" type="pres">
      <dgm:prSet presAssocID="{144267EA-F332-46C6-BEEF-9CFB72A51BA8}" presName="parTrans" presStyleCnt="0"/>
      <dgm:spPr/>
    </dgm:pt>
    <dgm:pt modelId="{82310990-5E75-485C-B61C-2781B4D2A4F0}" type="pres">
      <dgm:prSet presAssocID="{E25DD7B6-263D-453B-8B2A-7E67B0261D38}" presName="node" presStyleLbl="alignAccFollowNode1" presStyleIdx="6" presStyleCnt="11" custScaleX="210781">
        <dgm:presLayoutVars>
          <dgm:bulletEnabled val="1"/>
        </dgm:presLayoutVars>
      </dgm:prSet>
      <dgm:spPr/>
    </dgm:pt>
    <dgm:pt modelId="{4FF6F6B6-CD07-4A69-B799-D7F5F2B1FD95}" type="pres">
      <dgm:prSet presAssocID="{B0C63825-17DD-4539-AB62-E4F5DE9990A0}" presName="vSp" presStyleCnt="0"/>
      <dgm:spPr/>
    </dgm:pt>
    <dgm:pt modelId="{37C93367-F56E-4D8F-94B2-B04506F0449E}" type="pres">
      <dgm:prSet presAssocID="{AD85C513-1E2C-4CCB-B3E9-F15714676789}" presName="horFlow" presStyleCnt="0"/>
      <dgm:spPr/>
    </dgm:pt>
    <dgm:pt modelId="{C2C5D167-21C8-4CAA-A0B7-64B4B5B4BD72}" type="pres">
      <dgm:prSet presAssocID="{AD85C513-1E2C-4CCB-B3E9-F15714676789}" presName="bigChev" presStyleLbl="node1" presStyleIdx="3" presStyleCnt="5"/>
      <dgm:spPr/>
    </dgm:pt>
    <dgm:pt modelId="{A86E54A2-3E45-4D7A-A894-3C8DD248139F}" type="pres">
      <dgm:prSet presAssocID="{8D09EECC-9068-4368-B095-64A83ACF945B}" presName="parTrans" presStyleCnt="0"/>
      <dgm:spPr/>
    </dgm:pt>
    <dgm:pt modelId="{82BD5FF6-5460-48D3-B4F2-6D643747716F}" type="pres">
      <dgm:prSet presAssocID="{6929F29E-5F3A-4C80-8959-E6145DB8260D}" presName="node" presStyleLbl="alignAccFollowNode1" presStyleIdx="7" presStyleCnt="11" custScaleX="210781">
        <dgm:presLayoutVars>
          <dgm:bulletEnabled val="1"/>
        </dgm:presLayoutVars>
      </dgm:prSet>
      <dgm:spPr/>
    </dgm:pt>
    <dgm:pt modelId="{7E52C378-7D25-4B1A-AFE3-5D50320A086B}" type="pres">
      <dgm:prSet presAssocID="{AD85C513-1E2C-4CCB-B3E9-F15714676789}" presName="vSp" presStyleCnt="0"/>
      <dgm:spPr/>
    </dgm:pt>
    <dgm:pt modelId="{85153D55-3FEB-4F2A-B14E-80777245E5C8}" type="pres">
      <dgm:prSet presAssocID="{4DC9A33D-43CF-451A-B72A-315B2C714EC5}" presName="horFlow" presStyleCnt="0"/>
      <dgm:spPr/>
    </dgm:pt>
    <dgm:pt modelId="{AF0B8504-8B88-4E04-97FB-619D6760AE89}" type="pres">
      <dgm:prSet presAssocID="{4DC9A33D-43CF-451A-B72A-315B2C714EC5}" presName="bigChev" presStyleLbl="node1" presStyleIdx="4" presStyleCnt="5"/>
      <dgm:spPr/>
    </dgm:pt>
    <dgm:pt modelId="{FD2C4E1C-C012-4D09-B620-B35E17EF77B7}" type="pres">
      <dgm:prSet presAssocID="{399E2D05-1010-4435-8BD3-7FAC7BFBBD73}" presName="parTrans" presStyleCnt="0"/>
      <dgm:spPr/>
    </dgm:pt>
    <dgm:pt modelId="{9D75718B-BDDF-4937-8DCF-53B5F3A7001D}" type="pres">
      <dgm:prSet presAssocID="{DCF9F612-58E8-45E3-88E8-DF2E16CEB1C0}" presName="node" presStyleLbl="alignAccFollowNode1" presStyleIdx="8" presStyleCnt="11">
        <dgm:presLayoutVars>
          <dgm:bulletEnabled val="1"/>
        </dgm:presLayoutVars>
      </dgm:prSet>
      <dgm:spPr/>
    </dgm:pt>
    <dgm:pt modelId="{6C3009F9-C242-493B-8F66-E5AA3A49A49F}" type="pres">
      <dgm:prSet presAssocID="{038CCD7E-9591-465D-B18C-DBC68A9FF094}" presName="sibTrans" presStyleCnt="0"/>
      <dgm:spPr/>
    </dgm:pt>
    <dgm:pt modelId="{2434E60B-F823-4C9B-B94C-746AD1812DF9}" type="pres">
      <dgm:prSet presAssocID="{8D038C72-EA47-401C-9D9E-1A5FB2DC7C38}" presName="node" presStyleLbl="alignAccFollowNode1" presStyleIdx="9" presStyleCnt="11">
        <dgm:presLayoutVars>
          <dgm:bulletEnabled val="1"/>
        </dgm:presLayoutVars>
      </dgm:prSet>
      <dgm:spPr/>
    </dgm:pt>
    <dgm:pt modelId="{096EA00D-ACA6-48CE-9953-2A155D80E48D}" type="pres">
      <dgm:prSet presAssocID="{FB3FEE88-C78C-480F-A960-77A558A9D409}" presName="sibTrans" presStyleCnt="0"/>
      <dgm:spPr/>
    </dgm:pt>
    <dgm:pt modelId="{33D926EE-A451-47D9-98C2-7910818B7070}" type="pres">
      <dgm:prSet presAssocID="{76BD08AB-283E-4C58-A0EE-3208B0FA54A8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19DB1106-19C3-40DC-86B2-3111F8C737F8}" type="presOf" srcId="{85D9B976-79AE-4511-B15F-B204951F370A}" destId="{237737FD-E1D7-4228-8012-FB151570C698}" srcOrd="0" destOrd="0" presId="urn:microsoft.com/office/officeart/2005/8/layout/lProcess3"/>
    <dgm:cxn modelId="{969AC90D-1514-4125-A148-BD696FE70D02}" srcId="{48209037-9A6D-42A7-A8D2-A4D5622A2F08}" destId="{525BE960-8973-4761-ACD3-6C23BEF2B0D9}" srcOrd="0" destOrd="0" parTransId="{5CC95F7B-7553-40D9-98B2-D9D06A64296A}" sibTransId="{89835AC9-75F1-4FEB-88CD-5461F6CA2FCB}"/>
    <dgm:cxn modelId="{CCCE690F-8D84-46D0-A5F4-3D5391B582B1}" type="presOf" srcId="{525BE960-8973-4761-ACD3-6C23BEF2B0D9}" destId="{4D5B16ED-6132-49D1-83F8-D8CF08088BCB}" srcOrd="0" destOrd="0" presId="urn:microsoft.com/office/officeart/2005/8/layout/lProcess3"/>
    <dgm:cxn modelId="{EE59F119-3178-4DD4-BF4A-5B69D762DBB0}" type="presOf" srcId="{E25DD7B6-263D-453B-8B2A-7E67B0261D38}" destId="{82310990-5E75-485C-B61C-2781B4D2A4F0}" srcOrd="0" destOrd="0" presId="urn:microsoft.com/office/officeart/2005/8/layout/lProcess3"/>
    <dgm:cxn modelId="{31E40D23-230A-416D-A3E3-13F129502367}" srcId="{4DC9A33D-43CF-451A-B72A-315B2C714EC5}" destId="{8D038C72-EA47-401C-9D9E-1A5FB2DC7C38}" srcOrd="1" destOrd="0" parTransId="{7A13C634-7356-4AAD-A390-3129EBF577B5}" sibTransId="{FB3FEE88-C78C-480F-A960-77A558A9D409}"/>
    <dgm:cxn modelId="{555A2C25-91A5-441C-8F41-082BAD3D1E9B}" type="presOf" srcId="{76BD08AB-283E-4C58-A0EE-3208B0FA54A8}" destId="{33D926EE-A451-47D9-98C2-7910818B7070}" srcOrd="0" destOrd="0" presId="urn:microsoft.com/office/officeart/2005/8/layout/lProcess3"/>
    <dgm:cxn modelId="{40361D29-6601-43BC-999A-B7B757E700E4}" type="presOf" srcId="{39AA61E5-5A2B-41CA-BF05-20BD10BCDAAF}" destId="{0FCB8A67-B43F-4F3A-8F59-BC240B187FDA}" srcOrd="0" destOrd="0" presId="urn:microsoft.com/office/officeart/2005/8/layout/lProcess3"/>
    <dgm:cxn modelId="{75199129-DF52-4DCE-A21E-F9754B3FE55A}" type="presOf" srcId="{4DC9A33D-43CF-451A-B72A-315B2C714EC5}" destId="{AF0B8504-8B88-4E04-97FB-619D6760AE89}" srcOrd="0" destOrd="0" presId="urn:microsoft.com/office/officeart/2005/8/layout/lProcess3"/>
    <dgm:cxn modelId="{7B5EF02A-1782-435F-A988-541B2B3D20FB}" type="presOf" srcId="{8D038C72-EA47-401C-9D9E-1A5FB2DC7C38}" destId="{2434E60B-F823-4C9B-B94C-746AD1812DF9}" srcOrd="0" destOrd="0" presId="urn:microsoft.com/office/officeart/2005/8/layout/lProcess3"/>
    <dgm:cxn modelId="{79CB2635-E138-4A37-9805-C41A7216D432}" srcId="{83DFEC8A-C5A2-4924-AA21-F10DD9ACBCDB}" destId="{39AA61E5-5A2B-41CA-BF05-20BD10BCDAAF}" srcOrd="1" destOrd="0" parTransId="{A79DB93F-B569-4CCD-B28A-0954F12FF36C}" sibTransId="{F5FAC32E-24ED-44B2-AA09-3204E90B9ADD}"/>
    <dgm:cxn modelId="{37414D36-0554-4167-BE04-CF29AF1F3C01}" type="presOf" srcId="{AC7AB53F-5D0F-41F6-A750-8177C5252A48}" destId="{FCD0BDEA-4EB8-46E3-A26F-2FC123FD2F1A}" srcOrd="0" destOrd="0" presId="urn:microsoft.com/office/officeart/2005/8/layout/lProcess3"/>
    <dgm:cxn modelId="{0401835F-9584-4E92-A5A7-E6E95CA0369E}" srcId="{48209037-9A6D-42A7-A8D2-A4D5622A2F08}" destId="{7FC6AE16-41C0-45DF-9DB8-C60A7F5172C8}" srcOrd="1" destOrd="0" parTransId="{440E41FC-8BBE-48DB-9CD6-D158203C3369}" sibTransId="{9DF35F2D-5A0E-49AA-8A39-D8D4D8FA65AC}"/>
    <dgm:cxn modelId="{7223EB5F-AE97-4189-8C8C-0D304EBE2E97}" srcId="{AD85C513-1E2C-4CCB-B3E9-F15714676789}" destId="{6929F29E-5F3A-4C80-8959-E6145DB8260D}" srcOrd="0" destOrd="0" parTransId="{8D09EECC-9068-4368-B095-64A83ACF945B}" sibTransId="{F703B064-2EEF-4B5B-A0B3-65EE9C86D804}"/>
    <dgm:cxn modelId="{5222D545-1ECA-4450-8EC3-CA4FEEDDF36F}" srcId="{85D9B976-79AE-4511-B15F-B204951F370A}" destId="{48209037-9A6D-42A7-A8D2-A4D5622A2F08}" srcOrd="1" destOrd="0" parTransId="{345008FB-B9CC-4156-9A18-31E4677E9EF4}" sibTransId="{89C4785E-B314-4A90-BA74-F33231AE803C}"/>
    <dgm:cxn modelId="{7558F246-27E2-4074-BF3A-9B9402D11513}" srcId="{85D9B976-79AE-4511-B15F-B204951F370A}" destId="{B0C63825-17DD-4539-AB62-E4F5DE9990A0}" srcOrd="2" destOrd="0" parTransId="{CB160D4B-E033-4F3F-8879-94CDC6060949}" sibTransId="{248ECA8B-8C00-4648-93D8-6F92C63D128C}"/>
    <dgm:cxn modelId="{707F8349-36FF-467C-824A-09E133FA1D1C}" srcId="{85D9B976-79AE-4511-B15F-B204951F370A}" destId="{4DC9A33D-43CF-451A-B72A-315B2C714EC5}" srcOrd="4" destOrd="0" parTransId="{08967498-8FA0-466D-9088-99CE1B7508C3}" sibTransId="{73E92262-314B-4497-B595-ECF401D99F09}"/>
    <dgm:cxn modelId="{A2A9A24B-C9F5-4295-AFF5-2587D80CA639}" type="presOf" srcId="{F3FFD678-B7F4-46A6-B62F-C396E0BBAC72}" destId="{3FB02728-F8F8-4CA9-8C15-8DD92204BCB3}" srcOrd="0" destOrd="0" presId="urn:microsoft.com/office/officeart/2005/8/layout/lProcess3"/>
    <dgm:cxn modelId="{B51BED51-FC55-4496-AF60-22521631EF9B}" srcId="{48209037-9A6D-42A7-A8D2-A4D5622A2F08}" destId="{AC7AB53F-5D0F-41F6-A750-8177C5252A48}" srcOrd="2" destOrd="0" parTransId="{7DC1DE01-9970-42D4-900B-C86CAC503CE9}" sibTransId="{E892103F-18B4-4751-BC8B-C40C877EE480}"/>
    <dgm:cxn modelId="{C0EA3754-6596-4F5C-B105-EBA0E697D803}" type="presOf" srcId="{48209037-9A6D-42A7-A8D2-A4D5622A2F08}" destId="{1C7537A6-DE92-4684-84FB-D98E09452180}" srcOrd="0" destOrd="0" presId="urn:microsoft.com/office/officeart/2005/8/layout/lProcess3"/>
    <dgm:cxn modelId="{692BF379-A303-40D1-8FF2-79E52481095D}" srcId="{85D9B976-79AE-4511-B15F-B204951F370A}" destId="{AD85C513-1E2C-4CCB-B3E9-F15714676789}" srcOrd="3" destOrd="0" parTransId="{CA59B14C-FA13-44BD-BC23-0DC83897B60D}" sibTransId="{ACFB3514-319A-4467-9CA5-70387EE5AD43}"/>
    <dgm:cxn modelId="{B9D7C37C-0EAD-452C-BF33-36B8A9969E6E}" type="presOf" srcId="{83DFEC8A-C5A2-4924-AA21-F10DD9ACBCDB}" destId="{33353C3A-0FF1-41C7-8129-95474FBA995F}" srcOrd="0" destOrd="0" presId="urn:microsoft.com/office/officeart/2005/8/layout/lProcess3"/>
    <dgm:cxn modelId="{8D7E2B85-4F79-48D6-9FA7-6A3E37435E03}" srcId="{83DFEC8A-C5A2-4924-AA21-F10DD9ACBCDB}" destId="{F3FFD678-B7F4-46A6-B62F-C396E0BBAC72}" srcOrd="0" destOrd="0" parTransId="{45C1DE65-2467-42CC-88E8-1EE1B93F5B06}" sibTransId="{349DE667-905E-48D8-BBEF-ED168C9A3057}"/>
    <dgm:cxn modelId="{C78A2C8F-FD3C-4E7C-BA6F-834F3283AC15}" type="presOf" srcId="{AD85C513-1E2C-4CCB-B3E9-F15714676789}" destId="{C2C5D167-21C8-4CAA-A0B7-64B4B5B4BD72}" srcOrd="0" destOrd="0" presId="urn:microsoft.com/office/officeart/2005/8/layout/lProcess3"/>
    <dgm:cxn modelId="{6AF53696-7991-415E-B644-97CFE6DE018C}" srcId="{B0C63825-17DD-4539-AB62-E4F5DE9990A0}" destId="{E25DD7B6-263D-453B-8B2A-7E67B0261D38}" srcOrd="0" destOrd="0" parTransId="{144267EA-F332-46C6-BEEF-9CFB72A51BA8}" sibTransId="{1971F8CF-59DF-403D-8B3F-4A359E5A62CB}"/>
    <dgm:cxn modelId="{0729889B-CF09-4A3F-83BB-EBB5EB643D07}" type="presOf" srcId="{D12330E9-1350-4157-8440-787B6AC6D20E}" destId="{F310E352-D44A-4971-93B1-E746B8C3FA53}" srcOrd="0" destOrd="0" presId="urn:microsoft.com/office/officeart/2005/8/layout/lProcess3"/>
    <dgm:cxn modelId="{60A9D8AD-5447-4A8E-A329-7BD9B2C93AA9}" type="presOf" srcId="{7FC6AE16-41C0-45DF-9DB8-C60A7F5172C8}" destId="{17612189-86F9-4199-A74B-56EE688B89F2}" srcOrd="0" destOrd="0" presId="urn:microsoft.com/office/officeart/2005/8/layout/lProcess3"/>
    <dgm:cxn modelId="{B9D896B3-3FC7-4362-A3CF-036565A8055C}" srcId="{4DC9A33D-43CF-451A-B72A-315B2C714EC5}" destId="{76BD08AB-283E-4C58-A0EE-3208B0FA54A8}" srcOrd="2" destOrd="0" parTransId="{CBC53757-9932-4A85-8F3E-C3D38253AC4A}" sibTransId="{AC6613C6-3A00-480E-ADC1-985254A661E1}"/>
    <dgm:cxn modelId="{B8E48DB8-AC0D-40F1-A8E9-0AEF5309ACC6}" srcId="{85D9B976-79AE-4511-B15F-B204951F370A}" destId="{83DFEC8A-C5A2-4924-AA21-F10DD9ACBCDB}" srcOrd="0" destOrd="0" parTransId="{5EE0D832-6BEA-4C63-831B-00A9BB75283C}" sibTransId="{8F32CD01-2E89-4996-A6EC-A3881878DF7D}"/>
    <dgm:cxn modelId="{74D3B5B8-D11F-496D-9FBA-FCF9DA9B2336}" type="presOf" srcId="{B0C63825-17DD-4539-AB62-E4F5DE9990A0}" destId="{2E27C9F8-ABDB-4508-AC41-DA4E57004589}" srcOrd="0" destOrd="0" presId="urn:microsoft.com/office/officeart/2005/8/layout/lProcess3"/>
    <dgm:cxn modelId="{90D5EECE-073F-415B-A372-6759F5175E37}" type="presOf" srcId="{6929F29E-5F3A-4C80-8959-E6145DB8260D}" destId="{82BD5FF6-5460-48D3-B4F2-6D643747716F}" srcOrd="0" destOrd="0" presId="urn:microsoft.com/office/officeart/2005/8/layout/lProcess3"/>
    <dgm:cxn modelId="{A98F0AD6-2A21-4A73-91A1-64DE9166F538}" srcId="{83DFEC8A-C5A2-4924-AA21-F10DD9ACBCDB}" destId="{D12330E9-1350-4157-8440-787B6AC6D20E}" srcOrd="2" destOrd="0" parTransId="{40168AE8-BF2A-49D6-8693-FB72312EAD46}" sibTransId="{6A827F5E-80C5-4252-BAED-E1D1F0DAB163}"/>
    <dgm:cxn modelId="{3DBAA5F0-2413-4FDA-B5D2-C25928C0BEB9}" srcId="{4DC9A33D-43CF-451A-B72A-315B2C714EC5}" destId="{DCF9F612-58E8-45E3-88E8-DF2E16CEB1C0}" srcOrd="0" destOrd="0" parTransId="{399E2D05-1010-4435-8BD3-7FAC7BFBBD73}" sibTransId="{038CCD7E-9591-465D-B18C-DBC68A9FF094}"/>
    <dgm:cxn modelId="{7BD9FEF6-9E65-4532-8CC3-AF0DC5760CBA}" type="presOf" srcId="{DCF9F612-58E8-45E3-88E8-DF2E16CEB1C0}" destId="{9D75718B-BDDF-4937-8DCF-53B5F3A7001D}" srcOrd="0" destOrd="0" presId="urn:microsoft.com/office/officeart/2005/8/layout/lProcess3"/>
    <dgm:cxn modelId="{CA6D62FF-4105-48DD-AB5F-04102CE106D8}" type="presParOf" srcId="{237737FD-E1D7-4228-8012-FB151570C698}" destId="{43584C94-39FF-4E83-94F8-3D90D23C26CE}" srcOrd="0" destOrd="0" presId="urn:microsoft.com/office/officeart/2005/8/layout/lProcess3"/>
    <dgm:cxn modelId="{191CD6AB-55FA-4112-9276-4DC17BC9F519}" type="presParOf" srcId="{43584C94-39FF-4E83-94F8-3D90D23C26CE}" destId="{33353C3A-0FF1-41C7-8129-95474FBA995F}" srcOrd="0" destOrd="0" presId="urn:microsoft.com/office/officeart/2005/8/layout/lProcess3"/>
    <dgm:cxn modelId="{9F0D1F31-259F-4F9D-BAA1-53EC000A244E}" type="presParOf" srcId="{43584C94-39FF-4E83-94F8-3D90D23C26CE}" destId="{1951FB4C-146E-4AD2-83A5-6D3B29686FB7}" srcOrd="1" destOrd="0" presId="urn:microsoft.com/office/officeart/2005/8/layout/lProcess3"/>
    <dgm:cxn modelId="{EA805E02-BA76-4CD6-AEFE-EDC192925601}" type="presParOf" srcId="{43584C94-39FF-4E83-94F8-3D90D23C26CE}" destId="{3FB02728-F8F8-4CA9-8C15-8DD92204BCB3}" srcOrd="2" destOrd="0" presId="urn:microsoft.com/office/officeart/2005/8/layout/lProcess3"/>
    <dgm:cxn modelId="{FB1D9FA0-F205-43EF-BE0A-E766190F6470}" type="presParOf" srcId="{43584C94-39FF-4E83-94F8-3D90D23C26CE}" destId="{DB845351-28F1-4D9A-B820-3D2F67159EFF}" srcOrd="3" destOrd="0" presId="urn:microsoft.com/office/officeart/2005/8/layout/lProcess3"/>
    <dgm:cxn modelId="{A0041445-43E1-4782-A559-B44A3BDB5C27}" type="presParOf" srcId="{43584C94-39FF-4E83-94F8-3D90D23C26CE}" destId="{0FCB8A67-B43F-4F3A-8F59-BC240B187FDA}" srcOrd="4" destOrd="0" presId="urn:microsoft.com/office/officeart/2005/8/layout/lProcess3"/>
    <dgm:cxn modelId="{13EBC70C-EB2F-4E2C-A4A7-BF91071D2D14}" type="presParOf" srcId="{43584C94-39FF-4E83-94F8-3D90D23C26CE}" destId="{AA4A0470-D9C9-4DD0-ACBA-E09261C5046E}" srcOrd="5" destOrd="0" presId="urn:microsoft.com/office/officeart/2005/8/layout/lProcess3"/>
    <dgm:cxn modelId="{E07AF246-2C0D-4E6E-B296-B34D77BD9C66}" type="presParOf" srcId="{43584C94-39FF-4E83-94F8-3D90D23C26CE}" destId="{F310E352-D44A-4971-93B1-E746B8C3FA53}" srcOrd="6" destOrd="0" presId="urn:microsoft.com/office/officeart/2005/8/layout/lProcess3"/>
    <dgm:cxn modelId="{5ECA39E5-B8DB-460A-A959-A7E740C6A906}" type="presParOf" srcId="{237737FD-E1D7-4228-8012-FB151570C698}" destId="{24089F71-2AFB-4FA7-BAB8-7B9C26539171}" srcOrd="1" destOrd="0" presId="urn:microsoft.com/office/officeart/2005/8/layout/lProcess3"/>
    <dgm:cxn modelId="{3313D814-84D9-4EB2-8449-E47F8B9E64F5}" type="presParOf" srcId="{237737FD-E1D7-4228-8012-FB151570C698}" destId="{B2D3BDAE-3F78-4062-917A-EF60798E0889}" srcOrd="2" destOrd="0" presId="urn:microsoft.com/office/officeart/2005/8/layout/lProcess3"/>
    <dgm:cxn modelId="{DA20D966-1D34-4366-85A2-81F31669B441}" type="presParOf" srcId="{B2D3BDAE-3F78-4062-917A-EF60798E0889}" destId="{1C7537A6-DE92-4684-84FB-D98E09452180}" srcOrd="0" destOrd="0" presId="urn:microsoft.com/office/officeart/2005/8/layout/lProcess3"/>
    <dgm:cxn modelId="{01B71E7C-EA97-4521-9C02-4EC39F6C6CDE}" type="presParOf" srcId="{B2D3BDAE-3F78-4062-917A-EF60798E0889}" destId="{28BDC33E-FD0D-4E3C-A822-4E987CFCA110}" srcOrd="1" destOrd="0" presId="urn:microsoft.com/office/officeart/2005/8/layout/lProcess3"/>
    <dgm:cxn modelId="{FF0D363A-523A-4E16-8B5B-E4AD622171D4}" type="presParOf" srcId="{B2D3BDAE-3F78-4062-917A-EF60798E0889}" destId="{4D5B16ED-6132-49D1-83F8-D8CF08088BCB}" srcOrd="2" destOrd="0" presId="urn:microsoft.com/office/officeart/2005/8/layout/lProcess3"/>
    <dgm:cxn modelId="{3C22D11D-3D65-4C69-91CD-F96C98390190}" type="presParOf" srcId="{B2D3BDAE-3F78-4062-917A-EF60798E0889}" destId="{D538C80B-F41D-4803-9253-3CDA16F50A02}" srcOrd="3" destOrd="0" presId="urn:microsoft.com/office/officeart/2005/8/layout/lProcess3"/>
    <dgm:cxn modelId="{8AC80D5F-26DB-445F-9CDD-B821DBB9FCFC}" type="presParOf" srcId="{B2D3BDAE-3F78-4062-917A-EF60798E0889}" destId="{17612189-86F9-4199-A74B-56EE688B89F2}" srcOrd="4" destOrd="0" presId="urn:microsoft.com/office/officeart/2005/8/layout/lProcess3"/>
    <dgm:cxn modelId="{1998BFC6-86BB-45BD-9EC2-95BB5E6914E3}" type="presParOf" srcId="{B2D3BDAE-3F78-4062-917A-EF60798E0889}" destId="{E8637707-888A-428C-8650-60D0CE009F62}" srcOrd="5" destOrd="0" presId="urn:microsoft.com/office/officeart/2005/8/layout/lProcess3"/>
    <dgm:cxn modelId="{9CF4248C-CF84-43F7-95F2-EBEAB33DA8C8}" type="presParOf" srcId="{B2D3BDAE-3F78-4062-917A-EF60798E0889}" destId="{FCD0BDEA-4EB8-46E3-A26F-2FC123FD2F1A}" srcOrd="6" destOrd="0" presId="urn:microsoft.com/office/officeart/2005/8/layout/lProcess3"/>
    <dgm:cxn modelId="{78253373-C7AC-4CD4-AB50-3959A57CA214}" type="presParOf" srcId="{237737FD-E1D7-4228-8012-FB151570C698}" destId="{AAA822A7-87E1-4C0C-8D65-D33D93AF414A}" srcOrd="3" destOrd="0" presId="urn:microsoft.com/office/officeart/2005/8/layout/lProcess3"/>
    <dgm:cxn modelId="{10A12AF2-0B33-47D4-B60D-77588B874E57}" type="presParOf" srcId="{237737FD-E1D7-4228-8012-FB151570C698}" destId="{D252EEBD-C776-4E31-B3E2-95B4ED628804}" srcOrd="4" destOrd="0" presId="urn:microsoft.com/office/officeart/2005/8/layout/lProcess3"/>
    <dgm:cxn modelId="{F332C64B-2CFC-48DC-8AB1-251C74BC888B}" type="presParOf" srcId="{D252EEBD-C776-4E31-B3E2-95B4ED628804}" destId="{2E27C9F8-ABDB-4508-AC41-DA4E57004589}" srcOrd="0" destOrd="0" presId="urn:microsoft.com/office/officeart/2005/8/layout/lProcess3"/>
    <dgm:cxn modelId="{5A0B4D44-EA3A-435D-97F7-0FA39E60E568}" type="presParOf" srcId="{D252EEBD-C776-4E31-B3E2-95B4ED628804}" destId="{66DC3853-7064-4AF7-B5B3-3AF70DF7865B}" srcOrd="1" destOrd="0" presId="urn:microsoft.com/office/officeart/2005/8/layout/lProcess3"/>
    <dgm:cxn modelId="{BED5C137-9D47-4E5B-8B25-160CE8035A36}" type="presParOf" srcId="{D252EEBD-C776-4E31-B3E2-95B4ED628804}" destId="{82310990-5E75-485C-B61C-2781B4D2A4F0}" srcOrd="2" destOrd="0" presId="urn:microsoft.com/office/officeart/2005/8/layout/lProcess3"/>
    <dgm:cxn modelId="{02C369C5-FE23-4EF2-9E28-EF0B1FEEC362}" type="presParOf" srcId="{237737FD-E1D7-4228-8012-FB151570C698}" destId="{4FF6F6B6-CD07-4A69-B799-D7F5F2B1FD95}" srcOrd="5" destOrd="0" presId="urn:microsoft.com/office/officeart/2005/8/layout/lProcess3"/>
    <dgm:cxn modelId="{DB02BD4D-BB72-4328-ADE4-CBCF6076222C}" type="presParOf" srcId="{237737FD-E1D7-4228-8012-FB151570C698}" destId="{37C93367-F56E-4D8F-94B2-B04506F0449E}" srcOrd="6" destOrd="0" presId="urn:microsoft.com/office/officeart/2005/8/layout/lProcess3"/>
    <dgm:cxn modelId="{2998B647-08BA-4CE6-B556-E883BAFB5DAC}" type="presParOf" srcId="{37C93367-F56E-4D8F-94B2-B04506F0449E}" destId="{C2C5D167-21C8-4CAA-A0B7-64B4B5B4BD72}" srcOrd="0" destOrd="0" presId="urn:microsoft.com/office/officeart/2005/8/layout/lProcess3"/>
    <dgm:cxn modelId="{F063B2E3-9DB1-4FA8-A111-6468ED323744}" type="presParOf" srcId="{37C93367-F56E-4D8F-94B2-B04506F0449E}" destId="{A86E54A2-3E45-4D7A-A894-3C8DD248139F}" srcOrd="1" destOrd="0" presId="urn:microsoft.com/office/officeart/2005/8/layout/lProcess3"/>
    <dgm:cxn modelId="{CDA5456B-7275-49E5-8EC2-9CD2F627F02F}" type="presParOf" srcId="{37C93367-F56E-4D8F-94B2-B04506F0449E}" destId="{82BD5FF6-5460-48D3-B4F2-6D643747716F}" srcOrd="2" destOrd="0" presId="urn:microsoft.com/office/officeart/2005/8/layout/lProcess3"/>
    <dgm:cxn modelId="{E92A2F4D-834D-41BB-875E-5870EFF9343A}" type="presParOf" srcId="{237737FD-E1D7-4228-8012-FB151570C698}" destId="{7E52C378-7D25-4B1A-AFE3-5D50320A086B}" srcOrd="7" destOrd="0" presId="urn:microsoft.com/office/officeart/2005/8/layout/lProcess3"/>
    <dgm:cxn modelId="{DFBF161A-633F-4B6E-BD67-7644429A1E1B}" type="presParOf" srcId="{237737FD-E1D7-4228-8012-FB151570C698}" destId="{85153D55-3FEB-4F2A-B14E-80777245E5C8}" srcOrd="8" destOrd="0" presId="urn:microsoft.com/office/officeart/2005/8/layout/lProcess3"/>
    <dgm:cxn modelId="{5C95D93C-D9BE-4C06-A994-C1F95EB56DFC}" type="presParOf" srcId="{85153D55-3FEB-4F2A-B14E-80777245E5C8}" destId="{AF0B8504-8B88-4E04-97FB-619D6760AE89}" srcOrd="0" destOrd="0" presId="urn:microsoft.com/office/officeart/2005/8/layout/lProcess3"/>
    <dgm:cxn modelId="{77A124B2-258B-4AE7-8FA1-321455F25C83}" type="presParOf" srcId="{85153D55-3FEB-4F2A-B14E-80777245E5C8}" destId="{FD2C4E1C-C012-4D09-B620-B35E17EF77B7}" srcOrd="1" destOrd="0" presId="urn:microsoft.com/office/officeart/2005/8/layout/lProcess3"/>
    <dgm:cxn modelId="{7F43C676-0949-4C6E-9A24-30DC451BCF1A}" type="presParOf" srcId="{85153D55-3FEB-4F2A-B14E-80777245E5C8}" destId="{9D75718B-BDDF-4937-8DCF-53B5F3A7001D}" srcOrd="2" destOrd="0" presId="urn:microsoft.com/office/officeart/2005/8/layout/lProcess3"/>
    <dgm:cxn modelId="{629FDF4D-2730-427F-AF8A-21171504D71C}" type="presParOf" srcId="{85153D55-3FEB-4F2A-B14E-80777245E5C8}" destId="{6C3009F9-C242-493B-8F66-E5AA3A49A49F}" srcOrd="3" destOrd="0" presId="urn:microsoft.com/office/officeart/2005/8/layout/lProcess3"/>
    <dgm:cxn modelId="{2ACB107F-3793-4E79-A804-798A8D60182F}" type="presParOf" srcId="{85153D55-3FEB-4F2A-B14E-80777245E5C8}" destId="{2434E60B-F823-4C9B-B94C-746AD1812DF9}" srcOrd="4" destOrd="0" presId="urn:microsoft.com/office/officeart/2005/8/layout/lProcess3"/>
    <dgm:cxn modelId="{35917700-00A9-478F-9C2D-F73D98ACF0C5}" type="presParOf" srcId="{85153D55-3FEB-4F2A-B14E-80777245E5C8}" destId="{096EA00D-ACA6-48CE-9953-2A155D80E48D}" srcOrd="5" destOrd="0" presId="urn:microsoft.com/office/officeart/2005/8/layout/lProcess3"/>
    <dgm:cxn modelId="{713C38A1-C6D1-4BCA-AFC1-F321361DBC6D}" type="presParOf" srcId="{85153D55-3FEB-4F2A-B14E-80777245E5C8}" destId="{33D926EE-A451-47D9-98C2-7910818B7070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A97DD9-48C8-4739-9A88-3BE732BB8D51}">
      <dsp:nvSpPr>
        <dsp:cNvPr id="0" name=""/>
        <dsp:cNvSpPr/>
      </dsp:nvSpPr>
      <dsp:spPr>
        <a:xfrm>
          <a:off x="1480" y="5242"/>
          <a:ext cx="2288302" cy="91532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What happens when objects or fluids at different temperatures come in contact?</a:t>
          </a:r>
        </a:p>
      </dsp:txBody>
      <dsp:txXfrm>
        <a:off x="459141" y="5242"/>
        <a:ext cx="1372981" cy="915321"/>
      </dsp:txXfrm>
    </dsp:sp>
    <dsp:sp modelId="{308DD987-54D4-481E-9F64-92877666BC70}">
      <dsp:nvSpPr>
        <dsp:cNvPr id="0" name=""/>
        <dsp:cNvSpPr/>
      </dsp:nvSpPr>
      <dsp:spPr>
        <a:xfrm>
          <a:off x="1992304" y="83045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The colder object gets hotter, and the hotter object gets colder.</a:t>
          </a:r>
        </a:p>
      </dsp:txBody>
      <dsp:txXfrm>
        <a:off x="2372162" y="83045"/>
        <a:ext cx="1139575" cy="759716"/>
      </dsp:txXfrm>
    </dsp:sp>
    <dsp:sp modelId="{05FD86C4-6A08-48DD-8B24-5C6E266ADCF5}">
      <dsp:nvSpPr>
        <dsp:cNvPr id="0" name=""/>
        <dsp:cNvSpPr/>
      </dsp:nvSpPr>
      <dsp:spPr>
        <a:xfrm>
          <a:off x="3625694" y="83045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121318"/>
            <a:satOff val="-10764"/>
            <a:lumOff val="-11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21318"/>
              <a:satOff val="-10764"/>
              <a:lumOff val="-11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Until thermal equilibrium is reached</a:t>
          </a:r>
        </a:p>
      </dsp:txBody>
      <dsp:txXfrm>
        <a:off x="4005552" y="83045"/>
        <a:ext cx="1139575" cy="759716"/>
      </dsp:txXfrm>
    </dsp:sp>
    <dsp:sp modelId="{F2280B12-7A05-4D62-98B7-E68A06F2F1BA}">
      <dsp:nvSpPr>
        <dsp:cNvPr id="0" name=""/>
        <dsp:cNvSpPr/>
      </dsp:nvSpPr>
      <dsp:spPr>
        <a:xfrm>
          <a:off x="1480" y="1048708"/>
          <a:ext cx="2288302" cy="915321"/>
        </a:xfrm>
        <a:prstGeom prst="chevron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What flows between the objects to account for this?</a:t>
          </a:r>
        </a:p>
      </dsp:txBody>
      <dsp:txXfrm>
        <a:off x="459141" y="1048708"/>
        <a:ext cx="1372981" cy="915321"/>
      </dsp:txXfrm>
    </dsp:sp>
    <dsp:sp modelId="{15F2534E-0CA0-469F-BFB1-B5A97C009B80}">
      <dsp:nvSpPr>
        <dsp:cNvPr id="0" name=""/>
        <dsp:cNvSpPr/>
      </dsp:nvSpPr>
      <dsp:spPr>
        <a:xfrm>
          <a:off x="1992304" y="1126511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242636"/>
            <a:satOff val="-21527"/>
            <a:lumOff val="-22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42636"/>
              <a:satOff val="-21527"/>
              <a:lumOff val="-2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The term </a:t>
          </a:r>
          <a:r>
            <a:rPr lang="en-US" sz="1200" b="1" i="1" kern="1200"/>
            <a:t>heat</a:t>
          </a:r>
          <a:r>
            <a:rPr lang="en-US" sz="1200" kern="1200"/>
            <a:t> is used.</a:t>
          </a:r>
        </a:p>
      </dsp:txBody>
      <dsp:txXfrm>
        <a:off x="2372162" y="1126511"/>
        <a:ext cx="1139575" cy="759716"/>
      </dsp:txXfrm>
    </dsp:sp>
    <dsp:sp modelId="{81AA3853-F6C6-4615-B082-8024726E94B5}">
      <dsp:nvSpPr>
        <dsp:cNvPr id="0" name=""/>
        <dsp:cNvSpPr/>
      </dsp:nvSpPr>
      <dsp:spPr>
        <a:xfrm>
          <a:off x="3625694" y="1126511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363954"/>
            <a:satOff val="-32291"/>
            <a:lumOff val="-33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63954"/>
              <a:satOff val="-32291"/>
              <a:lumOff val="-3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Unit: Joule (SI unit), calorie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i="1" kern="1200" dirty="0"/>
            <a:t>1 </a:t>
          </a:r>
          <a:r>
            <a:rPr lang="en-US" sz="900" i="1" kern="1200" dirty="0" err="1"/>
            <a:t>cal</a:t>
          </a:r>
          <a:r>
            <a:rPr lang="en-US" sz="900" i="1" kern="1200" dirty="0"/>
            <a:t> = 4.1868 J</a:t>
          </a:r>
          <a:endParaRPr lang="en-US" sz="900" kern="1200" dirty="0"/>
        </a:p>
      </dsp:txBody>
      <dsp:txXfrm>
        <a:off x="4005552" y="1126511"/>
        <a:ext cx="1139575" cy="759716"/>
      </dsp:txXfrm>
    </dsp:sp>
    <dsp:sp modelId="{3B124B74-3E01-4CB8-B1AD-04FB710BFE8D}">
      <dsp:nvSpPr>
        <dsp:cNvPr id="0" name=""/>
        <dsp:cNvSpPr/>
      </dsp:nvSpPr>
      <dsp:spPr>
        <a:xfrm>
          <a:off x="1480" y="2092174"/>
          <a:ext cx="2288302" cy="915321"/>
        </a:xfrm>
        <a:prstGeom prst="chevron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Heat is not a new ‘form’ of energy</a:t>
          </a:r>
        </a:p>
      </dsp:txBody>
      <dsp:txXfrm>
        <a:off x="459141" y="2092174"/>
        <a:ext cx="1372981" cy="915321"/>
      </dsp:txXfrm>
    </dsp:sp>
    <dsp:sp modelId="{4591012C-39C9-43C3-9C4A-06540AD0C859}">
      <dsp:nvSpPr>
        <dsp:cNvPr id="0" name=""/>
        <dsp:cNvSpPr/>
      </dsp:nvSpPr>
      <dsp:spPr>
        <a:xfrm>
          <a:off x="1992304" y="2169977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485272"/>
            <a:satOff val="-43055"/>
            <a:lumOff val="-43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85272"/>
              <a:satOff val="-43055"/>
              <a:lumOff val="-43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Specifically, heat is kinetic energy</a:t>
          </a:r>
        </a:p>
      </dsp:txBody>
      <dsp:txXfrm>
        <a:off x="2372162" y="2169977"/>
        <a:ext cx="1139575" cy="759716"/>
      </dsp:txXfrm>
    </dsp:sp>
    <dsp:sp modelId="{4A677D5A-F647-4D75-9179-E0A65E49EFFE}">
      <dsp:nvSpPr>
        <dsp:cNvPr id="0" name=""/>
        <dsp:cNvSpPr/>
      </dsp:nvSpPr>
      <dsp:spPr>
        <a:xfrm>
          <a:off x="3625694" y="2169977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606590"/>
            <a:satOff val="-53819"/>
            <a:lumOff val="-54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06590"/>
              <a:satOff val="-53819"/>
              <a:lumOff val="-54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Transfers by collisions between atoms</a:t>
          </a:r>
        </a:p>
      </dsp:txBody>
      <dsp:txXfrm>
        <a:off x="4005552" y="2169977"/>
        <a:ext cx="1139575" cy="759716"/>
      </dsp:txXfrm>
    </dsp:sp>
    <dsp:sp modelId="{CADB7656-3457-4CB7-8832-4C70A2BAD3A0}">
      <dsp:nvSpPr>
        <dsp:cNvPr id="0" name=""/>
        <dsp:cNvSpPr/>
      </dsp:nvSpPr>
      <dsp:spPr>
        <a:xfrm>
          <a:off x="1480" y="3135641"/>
          <a:ext cx="2288302" cy="915321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Heat flow</a:t>
          </a:r>
        </a:p>
      </dsp:txBody>
      <dsp:txXfrm>
        <a:off x="459141" y="3135641"/>
        <a:ext cx="1372981" cy="915321"/>
      </dsp:txXfrm>
    </dsp:sp>
    <dsp:sp modelId="{AAD89082-ED4F-45C1-8CC5-7F03C3AAE939}">
      <dsp:nvSpPr>
        <dsp:cNvPr id="0" name=""/>
        <dsp:cNvSpPr/>
      </dsp:nvSpPr>
      <dsp:spPr>
        <a:xfrm>
          <a:off x="1992304" y="3213443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727908"/>
            <a:satOff val="-64582"/>
            <a:lumOff val="-65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27908"/>
              <a:satOff val="-64582"/>
              <a:lumOff val="-6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We say that heat flows from a warmer material to colder</a:t>
          </a:r>
        </a:p>
      </dsp:txBody>
      <dsp:txXfrm>
        <a:off x="2372162" y="3213443"/>
        <a:ext cx="1139575" cy="759716"/>
      </dsp:txXfrm>
    </dsp:sp>
    <dsp:sp modelId="{9460039F-FA08-4700-BE07-A7B21B3BF76F}">
      <dsp:nvSpPr>
        <dsp:cNvPr id="0" name=""/>
        <dsp:cNvSpPr/>
      </dsp:nvSpPr>
      <dsp:spPr>
        <a:xfrm>
          <a:off x="3625694" y="3213443"/>
          <a:ext cx="1899291" cy="759716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Not the other way around!</a:t>
          </a:r>
        </a:p>
      </dsp:txBody>
      <dsp:txXfrm>
        <a:off x="4005552" y="3213443"/>
        <a:ext cx="1139575" cy="759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482F8-E14F-4A52-9770-C25C0A504967}">
      <dsp:nvSpPr>
        <dsp:cNvPr id="0" name=""/>
        <dsp:cNvSpPr/>
      </dsp:nvSpPr>
      <dsp:spPr>
        <a:xfrm>
          <a:off x="1184" y="341705"/>
          <a:ext cx="2366233" cy="94649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The </a:t>
          </a:r>
          <a:r>
            <a:rPr lang="en-US" sz="2000" b="0" i="1" kern="1200" dirty="0"/>
            <a:t>specific heat capacity</a:t>
          </a:r>
          <a:r>
            <a:rPr lang="en-US" sz="2000" b="0" kern="1200" dirty="0"/>
            <a:t> of a material</a:t>
          </a:r>
        </a:p>
      </dsp:txBody>
      <dsp:txXfrm>
        <a:off x="474431" y="341705"/>
        <a:ext cx="1419740" cy="946493"/>
      </dsp:txXfrm>
    </dsp:sp>
    <dsp:sp modelId="{218D8488-F63B-4603-A076-75701F119DC2}">
      <dsp:nvSpPr>
        <dsp:cNvPr id="0" name=""/>
        <dsp:cNvSpPr/>
      </dsp:nvSpPr>
      <dsp:spPr>
        <a:xfrm>
          <a:off x="2059808" y="422157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is the quantity of heat needed to change a unit mass of the material</a:t>
          </a:r>
        </a:p>
      </dsp:txBody>
      <dsp:txXfrm>
        <a:off x="2452603" y="422157"/>
        <a:ext cx="1178384" cy="785589"/>
      </dsp:txXfrm>
    </dsp:sp>
    <dsp:sp modelId="{477B925E-DF77-4058-B2FB-3BF6346708BC}">
      <dsp:nvSpPr>
        <dsp:cNvPr id="0" name=""/>
        <dsp:cNvSpPr/>
      </dsp:nvSpPr>
      <dsp:spPr>
        <a:xfrm>
          <a:off x="3748825" y="422157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202914"/>
            <a:satOff val="10000"/>
            <a:lumOff val="17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"/>
              <a:satOff val="10000"/>
              <a:lumOff val="1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by a unit amount in temperature.</a:t>
          </a:r>
        </a:p>
      </dsp:txBody>
      <dsp:txXfrm>
        <a:off x="4141620" y="422157"/>
        <a:ext cx="1178384" cy="785589"/>
      </dsp:txXfrm>
    </dsp:sp>
    <dsp:sp modelId="{B346A6AA-1D6B-4137-9873-398EE72E7536}">
      <dsp:nvSpPr>
        <dsp:cNvPr id="0" name=""/>
        <dsp:cNvSpPr/>
      </dsp:nvSpPr>
      <dsp:spPr>
        <a:xfrm>
          <a:off x="1184" y="1420708"/>
          <a:ext cx="2366233" cy="946493"/>
        </a:xfrm>
        <a:prstGeom prst="chevron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For example:</a:t>
          </a:r>
        </a:p>
      </dsp:txBody>
      <dsp:txXfrm>
        <a:off x="474431" y="1420708"/>
        <a:ext cx="1419740" cy="946493"/>
      </dsp:txXfrm>
    </dsp:sp>
    <dsp:sp modelId="{433B01BA-3C55-47E3-BD35-B2C26937D1BB}">
      <dsp:nvSpPr>
        <dsp:cNvPr id="0" name=""/>
        <dsp:cNvSpPr/>
      </dsp:nvSpPr>
      <dsp:spPr>
        <a:xfrm>
          <a:off x="2059808" y="1501160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To change 1 gram by 1 Celsius degree.</a:t>
          </a:r>
        </a:p>
      </dsp:txBody>
      <dsp:txXfrm>
        <a:off x="2452603" y="1501160"/>
        <a:ext cx="1178384" cy="785589"/>
      </dsp:txXfrm>
    </dsp:sp>
    <dsp:sp modelId="{3E1550C7-CD11-4C10-BDC3-B2B18181973E}">
      <dsp:nvSpPr>
        <dsp:cNvPr id="0" name=""/>
        <dsp:cNvSpPr/>
      </dsp:nvSpPr>
      <dsp:spPr>
        <a:xfrm>
          <a:off x="3748825" y="1501160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608742"/>
            <a:satOff val="30000"/>
            <a:lumOff val="53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8742"/>
              <a:satOff val="30000"/>
              <a:lumOff val="5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The specific heat capacity of water is 1 </a:t>
          </a:r>
          <a:r>
            <a:rPr lang="en-US" sz="1050" b="0" kern="1200" dirty="0" err="1"/>
            <a:t>cal</a:t>
          </a:r>
          <a:r>
            <a:rPr lang="en-US" sz="1050" b="0" kern="1200" dirty="0"/>
            <a:t>/</a:t>
          </a:r>
          <a:r>
            <a:rPr lang="en-US" sz="1050" b="0" kern="1200" dirty="0" err="1"/>
            <a:t>g</a:t>
          </a:r>
          <a:r>
            <a:rPr lang="en-US" sz="1050" b="0" kern="1200" dirty="0" err="1">
              <a:sym typeface="Symbol" panose="05050102010706020507" pitchFamily="18" charset="2"/>
            </a:rPr>
            <a:t></a:t>
          </a:r>
          <a:r>
            <a:rPr lang="en-US" sz="1050" b="0" kern="1200" dirty="0" err="1"/>
            <a:t>C</a:t>
          </a:r>
          <a:r>
            <a:rPr lang="en-US" sz="1050" b="0" kern="1200" dirty="0">
              <a:sym typeface="Symbol" panose="05050102010706020507" pitchFamily="18" charset="2"/>
            </a:rPr>
            <a:t>, meaning that</a:t>
          </a:r>
          <a:r>
            <a:rPr lang="en-US" sz="1050" b="0" kern="1200" dirty="0"/>
            <a:t> </a:t>
          </a:r>
        </a:p>
      </dsp:txBody>
      <dsp:txXfrm>
        <a:off x="4141620" y="1501160"/>
        <a:ext cx="1178384" cy="785589"/>
      </dsp:txXfrm>
    </dsp:sp>
    <dsp:sp modelId="{31758959-A275-4B6D-847D-712DDAF3DDA6}">
      <dsp:nvSpPr>
        <dsp:cNvPr id="0" name=""/>
        <dsp:cNvSpPr/>
      </dsp:nvSpPr>
      <dsp:spPr>
        <a:xfrm>
          <a:off x="5437842" y="1501160"/>
          <a:ext cx="2535509" cy="785589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it takes 1 </a:t>
          </a:r>
          <a:r>
            <a:rPr lang="en-US" sz="1050" b="0" i="1" kern="1200" dirty="0"/>
            <a:t>calorie</a:t>
          </a:r>
          <a:r>
            <a:rPr lang="en-US" sz="1050" b="0" kern="1200" dirty="0"/>
            <a:t> (or </a:t>
          </a:r>
          <a:r>
            <a:rPr lang="en-US" sz="1050" b="0" i="1" kern="1200" dirty="0"/>
            <a:t>4.1868 J) </a:t>
          </a:r>
          <a:r>
            <a:rPr lang="en-US" sz="1050" b="0" kern="1200" dirty="0"/>
            <a:t>of heat to raise the temperature of 1 gram of water by 1</a:t>
          </a:r>
          <a:r>
            <a:rPr lang="en-US" sz="1050" b="0" kern="1200" dirty="0">
              <a:sym typeface="Symbol" panose="05050102010706020507" pitchFamily="18" charset="2"/>
            </a:rPr>
            <a:t></a:t>
          </a:r>
          <a:r>
            <a:rPr lang="en-US" sz="1050" b="0" kern="1200" dirty="0"/>
            <a:t>C.</a:t>
          </a:r>
        </a:p>
      </dsp:txBody>
      <dsp:txXfrm>
        <a:off x="5830637" y="1501160"/>
        <a:ext cx="1749920" cy="785589"/>
      </dsp:txXfrm>
    </dsp:sp>
    <dsp:sp modelId="{D8010967-5459-4F80-8891-2749AA17C8FD}">
      <dsp:nvSpPr>
        <dsp:cNvPr id="0" name=""/>
        <dsp:cNvSpPr/>
      </dsp:nvSpPr>
      <dsp:spPr>
        <a:xfrm>
          <a:off x="1184" y="2499710"/>
          <a:ext cx="2366233" cy="946493"/>
        </a:xfrm>
        <a:prstGeom prst="chevron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Amount of heat</a:t>
          </a:r>
        </a:p>
      </dsp:txBody>
      <dsp:txXfrm>
        <a:off x="474431" y="2499710"/>
        <a:ext cx="1419740" cy="946493"/>
      </dsp:txXfrm>
    </dsp:sp>
    <dsp:sp modelId="{3654BAA7-5613-4087-9145-42FC45F821D1}">
      <dsp:nvSpPr>
        <dsp:cNvPr id="0" name=""/>
        <dsp:cNvSpPr/>
      </dsp:nvSpPr>
      <dsp:spPr>
        <a:xfrm>
          <a:off x="2059808" y="2580162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kern="1200" dirty="0"/>
            <a:t>absorbed/released by a material for </a:t>
          </a:r>
          <a14:m xmlns:a14="http://schemas.microsoft.com/office/drawing/2010/main">
            <m:oMath xmlns:m="http://schemas.openxmlformats.org/officeDocument/2006/math">
              <m:r>
                <m:rPr>
                  <m:sty m:val="p"/>
                </m:rPr>
                <a:rPr lang="en-US" sz="1050" b="0" i="0" kern="1200">
                  <a:latin typeface="Cambria Math" panose="02040503050406030204" pitchFamily="18" charset="0"/>
                </a:rPr>
                <m:t>ΔT</m:t>
              </m:r>
            </m:oMath>
          </a14:m>
          <a:r>
            <a:rPr lang="en-US" sz="1050" b="0" kern="1200" dirty="0"/>
            <a:t>:</a:t>
          </a:r>
        </a:p>
      </dsp:txBody>
      <dsp:txXfrm>
        <a:off x="2452603" y="2580162"/>
        <a:ext cx="1178384" cy="785589"/>
      </dsp:txXfrm>
    </dsp:sp>
    <dsp:sp modelId="{04AD09E3-9B5D-41D6-B149-DD66AE2EDE17}">
      <dsp:nvSpPr>
        <dsp:cNvPr id="0" name=""/>
        <dsp:cNvSpPr/>
      </dsp:nvSpPr>
      <dsp:spPr>
        <a:xfrm>
          <a:off x="3748825" y="2580162"/>
          <a:ext cx="2518639" cy="785589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800" b="1" i="1" kern="1200" smtClean="0">
                    <a:latin typeface="Cambria Math" panose="02040503050406030204" pitchFamily="18" charset="0"/>
                  </a:rPr>
                  <m:t>𝑸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 = 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𝒎𝒄</m:t>
                </m:r>
                <m:r>
                  <a:rPr lang="en-US" sz="1800" b="1" i="1" kern="1200">
                    <a:latin typeface="Cambria Math" panose="02040503050406030204" pitchFamily="18" charset="0"/>
                    <a:sym typeface="Symbol" panose="05050102010706020507" pitchFamily="18" charset="2"/>
                  </a:rPr>
                  <m:t></m:t>
                </m:r>
                <m:r>
                  <a:rPr lang="en-US" sz="1800" b="1" i="1" kern="1200">
                    <a:latin typeface="Cambria Math" panose="02040503050406030204" pitchFamily="18" charset="0"/>
                  </a:rPr>
                  <m:t>𝑻</m:t>
                </m:r>
              </m:oMath>
            </m:oMathPara>
          </a14:m>
          <a:endParaRPr lang="en-US" sz="1800" b="1" kern="1200" dirty="0"/>
        </a:p>
      </dsp:txBody>
      <dsp:txXfrm>
        <a:off x="4141620" y="2580162"/>
        <a:ext cx="1733050" cy="785589"/>
      </dsp:txXfrm>
    </dsp:sp>
    <dsp:sp modelId="{6E311048-8629-4C10-8A21-71730C594AE1}">
      <dsp:nvSpPr>
        <dsp:cNvPr id="0" name=""/>
        <dsp:cNvSpPr/>
      </dsp:nvSpPr>
      <dsp:spPr>
        <a:xfrm>
          <a:off x="1184" y="3578712"/>
          <a:ext cx="2366233" cy="946493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Where:</a:t>
          </a:r>
        </a:p>
      </dsp:txBody>
      <dsp:txXfrm>
        <a:off x="474431" y="3578712"/>
        <a:ext cx="1419740" cy="946493"/>
      </dsp:txXfrm>
    </dsp:sp>
    <dsp:sp modelId="{B357D0AE-D2D5-4A25-A2EA-3706CFF44EAB}">
      <dsp:nvSpPr>
        <dsp:cNvPr id="0" name=""/>
        <dsp:cNvSpPr/>
      </dsp:nvSpPr>
      <dsp:spPr>
        <a:xfrm>
          <a:off x="2059808" y="3659164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1420399"/>
            <a:satOff val="70000"/>
            <a:lumOff val="124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20399"/>
              <a:satOff val="70000"/>
              <a:lumOff val="12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i="1" kern="1200" dirty="0"/>
            <a:t>Q = </a:t>
          </a:r>
          <a:r>
            <a:rPr lang="en-US" sz="1050" b="0" kern="1200" dirty="0"/>
            <a:t>quantity of heat</a:t>
          </a:r>
        </a:p>
      </dsp:txBody>
      <dsp:txXfrm>
        <a:off x="2452603" y="3659164"/>
        <a:ext cx="1178384" cy="785589"/>
      </dsp:txXfrm>
    </dsp:sp>
    <dsp:sp modelId="{9CDB25DB-633B-41FA-8B23-4DA66083B842}">
      <dsp:nvSpPr>
        <dsp:cNvPr id="0" name=""/>
        <dsp:cNvSpPr/>
      </dsp:nvSpPr>
      <dsp:spPr>
        <a:xfrm>
          <a:off x="3748825" y="3659164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i="1" kern="1200"/>
            <a:t>m = </a:t>
          </a:r>
          <a:r>
            <a:rPr lang="en-US" sz="1050" b="0" kern="1200"/>
            <a:t>mass</a:t>
          </a:r>
        </a:p>
      </dsp:txBody>
      <dsp:txXfrm>
        <a:off x="4141620" y="3659164"/>
        <a:ext cx="1178384" cy="785589"/>
      </dsp:txXfrm>
    </dsp:sp>
    <dsp:sp modelId="{78DA0186-A20F-4C1C-8E57-B8F2054F2CB7}">
      <dsp:nvSpPr>
        <dsp:cNvPr id="0" name=""/>
        <dsp:cNvSpPr/>
      </dsp:nvSpPr>
      <dsp:spPr>
        <a:xfrm>
          <a:off x="5437842" y="3659164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1826227"/>
            <a:satOff val="90000"/>
            <a:lumOff val="160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26227"/>
              <a:satOff val="90000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i="1" kern="1200"/>
            <a:t>c = </a:t>
          </a:r>
          <a:r>
            <a:rPr lang="en-US" sz="1050" b="0" kern="1200"/>
            <a:t>specific heat capacity</a:t>
          </a:r>
        </a:p>
      </dsp:txBody>
      <dsp:txXfrm>
        <a:off x="5830637" y="3659164"/>
        <a:ext cx="1178384" cy="785589"/>
      </dsp:txXfrm>
    </dsp:sp>
    <dsp:sp modelId="{5755D658-A86C-489E-9BBB-5A60D16F349F}">
      <dsp:nvSpPr>
        <dsp:cNvPr id="0" name=""/>
        <dsp:cNvSpPr/>
      </dsp:nvSpPr>
      <dsp:spPr>
        <a:xfrm>
          <a:off x="7126860" y="3659164"/>
          <a:ext cx="1963973" cy="785589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0" i="1" kern="1200">
              <a:sym typeface="Symbol" panose="05050102010706020507" pitchFamily="18" charset="2"/>
            </a:rPr>
            <a:t></a:t>
          </a:r>
          <a:r>
            <a:rPr lang="en-US" sz="1050" b="0" i="1" kern="1200"/>
            <a:t>T = </a:t>
          </a:r>
          <a:r>
            <a:rPr lang="en-US" sz="1050" b="0" kern="1200"/>
            <a:t>change in temperature</a:t>
          </a:r>
        </a:p>
      </dsp:txBody>
      <dsp:txXfrm>
        <a:off x="7519655" y="3659164"/>
        <a:ext cx="1178384" cy="7855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353C3A-0FF1-41C7-8129-95474FBA995F}">
      <dsp:nvSpPr>
        <dsp:cNvPr id="0" name=""/>
        <dsp:cNvSpPr/>
      </dsp:nvSpPr>
      <dsp:spPr>
        <a:xfrm>
          <a:off x="4053" y="112526"/>
          <a:ext cx="2079497" cy="83179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When an object goes through a first order phase transition,</a:t>
          </a:r>
        </a:p>
      </dsp:txBody>
      <dsp:txXfrm>
        <a:off x="419952" y="112526"/>
        <a:ext cx="1247699" cy="831798"/>
      </dsp:txXfrm>
    </dsp:sp>
    <dsp:sp modelId="{3FB02728-F8F8-4CA9-8C15-8DD92204BCB3}">
      <dsp:nvSpPr>
        <dsp:cNvPr id="0" name=""/>
        <dsp:cNvSpPr/>
      </dsp:nvSpPr>
      <dsp:spPr>
        <a:xfrm>
          <a:off x="1813216" y="183229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 heat is added or removed </a:t>
          </a:r>
          <a:r>
            <a:rPr lang="en-US" sz="1100" b="1" kern="1200" dirty="0"/>
            <a:t>without changing the temperature</a:t>
          </a:r>
          <a:r>
            <a:rPr lang="en-US" sz="1100" kern="1200" dirty="0"/>
            <a:t>.</a:t>
          </a:r>
        </a:p>
      </dsp:txBody>
      <dsp:txXfrm>
        <a:off x="2158413" y="183229"/>
        <a:ext cx="1035589" cy="690393"/>
      </dsp:txXfrm>
    </dsp:sp>
    <dsp:sp modelId="{0FCB8A67-B43F-4F3A-8F59-BC240B187FDA}">
      <dsp:nvSpPr>
        <dsp:cNvPr id="0" name=""/>
        <dsp:cNvSpPr/>
      </dsp:nvSpPr>
      <dsp:spPr>
        <a:xfrm>
          <a:off x="3297561" y="183229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202914"/>
            <a:satOff val="10000"/>
            <a:lumOff val="17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"/>
              <a:satOff val="10000"/>
              <a:lumOff val="1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Instead, the </a:t>
          </a:r>
          <a:r>
            <a:rPr lang="en-US" sz="1100" b="1" i="1" kern="1200" dirty="0"/>
            <a:t>state of matter</a:t>
          </a:r>
          <a:r>
            <a:rPr lang="en-US" sz="1100" kern="1200" dirty="0"/>
            <a:t> changes. </a:t>
          </a:r>
        </a:p>
      </dsp:txBody>
      <dsp:txXfrm>
        <a:off x="3642758" y="183229"/>
        <a:ext cx="1035589" cy="690393"/>
      </dsp:txXfrm>
    </dsp:sp>
    <dsp:sp modelId="{F310E352-D44A-4971-93B1-E746B8C3FA53}">
      <dsp:nvSpPr>
        <dsp:cNvPr id="0" name=""/>
        <dsp:cNvSpPr/>
      </dsp:nvSpPr>
      <dsp:spPr>
        <a:xfrm>
          <a:off x="4781906" y="183229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For example: solid to liquid, liquid to vapor, vapor to plasma.</a:t>
          </a:r>
        </a:p>
      </dsp:txBody>
      <dsp:txXfrm>
        <a:off x="5127103" y="183229"/>
        <a:ext cx="1035589" cy="690393"/>
      </dsp:txXfrm>
    </dsp:sp>
    <dsp:sp modelId="{1C7537A6-DE92-4684-84FB-D98E09452180}">
      <dsp:nvSpPr>
        <dsp:cNvPr id="0" name=""/>
        <dsp:cNvSpPr/>
      </dsp:nvSpPr>
      <dsp:spPr>
        <a:xfrm>
          <a:off x="4053" y="1060777"/>
          <a:ext cx="2079497" cy="831798"/>
        </a:xfrm>
        <a:prstGeom prst="chevron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The amount of heat needed per unit mass to produce a phase change</a:t>
          </a:r>
        </a:p>
      </dsp:txBody>
      <dsp:txXfrm>
        <a:off x="419952" y="1060777"/>
        <a:ext cx="1247699" cy="831798"/>
      </dsp:txXfrm>
    </dsp:sp>
    <dsp:sp modelId="{4D5B16ED-6132-49D1-83F8-D8CF08088BCB}">
      <dsp:nvSpPr>
        <dsp:cNvPr id="0" name=""/>
        <dsp:cNvSpPr/>
      </dsp:nvSpPr>
      <dsp:spPr>
        <a:xfrm>
          <a:off x="1813216" y="1131480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608742"/>
            <a:satOff val="30000"/>
            <a:lumOff val="53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8742"/>
              <a:satOff val="30000"/>
              <a:lumOff val="5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 </a:t>
          </a:r>
          <a:r>
            <a:rPr lang="en-US" sz="1100" kern="1200" dirty="0"/>
            <a:t>is called the </a:t>
          </a:r>
          <a:r>
            <a:rPr lang="en-US" sz="1100" b="1" i="1" kern="1200" dirty="0"/>
            <a:t>latent heat</a:t>
          </a:r>
          <a:r>
            <a:rPr lang="en-US" sz="1100" kern="1200" dirty="0"/>
            <a:t>.</a:t>
          </a:r>
        </a:p>
      </dsp:txBody>
      <dsp:txXfrm>
        <a:off x="2158413" y="1131480"/>
        <a:ext cx="1035589" cy="690393"/>
      </dsp:txXfrm>
    </dsp:sp>
    <dsp:sp modelId="{17612189-86F9-4199-A74B-56EE688B89F2}">
      <dsp:nvSpPr>
        <dsp:cNvPr id="0" name=""/>
        <dsp:cNvSpPr/>
      </dsp:nvSpPr>
      <dsp:spPr>
        <a:xfrm>
          <a:off x="3297561" y="1131480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Latent, or hidden, as energy enters or leaves</a:t>
          </a:r>
        </a:p>
      </dsp:txBody>
      <dsp:txXfrm>
        <a:off x="3642758" y="1131480"/>
        <a:ext cx="1035589" cy="690393"/>
      </dsp:txXfrm>
    </dsp:sp>
    <dsp:sp modelId="{FCD0BDEA-4EB8-46E3-A26F-2FC123FD2F1A}">
      <dsp:nvSpPr>
        <dsp:cNvPr id="0" name=""/>
        <dsp:cNvSpPr/>
      </dsp:nvSpPr>
      <dsp:spPr>
        <a:xfrm>
          <a:off x="4781906" y="1131480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without </a:t>
          </a:r>
          <a:r>
            <a:rPr lang="en-US" sz="1100" kern="1200" dirty="0"/>
            <a:t>changing system temperature.</a:t>
          </a:r>
        </a:p>
      </dsp:txBody>
      <dsp:txXfrm>
        <a:off x="5127103" y="1131480"/>
        <a:ext cx="1035589" cy="690393"/>
      </dsp:txXfrm>
    </dsp:sp>
    <dsp:sp modelId="{2E27C9F8-ABDB-4508-AC41-DA4E57004589}">
      <dsp:nvSpPr>
        <dsp:cNvPr id="0" name=""/>
        <dsp:cNvSpPr/>
      </dsp:nvSpPr>
      <dsp:spPr>
        <a:xfrm>
          <a:off x="4053" y="2009028"/>
          <a:ext cx="2079497" cy="831798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The latent heat of melting/freezing</a:t>
          </a:r>
        </a:p>
      </dsp:txBody>
      <dsp:txXfrm>
        <a:off x="419952" y="2009028"/>
        <a:ext cx="1247699" cy="831798"/>
      </dsp:txXfrm>
    </dsp:sp>
    <dsp:sp modelId="{82310990-5E75-485C-B61C-2781B4D2A4F0}">
      <dsp:nvSpPr>
        <dsp:cNvPr id="0" name=""/>
        <dsp:cNvSpPr/>
      </dsp:nvSpPr>
      <dsp:spPr>
        <a:xfrm>
          <a:off x="1813216" y="2079731"/>
          <a:ext cx="3638043" cy="690393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800" b="1" i="1" kern="1200" smtClean="0">
                    <a:latin typeface="Cambria Math" panose="02040503050406030204" pitchFamily="18" charset="0"/>
                  </a:rPr>
                  <m:t>𝑸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𝒎</m:t>
                </m:r>
                <m:sSub>
                  <m:sSubPr>
                    <m:ctrlPr>
                      <a:rPr lang="en-US" sz="1800" b="1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800" b="1" i="1" kern="1200">
                        <a:latin typeface="Cambria Math" panose="02040503050406030204" pitchFamily="18" charset="0"/>
                      </a:rPr>
                      <m:t>𝑳</m:t>
                    </m:r>
                  </m:e>
                  <m:sub>
                    <m:r>
                      <a:rPr lang="en-US" sz="1800" b="1" i="1" kern="1200">
                        <a:latin typeface="Cambria Math" panose="02040503050406030204" pitchFamily="18" charset="0"/>
                      </a:rPr>
                      <m:t>𝒇</m:t>
                    </m:r>
                  </m:sub>
                </m:sSub>
              </m:oMath>
            </m:oMathPara>
          </a14:m>
          <a:endParaRPr lang="en-US" sz="1800" b="1" kern="1200"/>
        </a:p>
      </dsp:txBody>
      <dsp:txXfrm>
        <a:off x="2158413" y="2079731"/>
        <a:ext cx="2947650" cy="690393"/>
      </dsp:txXfrm>
    </dsp:sp>
    <dsp:sp modelId="{C2C5D167-21C8-4CAA-A0B7-64B4B5B4BD72}">
      <dsp:nvSpPr>
        <dsp:cNvPr id="0" name=""/>
        <dsp:cNvSpPr/>
      </dsp:nvSpPr>
      <dsp:spPr>
        <a:xfrm>
          <a:off x="4053" y="2957279"/>
          <a:ext cx="2079497" cy="831798"/>
        </a:xfrm>
        <a:prstGeom prst="chevron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The latent heat of vaporization</a:t>
          </a:r>
        </a:p>
      </dsp:txBody>
      <dsp:txXfrm>
        <a:off x="419952" y="2957279"/>
        <a:ext cx="1247699" cy="831798"/>
      </dsp:txXfrm>
    </dsp:sp>
    <dsp:sp modelId="{82BD5FF6-5460-48D3-B4F2-6D643747716F}">
      <dsp:nvSpPr>
        <dsp:cNvPr id="0" name=""/>
        <dsp:cNvSpPr/>
      </dsp:nvSpPr>
      <dsp:spPr>
        <a:xfrm>
          <a:off x="1813216" y="3027982"/>
          <a:ext cx="3638043" cy="690393"/>
        </a:xfrm>
        <a:prstGeom prst="chevron">
          <a:avLst/>
        </a:prstGeom>
        <a:solidFill>
          <a:schemeClr val="accent3">
            <a:tint val="40000"/>
            <a:alpha val="90000"/>
            <a:hueOff val="1420399"/>
            <a:satOff val="70000"/>
            <a:lumOff val="124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20399"/>
              <a:satOff val="70000"/>
              <a:lumOff val="12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800" b="1" i="1" kern="1200" smtClean="0">
                    <a:latin typeface="Cambria Math" panose="02040503050406030204" pitchFamily="18" charset="0"/>
                  </a:rPr>
                  <m:t>𝑸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800" b="1" i="1" kern="1200" smtClean="0">
                    <a:latin typeface="Cambria Math" panose="02040503050406030204" pitchFamily="18" charset="0"/>
                  </a:rPr>
                  <m:t>𝒎</m:t>
                </m:r>
                <m:sSub>
                  <m:sSubPr>
                    <m:ctrlPr>
                      <a:rPr lang="en-US" sz="1800" b="1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800" b="1" i="1" kern="1200">
                        <a:latin typeface="Cambria Math" panose="02040503050406030204" pitchFamily="18" charset="0"/>
                      </a:rPr>
                      <m:t>𝑳</m:t>
                    </m:r>
                  </m:e>
                  <m:sub>
                    <m:r>
                      <a:rPr lang="en-US" sz="1800" b="1" i="1" kern="1200">
                        <a:latin typeface="Cambria Math" panose="02040503050406030204" pitchFamily="18" charset="0"/>
                      </a:rPr>
                      <m:t>𝒗</m:t>
                    </m:r>
                  </m:sub>
                </m:sSub>
              </m:oMath>
            </m:oMathPara>
          </a14:m>
          <a:endParaRPr lang="en-US" sz="1800" b="1" kern="1200"/>
        </a:p>
      </dsp:txBody>
      <dsp:txXfrm>
        <a:off x="2158413" y="3027982"/>
        <a:ext cx="2947650" cy="690393"/>
      </dsp:txXfrm>
    </dsp:sp>
    <dsp:sp modelId="{AF0B8504-8B88-4E04-97FB-619D6760AE89}">
      <dsp:nvSpPr>
        <dsp:cNvPr id="0" name=""/>
        <dsp:cNvSpPr/>
      </dsp:nvSpPr>
      <dsp:spPr>
        <a:xfrm>
          <a:off x="4053" y="3905530"/>
          <a:ext cx="2079497" cy="831798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Careful with the sign of Q!</a:t>
          </a:r>
        </a:p>
      </dsp:txBody>
      <dsp:txXfrm>
        <a:off x="419952" y="3905530"/>
        <a:ext cx="1247699" cy="831798"/>
      </dsp:txXfrm>
    </dsp:sp>
    <dsp:sp modelId="{9D75718B-BDDF-4937-8DCF-53B5F3A7001D}">
      <dsp:nvSpPr>
        <dsp:cNvPr id="0" name=""/>
        <dsp:cNvSpPr/>
      </dsp:nvSpPr>
      <dsp:spPr>
        <a:xfrm>
          <a:off x="1813216" y="3976233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Can be positive or negative</a:t>
          </a:r>
        </a:p>
      </dsp:txBody>
      <dsp:txXfrm>
        <a:off x="2158413" y="3976233"/>
        <a:ext cx="1035589" cy="690393"/>
      </dsp:txXfrm>
    </dsp:sp>
    <dsp:sp modelId="{2434E60B-F823-4C9B-B94C-746AD1812DF9}">
      <dsp:nvSpPr>
        <dsp:cNvPr id="0" name=""/>
        <dsp:cNvSpPr/>
      </dsp:nvSpPr>
      <dsp:spPr>
        <a:xfrm>
          <a:off x="3297561" y="3976233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1826227"/>
            <a:satOff val="90000"/>
            <a:lumOff val="160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26227"/>
              <a:satOff val="90000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If heat is absorbed, is positive</a:t>
          </a:r>
        </a:p>
      </dsp:txBody>
      <dsp:txXfrm>
        <a:off x="3642758" y="3976233"/>
        <a:ext cx="1035589" cy="690393"/>
      </dsp:txXfrm>
    </dsp:sp>
    <dsp:sp modelId="{33D926EE-A451-47D9-98C2-7910818B7070}">
      <dsp:nvSpPr>
        <dsp:cNvPr id="0" name=""/>
        <dsp:cNvSpPr/>
      </dsp:nvSpPr>
      <dsp:spPr>
        <a:xfrm>
          <a:off x="4781906" y="3976233"/>
          <a:ext cx="1725982" cy="690393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If heat is dissipated, is negative</a:t>
          </a:r>
        </a:p>
      </dsp:txBody>
      <dsp:txXfrm>
        <a:off x="5127103" y="3976233"/>
        <a:ext cx="1035589" cy="690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D9C6E-D251-46EF-A49F-F9769D1F92BD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2622-C054-497B-B01A-361FB7C6F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34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F17FD-155D-4ED8-B95A-631317CC3765}" type="slidenum">
              <a:rPr lang="en-US"/>
              <a:pPr/>
              <a:t>2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C25A7-563D-45CC-B561-9849C6C76E96}" type="slidenum">
              <a:rPr lang="en-US"/>
              <a:pPr/>
              <a:t>3</a:t>
            </a:fld>
            <a:endParaRPr lang="en-US"/>
          </a:p>
        </p:txBody>
      </p:sp>
      <p:sp>
        <p:nvSpPr>
          <p:cNvPr id="156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6AE0D2-81BD-4C1F-AEEA-418D0D8109FF}" type="slidenum">
              <a:rPr lang="en-US"/>
              <a:pPr/>
              <a:t>4</a:t>
            </a:fld>
            <a:endParaRPr lang="en-US"/>
          </a:p>
        </p:txBody>
      </p:sp>
      <p:sp>
        <p:nvSpPr>
          <p:cNvPr id="156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A4C82-DD2B-1098-9757-9B520B9DE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CCD4AF-FD6E-A2FF-DD53-843C8028E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2CA03-7E72-89B9-A3F8-AA108B2CB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35603-AF3A-2EF1-81AC-F8D239AB6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1E4F8-4E1B-E731-D45F-C6AA043EF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8F01A-FCA7-C428-125C-51B988EE8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D4153-E43B-C542-998E-B4BA02B0F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F103B-2052-D543-63DD-0C62DC29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279FE-57FF-72C8-9566-32BDCA2CA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5141D-1D24-4F76-343E-7B3D21D9B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35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860FA-5631-C0F3-BFCE-D491981C0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7791D-888B-CCC2-BF8C-527DE7C0E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F6C0F-A941-0607-5DCB-08FA5CD3E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E03A-D051-1CCB-3B6B-046E547EC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3A9BF-F258-1195-6DDB-2505A38D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6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837F-6235-A62C-B63A-E660466F8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20C1-95EE-75E3-BB70-5E73100A1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7CA02-BA53-B24B-FC87-595878E52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16ACE-3D1E-CCA2-E628-05739E8AB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EA385-706F-8C2F-8EEB-136D0EB31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76493-B427-7298-D7BC-BC00FFF8C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4E5D9-885E-C72B-D33D-21D36DAB7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5EC40-F9AE-F61A-4521-D5689417F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809BE-143F-10EE-D4B3-411087ADD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B3E39-E27E-3682-78B5-F51CDF521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5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8094F-0F4A-5918-3690-9EF9FB72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AF6F4-E889-F374-3C2C-0759382FC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04632-16A6-F232-4D0D-0F1512A89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51FEF-89F3-9264-E31D-F9D34EA9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5507B-6AEC-19D3-A45F-7BFB04D6B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98130-C461-93EE-FF3D-2CC52748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F9705-ABFF-7898-CC61-1D29D80CD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96CE1-B447-6572-8899-9C99F3071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B6456-2418-288C-9134-81B682CA0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4FFAD4-E5FF-EA0A-5836-4B746C719C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B8073F-7926-8A42-C625-0F986C5A88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2839C0-2065-2E2D-60D5-C8537062F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68185A-6633-2F85-5D50-A69691487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30BD19-5D12-664A-C617-12402F55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6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7F90-4AF4-0A04-1DC6-57ACD2B4D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608012-2C9B-79C5-CDC8-F39D929C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FD859F-C4AC-4225-4288-399B0637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F98D-40A9-F5FF-1187-431B00A9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8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196142-5A70-1401-8209-4D613F599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0D1C6A-0257-A091-A429-E6CB269FD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88367-56FE-D084-9243-42C3E360B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2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BCB2C-2993-EC32-09D1-97DFB3282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96FE0-2441-8827-7B73-47C4E1BF6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CD72E-C29B-60C7-2688-CC610CC61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AC173-272A-2FA9-9DE2-B57ABF078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B09EB-E1E3-CD9E-BA6F-3DB77AA81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0F113-CBFE-ED9E-E454-82822086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4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DB9BB-4FBA-2A7D-1347-6D1AA26BC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DAAD3A-3303-26FD-45B6-B3AC4D2C0A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5D73F-BFF7-7702-96E7-B3223544C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3D864-B1E1-3502-8528-7940A5523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F80AB-9745-A934-908E-F140CBE0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60F40-90D5-822B-1315-5CD24A6E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671847-C597-3B24-2053-985984505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C5FEF-BF40-8F31-D227-7CF841AFC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09925-70A5-CB5E-249A-A40D3D8209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D9D40-BB01-3B19-65C8-3A3B713255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F67AE-87DC-3302-D677-122E6708B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4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urses.lumenlearning.com/boundless-physics/chapter/specific-heat/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http://commons.wikimedia.org/wiki/file:hot_cold_mug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hyperlink" Target="https://xaktly.com/HeatCapacity.html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30.xml"/><Relationship Id="rId3" Type="http://schemas.openxmlformats.org/officeDocument/2006/relationships/image" Target="../media/image6.jp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3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30.xml"/><Relationship Id="rId5" Type="http://schemas.openxmlformats.org/officeDocument/2006/relationships/diagramData" Target="../diagrams/data4.xml"/><Relationship Id="rId10" Type="http://schemas.openxmlformats.org/officeDocument/2006/relationships/diagramData" Target="../diagrams/data5.xml"/><Relationship Id="rId4" Type="http://schemas.openxmlformats.org/officeDocument/2006/relationships/hyperlink" Target="http://physics.stackexchange.com/questions/272893/could-a-candle-theoretically-melt-iron" TargetMode="External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/>
              <a:t>Heat Capacity and Latent Heat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9950771" y="890052"/>
            <a:ext cx="1856997" cy="225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4988" name="Rectangle 1534987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4990" name="Freeform: Shape 1534989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34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en-US" b="1" dirty="0"/>
              <a:t>Heat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260EB60-8A6C-7116-1B88-6B3C6E13FF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9551331"/>
              </p:ext>
            </p:extLst>
          </p:nvPr>
        </p:nvGraphicFramePr>
        <p:xfrm>
          <a:off x="439866" y="1940440"/>
          <a:ext cx="5526467" cy="405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3498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/>
        </p:blipFill>
        <p:spPr bwMode="auto">
          <a:xfrm>
            <a:off x="6880610" y="1699021"/>
            <a:ext cx="4737650" cy="34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930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59562" name="Rectangle 1559561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9564" name="Freeform: Shape 1559563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2CE18-968D-3C6F-4F83-2F538850E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n-US" dirty="0"/>
              <a:t>Specific Heat Capacity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0D29056D-31C4-ACA3-5B21-A0FE0B8362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150666"/>
                  </p:ext>
                </p:extLst>
              </p:nvPr>
            </p:nvGraphicFramePr>
            <p:xfrm>
              <a:off x="425824" y="1771329"/>
              <a:ext cx="9092019" cy="486691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0D29056D-31C4-ACA3-5B21-A0FE0B8362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150666"/>
                  </p:ext>
                </p:extLst>
              </p:nvPr>
            </p:nvGraphicFramePr>
            <p:xfrm>
              <a:off x="425824" y="1771329"/>
              <a:ext cx="9092019" cy="486691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pic>
        <p:nvPicPr>
          <p:cNvPr id="1559559" name="Graphic 1559558">
            <a:extLst>
              <a:ext uri="{FF2B5EF4-FFF2-40B4-BE49-F238E27FC236}">
                <a16:creationId xmlns:a16="http://schemas.microsoft.com/office/drawing/2014/main" id="{B80D08C0-970F-1EF7-6F99-56AAFE18FB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rcRect/>
          <a:stretch/>
        </p:blipFill>
        <p:spPr>
          <a:xfrm>
            <a:off x="7040074" y="308169"/>
            <a:ext cx="5059352" cy="2595788"/>
          </a:xfrm>
          <a:prstGeom prst="rect">
            <a:avLst/>
          </a:prstGeom>
        </p:spPr>
      </p:pic>
      <p:sp>
        <p:nvSpPr>
          <p:cNvPr id="1559566" name="Freeform: Shape 1559565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11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63657" name="Rectangle 1563656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3659" name="Freeform: Shape 1563658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63652" name="Rectangle 4"/>
          <p:cNvSpPr>
            <a:spLocks noGrp="1" noChangeArrowheads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en-US"/>
              <a:t>Phase Changes and Latent Heat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438D86-F7EC-5E62-5A34-4D00F791F8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674427" y="2008774"/>
            <a:ext cx="3720152" cy="28505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Diagram 8">
                <a:extLst>
                  <a:ext uri="{FF2B5EF4-FFF2-40B4-BE49-F238E27FC236}">
                    <a16:creationId xmlns:a16="http://schemas.microsoft.com/office/drawing/2014/main" id="{EC828107-A82E-3DE2-E66D-F5964546D2C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31099001"/>
                  </p:ext>
                </p:extLst>
              </p:nvPr>
            </p:nvGraphicFramePr>
            <p:xfrm>
              <a:off x="5248959" y="1828800"/>
              <a:ext cx="6511943" cy="484985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</mc:Choice>
        <mc:Fallback xmlns="">
          <p:graphicFrame>
            <p:nvGraphicFramePr>
              <p:cNvPr id="9" name="Diagram 8">
                <a:extLst>
                  <a:ext uri="{FF2B5EF4-FFF2-40B4-BE49-F238E27FC236}">
                    <a16:creationId xmlns:a16="http://schemas.microsoft.com/office/drawing/2014/main" id="{EC828107-A82E-3DE2-E66D-F5964546D2C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31099001"/>
                  </p:ext>
                </p:extLst>
              </p:nvPr>
            </p:nvGraphicFramePr>
            <p:xfrm>
              <a:off x="5248959" y="1828800"/>
              <a:ext cx="6511943" cy="484985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0" r:lo="rId11" r:qs="rId12" r:cs="rId13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41404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364</Words>
  <Application>Microsoft Office PowerPoint</Application>
  <PresentationFormat>Widescreen</PresentationFormat>
  <Paragraphs>52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Symbol</vt:lpstr>
      <vt:lpstr>Office Theme</vt:lpstr>
      <vt:lpstr>Heat Capacity and Latent Heat</vt:lpstr>
      <vt:lpstr>Heat</vt:lpstr>
      <vt:lpstr>Specific Heat Capacity</vt:lpstr>
      <vt:lpstr>Phase Changes and Latent Heat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Statics and Torque</dc:title>
  <dc:creator>Dmitriy Beznosko</dc:creator>
  <cp:lastModifiedBy>Dmitriy Beznosko</cp:lastModifiedBy>
  <cp:revision>1</cp:revision>
  <dcterms:created xsi:type="dcterms:W3CDTF">2023-04-01T22:25:47Z</dcterms:created>
  <dcterms:modified xsi:type="dcterms:W3CDTF">2023-05-08T21:48:30Z</dcterms:modified>
</cp:coreProperties>
</file>