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3.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4.xml" ContentType="application/vnd.openxmlformats-officedocument.drawingml.diagramData+xml"/>
  <Override PartName="/ppt/diagrams/data5.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6.xml" ContentType="application/vnd.openxmlformats-officedocument.drawingml.diagramData+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diagrams/data2.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314" r:id="rId2"/>
    <p:sldId id="256" r:id="rId3"/>
    <p:sldId id="316" r:id="rId4"/>
    <p:sldId id="315"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B092B7-6462-4E6D-813D-C803BB6536BD}" v="676" dt="2023-04-15T21:32:56.8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1" autoAdjust="0"/>
    <p:restoredTop sz="94660"/>
  </p:normalViewPr>
  <p:slideViewPr>
    <p:cSldViewPr snapToGrid="0">
      <p:cViewPr varScale="1">
        <p:scale>
          <a:sx n="161" d="100"/>
          <a:sy n="161" d="100"/>
        </p:scale>
        <p:origin x="156"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CBE540D2-B519-473E-984E-43E41422D626}"/>
    <pc:docChg chg="undo custSel addSld modSld">
      <pc:chgData name="Dmitriy Beznosko" userId="8bcdeb23-d2dd-465e-bda6-8e644f22b48c" providerId="ADAL" clId="{CBE540D2-B519-473E-984E-43E41422D626}" dt="2023-04-01T22:58:30.980" v="1492" actId="12100"/>
      <pc:docMkLst>
        <pc:docMk/>
      </pc:docMkLst>
      <pc:sldChg chg="addSp delSp modSp mod setBg">
        <pc:chgData name="Dmitriy Beznosko" userId="8bcdeb23-d2dd-465e-bda6-8e644f22b48c" providerId="ADAL" clId="{CBE540D2-B519-473E-984E-43E41422D626}" dt="2023-04-01T22:34:40.458" v="463" actId="12100"/>
        <pc:sldMkLst>
          <pc:docMk/>
          <pc:sldMk cId="1355866590" sldId="256"/>
        </pc:sldMkLst>
        <pc:spChg chg="mod">
          <ac:chgData name="Dmitriy Beznosko" userId="8bcdeb23-d2dd-465e-bda6-8e644f22b48c" providerId="ADAL" clId="{CBE540D2-B519-473E-984E-43E41422D626}" dt="2023-04-01T22:33:21.858" v="428" actId="26606"/>
          <ac:spMkLst>
            <pc:docMk/>
            <pc:sldMk cId="1355866590" sldId="256"/>
            <ac:spMk id="4" creationId="{8676F704-2B2E-0E59-36E2-6D4F76E9F37B}"/>
          </ac:spMkLst>
        </pc:spChg>
        <pc:spChg chg="del mod">
          <ac:chgData name="Dmitriy Beznosko" userId="8bcdeb23-d2dd-465e-bda6-8e644f22b48c" providerId="ADAL" clId="{CBE540D2-B519-473E-984E-43E41422D626}" dt="2023-04-01T22:30:39.917" v="402" actId="12084"/>
          <ac:spMkLst>
            <pc:docMk/>
            <pc:sldMk cId="1355866590" sldId="256"/>
            <ac:spMk id="5" creationId="{71AD4002-33B2-B0FB-7552-6896526964DD}"/>
          </ac:spMkLst>
        </pc:spChg>
        <pc:spChg chg="add del">
          <ac:chgData name="Dmitriy Beznosko" userId="8bcdeb23-d2dd-465e-bda6-8e644f22b48c" providerId="ADAL" clId="{CBE540D2-B519-473E-984E-43E41422D626}" dt="2023-04-01T22:33:21.858" v="428" actId="26606"/>
          <ac:spMkLst>
            <pc:docMk/>
            <pc:sldMk cId="1355866590" sldId="256"/>
            <ac:spMk id="13" creationId="{AA866F0E-F54B-4BF5-8A88-7D97BD45FC0C}"/>
          </ac:spMkLst>
        </pc:spChg>
        <pc:spChg chg="add del">
          <ac:chgData name="Dmitriy Beznosko" userId="8bcdeb23-d2dd-465e-bda6-8e644f22b48c" providerId="ADAL" clId="{CBE540D2-B519-473E-984E-43E41422D626}" dt="2023-04-01T22:33:21.858" v="428" actId="26606"/>
          <ac:spMkLst>
            <pc:docMk/>
            <pc:sldMk cId="1355866590" sldId="256"/>
            <ac:spMk id="15" creationId="{8229EC50-E910-4AE2-9EEA-604A81EF6147}"/>
          </ac:spMkLst>
        </pc:spChg>
        <pc:graphicFrameChg chg="add mod ord modGraphic">
          <ac:chgData name="Dmitriy Beznosko" userId="8bcdeb23-d2dd-465e-bda6-8e644f22b48c" providerId="ADAL" clId="{CBE540D2-B519-473E-984E-43E41422D626}" dt="2023-04-01T22:34:40.458" v="463" actId="12100"/>
          <ac:graphicFrameMkLst>
            <pc:docMk/>
            <pc:sldMk cId="1355866590" sldId="256"/>
            <ac:graphicFrameMk id="6" creationId="{F96DB644-D521-5AA7-72C4-B0B7A75C725E}"/>
          </ac:graphicFrameMkLst>
        </pc:graphicFrameChg>
        <pc:picChg chg="add mod">
          <ac:chgData name="Dmitriy Beznosko" userId="8bcdeb23-d2dd-465e-bda6-8e644f22b48c" providerId="ADAL" clId="{CBE540D2-B519-473E-984E-43E41422D626}" dt="2023-04-01T22:34:25.662" v="462" actId="1076"/>
          <ac:picMkLst>
            <pc:docMk/>
            <pc:sldMk cId="1355866590" sldId="256"/>
            <ac:picMk id="8" creationId="{D65B2329-302D-0F77-724F-748B5FD188D9}"/>
          </ac:picMkLst>
        </pc:picChg>
      </pc:sldChg>
      <pc:sldChg chg="addSp delSp modSp mod setBg">
        <pc:chgData name="Dmitriy Beznosko" userId="8bcdeb23-d2dd-465e-bda6-8e644f22b48c" providerId="ADAL" clId="{CBE540D2-B519-473E-984E-43E41422D626}" dt="2023-04-01T22:41:48.799" v="825" actId="21"/>
        <pc:sldMkLst>
          <pc:docMk/>
          <pc:sldMk cId="1588371576" sldId="315"/>
        </pc:sldMkLst>
        <pc:spChg chg="mod">
          <ac:chgData name="Dmitriy Beznosko" userId="8bcdeb23-d2dd-465e-bda6-8e644f22b48c" providerId="ADAL" clId="{CBE540D2-B519-473E-984E-43E41422D626}" dt="2023-04-01T22:28:29.171" v="39" actId="20577"/>
          <ac:spMkLst>
            <pc:docMk/>
            <pc:sldMk cId="1588371576" sldId="315"/>
            <ac:spMk id="2" creationId="{75D2454C-AFB8-10CC-AFB9-DBE7AA62A3FC}"/>
          </ac:spMkLst>
        </pc:spChg>
        <pc:spChg chg="del">
          <ac:chgData name="Dmitriy Beznosko" userId="8bcdeb23-d2dd-465e-bda6-8e644f22b48c" providerId="ADAL" clId="{CBE540D2-B519-473E-984E-43E41422D626}" dt="2023-04-01T22:28:00.646" v="0" actId="931"/>
          <ac:spMkLst>
            <pc:docMk/>
            <pc:sldMk cId="1588371576" sldId="315"/>
            <ac:spMk id="3" creationId="{E1A89EAD-ACDE-5685-90D7-A318D535D66A}"/>
          </ac:spMkLst>
        </pc:spChg>
        <pc:spChg chg="add del mod">
          <ac:chgData name="Dmitriy Beznosko" userId="8bcdeb23-d2dd-465e-bda6-8e644f22b48c" providerId="ADAL" clId="{CBE540D2-B519-473E-984E-43E41422D626}" dt="2023-04-01T22:41:48.799" v="825" actId="21"/>
          <ac:spMkLst>
            <pc:docMk/>
            <pc:sldMk cId="1588371576" sldId="315"/>
            <ac:spMk id="7" creationId="{5E01479E-61FD-B115-B744-8417A381F118}"/>
          </ac:spMkLst>
        </pc:spChg>
        <pc:spChg chg="add del mod">
          <ac:chgData name="Dmitriy Beznosko" userId="8bcdeb23-d2dd-465e-bda6-8e644f22b48c" providerId="ADAL" clId="{CBE540D2-B519-473E-984E-43E41422D626}" dt="2023-04-01T22:41:48.799" v="825" actId="21"/>
          <ac:spMkLst>
            <pc:docMk/>
            <pc:sldMk cId="1588371576" sldId="315"/>
            <ac:spMk id="8" creationId="{BCF7B8AE-A395-9488-2867-493A1A191EF3}"/>
          </ac:spMkLst>
        </pc:spChg>
        <pc:spChg chg="add del mod">
          <ac:chgData name="Dmitriy Beznosko" userId="8bcdeb23-d2dd-465e-bda6-8e644f22b48c" providerId="ADAL" clId="{CBE540D2-B519-473E-984E-43E41422D626}" dt="2023-04-01T22:38:47.320" v="775" actId="12084"/>
          <ac:spMkLst>
            <pc:docMk/>
            <pc:sldMk cId="1588371576" sldId="315"/>
            <ac:spMk id="9" creationId="{3DFFF9E6-339B-7B04-F848-79E8FCD1FECC}"/>
          </ac:spMkLst>
        </pc:spChg>
        <pc:spChg chg="add">
          <ac:chgData name="Dmitriy Beznosko" userId="8bcdeb23-d2dd-465e-bda6-8e644f22b48c" providerId="ADAL" clId="{CBE540D2-B519-473E-984E-43E41422D626}" dt="2023-04-01T22:28:13.722" v="3" actId="26606"/>
          <ac:spMkLst>
            <pc:docMk/>
            <pc:sldMk cId="1588371576" sldId="315"/>
            <ac:spMk id="12" creationId="{2B97F24A-32CE-4C1C-A50D-3016B394DCFB}"/>
          </ac:spMkLst>
        </pc:spChg>
        <pc:spChg chg="add">
          <ac:chgData name="Dmitriy Beznosko" userId="8bcdeb23-d2dd-465e-bda6-8e644f22b48c" providerId="ADAL" clId="{CBE540D2-B519-473E-984E-43E41422D626}" dt="2023-04-01T22:28:13.722" v="3" actId="26606"/>
          <ac:spMkLst>
            <pc:docMk/>
            <pc:sldMk cId="1588371576" sldId="315"/>
            <ac:spMk id="14" creationId="{CD8B4F24-440B-49E9-B85D-733523DC064B}"/>
          </ac:spMkLst>
        </pc:spChg>
        <pc:graphicFrameChg chg="add mod">
          <ac:chgData name="Dmitriy Beznosko" userId="8bcdeb23-d2dd-465e-bda6-8e644f22b48c" providerId="ADAL" clId="{CBE540D2-B519-473E-984E-43E41422D626}" dt="2023-04-01T22:40:42.931" v="803" actId="12100"/>
          <ac:graphicFrameMkLst>
            <pc:docMk/>
            <pc:sldMk cId="1588371576" sldId="315"/>
            <ac:graphicFrameMk id="6" creationId="{3D8716B3-E29D-D927-4786-3CE37F756F8E}"/>
          </ac:graphicFrameMkLst>
        </pc:graphicFrameChg>
        <pc:picChg chg="add mod">
          <ac:chgData name="Dmitriy Beznosko" userId="8bcdeb23-d2dd-465e-bda6-8e644f22b48c" providerId="ADAL" clId="{CBE540D2-B519-473E-984E-43E41422D626}" dt="2023-04-01T22:28:16.748" v="4" actId="14100"/>
          <ac:picMkLst>
            <pc:docMk/>
            <pc:sldMk cId="1588371576" sldId="315"/>
            <ac:picMk id="5" creationId="{86EA02AA-E512-0366-83D8-097819275F29}"/>
          </ac:picMkLst>
        </pc:picChg>
      </pc:sldChg>
      <pc:sldChg chg="addSp delSp modSp new mod">
        <pc:chgData name="Dmitriy Beznosko" userId="8bcdeb23-d2dd-465e-bda6-8e644f22b48c" providerId="ADAL" clId="{CBE540D2-B519-473E-984E-43E41422D626}" dt="2023-04-01T22:52:30.317" v="1202" actId="12100"/>
        <pc:sldMkLst>
          <pc:docMk/>
          <pc:sldMk cId="617719031" sldId="316"/>
        </pc:sldMkLst>
        <pc:spChg chg="mod">
          <ac:chgData name="Dmitriy Beznosko" userId="8bcdeb23-d2dd-465e-bda6-8e644f22b48c" providerId="ADAL" clId="{CBE540D2-B519-473E-984E-43E41422D626}" dt="2023-04-01T22:42:04.916" v="871" actId="20577"/>
          <ac:spMkLst>
            <pc:docMk/>
            <pc:sldMk cId="617719031" sldId="316"/>
            <ac:spMk id="2" creationId="{84FDD0F7-04CA-0AEC-0444-0BE8EB6035A9}"/>
          </ac:spMkLst>
        </pc:spChg>
        <pc:spChg chg="del mod">
          <ac:chgData name="Dmitriy Beznosko" userId="8bcdeb23-d2dd-465e-bda6-8e644f22b48c" providerId="ADAL" clId="{CBE540D2-B519-473E-984E-43E41422D626}" dt="2023-04-01T22:50:07.839" v="1178" actId="12084"/>
          <ac:spMkLst>
            <pc:docMk/>
            <pc:sldMk cId="617719031" sldId="316"/>
            <ac:spMk id="3" creationId="{37E524AD-CE43-9BDF-2937-E5AD849A9B3C}"/>
          </ac:spMkLst>
        </pc:spChg>
        <pc:spChg chg="add mod">
          <ac:chgData name="Dmitriy Beznosko" userId="8bcdeb23-d2dd-465e-bda6-8e644f22b48c" providerId="ADAL" clId="{CBE540D2-B519-473E-984E-43E41422D626}" dt="2023-04-01T22:48:34.937" v="1108" actId="20577"/>
          <ac:spMkLst>
            <pc:docMk/>
            <pc:sldMk cId="617719031" sldId="316"/>
            <ac:spMk id="4" creationId="{556641F7-417C-1AB1-D9F2-F2F9D10C2D1E}"/>
          </ac:spMkLst>
        </pc:spChg>
        <pc:spChg chg="add mod">
          <ac:chgData name="Dmitriy Beznosko" userId="8bcdeb23-d2dd-465e-bda6-8e644f22b48c" providerId="ADAL" clId="{CBE540D2-B519-473E-984E-43E41422D626}" dt="2023-04-01T22:48:34.937" v="1108" actId="20577"/>
          <ac:spMkLst>
            <pc:docMk/>
            <pc:sldMk cId="617719031" sldId="316"/>
            <ac:spMk id="5" creationId="{A60E1900-72FB-695D-AAB6-8AEF915B0D63}"/>
          </ac:spMkLst>
        </pc:spChg>
        <pc:spChg chg="add mod">
          <ac:chgData name="Dmitriy Beznosko" userId="8bcdeb23-d2dd-465e-bda6-8e644f22b48c" providerId="ADAL" clId="{CBE540D2-B519-473E-984E-43E41422D626}" dt="2023-04-01T22:48:34.937" v="1108" actId="20577"/>
          <ac:spMkLst>
            <pc:docMk/>
            <pc:sldMk cId="617719031" sldId="316"/>
            <ac:spMk id="9" creationId="{D72C6D04-B8D2-6E57-2487-96817DCD6EF5}"/>
          </ac:spMkLst>
        </pc:spChg>
        <pc:spChg chg="add mod">
          <ac:chgData name="Dmitriy Beznosko" userId="8bcdeb23-d2dd-465e-bda6-8e644f22b48c" providerId="ADAL" clId="{CBE540D2-B519-473E-984E-43E41422D626}" dt="2023-04-01T22:48:34.937" v="1108" actId="20577"/>
          <ac:spMkLst>
            <pc:docMk/>
            <pc:sldMk cId="617719031" sldId="316"/>
            <ac:spMk id="12" creationId="{6FD817DF-1C59-E013-4A61-7D94548FA9E6}"/>
          </ac:spMkLst>
        </pc:spChg>
        <pc:spChg chg="add mod">
          <ac:chgData name="Dmitriy Beznosko" userId="8bcdeb23-d2dd-465e-bda6-8e644f22b48c" providerId="ADAL" clId="{CBE540D2-B519-473E-984E-43E41422D626}" dt="2023-04-01T22:48:34.937" v="1108" actId="20577"/>
          <ac:spMkLst>
            <pc:docMk/>
            <pc:sldMk cId="617719031" sldId="316"/>
            <ac:spMk id="13" creationId="{F466BAA3-1165-B096-A2A0-7D1E856EDEAE}"/>
          </ac:spMkLst>
        </pc:spChg>
        <pc:spChg chg="add mod">
          <ac:chgData name="Dmitriy Beznosko" userId="8bcdeb23-d2dd-465e-bda6-8e644f22b48c" providerId="ADAL" clId="{CBE540D2-B519-473E-984E-43E41422D626}" dt="2023-04-01T22:48:34.937" v="1108" actId="20577"/>
          <ac:spMkLst>
            <pc:docMk/>
            <pc:sldMk cId="617719031" sldId="316"/>
            <ac:spMk id="14" creationId="{B91AE3EA-B1E8-0F1F-8687-3AFFC0EE8388}"/>
          </ac:spMkLst>
        </pc:spChg>
        <pc:spChg chg="add mod">
          <ac:chgData name="Dmitriy Beznosko" userId="8bcdeb23-d2dd-465e-bda6-8e644f22b48c" providerId="ADAL" clId="{CBE540D2-B519-473E-984E-43E41422D626}" dt="2023-04-01T22:48:34.937" v="1108" actId="20577"/>
          <ac:spMkLst>
            <pc:docMk/>
            <pc:sldMk cId="617719031" sldId="316"/>
            <ac:spMk id="15" creationId="{47C3FE8B-4C2B-9AA4-7BD8-935E0EDB5522}"/>
          </ac:spMkLst>
        </pc:spChg>
        <pc:spChg chg="add mod">
          <ac:chgData name="Dmitriy Beznosko" userId="8bcdeb23-d2dd-465e-bda6-8e644f22b48c" providerId="ADAL" clId="{CBE540D2-B519-473E-984E-43E41422D626}" dt="2023-04-01T22:48:34.937" v="1108" actId="20577"/>
          <ac:spMkLst>
            <pc:docMk/>
            <pc:sldMk cId="617719031" sldId="316"/>
            <ac:spMk id="17" creationId="{FA4E939A-1D15-EB74-C8F0-66B9C54B8743}"/>
          </ac:spMkLst>
        </pc:spChg>
        <pc:spChg chg="add mod">
          <ac:chgData name="Dmitriy Beznosko" userId="8bcdeb23-d2dd-465e-bda6-8e644f22b48c" providerId="ADAL" clId="{CBE540D2-B519-473E-984E-43E41422D626}" dt="2023-04-01T22:48:34.937" v="1108" actId="20577"/>
          <ac:spMkLst>
            <pc:docMk/>
            <pc:sldMk cId="617719031" sldId="316"/>
            <ac:spMk id="19" creationId="{B6137D77-54C1-1061-193E-0CEDF485EE2A}"/>
          </ac:spMkLst>
        </pc:spChg>
        <pc:spChg chg="add mod">
          <ac:chgData name="Dmitriy Beznosko" userId="8bcdeb23-d2dd-465e-bda6-8e644f22b48c" providerId="ADAL" clId="{CBE540D2-B519-473E-984E-43E41422D626}" dt="2023-04-01T22:48:40.696" v="1130" actId="1035"/>
          <ac:spMkLst>
            <pc:docMk/>
            <pc:sldMk cId="617719031" sldId="316"/>
            <ac:spMk id="21" creationId="{FE5FCAD6-C54E-FC00-6E93-336FFB8ADD87}"/>
          </ac:spMkLst>
        </pc:spChg>
        <pc:grpChg chg="add mod">
          <ac:chgData name="Dmitriy Beznosko" userId="8bcdeb23-d2dd-465e-bda6-8e644f22b48c" providerId="ADAL" clId="{CBE540D2-B519-473E-984E-43E41422D626}" dt="2023-04-01T22:48:34.937" v="1108" actId="20577"/>
          <ac:grpSpMkLst>
            <pc:docMk/>
            <pc:sldMk cId="617719031" sldId="316"/>
            <ac:grpSpMk id="6" creationId="{CC642CC3-B07B-C465-2D07-5BC191C26089}"/>
          </ac:grpSpMkLst>
        </pc:grpChg>
        <pc:grpChg chg="add mod">
          <ac:chgData name="Dmitriy Beznosko" userId="8bcdeb23-d2dd-465e-bda6-8e644f22b48c" providerId="ADAL" clId="{CBE540D2-B519-473E-984E-43E41422D626}" dt="2023-04-01T22:48:34.937" v="1108" actId="20577"/>
          <ac:grpSpMkLst>
            <pc:docMk/>
            <pc:sldMk cId="617719031" sldId="316"/>
            <ac:grpSpMk id="10" creationId="{AD208C95-08B4-1809-E968-4A3FE7F7DEF5}"/>
          </ac:grpSpMkLst>
        </pc:grpChg>
        <pc:grpChg chg="add mod">
          <ac:chgData name="Dmitriy Beznosko" userId="8bcdeb23-d2dd-465e-bda6-8e644f22b48c" providerId="ADAL" clId="{CBE540D2-B519-473E-984E-43E41422D626}" dt="2023-04-01T22:48:34.937" v="1108" actId="20577"/>
          <ac:grpSpMkLst>
            <pc:docMk/>
            <pc:sldMk cId="617719031" sldId="316"/>
            <ac:grpSpMk id="16" creationId="{E5D6244A-5B75-057D-8522-C8B86506D4B5}"/>
          </ac:grpSpMkLst>
        </pc:grpChg>
        <pc:graphicFrameChg chg="add mod">
          <ac:chgData name="Dmitriy Beznosko" userId="8bcdeb23-d2dd-465e-bda6-8e644f22b48c" providerId="ADAL" clId="{CBE540D2-B519-473E-984E-43E41422D626}" dt="2023-04-01T22:52:30.317" v="1202" actId="12100"/>
          <ac:graphicFrameMkLst>
            <pc:docMk/>
            <pc:sldMk cId="617719031" sldId="316"/>
            <ac:graphicFrameMk id="22" creationId="{F6C330D4-AFC8-0129-2B88-20BC9A8BCBE8}"/>
          </ac:graphicFrameMkLst>
        </pc:graphicFrameChg>
        <pc:cxnChg chg="add mod">
          <ac:chgData name="Dmitriy Beznosko" userId="8bcdeb23-d2dd-465e-bda6-8e644f22b48c" providerId="ADAL" clId="{CBE540D2-B519-473E-984E-43E41422D626}" dt="2023-04-01T22:48:34.937" v="1108" actId="20577"/>
          <ac:cxnSpMkLst>
            <pc:docMk/>
            <pc:sldMk cId="617719031" sldId="316"/>
            <ac:cxnSpMk id="8" creationId="{EDD8B444-5EEA-17A6-14A1-F4F2FD7D87B2}"/>
          </ac:cxnSpMkLst>
        </pc:cxnChg>
        <pc:cxnChg chg="add mod">
          <ac:chgData name="Dmitriy Beznosko" userId="8bcdeb23-d2dd-465e-bda6-8e644f22b48c" providerId="ADAL" clId="{CBE540D2-B519-473E-984E-43E41422D626}" dt="2023-04-01T22:48:34.937" v="1108" actId="20577"/>
          <ac:cxnSpMkLst>
            <pc:docMk/>
            <pc:sldMk cId="617719031" sldId="316"/>
            <ac:cxnSpMk id="11" creationId="{80D5A2C1-2B72-5F13-32D4-54F84AF78E4C}"/>
          </ac:cxnSpMkLst>
        </pc:cxnChg>
        <pc:cxnChg chg="add mod">
          <ac:chgData name="Dmitriy Beznosko" userId="8bcdeb23-d2dd-465e-bda6-8e644f22b48c" providerId="ADAL" clId="{CBE540D2-B519-473E-984E-43E41422D626}" dt="2023-04-01T22:48:34.937" v="1108" actId="20577"/>
          <ac:cxnSpMkLst>
            <pc:docMk/>
            <pc:sldMk cId="617719031" sldId="316"/>
            <ac:cxnSpMk id="18" creationId="{65F96719-1DEE-3485-3026-795E8199B165}"/>
          </ac:cxnSpMkLst>
        </pc:cxnChg>
      </pc:sldChg>
      <pc:sldChg chg="addSp delSp modSp new mod">
        <pc:chgData name="Dmitriy Beznosko" userId="8bcdeb23-d2dd-465e-bda6-8e644f22b48c" providerId="ADAL" clId="{CBE540D2-B519-473E-984E-43E41422D626}" dt="2023-04-01T22:58:30.980" v="1492" actId="12100"/>
        <pc:sldMkLst>
          <pc:docMk/>
          <pc:sldMk cId="1699559648" sldId="317"/>
        </pc:sldMkLst>
        <pc:spChg chg="mod">
          <ac:chgData name="Dmitriy Beznosko" userId="8bcdeb23-d2dd-465e-bda6-8e644f22b48c" providerId="ADAL" clId="{CBE540D2-B519-473E-984E-43E41422D626}" dt="2023-04-01T22:52:51.933" v="1223" actId="20577"/>
          <ac:spMkLst>
            <pc:docMk/>
            <pc:sldMk cId="1699559648" sldId="317"/>
            <ac:spMk id="2" creationId="{EBF3E404-F0E3-A44C-A153-F27FC83B07DB}"/>
          </ac:spMkLst>
        </pc:spChg>
        <pc:spChg chg="del mod">
          <ac:chgData name="Dmitriy Beznosko" userId="8bcdeb23-d2dd-465e-bda6-8e644f22b48c" providerId="ADAL" clId="{CBE540D2-B519-473E-984E-43E41422D626}" dt="2023-04-01T22:57:14.068" v="1487" actId="12084"/>
          <ac:spMkLst>
            <pc:docMk/>
            <pc:sldMk cId="1699559648" sldId="317"/>
            <ac:spMk id="3" creationId="{8CAE7395-6ADA-055D-BCA5-62383F50E4FD}"/>
          </ac:spMkLst>
        </pc:spChg>
        <pc:spChg chg="mod">
          <ac:chgData name="Dmitriy Beznosko" userId="8bcdeb23-d2dd-465e-bda6-8e644f22b48c" providerId="ADAL" clId="{CBE540D2-B519-473E-984E-43E41422D626}" dt="2023-04-01T22:54:42.718" v="1264" actId="20577"/>
          <ac:spMkLst>
            <pc:docMk/>
            <pc:sldMk cId="1699559648" sldId="317"/>
            <ac:spMk id="6" creationId="{3DD9310D-E60A-2A73-311C-EEE889B90EAC}"/>
          </ac:spMkLst>
        </pc:spChg>
        <pc:spChg chg="mod">
          <ac:chgData name="Dmitriy Beznosko" userId="8bcdeb23-d2dd-465e-bda6-8e644f22b48c" providerId="ADAL" clId="{CBE540D2-B519-473E-984E-43E41422D626}" dt="2023-04-01T22:54:42.718" v="1264" actId="20577"/>
          <ac:spMkLst>
            <pc:docMk/>
            <pc:sldMk cId="1699559648" sldId="317"/>
            <ac:spMk id="7" creationId="{05F3FCE6-662E-7122-2791-DEC2ADFA48F2}"/>
          </ac:spMkLst>
        </pc:spChg>
        <pc:spChg chg="mod">
          <ac:chgData name="Dmitriy Beznosko" userId="8bcdeb23-d2dd-465e-bda6-8e644f22b48c" providerId="ADAL" clId="{CBE540D2-B519-473E-984E-43E41422D626}" dt="2023-04-01T22:54:42.718" v="1264" actId="20577"/>
          <ac:spMkLst>
            <pc:docMk/>
            <pc:sldMk cId="1699559648" sldId="317"/>
            <ac:spMk id="10" creationId="{451DE5C8-2FEE-0AE0-E59F-0B18A6104042}"/>
          </ac:spMkLst>
        </pc:spChg>
        <pc:spChg chg="mod">
          <ac:chgData name="Dmitriy Beznosko" userId="8bcdeb23-d2dd-465e-bda6-8e644f22b48c" providerId="ADAL" clId="{CBE540D2-B519-473E-984E-43E41422D626}" dt="2023-04-01T22:54:42.718" v="1264" actId="20577"/>
          <ac:spMkLst>
            <pc:docMk/>
            <pc:sldMk cId="1699559648" sldId="317"/>
            <ac:spMk id="12" creationId="{96D726B3-F88C-53A0-A0B6-F7D1B502AC46}"/>
          </ac:spMkLst>
        </pc:spChg>
        <pc:spChg chg="mod">
          <ac:chgData name="Dmitriy Beznosko" userId="8bcdeb23-d2dd-465e-bda6-8e644f22b48c" providerId="ADAL" clId="{CBE540D2-B519-473E-984E-43E41422D626}" dt="2023-04-01T22:54:42.718" v="1264" actId="20577"/>
          <ac:spMkLst>
            <pc:docMk/>
            <pc:sldMk cId="1699559648" sldId="317"/>
            <ac:spMk id="13" creationId="{9B4D158D-C953-A821-967D-08009ABDA08C}"/>
          </ac:spMkLst>
        </pc:spChg>
        <pc:spChg chg="mod">
          <ac:chgData name="Dmitriy Beznosko" userId="8bcdeb23-d2dd-465e-bda6-8e644f22b48c" providerId="ADAL" clId="{CBE540D2-B519-473E-984E-43E41422D626}" dt="2023-04-01T22:54:42.718" v="1264" actId="20577"/>
          <ac:spMkLst>
            <pc:docMk/>
            <pc:sldMk cId="1699559648" sldId="317"/>
            <ac:spMk id="14" creationId="{694BCD74-CDD9-D83C-90B9-FD9BA257DE54}"/>
          </ac:spMkLst>
        </pc:spChg>
        <pc:spChg chg="mod">
          <ac:chgData name="Dmitriy Beznosko" userId="8bcdeb23-d2dd-465e-bda6-8e644f22b48c" providerId="ADAL" clId="{CBE540D2-B519-473E-984E-43E41422D626}" dt="2023-04-01T22:54:42.718" v="1264" actId="20577"/>
          <ac:spMkLst>
            <pc:docMk/>
            <pc:sldMk cId="1699559648" sldId="317"/>
            <ac:spMk id="16" creationId="{BB4FD98B-D5FC-CA94-63EF-C661C16F3E5E}"/>
          </ac:spMkLst>
        </pc:spChg>
        <pc:spChg chg="mod">
          <ac:chgData name="Dmitriy Beznosko" userId="8bcdeb23-d2dd-465e-bda6-8e644f22b48c" providerId="ADAL" clId="{CBE540D2-B519-473E-984E-43E41422D626}" dt="2023-04-01T22:54:42.718" v="1264" actId="20577"/>
          <ac:spMkLst>
            <pc:docMk/>
            <pc:sldMk cId="1699559648" sldId="317"/>
            <ac:spMk id="17" creationId="{DA3AF942-5E34-785B-50F9-376F817B7C4E}"/>
          </ac:spMkLst>
        </pc:spChg>
        <pc:spChg chg="mod">
          <ac:chgData name="Dmitriy Beznosko" userId="8bcdeb23-d2dd-465e-bda6-8e644f22b48c" providerId="ADAL" clId="{CBE540D2-B519-473E-984E-43E41422D626}" dt="2023-04-01T22:54:42.718" v="1264" actId="20577"/>
          <ac:spMkLst>
            <pc:docMk/>
            <pc:sldMk cId="1699559648" sldId="317"/>
            <ac:spMk id="18" creationId="{BEDEA0F6-5961-916A-5296-CD35196E5D81}"/>
          </ac:spMkLst>
        </pc:spChg>
        <pc:spChg chg="mod">
          <ac:chgData name="Dmitriy Beznosko" userId="8bcdeb23-d2dd-465e-bda6-8e644f22b48c" providerId="ADAL" clId="{CBE540D2-B519-473E-984E-43E41422D626}" dt="2023-04-01T22:54:42.718" v="1264" actId="20577"/>
          <ac:spMkLst>
            <pc:docMk/>
            <pc:sldMk cId="1699559648" sldId="317"/>
            <ac:spMk id="19" creationId="{34F8AC90-CC06-C56A-D2C8-0D6EFED269FE}"/>
          </ac:spMkLst>
        </pc:spChg>
        <pc:grpChg chg="add mod">
          <ac:chgData name="Dmitriy Beznosko" userId="8bcdeb23-d2dd-465e-bda6-8e644f22b48c" providerId="ADAL" clId="{CBE540D2-B519-473E-984E-43E41422D626}" dt="2023-04-01T22:54:42.718" v="1264" actId="20577"/>
          <ac:grpSpMkLst>
            <pc:docMk/>
            <pc:sldMk cId="1699559648" sldId="317"/>
            <ac:grpSpMk id="4" creationId="{840520BE-6CF9-B31E-A0EF-19503F825DD5}"/>
          </ac:grpSpMkLst>
        </pc:grpChg>
        <pc:grpChg chg="mod">
          <ac:chgData name="Dmitriy Beznosko" userId="8bcdeb23-d2dd-465e-bda6-8e644f22b48c" providerId="ADAL" clId="{CBE540D2-B519-473E-984E-43E41422D626}" dt="2023-04-01T22:54:42.718" v="1264" actId="20577"/>
          <ac:grpSpMkLst>
            <pc:docMk/>
            <pc:sldMk cId="1699559648" sldId="317"/>
            <ac:grpSpMk id="5" creationId="{445D69D7-062F-7331-F727-12D5BC4318C2}"/>
          </ac:grpSpMkLst>
        </pc:grpChg>
        <pc:grpChg chg="mod">
          <ac:chgData name="Dmitriy Beznosko" userId="8bcdeb23-d2dd-465e-bda6-8e644f22b48c" providerId="ADAL" clId="{CBE540D2-B519-473E-984E-43E41422D626}" dt="2023-04-01T22:54:42.718" v="1264" actId="20577"/>
          <ac:grpSpMkLst>
            <pc:docMk/>
            <pc:sldMk cId="1699559648" sldId="317"/>
            <ac:grpSpMk id="8" creationId="{32ABE39A-E927-3D83-1E66-3F57001CE97F}"/>
          </ac:grpSpMkLst>
        </pc:grpChg>
        <pc:graphicFrameChg chg="add mod">
          <ac:chgData name="Dmitriy Beznosko" userId="8bcdeb23-d2dd-465e-bda6-8e644f22b48c" providerId="ADAL" clId="{CBE540D2-B519-473E-984E-43E41422D626}" dt="2023-04-01T22:58:30.980" v="1492" actId="12100"/>
          <ac:graphicFrameMkLst>
            <pc:docMk/>
            <pc:sldMk cId="1699559648" sldId="317"/>
            <ac:graphicFrameMk id="21" creationId="{7ED6A5C2-2703-BD72-F2D0-5A08C7667EF7}"/>
          </ac:graphicFrameMkLst>
        </pc:graphicFrameChg>
        <pc:cxnChg chg="mod">
          <ac:chgData name="Dmitriy Beznosko" userId="8bcdeb23-d2dd-465e-bda6-8e644f22b48c" providerId="ADAL" clId="{CBE540D2-B519-473E-984E-43E41422D626}" dt="2023-04-01T22:54:42.718" v="1264" actId="20577"/>
          <ac:cxnSpMkLst>
            <pc:docMk/>
            <pc:sldMk cId="1699559648" sldId="317"/>
            <ac:cxnSpMk id="9" creationId="{C734ADF7-2EFE-13A2-4E82-873A39833089}"/>
          </ac:cxnSpMkLst>
        </pc:cxnChg>
        <pc:cxnChg chg="mod">
          <ac:chgData name="Dmitriy Beznosko" userId="8bcdeb23-d2dd-465e-bda6-8e644f22b48c" providerId="ADAL" clId="{CBE540D2-B519-473E-984E-43E41422D626}" dt="2023-04-01T22:54:42.718" v="1264" actId="20577"/>
          <ac:cxnSpMkLst>
            <pc:docMk/>
            <pc:sldMk cId="1699559648" sldId="317"/>
            <ac:cxnSpMk id="11" creationId="{30776121-B549-84BB-7209-000F9199F63C}"/>
          </ac:cxnSpMkLst>
        </pc:cxnChg>
        <pc:cxnChg chg="mod">
          <ac:chgData name="Dmitriy Beznosko" userId="8bcdeb23-d2dd-465e-bda6-8e644f22b48c" providerId="ADAL" clId="{CBE540D2-B519-473E-984E-43E41422D626}" dt="2023-04-01T22:54:42.718" v="1264" actId="20577"/>
          <ac:cxnSpMkLst>
            <pc:docMk/>
            <pc:sldMk cId="1699559648" sldId="317"/>
            <ac:cxnSpMk id="15" creationId="{ED8B781F-3AA6-CD39-6C63-466D01D57857}"/>
          </ac:cxnSpMkLst>
        </pc:cxnChg>
      </pc:sldChg>
    </pc:docChg>
  </pc:docChgLst>
  <pc:docChgLst>
    <pc:chgData name="Dmitriy Beznosko" userId="8bcdeb23-d2dd-465e-bda6-8e644f22b48c" providerId="ADAL" clId="{54B092B7-6462-4E6D-813D-C803BB6536BD}"/>
    <pc:docChg chg="undo custSel addSld delSld modSld">
      <pc:chgData name="Dmitriy Beznosko" userId="8bcdeb23-d2dd-465e-bda6-8e644f22b48c" providerId="ADAL" clId="{54B092B7-6462-4E6D-813D-C803BB6536BD}" dt="2023-04-15T21:32:56.845" v="733" actId="1076"/>
      <pc:docMkLst>
        <pc:docMk/>
      </pc:docMkLst>
      <pc:sldChg chg="addSp modSp mod setBg">
        <pc:chgData name="Dmitriy Beznosko" userId="8bcdeb23-d2dd-465e-bda6-8e644f22b48c" providerId="ADAL" clId="{54B092B7-6462-4E6D-813D-C803BB6536BD}" dt="2023-04-13T14:29:30.682" v="451"/>
        <pc:sldMkLst>
          <pc:docMk/>
          <pc:sldMk cId="1355866590" sldId="256"/>
        </pc:sldMkLst>
        <pc:spChg chg="mod">
          <ac:chgData name="Dmitriy Beznosko" userId="8bcdeb23-d2dd-465e-bda6-8e644f22b48c" providerId="ADAL" clId="{54B092B7-6462-4E6D-813D-C803BB6536BD}" dt="2023-04-13T14:09:26.774" v="49" actId="20577"/>
          <ac:spMkLst>
            <pc:docMk/>
            <pc:sldMk cId="1355866590" sldId="256"/>
            <ac:spMk id="4" creationId="{8676F704-2B2E-0E59-36E2-6D4F76E9F37B}"/>
          </ac:spMkLst>
        </pc:spChg>
        <pc:spChg chg="add">
          <ac:chgData name="Dmitriy Beznosko" userId="8bcdeb23-d2dd-465e-bda6-8e644f22b48c" providerId="ADAL" clId="{54B092B7-6462-4E6D-813D-C803BB6536BD}" dt="2023-04-13T14:09:06.296" v="28" actId="26606"/>
          <ac:spMkLst>
            <pc:docMk/>
            <pc:sldMk cId="1355866590" sldId="256"/>
            <ac:spMk id="1031" creationId="{61293230-B0F6-45B1-96D1-13D18E242995}"/>
          </ac:spMkLst>
        </pc:spChg>
        <pc:spChg chg="add">
          <ac:chgData name="Dmitriy Beznosko" userId="8bcdeb23-d2dd-465e-bda6-8e644f22b48c" providerId="ADAL" clId="{54B092B7-6462-4E6D-813D-C803BB6536BD}" dt="2023-04-13T14:09:06.296" v="28" actId="26606"/>
          <ac:spMkLst>
            <pc:docMk/>
            <pc:sldMk cId="1355866590" sldId="256"/>
            <ac:spMk id="1033" creationId="{627FF48C-AF46-4D52-998F-ED0BDDEEF2E1}"/>
          </ac:spMkLst>
        </pc:spChg>
        <pc:graphicFrameChg chg="mod ord modGraphic">
          <ac:chgData name="Dmitriy Beznosko" userId="8bcdeb23-d2dd-465e-bda6-8e644f22b48c" providerId="ADAL" clId="{54B092B7-6462-4E6D-813D-C803BB6536BD}" dt="2023-04-13T14:29:30.682" v="451"/>
          <ac:graphicFrameMkLst>
            <pc:docMk/>
            <pc:sldMk cId="1355866590" sldId="256"/>
            <ac:graphicFrameMk id="6" creationId="{F96DB644-D521-5AA7-72C4-B0B7A75C725E}"/>
          </ac:graphicFrameMkLst>
        </pc:graphicFrameChg>
        <pc:picChg chg="mod ord modCrop">
          <ac:chgData name="Dmitriy Beznosko" userId="8bcdeb23-d2dd-465e-bda6-8e644f22b48c" providerId="ADAL" clId="{54B092B7-6462-4E6D-813D-C803BB6536BD}" dt="2023-04-13T14:09:06.296" v="28" actId="26606"/>
          <ac:picMkLst>
            <pc:docMk/>
            <pc:sldMk cId="1355866590" sldId="256"/>
            <ac:picMk id="8" creationId="{D65B2329-302D-0F77-724F-748B5FD188D9}"/>
          </ac:picMkLst>
        </pc:picChg>
        <pc:picChg chg="add mod">
          <ac:chgData name="Dmitriy Beznosko" userId="8bcdeb23-d2dd-465e-bda6-8e644f22b48c" providerId="ADAL" clId="{54B092B7-6462-4E6D-813D-C803BB6536BD}" dt="2023-04-13T14:09:06.296" v="28" actId="26606"/>
          <ac:picMkLst>
            <pc:docMk/>
            <pc:sldMk cId="1355866590" sldId="256"/>
            <ac:picMk id="1026" creationId="{57AAD3D8-17A9-A7AF-0948-2323B118B556}"/>
          </ac:picMkLst>
        </pc:picChg>
      </pc:sldChg>
      <pc:sldChg chg="addSp delSp modSp mod">
        <pc:chgData name="Dmitriy Beznosko" userId="8bcdeb23-d2dd-465e-bda6-8e644f22b48c" providerId="ADAL" clId="{54B092B7-6462-4E6D-813D-C803BB6536BD}" dt="2023-04-13T14:07:07.152" v="22" actId="478"/>
        <pc:sldMkLst>
          <pc:docMk/>
          <pc:sldMk cId="3524771207" sldId="314"/>
        </pc:sldMkLst>
        <pc:spChg chg="mod">
          <ac:chgData name="Dmitriy Beznosko" userId="8bcdeb23-d2dd-465e-bda6-8e644f22b48c" providerId="ADAL" clId="{54B092B7-6462-4E6D-813D-C803BB6536BD}" dt="2023-04-13T14:05:41.224" v="20" actId="20577"/>
          <ac:spMkLst>
            <pc:docMk/>
            <pc:sldMk cId="3524771207" sldId="314"/>
            <ac:spMk id="2" creationId="{00000000-0000-0000-0000-000000000000}"/>
          </ac:spMkLst>
        </pc:spChg>
        <pc:spChg chg="add del mod">
          <ac:chgData name="Dmitriy Beznosko" userId="8bcdeb23-d2dd-465e-bda6-8e644f22b48c" providerId="ADAL" clId="{54B092B7-6462-4E6D-813D-C803BB6536BD}" dt="2023-04-13T14:07:07.152" v="22" actId="478"/>
          <ac:spMkLst>
            <pc:docMk/>
            <pc:sldMk cId="3524771207" sldId="314"/>
            <ac:spMk id="3" creationId="{6868E24A-34F4-A13C-79BE-9B9ABF19956C}"/>
          </ac:spMkLst>
        </pc:spChg>
        <pc:picChg chg="mod">
          <ac:chgData name="Dmitriy Beznosko" userId="8bcdeb23-d2dd-465e-bda6-8e644f22b48c" providerId="ADAL" clId="{54B092B7-6462-4E6D-813D-C803BB6536BD}" dt="2023-04-13T14:07:03.103" v="21" actId="14826"/>
          <ac:picMkLst>
            <pc:docMk/>
            <pc:sldMk cId="3524771207" sldId="314"/>
            <ac:picMk id="5" creationId="{00000000-0000-0000-0000-000000000000}"/>
          </ac:picMkLst>
        </pc:picChg>
      </pc:sldChg>
      <pc:sldChg chg="del">
        <pc:chgData name="Dmitriy Beznosko" userId="8bcdeb23-d2dd-465e-bda6-8e644f22b48c" providerId="ADAL" clId="{54B092B7-6462-4E6D-813D-C803BB6536BD}" dt="2023-04-13T14:05:01.498" v="0" actId="47"/>
        <pc:sldMkLst>
          <pc:docMk/>
          <pc:sldMk cId="1588371576" sldId="315"/>
        </pc:sldMkLst>
      </pc:sldChg>
      <pc:sldChg chg="addSp delSp modSp new mod setBg">
        <pc:chgData name="Dmitriy Beznosko" userId="8bcdeb23-d2dd-465e-bda6-8e644f22b48c" providerId="ADAL" clId="{54B092B7-6462-4E6D-813D-C803BB6536BD}" dt="2023-04-15T21:32:56.845" v="733" actId="1076"/>
        <pc:sldMkLst>
          <pc:docMk/>
          <pc:sldMk cId="2609424205" sldId="315"/>
        </pc:sldMkLst>
        <pc:spChg chg="mod">
          <ac:chgData name="Dmitriy Beznosko" userId="8bcdeb23-d2dd-465e-bda6-8e644f22b48c" providerId="ADAL" clId="{54B092B7-6462-4E6D-813D-C803BB6536BD}" dt="2023-04-15T21:28:26.799" v="658" actId="26606"/>
          <ac:spMkLst>
            <pc:docMk/>
            <pc:sldMk cId="2609424205" sldId="315"/>
            <ac:spMk id="2" creationId="{81FDFB46-D0DF-622F-C307-0D2FB32723E8}"/>
          </ac:spMkLst>
        </pc:spChg>
        <pc:spChg chg="del mod">
          <ac:chgData name="Dmitriy Beznosko" userId="8bcdeb23-d2dd-465e-bda6-8e644f22b48c" providerId="ADAL" clId="{54B092B7-6462-4E6D-813D-C803BB6536BD}" dt="2023-04-15T21:30:53.515" v="674" actId="12084"/>
          <ac:spMkLst>
            <pc:docMk/>
            <pc:sldMk cId="2609424205" sldId="315"/>
            <ac:spMk id="3" creationId="{FF1737D3-425A-4A31-B03C-B84288005198}"/>
          </ac:spMkLst>
        </pc:spChg>
        <pc:spChg chg="add">
          <ac:chgData name="Dmitriy Beznosko" userId="8bcdeb23-d2dd-465e-bda6-8e644f22b48c" providerId="ADAL" clId="{54B092B7-6462-4E6D-813D-C803BB6536BD}" dt="2023-04-15T21:28:26.799" v="658" actId="26606"/>
          <ac:spMkLst>
            <pc:docMk/>
            <pc:sldMk cId="2609424205" sldId="315"/>
            <ac:spMk id="1033" creationId="{385E1BDC-A9B0-4A87-82E3-F3187F69A802}"/>
          </ac:spMkLst>
        </pc:spChg>
        <pc:spChg chg="add">
          <ac:chgData name="Dmitriy Beznosko" userId="8bcdeb23-d2dd-465e-bda6-8e644f22b48c" providerId="ADAL" clId="{54B092B7-6462-4E6D-813D-C803BB6536BD}" dt="2023-04-15T21:28:26.799" v="658" actId="26606"/>
          <ac:spMkLst>
            <pc:docMk/>
            <pc:sldMk cId="2609424205" sldId="315"/>
            <ac:spMk id="1035" creationId="{0990C621-3B8B-4820-8328-D47EF7CE823C}"/>
          </ac:spMkLst>
        </pc:spChg>
        <pc:spChg chg="add">
          <ac:chgData name="Dmitriy Beznosko" userId="8bcdeb23-d2dd-465e-bda6-8e644f22b48c" providerId="ADAL" clId="{54B092B7-6462-4E6D-813D-C803BB6536BD}" dt="2023-04-15T21:28:26.799" v="658" actId="26606"/>
          <ac:spMkLst>
            <pc:docMk/>
            <pc:sldMk cId="2609424205" sldId="315"/>
            <ac:spMk id="1037" creationId="{C1A2385B-1D2A-4E17-84FA-6CB7F0AAE473}"/>
          </ac:spMkLst>
        </pc:spChg>
        <pc:spChg chg="add">
          <ac:chgData name="Dmitriy Beznosko" userId="8bcdeb23-d2dd-465e-bda6-8e644f22b48c" providerId="ADAL" clId="{54B092B7-6462-4E6D-813D-C803BB6536BD}" dt="2023-04-15T21:28:26.799" v="658" actId="26606"/>
          <ac:spMkLst>
            <pc:docMk/>
            <pc:sldMk cId="2609424205" sldId="315"/>
            <ac:spMk id="1039" creationId="{5E791F2F-79DB-4CC0-9FA1-001E3E91E8B7}"/>
          </ac:spMkLst>
        </pc:spChg>
        <pc:graphicFrameChg chg="add mod">
          <ac:chgData name="Dmitriy Beznosko" userId="8bcdeb23-d2dd-465e-bda6-8e644f22b48c" providerId="ADAL" clId="{54B092B7-6462-4E6D-813D-C803BB6536BD}" dt="2023-04-15T21:32:36.478" v="731" actId="20577"/>
          <ac:graphicFrameMkLst>
            <pc:docMk/>
            <pc:sldMk cId="2609424205" sldId="315"/>
            <ac:graphicFrameMk id="4" creationId="{A98FE215-68A5-68D7-B46B-82B7719D14F3}"/>
          </ac:graphicFrameMkLst>
        </pc:graphicFrameChg>
        <pc:picChg chg="add del mod">
          <ac:chgData name="Dmitriy Beznosko" userId="8bcdeb23-d2dd-465e-bda6-8e644f22b48c" providerId="ADAL" clId="{54B092B7-6462-4E6D-813D-C803BB6536BD}" dt="2023-04-15T21:32:52.327" v="732" actId="478"/>
          <ac:picMkLst>
            <pc:docMk/>
            <pc:sldMk cId="2609424205" sldId="315"/>
            <ac:picMk id="1026" creationId="{A77679BC-5612-432F-0DA5-B0974BF4BC87}"/>
          </ac:picMkLst>
        </pc:picChg>
        <pc:picChg chg="add mod">
          <ac:chgData name="Dmitriy Beznosko" userId="8bcdeb23-d2dd-465e-bda6-8e644f22b48c" providerId="ADAL" clId="{54B092B7-6462-4E6D-813D-C803BB6536BD}" dt="2023-04-15T21:32:56.845" v="733" actId="1076"/>
          <ac:picMkLst>
            <pc:docMk/>
            <pc:sldMk cId="2609424205" sldId="315"/>
            <ac:picMk id="1028" creationId="{45A20528-B804-63D8-DA31-62B1D509296F}"/>
          </ac:picMkLst>
        </pc:picChg>
      </pc:sldChg>
      <pc:sldChg chg="del">
        <pc:chgData name="Dmitriy Beznosko" userId="8bcdeb23-d2dd-465e-bda6-8e644f22b48c" providerId="ADAL" clId="{54B092B7-6462-4E6D-813D-C803BB6536BD}" dt="2023-04-13T14:05:01.498" v="0" actId="47"/>
        <pc:sldMkLst>
          <pc:docMk/>
          <pc:sldMk cId="617719031" sldId="316"/>
        </pc:sldMkLst>
      </pc:sldChg>
      <pc:sldChg chg="addSp delSp modSp add mod">
        <pc:chgData name="Dmitriy Beznosko" userId="8bcdeb23-d2dd-465e-bda6-8e644f22b48c" providerId="ADAL" clId="{54B092B7-6462-4E6D-813D-C803BB6536BD}" dt="2023-04-15T21:22:53.180" v="647" actId="20577"/>
        <pc:sldMkLst>
          <pc:docMk/>
          <pc:sldMk cId="3133028606" sldId="316"/>
        </pc:sldMkLst>
        <pc:spChg chg="add del mod">
          <ac:chgData name="Dmitriy Beznosko" userId="8bcdeb23-d2dd-465e-bda6-8e644f22b48c" providerId="ADAL" clId="{54B092B7-6462-4E6D-813D-C803BB6536BD}" dt="2023-04-15T18:14:11.066" v="455" actId="478"/>
          <ac:spMkLst>
            <pc:docMk/>
            <pc:sldMk cId="3133028606" sldId="316"/>
            <ac:spMk id="2" creationId="{ED2AD5DC-0549-7B61-605C-BB7BC92EFD9D}"/>
          </ac:spMkLst>
        </pc:spChg>
        <pc:graphicFrameChg chg="mod">
          <ac:chgData name="Dmitriy Beznosko" userId="8bcdeb23-d2dd-465e-bda6-8e644f22b48c" providerId="ADAL" clId="{54B092B7-6462-4E6D-813D-C803BB6536BD}" dt="2023-04-15T21:22:53.180" v="647" actId="20577"/>
          <ac:graphicFrameMkLst>
            <pc:docMk/>
            <pc:sldMk cId="3133028606" sldId="316"/>
            <ac:graphicFrameMk id="6" creationId="{F96DB644-D521-5AA7-72C4-B0B7A75C725E}"/>
          </ac:graphicFrameMkLst>
        </pc:graphicFrameChg>
        <pc:picChg chg="mod">
          <ac:chgData name="Dmitriy Beznosko" userId="8bcdeb23-d2dd-465e-bda6-8e644f22b48c" providerId="ADAL" clId="{54B092B7-6462-4E6D-813D-C803BB6536BD}" dt="2023-04-15T18:14:06.953" v="454" actId="14826"/>
          <ac:picMkLst>
            <pc:docMk/>
            <pc:sldMk cId="3133028606" sldId="316"/>
            <ac:picMk id="1026" creationId="{57AAD3D8-17A9-A7AF-0948-2323B118B556}"/>
          </ac:picMkLst>
        </pc:picChg>
      </pc:sldChg>
      <pc:sldChg chg="del">
        <pc:chgData name="Dmitriy Beznosko" userId="8bcdeb23-d2dd-465e-bda6-8e644f22b48c" providerId="ADAL" clId="{54B092B7-6462-4E6D-813D-C803BB6536BD}" dt="2023-04-13T14:05:01.498" v="0" actId="47"/>
        <pc:sldMkLst>
          <pc:docMk/>
          <pc:sldMk cId="1699559648" sldId="317"/>
        </pc:sldMkLst>
      </pc:sld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80.png"/><Relationship Id="rId7" Type="http://schemas.openxmlformats.org/officeDocument/2006/relationships/image" Target="../media/image120.png"/><Relationship Id="rId2" Type="http://schemas.openxmlformats.org/officeDocument/2006/relationships/image" Target="../media/image70.png"/><Relationship Id="rId1" Type="http://schemas.openxmlformats.org/officeDocument/2006/relationships/image" Target="../media/image6.png"/><Relationship Id="rId6" Type="http://schemas.openxmlformats.org/officeDocument/2006/relationships/image" Target="../media/image110.png"/><Relationship Id="rId5" Type="http://schemas.openxmlformats.org/officeDocument/2006/relationships/image" Target="../media/image100.png"/><Relationship Id="rId4" Type="http://schemas.openxmlformats.org/officeDocument/2006/relationships/image" Target="../media/image90.png"/><Relationship Id="rId9" Type="http://schemas.openxmlformats.org/officeDocument/2006/relationships/image" Target="../media/image140.png"/></Relationships>
</file>

<file path=ppt/diagrams/_rels/data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image" Target="../media/image7.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diagrams/_rels/data6.xml.rels><?xml version="1.0" encoding="UTF-8" standalone="yes"?>
<Relationships xmlns="http://schemas.openxmlformats.org/package/2006/relationships"><Relationship Id="rId1"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999285-0C73-48FF-8478-D8B3A90766D1}" type="doc">
      <dgm:prSet loTypeId="urn:microsoft.com/office/officeart/2005/8/layout/lProcess3" loCatId="process" qsTypeId="urn:microsoft.com/office/officeart/2005/8/quickstyle/simple4" qsCatId="simple" csTypeId="urn:microsoft.com/office/officeart/2005/8/colors/colorful5" csCatId="colorful" phldr="1"/>
      <dgm:spPr/>
      <dgm:t>
        <a:bodyPr/>
        <a:lstStyle/>
        <a:p>
          <a:endParaRPr lang="en-US"/>
        </a:p>
      </dgm:t>
    </dgm:pt>
    <dgm:pt modelId="{DD8D2EA5-6547-4DF7-B8F5-286DF345BC47}">
      <dgm:prSet/>
      <dgm:spPr/>
      <dgm:t>
        <a:bodyPr/>
        <a:lstStyle/>
        <a:p>
          <a:r>
            <a:rPr lang="en-US" dirty="0"/>
            <a:t>For a spring with spring constant k</a:t>
          </a:r>
        </a:p>
      </dgm:t>
    </dgm:pt>
    <dgm:pt modelId="{2E21894C-3ED3-4954-920B-67A4DFEA6852}" type="parTrans" cxnId="{F35C7F04-3067-491E-9372-B8C08B381396}">
      <dgm:prSet/>
      <dgm:spPr/>
      <dgm:t>
        <a:bodyPr/>
        <a:lstStyle/>
        <a:p>
          <a:endParaRPr lang="en-US"/>
        </a:p>
      </dgm:t>
    </dgm:pt>
    <dgm:pt modelId="{573EBEC5-BFC6-42AC-AC69-9C5F71083988}" type="sibTrans" cxnId="{F35C7F04-3067-491E-9372-B8C08B381396}">
      <dgm:prSet/>
      <dgm:spPr/>
      <dgm:t>
        <a:bodyPr/>
        <a:lstStyle/>
        <a:p>
          <a:endParaRPr lang="en-US"/>
        </a:p>
      </dgm:t>
    </dgm:pt>
    <dgm:pt modelId="{322F5EC3-56F5-4CB2-AA94-FC83BE310049}">
      <dgm:prSet/>
      <dgm:spPr/>
      <dgm:t>
        <a:bodyPr/>
        <a:lstStyle/>
        <a:p>
          <a:r>
            <a:rPr lang="en-US" dirty="0"/>
            <a:t>For a body moved out of equilibrium:</a:t>
          </a:r>
        </a:p>
      </dgm:t>
    </dgm:pt>
    <dgm:pt modelId="{389A5E1D-9DFC-4DDE-953B-4A768F9B12B5}" type="parTrans" cxnId="{94958185-B446-4A7C-BB9A-5AD6518D29E9}">
      <dgm:prSet/>
      <dgm:spPr/>
      <dgm:t>
        <a:bodyPr/>
        <a:lstStyle/>
        <a:p>
          <a:endParaRPr lang="en-US"/>
        </a:p>
      </dgm:t>
    </dgm:pt>
    <dgm:pt modelId="{B6440B5A-E7D7-4711-B351-5314FDFB7AE2}" type="sibTrans" cxnId="{94958185-B446-4A7C-BB9A-5AD6518D29E9}">
      <dgm:prSet/>
      <dgm:spPr/>
      <dgm:t>
        <a:bodyPr/>
        <a:lstStyle/>
        <a:p>
          <a:endParaRPr lang="en-US"/>
        </a:p>
      </dgm:t>
    </dgm:pt>
    <mc:AlternateContent xmlns:mc="http://schemas.openxmlformats.org/markup-compatibility/2006" xmlns:a14="http://schemas.microsoft.com/office/drawing/2010/main">
      <mc:Choice Requires="a14">
        <dgm:pt modelId="{DEA67AAE-A553-4BB2-808A-1AE2E39248E3}">
          <dgm:prSet/>
          <dgm:spPr/>
          <dgm:t>
            <a:bodyPr/>
            <a:lstStyle/>
            <a:p>
              <a:r>
                <a:rPr lang="en-US" dirty="0"/>
                <a:t>From the definition of </a:t>
              </a:r>
              <a14:m>
                <m:oMath xmlns:m="http://schemas.openxmlformats.org/officeDocument/2006/math">
                  <m:r>
                    <a:rPr lang="en-US" b="0" i="1" smtClean="0">
                      <a:latin typeface="Cambria Math" panose="02040503050406030204" pitchFamily="18" charset="0"/>
                    </a:rPr>
                    <m:t>𝜔</m:t>
                  </m:r>
                  <m:r>
                    <a:rPr lang="en-US" b="0" i="1" smtClean="0">
                      <a:latin typeface="Cambria Math" panose="02040503050406030204" pitchFamily="18" charset="0"/>
                    </a:rPr>
                    <m:t>=2</m:t>
                  </m:r>
                  <m:r>
                    <a:rPr lang="en-US" b="0" i="1" smtClean="0">
                      <a:latin typeface="Cambria Math" panose="02040503050406030204" pitchFamily="18" charset="0"/>
                    </a:rPr>
                    <m:t>𝜋</m:t>
                  </m:r>
                  <m:r>
                    <a:rPr lang="en-US" b="0" i="1" smtClean="0">
                      <a:latin typeface="Cambria Math" panose="02040503050406030204" pitchFamily="18" charset="0"/>
                    </a:rPr>
                    <m:t>𝑓</m:t>
                  </m:r>
                </m:oMath>
              </a14:m>
              <a:endParaRPr lang="en-US" dirty="0"/>
            </a:p>
          </dgm:t>
        </dgm:pt>
      </mc:Choice>
      <mc:Fallback xmlns="">
        <dgm:pt modelId="{DEA67AAE-A553-4BB2-808A-1AE2E39248E3}">
          <dgm:prSet/>
          <dgm:spPr/>
          <dgm:t>
            <a:bodyPr/>
            <a:lstStyle/>
            <a:p>
              <a:r>
                <a:rPr lang="en-US" dirty="0"/>
                <a:t>From the definition of </a:t>
              </a:r>
              <a:r>
                <a:rPr lang="en-US" b="0" i="0">
                  <a:latin typeface="Cambria Math" panose="02040503050406030204" pitchFamily="18" charset="0"/>
                </a:rPr>
                <a:t>𝜔=2𝜋𝑓</a:t>
              </a:r>
              <a:endParaRPr lang="en-US" dirty="0"/>
            </a:p>
          </dgm:t>
        </dgm:pt>
      </mc:Fallback>
    </mc:AlternateContent>
    <dgm:pt modelId="{4795344B-CED0-4FC7-9D45-C2B2923AC60E}" type="parTrans" cxnId="{B76DC981-F880-471A-8DF6-9A84FF2F6284}">
      <dgm:prSet/>
      <dgm:spPr/>
      <dgm:t>
        <a:bodyPr/>
        <a:lstStyle/>
        <a:p>
          <a:endParaRPr lang="en-US"/>
        </a:p>
      </dgm:t>
    </dgm:pt>
    <dgm:pt modelId="{19043D1F-45E2-4C6D-B2C7-CF9D8308F8F8}" type="sibTrans" cxnId="{B76DC981-F880-471A-8DF6-9A84FF2F6284}">
      <dgm:prSet/>
      <dgm:spPr/>
      <dgm:t>
        <a:bodyPr/>
        <a:lstStyle/>
        <a:p>
          <a:endParaRPr lang="en-US"/>
        </a:p>
      </dgm:t>
    </dgm:pt>
    <mc:AlternateContent xmlns:mc="http://schemas.openxmlformats.org/markup-compatibility/2006" xmlns:a14="http://schemas.microsoft.com/office/drawing/2010/main">
      <mc:Choice Requires="a14">
        <dgm:pt modelId="{A4DE21E9-14AB-4D1C-B4AE-EA82147B5709}">
          <dgm:prSet/>
          <dgm:spPr/>
          <dgm:t>
            <a:bodyPr/>
            <a:lstStyle/>
            <a:p>
              <a:r>
                <a:rPr lang="en-US" dirty="0"/>
                <a:t>A is the amplitude, </a:t>
              </a:r>
              <a14:m>
                <m:oMath xmlns:m="http://schemas.openxmlformats.org/officeDocument/2006/math">
                  <m:r>
                    <a:rPr lang="en-US" b="0" i="1" smtClean="0">
                      <a:latin typeface="Cambria Math" panose="02040503050406030204" pitchFamily="18" charset="0"/>
                    </a:rPr>
                    <m:t>𝜙</m:t>
                  </m:r>
                </m:oMath>
              </a14:m>
              <a:r>
                <a:rPr lang="en-US" dirty="0"/>
                <a:t> is the starting phase</a:t>
              </a:r>
            </a:p>
          </dgm:t>
        </dgm:pt>
      </mc:Choice>
      <mc:Fallback xmlns="">
        <dgm:pt modelId="{A4DE21E9-14AB-4D1C-B4AE-EA82147B5709}">
          <dgm:prSet/>
          <dgm:spPr/>
          <dgm:t>
            <a:bodyPr/>
            <a:lstStyle/>
            <a:p>
              <a:r>
                <a:rPr lang="en-US" dirty="0"/>
                <a:t>A is the amplitude, </a:t>
              </a:r>
              <a:r>
                <a:rPr lang="en-US" b="0" i="0">
                  <a:latin typeface="Cambria Math" panose="02040503050406030204" pitchFamily="18" charset="0"/>
                </a:rPr>
                <a:t>𝜙</a:t>
              </a:r>
              <a:r>
                <a:rPr lang="en-US" dirty="0"/>
                <a:t> is the starting phase</a:t>
              </a:r>
            </a:p>
          </dgm:t>
        </dgm:pt>
      </mc:Fallback>
    </mc:AlternateContent>
    <dgm:pt modelId="{2DC26C49-E995-45D7-93F5-027557C87C05}" type="parTrans" cxnId="{95A32C7B-1D99-4DCD-9A8A-433D6D9AD316}">
      <dgm:prSet/>
      <dgm:spPr/>
      <dgm:t>
        <a:bodyPr/>
        <a:lstStyle/>
        <a:p>
          <a:endParaRPr lang="en-US"/>
        </a:p>
      </dgm:t>
    </dgm:pt>
    <dgm:pt modelId="{46BECA1B-FC6C-430F-9BBE-2FD36F449291}" type="sibTrans" cxnId="{95A32C7B-1D99-4DCD-9A8A-433D6D9AD316}">
      <dgm:prSet/>
      <dgm:spPr/>
      <dgm:t>
        <a:bodyPr/>
        <a:lstStyle/>
        <a:p>
          <a:endParaRPr lang="en-US"/>
        </a:p>
      </dgm:t>
    </dgm:pt>
    <dgm:pt modelId="{5F2F0136-4B22-464B-B29A-0CF3F13005A6}">
      <dgm:prSet/>
      <dgm:spPr/>
      <dgm:t>
        <a:bodyPr/>
        <a:lstStyle/>
        <a:p>
          <a:r>
            <a:rPr lang="en-US" dirty="0"/>
            <a:t>towards equilibrium position</a:t>
          </a:r>
        </a:p>
      </dgm:t>
    </dgm:pt>
    <dgm:pt modelId="{E2C5EA86-1FBE-407E-A14E-874970E25183}" type="parTrans" cxnId="{8B80CEE9-CA48-40E4-8F8E-5DBAAB89DE00}">
      <dgm:prSet/>
      <dgm:spPr/>
      <dgm:t>
        <a:bodyPr/>
        <a:lstStyle/>
        <a:p>
          <a:endParaRPr lang="en-US"/>
        </a:p>
      </dgm:t>
    </dgm:pt>
    <dgm:pt modelId="{83A7C2BD-5B38-40B3-8BBD-CD7C2324CDAF}" type="sibTrans" cxnId="{8B80CEE9-CA48-40E4-8F8E-5DBAAB89DE00}">
      <dgm:prSet/>
      <dgm:spPr/>
      <dgm:t>
        <a:bodyPr/>
        <a:lstStyle/>
        <a:p>
          <a:endParaRPr lang="en-US"/>
        </a:p>
      </dgm:t>
    </dgm:pt>
    <mc:AlternateContent xmlns:mc="http://schemas.openxmlformats.org/markup-compatibility/2006" xmlns:a14="http://schemas.microsoft.com/office/drawing/2010/main">
      <mc:Choice Requires="a14">
        <dgm:pt modelId="{421FA325-D4AB-448F-A789-04005F95F7C3}">
          <dgm:prSet/>
          <dgm:spPr/>
          <dgm:t>
            <a:bodyPr/>
            <a:lstStyle/>
            <a:p>
              <a14:m>
                <m:oMath xmlns:m="http://schemas.openxmlformats.org/officeDocument/2006/math">
                  <m:r>
                    <a:rPr lang="en-US" b="0" i="1" smtClean="0">
                      <a:latin typeface="Cambria Math" panose="02040503050406030204" pitchFamily="18" charset="0"/>
                    </a:rPr>
                    <m:t>𝑚𝑎</m:t>
                  </m:r>
                  <m:r>
                    <a:rPr lang="en-US" b="0" i="1" smtClean="0">
                      <a:latin typeface="Cambria Math" panose="02040503050406030204" pitchFamily="18" charset="0"/>
                    </a:rPr>
                    <m:t>=−</m:t>
                  </m:r>
                  <m:r>
                    <a:rPr lang="en-US" b="0" i="1" smtClean="0">
                      <a:latin typeface="Cambria Math" panose="02040503050406030204" pitchFamily="18" charset="0"/>
                    </a:rPr>
                    <m:t>𝑘𝑥</m:t>
                  </m:r>
                </m:oMath>
              </a14:m>
              <a:r>
                <a:rPr lang="en-US" dirty="0"/>
                <a:t> </a:t>
              </a:r>
            </a:p>
          </dgm:t>
        </dgm:pt>
      </mc:Choice>
      <mc:Fallback xmlns="">
        <dgm:pt modelId="{421FA325-D4AB-448F-A789-04005F95F7C3}">
          <dgm:prSet/>
          <dgm:spPr/>
          <dgm:t>
            <a:bodyPr/>
            <a:lstStyle/>
            <a:p>
              <a:r>
                <a:rPr lang="en-US" b="0" i="0">
                  <a:latin typeface="Cambria Math" panose="02040503050406030204" pitchFamily="18" charset="0"/>
                </a:rPr>
                <a:t>𝑚𝑎=−𝑘𝑥</a:t>
              </a:r>
              <a:r>
                <a:rPr lang="en-US" dirty="0"/>
                <a:t> </a:t>
              </a:r>
            </a:p>
          </dgm:t>
        </dgm:pt>
      </mc:Fallback>
    </mc:AlternateContent>
    <dgm:pt modelId="{CA98E313-4709-4D2C-9840-DB7006196916}" type="parTrans" cxnId="{1295FFE7-30F5-4F0D-801A-96540E3BBF4E}">
      <dgm:prSet/>
      <dgm:spPr/>
      <dgm:t>
        <a:bodyPr/>
        <a:lstStyle/>
        <a:p>
          <a:endParaRPr lang="en-US"/>
        </a:p>
      </dgm:t>
    </dgm:pt>
    <dgm:pt modelId="{338F53CE-9389-40CE-A401-338E9E3DFAD1}" type="sibTrans" cxnId="{1295FFE7-30F5-4F0D-801A-96540E3BBF4E}">
      <dgm:prSet/>
      <dgm:spPr/>
      <dgm:t>
        <a:bodyPr/>
        <a:lstStyle/>
        <a:p>
          <a:endParaRPr lang="en-US"/>
        </a:p>
      </dgm:t>
    </dgm:pt>
    <mc:AlternateContent xmlns:mc="http://schemas.openxmlformats.org/markup-compatibility/2006" xmlns:a14="http://schemas.microsoft.com/office/drawing/2010/main">
      <mc:Choice Requires="a14">
        <dgm:pt modelId="{89DDEDD0-6279-40DC-90F2-E511E8166CC7}">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r>
                          <a:rPr lang="en-US" b="0" i="1" smtClean="0">
                            <a:latin typeface="Cambria Math" panose="02040503050406030204" pitchFamily="18" charset="0"/>
                          </a:rPr>
                          <m:t>𝜋</m:t>
                        </m:r>
                      </m:den>
                    </m:f>
                    <m:r>
                      <a:rPr lang="en-US" b="0" i="1" smtClean="0">
                        <a:latin typeface="Cambria Math" panose="02040503050406030204" pitchFamily="18" charset="0"/>
                      </a:rPr>
                      <m:t>𝜔</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r>
                          <a:rPr lang="en-US" b="0" i="1" smtClean="0">
                            <a:latin typeface="Cambria Math" panose="02040503050406030204" pitchFamily="18" charset="0"/>
                          </a:rPr>
                          <m:t>𝜋</m:t>
                        </m:r>
                      </m:den>
                    </m:f>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r>
                              <a:rPr lang="en-US" b="0" i="1" smtClean="0">
                                <a:latin typeface="Cambria Math" panose="02040503050406030204" pitchFamily="18" charset="0"/>
                              </a:rPr>
                              <m:t>𝑘</m:t>
                            </m:r>
                          </m:num>
                          <m:den>
                            <m:r>
                              <a:rPr lang="en-US" b="0" i="1" smtClean="0">
                                <a:latin typeface="Cambria Math" panose="02040503050406030204" pitchFamily="18" charset="0"/>
                              </a:rPr>
                              <m:t>𝑚</m:t>
                            </m:r>
                          </m:den>
                        </m:f>
                      </m:e>
                    </m:rad>
                  </m:oMath>
                </m:oMathPara>
              </a14:m>
              <a:endParaRPr lang="en-US" dirty="0"/>
            </a:p>
          </dgm:t>
        </dgm:pt>
      </mc:Choice>
      <mc:Fallback xmlns="">
        <dgm:pt modelId="{89DDEDD0-6279-40DC-90F2-E511E8166CC7}">
          <dgm:prSet/>
          <dgm:spPr/>
          <dgm:t>
            <a:bodyPr/>
            <a:lstStyle/>
            <a:p>
              <a:r>
                <a:rPr lang="en-US" b="0" i="0">
                  <a:latin typeface="Cambria Math" panose="02040503050406030204" pitchFamily="18" charset="0"/>
                </a:rPr>
                <a:t>𝑓=1/2𝜋 𝜔=1/2𝜋 √(𝑘/𝑚)</a:t>
              </a:r>
              <a:endParaRPr lang="en-US" dirty="0"/>
            </a:p>
          </dgm:t>
        </dgm:pt>
      </mc:Fallback>
    </mc:AlternateContent>
    <dgm:pt modelId="{85C0B6EB-B88C-4EB3-8419-1B6BE79F58A3}" type="parTrans" cxnId="{B4814098-D425-4194-BD65-44734AB8488A}">
      <dgm:prSet/>
      <dgm:spPr/>
      <dgm:t>
        <a:bodyPr/>
        <a:lstStyle/>
        <a:p>
          <a:endParaRPr lang="en-US"/>
        </a:p>
      </dgm:t>
    </dgm:pt>
    <dgm:pt modelId="{9BAE7767-CF71-4F26-B54F-4D88747B7734}" type="sibTrans" cxnId="{B4814098-D425-4194-BD65-44734AB8488A}">
      <dgm:prSet/>
      <dgm:spPr/>
      <dgm:t>
        <a:bodyPr/>
        <a:lstStyle/>
        <a:p>
          <a:endParaRPr lang="en-US"/>
        </a:p>
      </dgm:t>
    </dgm:pt>
    <mc:AlternateContent xmlns:mc="http://schemas.openxmlformats.org/markup-compatibility/2006" xmlns:a14="http://schemas.microsoft.com/office/drawing/2010/main">
      <mc:Choice Requires="a14">
        <dgm:pt modelId="{8DF21E6E-DA04-45C8-8E8F-D230115079BD}">
          <dgm:prSet/>
          <dgm:spPr/>
          <dgm:t>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𝑑</m:t>
                            </m:r>
                          </m:e>
                          <m:sup>
                            <m:r>
                              <a:rPr lang="en-US" b="0" i="1" smtClean="0">
                                <a:latin typeface="Cambria Math" panose="02040503050406030204" pitchFamily="18" charset="0"/>
                              </a:rPr>
                              <m:t>2</m:t>
                            </m:r>
                          </m:sup>
                        </m:sSup>
                        <m:r>
                          <a:rPr lang="en-US" b="0" i="1" smtClean="0">
                            <a:latin typeface="Cambria Math" panose="02040503050406030204" pitchFamily="18" charset="0"/>
                          </a:rPr>
                          <m:t>𝑥</m:t>
                        </m:r>
                      </m:num>
                      <m:den>
                        <m:r>
                          <a:rPr lang="en-US" b="0" i="1" smtClean="0">
                            <a:latin typeface="Cambria Math" panose="02040503050406030204" pitchFamily="18" charset="0"/>
                          </a:rPr>
                          <m:t>𝑑</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𝑡</m:t>
                            </m:r>
                          </m:e>
                          <m:sup>
                            <m:r>
                              <a:rPr lang="en-US" b="0" i="1" smtClean="0">
                                <a:latin typeface="Cambria Math" panose="02040503050406030204" pitchFamily="18" charset="0"/>
                              </a:rPr>
                              <m:t>2</m:t>
                            </m:r>
                          </m:sup>
                        </m:sSup>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𝑘</m:t>
                        </m:r>
                      </m:num>
                      <m:den>
                        <m:r>
                          <a:rPr lang="en-US" b="0" i="1" smtClean="0">
                            <a:latin typeface="Cambria Math" panose="02040503050406030204" pitchFamily="18" charset="0"/>
                          </a:rPr>
                          <m:t>𝑚</m:t>
                        </m:r>
                      </m:den>
                    </m:f>
                    <m:r>
                      <a:rPr lang="en-US" b="0" i="1" smtClean="0">
                        <a:latin typeface="Cambria Math" panose="02040503050406030204" pitchFamily="18" charset="0"/>
                      </a:rPr>
                      <m:t>𝑥</m:t>
                    </m:r>
                  </m:oMath>
                </m:oMathPara>
              </a14:m>
              <a:endParaRPr lang="en-US" dirty="0"/>
            </a:p>
          </dgm:t>
        </dgm:pt>
      </mc:Choice>
      <mc:Fallback xmlns="">
        <dgm:pt modelId="{8DF21E6E-DA04-45C8-8E8F-D230115079BD}">
          <dgm:prSet/>
          <dgm:spPr/>
          <dgm:t>
            <a:bodyPr/>
            <a:lstStyle/>
            <a:p>
              <a:r>
                <a:rPr lang="en-US" b="0" i="0">
                  <a:latin typeface="Cambria Math" panose="02040503050406030204" pitchFamily="18" charset="0"/>
                </a:rPr>
                <a:t>(𝑑^2 𝑥)/(𝑑𝑡^2 )=−𝑘/𝑚 𝑥</a:t>
              </a:r>
              <a:endParaRPr lang="en-US" dirty="0"/>
            </a:p>
          </dgm:t>
        </dgm:pt>
      </mc:Fallback>
    </mc:AlternateContent>
    <dgm:pt modelId="{15EB9DD0-15D5-47A6-BA70-77E409F4A2A9}" type="parTrans" cxnId="{EBD51B33-C470-4308-9FDE-D424D7753123}">
      <dgm:prSet/>
      <dgm:spPr/>
      <dgm:t>
        <a:bodyPr/>
        <a:lstStyle/>
        <a:p>
          <a:endParaRPr lang="en-US"/>
        </a:p>
      </dgm:t>
    </dgm:pt>
    <dgm:pt modelId="{B879613E-8F97-44D5-8046-B0ECECEB82B7}" type="sibTrans" cxnId="{EBD51B33-C470-4308-9FDE-D424D7753123}">
      <dgm:prSet/>
      <dgm:spPr/>
      <dgm:t>
        <a:bodyPr/>
        <a:lstStyle/>
        <a:p>
          <a:endParaRPr lang="en-US"/>
        </a:p>
      </dgm:t>
    </dgm:pt>
    <mc:AlternateContent xmlns:mc="http://schemas.openxmlformats.org/markup-compatibility/2006" xmlns:a14="http://schemas.microsoft.com/office/drawing/2010/main">
      <mc:Choice Requires="a14">
        <dgm:pt modelId="{0EBF20E0-E7AD-4842-ADFE-9B4B11B21B44}">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𝐴</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m:t>
                        </m:r>
                        <m:r>
                          <a:rPr lang="en-US" b="0" i="1" smtClean="0">
                            <a:latin typeface="Cambria Math" panose="02040503050406030204" pitchFamily="18" charset="0"/>
                          </a:rPr>
                          <m:t>𝜔</m:t>
                        </m:r>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𝜙</m:t>
                        </m:r>
                        <m:r>
                          <a:rPr lang="en-US" b="0" i="1" smtClean="0">
                            <a:latin typeface="Cambria Math" panose="02040503050406030204" pitchFamily="18" charset="0"/>
                          </a:rPr>
                          <m:t>)</m:t>
                        </m:r>
                      </m:e>
                    </m:func>
                  </m:oMath>
                </m:oMathPara>
              </a14:m>
              <a:endParaRPr lang="en-US" b="0" dirty="0"/>
            </a:p>
            <a:p>
              <a:r>
                <a:rPr lang="en-US" dirty="0"/>
                <a:t>where </a:t>
              </a:r>
              <a14:m>
                <m:oMath xmlns:m="http://schemas.openxmlformats.org/officeDocument/2006/math">
                  <m:r>
                    <a:rPr lang="en-US" b="0" i="1" smtClean="0">
                      <a:latin typeface="Cambria Math" panose="02040503050406030204" pitchFamily="18" charset="0"/>
                    </a:rPr>
                    <m:t>𝜔</m:t>
                  </m:r>
                  <m:r>
                    <a:rPr lang="en-US" b="0" i="1" smtClean="0">
                      <a:latin typeface="Cambria Math" panose="02040503050406030204" pitchFamily="18" charset="0"/>
                    </a:rPr>
                    <m:t>=</m:t>
                  </m:r>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r>
                            <a:rPr lang="en-US" b="0" i="1" smtClean="0">
                              <a:latin typeface="Cambria Math" panose="02040503050406030204" pitchFamily="18" charset="0"/>
                            </a:rPr>
                            <m:t>𝑘</m:t>
                          </m:r>
                        </m:num>
                        <m:den>
                          <m:r>
                            <a:rPr lang="en-US" b="0" i="1" smtClean="0">
                              <a:latin typeface="Cambria Math" panose="02040503050406030204" pitchFamily="18" charset="0"/>
                            </a:rPr>
                            <m:t>𝑚</m:t>
                          </m:r>
                        </m:den>
                      </m:f>
                    </m:e>
                  </m:rad>
                </m:oMath>
              </a14:m>
              <a:endParaRPr lang="en-US" dirty="0"/>
            </a:p>
          </dgm:t>
        </dgm:pt>
      </mc:Choice>
      <mc:Fallback xmlns="">
        <dgm:pt modelId="{0EBF20E0-E7AD-4842-ADFE-9B4B11B21B44}">
          <dgm:prSet/>
          <dgm:spPr/>
          <dgm:t>
            <a:bodyPr/>
            <a:lstStyle/>
            <a:p>
              <a:r>
                <a:rPr lang="en-US" b="0" i="0">
                  <a:latin typeface="Cambria Math" panose="02040503050406030204" pitchFamily="18" charset="0"/>
                </a:rPr>
                <a:t>𝑥=𝐴 sin⁡〖(𝜔𝑡+𝜙)〗</a:t>
              </a:r>
              <a:endParaRPr lang="en-US" b="0" dirty="0"/>
            </a:p>
            <a:p>
              <a:r>
                <a:rPr lang="en-US" dirty="0"/>
                <a:t>where </a:t>
              </a:r>
              <a:r>
                <a:rPr lang="en-US" b="0" i="0">
                  <a:latin typeface="Cambria Math" panose="02040503050406030204" pitchFamily="18" charset="0"/>
                </a:rPr>
                <a:t>𝜔=√(𝑘/𝑚)</a:t>
              </a:r>
              <a:endParaRPr lang="en-US" dirty="0"/>
            </a:p>
          </dgm:t>
        </dgm:pt>
      </mc:Fallback>
    </mc:AlternateContent>
    <dgm:pt modelId="{EB5DC56D-4F79-471C-96E9-44F90DD913C7}" type="parTrans" cxnId="{77535983-5330-4236-918E-12E5CF12D7EF}">
      <dgm:prSet/>
      <dgm:spPr/>
      <dgm:t>
        <a:bodyPr/>
        <a:lstStyle/>
        <a:p>
          <a:endParaRPr lang="en-US"/>
        </a:p>
      </dgm:t>
    </dgm:pt>
    <dgm:pt modelId="{1A0B9D41-39C9-4EB8-8E96-5190242C7269}" type="sibTrans" cxnId="{77535983-5330-4236-918E-12E5CF12D7EF}">
      <dgm:prSet/>
      <dgm:spPr/>
      <dgm:t>
        <a:bodyPr/>
        <a:lstStyle/>
        <a:p>
          <a:endParaRPr lang="en-US"/>
        </a:p>
      </dgm:t>
    </dgm:pt>
    <mc:AlternateContent xmlns:mc="http://schemas.openxmlformats.org/markup-compatibility/2006" xmlns:a14="http://schemas.microsoft.com/office/drawing/2010/main">
      <mc:Choice Requires="a14">
        <dgm:pt modelId="{13EDEA0B-AB9E-446A-91E5-3F525181FB3C}">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𝑇</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𝑓</m:t>
                        </m:r>
                      </m:den>
                    </m:f>
                    <m:r>
                      <a:rPr lang="en-US" b="0" i="1" smtClean="0">
                        <a:latin typeface="Cambria Math" panose="02040503050406030204" pitchFamily="18" charset="0"/>
                      </a:rPr>
                      <m:t>=2</m:t>
                    </m:r>
                    <m:r>
                      <a:rPr lang="en-US" b="0" i="1" smtClean="0">
                        <a:latin typeface="Cambria Math" panose="02040503050406030204" pitchFamily="18" charset="0"/>
                      </a:rPr>
                      <m:t>𝜋</m:t>
                    </m:r>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r>
                              <a:rPr lang="en-US" b="0" i="1" smtClean="0">
                                <a:latin typeface="Cambria Math" panose="02040503050406030204" pitchFamily="18" charset="0"/>
                              </a:rPr>
                              <m:t>𝑚</m:t>
                            </m:r>
                          </m:num>
                          <m:den>
                            <m:r>
                              <a:rPr lang="en-US" b="0" i="1" smtClean="0">
                                <a:latin typeface="Cambria Math" panose="02040503050406030204" pitchFamily="18" charset="0"/>
                              </a:rPr>
                              <m:t>𝑘</m:t>
                            </m:r>
                          </m:den>
                        </m:f>
                      </m:e>
                    </m:rad>
                  </m:oMath>
                </m:oMathPara>
              </a14:m>
              <a:endParaRPr lang="en-US" dirty="0"/>
            </a:p>
          </dgm:t>
        </dgm:pt>
      </mc:Choice>
      <mc:Fallback xmlns="">
        <dgm:pt modelId="{13EDEA0B-AB9E-446A-91E5-3F525181FB3C}">
          <dgm:prSet/>
          <dgm:spPr/>
          <dgm:t>
            <a:bodyPr/>
            <a:lstStyle/>
            <a:p>
              <a:r>
                <a:rPr lang="en-US" b="0" i="0">
                  <a:latin typeface="Cambria Math" panose="02040503050406030204" pitchFamily="18" charset="0"/>
                </a:rPr>
                <a:t>𝑇=1/𝑓=2𝜋√(𝑚/𝑘)</a:t>
              </a:r>
              <a:endParaRPr lang="en-US" dirty="0"/>
            </a:p>
          </dgm:t>
        </dgm:pt>
      </mc:Fallback>
    </mc:AlternateContent>
    <dgm:pt modelId="{75E0768E-677A-413C-B5AE-D48578244F2E}" type="parTrans" cxnId="{6A4BE38A-E144-4BE2-8C60-C70A7C00F47F}">
      <dgm:prSet/>
      <dgm:spPr/>
      <dgm:t>
        <a:bodyPr/>
        <a:lstStyle/>
        <a:p>
          <a:endParaRPr lang="en-US"/>
        </a:p>
      </dgm:t>
    </dgm:pt>
    <dgm:pt modelId="{2D9EE817-2E5A-4D90-B540-6BC23C03AF14}" type="sibTrans" cxnId="{6A4BE38A-E144-4BE2-8C60-C70A7C00F47F}">
      <dgm:prSet/>
      <dgm:spPr/>
      <dgm:t>
        <a:bodyPr/>
        <a:lstStyle/>
        <a:p>
          <a:endParaRPr lang="en-US"/>
        </a:p>
      </dgm:t>
    </dgm:pt>
    <mc:AlternateContent xmlns:mc="http://schemas.openxmlformats.org/markup-compatibility/2006" xmlns:a14="http://schemas.microsoft.com/office/drawing/2010/main">
      <mc:Choice Requires="a14">
        <dgm:pt modelId="{10739A94-C950-4645-9842-D0E381496E5E}">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𝑣</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𝑑𝑥</m:t>
                        </m:r>
                      </m:num>
                      <m:den>
                        <m:r>
                          <a:rPr lang="en-US" b="0" i="1" smtClean="0">
                            <a:latin typeface="Cambria Math" panose="02040503050406030204" pitchFamily="18" charset="0"/>
                          </a:rPr>
                          <m:t>𝑑𝑡</m:t>
                        </m:r>
                      </m:den>
                    </m:f>
                    <m:r>
                      <a:rPr lang="en-US" b="0" i="1" smtClean="0">
                        <a:latin typeface="Cambria Math" panose="02040503050406030204" pitchFamily="18" charset="0"/>
                      </a:rPr>
                      <m:t>=</m:t>
                    </m:r>
                    <m:r>
                      <a:rPr lang="en-US" b="0" i="1" smtClean="0">
                        <a:latin typeface="Cambria Math" panose="02040503050406030204" pitchFamily="18" charset="0"/>
                      </a:rPr>
                      <m:t>𝜔</m:t>
                    </m:r>
                    <m:r>
                      <a:rPr lang="en-US" b="0" i="1" smtClean="0">
                        <a:latin typeface="Cambria Math" panose="02040503050406030204" pitchFamily="18" charset="0"/>
                      </a:rPr>
                      <m:t>𝐴</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m:t>
                        </m:r>
                        <m:r>
                          <a:rPr lang="en-US" b="0" i="1" smtClean="0">
                            <a:latin typeface="Cambria Math" panose="02040503050406030204" pitchFamily="18" charset="0"/>
                          </a:rPr>
                          <m:t>𝜔</m:t>
                        </m:r>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𝜙</m:t>
                        </m:r>
                        <m:r>
                          <a:rPr lang="en-US" b="0" i="1" smtClean="0">
                            <a:latin typeface="Cambria Math" panose="02040503050406030204" pitchFamily="18" charset="0"/>
                          </a:rPr>
                          <m:t>)</m:t>
                        </m:r>
                      </m:e>
                    </m:func>
                  </m:oMath>
                </m:oMathPara>
              </a14:m>
              <a:endParaRPr lang="en-US" dirty="0"/>
            </a:p>
          </dgm:t>
        </dgm:pt>
      </mc:Choice>
      <mc:Fallback xmlns="">
        <dgm:pt modelId="{10739A94-C950-4645-9842-D0E381496E5E}">
          <dgm:prSet/>
          <dgm:spPr/>
          <dgm:t>
            <a:bodyPr/>
            <a:lstStyle/>
            <a:p>
              <a:r>
                <a:rPr lang="en-US" b="0" i="0">
                  <a:latin typeface="Cambria Math" panose="02040503050406030204" pitchFamily="18" charset="0"/>
                </a:rPr>
                <a:t>𝑣=𝑑𝑥/𝑑𝑡=𝜔𝐴 cos⁡〖(𝜔𝑡+𝜙)〗</a:t>
              </a:r>
              <a:endParaRPr lang="en-US" dirty="0"/>
            </a:p>
          </dgm:t>
        </dgm:pt>
      </mc:Fallback>
    </mc:AlternateContent>
    <dgm:pt modelId="{064C5D5D-A9EE-4F58-9FC5-4158AD632672}" type="parTrans" cxnId="{8B925CA7-40B2-4659-81DE-398249CE68A7}">
      <dgm:prSet/>
      <dgm:spPr/>
      <dgm:t>
        <a:bodyPr/>
        <a:lstStyle/>
        <a:p>
          <a:endParaRPr lang="en-US"/>
        </a:p>
      </dgm:t>
    </dgm:pt>
    <dgm:pt modelId="{78BA9FD4-4C61-402B-AF75-9CA4BD4129EB}" type="sibTrans" cxnId="{8B925CA7-40B2-4659-81DE-398249CE68A7}">
      <dgm:prSet/>
      <dgm:spPr/>
      <dgm:t>
        <a:bodyPr/>
        <a:lstStyle/>
        <a:p>
          <a:endParaRPr lang="en-US"/>
        </a:p>
      </dgm:t>
    </dgm:pt>
    <mc:AlternateContent xmlns:mc="http://schemas.openxmlformats.org/markup-compatibility/2006" xmlns:a14="http://schemas.microsoft.com/office/drawing/2010/main">
      <mc:Choice Requires="a14">
        <dgm:pt modelId="{FE41F5C9-DE59-4F69-AFC6-BC7DA276A6D8}">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𝑎</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𝑑𝑣</m:t>
                        </m:r>
                      </m:num>
                      <m:den>
                        <m:r>
                          <a:rPr lang="en-US" b="0" i="1" smtClean="0">
                            <a:latin typeface="Cambria Math" panose="02040503050406030204" pitchFamily="18" charset="0"/>
                          </a:rPr>
                          <m:t>𝑑𝑡</m:t>
                        </m:r>
                      </m:den>
                    </m:f>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𝜔</m:t>
                        </m:r>
                      </m:e>
                      <m:sup>
                        <m:r>
                          <a:rPr lang="en-US" b="0" i="1" smtClean="0">
                            <a:latin typeface="Cambria Math" panose="02040503050406030204" pitchFamily="18" charset="0"/>
                          </a:rPr>
                          <m:t>2</m:t>
                        </m:r>
                      </m:sup>
                    </m:sSup>
                    <m:r>
                      <a:rPr lang="en-US" b="0" i="1" smtClean="0">
                        <a:latin typeface="Cambria Math" panose="02040503050406030204" pitchFamily="18" charset="0"/>
                      </a:rPr>
                      <m:t>𝐴</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m:t>
                        </m:r>
                        <m:r>
                          <a:rPr lang="en-US" b="0" i="1" smtClean="0">
                            <a:latin typeface="Cambria Math" panose="02040503050406030204" pitchFamily="18" charset="0"/>
                          </a:rPr>
                          <m:t>𝜔</m:t>
                        </m:r>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𝜙</m:t>
                        </m:r>
                        <m:r>
                          <a:rPr lang="en-US" b="0" i="1" smtClean="0">
                            <a:latin typeface="Cambria Math" panose="02040503050406030204" pitchFamily="18" charset="0"/>
                          </a:rPr>
                          <m:t>)</m:t>
                        </m:r>
                      </m:e>
                    </m:func>
                  </m:oMath>
                </m:oMathPara>
              </a14:m>
              <a:endParaRPr lang="en-US" dirty="0"/>
            </a:p>
          </dgm:t>
        </dgm:pt>
      </mc:Choice>
      <mc:Fallback xmlns="">
        <dgm:pt modelId="{FE41F5C9-DE59-4F69-AFC6-BC7DA276A6D8}">
          <dgm:prSet/>
          <dgm:spPr/>
          <dgm:t>
            <a:bodyPr/>
            <a:lstStyle/>
            <a:p>
              <a:r>
                <a:rPr lang="en-US" b="0" i="0">
                  <a:latin typeface="Cambria Math" panose="02040503050406030204" pitchFamily="18" charset="0"/>
                </a:rPr>
                <a:t>𝑎=𝑑𝑣/𝑑𝑡=−𝜔^2 𝐴 sin⁡〖(𝜔𝑡+𝜙)〗</a:t>
              </a:r>
              <a:endParaRPr lang="en-US" dirty="0"/>
            </a:p>
          </dgm:t>
        </dgm:pt>
      </mc:Fallback>
    </mc:AlternateContent>
    <dgm:pt modelId="{3288CF68-5DCB-449E-A03B-4F661BA09975}" type="parTrans" cxnId="{2618AEDA-D538-469F-B386-2022940B0D2F}">
      <dgm:prSet/>
      <dgm:spPr/>
      <dgm:t>
        <a:bodyPr/>
        <a:lstStyle/>
        <a:p>
          <a:endParaRPr lang="en-US"/>
        </a:p>
      </dgm:t>
    </dgm:pt>
    <dgm:pt modelId="{C9A12BAD-604D-43CA-9D8A-27AEA8CC9B61}" type="sibTrans" cxnId="{2618AEDA-D538-469F-B386-2022940B0D2F}">
      <dgm:prSet/>
      <dgm:spPr/>
      <dgm:t>
        <a:bodyPr/>
        <a:lstStyle/>
        <a:p>
          <a:endParaRPr lang="en-US"/>
        </a:p>
      </dgm:t>
    </dgm:pt>
    <dgm:pt modelId="{952855CE-1B11-4C1C-B995-79EEE3FC369B}" type="pres">
      <dgm:prSet presAssocID="{50999285-0C73-48FF-8478-D8B3A90766D1}" presName="Name0" presStyleCnt="0">
        <dgm:presLayoutVars>
          <dgm:chPref val="3"/>
          <dgm:dir/>
          <dgm:animLvl val="lvl"/>
          <dgm:resizeHandles/>
        </dgm:presLayoutVars>
      </dgm:prSet>
      <dgm:spPr/>
    </dgm:pt>
    <dgm:pt modelId="{B9F080B9-BF66-459A-8B2A-8E0BF329941D}" type="pres">
      <dgm:prSet presAssocID="{DD8D2EA5-6547-4DF7-B8F5-286DF345BC47}" presName="horFlow" presStyleCnt="0"/>
      <dgm:spPr/>
    </dgm:pt>
    <dgm:pt modelId="{C73DC479-93B8-4BE4-A96B-2FA27B73D551}" type="pres">
      <dgm:prSet presAssocID="{DD8D2EA5-6547-4DF7-B8F5-286DF345BC47}" presName="bigChev" presStyleLbl="node1" presStyleIdx="0" presStyleCnt="4"/>
      <dgm:spPr/>
    </dgm:pt>
    <dgm:pt modelId="{AED7A9C2-4147-423C-9F24-A1056DE43598}" type="pres">
      <dgm:prSet presAssocID="{CA98E313-4709-4D2C-9840-DB7006196916}" presName="parTrans" presStyleCnt="0"/>
      <dgm:spPr/>
    </dgm:pt>
    <dgm:pt modelId="{9DADB647-96C8-474E-A2CD-716BA6CF3F10}" type="pres">
      <dgm:prSet presAssocID="{421FA325-D4AB-448F-A789-04005F95F7C3}" presName="node" presStyleLbl="alignAccFollowNode1" presStyleIdx="0" presStyleCnt="8">
        <dgm:presLayoutVars>
          <dgm:bulletEnabled val="1"/>
        </dgm:presLayoutVars>
      </dgm:prSet>
      <dgm:spPr/>
    </dgm:pt>
    <dgm:pt modelId="{E33002B6-99DE-4123-BA8B-709FA6517916}" type="pres">
      <dgm:prSet presAssocID="{338F53CE-9389-40CE-A401-338E9E3DFAD1}" presName="sibTrans" presStyleCnt="0"/>
      <dgm:spPr/>
    </dgm:pt>
    <dgm:pt modelId="{5FD8EA96-77E3-49F6-8AC7-FBB575E0A41C}" type="pres">
      <dgm:prSet presAssocID="{5F2F0136-4B22-464B-B29A-0CF3F13005A6}" presName="node" presStyleLbl="alignAccFollowNode1" presStyleIdx="1" presStyleCnt="8">
        <dgm:presLayoutVars>
          <dgm:bulletEnabled val="1"/>
        </dgm:presLayoutVars>
      </dgm:prSet>
      <dgm:spPr/>
    </dgm:pt>
    <dgm:pt modelId="{E2AEE0E5-BCAB-4AF1-9262-27911A2DB520}" type="pres">
      <dgm:prSet presAssocID="{DD8D2EA5-6547-4DF7-B8F5-286DF345BC47}" presName="vSp" presStyleCnt="0"/>
      <dgm:spPr/>
    </dgm:pt>
    <dgm:pt modelId="{4BCA734F-14D3-44A0-8D2D-E7664CBB228C}" type="pres">
      <dgm:prSet presAssocID="{322F5EC3-56F5-4CB2-AA94-FC83BE310049}" presName="horFlow" presStyleCnt="0"/>
      <dgm:spPr/>
    </dgm:pt>
    <dgm:pt modelId="{8F5CB5BD-939F-4264-B6A6-B84B30220AAC}" type="pres">
      <dgm:prSet presAssocID="{322F5EC3-56F5-4CB2-AA94-FC83BE310049}" presName="bigChev" presStyleLbl="node1" presStyleIdx="1" presStyleCnt="4"/>
      <dgm:spPr/>
    </dgm:pt>
    <dgm:pt modelId="{A01DAAB9-D524-4377-9560-1F39C8C0258B}" type="pres">
      <dgm:prSet presAssocID="{15EB9DD0-15D5-47A6-BA70-77E409F4A2A9}" presName="parTrans" presStyleCnt="0"/>
      <dgm:spPr/>
    </dgm:pt>
    <dgm:pt modelId="{37708C90-5253-4AA5-99FB-688F3EE92DAA}" type="pres">
      <dgm:prSet presAssocID="{8DF21E6E-DA04-45C8-8E8F-D230115079BD}" presName="node" presStyleLbl="alignAccFollowNode1" presStyleIdx="2" presStyleCnt="8">
        <dgm:presLayoutVars>
          <dgm:bulletEnabled val="1"/>
        </dgm:presLayoutVars>
      </dgm:prSet>
      <dgm:spPr/>
    </dgm:pt>
    <dgm:pt modelId="{70EFCE4E-9110-43E3-B779-CE0FD271B870}" type="pres">
      <dgm:prSet presAssocID="{B879613E-8F97-44D5-8046-B0ECECEB82B7}" presName="sibTrans" presStyleCnt="0"/>
      <dgm:spPr/>
    </dgm:pt>
    <dgm:pt modelId="{F59CB872-FF42-4432-A289-3C8FE2C0A13D}" type="pres">
      <dgm:prSet presAssocID="{0EBF20E0-E7AD-4842-ADFE-9B4B11B21B44}" presName="node" presStyleLbl="alignAccFollowNode1" presStyleIdx="3" presStyleCnt="8">
        <dgm:presLayoutVars>
          <dgm:bulletEnabled val="1"/>
        </dgm:presLayoutVars>
      </dgm:prSet>
      <dgm:spPr/>
    </dgm:pt>
    <dgm:pt modelId="{92A11D57-FC51-4FA7-A5C5-CFC2DCB057D3}" type="pres">
      <dgm:prSet presAssocID="{322F5EC3-56F5-4CB2-AA94-FC83BE310049}" presName="vSp" presStyleCnt="0"/>
      <dgm:spPr/>
    </dgm:pt>
    <dgm:pt modelId="{EE3DA69E-3813-47DC-97B3-CD4840A1EED4}" type="pres">
      <dgm:prSet presAssocID="{DEA67AAE-A553-4BB2-808A-1AE2E39248E3}" presName="horFlow" presStyleCnt="0"/>
      <dgm:spPr/>
    </dgm:pt>
    <dgm:pt modelId="{8612B6F0-9945-4E8C-90D5-F85A34C6A08B}" type="pres">
      <dgm:prSet presAssocID="{DEA67AAE-A553-4BB2-808A-1AE2E39248E3}" presName="bigChev" presStyleLbl="node1" presStyleIdx="2" presStyleCnt="4"/>
      <dgm:spPr/>
    </dgm:pt>
    <dgm:pt modelId="{3D75BFC4-A459-40C2-89BA-1A7B8CD8EACB}" type="pres">
      <dgm:prSet presAssocID="{85C0B6EB-B88C-4EB3-8419-1B6BE79F58A3}" presName="parTrans" presStyleCnt="0"/>
      <dgm:spPr/>
    </dgm:pt>
    <dgm:pt modelId="{496A2735-0916-4CCD-B8D7-78063453C9F3}" type="pres">
      <dgm:prSet presAssocID="{89DDEDD0-6279-40DC-90F2-E511E8166CC7}" presName="node" presStyleLbl="alignAccFollowNode1" presStyleIdx="4" presStyleCnt="8">
        <dgm:presLayoutVars>
          <dgm:bulletEnabled val="1"/>
        </dgm:presLayoutVars>
      </dgm:prSet>
      <dgm:spPr/>
    </dgm:pt>
    <dgm:pt modelId="{F49479A5-03C7-4347-A335-51B8FBC9BC65}" type="pres">
      <dgm:prSet presAssocID="{9BAE7767-CF71-4F26-B54F-4D88747B7734}" presName="sibTrans" presStyleCnt="0"/>
      <dgm:spPr/>
    </dgm:pt>
    <dgm:pt modelId="{561655F0-3C57-425F-8C1C-93BA30457019}" type="pres">
      <dgm:prSet presAssocID="{13EDEA0B-AB9E-446A-91E5-3F525181FB3C}" presName="node" presStyleLbl="alignAccFollowNode1" presStyleIdx="5" presStyleCnt="8">
        <dgm:presLayoutVars>
          <dgm:bulletEnabled val="1"/>
        </dgm:presLayoutVars>
      </dgm:prSet>
      <dgm:spPr/>
    </dgm:pt>
    <dgm:pt modelId="{83FCBAFF-090E-449F-B1EE-5D8C5152FD5F}" type="pres">
      <dgm:prSet presAssocID="{DEA67AAE-A553-4BB2-808A-1AE2E39248E3}" presName="vSp" presStyleCnt="0"/>
      <dgm:spPr/>
    </dgm:pt>
    <dgm:pt modelId="{FD9A6E0C-DF4E-4A75-A955-B0DE49C7012C}" type="pres">
      <dgm:prSet presAssocID="{A4DE21E9-14AB-4D1C-B4AE-EA82147B5709}" presName="horFlow" presStyleCnt="0"/>
      <dgm:spPr/>
    </dgm:pt>
    <dgm:pt modelId="{B42130CE-503D-4938-A386-C22E08EDCD25}" type="pres">
      <dgm:prSet presAssocID="{A4DE21E9-14AB-4D1C-B4AE-EA82147B5709}" presName="bigChev" presStyleLbl="node1" presStyleIdx="3" presStyleCnt="4"/>
      <dgm:spPr/>
    </dgm:pt>
    <dgm:pt modelId="{107D62F5-523A-476E-9525-982A88A5B083}" type="pres">
      <dgm:prSet presAssocID="{064C5D5D-A9EE-4F58-9FC5-4158AD632672}" presName="parTrans" presStyleCnt="0"/>
      <dgm:spPr/>
    </dgm:pt>
    <dgm:pt modelId="{9F792CA0-54C8-4F7D-A7D6-A508B836E27C}" type="pres">
      <dgm:prSet presAssocID="{10739A94-C950-4645-9842-D0E381496E5E}" presName="node" presStyleLbl="alignAccFollowNode1" presStyleIdx="6" presStyleCnt="8">
        <dgm:presLayoutVars>
          <dgm:bulletEnabled val="1"/>
        </dgm:presLayoutVars>
      </dgm:prSet>
      <dgm:spPr/>
    </dgm:pt>
    <dgm:pt modelId="{2B413F5D-6F76-4DEB-B3A0-542D5FE10E5C}" type="pres">
      <dgm:prSet presAssocID="{78BA9FD4-4C61-402B-AF75-9CA4BD4129EB}" presName="sibTrans" presStyleCnt="0"/>
      <dgm:spPr/>
    </dgm:pt>
    <dgm:pt modelId="{08ED878C-D9A7-4364-9A6D-4F1EFCA7E92E}" type="pres">
      <dgm:prSet presAssocID="{FE41F5C9-DE59-4F69-AFC6-BC7DA276A6D8}" presName="node" presStyleLbl="alignAccFollowNode1" presStyleIdx="7" presStyleCnt="8">
        <dgm:presLayoutVars>
          <dgm:bulletEnabled val="1"/>
        </dgm:presLayoutVars>
      </dgm:prSet>
      <dgm:spPr/>
    </dgm:pt>
  </dgm:ptLst>
  <dgm:cxnLst>
    <dgm:cxn modelId="{F35C7F04-3067-491E-9372-B8C08B381396}" srcId="{50999285-0C73-48FF-8478-D8B3A90766D1}" destId="{DD8D2EA5-6547-4DF7-B8F5-286DF345BC47}" srcOrd="0" destOrd="0" parTransId="{2E21894C-3ED3-4954-920B-67A4DFEA6852}" sibTransId="{573EBEC5-BFC6-42AC-AC69-9C5F71083988}"/>
    <dgm:cxn modelId="{EE660306-64BC-4529-A7D1-D8E2515A88C1}" type="presOf" srcId="{A4DE21E9-14AB-4D1C-B4AE-EA82147B5709}" destId="{B42130CE-503D-4938-A386-C22E08EDCD25}" srcOrd="0" destOrd="0" presId="urn:microsoft.com/office/officeart/2005/8/layout/lProcess3"/>
    <dgm:cxn modelId="{18483609-52BD-4819-9635-5A530834CA89}" type="presOf" srcId="{322F5EC3-56F5-4CB2-AA94-FC83BE310049}" destId="{8F5CB5BD-939F-4264-B6A6-B84B30220AAC}" srcOrd="0" destOrd="0" presId="urn:microsoft.com/office/officeart/2005/8/layout/lProcess3"/>
    <dgm:cxn modelId="{DB2F4810-D5F1-43A4-815D-BD8C45FDDFD6}" type="presOf" srcId="{5F2F0136-4B22-464B-B29A-0CF3F13005A6}" destId="{5FD8EA96-77E3-49F6-8AC7-FBB575E0A41C}" srcOrd="0" destOrd="0" presId="urn:microsoft.com/office/officeart/2005/8/layout/lProcess3"/>
    <dgm:cxn modelId="{24B8A014-05E1-4E48-B019-965B0280260D}" type="presOf" srcId="{89DDEDD0-6279-40DC-90F2-E511E8166CC7}" destId="{496A2735-0916-4CCD-B8D7-78063453C9F3}" srcOrd="0" destOrd="0" presId="urn:microsoft.com/office/officeart/2005/8/layout/lProcess3"/>
    <dgm:cxn modelId="{B3E4BA25-3CCC-4EEE-9279-6A30AC001A26}" type="presOf" srcId="{10739A94-C950-4645-9842-D0E381496E5E}" destId="{9F792CA0-54C8-4F7D-A7D6-A508B836E27C}" srcOrd="0" destOrd="0" presId="urn:microsoft.com/office/officeart/2005/8/layout/lProcess3"/>
    <dgm:cxn modelId="{D092892F-84B8-42F4-A5D6-CDFF49D86D10}" type="presOf" srcId="{0EBF20E0-E7AD-4842-ADFE-9B4B11B21B44}" destId="{F59CB872-FF42-4432-A289-3C8FE2C0A13D}" srcOrd="0" destOrd="0" presId="urn:microsoft.com/office/officeart/2005/8/layout/lProcess3"/>
    <dgm:cxn modelId="{EBD51B33-C470-4308-9FDE-D424D7753123}" srcId="{322F5EC3-56F5-4CB2-AA94-FC83BE310049}" destId="{8DF21E6E-DA04-45C8-8E8F-D230115079BD}" srcOrd="0" destOrd="0" parTransId="{15EB9DD0-15D5-47A6-BA70-77E409F4A2A9}" sibTransId="{B879613E-8F97-44D5-8046-B0ECECEB82B7}"/>
    <dgm:cxn modelId="{1935C936-0EC6-4F12-BCC9-150C6EFE1842}" type="presOf" srcId="{FE41F5C9-DE59-4F69-AFC6-BC7DA276A6D8}" destId="{08ED878C-D9A7-4364-9A6D-4F1EFCA7E92E}" srcOrd="0" destOrd="0" presId="urn:microsoft.com/office/officeart/2005/8/layout/lProcess3"/>
    <dgm:cxn modelId="{69DC3D78-56D1-456A-9FC3-85BB7710E37B}" type="presOf" srcId="{421FA325-D4AB-448F-A789-04005F95F7C3}" destId="{9DADB647-96C8-474E-A2CD-716BA6CF3F10}" srcOrd="0" destOrd="0" presId="urn:microsoft.com/office/officeart/2005/8/layout/lProcess3"/>
    <dgm:cxn modelId="{95A32C7B-1D99-4DCD-9A8A-433D6D9AD316}" srcId="{50999285-0C73-48FF-8478-D8B3A90766D1}" destId="{A4DE21E9-14AB-4D1C-B4AE-EA82147B5709}" srcOrd="3" destOrd="0" parTransId="{2DC26C49-E995-45D7-93F5-027557C87C05}" sibTransId="{46BECA1B-FC6C-430F-9BBE-2FD36F449291}"/>
    <dgm:cxn modelId="{B76DC981-F880-471A-8DF6-9A84FF2F6284}" srcId="{50999285-0C73-48FF-8478-D8B3A90766D1}" destId="{DEA67AAE-A553-4BB2-808A-1AE2E39248E3}" srcOrd="2" destOrd="0" parTransId="{4795344B-CED0-4FC7-9D45-C2B2923AC60E}" sibTransId="{19043D1F-45E2-4C6D-B2C7-CF9D8308F8F8}"/>
    <dgm:cxn modelId="{77535983-5330-4236-918E-12E5CF12D7EF}" srcId="{322F5EC3-56F5-4CB2-AA94-FC83BE310049}" destId="{0EBF20E0-E7AD-4842-ADFE-9B4B11B21B44}" srcOrd="1" destOrd="0" parTransId="{EB5DC56D-4F79-471C-96E9-44F90DD913C7}" sibTransId="{1A0B9D41-39C9-4EB8-8E96-5190242C7269}"/>
    <dgm:cxn modelId="{94958185-B446-4A7C-BB9A-5AD6518D29E9}" srcId="{50999285-0C73-48FF-8478-D8B3A90766D1}" destId="{322F5EC3-56F5-4CB2-AA94-FC83BE310049}" srcOrd="1" destOrd="0" parTransId="{389A5E1D-9DFC-4DDE-953B-4A768F9B12B5}" sibTransId="{B6440B5A-E7D7-4711-B351-5314FDFB7AE2}"/>
    <dgm:cxn modelId="{6A4BE38A-E144-4BE2-8C60-C70A7C00F47F}" srcId="{DEA67AAE-A553-4BB2-808A-1AE2E39248E3}" destId="{13EDEA0B-AB9E-446A-91E5-3F525181FB3C}" srcOrd="1" destOrd="0" parTransId="{75E0768E-677A-413C-B5AE-D48578244F2E}" sibTransId="{2D9EE817-2E5A-4D90-B540-6BC23C03AF14}"/>
    <dgm:cxn modelId="{B4814098-D425-4194-BD65-44734AB8488A}" srcId="{DEA67AAE-A553-4BB2-808A-1AE2E39248E3}" destId="{89DDEDD0-6279-40DC-90F2-E511E8166CC7}" srcOrd="0" destOrd="0" parTransId="{85C0B6EB-B88C-4EB3-8419-1B6BE79F58A3}" sibTransId="{9BAE7767-CF71-4F26-B54F-4D88747B7734}"/>
    <dgm:cxn modelId="{8B925CA7-40B2-4659-81DE-398249CE68A7}" srcId="{A4DE21E9-14AB-4D1C-B4AE-EA82147B5709}" destId="{10739A94-C950-4645-9842-D0E381496E5E}" srcOrd="0" destOrd="0" parTransId="{064C5D5D-A9EE-4F58-9FC5-4158AD632672}" sibTransId="{78BA9FD4-4C61-402B-AF75-9CA4BD4129EB}"/>
    <dgm:cxn modelId="{5EF310B4-4D7A-45D7-80B4-C70ED3A9F718}" type="presOf" srcId="{13EDEA0B-AB9E-446A-91E5-3F525181FB3C}" destId="{561655F0-3C57-425F-8C1C-93BA30457019}" srcOrd="0" destOrd="0" presId="urn:microsoft.com/office/officeart/2005/8/layout/lProcess3"/>
    <dgm:cxn modelId="{6F5C38C4-4D7B-4A5B-8B9A-3DA2937DD0DE}" type="presOf" srcId="{DEA67AAE-A553-4BB2-808A-1AE2E39248E3}" destId="{8612B6F0-9945-4E8C-90D5-F85A34C6A08B}" srcOrd="0" destOrd="0" presId="urn:microsoft.com/office/officeart/2005/8/layout/lProcess3"/>
    <dgm:cxn modelId="{4807ACD4-DF84-4375-8C4B-0AE91B7D0CE5}" type="presOf" srcId="{8DF21E6E-DA04-45C8-8E8F-D230115079BD}" destId="{37708C90-5253-4AA5-99FB-688F3EE92DAA}" srcOrd="0" destOrd="0" presId="urn:microsoft.com/office/officeart/2005/8/layout/lProcess3"/>
    <dgm:cxn modelId="{2618AEDA-D538-469F-B386-2022940B0D2F}" srcId="{A4DE21E9-14AB-4D1C-B4AE-EA82147B5709}" destId="{FE41F5C9-DE59-4F69-AFC6-BC7DA276A6D8}" srcOrd="1" destOrd="0" parTransId="{3288CF68-5DCB-449E-A03B-4F661BA09975}" sibTransId="{C9A12BAD-604D-43CA-9D8A-27AEA8CC9B61}"/>
    <dgm:cxn modelId="{8543F6E5-BE0A-4A31-8183-1A68011E253C}" type="presOf" srcId="{50999285-0C73-48FF-8478-D8B3A90766D1}" destId="{952855CE-1B11-4C1C-B995-79EEE3FC369B}" srcOrd="0" destOrd="0" presId="urn:microsoft.com/office/officeart/2005/8/layout/lProcess3"/>
    <dgm:cxn modelId="{1295FFE7-30F5-4F0D-801A-96540E3BBF4E}" srcId="{DD8D2EA5-6547-4DF7-B8F5-286DF345BC47}" destId="{421FA325-D4AB-448F-A789-04005F95F7C3}" srcOrd="0" destOrd="0" parTransId="{CA98E313-4709-4D2C-9840-DB7006196916}" sibTransId="{338F53CE-9389-40CE-A401-338E9E3DFAD1}"/>
    <dgm:cxn modelId="{8B80CEE9-CA48-40E4-8F8E-5DBAAB89DE00}" srcId="{DD8D2EA5-6547-4DF7-B8F5-286DF345BC47}" destId="{5F2F0136-4B22-464B-B29A-0CF3F13005A6}" srcOrd="1" destOrd="0" parTransId="{E2C5EA86-1FBE-407E-A14E-874970E25183}" sibTransId="{83A7C2BD-5B38-40B3-8BBD-CD7C2324CDAF}"/>
    <dgm:cxn modelId="{2D72DCEC-4137-4850-8772-ABEFF9E1227F}" type="presOf" srcId="{DD8D2EA5-6547-4DF7-B8F5-286DF345BC47}" destId="{C73DC479-93B8-4BE4-A96B-2FA27B73D551}" srcOrd="0" destOrd="0" presId="urn:microsoft.com/office/officeart/2005/8/layout/lProcess3"/>
    <dgm:cxn modelId="{FD5F9992-937E-4EE3-888D-A325F48982BD}" type="presParOf" srcId="{952855CE-1B11-4C1C-B995-79EEE3FC369B}" destId="{B9F080B9-BF66-459A-8B2A-8E0BF329941D}" srcOrd="0" destOrd="0" presId="urn:microsoft.com/office/officeart/2005/8/layout/lProcess3"/>
    <dgm:cxn modelId="{1DE134D0-28F7-48C6-9B4A-ECA910777DB5}" type="presParOf" srcId="{B9F080B9-BF66-459A-8B2A-8E0BF329941D}" destId="{C73DC479-93B8-4BE4-A96B-2FA27B73D551}" srcOrd="0" destOrd="0" presId="urn:microsoft.com/office/officeart/2005/8/layout/lProcess3"/>
    <dgm:cxn modelId="{B9F4D40A-F1E0-4409-9C39-2258DE3EEF42}" type="presParOf" srcId="{B9F080B9-BF66-459A-8B2A-8E0BF329941D}" destId="{AED7A9C2-4147-423C-9F24-A1056DE43598}" srcOrd="1" destOrd="0" presId="urn:microsoft.com/office/officeart/2005/8/layout/lProcess3"/>
    <dgm:cxn modelId="{2A239966-E80F-45B9-9F11-60C64B919037}" type="presParOf" srcId="{B9F080B9-BF66-459A-8B2A-8E0BF329941D}" destId="{9DADB647-96C8-474E-A2CD-716BA6CF3F10}" srcOrd="2" destOrd="0" presId="urn:microsoft.com/office/officeart/2005/8/layout/lProcess3"/>
    <dgm:cxn modelId="{1CC8CAE5-16CE-4BF4-9A73-D11282EE2533}" type="presParOf" srcId="{B9F080B9-BF66-459A-8B2A-8E0BF329941D}" destId="{E33002B6-99DE-4123-BA8B-709FA6517916}" srcOrd="3" destOrd="0" presId="urn:microsoft.com/office/officeart/2005/8/layout/lProcess3"/>
    <dgm:cxn modelId="{EB552723-BF4B-4B83-B40A-BAEAE6899A60}" type="presParOf" srcId="{B9F080B9-BF66-459A-8B2A-8E0BF329941D}" destId="{5FD8EA96-77E3-49F6-8AC7-FBB575E0A41C}" srcOrd="4" destOrd="0" presId="urn:microsoft.com/office/officeart/2005/8/layout/lProcess3"/>
    <dgm:cxn modelId="{0E24056A-D4EE-4D10-BC2F-BE2535F16139}" type="presParOf" srcId="{952855CE-1B11-4C1C-B995-79EEE3FC369B}" destId="{E2AEE0E5-BCAB-4AF1-9262-27911A2DB520}" srcOrd="1" destOrd="0" presId="urn:microsoft.com/office/officeart/2005/8/layout/lProcess3"/>
    <dgm:cxn modelId="{9D690EC1-EDAA-4544-BE30-1838CEBF054F}" type="presParOf" srcId="{952855CE-1B11-4C1C-B995-79EEE3FC369B}" destId="{4BCA734F-14D3-44A0-8D2D-E7664CBB228C}" srcOrd="2" destOrd="0" presId="urn:microsoft.com/office/officeart/2005/8/layout/lProcess3"/>
    <dgm:cxn modelId="{A2B2FBC8-8E2D-4BFC-9A39-E14E57B3B389}" type="presParOf" srcId="{4BCA734F-14D3-44A0-8D2D-E7664CBB228C}" destId="{8F5CB5BD-939F-4264-B6A6-B84B30220AAC}" srcOrd="0" destOrd="0" presId="urn:microsoft.com/office/officeart/2005/8/layout/lProcess3"/>
    <dgm:cxn modelId="{E88E8AB4-D0A7-440C-9359-6081ED179FD5}" type="presParOf" srcId="{4BCA734F-14D3-44A0-8D2D-E7664CBB228C}" destId="{A01DAAB9-D524-4377-9560-1F39C8C0258B}" srcOrd="1" destOrd="0" presId="urn:microsoft.com/office/officeart/2005/8/layout/lProcess3"/>
    <dgm:cxn modelId="{82CDEA74-61B5-463D-9B91-3F20587BFECC}" type="presParOf" srcId="{4BCA734F-14D3-44A0-8D2D-E7664CBB228C}" destId="{37708C90-5253-4AA5-99FB-688F3EE92DAA}" srcOrd="2" destOrd="0" presId="urn:microsoft.com/office/officeart/2005/8/layout/lProcess3"/>
    <dgm:cxn modelId="{1E3CE704-DC33-4212-A44E-13F8DB4F6AC6}" type="presParOf" srcId="{4BCA734F-14D3-44A0-8D2D-E7664CBB228C}" destId="{70EFCE4E-9110-43E3-B779-CE0FD271B870}" srcOrd="3" destOrd="0" presId="urn:microsoft.com/office/officeart/2005/8/layout/lProcess3"/>
    <dgm:cxn modelId="{100AB268-E7E8-46B6-9041-B10F5B6356AA}" type="presParOf" srcId="{4BCA734F-14D3-44A0-8D2D-E7664CBB228C}" destId="{F59CB872-FF42-4432-A289-3C8FE2C0A13D}" srcOrd="4" destOrd="0" presId="urn:microsoft.com/office/officeart/2005/8/layout/lProcess3"/>
    <dgm:cxn modelId="{B6957996-2224-4534-A080-9D19F8A88C7F}" type="presParOf" srcId="{952855CE-1B11-4C1C-B995-79EEE3FC369B}" destId="{92A11D57-FC51-4FA7-A5C5-CFC2DCB057D3}" srcOrd="3" destOrd="0" presId="urn:microsoft.com/office/officeart/2005/8/layout/lProcess3"/>
    <dgm:cxn modelId="{520C8EBE-8BD5-406F-B0B6-1679CC1A7756}" type="presParOf" srcId="{952855CE-1B11-4C1C-B995-79EEE3FC369B}" destId="{EE3DA69E-3813-47DC-97B3-CD4840A1EED4}" srcOrd="4" destOrd="0" presId="urn:microsoft.com/office/officeart/2005/8/layout/lProcess3"/>
    <dgm:cxn modelId="{ACDA9E4B-7774-4F4E-BFFD-8191730C6D52}" type="presParOf" srcId="{EE3DA69E-3813-47DC-97B3-CD4840A1EED4}" destId="{8612B6F0-9945-4E8C-90D5-F85A34C6A08B}" srcOrd="0" destOrd="0" presId="urn:microsoft.com/office/officeart/2005/8/layout/lProcess3"/>
    <dgm:cxn modelId="{10310D40-FD60-40C5-A884-140EA2ADAE32}" type="presParOf" srcId="{EE3DA69E-3813-47DC-97B3-CD4840A1EED4}" destId="{3D75BFC4-A459-40C2-89BA-1A7B8CD8EACB}" srcOrd="1" destOrd="0" presId="urn:microsoft.com/office/officeart/2005/8/layout/lProcess3"/>
    <dgm:cxn modelId="{F76DC81A-FA82-48AB-8CDE-B3AFBA9E9383}" type="presParOf" srcId="{EE3DA69E-3813-47DC-97B3-CD4840A1EED4}" destId="{496A2735-0916-4CCD-B8D7-78063453C9F3}" srcOrd="2" destOrd="0" presId="urn:microsoft.com/office/officeart/2005/8/layout/lProcess3"/>
    <dgm:cxn modelId="{CDB5F358-F394-4323-9394-4A24274415E9}" type="presParOf" srcId="{EE3DA69E-3813-47DC-97B3-CD4840A1EED4}" destId="{F49479A5-03C7-4347-A335-51B8FBC9BC65}" srcOrd="3" destOrd="0" presId="urn:microsoft.com/office/officeart/2005/8/layout/lProcess3"/>
    <dgm:cxn modelId="{F924742D-5519-4A72-A41C-4CEE0C0DAA49}" type="presParOf" srcId="{EE3DA69E-3813-47DC-97B3-CD4840A1EED4}" destId="{561655F0-3C57-425F-8C1C-93BA30457019}" srcOrd="4" destOrd="0" presId="urn:microsoft.com/office/officeart/2005/8/layout/lProcess3"/>
    <dgm:cxn modelId="{F5ED64AA-2BEB-419C-94B9-5FF4B3579577}" type="presParOf" srcId="{952855CE-1B11-4C1C-B995-79EEE3FC369B}" destId="{83FCBAFF-090E-449F-B1EE-5D8C5152FD5F}" srcOrd="5" destOrd="0" presId="urn:microsoft.com/office/officeart/2005/8/layout/lProcess3"/>
    <dgm:cxn modelId="{5DCCB033-8BC9-457D-83CD-8C66C6A3FC18}" type="presParOf" srcId="{952855CE-1B11-4C1C-B995-79EEE3FC369B}" destId="{FD9A6E0C-DF4E-4A75-A955-B0DE49C7012C}" srcOrd="6" destOrd="0" presId="urn:microsoft.com/office/officeart/2005/8/layout/lProcess3"/>
    <dgm:cxn modelId="{72586130-42CA-4AE8-AC28-C9077348EB66}" type="presParOf" srcId="{FD9A6E0C-DF4E-4A75-A955-B0DE49C7012C}" destId="{B42130CE-503D-4938-A386-C22E08EDCD25}" srcOrd="0" destOrd="0" presId="urn:microsoft.com/office/officeart/2005/8/layout/lProcess3"/>
    <dgm:cxn modelId="{A3B6CE51-18C0-4BD9-938E-FDA9E095FA25}" type="presParOf" srcId="{FD9A6E0C-DF4E-4A75-A955-B0DE49C7012C}" destId="{107D62F5-523A-476E-9525-982A88A5B083}" srcOrd="1" destOrd="0" presId="urn:microsoft.com/office/officeart/2005/8/layout/lProcess3"/>
    <dgm:cxn modelId="{EDFD6C36-979E-493C-9573-B454F28E47F7}" type="presParOf" srcId="{FD9A6E0C-DF4E-4A75-A955-B0DE49C7012C}" destId="{9F792CA0-54C8-4F7D-A7D6-A508B836E27C}" srcOrd="2" destOrd="0" presId="urn:microsoft.com/office/officeart/2005/8/layout/lProcess3"/>
    <dgm:cxn modelId="{FE028866-9373-457E-BBDE-39B4D018E1B0}" type="presParOf" srcId="{FD9A6E0C-DF4E-4A75-A955-B0DE49C7012C}" destId="{2B413F5D-6F76-4DEB-B3A0-542D5FE10E5C}" srcOrd="3" destOrd="0" presId="urn:microsoft.com/office/officeart/2005/8/layout/lProcess3"/>
    <dgm:cxn modelId="{61A7B779-E2F4-47C6-9319-890CAC24ED79}" type="presParOf" srcId="{FD9A6E0C-DF4E-4A75-A955-B0DE49C7012C}" destId="{08ED878C-D9A7-4364-9A6D-4F1EFCA7E92E}" srcOrd="4" destOrd="0" presId="urn:microsoft.com/office/officeart/2005/8/layout/lProcess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999285-0C73-48FF-8478-D8B3A90766D1}" type="doc">
      <dgm:prSet loTypeId="urn:microsoft.com/office/officeart/2005/8/layout/lProcess3" loCatId="process" qsTypeId="urn:microsoft.com/office/officeart/2005/8/quickstyle/simple4" qsCatId="simple" csTypeId="urn:microsoft.com/office/officeart/2005/8/colors/colorful5" csCatId="colorful" phldr="1"/>
      <dgm:spPr/>
      <dgm:t>
        <a:bodyPr/>
        <a:lstStyle/>
        <a:p>
          <a:endParaRPr lang="en-US"/>
        </a:p>
      </dgm:t>
    </dgm:pt>
    <dgm:pt modelId="{DD8D2EA5-6547-4DF7-B8F5-286DF345BC47}">
      <dgm:prSet/>
      <dgm:spPr/>
      <dgm:t>
        <a:bodyPr/>
        <a:lstStyle/>
        <a:p>
          <a:r>
            <a:rPr lang="en-US" dirty="0"/>
            <a:t>For a spring with spring constant k</a:t>
          </a:r>
        </a:p>
      </dgm:t>
    </dgm:pt>
    <dgm:pt modelId="{2E21894C-3ED3-4954-920B-67A4DFEA6852}" type="parTrans" cxnId="{F35C7F04-3067-491E-9372-B8C08B381396}">
      <dgm:prSet/>
      <dgm:spPr/>
      <dgm:t>
        <a:bodyPr/>
        <a:lstStyle/>
        <a:p>
          <a:endParaRPr lang="en-US"/>
        </a:p>
      </dgm:t>
    </dgm:pt>
    <dgm:pt modelId="{573EBEC5-BFC6-42AC-AC69-9C5F71083988}" type="sibTrans" cxnId="{F35C7F04-3067-491E-9372-B8C08B381396}">
      <dgm:prSet/>
      <dgm:spPr/>
      <dgm:t>
        <a:bodyPr/>
        <a:lstStyle/>
        <a:p>
          <a:endParaRPr lang="en-US"/>
        </a:p>
      </dgm:t>
    </dgm:pt>
    <dgm:pt modelId="{322F5EC3-56F5-4CB2-AA94-FC83BE310049}">
      <dgm:prSet/>
      <dgm:spPr/>
      <dgm:t>
        <a:bodyPr/>
        <a:lstStyle/>
        <a:p>
          <a:r>
            <a:rPr lang="en-US" dirty="0"/>
            <a:t>For a body moved out of equilibrium:</a:t>
          </a:r>
        </a:p>
      </dgm:t>
    </dgm:pt>
    <dgm:pt modelId="{389A5E1D-9DFC-4DDE-953B-4A768F9B12B5}" type="parTrans" cxnId="{94958185-B446-4A7C-BB9A-5AD6518D29E9}">
      <dgm:prSet/>
      <dgm:spPr/>
      <dgm:t>
        <a:bodyPr/>
        <a:lstStyle/>
        <a:p>
          <a:endParaRPr lang="en-US"/>
        </a:p>
      </dgm:t>
    </dgm:pt>
    <dgm:pt modelId="{B6440B5A-E7D7-4711-B351-5314FDFB7AE2}" type="sibTrans" cxnId="{94958185-B446-4A7C-BB9A-5AD6518D29E9}">
      <dgm:prSet/>
      <dgm:spPr/>
      <dgm:t>
        <a:bodyPr/>
        <a:lstStyle/>
        <a:p>
          <a:endParaRPr lang="en-US"/>
        </a:p>
      </dgm:t>
    </dgm:pt>
    <dgm:pt modelId="{DEA67AAE-A553-4BB2-808A-1AE2E39248E3}">
      <dgm:prSet/>
      <dgm:spPr>
        <a:blipFill>
          <a:blip xmlns:r="http://schemas.openxmlformats.org/officeDocument/2006/relationships" r:embed="rId1"/>
          <a:stretch>
            <a:fillRect/>
          </a:stretch>
        </a:blipFill>
      </dgm:spPr>
      <dgm:t>
        <a:bodyPr/>
        <a:lstStyle/>
        <a:p>
          <a:r>
            <a:rPr lang="en-US">
              <a:noFill/>
            </a:rPr>
            <a:t> </a:t>
          </a:r>
        </a:p>
      </dgm:t>
    </dgm:pt>
    <dgm:pt modelId="{4795344B-CED0-4FC7-9D45-C2B2923AC60E}" type="parTrans" cxnId="{B76DC981-F880-471A-8DF6-9A84FF2F6284}">
      <dgm:prSet/>
      <dgm:spPr/>
      <dgm:t>
        <a:bodyPr/>
        <a:lstStyle/>
        <a:p>
          <a:endParaRPr lang="en-US"/>
        </a:p>
      </dgm:t>
    </dgm:pt>
    <dgm:pt modelId="{19043D1F-45E2-4C6D-B2C7-CF9D8308F8F8}" type="sibTrans" cxnId="{B76DC981-F880-471A-8DF6-9A84FF2F6284}">
      <dgm:prSet/>
      <dgm:spPr/>
      <dgm:t>
        <a:bodyPr/>
        <a:lstStyle/>
        <a:p>
          <a:endParaRPr lang="en-US"/>
        </a:p>
      </dgm:t>
    </dgm:pt>
    <dgm:pt modelId="{A4DE21E9-14AB-4D1C-B4AE-EA82147B5709}">
      <dgm:prSet/>
      <dgm:spPr>
        <a:blipFill>
          <a:blip xmlns:r="http://schemas.openxmlformats.org/officeDocument/2006/relationships" r:embed="rId2"/>
          <a:stretch>
            <a:fillRect t="-8125" b="-11875"/>
          </a:stretch>
        </a:blipFill>
      </dgm:spPr>
      <dgm:t>
        <a:bodyPr/>
        <a:lstStyle/>
        <a:p>
          <a:r>
            <a:rPr lang="en-US">
              <a:noFill/>
            </a:rPr>
            <a:t> </a:t>
          </a:r>
        </a:p>
      </dgm:t>
    </dgm:pt>
    <dgm:pt modelId="{2DC26C49-E995-45D7-93F5-027557C87C05}" type="parTrans" cxnId="{95A32C7B-1D99-4DCD-9A8A-433D6D9AD316}">
      <dgm:prSet/>
      <dgm:spPr/>
      <dgm:t>
        <a:bodyPr/>
        <a:lstStyle/>
        <a:p>
          <a:endParaRPr lang="en-US"/>
        </a:p>
      </dgm:t>
    </dgm:pt>
    <dgm:pt modelId="{46BECA1B-FC6C-430F-9BBE-2FD36F449291}" type="sibTrans" cxnId="{95A32C7B-1D99-4DCD-9A8A-433D6D9AD316}">
      <dgm:prSet/>
      <dgm:spPr/>
      <dgm:t>
        <a:bodyPr/>
        <a:lstStyle/>
        <a:p>
          <a:endParaRPr lang="en-US"/>
        </a:p>
      </dgm:t>
    </dgm:pt>
    <dgm:pt modelId="{5F2F0136-4B22-464B-B29A-0CF3F13005A6}">
      <dgm:prSet/>
      <dgm:spPr/>
      <dgm:t>
        <a:bodyPr/>
        <a:lstStyle/>
        <a:p>
          <a:r>
            <a:rPr lang="en-US" dirty="0"/>
            <a:t>towards equilibrium position</a:t>
          </a:r>
        </a:p>
      </dgm:t>
    </dgm:pt>
    <dgm:pt modelId="{E2C5EA86-1FBE-407E-A14E-874970E25183}" type="parTrans" cxnId="{8B80CEE9-CA48-40E4-8F8E-5DBAAB89DE00}">
      <dgm:prSet/>
      <dgm:spPr/>
      <dgm:t>
        <a:bodyPr/>
        <a:lstStyle/>
        <a:p>
          <a:endParaRPr lang="en-US"/>
        </a:p>
      </dgm:t>
    </dgm:pt>
    <dgm:pt modelId="{83A7C2BD-5B38-40B3-8BBD-CD7C2324CDAF}" type="sibTrans" cxnId="{8B80CEE9-CA48-40E4-8F8E-5DBAAB89DE00}">
      <dgm:prSet/>
      <dgm:spPr/>
      <dgm:t>
        <a:bodyPr/>
        <a:lstStyle/>
        <a:p>
          <a:endParaRPr lang="en-US"/>
        </a:p>
      </dgm:t>
    </dgm:pt>
    <dgm:pt modelId="{421FA325-D4AB-448F-A789-04005F95F7C3}">
      <dgm:prSet/>
      <dgm:spPr>
        <a:blipFill>
          <a:blip xmlns:r="http://schemas.openxmlformats.org/officeDocument/2006/relationships" r:embed="rId3"/>
          <a:stretch>
            <a:fillRect/>
          </a:stretch>
        </a:blipFill>
      </dgm:spPr>
      <dgm:t>
        <a:bodyPr/>
        <a:lstStyle/>
        <a:p>
          <a:r>
            <a:rPr lang="en-US">
              <a:noFill/>
            </a:rPr>
            <a:t> </a:t>
          </a:r>
        </a:p>
      </dgm:t>
    </dgm:pt>
    <dgm:pt modelId="{CA98E313-4709-4D2C-9840-DB7006196916}" type="parTrans" cxnId="{1295FFE7-30F5-4F0D-801A-96540E3BBF4E}">
      <dgm:prSet/>
      <dgm:spPr/>
      <dgm:t>
        <a:bodyPr/>
        <a:lstStyle/>
        <a:p>
          <a:endParaRPr lang="en-US"/>
        </a:p>
      </dgm:t>
    </dgm:pt>
    <dgm:pt modelId="{338F53CE-9389-40CE-A401-338E9E3DFAD1}" type="sibTrans" cxnId="{1295FFE7-30F5-4F0D-801A-96540E3BBF4E}">
      <dgm:prSet/>
      <dgm:spPr/>
      <dgm:t>
        <a:bodyPr/>
        <a:lstStyle/>
        <a:p>
          <a:endParaRPr lang="en-US"/>
        </a:p>
      </dgm:t>
    </dgm:pt>
    <dgm:pt modelId="{89DDEDD0-6279-40DC-90F2-E511E8166CC7}">
      <dgm:prSet/>
      <dgm:spPr>
        <a:blipFill>
          <a:blip xmlns:r="http://schemas.openxmlformats.org/officeDocument/2006/relationships" r:embed="rId4"/>
          <a:stretch>
            <a:fillRect/>
          </a:stretch>
        </a:blipFill>
      </dgm:spPr>
      <dgm:t>
        <a:bodyPr/>
        <a:lstStyle/>
        <a:p>
          <a:r>
            <a:rPr lang="en-US">
              <a:noFill/>
            </a:rPr>
            <a:t> </a:t>
          </a:r>
        </a:p>
      </dgm:t>
    </dgm:pt>
    <dgm:pt modelId="{85C0B6EB-B88C-4EB3-8419-1B6BE79F58A3}" type="parTrans" cxnId="{B4814098-D425-4194-BD65-44734AB8488A}">
      <dgm:prSet/>
      <dgm:spPr/>
      <dgm:t>
        <a:bodyPr/>
        <a:lstStyle/>
        <a:p>
          <a:endParaRPr lang="en-US"/>
        </a:p>
      </dgm:t>
    </dgm:pt>
    <dgm:pt modelId="{9BAE7767-CF71-4F26-B54F-4D88747B7734}" type="sibTrans" cxnId="{B4814098-D425-4194-BD65-44734AB8488A}">
      <dgm:prSet/>
      <dgm:spPr/>
      <dgm:t>
        <a:bodyPr/>
        <a:lstStyle/>
        <a:p>
          <a:endParaRPr lang="en-US"/>
        </a:p>
      </dgm:t>
    </dgm:pt>
    <dgm:pt modelId="{8DF21E6E-DA04-45C8-8E8F-D230115079BD}">
      <dgm:prSet/>
      <dgm:spPr>
        <a:blipFill>
          <a:blip xmlns:r="http://schemas.openxmlformats.org/officeDocument/2006/relationships" r:embed="rId5"/>
          <a:stretch>
            <a:fillRect/>
          </a:stretch>
        </a:blipFill>
      </dgm:spPr>
      <dgm:t>
        <a:bodyPr/>
        <a:lstStyle/>
        <a:p>
          <a:r>
            <a:rPr lang="en-US">
              <a:noFill/>
            </a:rPr>
            <a:t> </a:t>
          </a:r>
        </a:p>
      </dgm:t>
    </dgm:pt>
    <dgm:pt modelId="{15EB9DD0-15D5-47A6-BA70-77E409F4A2A9}" type="parTrans" cxnId="{EBD51B33-C470-4308-9FDE-D424D7753123}">
      <dgm:prSet/>
      <dgm:spPr/>
      <dgm:t>
        <a:bodyPr/>
        <a:lstStyle/>
        <a:p>
          <a:endParaRPr lang="en-US"/>
        </a:p>
      </dgm:t>
    </dgm:pt>
    <dgm:pt modelId="{B879613E-8F97-44D5-8046-B0ECECEB82B7}" type="sibTrans" cxnId="{EBD51B33-C470-4308-9FDE-D424D7753123}">
      <dgm:prSet/>
      <dgm:spPr/>
      <dgm:t>
        <a:bodyPr/>
        <a:lstStyle/>
        <a:p>
          <a:endParaRPr lang="en-US"/>
        </a:p>
      </dgm:t>
    </dgm:pt>
    <dgm:pt modelId="{0EBF20E0-E7AD-4842-ADFE-9B4B11B21B44}">
      <dgm:prSet/>
      <dgm:spPr>
        <a:blipFill>
          <a:blip xmlns:r="http://schemas.openxmlformats.org/officeDocument/2006/relationships" r:embed="rId6"/>
          <a:stretch>
            <a:fillRect/>
          </a:stretch>
        </a:blipFill>
      </dgm:spPr>
      <dgm:t>
        <a:bodyPr/>
        <a:lstStyle/>
        <a:p>
          <a:r>
            <a:rPr lang="en-US">
              <a:noFill/>
            </a:rPr>
            <a:t> </a:t>
          </a:r>
        </a:p>
      </dgm:t>
    </dgm:pt>
    <dgm:pt modelId="{EB5DC56D-4F79-471C-96E9-44F90DD913C7}" type="parTrans" cxnId="{77535983-5330-4236-918E-12E5CF12D7EF}">
      <dgm:prSet/>
      <dgm:spPr/>
      <dgm:t>
        <a:bodyPr/>
        <a:lstStyle/>
        <a:p>
          <a:endParaRPr lang="en-US"/>
        </a:p>
      </dgm:t>
    </dgm:pt>
    <dgm:pt modelId="{1A0B9D41-39C9-4EB8-8E96-5190242C7269}" type="sibTrans" cxnId="{77535983-5330-4236-918E-12E5CF12D7EF}">
      <dgm:prSet/>
      <dgm:spPr/>
      <dgm:t>
        <a:bodyPr/>
        <a:lstStyle/>
        <a:p>
          <a:endParaRPr lang="en-US"/>
        </a:p>
      </dgm:t>
    </dgm:pt>
    <dgm:pt modelId="{13EDEA0B-AB9E-446A-91E5-3F525181FB3C}">
      <dgm:prSet/>
      <dgm:spPr>
        <a:blipFill>
          <a:blip xmlns:r="http://schemas.openxmlformats.org/officeDocument/2006/relationships" r:embed="rId7"/>
          <a:stretch>
            <a:fillRect/>
          </a:stretch>
        </a:blipFill>
      </dgm:spPr>
      <dgm:t>
        <a:bodyPr/>
        <a:lstStyle/>
        <a:p>
          <a:r>
            <a:rPr lang="en-US">
              <a:noFill/>
            </a:rPr>
            <a:t> </a:t>
          </a:r>
        </a:p>
      </dgm:t>
    </dgm:pt>
    <dgm:pt modelId="{75E0768E-677A-413C-B5AE-D48578244F2E}" type="parTrans" cxnId="{6A4BE38A-E144-4BE2-8C60-C70A7C00F47F}">
      <dgm:prSet/>
      <dgm:spPr/>
      <dgm:t>
        <a:bodyPr/>
        <a:lstStyle/>
        <a:p>
          <a:endParaRPr lang="en-US"/>
        </a:p>
      </dgm:t>
    </dgm:pt>
    <dgm:pt modelId="{2D9EE817-2E5A-4D90-B540-6BC23C03AF14}" type="sibTrans" cxnId="{6A4BE38A-E144-4BE2-8C60-C70A7C00F47F}">
      <dgm:prSet/>
      <dgm:spPr/>
      <dgm:t>
        <a:bodyPr/>
        <a:lstStyle/>
        <a:p>
          <a:endParaRPr lang="en-US"/>
        </a:p>
      </dgm:t>
    </dgm:pt>
    <dgm:pt modelId="{10739A94-C950-4645-9842-D0E381496E5E}">
      <dgm:prSet/>
      <dgm:spPr>
        <a:blipFill>
          <a:blip xmlns:r="http://schemas.openxmlformats.org/officeDocument/2006/relationships" r:embed="rId8"/>
          <a:stretch>
            <a:fillRect/>
          </a:stretch>
        </a:blipFill>
      </dgm:spPr>
      <dgm:t>
        <a:bodyPr/>
        <a:lstStyle/>
        <a:p>
          <a:r>
            <a:rPr lang="en-US">
              <a:noFill/>
            </a:rPr>
            <a:t> </a:t>
          </a:r>
        </a:p>
      </dgm:t>
    </dgm:pt>
    <dgm:pt modelId="{064C5D5D-A9EE-4F58-9FC5-4158AD632672}" type="parTrans" cxnId="{8B925CA7-40B2-4659-81DE-398249CE68A7}">
      <dgm:prSet/>
      <dgm:spPr/>
      <dgm:t>
        <a:bodyPr/>
        <a:lstStyle/>
        <a:p>
          <a:endParaRPr lang="en-US"/>
        </a:p>
      </dgm:t>
    </dgm:pt>
    <dgm:pt modelId="{78BA9FD4-4C61-402B-AF75-9CA4BD4129EB}" type="sibTrans" cxnId="{8B925CA7-40B2-4659-81DE-398249CE68A7}">
      <dgm:prSet/>
      <dgm:spPr/>
      <dgm:t>
        <a:bodyPr/>
        <a:lstStyle/>
        <a:p>
          <a:endParaRPr lang="en-US"/>
        </a:p>
      </dgm:t>
    </dgm:pt>
    <dgm:pt modelId="{FE41F5C9-DE59-4F69-AFC6-BC7DA276A6D8}">
      <dgm:prSet/>
      <dgm:spPr>
        <a:blipFill>
          <a:blip xmlns:r="http://schemas.openxmlformats.org/officeDocument/2006/relationships" r:embed="rId9"/>
          <a:stretch>
            <a:fillRect/>
          </a:stretch>
        </a:blipFill>
      </dgm:spPr>
      <dgm:t>
        <a:bodyPr/>
        <a:lstStyle/>
        <a:p>
          <a:r>
            <a:rPr lang="en-US">
              <a:noFill/>
            </a:rPr>
            <a:t> </a:t>
          </a:r>
        </a:p>
      </dgm:t>
    </dgm:pt>
    <dgm:pt modelId="{3288CF68-5DCB-449E-A03B-4F661BA09975}" type="parTrans" cxnId="{2618AEDA-D538-469F-B386-2022940B0D2F}">
      <dgm:prSet/>
      <dgm:spPr/>
      <dgm:t>
        <a:bodyPr/>
        <a:lstStyle/>
        <a:p>
          <a:endParaRPr lang="en-US"/>
        </a:p>
      </dgm:t>
    </dgm:pt>
    <dgm:pt modelId="{C9A12BAD-604D-43CA-9D8A-27AEA8CC9B61}" type="sibTrans" cxnId="{2618AEDA-D538-469F-B386-2022940B0D2F}">
      <dgm:prSet/>
      <dgm:spPr/>
      <dgm:t>
        <a:bodyPr/>
        <a:lstStyle/>
        <a:p>
          <a:endParaRPr lang="en-US"/>
        </a:p>
      </dgm:t>
    </dgm:pt>
    <dgm:pt modelId="{952855CE-1B11-4C1C-B995-79EEE3FC369B}" type="pres">
      <dgm:prSet presAssocID="{50999285-0C73-48FF-8478-D8B3A90766D1}" presName="Name0" presStyleCnt="0">
        <dgm:presLayoutVars>
          <dgm:chPref val="3"/>
          <dgm:dir/>
          <dgm:animLvl val="lvl"/>
          <dgm:resizeHandles/>
        </dgm:presLayoutVars>
      </dgm:prSet>
      <dgm:spPr/>
    </dgm:pt>
    <dgm:pt modelId="{B9F080B9-BF66-459A-8B2A-8E0BF329941D}" type="pres">
      <dgm:prSet presAssocID="{DD8D2EA5-6547-4DF7-B8F5-286DF345BC47}" presName="horFlow" presStyleCnt="0"/>
      <dgm:spPr/>
    </dgm:pt>
    <dgm:pt modelId="{C73DC479-93B8-4BE4-A96B-2FA27B73D551}" type="pres">
      <dgm:prSet presAssocID="{DD8D2EA5-6547-4DF7-B8F5-286DF345BC47}" presName="bigChev" presStyleLbl="node1" presStyleIdx="0" presStyleCnt="4"/>
      <dgm:spPr/>
    </dgm:pt>
    <dgm:pt modelId="{AED7A9C2-4147-423C-9F24-A1056DE43598}" type="pres">
      <dgm:prSet presAssocID="{CA98E313-4709-4D2C-9840-DB7006196916}" presName="parTrans" presStyleCnt="0"/>
      <dgm:spPr/>
    </dgm:pt>
    <dgm:pt modelId="{9DADB647-96C8-474E-A2CD-716BA6CF3F10}" type="pres">
      <dgm:prSet presAssocID="{421FA325-D4AB-448F-A789-04005F95F7C3}" presName="node" presStyleLbl="alignAccFollowNode1" presStyleIdx="0" presStyleCnt="8">
        <dgm:presLayoutVars>
          <dgm:bulletEnabled val="1"/>
        </dgm:presLayoutVars>
      </dgm:prSet>
      <dgm:spPr/>
    </dgm:pt>
    <dgm:pt modelId="{E33002B6-99DE-4123-BA8B-709FA6517916}" type="pres">
      <dgm:prSet presAssocID="{338F53CE-9389-40CE-A401-338E9E3DFAD1}" presName="sibTrans" presStyleCnt="0"/>
      <dgm:spPr/>
    </dgm:pt>
    <dgm:pt modelId="{5FD8EA96-77E3-49F6-8AC7-FBB575E0A41C}" type="pres">
      <dgm:prSet presAssocID="{5F2F0136-4B22-464B-B29A-0CF3F13005A6}" presName="node" presStyleLbl="alignAccFollowNode1" presStyleIdx="1" presStyleCnt="8">
        <dgm:presLayoutVars>
          <dgm:bulletEnabled val="1"/>
        </dgm:presLayoutVars>
      </dgm:prSet>
      <dgm:spPr/>
    </dgm:pt>
    <dgm:pt modelId="{E2AEE0E5-BCAB-4AF1-9262-27911A2DB520}" type="pres">
      <dgm:prSet presAssocID="{DD8D2EA5-6547-4DF7-B8F5-286DF345BC47}" presName="vSp" presStyleCnt="0"/>
      <dgm:spPr/>
    </dgm:pt>
    <dgm:pt modelId="{4BCA734F-14D3-44A0-8D2D-E7664CBB228C}" type="pres">
      <dgm:prSet presAssocID="{322F5EC3-56F5-4CB2-AA94-FC83BE310049}" presName="horFlow" presStyleCnt="0"/>
      <dgm:spPr/>
    </dgm:pt>
    <dgm:pt modelId="{8F5CB5BD-939F-4264-B6A6-B84B30220AAC}" type="pres">
      <dgm:prSet presAssocID="{322F5EC3-56F5-4CB2-AA94-FC83BE310049}" presName="bigChev" presStyleLbl="node1" presStyleIdx="1" presStyleCnt="4"/>
      <dgm:spPr/>
    </dgm:pt>
    <dgm:pt modelId="{A01DAAB9-D524-4377-9560-1F39C8C0258B}" type="pres">
      <dgm:prSet presAssocID="{15EB9DD0-15D5-47A6-BA70-77E409F4A2A9}" presName="parTrans" presStyleCnt="0"/>
      <dgm:spPr/>
    </dgm:pt>
    <dgm:pt modelId="{37708C90-5253-4AA5-99FB-688F3EE92DAA}" type="pres">
      <dgm:prSet presAssocID="{8DF21E6E-DA04-45C8-8E8F-D230115079BD}" presName="node" presStyleLbl="alignAccFollowNode1" presStyleIdx="2" presStyleCnt="8">
        <dgm:presLayoutVars>
          <dgm:bulletEnabled val="1"/>
        </dgm:presLayoutVars>
      </dgm:prSet>
      <dgm:spPr/>
    </dgm:pt>
    <dgm:pt modelId="{70EFCE4E-9110-43E3-B779-CE0FD271B870}" type="pres">
      <dgm:prSet presAssocID="{B879613E-8F97-44D5-8046-B0ECECEB82B7}" presName="sibTrans" presStyleCnt="0"/>
      <dgm:spPr/>
    </dgm:pt>
    <dgm:pt modelId="{F59CB872-FF42-4432-A289-3C8FE2C0A13D}" type="pres">
      <dgm:prSet presAssocID="{0EBF20E0-E7AD-4842-ADFE-9B4B11B21B44}" presName="node" presStyleLbl="alignAccFollowNode1" presStyleIdx="3" presStyleCnt="8">
        <dgm:presLayoutVars>
          <dgm:bulletEnabled val="1"/>
        </dgm:presLayoutVars>
      </dgm:prSet>
      <dgm:spPr/>
    </dgm:pt>
    <dgm:pt modelId="{92A11D57-FC51-4FA7-A5C5-CFC2DCB057D3}" type="pres">
      <dgm:prSet presAssocID="{322F5EC3-56F5-4CB2-AA94-FC83BE310049}" presName="vSp" presStyleCnt="0"/>
      <dgm:spPr/>
    </dgm:pt>
    <dgm:pt modelId="{EE3DA69E-3813-47DC-97B3-CD4840A1EED4}" type="pres">
      <dgm:prSet presAssocID="{DEA67AAE-A553-4BB2-808A-1AE2E39248E3}" presName="horFlow" presStyleCnt="0"/>
      <dgm:spPr/>
    </dgm:pt>
    <dgm:pt modelId="{8612B6F0-9945-4E8C-90D5-F85A34C6A08B}" type="pres">
      <dgm:prSet presAssocID="{DEA67AAE-A553-4BB2-808A-1AE2E39248E3}" presName="bigChev" presStyleLbl="node1" presStyleIdx="2" presStyleCnt="4"/>
      <dgm:spPr/>
    </dgm:pt>
    <dgm:pt modelId="{3D75BFC4-A459-40C2-89BA-1A7B8CD8EACB}" type="pres">
      <dgm:prSet presAssocID="{85C0B6EB-B88C-4EB3-8419-1B6BE79F58A3}" presName="parTrans" presStyleCnt="0"/>
      <dgm:spPr/>
    </dgm:pt>
    <dgm:pt modelId="{496A2735-0916-4CCD-B8D7-78063453C9F3}" type="pres">
      <dgm:prSet presAssocID="{89DDEDD0-6279-40DC-90F2-E511E8166CC7}" presName="node" presStyleLbl="alignAccFollowNode1" presStyleIdx="4" presStyleCnt="8">
        <dgm:presLayoutVars>
          <dgm:bulletEnabled val="1"/>
        </dgm:presLayoutVars>
      </dgm:prSet>
      <dgm:spPr/>
    </dgm:pt>
    <dgm:pt modelId="{F49479A5-03C7-4347-A335-51B8FBC9BC65}" type="pres">
      <dgm:prSet presAssocID="{9BAE7767-CF71-4F26-B54F-4D88747B7734}" presName="sibTrans" presStyleCnt="0"/>
      <dgm:spPr/>
    </dgm:pt>
    <dgm:pt modelId="{561655F0-3C57-425F-8C1C-93BA30457019}" type="pres">
      <dgm:prSet presAssocID="{13EDEA0B-AB9E-446A-91E5-3F525181FB3C}" presName="node" presStyleLbl="alignAccFollowNode1" presStyleIdx="5" presStyleCnt="8">
        <dgm:presLayoutVars>
          <dgm:bulletEnabled val="1"/>
        </dgm:presLayoutVars>
      </dgm:prSet>
      <dgm:spPr/>
    </dgm:pt>
    <dgm:pt modelId="{83FCBAFF-090E-449F-B1EE-5D8C5152FD5F}" type="pres">
      <dgm:prSet presAssocID="{DEA67AAE-A553-4BB2-808A-1AE2E39248E3}" presName="vSp" presStyleCnt="0"/>
      <dgm:spPr/>
    </dgm:pt>
    <dgm:pt modelId="{FD9A6E0C-DF4E-4A75-A955-B0DE49C7012C}" type="pres">
      <dgm:prSet presAssocID="{A4DE21E9-14AB-4D1C-B4AE-EA82147B5709}" presName="horFlow" presStyleCnt="0"/>
      <dgm:spPr/>
    </dgm:pt>
    <dgm:pt modelId="{B42130CE-503D-4938-A386-C22E08EDCD25}" type="pres">
      <dgm:prSet presAssocID="{A4DE21E9-14AB-4D1C-B4AE-EA82147B5709}" presName="bigChev" presStyleLbl="node1" presStyleIdx="3" presStyleCnt="4"/>
      <dgm:spPr/>
    </dgm:pt>
    <dgm:pt modelId="{107D62F5-523A-476E-9525-982A88A5B083}" type="pres">
      <dgm:prSet presAssocID="{064C5D5D-A9EE-4F58-9FC5-4158AD632672}" presName="parTrans" presStyleCnt="0"/>
      <dgm:spPr/>
    </dgm:pt>
    <dgm:pt modelId="{9F792CA0-54C8-4F7D-A7D6-A508B836E27C}" type="pres">
      <dgm:prSet presAssocID="{10739A94-C950-4645-9842-D0E381496E5E}" presName="node" presStyleLbl="alignAccFollowNode1" presStyleIdx="6" presStyleCnt="8">
        <dgm:presLayoutVars>
          <dgm:bulletEnabled val="1"/>
        </dgm:presLayoutVars>
      </dgm:prSet>
      <dgm:spPr/>
    </dgm:pt>
    <dgm:pt modelId="{2B413F5D-6F76-4DEB-B3A0-542D5FE10E5C}" type="pres">
      <dgm:prSet presAssocID="{78BA9FD4-4C61-402B-AF75-9CA4BD4129EB}" presName="sibTrans" presStyleCnt="0"/>
      <dgm:spPr/>
    </dgm:pt>
    <dgm:pt modelId="{08ED878C-D9A7-4364-9A6D-4F1EFCA7E92E}" type="pres">
      <dgm:prSet presAssocID="{FE41F5C9-DE59-4F69-AFC6-BC7DA276A6D8}" presName="node" presStyleLbl="alignAccFollowNode1" presStyleIdx="7" presStyleCnt="8">
        <dgm:presLayoutVars>
          <dgm:bulletEnabled val="1"/>
        </dgm:presLayoutVars>
      </dgm:prSet>
      <dgm:spPr/>
    </dgm:pt>
  </dgm:ptLst>
  <dgm:cxnLst>
    <dgm:cxn modelId="{F35C7F04-3067-491E-9372-B8C08B381396}" srcId="{50999285-0C73-48FF-8478-D8B3A90766D1}" destId="{DD8D2EA5-6547-4DF7-B8F5-286DF345BC47}" srcOrd="0" destOrd="0" parTransId="{2E21894C-3ED3-4954-920B-67A4DFEA6852}" sibTransId="{573EBEC5-BFC6-42AC-AC69-9C5F71083988}"/>
    <dgm:cxn modelId="{EE660306-64BC-4529-A7D1-D8E2515A88C1}" type="presOf" srcId="{A4DE21E9-14AB-4D1C-B4AE-EA82147B5709}" destId="{B42130CE-503D-4938-A386-C22E08EDCD25}" srcOrd="0" destOrd="0" presId="urn:microsoft.com/office/officeart/2005/8/layout/lProcess3"/>
    <dgm:cxn modelId="{18483609-52BD-4819-9635-5A530834CA89}" type="presOf" srcId="{322F5EC3-56F5-4CB2-AA94-FC83BE310049}" destId="{8F5CB5BD-939F-4264-B6A6-B84B30220AAC}" srcOrd="0" destOrd="0" presId="urn:microsoft.com/office/officeart/2005/8/layout/lProcess3"/>
    <dgm:cxn modelId="{DB2F4810-D5F1-43A4-815D-BD8C45FDDFD6}" type="presOf" srcId="{5F2F0136-4B22-464B-B29A-0CF3F13005A6}" destId="{5FD8EA96-77E3-49F6-8AC7-FBB575E0A41C}" srcOrd="0" destOrd="0" presId="urn:microsoft.com/office/officeart/2005/8/layout/lProcess3"/>
    <dgm:cxn modelId="{24B8A014-05E1-4E48-B019-965B0280260D}" type="presOf" srcId="{89DDEDD0-6279-40DC-90F2-E511E8166CC7}" destId="{496A2735-0916-4CCD-B8D7-78063453C9F3}" srcOrd="0" destOrd="0" presId="urn:microsoft.com/office/officeart/2005/8/layout/lProcess3"/>
    <dgm:cxn modelId="{B3E4BA25-3CCC-4EEE-9279-6A30AC001A26}" type="presOf" srcId="{10739A94-C950-4645-9842-D0E381496E5E}" destId="{9F792CA0-54C8-4F7D-A7D6-A508B836E27C}" srcOrd="0" destOrd="0" presId="urn:microsoft.com/office/officeart/2005/8/layout/lProcess3"/>
    <dgm:cxn modelId="{D092892F-84B8-42F4-A5D6-CDFF49D86D10}" type="presOf" srcId="{0EBF20E0-E7AD-4842-ADFE-9B4B11B21B44}" destId="{F59CB872-FF42-4432-A289-3C8FE2C0A13D}" srcOrd="0" destOrd="0" presId="urn:microsoft.com/office/officeart/2005/8/layout/lProcess3"/>
    <dgm:cxn modelId="{EBD51B33-C470-4308-9FDE-D424D7753123}" srcId="{322F5EC3-56F5-4CB2-AA94-FC83BE310049}" destId="{8DF21E6E-DA04-45C8-8E8F-D230115079BD}" srcOrd="0" destOrd="0" parTransId="{15EB9DD0-15D5-47A6-BA70-77E409F4A2A9}" sibTransId="{B879613E-8F97-44D5-8046-B0ECECEB82B7}"/>
    <dgm:cxn modelId="{1935C936-0EC6-4F12-BCC9-150C6EFE1842}" type="presOf" srcId="{FE41F5C9-DE59-4F69-AFC6-BC7DA276A6D8}" destId="{08ED878C-D9A7-4364-9A6D-4F1EFCA7E92E}" srcOrd="0" destOrd="0" presId="urn:microsoft.com/office/officeart/2005/8/layout/lProcess3"/>
    <dgm:cxn modelId="{69DC3D78-56D1-456A-9FC3-85BB7710E37B}" type="presOf" srcId="{421FA325-D4AB-448F-A789-04005F95F7C3}" destId="{9DADB647-96C8-474E-A2CD-716BA6CF3F10}" srcOrd="0" destOrd="0" presId="urn:microsoft.com/office/officeart/2005/8/layout/lProcess3"/>
    <dgm:cxn modelId="{95A32C7B-1D99-4DCD-9A8A-433D6D9AD316}" srcId="{50999285-0C73-48FF-8478-D8B3A90766D1}" destId="{A4DE21E9-14AB-4D1C-B4AE-EA82147B5709}" srcOrd="3" destOrd="0" parTransId="{2DC26C49-E995-45D7-93F5-027557C87C05}" sibTransId="{46BECA1B-FC6C-430F-9BBE-2FD36F449291}"/>
    <dgm:cxn modelId="{B76DC981-F880-471A-8DF6-9A84FF2F6284}" srcId="{50999285-0C73-48FF-8478-D8B3A90766D1}" destId="{DEA67AAE-A553-4BB2-808A-1AE2E39248E3}" srcOrd="2" destOrd="0" parTransId="{4795344B-CED0-4FC7-9D45-C2B2923AC60E}" sibTransId="{19043D1F-45E2-4C6D-B2C7-CF9D8308F8F8}"/>
    <dgm:cxn modelId="{77535983-5330-4236-918E-12E5CF12D7EF}" srcId="{322F5EC3-56F5-4CB2-AA94-FC83BE310049}" destId="{0EBF20E0-E7AD-4842-ADFE-9B4B11B21B44}" srcOrd="1" destOrd="0" parTransId="{EB5DC56D-4F79-471C-96E9-44F90DD913C7}" sibTransId="{1A0B9D41-39C9-4EB8-8E96-5190242C7269}"/>
    <dgm:cxn modelId="{94958185-B446-4A7C-BB9A-5AD6518D29E9}" srcId="{50999285-0C73-48FF-8478-D8B3A90766D1}" destId="{322F5EC3-56F5-4CB2-AA94-FC83BE310049}" srcOrd="1" destOrd="0" parTransId="{389A5E1D-9DFC-4DDE-953B-4A768F9B12B5}" sibTransId="{B6440B5A-E7D7-4711-B351-5314FDFB7AE2}"/>
    <dgm:cxn modelId="{6A4BE38A-E144-4BE2-8C60-C70A7C00F47F}" srcId="{DEA67AAE-A553-4BB2-808A-1AE2E39248E3}" destId="{13EDEA0B-AB9E-446A-91E5-3F525181FB3C}" srcOrd="1" destOrd="0" parTransId="{75E0768E-677A-413C-B5AE-D48578244F2E}" sibTransId="{2D9EE817-2E5A-4D90-B540-6BC23C03AF14}"/>
    <dgm:cxn modelId="{B4814098-D425-4194-BD65-44734AB8488A}" srcId="{DEA67AAE-A553-4BB2-808A-1AE2E39248E3}" destId="{89DDEDD0-6279-40DC-90F2-E511E8166CC7}" srcOrd="0" destOrd="0" parTransId="{85C0B6EB-B88C-4EB3-8419-1B6BE79F58A3}" sibTransId="{9BAE7767-CF71-4F26-B54F-4D88747B7734}"/>
    <dgm:cxn modelId="{8B925CA7-40B2-4659-81DE-398249CE68A7}" srcId="{A4DE21E9-14AB-4D1C-B4AE-EA82147B5709}" destId="{10739A94-C950-4645-9842-D0E381496E5E}" srcOrd="0" destOrd="0" parTransId="{064C5D5D-A9EE-4F58-9FC5-4158AD632672}" sibTransId="{78BA9FD4-4C61-402B-AF75-9CA4BD4129EB}"/>
    <dgm:cxn modelId="{5EF310B4-4D7A-45D7-80B4-C70ED3A9F718}" type="presOf" srcId="{13EDEA0B-AB9E-446A-91E5-3F525181FB3C}" destId="{561655F0-3C57-425F-8C1C-93BA30457019}" srcOrd="0" destOrd="0" presId="urn:microsoft.com/office/officeart/2005/8/layout/lProcess3"/>
    <dgm:cxn modelId="{6F5C38C4-4D7B-4A5B-8B9A-3DA2937DD0DE}" type="presOf" srcId="{DEA67AAE-A553-4BB2-808A-1AE2E39248E3}" destId="{8612B6F0-9945-4E8C-90D5-F85A34C6A08B}" srcOrd="0" destOrd="0" presId="urn:microsoft.com/office/officeart/2005/8/layout/lProcess3"/>
    <dgm:cxn modelId="{4807ACD4-DF84-4375-8C4B-0AE91B7D0CE5}" type="presOf" srcId="{8DF21E6E-DA04-45C8-8E8F-D230115079BD}" destId="{37708C90-5253-4AA5-99FB-688F3EE92DAA}" srcOrd="0" destOrd="0" presId="urn:microsoft.com/office/officeart/2005/8/layout/lProcess3"/>
    <dgm:cxn modelId="{2618AEDA-D538-469F-B386-2022940B0D2F}" srcId="{A4DE21E9-14AB-4D1C-B4AE-EA82147B5709}" destId="{FE41F5C9-DE59-4F69-AFC6-BC7DA276A6D8}" srcOrd="1" destOrd="0" parTransId="{3288CF68-5DCB-449E-A03B-4F661BA09975}" sibTransId="{C9A12BAD-604D-43CA-9D8A-27AEA8CC9B61}"/>
    <dgm:cxn modelId="{8543F6E5-BE0A-4A31-8183-1A68011E253C}" type="presOf" srcId="{50999285-0C73-48FF-8478-D8B3A90766D1}" destId="{952855CE-1B11-4C1C-B995-79EEE3FC369B}" srcOrd="0" destOrd="0" presId="urn:microsoft.com/office/officeart/2005/8/layout/lProcess3"/>
    <dgm:cxn modelId="{1295FFE7-30F5-4F0D-801A-96540E3BBF4E}" srcId="{DD8D2EA5-6547-4DF7-B8F5-286DF345BC47}" destId="{421FA325-D4AB-448F-A789-04005F95F7C3}" srcOrd="0" destOrd="0" parTransId="{CA98E313-4709-4D2C-9840-DB7006196916}" sibTransId="{338F53CE-9389-40CE-A401-338E9E3DFAD1}"/>
    <dgm:cxn modelId="{8B80CEE9-CA48-40E4-8F8E-5DBAAB89DE00}" srcId="{DD8D2EA5-6547-4DF7-B8F5-286DF345BC47}" destId="{5F2F0136-4B22-464B-B29A-0CF3F13005A6}" srcOrd="1" destOrd="0" parTransId="{E2C5EA86-1FBE-407E-A14E-874970E25183}" sibTransId="{83A7C2BD-5B38-40B3-8BBD-CD7C2324CDAF}"/>
    <dgm:cxn modelId="{2D72DCEC-4137-4850-8772-ABEFF9E1227F}" type="presOf" srcId="{DD8D2EA5-6547-4DF7-B8F5-286DF345BC47}" destId="{C73DC479-93B8-4BE4-A96B-2FA27B73D551}" srcOrd="0" destOrd="0" presId="urn:microsoft.com/office/officeart/2005/8/layout/lProcess3"/>
    <dgm:cxn modelId="{FD5F9992-937E-4EE3-888D-A325F48982BD}" type="presParOf" srcId="{952855CE-1B11-4C1C-B995-79EEE3FC369B}" destId="{B9F080B9-BF66-459A-8B2A-8E0BF329941D}" srcOrd="0" destOrd="0" presId="urn:microsoft.com/office/officeart/2005/8/layout/lProcess3"/>
    <dgm:cxn modelId="{1DE134D0-28F7-48C6-9B4A-ECA910777DB5}" type="presParOf" srcId="{B9F080B9-BF66-459A-8B2A-8E0BF329941D}" destId="{C73DC479-93B8-4BE4-A96B-2FA27B73D551}" srcOrd="0" destOrd="0" presId="urn:microsoft.com/office/officeart/2005/8/layout/lProcess3"/>
    <dgm:cxn modelId="{B9F4D40A-F1E0-4409-9C39-2258DE3EEF42}" type="presParOf" srcId="{B9F080B9-BF66-459A-8B2A-8E0BF329941D}" destId="{AED7A9C2-4147-423C-9F24-A1056DE43598}" srcOrd="1" destOrd="0" presId="urn:microsoft.com/office/officeart/2005/8/layout/lProcess3"/>
    <dgm:cxn modelId="{2A239966-E80F-45B9-9F11-60C64B919037}" type="presParOf" srcId="{B9F080B9-BF66-459A-8B2A-8E0BF329941D}" destId="{9DADB647-96C8-474E-A2CD-716BA6CF3F10}" srcOrd="2" destOrd="0" presId="urn:microsoft.com/office/officeart/2005/8/layout/lProcess3"/>
    <dgm:cxn modelId="{1CC8CAE5-16CE-4BF4-9A73-D11282EE2533}" type="presParOf" srcId="{B9F080B9-BF66-459A-8B2A-8E0BF329941D}" destId="{E33002B6-99DE-4123-BA8B-709FA6517916}" srcOrd="3" destOrd="0" presId="urn:microsoft.com/office/officeart/2005/8/layout/lProcess3"/>
    <dgm:cxn modelId="{EB552723-BF4B-4B83-B40A-BAEAE6899A60}" type="presParOf" srcId="{B9F080B9-BF66-459A-8B2A-8E0BF329941D}" destId="{5FD8EA96-77E3-49F6-8AC7-FBB575E0A41C}" srcOrd="4" destOrd="0" presId="urn:microsoft.com/office/officeart/2005/8/layout/lProcess3"/>
    <dgm:cxn modelId="{0E24056A-D4EE-4D10-BC2F-BE2535F16139}" type="presParOf" srcId="{952855CE-1B11-4C1C-B995-79EEE3FC369B}" destId="{E2AEE0E5-BCAB-4AF1-9262-27911A2DB520}" srcOrd="1" destOrd="0" presId="urn:microsoft.com/office/officeart/2005/8/layout/lProcess3"/>
    <dgm:cxn modelId="{9D690EC1-EDAA-4544-BE30-1838CEBF054F}" type="presParOf" srcId="{952855CE-1B11-4C1C-B995-79EEE3FC369B}" destId="{4BCA734F-14D3-44A0-8D2D-E7664CBB228C}" srcOrd="2" destOrd="0" presId="urn:microsoft.com/office/officeart/2005/8/layout/lProcess3"/>
    <dgm:cxn modelId="{A2B2FBC8-8E2D-4BFC-9A39-E14E57B3B389}" type="presParOf" srcId="{4BCA734F-14D3-44A0-8D2D-E7664CBB228C}" destId="{8F5CB5BD-939F-4264-B6A6-B84B30220AAC}" srcOrd="0" destOrd="0" presId="urn:microsoft.com/office/officeart/2005/8/layout/lProcess3"/>
    <dgm:cxn modelId="{E88E8AB4-D0A7-440C-9359-6081ED179FD5}" type="presParOf" srcId="{4BCA734F-14D3-44A0-8D2D-E7664CBB228C}" destId="{A01DAAB9-D524-4377-9560-1F39C8C0258B}" srcOrd="1" destOrd="0" presId="urn:microsoft.com/office/officeart/2005/8/layout/lProcess3"/>
    <dgm:cxn modelId="{82CDEA74-61B5-463D-9B91-3F20587BFECC}" type="presParOf" srcId="{4BCA734F-14D3-44A0-8D2D-E7664CBB228C}" destId="{37708C90-5253-4AA5-99FB-688F3EE92DAA}" srcOrd="2" destOrd="0" presId="urn:microsoft.com/office/officeart/2005/8/layout/lProcess3"/>
    <dgm:cxn modelId="{1E3CE704-DC33-4212-A44E-13F8DB4F6AC6}" type="presParOf" srcId="{4BCA734F-14D3-44A0-8D2D-E7664CBB228C}" destId="{70EFCE4E-9110-43E3-B779-CE0FD271B870}" srcOrd="3" destOrd="0" presId="urn:microsoft.com/office/officeart/2005/8/layout/lProcess3"/>
    <dgm:cxn modelId="{100AB268-E7E8-46B6-9041-B10F5B6356AA}" type="presParOf" srcId="{4BCA734F-14D3-44A0-8D2D-E7664CBB228C}" destId="{F59CB872-FF42-4432-A289-3C8FE2C0A13D}" srcOrd="4" destOrd="0" presId="urn:microsoft.com/office/officeart/2005/8/layout/lProcess3"/>
    <dgm:cxn modelId="{B6957996-2224-4534-A080-9D19F8A88C7F}" type="presParOf" srcId="{952855CE-1B11-4C1C-B995-79EEE3FC369B}" destId="{92A11D57-FC51-4FA7-A5C5-CFC2DCB057D3}" srcOrd="3" destOrd="0" presId="urn:microsoft.com/office/officeart/2005/8/layout/lProcess3"/>
    <dgm:cxn modelId="{520C8EBE-8BD5-406F-B0B6-1679CC1A7756}" type="presParOf" srcId="{952855CE-1B11-4C1C-B995-79EEE3FC369B}" destId="{EE3DA69E-3813-47DC-97B3-CD4840A1EED4}" srcOrd="4" destOrd="0" presId="urn:microsoft.com/office/officeart/2005/8/layout/lProcess3"/>
    <dgm:cxn modelId="{ACDA9E4B-7774-4F4E-BFFD-8191730C6D52}" type="presParOf" srcId="{EE3DA69E-3813-47DC-97B3-CD4840A1EED4}" destId="{8612B6F0-9945-4E8C-90D5-F85A34C6A08B}" srcOrd="0" destOrd="0" presId="urn:microsoft.com/office/officeart/2005/8/layout/lProcess3"/>
    <dgm:cxn modelId="{10310D40-FD60-40C5-A884-140EA2ADAE32}" type="presParOf" srcId="{EE3DA69E-3813-47DC-97B3-CD4840A1EED4}" destId="{3D75BFC4-A459-40C2-89BA-1A7B8CD8EACB}" srcOrd="1" destOrd="0" presId="urn:microsoft.com/office/officeart/2005/8/layout/lProcess3"/>
    <dgm:cxn modelId="{F76DC81A-FA82-48AB-8CDE-B3AFBA9E9383}" type="presParOf" srcId="{EE3DA69E-3813-47DC-97B3-CD4840A1EED4}" destId="{496A2735-0916-4CCD-B8D7-78063453C9F3}" srcOrd="2" destOrd="0" presId="urn:microsoft.com/office/officeart/2005/8/layout/lProcess3"/>
    <dgm:cxn modelId="{CDB5F358-F394-4323-9394-4A24274415E9}" type="presParOf" srcId="{EE3DA69E-3813-47DC-97B3-CD4840A1EED4}" destId="{F49479A5-03C7-4347-A335-51B8FBC9BC65}" srcOrd="3" destOrd="0" presId="urn:microsoft.com/office/officeart/2005/8/layout/lProcess3"/>
    <dgm:cxn modelId="{F924742D-5519-4A72-A41C-4CEE0C0DAA49}" type="presParOf" srcId="{EE3DA69E-3813-47DC-97B3-CD4840A1EED4}" destId="{561655F0-3C57-425F-8C1C-93BA30457019}" srcOrd="4" destOrd="0" presId="urn:microsoft.com/office/officeart/2005/8/layout/lProcess3"/>
    <dgm:cxn modelId="{F5ED64AA-2BEB-419C-94B9-5FF4B3579577}" type="presParOf" srcId="{952855CE-1B11-4C1C-B995-79EEE3FC369B}" destId="{83FCBAFF-090E-449F-B1EE-5D8C5152FD5F}" srcOrd="5" destOrd="0" presId="urn:microsoft.com/office/officeart/2005/8/layout/lProcess3"/>
    <dgm:cxn modelId="{5DCCB033-8BC9-457D-83CD-8C66C6A3FC18}" type="presParOf" srcId="{952855CE-1B11-4C1C-B995-79EEE3FC369B}" destId="{FD9A6E0C-DF4E-4A75-A955-B0DE49C7012C}" srcOrd="6" destOrd="0" presId="urn:microsoft.com/office/officeart/2005/8/layout/lProcess3"/>
    <dgm:cxn modelId="{72586130-42CA-4AE8-AC28-C9077348EB66}" type="presParOf" srcId="{FD9A6E0C-DF4E-4A75-A955-B0DE49C7012C}" destId="{B42130CE-503D-4938-A386-C22E08EDCD25}" srcOrd="0" destOrd="0" presId="urn:microsoft.com/office/officeart/2005/8/layout/lProcess3"/>
    <dgm:cxn modelId="{A3B6CE51-18C0-4BD9-938E-FDA9E095FA25}" type="presParOf" srcId="{FD9A6E0C-DF4E-4A75-A955-B0DE49C7012C}" destId="{107D62F5-523A-476E-9525-982A88A5B083}" srcOrd="1" destOrd="0" presId="urn:microsoft.com/office/officeart/2005/8/layout/lProcess3"/>
    <dgm:cxn modelId="{EDFD6C36-979E-493C-9573-B454F28E47F7}" type="presParOf" srcId="{FD9A6E0C-DF4E-4A75-A955-B0DE49C7012C}" destId="{9F792CA0-54C8-4F7D-A7D6-A508B836E27C}" srcOrd="2" destOrd="0" presId="urn:microsoft.com/office/officeart/2005/8/layout/lProcess3"/>
    <dgm:cxn modelId="{FE028866-9373-457E-BBDE-39B4D018E1B0}" type="presParOf" srcId="{FD9A6E0C-DF4E-4A75-A955-B0DE49C7012C}" destId="{2B413F5D-6F76-4DEB-B3A0-542D5FE10E5C}" srcOrd="3" destOrd="0" presId="urn:microsoft.com/office/officeart/2005/8/layout/lProcess3"/>
    <dgm:cxn modelId="{61A7B779-E2F4-47C6-9319-890CAC24ED79}" type="presParOf" srcId="{FD9A6E0C-DF4E-4A75-A955-B0DE49C7012C}" destId="{08ED878C-D9A7-4364-9A6D-4F1EFCA7E92E}" srcOrd="4" destOrd="0" presId="urn:microsoft.com/office/officeart/2005/8/layout/lProcess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0999285-0C73-48FF-8478-D8B3A90766D1}" type="doc">
      <dgm:prSet loTypeId="urn:microsoft.com/office/officeart/2005/8/layout/lProcess3" loCatId="process" qsTypeId="urn:microsoft.com/office/officeart/2005/8/quickstyle/simple4" qsCatId="simple" csTypeId="urn:microsoft.com/office/officeart/2005/8/colors/colorful5" csCatId="colorful" phldr="1"/>
      <dgm:spPr/>
      <dgm:t>
        <a:bodyPr/>
        <a:lstStyle/>
        <a:p>
          <a:endParaRPr lang="en-US"/>
        </a:p>
      </dgm:t>
    </dgm:pt>
    <dgm:pt modelId="{DD8D2EA5-6547-4DF7-B8F5-286DF345BC47}">
      <dgm:prSet/>
      <dgm:spPr/>
      <dgm:t>
        <a:bodyPr/>
        <a:lstStyle/>
        <a:p>
          <a:r>
            <a:rPr lang="en-US" dirty="0"/>
            <a:t>For a string of length L with mass m</a:t>
          </a:r>
        </a:p>
      </dgm:t>
    </dgm:pt>
    <dgm:pt modelId="{2E21894C-3ED3-4954-920B-67A4DFEA6852}" type="parTrans" cxnId="{F35C7F04-3067-491E-9372-B8C08B381396}">
      <dgm:prSet/>
      <dgm:spPr/>
      <dgm:t>
        <a:bodyPr/>
        <a:lstStyle/>
        <a:p>
          <a:endParaRPr lang="en-US"/>
        </a:p>
      </dgm:t>
    </dgm:pt>
    <dgm:pt modelId="{573EBEC5-BFC6-42AC-AC69-9C5F71083988}" type="sibTrans" cxnId="{F35C7F04-3067-491E-9372-B8C08B381396}">
      <dgm:prSet/>
      <dgm:spPr/>
      <dgm:t>
        <a:bodyPr/>
        <a:lstStyle/>
        <a:p>
          <a:endParaRPr lang="en-US"/>
        </a:p>
      </dgm:t>
    </dgm:pt>
    <dgm:pt modelId="{322F5EC3-56F5-4CB2-AA94-FC83BE310049}">
      <dgm:prSet/>
      <dgm:spPr/>
      <dgm:t>
        <a:bodyPr/>
        <a:lstStyle/>
        <a:p>
          <a:r>
            <a:rPr lang="en-US" dirty="0"/>
            <a:t>For a body moved out of equilibrium:</a:t>
          </a:r>
        </a:p>
      </dgm:t>
    </dgm:pt>
    <dgm:pt modelId="{389A5E1D-9DFC-4DDE-953B-4A768F9B12B5}" type="parTrans" cxnId="{94958185-B446-4A7C-BB9A-5AD6518D29E9}">
      <dgm:prSet/>
      <dgm:spPr/>
      <dgm:t>
        <a:bodyPr/>
        <a:lstStyle/>
        <a:p>
          <a:endParaRPr lang="en-US"/>
        </a:p>
      </dgm:t>
    </dgm:pt>
    <dgm:pt modelId="{B6440B5A-E7D7-4711-B351-5314FDFB7AE2}" type="sibTrans" cxnId="{94958185-B446-4A7C-BB9A-5AD6518D29E9}">
      <dgm:prSet/>
      <dgm:spPr/>
      <dgm:t>
        <a:bodyPr/>
        <a:lstStyle/>
        <a:p>
          <a:endParaRPr lang="en-US"/>
        </a:p>
      </dgm:t>
    </dgm:pt>
    <mc:AlternateContent xmlns:mc="http://schemas.openxmlformats.org/markup-compatibility/2006">
      <mc:Choice xmlns:a14="http://schemas.microsoft.com/office/drawing/2010/main" Requires="a14">
        <dgm:pt modelId="{DEA67AAE-A553-4BB2-808A-1AE2E39248E3}">
          <dgm:prSet/>
          <dgm:spPr/>
          <dgm:t>
            <a:bodyPr/>
            <a:lstStyle/>
            <a:p>
              <a:r>
                <a:rPr lang="en-US" dirty="0"/>
                <a:t>From the definition of </a:t>
              </a:r>
              <a14:m>
                <m:oMath xmlns:m="http://schemas.openxmlformats.org/officeDocument/2006/math">
                  <m:r>
                    <a:rPr lang="en-US" b="0" i="1" smtClean="0">
                      <a:latin typeface="Cambria Math" panose="02040503050406030204" pitchFamily="18" charset="0"/>
                    </a:rPr>
                    <m:t>𝜔</m:t>
                  </m:r>
                  <m:r>
                    <a:rPr lang="en-US" b="0" i="1" smtClean="0">
                      <a:latin typeface="Cambria Math" panose="02040503050406030204" pitchFamily="18" charset="0"/>
                    </a:rPr>
                    <m:t>=2</m:t>
                  </m:r>
                  <m:r>
                    <a:rPr lang="en-US" b="0" i="1" smtClean="0">
                      <a:latin typeface="Cambria Math" panose="02040503050406030204" pitchFamily="18" charset="0"/>
                    </a:rPr>
                    <m:t>𝜋</m:t>
                  </m:r>
                  <m:r>
                    <a:rPr lang="en-US" b="0" i="1" smtClean="0">
                      <a:latin typeface="Cambria Math" panose="02040503050406030204" pitchFamily="18" charset="0"/>
                    </a:rPr>
                    <m:t>𝑓</m:t>
                  </m:r>
                </m:oMath>
              </a14:m>
              <a:endParaRPr lang="en-US" dirty="0"/>
            </a:p>
          </dgm:t>
        </dgm:pt>
      </mc:Choice>
      <mc:Fallback>
        <dgm:pt modelId="{DEA67AAE-A553-4BB2-808A-1AE2E39248E3}">
          <dgm:prSet/>
          <dgm:spPr/>
          <dgm:t>
            <a:bodyPr/>
            <a:lstStyle/>
            <a:p>
              <a:r>
                <a:rPr lang="en-US" dirty="0"/>
                <a:t>From the definition of </a:t>
              </a:r>
              <a:r>
                <a:rPr lang="en-US" b="0" i="0">
                  <a:latin typeface="Cambria Math" panose="02040503050406030204" pitchFamily="18" charset="0"/>
                </a:rPr>
                <a:t>𝜔=2𝜋𝑓</a:t>
              </a:r>
              <a:endParaRPr lang="en-US" dirty="0"/>
            </a:p>
          </dgm:t>
        </dgm:pt>
      </mc:Fallback>
    </mc:AlternateContent>
    <dgm:pt modelId="{4795344B-CED0-4FC7-9D45-C2B2923AC60E}" type="parTrans" cxnId="{B76DC981-F880-471A-8DF6-9A84FF2F6284}">
      <dgm:prSet/>
      <dgm:spPr/>
      <dgm:t>
        <a:bodyPr/>
        <a:lstStyle/>
        <a:p>
          <a:endParaRPr lang="en-US"/>
        </a:p>
      </dgm:t>
    </dgm:pt>
    <dgm:pt modelId="{19043D1F-45E2-4C6D-B2C7-CF9D8308F8F8}" type="sibTrans" cxnId="{B76DC981-F880-471A-8DF6-9A84FF2F6284}">
      <dgm:prSet/>
      <dgm:spPr/>
      <dgm:t>
        <a:bodyPr/>
        <a:lstStyle/>
        <a:p>
          <a:endParaRPr lang="en-US"/>
        </a:p>
      </dgm:t>
    </dgm:pt>
    <mc:AlternateContent xmlns:mc="http://schemas.openxmlformats.org/markup-compatibility/2006">
      <mc:Choice xmlns:a14="http://schemas.microsoft.com/office/drawing/2010/main" Requires="a14">
        <dgm:pt modelId="{A4DE21E9-14AB-4D1C-B4AE-EA82147B5709}">
          <dgm:prSet/>
          <dgm:spPr/>
          <dgm:t>
            <a:bodyPr/>
            <a:lstStyle/>
            <a:p>
              <a:r>
                <a:rPr lang="en-US" dirty="0"/>
                <a:t>A is the amplitude, </a:t>
              </a:r>
              <a14:m>
                <m:oMath xmlns:m="http://schemas.openxmlformats.org/officeDocument/2006/math">
                  <m:r>
                    <a:rPr lang="en-US" b="0" i="1" smtClean="0">
                      <a:latin typeface="Cambria Math" panose="02040503050406030204" pitchFamily="18" charset="0"/>
                    </a:rPr>
                    <m:t>𝜙</m:t>
                  </m:r>
                </m:oMath>
              </a14:m>
              <a:r>
                <a:rPr lang="en-US" dirty="0"/>
                <a:t> is the starting phase</a:t>
              </a:r>
            </a:p>
          </dgm:t>
        </dgm:pt>
      </mc:Choice>
      <mc:Fallback>
        <dgm:pt modelId="{A4DE21E9-14AB-4D1C-B4AE-EA82147B5709}">
          <dgm:prSet/>
          <dgm:spPr/>
          <dgm:t>
            <a:bodyPr/>
            <a:lstStyle/>
            <a:p>
              <a:r>
                <a:rPr lang="en-US" dirty="0"/>
                <a:t>A is the amplitude, </a:t>
              </a:r>
              <a:r>
                <a:rPr lang="en-US" b="0" i="0">
                  <a:latin typeface="Cambria Math" panose="02040503050406030204" pitchFamily="18" charset="0"/>
                </a:rPr>
                <a:t>𝜙</a:t>
              </a:r>
              <a:r>
                <a:rPr lang="en-US" dirty="0"/>
                <a:t> is the starting phase</a:t>
              </a:r>
            </a:p>
          </dgm:t>
        </dgm:pt>
      </mc:Fallback>
    </mc:AlternateContent>
    <dgm:pt modelId="{2DC26C49-E995-45D7-93F5-027557C87C05}" type="parTrans" cxnId="{95A32C7B-1D99-4DCD-9A8A-433D6D9AD316}">
      <dgm:prSet/>
      <dgm:spPr/>
      <dgm:t>
        <a:bodyPr/>
        <a:lstStyle/>
        <a:p>
          <a:endParaRPr lang="en-US"/>
        </a:p>
      </dgm:t>
    </dgm:pt>
    <dgm:pt modelId="{46BECA1B-FC6C-430F-9BBE-2FD36F449291}" type="sibTrans" cxnId="{95A32C7B-1D99-4DCD-9A8A-433D6D9AD316}">
      <dgm:prSet/>
      <dgm:spPr/>
      <dgm:t>
        <a:bodyPr/>
        <a:lstStyle/>
        <a:p>
          <a:endParaRPr lang="en-US"/>
        </a:p>
      </dgm:t>
    </dgm:pt>
    <dgm:pt modelId="{5F2F0136-4B22-464B-B29A-0CF3F13005A6}">
      <dgm:prSet/>
      <dgm:spPr/>
      <dgm:t>
        <a:bodyPr/>
        <a:lstStyle/>
        <a:p>
          <a:r>
            <a:rPr lang="en-US" dirty="0"/>
            <a:t>towards equilibrium position</a:t>
          </a:r>
        </a:p>
      </dgm:t>
    </dgm:pt>
    <dgm:pt modelId="{E2C5EA86-1FBE-407E-A14E-874970E25183}" type="parTrans" cxnId="{8B80CEE9-CA48-40E4-8F8E-5DBAAB89DE00}">
      <dgm:prSet/>
      <dgm:spPr/>
      <dgm:t>
        <a:bodyPr/>
        <a:lstStyle/>
        <a:p>
          <a:endParaRPr lang="en-US"/>
        </a:p>
      </dgm:t>
    </dgm:pt>
    <dgm:pt modelId="{83A7C2BD-5B38-40B3-8BBD-CD7C2324CDAF}" type="sibTrans" cxnId="{8B80CEE9-CA48-40E4-8F8E-5DBAAB89DE00}">
      <dgm:prSet/>
      <dgm:spPr/>
      <dgm:t>
        <a:bodyPr/>
        <a:lstStyle/>
        <a:p>
          <a:endParaRPr lang="en-US"/>
        </a:p>
      </dgm:t>
    </dgm:pt>
    <mc:AlternateContent xmlns:mc="http://schemas.openxmlformats.org/markup-compatibility/2006">
      <mc:Choice xmlns:a14="http://schemas.microsoft.com/office/drawing/2010/main" Requires="a14">
        <dgm:pt modelId="{421FA325-D4AB-448F-A789-04005F95F7C3}">
          <dgm:prSet/>
          <dgm:spPr/>
          <dgm:t>
            <a:bodyPr/>
            <a:lstStyle/>
            <a:p>
              <a14:m>
                <m:oMath xmlns:m="http://schemas.openxmlformats.org/officeDocument/2006/math">
                  <m:r>
                    <a:rPr lang="en-US" b="0" i="1" smtClean="0">
                      <a:latin typeface="Cambria Math" panose="02040503050406030204" pitchFamily="18" charset="0"/>
                    </a:rPr>
                    <m:t>𝜏</m:t>
                  </m:r>
                  <m:r>
                    <a:rPr lang="en-US" b="0" i="1" smtClean="0">
                      <a:latin typeface="Cambria Math" panose="02040503050406030204" pitchFamily="18" charset="0"/>
                    </a:rPr>
                    <m:t>=</m:t>
                  </m:r>
                  <m:r>
                    <a:rPr lang="en-US" b="0" i="1" smtClean="0">
                      <a:latin typeface="Cambria Math" panose="02040503050406030204" pitchFamily="18" charset="0"/>
                    </a:rPr>
                    <m:t>𝑚</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𝐿</m:t>
                      </m:r>
                    </m:e>
                    <m:sup>
                      <m:r>
                        <a:rPr lang="en-US" b="0" i="1" smtClean="0">
                          <a:latin typeface="Cambria Math" panose="02040503050406030204" pitchFamily="18" charset="0"/>
                        </a:rPr>
                        <m:t>2</m:t>
                      </m:r>
                    </m:sup>
                  </m:sSup>
                  <m:r>
                    <a:rPr lang="en-US" b="0" i="1" smtClean="0">
                      <a:latin typeface="Cambria Math" panose="02040503050406030204" pitchFamily="18" charset="0"/>
                    </a:rPr>
                    <m:t>𝛼</m:t>
                  </m:r>
                  <m:r>
                    <a:rPr lang="en-US" b="0" i="1" smtClean="0">
                      <a:latin typeface="Cambria Math" panose="02040503050406030204" pitchFamily="18" charset="0"/>
                    </a:rPr>
                    <m:t>=−</m:t>
                  </m:r>
                  <m:r>
                    <a:rPr lang="en-US" b="0" i="1" smtClean="0">
                      <a:latin typeface="Cambria Math" panose="02040503050406030204" pitchFamily="18" charset="0"/>
                    </a:rPr>
                    <m:t>𝐿𝑚𝑔</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𝜃</m:t>
                      </m:r>
                    </m:e>
                  </m:func>
                </m:oMath>
              </a14:m>
              <a:r>
                <a:rPr lang="en-US" dirty="0"/>
                <a:t> </a:t>
              </a:r>
            </a:p>
          </dgm:t>
        </dgm:pt>
      </mc:Choice>
      <mc:Fallback>
        <dgm:pt modelId="{421FA325-D4AB-448F-A789-04005F95F7C3}">
          <dgm:prSet/>
          <dgm:spPr/>
          <dgm:t>
            <a:bodyPr/>
            <a:lstStyle/>
            <a:p>
              <a:r>
                <a:rPr lang="en-US" b="0" i="0">
                  <a:latin typeface="Cambria Math" panose="02040503050406030204" pitchFamily="18" charset="0"/>
                </a:rPr>
                <a:t>𝜏=𝑚𝐿^2 𝛼=−𝐿𝑚𝑔 sin⁡𝜃</a:t>
              </a:r>
              <a:r>
                <a:rPr lang="en-US" dirty="0"/>
                <a:t> </a:t>
              </a:r>
            </a:p>
          </dgm:t>
        </dgm:pt>
      </mc:Fallback>
    </mc:AlternateContent>
    <dgm:pt modelId="{CA98E313-4709-4D2C-9840-DB7006196916}" type="parTrans" cxnId="{1295FFE7-30F5-4F0D-801A-96540E3BBF4E}">
      <dgm:prSet/>
      <dgm:spPr/>
      <dgm:t>
        <a:bodyPr/>
        <a:lstStyle/>
        <a:p>
          <a:endParaRPr lang="en-US"/>
        </a:p>
      </dgm:t>
    </dgm:pt>
    <dgm:pt modelId="{338F53CE-9389-40CE-A401-338E9E3DFAD1}" type="sibTrans" cxnId="{1295FFE7-30F5-4F0D-801A-96540E3BBF4E}">
      <dgm:prSet/>
      <dgm:spPr/>
      <dgm:t>
        <a:bodyPr/>
        <a:lstStyle/>
        <a:p>
          <a:endParaRPr lang="en-US"/>
        </a:p>
      </dgm:t>
    </dgm:pt>
    <mc:AlternateContent xmlns:mc="http://schemas.openxmlformats.org/markup-compatibility/2006">
      <mc:Choice xmlns:a14="http://schemas.microsoft.com/office/drawing/2010/main" Requires="a14">
        <dgm:pt modelId="{89DDEDD0-6279-40DC-90F2-E511E8166CC7}">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r>
                          <a:rPr lang="en-US" b="0" i="1" smtClean="0">
                            <a:latin typeface="Cambria Math" panose="02040503050406030204" pitchFamily="18" charset="0"/>
                          </a:rPr>
                          <m:t>𝜋</m:t>
                        </m:r>
                      </m:den>
                    </m:f>
                    <m:r>
                      <a:rPr lang="en-US" b="0" i="1" smtClean="0">
                        <a:latin typeface="Cambria Math" panose="02040503050406030204" pitchFamily="18" charset="0"/>
                      </a:rPr>
                      <m:t>𝜔</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r>
                          <a:rPr lang="en-US" b="0" i="1" smtClean="0">
                            <a:latin typeface="Cambria Math" panose="02040503050406030204" pitchFamily="18" charset="0"/>
                          </a:rPr>
                          <m:t>𝜋</m:t>
                        </m:r>
                      </m:den>
                    </m:f>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r>
                              <a:rPr lang="en-US" b="0" i="1" smtClean="0">
                                <a:latin typeface="Cambria Math" panose="02040503050406030204" pitchFamily="18" charset="0"/>
                              </a:rPr>
                              <m:t>𝑔</m:t>
                            </m:r>
                          </m:num>
                          <m:den>
                            <m:r>
                              <a:rPr lang="en-US" b="0" i="1" smtClean="0">
                                <a:latin typeface="Cambria Math" panose="02040503050406030204" pitchFamily="18" charset="0"/>
                              </a:rPr>
                              <m:t>𝐿</m:t>
                            </m:r>
                          </m:den>
                        </m:f>
                      </m:e>
                    </m:rad>
                  </m:oMath>
                </m:oMathPara>
              </a14:m>
              <a:endParaRPr lang="en-US" dirty="0"/>
            </a:p>
          </dgm:t>
        </dgm:pt>
      </mc:Choice>
      <mc:Fallback>
        <dgm:pt modelId="{89DDEDD0-6279-40DC-90F2-E511E8166CC7}">
          <dgm:prSet/>
          <dgm:spPr/>
          <dgm:t>
            <a:bodyPr/>
            <a:lstStyle/>
            <a:p>
              <a:pPr/>
              <a:r>
                <a:rPr lang="en-US" b="0" i="0">
                  <a:latin typeface="Cambria Math" panose="02040503050406030204" pitchFamily="18" charset="0"/>
                </a:rPr>
                <a:t>𝑓=1/2𝜋 𝜔=1/2𝜋 √(𝑔/𝐿)</a:t>
              </a:r>
              <a:endParaRPr lang="en-US" dirty="0"/>
            </a:p>
          </dgm:t>
        </dgm:pt>
      </mc:Fallback>
    </mc:AlternateContent>
    <dgm:pt modelId="{85C0B6EB-B88C-4EB3-8419-1B6BE79F58A3}" type="parTrans" cxnId="{B4814098-D425-4194-BD65-44734AB8488A}">
      <dgm:prSet/>
      <dgm:spPr/>
      <dgm:t>
        <a:bodyPr/>
        <a:lstStyle/>
        <a:p>
          <a:endParaRPr lang="en-US"/>
        </a:p>
      </dgm:t>
    </dgm:pt>
    <dgm:pt modelId="{9BAE7767-CF71-4F26-B54F-4D88747B7734}" type="sibTrans" cxnId="{B4814098-D425-4194-BD65-44734AB8488A}">
      <dgm:prSet/>
      <dgm:spPr/>
      <dgm:t>
        <a:bodyPr/>
        <a:lstStyle/>
        <a:p>
          <a:endParaRPr lang="en-US"/>
        </a:p>
      </dgm:t>
    </dgm:pt>
    <mc:AlternateContent xmlns:mc="http://schemas.openxmlformats.org/markup-compatibility/2006">
      <mc:Choice xmlns:a14="http://schemas.microsoft.com/office/drawing/2010/main" Requires="a14">
        <dgm:pt modelId="{8DF21E6E-DA04-45C8-8E8F-D230115079BD}">
          <dgm:prSet/>
          <dgm:spPr/>
          <dgm:t>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𝑑</m:t>
                            </m:r>
                          </m:e>
                          <m:sup>
                            <m:r>
                              <a:rPr lang="en-US" b="0" i="1" smtClean="0">
                                <a:latin typeface="Cambria Math" panose="02040503050406030204" pitchFamily="18" charset="0"/>
                              </a:rPr>
                              <m:t>2</m:t>
                            </m:r>
                          </m:sup>
                        </m:sSup>
                        <m:r>
                          <a:rPr lang="en-US" b="0" i="1" smtClean="0">
                            <a:latin typeface="Cambria Math" panose="02040503050406030204" pitchFamily="18" charset="0"/>
                          </a:rPr>
                          <m:t>𝜃</m:t>
                        </m:r>
                      </m:num>
                      <m:den>
                        <m:r>
                          <a:rPr lang="en-US" b="0" i="1" smtClean="0">
                            <a:latin typeface="Cambria Math" panose="02040503050406030204" pitchFamily="18" charset="0"/>
                          </a:rPr>
                          <m:t>𝑑</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𝑡</m:t>
                            </m:r>
                          </m:e>
                          <m:sup>
                            <m:r>
                              <a:rPr lang="en-US" b="0" i="1" smtClean="0">
                                <a:latin typeface="Cambria Math" panose="02040503050406030204" pitchFamily="18" charset="0"/>
                              </a:rPr>
                              <m:t>2</m:t>
                            </m:r>
                          </m:sup>
                        </m:sSup>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𝑔</m:t>
                        </m:r>
                      </m:num>
                      <m:den>
                        <m:r>
                          <a:rPr lang="en-US" b="0" i="1" smtClean="0">
                            <a:latin typeface="Cambria Math" panose="02040503050406030204" pitchFamily="18" charset="0"/>
                          </a:rPr>
                          <m:t>𝐿</m:t>
                        </m:r>
                      </m:den>
                    </m:f>
                    <m:r>
                      <a:rPr lang="en-US" b="0" i="1" smtClean="0">
                        <a:latin typeface="Cambria Math" panose="02040503050406030204" pitchFamily="18" charset="0"/>
                      </a:rPr>
                      <m:t>𝜃</m:t>
                    </m:r>
                  </m:oMath>
                </m:oMathPara>
              </a14:m>
              <a:endParaRPr lang="en-US" dirty="0"/>
            </a:p>
          </dgm:t>
        </dgm:pt>
      </mc:Choice>
      <mc:Fallback>
        <dgm:pt modelId="{8DF21E6E-DA04-45C8-8E8F-D230115079BD}">
          <dgm:prSet/>
          <dgm:spPr/>
          <dgm:t>
            <a:bodyPr/>
            <a:lstStyle/>
            <a:p>
              <a:pPr/>
              <a:r>
                <a:rPr lang="en-US" b="0" i="0">
                  <a:latin typeface="Cambria Math" panose="02040503050406030204" pitchFamily="18" charset="0"/>
                </a:rPr>
                <a:t>(𝑑^2 𝜃)/(𝑑𝑡^2 )=−𝑔/𝐿 𝜃</a:t>
              </a:r>
              <a:endParaRPr lang="en-US" dirty="0"/>
            </a:p>
          </dgm:t>
        </dgm:pt>
      </mc:Fallback>
    </mc:AlternateContent>
    <dgm:pt modelId="{15EB9DD0-15D5-47A6-BA70-77E409F4A2A9}" type="parTrans" cxnId="{EBD51B33-C470-4308-9FDE-D424D7753123}">
      <dgm:prSet/>
      <dgm:spPr/>
      <dgm:t>
        <a:bodyPr/>
        <a:lstStyle/>
        <a:p>
          <a:endParaRPr lang="en-US"/>
        </a:p>
      </dgm:t>
    </dgm:pt>
    <dgm:pt modelId="{B879613E-8F97-44D5-8046-B0ECECEB82B7}" type="sibTrans" cxnId="{EBD51B33-C470-4308-9FDE-D424D7753123}">
      <dgm:prSet/>
      <dgm:spPr/>
      <dgm:t>
        <a:bodyPr/>
        <a:lstStyle/>
        <a:p>
          <a:endParaRPr lang="en-US"/>
        </a:p>
      </dgm:t>
    </dgm:pt>
    <mc:AlternateContent xmlns:mc="http://schemas.openxmlformats.org/markup-compatibility/2006">
      <mc:Choice xmlns:a14="http://schemas.microsoft.com/office/drawing/2010/main" Requires="a14">
        <dgm:pt modelId="{0EBF20E0-E7AD-4842-ADFE-9B4B11B21B44}">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𝜃</m:t>
                    </m:r>
                    <m:r>
                      <a:rPr lang="en-US" b="0" i="1" smtClean="0">
                        <a:latin typeface="Cambria Math" panose="02040503050406030204" pitchFamily="18" charset="0"/>
                      </a:rPr>
                      <m:t>=</m:t>
                    </m:r>
                    <m:r>
                      <a:rPr lang="en-US" b="0" i="1" smtClean="0">
                        <a:latin typeface="Cambria Math" panose="02040503050406030204" pitchFamily="18" charset="0"/>
                      </a:rPr>
                      <m:t>𝐴</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m:t>
                        </m:r>
                        <m:r>
                          <a:rPr lang="en-US" b="0" i="1" smtClean="0">
                            <a:latin typeface="Cambria Math" panose="02040503050406030204" pitchFamily="18" charset="0"/>
                          </a:rPr>
                          <m:t>𝜔</m:t>
                        </m:r>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𝜙</m:t>
                        </m:r>
                        <m:r>
                          <a:rPr lang="en-US" b="0" i="1" smtClean="0">
                            <a:latin typeface="Cambria Math" panose="02040503050406030204" pitchFamily="18" charset="0"/>
                          </a:rPr>
                          <m:t>)</m:t>
                        </m:r>
                      </m:e>
                    </m:func>
                  </m:oMath>
                </m:oMathPara>
              </a14:m>
              <a:endParaRPr lang="en-US" b="0" dirty="0"/>
            </a:p>
            <a:p>
              <a:r>
                <a:rPr lang="en-US" dirty="0"/>
                <a:t>where </a:t>
              </a:r>
              <a14:m>
                <m:oMath xmlns:m="http://schemas.openxmlformats.org/officeDocument/2006/math">
                  <m:r>
                    <a:rPr lang="en-US" b="0" i="1" smtClean="0">
                      <a:latin typeface="Cambria Math" panose="02040503050406030204" pitchFamily="18" charset="0"/>
                    </a:rPr>
                    <m:t>𝜔</m:t>
                  </m:r>
                  <m:r>
                    <a:rPr lang="en-US" b="0" i="1" smtClean="0">
                      <a:latin typeface="Cambria Math" panose="02040503050406030204" pitchFamily="18" charset="0"/>
                    </a:rPr>
                    <m:t>=</m:t>
                  </m:r>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r>
                            <a:rPr lang="en-US" b="0" i="1" smtClean="0">
                              <a:latin typeface="Cambria Math" panose="02040503050406030204" pitchFamily="18" charset="0"/>
                            </a:rPr>
                            <m:t>𝑔</m:t>
                          </m:r>
                        </m:num>
                        <m:den>
                          <m:r>
                            <a:rPr lang="en-US" b="0" i="1" smtClean="0">
                              <a:latin typeface="Cambria Math" panose="02040503050406030204" pitchFamily="18" charset="0"/>
                            </a:rPr>
                            <m:t>𝐿</m:t>
                          </m:r>
                        </m:den>
                      </m:f>
                    </m:e>
                  </m:rad>
                </m:oMath>
              </a14:m>
              <a:endParaRPr lang="en-US" dirty="0"/>
            </a:p>
          </dgm:t>
        </dgm:pt>
      </mc:Choice>
      <mc:Fallback>
        <dgm:pt modelId="{0EBF20E0-E7AD-4842-ADFE-9B4B11B21B44}">
          <dgm:prSet/>
          <dgm:spPr/>
          <dgm:t>
            <a:bodyPr/>
            <a:lstStyle/>
            <a:p>
              <a:pPr/>
              <a:r>
                <a:rPr lang="en-US" b="0" i="0">
                  <a:latin typeface="Cambria Math" panose="02040503050406030204" pitchFamily="18" charset="0"/>
                </a:rPr>
                <a:t>𝜃=𝐴 sin⁡〖(𝜔𝑡+𝜙)〗</a:t>
              </a:r>
              <a:endParaRPr lang="en-US" b="0" dirty="0"/>
            </a:p>
            <a:p>
              <a:r>
                <a:rPr lang="en-US" dirty="0"/>
                <a:t>where </a:t>
              </a:r>
              <a:r>
                <a:rPr lang="en-US" b="0" i="0">
                  <a:latin typeface="Cambria Math" panose="02040503050406030204" pitchFamily="18" charset="0"/>
                </a:rPr>
                <a:t>𝜔=√(𝑔/𝐿)</a:t>
              </a:r>
              <a:endParaRPr lang="en-US" dirty="0"/>
            </a:p>
          </dgm:t>
        </dgm:pt>
      </mc:Fallback>
    </mc:AlternateContent>
    <dgm:pt modelId="{EB5DC56D-4F79-471C-96E9-44F90DD913C7}" type="parTrans" cxnId="{77535983-5330-4236-918E-12E5CF12D7EF}">
      <dgm:prSet/>
      <dgm:spPr/>
      <dgm:t>
        <a:bodyPr/>
        <a:lstStyle/>
        <a:p>
          <a:endParaRPr lang="en-US"/>
        </a:p>
      </dgm:t>
    </dgm:pt>
    <dgm:pt modelId="{1A0B9D41-39C9-4EB8-8E96-5190242C7269}" type="sibTrans" cxnId="{77535983-5330-4236-918E-12E5CF12D7EF}">
      <dgm:prSet/>
      <dgm:spPr/>
      <dgm:t>
        <a:bodyPr/>
        <a:lstStyle/>
        <a:p>
          <a:endParaRPr lang="en-US"/>
        </a:p>
      </dgm:t>
    </dgm:pt>
    <mc:AlternateContent xmlns:mc="http://schemas.openxmlformats.org/markup-compatibility/2006">
      <mc:Choice xmlns:a14="http://schemas.microsoft.com/office/drawing/2010/main" Requires="a14">
        <dgm:pt modelId="{13EDEA0B-AB9E-446A-91E5-3F525181FB3C}">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𝑇</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𝑓</m:t>
                        </m:r>
                      </m:den>
                    </m:f>
                    <m:r>
                      <a:rPr lang="en-US" b="0" i="1" smtClean="0">
                        <a:latin typeface="Cambria Math" panose="02040503050406030204" pitchFamily="18" charset="0"/>
                      </a:rPr>
                      <m:t>=2</m:t>
                    </m:r>
                    <m:r>
                      <a:rPr lang="en-US" b="0" i="1" smtClean="0">
                        <a:latin typeface="Cambria Math" panose="02040503050406030204" pitchFamily="18" charset="0"/>
                      </a:rPr>
                      <m:t>𝜋</m:t>
                    </m:r>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r>
                              <a:rPr lang="en-US" b="0" i="1" smtClean="0">
                                <a:latin typeface="Cambria Math" panose="02040503050406030204" pitchFamily="18" charset="0"/>
                              </a:rPr>
                              <m:t>𝐿</m:t>
                            </m:r>
                          </m:num>
                          <m:den>
                            <m:r>
                              <a:rPr lang="en-US" b="0" i="1" smtClean="0">
                                <a:latin typeface="Cambria Math" panose="02040503050406030204" pitchFamily="18" charset="0"/>
                              </a:rPr>
                              <m:t>𝑔</m:t>
                            </m:r>
                          </m:den>
                        </m:f>
                      </m:e>
                    </m:rad>
                  </m:oMath>
                </m:oMathPara>
              </a14:m>
              <a:endParaRPr lang="en-US" dirty="0"/>
            </a:p>
          </dgm:t>
        </dgm:pt>
      </mc:Choice>
      <mc:Fallback>
        <dgm:pt modelId="{13EDEA0B-AB9E-446A-91E5-3F525181FB3C}">
          <dgm:prSet/>
          <dgm:spPr/>
          <dgm:t>
            <a:bodyPr/>
            <a:lstStyle/>
            <a:p>
              <a:pPr/>
              <a:r>
                <a:rPr lang="en-US" b="0" i="0">
                  <a:latin typeface="Cambria Math" panose="02040503050406030204" pitchFamily="18" charset="0"/>
                </a:rPr>
                <a:t>𝑇=1/𝑓=2𝜋√(𝐿/𝑔)</a:t>
              </a:r>
              <a:endParaRPr lang="en-US" dirty="0"/>
            </a:p>
          </dgm:t>
        </dgm:pt>
      </mc:Fallback>
    </mc:AlternateContent>
    <dgm:pt modelId="{75E0768E-677A-413C-B5AE-D48578244F2E}" type="parTrans" cxnId="{6A4BE38A-E144-4BE2-8C60-C70A7C00F47F}">
      <dgm:prSet/>
      <dgm:spPr/>
      <dgm:t>
        <a:bodyPr/>
        <a:lstStyle/>
        <a:p>
          <a:endParaRPr lang="en-US"/>
        </a:p>
      </dgm:t>
    </dgm:pt>
    <dgm:pt modelId="{2D9EE817-2E5A-4D90-B540-6BC23C03AF14}" type="sibTrans" cxnId="{6A4BE38A-E144-4BE2-8C60-C70A7C00F47F}">
      <dgm:prSet/>
      <dgm:spPr/>
      <dgm:t>
        <a:bodyPr/>
        <a:lstStyle/>
        <a:p>
          <a:endParaRPr lang="en-US"/>
        </a:p>
      </dgm:t>
    </dgm:pt>
    <mc:AlternateContent xmlns:mc="http://schemas.openxmlformats.org/markup-compatibility/2006">
      <mc:Choice xmlns:a14="http://schemas.microsoft.com/office/drawing/2010/main" Requires="a14">
        <dgm:pt modelId="{10739A94-C950-4645-9842-D0E381496E5E}">
          <dgm:prSet/>
          <dgm:spPr/>
          <dgm:t>
            <a:bodyPr/>
            <a:lstStyle/>
            <a:p>
              <a:pPr/>
              <a:r>
                <a:rPr lang="en-US" b="0" dirty="0"/>
                <a:t>Velocity=</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r>
                        <a:rPr lang="en-US" b="0" i="1" smtClean="0">
                          <a:latin typeface="Cambria Math" panose="02040503050406030204" pitchFamily="18" charset="0"/>
                        </a:rPr>
                        <m:t>𝜃</m:t>
                      </m:r>
                    </m:num>
                    <m:den>
                      <m:r>
                        <a:rPr lang="en-US" b="0" i="1" smtClean="0">
                          <a:latin typeface="Cambria Math" panose="02040503050406030204" pitchFamily="18" charset="0"/>
                        </a:rPr>
                        <m:t>𝑑𝑡</m:t>
                      </m:r>
                    </m:den>
                  </m:f>
                  <m:r>
                    <a:rPr lang="en-US" b="0" i="1" smtClean="0">
                      <a:latin typeface="Cambria Math" panose="02040503050406030204" pitchFamily="18" charset="0"/>
                    </a:rPr>
                    <m:t>=</m:t>
                  </m:r>
                  <m:r>
                    <a:rPr lang="en-US" b="0" i="1" smtClean="0">
                      <a:latin typeface="Cambria Math" panose="02040503050406030204" pitchFamily="18" charset="0"/>
                    </a:rPr>
                    <m:t>𝜔</m:t>
                  </m:r>
                  <m:r>
                    <a:rPr lang="en-US" b="0" i="1" smtClean="0">
                      <a:latin typeface="Cambria Math" panose="02040503050406030204" pitchFamily="18" charset="0"/>
                    </a:rPr>
                    <m:t>𝐴</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m:t>
                      </m:r>
                      <m:r>
                        <a:rPr lang="en-US" b="0" i="1" smtClean="0">
                          <a:latin typeface="Cambria Math" panose="02040503050406030204" pitchFamily="18" charset="0"/>
                        </a:rPr>
                        <m:t>𝜔</m:t>
                      </m:r>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𝜙</m:t>
                      </m:r>
                      <m:r>
                        <a:rPr lang="en-US" b="0" i="1" smtClean="0">
                          <a:latin typeface="Cambria Math" panose="02040503050406030204" pitchFamily="18" charset="0"/>
                        </a:rPr>
                        <m:t>)</m:t>
                      </m:r>
                    </m:e>
                  </m:func>
                </m:oMath>
              </a14:m>
              <a:endParaRPr lang="en-US" dirty="0"/>
            </a:p>
          </dgm:t>
        </dgm:pt>
      </mc:Choice>
      <mc:Fallback>
        <dgm:pt modelId="{10739A94-C950-4645-9842-D0E381496E5E}">
          <dgm:prSet/>
          <dgm:spPr/>
          <dgm:t>
            <a:bodyPr/>
            <a:lstStyle/>
            <a:p>
              <a:pPr/>
              <a:r>
                <a:rPr lang="en-US" b="0" dirty="0"/>
                <a:t>Velocity=</a:t>
              </a:r>
              <a:r>
                <a:rPr lang="en-US" b="0" i="0">
                  <a:latin typeface="Cambria Math" panose="02040503050406030204" pitchFamily="18" charset="0"/>
                </a:rPr>
                <a:t>𝑑𝜃/𝑑𝑡=𝜔𝐴 cos⁡〖(𝜔𝑡+𝜙)〗</a:t>
              </a:r>
              <a:endParaRPr lang="en-US" dirty="0"/>
            </a:p>
          </dgm:t>
        </dgm:pt>
      </mc:Fallback>
    </mc:AlternateContent>
    <dgm:pt modelId="{064C5D5D-A9EE-4F58-9FC5-4158AD632672}" type="parTrans" cxnId="{8B925CA7-40B2-4659-81DE-398249CE68A7}">
      <dgm:prSet/>
      <dgm:spPr/>
      <dgm:t>
        <a:bodyPr/>
        <a:lstStyle/>
        <a:p>
          <a:endParaRPr lang="en-US"/>
        </a:p>
      </dgm:t>
    </dgm:pt>
    <dgm:pt modelId="{78BA9FD4-4C61-402B-AF75-9CA4BD4129EB}" type="sibTrans" cxnId="{8B925CA7-40B2-4659-81DE-398249CE68A7}">
      <dgm:prSet/>
      <dgm:spPr/>
      <dgm:t>
        <a:bodyPr/>
        <a:lstStyle/>
        <a:p>
          <a:endParaRPr lang="en-US"/>
        </a:p>
      </dgm:t>
    </dgm:pt>
    <mc:AlternateContent xmlns:mc="http://schemas.openxmlformats.org/markup-compatibility/2006">
      <mc:Choice xmlns:a14="http://schemas.microsoft.com/office/drawing/2010/main" Requires="a14">
        <dgm:pt modelId="{FE41F5C9-DE59-4F69-AFC6-BC7DA276A6D8}">
          <dgm:prSet/>
          <dgm:spPr/>
          <dgm:t>
            <a:bodyPr/>
            <a:lstStyle/>
            <a:p>
              <a:pPr/>
              <a:r>
                <a:rPr lang="en-US" b="0" dirty="0"/>
                <a:t>             Acceleration</a:t>
              </a:r>
              <a14:m>
                <m:oMath xmlns:m="http://schemas.openxmlformats.org/officeDocument/2006/math">
                  <m:r>
                    <a:rPr lang="en-US" b="0" i="1" smtClean="0">
                      <a:latin typeface="Cambria Math" panose="02040503050406030204" pitchFamily="18" charset="0"/>
                    </a:rPr>
                    <m:t> </m:t>
                  </m:r>
                  <m:r>
                    <a:rPr lang="en-US" b="0" i="1" smtClean="0">
                      <a:latin typeface="Cambria Math" panose="02040503050406030204" pitchFamily="18" charset="0"/>
                    </a:rPr>
                    <m:t>𝛼</m:t>
                  </m:r>
                  <m:r>
                    <a:rPr lang="en-US" b="0" i="1" smtClean="0">
                      <a:latin typeface="Cambria Math" panose="02040503050406030204" pitchFamily="18" charset="0"/>
                    </a:rPr>
                    <m:t>=</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𝑑</m:t>
                          </m:r>
                        </m:e>
                        <m:sup>
                          <m:r>
                            <a:rPr lang="en-US" b="0" i="1" smtClean="0">
                              <a:latin typeface="Cambria Math" panose="02040503050406030204" pitchFamily="18" charset="0"/>
                            </a:rPr>
                            <m:t>2</m:t>
                          </m:r>
                        </m:sup>
                      </m:sSup>
                      <m:r>
                        <a:rPr lang="en-US" b="0" i="1" smtClean="0">
                          <a:latin typeface="Cambria Math" panose="02040503050406030204" pitchFamily="18" charset="0"/>
                        </a:rPr>
                        <m:t>𝜃</m:t>
                      </m:r>
                    </m:num>
                    <m:den>
                      <m:r>
                        <a:rPr lang="en-US" b="0" i="1" smtClean="0">
                          <a:latin typeface="Cambria Math" panose="02040503050406030204" pitchFamily="18" charset="0"/>
                        </a:rPr>
                        <m:t>𝑑</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𝑡</m:t>
                          </m:r>
                        </m:e>
                        <m:sup>
                          <m:r>
                            <a:rPr lang="en-US" b="0" i="1" smtClean="0">
                              <a:latin typeface="Cambria Math" panose="02040503050406030204" pitchFamily="18" charset="0"/>
                            </a:rPr>
                            <m:t>2</m:t>
                          </m:r>
                        </m:sup>
                      </m:sSup>
                    </m:den>
                  </m:f>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𝜔</m:t>
                      </m:r>
                    </m:e>
                    <m:sup>
                      <m:r>
                        <a:rPr lang="en-US" b="0" i="1" smtClean="0">
                          <a:latin typeface="Cambria Math" panose="02040503050406030204" pitchFamily="18" charset="0"/>
                        </a:rPr>
                        <m:t>2</m:t>
                      </m:r>
                    </m:sup>
                  </m:sSup>
                  <m:r>
                    <a:rPr lang="en-US" b="0" i="1" smtClean="0">
                      <a:latin typeface="Cambria Math" panose="02040503050406030204" pitchFamily="18" charset="0"/>
                    </a:rPr>
                    <m:t>𝐴</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m:t>
                      </m:r>
                      <m:r>
                        <a:rPr lang="en-US" b="0" i="1" smtClean="0">
                          <a:latin typeface="Cambria Math" panose="02040503050406030204" pitchFamily="18" charset="0"/>
                        </a:rPr>
                        <m:t>𝜔</m:t>
                      </m:r>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𝜙</m:t>
                      </m:r>
                      <m:r>
                        <a:rPr lang="en-US" b="0" i="1" smtClean="0">
                          <a:latin typeface="Cambria Math" panose="02040503050406030204" pitchFamily="18" charset="0"/>
                        </a:rPr>
                        <m:t>)</m:t>
                      </m:r>
                    </m:e>
                  </m:func>
                </m:oMath>
              </a14:m>
              <a:endParaRPr lang="en-US" dirty="0"/>
            </a:p>
          </dgm:t>
        </dgm:pt>
      </mc:Choice>
      <mc:Fallback>
        <dgm:pt modelId="{FE41F5C9-DE59-4F69-AFC6-BC7DA276A6D8}">
          <dgm:prSet/>
          <dgm:spPr/>
          <dgm:t>
            <a:bodyPr/>
            <a:lstStyle/>
            <a:p>
              <a:pPr/>
              <a:r>
                <a:rPr lang="en-US" b="0" dirty="0"/>
                <a:t>             Acceleration</a:t>
              </a:r>
              <a:r>
                <a:rPr lang="en-US" b="0" i="0">
                  <a:latin typeface="Cambria Math" panose="02040503050406030204" pitchFamily="18" charset="0"/>
                </a:rPr>
                <a:t> 𝛼=(𝑑^2 𝜃)/(𝑑𝑡^2 )=−𝜔^2 𝐴 sin⁡〖(𝜔𝑡+𝜙)〗</a:t>
              </a:r>
              <a:endParaRPr lang="en-US" dirty="0"/>
            </a:p>
          </dgm:t>
        </dgm:pt>
      </mc:Fallback>
    </mc:AlternateContent>
    <dgm:pt modelId="{3288CF68-5DCB-449E-A03B-4F661BA09975}" type="parTrans" cxnId="{2618AEDA-D538-469F-B386-2022940B0D2F}">
      <dgm:prSet/>
      <dgm:spPr/>
      <dgm:t>
        <a:bodyPr/>
        <a:lstStyle/>
        <a:p>
          <a:endParaRPr lang="en-US"/>
        </a:p>
      </dgm:t>
    </dgm:pt>
    <dgm:pt modelId="{C9A12BAD-604D-43CA-9D8A-27AEA8CC9B61}" type="sibTrans" cxnId="{2618AEDA-D538-469F-B386-2022940B0D2F}">
      <dgm:prSet/>
      <dgm:spPr/>
      <dgm:t>
        <a:bodyPr/>
        <a:lstStyle/>
        <a:p>
          <a:endParaRPr lang="en-US"/>
        </a:p>
      </dgm:t>
    </dgm:pt>
    <dgm:pt modelId="{952855CE-1B11-4C1C-B995-79EEE3FC369B}" type="pres">
      <dgm:prSet presAssocID="{50999285-0C73-48FF-8478-D8B3A90766D1}" presName="Name0" presStyleCnt="0">
        <dgm:presLayoutVars>
          <dgm:chPref val="3"/>
          <dgm:dir/>
          <dgm:animLvl val="lvl"/>
          <dgm:resizeHandles/>
        </dgm:presLayoutVars>
      </dgm:prSet>
      <dgm:spPr/>
    </dgm:pt>
    <dgm:pt modelId="{B9F080B9-BF66-459A-8B2A-8E0BF329941D}" type="pres">
      <dgm:prSet presAssocID="{DD8D2EA5-6547-4DF7-B8F5-286DF345BC47}" presName="horFlow" presStyleCnt="0"/>
      <dgm:spPr/>
    </dgm:pt>
    <dgm:pt modelId="{C73DC479-93B8-4BE4-A96B-2FA27B73D551}" type="pres">
      <dgm:prSet presAssocID="{DD8D2EA5-6547-4DF7-B8F5-286DF345BC47}" presName="bigChev" presStyleLbl="node1" presStyleIdx="0" presStyleCnt="4"/>
      <dgm:spPr/>
    </dgm:pt>
    <dgm:pt modelId="{AED7A9C2-4147-423C-9F24-A1056DE43598}" type="pres">
      <dgm:prSet presAssocID="{CA98E313-4709-4D2C-9840-DB7006196916}" presName="parTrans" presStyleCnt="0"/>
      <dgm:spPr/>
    </dgm:pt>
    <dgm:pt modelId="{9DADB647-96C8-474E-A2CD-716BA6CF3F10}" type="pres">
      <dgm:prSet presAssocID="{421FA325-D4AB-448F-A789-04005F95F7C3}" presName="node" presStyleLbl="alignAccFollowNode1" presStyleIdx="0" presStyleCnt="8">
        <dgm:presLayoutVars>
          <dgm:bulletEnabled val="1"/>
        </dgm:presLayoutVars>
      </dgm:prSet>
      <dgm:spPr/>
    </dgm:pt>
    <dgm:pt modelId="{E33002B6-99DE-4123-BA8B-709FA6517916}" type="pres">
      <dgm:prSet presAssocID="{338F53CE-9389-40CE-A401-338E9E3DFAD1}" presName="sibTrans" presStyleCnt="0"/>
      <dgm:spPr/>
    </dgm:pt>
    <dgm:pt modelId="{5FD8EA96-77E3-49F6-8AC7-FBB575E0A41C}" type="pres">
      <dgm:prSet presAssocID="{5F2F0136-4B22-464B-B29A-0CF3F13005A6}" presName="node" presStyleLbl="alignAccFollowNode1" presStyleIdx="1" presStyleCnt="8">
        <dgm:presLayoutVars>
          <dgm:bulletEnabled val="1"/>
        </dgm:presLayoutVars>
      </dgm:prSet>
      <dgm:spPr/>
    </dgm:pt>
    <dgm:pt modelId="{E2AEE0E5-BCAB-4AF1-9262-27911A2DB520}" type="pres">
      <dgm:prSet presAssocID="{DD8D2EA5-6547-4DF7-B8F5-286DF345BC47}" presName="vSp" presStyleCnt="0"/>
      <dgm:spPr/>
    </dgm:pt>
    <dgm:pt modelId="{4BCA734F-14D3-44A0-8D2D-E7664CBB228C}" type="pres">
      <dgm:prSet presAssocID="{322F5EC3-56F5-4CB2-AA94-FC83BE310049}" presName="horFlow" presStyleCnt="0"/>
      <dgm:spPr/>
    </dgm:pt>
    <dgm:pt modelId="{8F5CB5BD-939F-4264-B6A6-B84B30220AAC}" type="pres">
      <dgm:prSet presAssocID="{322F5EC3-56F5-4CB2-AA94-FC83BE310049}" presName="bigChev" presStyleLbl="node1" presStyleIdx="1" presStyleCnt="4"/>
      <dgm:spPr/>
    </dgm:pt>
    <dgm:pt modelId="{A01DAAB9-D524-4377-9560-1F39C8C0258B}" type="pres">
      <dgm:prSet presAssocID="{15EB9DD0-15D5-47A6-BA70-77E409F4A2A9}" presName="parTrans" presStyleCnt="0"/>
      <dgm:spPr/>
    </dgm:pt>
    <dgm:pt modelId="{37708C90-5253-4AA5-99FB-688F3EE92DAA}" type="pres">
      <dgm:prSet presAssocID="{8DF21E6E-DA04-45C8-8E8F-D230115079BD}" presName="node" presStyleLbl="alignAccFollowNode1" presStyleIdx="2" presStyleCnt="8">
        <dgm:presLayoutVars>
          <dgm:bulletEnabled val="1"/>
        </dgm:presLayoutVars>
      </dgm:prSet>
      <dgm:spPr/>
    </dgm:pt>
    <dgm:pt modelId="{70EFCE4E-9110-43E3-B779-CE0FD271B870}" type="pres">
      <dgm:prSet presAssocID="{B879613E-8F97-44D5-8046-B0ECECEB82B7}" presName="sibTrans" presStyleCnt="0"/>
      <dgm:spPr/>
    </dgm:pt>
    <dgm:pt modelId="{F59CB872-FF42-4432-A289-3C8FE2C0A13D}" type="pres">
      <dgm:prSet presAssocID="{0EBF20E0-E7AD-4842-ADFE-9B4B11B21B44}" presName="node" presStyleLbl="alignAccFollowNode1" presStyleIdx="3" presStyleCnt="8">
        <dgm:presLayoutVars>
          <dgm:bulletEnabled val="1"/>
        </dgm:presLayoutVars>
      </dgm:prSet>
      <dgm:spPr/>
    </dgm:pt>
    <dgm:pt modelId="{92A11D57-FC51-4FA7-A5C5-CFC2DCB057D3}" type="pres">
      <dgm:prSet presAssocID="{322F5EC3-56F5-4CB2-AA94-FC83BE310049}" presName="vSp" presStyleCnt="0"/>
      <dgm:spPr/>
    </dgm:pt>
    <dgm:pt modelId="{EE3DA69E-3813-47DC-97B3-CD4840A1EED4}" type="pres">
      <dgm:prSet presAssocID="{DEA67AAE-A553-4BB2-808A-1AE2E39248E3}" presName="horFlow" presStyleCnt="0"/>
      <dgm:spPr/>
    </dgm:pt>
    <dgm:pt modelId="{8612B6F0-9945-4E8C-90D5-F85A34C6A08B}" type="pres">
      <dgm:prSet presAssocID="{DEA67AAE-A553-4BB2-808A-1AE2E39248E3}" presName="bigChev" presStyleLbl="node1" presStyleIdx="2" presStyleCnt="4"/>
      <dgm:spPr/>
    </dgm:pt>
    <dgm:pt modelId="{3D75BFC4-A459-40C2-89BA-1A7B8CD8EACB}" type="pres">
      <dgm:prSet presAssocID="{85C0B6EB-B88C-4EB3-8419-1B6BE79F58A3}" presName="parTrans" presStyleCnt="0"/>
      <dgm:spPr/>
    </dgm:pt>
    <dgm:pt modelId="{496A2735-0916-4CCD-B8D7-78063453C9F3}" type="pres">
      <dgm:prSet presAssocID="{89DDEDD0-6279-40DC-90F2-E511E8166CC7}" presName="node" presStyleLbl="alignAccFollowNode1" presStyleIdx="4" presStyleCnt="8">
        <dgm:presLayoutVars>
          <dgm:bulletEnabled val="1"/>
        </dgm:presLayoutVars>
      </dgm:prSet>
      <dgm:spPr/>
    </dgm:pt>
    <dgm:pt modelId="{F49479A5-03C7-4347-A335-51B8FBC9BC65}" type="pres">
      <dgm:prSet presAssocID="{9BAE7767-CF71-4F26-B54F-4D88747B7734}" presName="sibTrans" presStyleCnt="0"/>
      <dgm:spPr/>
    </dgm:pt>
    <dgm:pt modelId="{561655F0-3C57-425F-8C1C-93BA30457019}" type="pres">
      <dgm:prSet presAssocID="{13EDEA0B-AB9E-446A-91E5-3F525181FB3C}" presName="node" presStyleLbl="alignAccFollowNode1" presStyleIdx="5" presStyleCnt="8">
        <dgm:presLayoutVars>
          <dgm:bulletEnabled val="1"/>
        </dgm:presLayoutVars>
      </dgm:prSet>
      <dgm:spPr/>
    </dgm:pt>
    <dgm:pt modelId="{83FCBAFF-090E-449F-B1EE-5D8C5152FD5F}" type="pres">
      <dgm:prSet presAssocID="{DEA67AAE-A553-4BB2-808A-1AE2E39248E3}" presName="vSp" presStyleCnt="0"/>
      <dgm:spPr/>
    </dgm:pt>
    <dgm:pt modelId="{FD9A6E0C-DF4E-4A75-A955-B0DE49C7012C}" type="pres">
      <dgm:prSet presAssocID="{A4DE21E9-14AB-4D1C-B4AE-EA82147B5709}" presName="horFlow" presStyleCnt="0"/>
      <dgm:spPr/>
    </dgm:pt>
    <dgm:pt modelId="{B42130CE-503D-4938-A386-C22E08EDCD25}" type="pres">
      <dgm:prSet presAssocID="{A4DE21E9-14AB-4D1C-B4AE-EA82147B5709}" presName="bigChev" presStyleLbl="node1" presStyleIdx="3" presStyleCnt="4"/>
      <dgm:spPr/>
    </dgm:pt>
    <dgm:pt modelId="{107D62F5-523A-476E-9525-982A88A5B083}" type="pres">
      <dgm:prSet presAssocID="{064C5D5D-A9EE-4F58-9FC5-4158AD632672}" presName="parTrans" presStyleCnt="0"/>
      <dgm:spPr/>
    </dgm:pt>
    <dgm:pt modelId="{9F792CA0-54C8-4F7D-A7D6-A508B836E27C}" type="pres">
      <dgm:prSet presAssocID="{10739A94-C950-4645-9842-D0E381496E5E}" presName="node" presStyleLbl="alignAccFollowNode1" presStyleIdx="6" presStyleCnt="8">
        <dgm:presLayoutVars>
          <dgm:bulletEnabled val="1"/>
        </dgm:presLayoutVars>
      </dgm:prSet>
      <dgm:spPr/>
    </dgm:pt>
    <dgm:pt modelId="{2B413F5D-6F76-4DEB-B3A0-542D5FE10E5C}" type="pres">
      <dgm:prSet presAssocID="{78BA9FD4-4C61-402B-AF75-9CA4BD4129EB}" presName="sibTrans" presStyleCnt="0"/>
      <dgm:spPr/>
    </dgm:pt>
    <dgm:pt modelId="{08ED878C-D9A7-4364-9A6D-4F1EFCA7E92E}" type="pres">
      <dgm:prSet presAssocID="{FE41F5C9-DE59-4F69-AFC6-BC7DA276A6D8}" presName="node" presStyleLbl="alignAccFollowNode1" presStyleIdx="7" presStyleCnt="8">
        <dgm:presLayoutVars>
          <dgm:bulletEnabled val="1"/>
        </dgm:presLayoutVars>
      </dgm:prSet>
      <dgm:spPr/>
    </dgm:pt>
  </dgm:ptLst>
  <dgm:cxnLst>
    <dgm:cxn modelId="{F35C7F04-3067-491E-9372-B8C08B381396}" srcId="{50999285-0C73-48FF-8478-D8B3A90766D1}" destId="{DD8D2EA5-6547-4DF7-B8F5-286DF345BC47}" srcOrd="0" destOrd="0" parTransId="{2E21894C-3ED3-4954-920B-67A4DFEA6852}" sibTransId="{573EBEC5-BFC6-42AC-AC69-9C5F71083988}"/>
    <dgm:cxn modelId="{EE660306-64BC-4529-A7D1-D8E2515A88C1}" type="presOf" srcId="{A4DE21E9-14AB-4D1C-B4AE-EA82147B5709}" destId="{B42130CE-503D-4938-A386-C22E08EDCD25}" srcOrd="0" destOrd="0" presId="urn:microsoft.com/office/officeart/2005/8/layout/lProcess3"/>
    <dgm:cxn modelId="{18483609-52BD-4819-9635-5A530834CA89}" type="presOf" srcId="{322F5EC3-56F5-4CB2-AA94-FC83BE310049}" destId="{8F5CB5BD-939F-4264-B6A6-B84B30220AAC}" srcOrd="0" destOrd="0" presId="urn:microsoft.com/office/officeart/2005/8/layout/lProcess3"/>
    <dgm:cxn modelId="{DB2F4810-D5F1-43A4-815D-BD8C45FDDFD6}" type="presOf" srcId="{5F2F0136-4B22-464B-B29A-0CF3F13005A6}" destId="{5FD8EA96-77E3-49F6-8AC7-FBB575E0A41C}" srcOrd="0" destOrd="0" presId="urn:microsoft.com/office/officeart/2005/8/layout/lProcess3"/>
    <dgm:cxn modelId="{24B8A014-05E1-4E48-B019-965B0280260D}" type="presOf" srcId="{89DDEDD0-6279-40DC-90F2-E511E8166CC7}" destId="{496A2735-0916-4CCD-B8D7-78063453C9F3}" srcOrd="0" destOrd="0" presId="urn:microsoft.com/office/officeart/2005/8/layout/lProcess3"/>
    <dgm:cxn modelId="{B3E4BA25-3CCC-4EEE-9279-6A30AC001A26}" type="presOf" srcId="{10739A94-C950-4645-9842-D0E381496E5E}" destId="{9F792CA0-54C8-4F7D-A7D6-A508B836E27C}" srcOrd="0" destOrd="0" presId="urn:microsoft.com/office/officeart/2005/8/layout/lProcess3"/>
    <dgm:cxn modelId="{D092892F-84B8-42F4-A5D6-CDFF49D86D10}" type="presOf" srcId="{0EBF20E0-E7AD-4842-ADFE-9B4B11B21B44}" destId="{F59CB872-FF42-4432-A289-3C8FE2C0A13D}" srcOrd="0" destOrd="0" presId="urn:microsoft.com/office/officeart/2005/8/layout/lProcess3"/>
    <dgm:cxn modelId="{EBD51B33-C470-4308-9FDE-D424D7753123}" srcId="{322F5EC3-56F5-4CB2-AA94-FC83BE310049}" destId="{8DF21E6E-DA04-45C8-8E8F-D230115079BD}" srcOrd="0" destOrd="0" parTransId="{15EB9DD0-15D5-47A6-BA70-77E409F4A2A9}" sibTransId="{B879613E-8F97-44D5-8046-B0ECECEB82B7}"/>
    <dgm:cxn modelId="{1935C936-0EC6-4F12-BCC9-150C6EFE1842}" type="presOf" srcId="{FE41F5C9-DE59-4F69-AFC6-BC7DA276A6D8}" destId="{08ED878C-D9A7-4364-9A6D-4F1EFCA7E92E}" srcOrd="0" destOrd="0" presId="urn:microsoft.com/office/officeart/2005/8/layout/lProcess3"/>
    <dgm:cxn modelId="{69DC3D78-56D1-456A-9FC3-85BB7710E37B}" type="presOf" srcId="{421FA325-D4AB-448F-A789-04005F95F7C3}" destId="{9DADB647-96C8-474E-A2CD-716BA6CF3F10}" srcOrd="0" destOrd="0" presId="urn:microsoft.com/office/officeart/2005/8/layout/lProcess3"/>
    <dgm:cxn modelId="{95A32C7B-1D99-4DCD-9A8A-433D6D9AD316}" srcId="{50999285-0C73-48FF-8478-D8B3A90766D1}" destId="{A4DE21E9-14AB-4D1C-B4AE-EA82147B5709}" srcOrd="3" destOrd="0" parTransId="{2DC26C49-E995-45D7-93F5-027557C87C05}" sibTransId="{46BECA1B-FC6C-430F-9BBE-2FD36F449291}"/>
    <dgm:cxn modelId="{B76DC981-F880-471A-8DF6-9A84FF2F6284}" srcId="{50999285-0C73-48FF-8478-D8B3A90766D1}" destId="{DEA67AAE-A553-4BB2-808A-1AE2E39248E3}" srcOrd="2" destOrd="0" parTransId="{4795344B-CED0-4FC7-9D45-C2B2923AC60E}" sibTransId="{19043D1F-45E2-4C6D-B2C7-CF9D8308F8F8}"/>
    <dgm:cxn modelId="{77535983-5330-4236-918E-12E5CF12D7EF}" srcId="{322F5EC3-56F5-4CB2-AA94-FC83BE310049}" destId="{0EBF20E0-E7AD-4842-ADFE-9B4B11B21B44}" srcOrd="1" destOrd="0" parTransId="{EB5DC56D-4F79-471C-96E9-44F90DD913C7}" sibTransId="{1A0B9D41-39C9-4EB8-8E96-5190242C7269}"/>
    <dgm:cxn modelId="{94958185-B446-4A7C-BB9A-5AD6518D29E9}" srcId="{50999285-0C73-48FF-8478-D8B3A90766D1}" destId="{322F5EC3-56F5-4CB2-AA94-FC83BE310049}" srcOrd="1" destOrd="0" parTransId="{389A5E1D-9DFC-4DDE-953B-4A768F9B12B5}" sibTransId="{B6440B5A-E7D7-4711-B351-5314FDFB7AE2}"/>
    <dgm:cxn modelId="{6A4BE38A-E144-4BE2-8C60-C70A7C00F47F}" srcId="{DEA67AAE-A553-4BB2-808A-1AE2E39248E3}" destId="{13EDEA0B-AB9E-446A-91E5-3F525181FB3C}" srcOrd="1" destOrd="0" parTransId="{75E0768E-677A-413C-B5AE-D48578244F2E}" sibTransId="{2D9EE817-2E5A-4D90-B540-6BC23C03AF14}"/>
    <dgm:cxn modelId="{B4814098-D425-4194-BD65-44734AB8488A}" srcId="{DEA67AAE-A553-4BB2-808A-1AE2E39248E3}" destId="{89DDEDD0-6279-40DC-90F2-E511E8166CC7}" srcOrd="0" destOrd="0" parTransId="{85C0B6EB-B88C-4EB3-8419-1B6BE79F58A3}" sibTransId="{9BAE7767-CF71-4F26-B54F-4D88747B7734}"/>
    <dgm:cxn modelId="{8B925CA7-40B2-4659-81DE-398249CE68A7}" srcId="{A4DE21E9-14AB-4D1C-B4AE-EA82147B5709}" destId="{10739A94-C950-4645-9842-D0E381496E5E}" srcOrd="0" destOrd="0" parTransId="{064C5D5D-A9EE-4F58-9FC5-4158AD632672}" sibTransId="{78BA9FD4-4C61-402B-AF75-9CA4BD4129EB}"/>
    <dgm:cxn modelId="{5EF310B4-4D7A-45D7-80B4-C70ED3A9F718}" type="presOf" srcId="{13EDEA0B-AB9E-446A-91E5-3F525181FB3C}" destId="{561655F0-3C57-425F-8C1C-93BA30457019}" srcOrd="0" destOrd="0" presId="urn:microsoft.com/office/officeart/2005/8/layout/lProcess3"/>
    <dgm:cxn modelId="{6F5C38C4-4D7B-4A5B-8B9A-3DA2937DD0DE}" type="presOf" srcId="{DEA67AAE-A553-4BB2-808A-1AE2E39248E3}" destId="{8612B6F0-9945-4E8C-90D5-F85A34C6A08B}" srcOrd="0" destOrd="0" presId="urn:microsoft.com/office/officeart/2005/8/layout/lProcess3"/>
    <dgm:cxn modelId="{4807ACD4-DF84-4375-8C4B-0AE91B7D0CE5}" type="presOf" srcId="{8DF21E6E-DA04-45C8-8E8F-D230115079BD}" destId="{37708C90-5253-4AA5-99FB-688F3EE92DAA}" srcOrd="0" destOrd="0" presId="urn:microsoft.com/office/officeart/2005/8/layout/lProcess3"/>
    <dgm:cxn modelId="{2618AEDA-D538-469F-B386-2022940B0D2F}" srcId="{A4DE21E9-14AB-4D1C-B4AE-EA82147B5709}" destId="{FE41F5C9-DE59-4F69-AFC6-BC7DA276A6D8}" srcOrd="1" destOrd="0" parTransId="{3288CF68-5DCB-449E-A03B-4F661BA09975}" sibTransId="{C9A12BAD-604D-43CA-9D8A-27AEA8CC9B61}"/>
    <dgm:cxn modelId="{8543F6E5-BE0A-4A31-8183-1A68011E253C}" type="presOf" srcId="{50999285-0C73-48FF-8478-D8B3A90766D1}" destId="{952855CE-1B11-4C1C-B995-79EEE3FC369B}" srcOrd="0" destOrd="0" presId="urn:microsoft.com/office/officeart/2005/8/layout/lProcess3"/>
    <dgm:cxn modelId="{1295FFE7-30F5-4F0D-801A-96540E3BBF4E}" srcId="{DD8D2EA5-6547-4DF7-B8F5-286DF345BC47}" destId="{421FA325-D4AB-448F-A789-04005F95F7C3}" srcOrd="0" destOrd="0" parTransId="{CA98E313-4709-4D2C-9840-DB7006196916}" sibTransId="{338F53CE-9389-40CE-A401-338E9E3DFAD1}"/>
    <dgm:cxn modelId="{8B80CEE9-CA48-40E4-8F8E-5DBAAB89DE00}" srcId="{DD8D2EA5-6547-4DF7-B8F5-286DF345BC47}" destId="{5F2F0136-4B22-464B-B29A-0CF3F13005A6}" srcOrd="1" destOrd="0" parTransId="{E2C5EA86-1FBE-407E-A14E-874970E25183}" sibTransId="{83A7C2BD-5B38-40B3-8BBD-CD7C2324CDAF}"/>
    <dgm:cxn modelId="{2D72DCEC-4137-4850-8772-ABEFF9E1227F}" type="presOf" srcId="{DD8D2EA5-6547-4DF7-B8F5-286DF345BC47}" destId="{C73DC479-93B8-4BE4-A96B-2FA27B73D551}" srcOrd="0" destOrd="0" presId="urn:microsoft.com/office/officeart/2005/8/layout/lProcess3"/>
    <dgm:cxn modelId="{FD5F9992-937E-4EE3-888D-A325F48982BD}" type="presParOf" srcId="{952855CE-1B11-4C1C-B995-79EEE3FC369B}" destId="{B9F080B9-BF66-459A-8B2A-8E0BF329941D}" srcOrd="0" destOrd="0" presId="urn:microsoft.com/office/officeart/2005/8/layout/lProcess3"/>
    <dgm:cxn modelId="{1DE134D0-28F7-48C6-9B4A-ECA910777DB5}" type="presParOf" srcId="{B9F080B9-BF66-459A-8B2A-8E0BF329941D}" destId="{C73DC479-93B8-4BE4-A96B-2FA27B73D551}" srcOrd="0" destOrd="0" presId="urn:microsoft.com/office/officeart/2005/8/layout/lProcess3"/>
    <dgm:cxn modelId="{B9F4D40A-F1E0-4409-9C39-2258DE3EEF42}" type="presParOf" srcId="{B9F080B9-BF66-459A-8B2A-8E0BF329941D}" destId="{AED7A9C2-4147-423C-9F24-A1056DE43598}" srcOrd="1" destOrd="0" presId="urn:microsoft.com/office/officeart/2005/8/layout/lProcess3"/>
    <dgm:cxn modelId="{2A239966-E80F-45B9-9F11-60C64B919037}" type="presParOf" srcId="{B9F080B9-BF66-459A-8B2A-8E0BF329941D}" destId="{9DADB647-96C8-474E-A2CD-716BA6CF3F10}" srcOrd="2" destOrd="0" presId="urn:microsoft.com/office/officeart/2005/8/layout/lProcess3"/>
    <dgm:cxn modelId="{1CC8CAE5-16CE-4BF4-9A73-D11282EE2533}" type="presParOf" srcId="{B9F080B9-BF66-459A-8B2A-8E0BF329941D}" destId="{E33002B6-99DE-4123-BA8B-709FA6517916}" srcOrd="3" destOrd="0" presId="urn:microsoft.com/office/officeart/2005/8/layout/lProcess3"/>
    <dgm:cxn modelId="{EB552723-BF4B-4B83-B40A-BAEAE6899A60}" type="presParOf" srcId="{B9F080B9-BF66-459A-8B2A-8E0BF329941D}" destId="{5FD8EA96-77E3-49F6-8AC7-FBB575E0A41C}" srcOrd="4" destOrd="0" presId="urn:microsoft.com/office/officeart/2005/8/layout/lProcess3"/>
    <dgm:cxn modelId="{0E24056A-D4EE-4D10-BC2F-BE2535F16139}" type="presParOf" srcId="{952855CE-1B11-4C1C-B995-79EEE3FC369B}" destId="{E2AEE0E5-BCAB-4AF1-9262-27911A2DB520}" srcOrd="1" destOrd="0" presId="urn:microsoft.com/office/officeart/2005/8/layout/lProcess3"/>
    <dgm:cxn modelId="{9D690EC1-EDAA-4544-BE30-1838CEBF054F}" type="presParOf" srcId="{952855CE-1B11-4C1C-B995-79EEE3FC369B}" destId="{4BCA734F-14D3-44A0-8D2D-E7664CBB228C}" srcOrd="2" destOrd="0" presId="urn:microsoft.com/office/officeart/2005/8/layout/lProcess3"/>
    <dgm:cxn modelId="{A2B2FBC8-8E2D-4BFC-9A39-E14E57B3B389}" type="presParOf" srcId="{4BCA734F-14D3-44A0-8D2D-E7664CBB228C}" destId="{8F5CB5BD-939F-4264-B6A6-B84B30220AAC}" srcOrd="0" destOrd="0" presId="urn:microsoft.com/office/officeart/2005/8/layout/lProcess3"/>
    <dgm:cxn modelId="{E88E8AB4-D0A7-440C-9359-6081ED179FD5}" type="presParOf" srcId="{4BCA734F-14D3-44A0-8D2D-E7664CBB228C}" destId="{A01DAAB9-D524-4377-9560-1F39C8C0258B}" srcOrd="1" destOrd="0" presId="urn:microsoft.com/office/officeart/2005/8/layout/lProcess3"/>
    <dgm:cxn modelId="{82CDEA74-61B5-463D-9B91-3F20587BFECC}" type="presParOf" srcId="{4BCA734F-14D3-44A0-8D2D-E7664CBB228C}" destId="{37708C90-5253-4AA5-99FB-688F3EE92DAA}" srcOrd="2" destOrd="0" presId="urn:microsoft.com/office/officeart/2005/8/layout/lProcess3"/>
    <dgm:cxn modelId="{1E3CE704-DC33-4212-A44E-13F8DB4F6AC6}" type="presParOf" srcId="{4BCA734F-14D3-44A0-8D2D-E7664CBB228C}" destId="{70EFCE4E-9110-43E3-B779-CE0FD271B870}" srcOrd="3" destOrd="0" presId="urn:microsoft.com/office/officeart/2005/8/layout/lProcess3"/>
    <dgm:cxn modelId="{100AB268-E7E8-46B6-9041-B10F5B6356AA}" type="presParOf" srcId="{4BCA734F-14D3-44A0-8D2D-E7664CBB228C}" destId="{F59CB872-FF42-4432-A289-3C8FE2C0A13D}" srcOrd="4" destOrd="0" presId="urn:microsoft.com/office/officeart/2005/8/layout/lProcess3"/>
    <dgm:cxn modelId="{B6957996-2224-4534-A080-9D19F8A88C7F}" type="presParOf" srcId="{952855CE-1B11-4C1C-B995-79EEE3FC369B}" destId="{92A11D57-FC51-4FA7-A5C5-CFC2DCB057D3}" srcOrd="3" destOrd="0" presId="urn:microsoft.com/office/officeart/2005/8/layout/lProcess3"/>
    <dgm:cxn modelId="{520C8EBE-8BD5-406F-B0B6-1679CC1A7756}" type="presParOf" srcId="{952855CE-1B11-4C1C-B995-79EEE3FC369B}" destId="{EE3DA69E-3813-47DC-97B3-CD4840A1EED4}" srcOrd="4" destOrd="0" presId="urn:microsoft.com/office/officeart/2005/8/layout/lProcess3"/>
    <dgm:cxn modelId="{ACDA9E4B-7774-4F4E-BFFD-8191730C6D52}" type="presParOf" srcId="{EE3DA69E-3813-47DC-97B3-CD4840A1EED4}" destId="{8612B6F0-9945-4E8C-90D5-F85A34C6A08B}" srcOrd="0" destOrd="0" presId="urn:microsoft.com/office/officeart/2005/8/layout/lProcess3"/>
    <dgm:cxn modelId="{10310D40-FD60-40C5-A884-140EA2ADAE32}" type="presParOf" srcId="{EE3DA69E-3813-47DC-97B3-CD4840A1EED4}" destId="{3D75BFC4-A459-40C2-89BA-1A7B8CD8EACB}" srcOrd="1" destOrd="0" presId="urn:microsoft.com/office/officeart/2005/8/layout/lProcess3"/>
    <dgm:cxn modelId="{F76DC81A-FA82-48AB-8CDE-B3AFBA9E9383}" type="presParOf" srcId="{EE3DA69E-3813-47DC-97B3-CD4840A1EED4}" destId="{496A2735-0916-4CCD-B8D7-78063453C9F3}" srcOrd="2" destOrd="0" presId="urn:microsoft.com/office/officeart/2005/8/layout/lProcess3"/>
    <dgm:cxn modelId="{CDB5F358-F394-4323-9394-4A24274415E9}" type="presParOf" srcId="{EE3DA69E-3813-47DC-97B3-CD4840A1EED4}" destId="{F49479A5-03C7-4347-A335-51B8FBC9BC65}" srcOrd="3" destOrd="0" presId="urn:microsoft.com/office/officeart/2005/8/layout/lProcess3"/>
    <dgm:cxn modelId="{F924742D-5519-4A72-A41C-4CEE0C0DAA49}" type="presParOf" srcId="{EE3DA69E-3813-47DC-97B3-CD4840A1EED4}" destId="{561655F0-3C57-425F-8C1C-93BA30457019}" srcOrd="4" destOrd="0" presId="urn:microsoft.com/office/officeart/2005/8/layout/lProcess3"/>
    <dgm:cxn modelId="{F5ED64AA-2BEB-419C-94B9-5FF4B3579577}" type="presParOf" srcId="{952855CE-1B11-4C1C-B995-79EEE3FC369B}" destId="{83FCBAFF-090E-449F-B1EE-5D8C5152FD5F}" srcOrd="5" destOrd="0" presId="urn:microsoft.com/office/officeart/2005/8/layout/lProcess3"/>
    <dgm:cxn modelId="{5DCCB033-8BC9-457D-83CD-8C66C6A3FC18}" type="presParOf" srcId="{952855CE-1B11-4C1C-B995-79EEE3FC369B}" destId="{FD9A6E0C-DF4E-4A75-A955-B0DE49C7012C}" srcOrd="6" destOrd="0" presId="urn:microsoft.com/office/officeart/2005/8/layout/lProcess3"/>
    <dgm:cxn modelId="{72586130-42CA-4AE8-AC28-C9077348EB66}" type="presParOf" srcId="{FD9A6E0C-DF4E-4A75-A955-B0DE49C7012C}" destId="{B42130CE-503D-4938-A386-C22E08EDCD25}" srcOrd="0" destOrd="0" presId="urn:microsoft.com/office/officeart/2005/8/layout/lProcess3"/>
    <dgm:cxn modelId="{A3B6CE51-18C0-4BD9-938E-FDA9E095FA25}" type="presParOf" srcId="{FD9A6E0C-DF4E-4A75-A955-B0DE49C7012C}" destId="{107D62F5-523A-476E-9525-982A88A5B083}" srcOrd="1" destOrd="0" presId="urn:microsoft.com/office/officeart/2005/8/layout/lProcess3"/>
    <dgm:cxn modelId="{EDFD6C36-979E-493C-9573-B454F28E47F7}" type="presParOf" srcId="{FD9A6E0C-DF4E-4A75-A955-B0DE49C7012C}" destId="{9F792CA0-54C8-4F7D-A7D6-A508B836E27C}" srcOrd="2" destOrd="0" presId="urn:microsoft.com/office/officeart/2005/8/layout/lProcess3"/>
    <dgm:cxn modelId="{FE028866-9373-457E-BBDE-39B4D018E1B0}" type="presParOf" srcId="{FD9A6E0C-DF4E-4A75-A955-B0DE49C7012C}" destId="{2B413F5D-6F76-4DEB-B3A0-542D5FE10E5C}" srcOrd="3" destOrd="0" presId="urn:microsoft.com/office/officeart/2005/8/layout/lProcess3"/>
    <dgm:cxn modelId="{61A7B779-E2F4-47C6-9319-890CAC24ED79}" type="presParOf" srcId="{FD9A6E0C-DF4E-4A75-A955-B0DE49C7012C}" destId="{08ED878C-D9A7-4364-9A6D-4F1EFCA7E92E}" srcOrd="4" destOrd="0" presId="urn:microsoft.com/office/officeart/2005/8/layout/lProcess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0999285-0C73-48FF-8478-D8B3A90766D1}" type="doc">
      <dgm:prSet loTypeId="urn:microsoft.com/office/officeart/2005/8/layout/lProcess3" loCatId="process" qsTypeId="urn:microsoft.com/office/officeart/2005/8/quickstyle/simple4" qsCatId="simple" csTypeId="urn:microsoft.com/office/officeart/2005/8/colors/colorful5" csCatId="colorful" phldr="1"/>
      <dgm:spPr/>
      <dgm:t>
        <a:bodyPr/>
        <a:lstStyle/>
        <a:p>
          <a:endParaRPr lang="en-US"/>
        </a:p>
      </dgm:t>
    </dgm:pt>
    <dgm:pt modelId="{DD8D2EA5-6547-4DF7-B8F5-286DF345BC47}">
      <dgm:prSet/>
      <dgm:spPr/>
      <dgm:t>
        <a:bodyPr/>
        <a:lstStyle/>
        <a:p>
          <a:r>
            <a:rPr lang="en-US" dirty="0"/>
            <a:t>For a string of length L with mass m</a:t>
          </a:r>
        </a:p>
      </dgm:t>
    </dgm:pt>
    <dgm:pt modelId="{2E21894C-3ED3-4954-920B-67A4DFEA6852}" type="parTrans" cxnId="{F35C7F04-3067-491E-9372-B8C08B381396}">
      <dgm:prSet/>
      <dgm:spPr/>
      <dgm:t>
        <a:bodyPr/>
        <a:lstStyle/>
        <a:p>
          <a:endParaRPr lang="en-US"/>
        </a:p>
      </dgm:t>
    </dgm:pt>
    <dgm:pt modelId="{573EBEC5-BFC6-42AC-AC69-9C5F71083988}" type="sibTrans" cxnId="{F35C7F04-3067-491E-9372-B8C08B381396}">
      <dgm:prSet/>
      <dgm:spPr/>
      <dgm:t>
        <a:bodyPr/>
        <a:lstStyle/>
        <a:p>
          <a:endParaRPr lang="en-US"/>
        </a:p>
      </dgm:t>
    </dgm:pt>
    <dgm:pt modelId="{322F5EC3-56F5-4CB2-AA94-FC83BE310049}">
      <dgm:prSet/>
      <dgm:spPr/>
      <dgm:t>
        <a:bodyPr/>
        <a:lstStyle/>
        <a:p>
          <a:r>
            <a:rPr lang="en-US" dirty="0"/>
            <a:t>For a body moved out of equilibrium:</a:t>
          </a:r>
        </a:p>
      </dgm:t>
    </dgm:pt>
    <dgm:pt modelId="{389A5E1D-9DFC-4DDE-953B-4A768F9B12B5}" type="parTrans" cxnId="{94958185-B446-4A7C-BB9A-5AD6518D29E9}">
      <dgm:prSet/>
      <dgm:spPr/>
      <dgm:t>
        <a:bodyPr/>
        <a:lstStyle/>
        <a:p>
          <a:endParaRPr lang="en-US"/>
        </a:p>
      </dgm:t>
    </dgm:pt>
    <dgm:pt modelId="{B6440B5A-E7D7-4711-B351-5314FDFB7AE2}" type="sibTrans" cxnId="{94958185-B446-4A7C-BB9A-5AD6518D29E9}">
      <dgm:prSet/>
      <dgm:spPr/>
      <dgm:t>
        <a:bodyPr/>
        <a:lstStyle/>
        <a:p>
          <a:endParaRPr lang="en-US"/>
        </a:p>
      </dgm:t>
    </dgm:pt>
    <dgm:pt modelId="{DEA67AAE-A553-4BB2-808A-1AE2E39248E3}">
      <dgm:prSet/>
      <dgm:spPr>
        <a:blipFill>
          <a:blip xmlns:r="http://schemas.openxmlformats.org/officeDocument/2006/relationships" r:embed="rId1"/>
          <a:stretch>
            <a:fillRect/>
          </a:stretch>
        </a:blipFill>
      </dgm:spPr>
      <dgm:t>
        <a:bodyPr/>
        <a:lstStyle/>
        <a:p>
          <a:r>
            <a:rPr lang="en-US">
              <a:noFill/>
            </a:rPr>
            <a:t> </a:t>
          </a:r>
        </a:p>
      </dgm:t>
    </dgm:pt>
    <dgm:pt modelId="{4795344B-CED0-4FC7-9D45-C2B2923AC60E}" type="parTrans" cxnId="{B76DC981-F880-471A-8DF6-9A84FF2F6284}">
      <dgm:prSet/>
      <dgm:spPr/>
      <dgm:t>
        <a:bodyPr/>
        <a:lstStyle/>
        <a:p>
          <a:endParaRPr lang="en-US"/>
        </a:p>
      </dgm:t>
    </dgm:pt>
    <dgm:pt modelId="{19043D1F-45E2-4C6D-B2C7-CF9D8308F8F8}" type="sibTrans" cxnId="{B76DC981-F880-471A-8DF6-9A84FF2F6284}">
      <dgm:prSet/>
      <dgm:spPr/>
      <dgm:t>
        <a:bodyPr/>
        <a:lstStyle/>
        <a:p>
          <a:endParaRPr lang="en-US"/>
        </a:p>
      </dgm:t>
    </dgm:pt>
    <dgm:pt modelId="{A4DE21E9-14AB-4D1C-B4AE-EA82147B5709}">
      <dgm:prSet/>
      <dgm:spPr>
        <a:blipFill>
          <a:blip xmlns:r="http://schemas.openxmlformats.org/officeDocument/2006/relationships" r:embed="rId2"/>
          <a:stretch>
            <a:fillRect t="-8125" b="-11875"/>
          </a:stretch>
        </a:blipFill>
      </dgm:spPr>
      <dgm:t>
        <a:bodyPr/>
        <a:lstStyle/>
        <a:p>
          <a:r>
            <a:rPr lang="en-US">
              <a:noFill/>
            </a:rPr>
            <a:t> </a:t>
          </a:r>
        </a:p>
      </dgm:t>
    </dgm:pt>
    <dgm:pt modelId="{2DC26C49-E995-45D7-93F5-027557C87C05}" type="parTrans" cxnId="{95A32C7B-1D99-4DCD-9A8A-433D6D9AD316}">
      <dgm:prSet/>
      <dgm:spPr/>
      <dgm:t>
        <a:bodyPr/>
        <a:lstStyle/>
        <a:p>
          <a:endParaRPr lang="en-US"/>
        </a:p>
      </dgm:t>
    </dgm:pt>
    <dgm:pt modelId="{46BECA1B-FC6C-430F-9BBE-2FD36F449291}" type="sibTrans" cxnId="{95A32C7B-1D99-4DCD-9A8A-433D6D9AD316}">
      <dgm:prSet/>
      <dgm:spPr/>
      <dgm:t>
        <a:bodyPr/>
        <a:lstStyle/>
        <a:p>
          <a:endParaRPr lang="en-US"/>
        </a:p>
      </dgm:t>
    </dgm:pt>
    <dgm:pt modelId="{5F2F0136-4B22-464B-B29A-0CF3F13005A6}">
      <dgm:prSet/>
      <dgm:spPr/>
      <dgm:t>
        <a:bodyPr/>
        <a:lstStyle/>
        <a:p>
          <a:r>
            <a:rPr lang="en-US" dirty="0"/>
            <a:t>towards equilibrium position</a:t>
          </a:r>
        </a:p>
      </dgm:t>
    </dgm:pt>
    <dgm:pt modelId="{E2C5EA86-1FBE-407E-A14E-874970E25183}" type="parTrans" cxnId="{8B80CEE9-CA48-40E4-8F8E-5DBAAB89DE00}">
      <dgm:prSet/>
      <dgm:spPr/>
      <dgm:t>
        <a:bodyPr/>
        <a:lstStyle/>
        <a:p>
          <a:endParaRPr lang="en-US"/>
        </a:p>
      </dgm:t>
    </dgm:pt>
    <dgm:pt modelId="{83A7C2BD-5B38-40B3-8BBD-CD7C2324CDAF}" type="sibTrans" cxnId="{8B80CEE9-CA48-40E4-8F8E-5DBAAB89DE00}">
      <dgm:prSet/>
      <dgm:spPr/>
      <dgm:t>
        <a:bodyPr/>
        <a:lstStyle/>
        <a:p>
          <a:endParaRPr lang="en-US"/>
        </a:p>
      </dgm:t>
    </dgm:pt>
    <dgm:pt modelId="{421FA325-D4AB-448F-A789-04005F95F7C3}">
      <dgm:prSet/>
      <dgm:spPr>
        <a:blipFill>
          <a:blip xmlns:r="http://schemas.openxmlformats.org/officeDocument/2006/relationships" r:embed="rId3"/>
          <a:stretch>
            <a:fillRect/>
          </a:stretch>
        </a:blipFill>
      </dgm:spPr>
      <dgm:t>
        <a:bodyPr/>
        <a:lstStyle/>
        <a:p>
          <a:r>
            <a:rPr lang="en-US">
              <a:noFill/>
            </a:rPr>
            <a:t> </a:t>
          </a:r>
        </a:p>
      </dgm:t>
    </dgm:pt>
    <dgm:pt modelId="{CA98E313-4709-4D2C-9840-DB7006196916}" type="parTrans" cxnId="{1295FFE7-30F5-4F0D-801A-96540E3BBF4E}">
      <dgm:prSet/>
      <dgm:spPr/>
      <dgm:t>
        <a:bodyPr/>
        <a:lstStyle/>
        <a:p>
          <a:endParaRPr lang="en-US"/>
        </a:p>
      </dgm:t>
    </dgm:pt>
    <dgm:pt modelId="{338F53CE-9389-40CE-A401-338E9E3DFAD1}" type="sibTrans" cxnId="{1295FFE7-30F5-4F0D-801A-96540E3BBF4E}">
      <dgm:prSet/>
      <dgm:spPr/>
      <dgm:t>
        <a:bodyPr/>
        <a:lstStyle/>
        <a:p>
          <a:endParaRPr lang="en-US"/>
        </a:p>
      </dgm:t>
    </dgm:pt>
    <dgm:pt modelId="{89DDEDD0-6279-40DC-90F2-E511E8166CC7}">
      <dgm:prSet/>
      <dgm:spPr>
        <a:blipFill>
          <a:blip xmlns:r="http://schemas.openxmlformats.org/officeDocument/2006/relationships" r:embed="rId4"/>
          <a:stretch>
            <a:fillRect/>
          </a:stretch>
        </a:blipFill>
      </dgm:spPr>
      <dgm:t>
        <a:bodyPr/>
        <a:lstStyle/>
        <a:p>
          <a:r>
            <a:rPr lang="en-US">
              <a:noFill/>
            </a:rPr>
            <a:t> </a:t>
          </a:r>
        </a:p>
      </dgm:t>
    </dgm:pt>
    <dgm:pt modelId="{85C0B6EB-B88C-4EB3-8419-1B6BE79F58A3}" type="parTrans" cxnId="{B4814098-D425-4194-BD65-44734AB8488A}">
      <dgm:prSet/>
      <dgm:spPr/>
      <dgm:t>
        <a:bodyPr/>
        <a:lstStyle/>
        <a:p>
          <a:endParaRPr lang="en-US"/>
        </a:p>
      </dgm:t>
    </dgm:pt>
    <dgm:pt modelId="{9BAE7767-CF71-4F26-B54F-4D88747B7734}" type="sibTrans" cxnId="{B4814098-D425-4194-BD65-44734AB8488A}">
      <dgm:prSet/>
      <dgm:spPr/>
      <dgm:t>
        <a:bodyPr/>
        <a:lstStyle/>
        <a:p>
          <a:endParaRPr lang="en-US"/>
        </a:p>
      </dgm:t>
    </dgm:pt>
    <dgm:pt modelId="{8DF21E6E-DA04-45C8-8E8F-D230115079BD}">
      <dgm:prSet/>
      <dgm:spPr>
        <a:blipFill>
          <a:blip xmlns:r="http://schemas.openxmlformats.org/officeDocument/2006/relationships" r:embed="rId5"/>
          <a:stretch>
            <a:fillRect/>
          </a:stretch>
        </a:blipFill>
      </dgm:spPr>
      <dgm:t>
        <a:bodyPr/>
        <a:lstStyle/>
        <a:p>
          <a:r>
            <a:rPr lang="en-US">
              <a:noFill/>
            </a:rPr>
            <a:t> </a:t>
          </a:r>
        </a:p>
      </dgm:t>
    </dgm:pt>
    <dgm:pt modelId="{15EB9DD0-15D5-47A6-BA70-77E409F4A2A9}" type="parTrans" cxnId="{EBD51B33-C470-4308-9FDE-D424D7753123}">
      <dgm:prSet/>
      <dgm:spPr/>
      <dgm:t>
        <a:bodyPr/>
        <a:lstStyle/>
        <a:p>
          <a:endParaRPr lang="en-US"/>
        </a:p>
      </dgm:t>
    </dgm:pt>
    <dgm:pt modelId="{B879613E-8F97-44D5-8046-B0ECECEB82B7}" type="sibTrans" cxnId="{EBD51B33-C470-4308-9FDE-D424D7753123}">
      <dgm:prSet/>
      <dgm:spPr/>
      <dgm:t>
        <a:bodyPr/>
        <a:lstStyle/>
        <a:p>
          <a:endParaRPr lang="en-US"/>
        </a:p>
      </dgm:t>
    </dgm:pt>
    <dgm:pt modelId="{0EBF20E0-E7AD-4842-ADFE-9B4B11B21B44}">
      <dgm:prSet/>
      <dgm:spPr>
        <a:blipFill>
          <a:blip xmlns:r="http://schemas.openxmlformats.org/officeDocument/2006/relationships" r:embed="rId6"/>
          <a:stretch>
            <a:fillRect/>
          </a:stretch>
        </a:blipFill>
      </dgm:spPr>
      <dgm:t>
        <a:bodyPr/>
        <a:lstStyle/>
        <a:p>
          <a:r>
            <a:rPr lang="en-US">
              <a:noFill/>
            </a:rPr>
            <a:t> </a:t>
          </a:r>
        </a:p>
      </dgm:t>
    </dgm:pt>
    <dgm:pt modelId="{EB5DC56D-4F79-471C-96E9-44F90DD913C7}" type="parTrans" cxnId="{77535983-5330-4236-918E-12E5CF12D7EF}">
      <dgm:prSet/>
      <dgm:spPr/>
      <dgm:t>
        <a:bodyPr/>
        <a:lstStyle/>
        <a:p>
          <a:endParaRPr lang="en-US"/>
        </a:p>
      </dgm:t>
    </dgm:pt>
    <dgm:pt modelId="{1A0B9D41-39C9-4EB8-8E96-5190242C7269}" type="sibTrans" cxnId="{77535983-5330-4236-918E-12E5CF12D7EF}">
      <dgm:prSet/>
      <dgm:spPr/>
      <dgm:t>
        <a:bodyPr/>
        <a:lstStyle/>
        <a:p>
          <a:endParaRPr lang="en-US"/>
        </a:p>
      </dgm:t>
    </dgm:pt>
    <dgm:pt modelId="{13EDEA0B-AB9E-446A-91E5-3F525181FB3C}">
      <dgm:prSet/>
      <dgm:spPr>
        <a:blipFill>
          <a:blip xmlns:r="http://schemas.openxmlformats.org/officeDocument/2006/relationships" r:embed="rId7"/>
          <a:stretch>
            <a:fillRect/>
          </a:stretch>
        </a:blipFill>
      </dgm:spPr>
      <dgm:t>
        <a:bodyPr/>
        <a:lstStyle/>
        <a:p>
          <a:r>
            <a:rPr lang="en-US">
              <a:noFill/>
            </a:rPr>
            <a:t> </a:t>
          </a:r>
        </a:p>
      </dgm:t>
    </dgm:pt>
    <dgm:pt modelId="{75E0768E-677A-413C-B5AE-D48578244F2E}" type="parTrans" cxnId="{6A4BE38A-E144-4BE2-8C60-C70A7C00F47F}">
      <dgm:prSet/>
      <dgm:spPr/>
      <dgm:t>
        <a:bodyPr/>
        <a:lstStyle/>
        <a:p>
          <a:endParaRPr lang="en-US"/>
        </a:p>
      </dgm:t>
    </dgm:pt>
    <dgm:pt modelId="{2D9EE817-2E5A-4D90-B540-6BC23C03AF14}" type="sibTrans" cxnId="{6A4BE38A-E144-4BE2-8C60-C70A7C00F47F}">
      <dgm:prSet/>
      <dgm:spPr/>
      <dgm:t>
        <a:bodyPr/>
        <a:lstStyle/>
        <a:p>
          <a:endParaRPr lang="en-US"/>
        </a:p>
      </dgm:t>
    </dgm:pt>
    <dgm:pt modelId="{10739A94-C950-4645-9842-D0E381496E5E}">
      <dgm:prSet/>
      <dgm:spPr>
        <a:blipFill>
          <a:blip xmlns:r="http://schemas.openxmlformats.org/officeDocument/2006/relationships" r:embed="rId8"/>
          <a:stretch>
            <a:fillRect/>
          </a:stretch>
        </a:blipFill>
      </dgm:spPr>
      <dgm:t>
        <a:bodyPr/>
        <a:lstStyle/>
        <a:p>
          <a:r>
            <a:rPr lang="en-US">
              <a:noFill/>
            </a:rPr>
            <a:t> </a:t>
          </a:r>
        </a:p>
      </dgm:t>
    </dgm:pt>
    <dgm:pt modelId="{064C5D5D-A9EE-4F58-9FC5-4158AD632672}" type="parTrans" cxnId="{8B925CA7-40B2-4659-81DE-398249CE68A7}">
      <dgm:prSet/>
      <dgm:spPr/>
      <dgm:t>
        <a:bodyPr/>
        <a:lstStyle/>
        <a:p>
          <a:endParaRPr lang="en-US"/>
        </a:p>
      </dgm:t>
    </dgm:pt>
    <dgm:pt modelId="{78BA9FD4-4C61-402B-AF75-9CA4BD4129EB}" type="sibTrans" cxnId="{8B925CA7-40B2-4659-81DE-398249CE68A7}">
      <dgm:prSet/>
      <dgm:spPr/>
      <dgm:t>
        <a:bodyPr/>
        <a:lstStyle/>
        <a:p>
          <a:endParaRPr lang="en-US"/>
        </a:p>
      </dgm:t>
    </dgm:pt>
    <dgm:pt modelId="{FE41F5C9-DE59-4F69-AFC6-BC7DA276A6D8}">
      <dgm:prSet/>
      <dgm:spPr>
        <a:blipFill>
          <a:blip xmlns:r="http://schemas.openxmlformats.org/officeDocument/2006/relationships" r:embed="rId9"/>
          <a:stretch>
            <a:fillRect/>
          </a:stretch>
        </a:blipFill>
      </dgm:spPr>
      <dgm:t>
        <a:bodyPr/>
        <a:lstStyle/>
        <a:p>
          <a:r>
            <a:rPr lang="en-US">
              <a:noFill/>
            </a:rPr>
            <a:t> </a:t>
          </a:r>
        </a:p>
      </dgm:t>
    </dgm:pt>
    <dgm:pt modelId="{3288CF68-5DCB-449E-A03B-4F661BA09975}" type="parTrans" cxnId="{2618AEDA-D538-469F-B386-2022940B0D2F}">
      <dgm:prSet/>
      <dgm:spPr/>
      <dgm:t>
        <a:bodyPr/>
        <a:lstStyle/>
        <a:p>
          <a:endParaRPr lang="en-US"/>
        </a:p>
      </dgm:t>
    </dgm:pt>
    <dgm:pt modelId="{C9A12BAD-604D-43CA-9D8A-27AEA8CC9B61}" type="sibTrans" cxnId="{2618AEDA-D538-469F-B386-2022940B0D2F}">
      <dgm:prSet/>
      <dgm:spPr/>
      <dgm:t>
        <a:bodyPr/>
        <a:lstStyle/>
        <a:p>
          <a:endParaRPr lang="en-US"/>
        </a:p>
      </dgm:t>
    </dgm:pt>
    <dgm:pt modelId="{952855CE-1B11-4C1C-B995-79EEE3FC369B}" type="pres">
      <dgm:prSet presAssocID="{50999285-0C73-48FF-8478-D8B3A90766D1}" presName="Name0" presStyleCnt="0">
        <dgm:presLayoutVars>
          <dgm:chPref val="3"/>
          <dgm:dir/>
          <dgm:animLvl val="lvl"/>
          <dgm:resizeHandles/>
        </dgm:presLayoutVars>
      </dgm:prSet>
      <dgm:spPr/>
    </dgm:pt>
    <dgm:pt modelId="{B9F080B9-BF66-459A-8B2A-8E0BF329941D}" type="pres">
      <dgm:prSet presAssocID="{DD8D2EA5-6547-4DF7-B8F5-286DF345BC47}" presName="horFlow" presStyleCnt="0"/>
      <dgm:spPr/>
    </dgm:pt>
    <dgm:pt modelId="{C73DC479-93B8-4BE4-A96B-2FA27B73D551}" type="pres">
      <dgm:prSet presAssocID="{DD8D2EA5-6547-4DF7-B8F5-286DF345BC47}" presName="bigChev" presStyleLbl="node1" presStyleIdx="0" presStyleCnt="4"/>
      <dgm:spPr/>
    </dgm:pt>
    <dgm:pt modelId="{AED7A9C2-4147-423C-9F24-A1056DE43598}" type="pres">
      <dgm:prSet presAssocID="{CA98E313-4709-4D2C-9840-DB7006196916}" presName="parTrans" presStyleCnt="0"/>
      <dgm:spPr/>
    </dgm:pt>
    <dgm:pt modelId="{9DADB647-96C8-474E-A2CD-716BA6CF3F10}" type="pres">
      <dgm:prSet presAssocID="{421FA325-D4AB-448F-A789-04005F95F7C3}" presName="node" presStyleLbl="alignAccFollowNode1" presStyleIdx="0" presStyleCnt="8">
        <dgm:presLayoutVars>
          <dgm:bulletEnabled val="1"/>
        </dgm:presLayoutVars>
      </dgm:prSet>
      <dgm:spPr/>
    </dgm:pt>
    <dgm:pt modelId="{E33002B6-99DE-4123-BA8B-709FA6517916}" type="pres">
      <dgm:prSet presAssocID="{338F53CE-9389-40CE-A401-338E9E3DFAD1}" presName="sibTrans" presStyleCnt="0"/>
      <dgm:spPr/>
    </dgm:pt>
    <dgm:pt modelId="{5FD8EA96-77E3-49F6-8AC7-FBB575E0A41C}" type="pres">
      <dgm:prSet presAssocID="{5F2F0136-4B22-464B-B29A-0CF3F13005A6}" presName="node" presStyleLbl="alignAccFollowNode1" presStyleIdx="1" presStyleCnt="8">
        <dgm:presLayoutVars>
          <dgm:bulletEnabled val="1"/>
        </dgm:presLayoutVars>
      </dgm:prSet>
      <dgm:spPr/>
    </dgm:pt>
    <dgm:pt modelId="{E2AEE0E5-BCAB-4AF1-9262-27911A2DB520}" type="pres">
      <dgm:prSet presAssocID="{DD8D2EA5-6547-4DF7-B8F5-286DF345BC47}" presName="vSp" presStyleCnt="0"/>
      <dgm:spPr/>
    </dgm:pt>
    <dgm:pt modelId="{4BCA734F-14D3-44A0-8D2D-E7664CBB228C}" type="pres">
      <dgm:prSet presAssocID="{322F5EC3-56F5-4CB2-AA94-FC83BE310049}" presName="horFlow" presStyleCnt="0"/>
      <dgm:spPr/>
    </dgm:pt>
    <dgm:pt modelId="{8F5CB5BD-939F-4264-B6A6-B84B30220AAC}" type="pres">
      <dgm:prSet presAssocID="{322F5EC3-56F5-4CB2-AA94-FC83BE310049}" presName="bigChev" presStyleLbl="node1" presStyleIdx="1" presStyleCnt="4"/>
      <dgm:spPr/>
    </dgm:pt>
    <dgm:pt modelId="{A01DAAB9-D524-4377-9560-1F39C8C0258B}" type="pres">
      <dgm:prSet presAssocID="{15EB9DD0-15D5-47A6-BA70-77E409F4A2A9}" presName="parTrans" presStyleCnt="0"/>
      <dgm:spPr/>
    </dgm:pt>
    <dgm:pt modelId="{37708C90-5253-4AA5-99FB-688F3EE92DAA}" type="pres">
      <dgm:prSet presAssocID="{8DF21E6E-DA04-45C8-8E8F-D230115079BD}" presName="node" presStyleLbl="alignAccFollowNode1" presStyleIdx="2" presStyleCnt="8">
        <dgm:presLayoutVars>
          <dgm:bulletEnabled val="1"/>
        </dgm:presLayoutVars>
      </dgm:prSet>
      <dgm:spPr/>
    </dgm:pt>
    <dgm:pt modelId="{70EFCE4E-9110-43E3-B779-CE0FD271B870}" type="pres">
      <dgm:prSet presAssocID="{B879613E-8F97-44D5-8046-B0ECECEB82B7}" presName="sibTrans" presStyleCnt="0"/>
      <dgm:spPr/>
    </dgm:pt>
    <dgm:pt modelId="{F59CB872-FF42-4432-A289-3C8FE2C0A13D}" type="pres">
      <dgm:prSet presAssocID="{0EBF20E0-E7AD-4842-ADFE-9B4B11B21B44}" presName="node" presStyleLbl="alignAccFollowNode1" presStyleIdx="3" presStyleCnt="8">
        <dgm:presLayoutVars>
          <dgm:bulletEnabled val="1"/>
        </dgm:presLayoutVars>
      </dgm:prSet>
      <dgm:spPr/>
    </dgm:pt>
    <dgm:pt modelId="{92A11D57-FC51-4FA7-A5C5-CFC2DCB057D3}" type="pres">
      <dgm:prSet presAssocID="{322F5EC3-56F5-4CB2-AA94-FC83BE310049}" presName="vSp" presStyleCnt="0"/>
      <dgm:spPr/>
    </dgm:pt>
    <dgm:pt modelId="{EE3DA69E-3813-47DC-97B3-CD4840A1EED4}" type="pres">
      <dgm:prSet presAssocID="{DEA67AAE-A553-4BB2-808A-1AE2E39248E3}" presName="horFlow" presStyleCnt="0"/>
      <dgm:spPr/>
    </dgm:pt>
    <dgm:pt modelId="{8612B6F0-9945-4E8C-90D5-F85A34C6A08B}" type="pres">
      <dgm:prSet presAssocID="{DEA67AAE-A553-4BB2-808A-1AE2E39248E3}" presName="bigChev" presStyleLbl="node1" presStyleIdx="2" presStyleCnt="4"/>
      <dgm:spPr/>
    </dgm:pt>
    <dgm:pt modelId="{3D75BFC4-A459-40C2-89BA-1A7B8CD8EACB}" type="pres">
      <dgm:prSet presAssocID="{85C0B6EB-B88C-4EB3-8419-1B6BE79F58A3}" presName="parTrans" presStyleCnt="0"/>
      <dgm:spPr/>
    </dgm:pt>
    <dgm:pt modelId="{496A2735-0916-4CCD-B8D7-78063453C9F3}" type="pres">
      <dgm:prSet presAssocID="{89DDEDD0-6279-40DC-90F2-E511E8166CC7}" presName="node" presStyleLbl="alignAccFollowNode1" presStyleIdx="4" presStyleCnt="8">
        <dgm:presLayoutVars>
          <dgm:bulletEnabled val="1"/>
        </dgm:presLayoutVars>
      </dgm:prSet>
      <dgm:spPr/>
    </dgm:pt>
    <dgm:pt modelId="{F49479A5-03C7-4347-A335-51B8FBC9BC65}" type="pres">
      <dgm:prSet presAssocID="{9BAE7767-CF71-4F26-B54F-4D88747B7734}" presName="sibTrans" presStyleCnt="0"/>
      <dgm:spPr/>
    </dgm:pt>
    <dgm:pt modelId="{561655F0-3C57-425F-8C1C-93BA30457019}" type="pres">
      <dgm:prSet presAssocID="{13EDEA0B-AB9E-446A-91E5-3F525181FB3C}" presName="node" presStyleLbl="alignAccFollowNode1" presStyleIdx="5" presStyleCnt="8">
        <dgm:presLayoutVars>
          <dgm:bulletEnabled val="1"/>
        </dgm:presLayoutVars>
      </dgm:prSet>
      <dgm:spPr/>
    </dgm:pt>
    <dgm:pt modelId="{83FCBAFF-090E-449F-B1EE-5D8C5152FD5F}" type="pres">
      <dgm:prSet presAssocID="{DEA67AAE-A553-4BB2-808A-1AE2E39248E3}" presName="vSp" presStyleCnt="0"/>
      <dgm:spPr/>
    </dgm:pt>
    <dgm:pt modelId="{FD9A6E0C-DF4E-4A75-A955-B0DE49C7012C}" type="pres">
      <dgm:prSet presAssocID="{A4DE21E9-14AB-4D1C-B4AE-EA82147B5709}" presName="horFlow" presStyleCnt="0"/>
      <dgm:spPr/>
    </dgm:pt>
    <dgm:pt modelId="{B42130CE-503D-4938-A386-C22E08EDCD25}" type="pres">
      <dgm:prSet presAssocID="{A4DE21E9-14AB-4D1C-B4AE-EA82147B5709}" presName="bigChev" presStyleLbl="node1" presStyleIdx="3" presStyleCnt="4"/>
      <dgm:spPr/>
    </dgm:pt>
    <dgm:pt modelId="{107D62F5-523A-476E-9525-982A88A5B083}" type="pres">
      <dgm:prSet presAssocID="{064C5D5D-A9EE-4F58-9FC5-4158AD632672}" presName="parTrans" presStyleCnt="0"/>
      <dgm:spPr/>
    </dgm:pt>
    <dgm:pt modelId="{9F792CA0-54C8-4F7D-A7D6-A508B836E27C}" type="pres">
      <dgm:prSet presAssocID="{10739A94-C950-4645-9842-D0E381496E5E}" presName="node" presStyleLbl="alignAccFollowNode1" presStyleIdx="6" presStyleCnt="8">
        <dgm:presLayoutVars>
          <dgm:bulletEnabled val="1"/>
        </dgm:presLayoutVars>
      </dgm:prSet>
      <dgm:spPr/>
    </dgm:pt>
    <dgm:pt modelId="{2B413F5D-6F76-4DEB-B3A0-542D5FE10E5C}" type="pres">
      <dgm:prSet presAssocID="{78BA9FD4-4C61-402B-AF75-9CA4BD4129EB}" presName="sibTrans" presStyleCnt="0"/>
      <dgm:spPr/>
    </dgm:pt>
    <dgm:pt modelId="{08ED878C-D9A7-4364-9A6D-4F1EFCA7E92E}" type="pres">
      <dgm:prSet presAssocID="{FE41F5C9-DE59-4F69-AFC6-BC7DA276A6D8}" presName="node" presStyleLbl="alignAccFollowNode1" presStyleIdx="7" presStyleCnt="8">
        <dgm:presLayoutVars>
          <dgm:bulletEnabled val="1"/>
        </dgm:presLayoutVars>
      </dgm:prSet>
      <dgm:spPr/>
    </dgm:pt>
  </dgm:ptLst>
  <dgm:cxnLst>
    <dgm:cxn modelId="{F35C7F04-3067-491E-9372-B8C08B381396}" srcId="{50999285-0C73-48FF-8478-D8B3A90766D1}" destId="{DD8D2EA5-6547-4DF7-B8F5-286DF345BC47}" srcOrd="0" destOrd="0" parTransId="{2E21894C-3ED3-4954-920B-67A4DFEA6852}" sibTransId="{573EBEC5-BFC6-42AC-AC69-9C5F71083988}"/>
    <dgm:cxn modelId="{EE660306-64BC-4529-A7D1-D8E2515A88C1}" type="presOf" srcId="{A4DE21E9-14AB-4D1C-B4AE-EA82147B5709}" destId="{B42130CE-503D-4938-A386-C22E08EDCD25}" srcOrd="0" destOrd="0" presId="urn:microsoft.com/office/officeart/2005/8/layout/lProcess3"/>
    <dgm:cxn modelId="{18483609-52BD-4819-9635-5A530834CA89}" type="presOf" srcId="{322F5EC3-56F5-4CB2-AA94-FC83BE310049}" destId="{8F5CB5BD-939F-4264-B6A6-B84B30220AAC}" srcOrd="0" destOrd="0" presId="urn:microsoft.com/office/officeart/2005/8/layout/lProcess3"/>
    <dgm:cxn modelId="{DB2F4810-D5F1-43A4-815D-BD8C45FDDFD6}" type="presOf" srcId="{5F2F0136-4B22-464B-B29A-0CF3F13005A6}" destId="{5FD8EA96-77E3-49F6-8AC7-FBB575E0A41C}" srcOrd="0" destOrd="0" presId="urn:microsoft.com/office/officeart/2005/8/layout/lProcess3"/>
    <dgm:cxn modelId="{24B8A014-05E1-4E48-B019-965B0280260D}" type="presOf" srcId="{89DDEDD0-6279-40DC-90F2-E511E8166CC7}" destId="{496A2735-0916-4CCD-B8D7-78063453C9F3}" srcOrd="0" destOrd="0" presId="urn:microsoft.com/office/officeart/2005/8/layout/lProcess3"/>
    <dgm:cxn modelId="{B3E4BA25-3CCC-4EEE-9279-6A30AC001A26}" type="presOf" srcId="{10739A94-C950-4645-9842-D0E381496E5E}" destId="{9F792CA0-54C8-4F7D-A7D6-A508B836E27C}" srcOrd="0" destOrd="0" presId="urn:microsoft.com/office/officeart/2005/8/layout/lProcess3"/>
    <dgm:cxn modelId="{D092892F-84B8-42F4-A5D6-CDFF49D86D10}" type="presOf" srcId="{0EBF20E0-E7AD-4842-ADFE-9B4B11B21B44}" destId="{F59CB872-FF42-4432-A289-3C8FE2C0A13D}" srcOrd="0" destOrd="0" presId="urn:microsoft.com/office/officeart/2005/8/layout/lProcess3"/>
    <dgm:cxn modelId="{EBD51B33-C470-4308-9FDE-D424D7753123}" srcId="{322F5EC3-56F5-4CB2-AA94-FC83BE310049}" destId="{8DF21E6E-DA04-45C8-8E8F-D230115079BD}" srcOrd="0" destOrd="0" parTransId="{15EB9DD0-15D5-47A6-BA70-77E409F4A2A9}" sibTransId="{B879613E-8F97-44D5-8046-B0ECECEB82B7}"/>
    <dgm:cxn modelId="{1935C936-0EC6-4F12-BCC9-150C6EFE1842}" type="presOf" srcId="{FE41F5C9-DE59-4F69-AFC6-BC7DA276A6D8}" destId="{08ED878C-D9A7-4364-9A6D-4F1EFCA7E92E}" srcOrd="0" destOrd="0" presId="urn:microsoft.com/office/officeart/2005/8/layout/lProcess3"/>
    <dgm:cxn modelId="{69DC3D78-56D1-456A-9FC3-85BB7710E37B}" type="presOf" srcId="{421FA325-D4AB-448F-A789-04005F95F7C3}" destId="{9DADB647-96C8-474E-A2CD-716BA6CF3F10}" srcOrd="0" destOrd="0" presId="urn:microsoft.com/office/officeart/2005/8/layout/lProcess3"/>
    <dgm:cxn modelId="{95A32C7B-1D99-4DCD-9A8A-433D6D9AD316}" srcId="{50999285-0C73-48FF-8478-D8B3A90766D1}" destId="{A4DE21E9-14AB-4D1C-B4AE-EA82147B5709}" srcOrd="3" destOrd="0" parTransId="{2DC26C49-E995-45D7-93F5-027557C87C05}" sibTransId="{46BECA1B-FC6C-430F-9BBE-2FD36F449291}"/>
    <dgm:cxn modelId="{B76DC981-F880-471A-8DF6-9A84FF2F6284}" srcId="{50999285-0C73-48FF-8478-D8B3A90766D1}" destId="{DEA67AAE-A553-4BB2-808A-1AE2E39248E3}" srcOrd="2" destOrd="0" parTransId="{4795344B-CED0-4FC7-9D45-C2B2923AC60E}" sibTransId="{19043D1F-45E2-4C6D-B2C7-CF9D8308F8F8}"/>
    <dgm:cxn modelId="{77535983-5330-4236-918E-12E5CF12D7EF}" srcId="{322F5EC3-56F5-4CB2-AA94-FC83BE310049}" destId="{0EBF20E0-E7AD-4842-ADFE-9B4B11B21B44}" srcOrd="1" destOrd="0" parTransId="{EB5DC56D-4F79-471C-96E9-44F90DD913C7}" sibTransId="{1A0B9D41-39C9-4EB8-8E96-5190242C7269}"/>
    <dgm:cxn modelId="{94958185-B446-4A7C-BB9A-5AD6518D29E9}" srcId="{50999285-0C73-48FF-8478-D8B3A90766D1}" destId="{322F5EC3-56F5-4CB2-AA94-FC83BE310049}" srcOrd="1" destOrd="0" parTransId="{389A5E1D-9DFC-4DDE-953B-4A768F9B12B5}" sibTransId="{B6440B5A-E7D7-4711-B351-5314FDFB7AE2}"/>
    <dgm:cxn modelId="{6A4BE38A-E144-4BE2-8C60-C70A7C00F47F}" srcId="{DEA67AAE-A553-4BB2-808A-1AE2E39248E3}" destId="{13EDEA0B-AB9E-446A-91E5-3F525181FB3C}" srcOrd="1" destOrd="0" parTransId="{75E0768E-677A-413C-B5AE-D48578244F2E}" sibTransId="{2D9EE817-2E5A-4D90-B540-6BC23C03AF14}"/>
    <dgm:cxn modelId="{B4814098-D425-4194-BD65-44734AB8488A}" srcId="{DEA67AAE-A553-4BB2-808A-1AE2E39248E3}" destId="{89DDEDD0-6279-40DC-90F2-E511E8166CC7}" srcOrd="0" destOrd="0" parTransId="{85C0B6EB-B88C-4EB3-8419-1B6BE79F58A3}" sibTransId="{9BAE7767-CF71-4F26-B54F-4D88747B7734}"/>
    <dgm:cxn modelId="{8B925CA7-40B2-4659-81DE-398249CE68A7}" srcId="{A4DE21E9-14AB-4D1C-B4AE-EA82147B5709}" destId="{10739A94-C950-4645-9842-D0E381496E5E}" srcOrd="0" destOrd="0" parTransId="{064C5D5D-A9EE-4F58-9FC5-4158AD632672}" sibTransId="{78BA9FD4-4C61-402B-AF75-9CA4BD4129EB}"/>
    <dgm:cxn modelId="{5EF310B4-4D7A-45D7-80B4-C70ED3A9F718}" type="presOf" srcId="{13EDEA0B-AB9E-446A-91E5-3F525181FB3C}" destId="{561655F0-3C57-425F-8C1C-93BA30457019}" srcOrd="0" destOrd="0" presId="urn:microsoft.com/office/officeart/2005/8/layout/lProcess3"/>
    <dgm:cxn modelId="{6F5C38C4-4D7B-4A5B-8B9A-3DA2937DD0DE}" type="presOf" srcId="{DEA67AAE-A553-4BB2-808A-1AE2E39248E3}" destId="{8612B6F0-9945-4E8C-90D5-F85A34C6A08B}" srcOrd="0" destOrd="0" presId="urn:microsoft.com/office/officeart/2005/8/layout/lProcess3"/>
    <dgm:cxn modelId="{4807ACD4-DF84-4375-8C4B-0AE91B7D0CE5}" type="presOf" srcId="{8DF21E6E-DA04-45C8-8E8F-D230115079BD}" destId="{37708C90-5253-4AA5-99FB-688F3EE92DAA}" srcOrd="0" destOrd="0" presId="urn:microsoft.com/office/officeart/2005/8/layout/lProcess3"/>
    <dgm:cxn modelId="{2618AEDA-D538-469F-B386-2022940B0D2F}" srcId="{A4DE21E9-14AB-4D1C-B4AE-EA82147B5709}" destId="{FE41F5C9-DE59-4F69-AFC6-BC7DA276A6D8}" srcOrd="1" destOrd="0" parTransId="{3288CF68-5DCB-449E-A03B-4F661BA09975}" sibTransId="{C9A12BAD-604D-43CA-9D8A-27AEA8CC9B61}"/>
    <dgm:cxn modelId="{8543F6E5-BE0A-4A31-8183-1A68011E253C}" type="presOf" srcId="{50999285-0C73-48FF-8478-D8B3A90766D1}" destId="{952855CE-1B11-4C1C-B995-79EEE3FC369B}" srcOrd="0" destOrd="0" presId="urn:microsoft.com/office/officeart/2005/8/layout/lProcess3"/>
    <dgm:cxn modelId="{1295FFE7-30F5-4F0D-801A-96540E3BBF4E}" srcId="{DD8D2EA5-6547-4DF7-B8F5-286DF345BC47}" destId="{421FA325-D4AB-448F-A789-04005F95F7C3}" srcOrd="0" destOrd="0" parTransId="{CA98E313-4709-4D2C-9840-DB7006196916}" sibTransId="{338F53CE-9389-40CE-A401-338E9E3DFAD1}"/>
    <dgm:cxn modelId="{8B80CEE9-CA48-40E4-8F8E-5DBAAB89DE00}" srcId="{DD8D2EA5-6547-4DF7-B8F5-286DF345BC47}" destId="{5F2F0136-4B22-464B-B29A-0CF3F13005A6}" srcOrd="1" destOrd="0" parTransId="{E2C5EA86-1FBE-407E-A14E-874970E25183}" sibTransId="{83A7C2BD-5B38-40B3-8BBD-CD7C2324CDAF}"/>
    <dgm:cxn modelId="{2D72DCEC-4137-4850-8772-ABEFF9E1227F}" type="presOf" srcId="{DD8D2EA5-6547-4DF7-B8F5-286DF345BC47}" destId="{C73DC479-93B8-4BE4-A96B-2FA27B73D551}" srcOrd="0" destOrd="0" presId="urn:microsoft.com/office/officeart/2005/8/layout/lProcess3"/>
    <dgm:cxn modelId="{FD5F9992-937E-4EE3-888D-A325F48982BD}" type="presParOf" srcId="{952855CE-1B11-4C1C-B995-79EEE3FC369B}" destId="{B9F080B9-BF66-459A-8B2A-8E0BF329941D}" srcOrd="0" destOrd="0" presId="urn:microsoft.com/office/officeart/2005/8/layout/lProcess3"/>
    <dgm:cxn modelId="{1DE134D0-28F7-48C6-9B4A-ECA910777DB5}" type="presParOf" srcId="{B9F080B9-BF66-459A-8B2A-8E0BF329941D}" destId="{C73DC479-93B8-4BE4-A96B-2FA27B73D551}" srcOrd="0" destOrd="0" presId="urn:microsoft.com/office/officeart/2005/8/layout/lProcess3"/>
    <dgm:cxn modelId="{B9F4D40A-F1E0-4409-9C39-2258DE3EEF42}" type="presParOf" srcId="{B9F080B9-BF66-459A-8B2A-8E0BF329941D}" destId="{AED7A9C2-4147-423C-9F24-A1056DE43598}" srcOrd="1" destOrd="0" presId="urn:microsoft.com/office/officeart/2005/8/layout/lProcess3"/>
    <dgm:cxn modelId="{2A239966-E80F-45B9-9F11-60C64B919037}" type="presParOf" srcId="{B9F080B9-BF66-459A-8B2A-8E0BF329941D}" destId="{9DADB647-96C8-474E-A2CD-716BA6CF3F10}" srcOrd="2" destOrd="0" presId="urn:microsoft.com/office/officeart/2005/8/layout/lProcess3"/>
    <dgm:cxn modelId="{1CC8CAE5-16CE-4BF4-9A73-D11282EE2533}" type="presParOf" srcId="{B9F080B9-BF66-459A-8B2A-8E0BF329941D}" destId="{E33002B6-99DE-4123-BA8B-709FA6517916}" srcOrd="3" destOrd="0" presId="urn:microsoft.com/office/officeart/2005/8/layout/lProcess3"/>
    <dgm:cxn modelId="{EB552723-BF4B-4B83-B40A-BAEAE6899A60}" type="presParOf" srcId="{B9F080B9-BF66-459A-8B2A-8E0BF329941D}" destId="{5FD8EA96-77E3-49F6-8AC7-FBB575E0A41C}" srcOrd="4" destOrd="0" presId="urn:microsoft.com/office/officeart/2005/8/layout/lProcess3"/>
    <dgm:cxn modelId="{0E24056A-D4EE-4D10-BC2F-BE2535F16139}" type="presParOf" srcId="{952855CE-1B11-4C1C-B995-79EEE3FC369B}" destId="{E2AEE0E5-BCAB-4AF1-9262-27911A2DB520}" srcOrd="1" destOrd="0" presId="urn:microsoft.com/office/officeart/2005/8/layout/lProcess3"/>
    <dgm:cxn modelId="{9D690EC1-EDAA-4544-BE30-1838CEBF054F}" type="presParOf" srcId="{952855CE-1B11-4C1C-B995-79EEE3FC369B}" destId="{4BCA734F-14D3-44A0-8D2D-E7664CBB228C}" srcOrd="2" destOrd="0" presId="urn:microsoft.com/office/officeart/2005/8/layout/lProcess3"/>
    <dgm:cxn modelId="{A2B2FBC8-8E2D-4BFC-9A39-E14E57B3B389}" type="presParOf" srcId="{4BCA734F-14D3-44A0-8D2D-E7664CBB228C}" destId="{8F5CB5BD-939F-4264-B6A6-B84B30220AAC}" srcOrd="0" destOrd="0" presId="urn:microsoft.com/office/officeart/2005/8/layout/lProcess3"/>
    <dgm:cxn modelId="{E88E8AB4-D0A7-440C-9359-6081ED179FD5}" type="presParOf" srcId="{4BCA734F-14D3-44A0-8D2D-E7664CBB228C}" destId="{A01DAAB9-D524-4377-9560-1F39C8C0258B}" srcOrd="1" destOrd="0" presId="urn:microsoft.com/office/officeart/2005/8/layout/lProcess3"/>
    <dgm:cxn modelId="{82CDEA74-61B5-463D-9B91-3F20587BFECC}" type="presParOf" srcId="{4BCA734F-14D3-44A0-8D2D-E7664CBB228C}" destId="{37708C90-5253-4AA5-99FB-688F3EE92DAA}" srcOrd="2" destOrd="0" presId="urn:microsoft.com/office/officeart/2005/8/layout/lProcess3"/>
    <dgm:cxn modelId="{1E3CE704-DC33-4212-A44E-13F8DB4F6AC6}" type="presParOf" srcId="{4BCA734F-14D3-44A0-8D2D-E7664CBB228C}" destId="{70EFCE4E-9110-43E3-B779-CE0FD271B870}" srcOrd="3" destOrd="0" presId="urn:microsoft.com/office/officeart/2005/8/layout/lProcess3"/>
    <dgm:cxn modelId="{100AB268-E7E8-46B6-9041-B10F5B6356AA}" type="presParOf" srcId="{4BCA734F-14D3-44A0-8D2D-E7664CBB228C}" destId="{F59CB872-FF42-4432-A289-3C8FE2C0A13D}" srcOrd="4" destOrd="0" presId="urn:microsoft.com/office/officeart/2005/8/layout/lProcess3"/>
    <dgm:cxn modelId="{B6957996-2224-4534-A080-9D19F8A88C7F}" type="presParOf" srcId="{952855CE-1B11-4C1C-B995-79EEE3FC369B}" destId="{92A11D57-FC51-4FA7-A5C5-CFC2DCB057D3}" srcOrd="3" destOrd="0" presId="urn:microsoft.com/office/officeart/2005/8/layout/lProcess3"/>
    <dgm:cxn modelId="{520C8EBE-8BD5-406F-B0B6-1679CC1A7756}" type="presParOf" srcId="{952855CE-1B11-4C1C-B995-79EEE3FC369B}" destId="{EE3DA69E-3813-47DC-97B3-CD4840A1EED4}" srcOrd="4" destOrd="0" presId="urn:microsoft.com/office/officeart/2005/8/layout/lProcess3"/>
    <dgm:cxn modelId="{ACDA9E4B-7774-4F4E-BFFD-8191730C6D52}" type="presParOf" srcId="{EE3DA69E-3813-47DC-97B3-CD4840A1EED4}" destId="{8612B6F0-9945-4E8C-90D5-F85A34C6A08B}" srcOrd="0" destOrd="0" presId="urn:microsoft.com/office/officeart/2005/8/layout/lProcess3"/>
    <dgm:cxn modelId="{10310D40-FD60-40C5-A884-140EA2ADAE32}" type="presParOf" srcId="{EE3DA69E-3813-47DC-97B3-CD4840A1EED4}" destId="{3D75BFC4-A459-40C2-89BA-1A7B8CD8EACB}" srcOrd="1" destOrd="0" presId="urn:microsoft.com/office/officeart/2005/8/layout/lProcess3"/>
    <dgm:cxn modelId="{F76DC81A-FA82-48AB-8CDE-B3AFBA9E9383}" type="presParOf" srcId="{EE3DA69E-3813-47DC-97B3-CD4840A1EED4}" destId="{496A2735-0916-4CCD-B8D7-78063453C9F3}" srcOrd="2" destOrd="0" presId="urn:microsoft.com/office/officeart/2005/8/layout/lProcess3"/>
    <dgm:cxn modelId="{CDB5F358-F394-4323-9394-4A24274415E9}" type="presParOf" srcId="{EE3DA69E-3813-47DC-97B3-CD4840A1EED4}" destId="{F49479A5-03C7-4347-A335-51B8FBC9BC65}" srcOrd="3" destOrd="0" presId="urn:microsoft.com/office/officeart/2005/8/layout/lProcess3"/>
    <dgm:cxn modelId="{F924742D-5519-4A72-A41C-4CEE0C0DAA49}" type="presParOf" srcId="{EE3DA69E-3813-47DC-97B3-CD4840A1EED4}" destId="{561655F0-3C57-425F-8C1C-93BA30457019}" srcOrd="4" destOrd="0" presId="urn:microsoft.com/office/officeart/2005/8/layout/lProcess3"/>
    <dgm:cxn modelId="{F5ED64AA-2BEB-419C-94B9-5FF4B3579577}" type="presParOf" srcId="{952855CE-1B11-4C1C-B995-79EEE3FC369B}" destId="{83FCBAFF-090E-449F-B1EE-5D8C5152FD5F}" srcOrd="5" destOrd="0" presId="urn:microsoft.com/office/officeart/2005/8/layout/lProcess3"/>
    <dgm:cxn modelId="{5DCCB033-8BC9-457D-83CD-8C66C6A3FC18}" type="presParOf" srcId="{952855CE-1B11-4C1C-B995-79EEE3FC369B}" destId="{FD9A6E0C-DF4E-4A75-A955-B0DE49C7012C}" srcOrd="6" destOrd="0" presId="urn:microsoft.com/office/officeart/2005/8/layout/lProcess3"/>
    <dgm:cxn modelId="{72586130-42CA-4AE8-AC28-C9077348EB66}" type="presParOf" srcId="{FD9A6E0C-DF4E-4A75-A955-B0DE49C7012C}" destId="{B42130CE-503D-4938-A386-C22E08EDCD25}" srcOrd="0" destOrd="0" presId="urn:microsoft.com/office/officeart/2005/8/layout/lProcess3"/>
    <dgm:cxn modelId="{A3B6CE51-18C0-4BD9-938E-FDA9E095FA25}" type="presParOf" srcId="{FD9A6E0C-DF4E-4A75-A955-B0DE49C7012C}" destId="{107D62F5-523A-476E-9525-982A88A5B083}" srcOrd="1" destOrd="0" presId="urn:microsoft.com/office/officeart/2005/8/layout/lProcess3"/>
    <dgm:cxn modelId="{EDFD6C36-979E-493C-9573-B454F28E47F7}" type="presParOf" srcId="{FD9A6E0C-DF4E-4A75-A955-B0DE49C7012C}" destId="{9F792CA0-54C8-4F7D-A7D6-A508B836E27C}" srcOrd="2" destOrd="0" presId="urn:microsoft.com/office/officeart/2005/8/layout/lProcess3"/>
    <dgm:cxn modelId="{FE028866-9373-457E-BBDE-39B4D018E1B0}" type="presParOf" srcId="{FD9A6E0C-DF4E-4A75-A955-B0DE49C7012C}" destId="{2B413F5D-6F76-4DEB-B3A0-542D5FE10E5C}" srcOrd="3" destOrd="0" presId="urn:microsoft.com/office/officeart/2005/8/layout/lProcess3"/>
    <dgm:cxn modelId="{61A7B779-E2F4-47C6-9319-890CAC24ED79}" type="presParOf" srcId="{FD9A6E0C-DF4E-4A75-A955-B0DE49C7012C}" destId="{08ED878C-D9A7-4364-9A6D-4F1EFCA7E92E}" srcOrd="4" destOrd="0" presId="urn:microsoft.com/office/officeart/2005/8/layout/lProcess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BF8DA70-989D-4DD9-88D4-4CDEAD1922CF}"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A4DFA32E-47CF-4605-8FD7-F3E1E1978FBD}">
      <dgm:prSet/>
      <dgm:spPr/>
      <dgm:t>
        <a:bodyPr/>
        <a:lstStyle/>
        <a:p>
          <a:r>
            <a:rPr lang="en-US" b="0" i="0"/>
            <a:t>An easy way to produce simple harmonic motion by using uniform circular motion.</a:t>
          </a:r>
          <a:endParaRPr lang="en-US"/>
        </a:p>
      </dgm:t>
    </dgm:pt>
    <dgm:pt modelId="{EEADDD09-96E2-4DC2-A9A0-352B06B9B9E4}" type="parTrans" cxnId="{4C37EE90-85F5-496B-942A-BC30974EC3D8}">
      <dgm:prSet/>
      <dgm:spPr/>
      <dgm:t>
        <a:bodyPr/>
        <a:lstStyle/>
        <a:p>
          <a:endParaRPr lang="en-US"/>
        </a:p>
      </dgm:t>
    </dgm:pt>
    <dgm:pt modelId="{30392C1E-BA09-48DC-A925-31D8506A634A}" type="sibTrans" cxnId="{4C37EE90-85F5-496B-942A-BC30974EC3D8}">
      <dgm:prSet/>
      <dgm:spPr/>
      <dgm:t>
        <a:bodyPr/>
        <a:lstStyle/>
        <a:p>
          <a:endParaRPr lang="en-US"/>
        </a:p>
      </dgm:t>
    </dgm:pt>
    <dgm:pt modelId="{303D5149-95D2-48EE-81AF-CCC98299E26B}">
      <dgm:prSet/>
      <dgm:spPr/>
      <dgm:t>
        <a:bodyPr/>
        <a:lstStyle/>
        <a:p>
          <a:r>
            <a:rPr lang="en-US" dirty="0"/>
            <a:t>The point travels around the circle at constant angular velocity  ω</a:t>
          </a:r>
        </a:p>
      </dgm:t>
    </dgm:pt>
    <dgm:pt modelId="{D155C52E-3AD8-4A62-8BFB-485528CBFB9B}" type="parTrans" cxnId="{2457027F-C447-46BC-BCA8-A95353EFE34B}">
      <dgm:prSet/>
      <dgm:spPr/>
      <dgm:t>
        <a:bodyPr/>
        <a:lstStyle/>
        <a:p>
          <a:endParaRPr lang="en-US"/>
        </a:p>
      </dgm:t>
    </dgm:pt>
    <dgm:pt modelId="{535CD923-324E-4DA9-97B1-38D5F02F1DE7}" type="sibTrans" cxnId="{2457027F-C447-46BC-BCA8-A95353EFE34B}">
      <dgm:prSet/>
      <dgm:spPr/>
      <dgm:t>
        <a:bodyPr/>
        <a:lstStyle/>
        <a:p>
          <a:endParaRPr lang="en-US"/>
        </a:p>
      </dgm:t>
    </dgm:pt>
    <dgm:pt modelId="{100388DE-90E7-4D03-AF09-FA5F5A77D681}">
      <dgm:prSet/>
      <dgm:spPr/>
      <dgm:t>
        <a:bodyPr/>
        <a:lstStyle/>
        <a:p>
          <a:r>
            <a:rPr lang="en-US" dirty="0"/>
            <a:t>The point P is analogous to an object on the merry-go-round.</a:t>
          </a:r>
        </a:p>
      </dgm:t>
    </dgm:pt>
    <dgm:pt modelId="{7E3D9A5F-A039-474B-9219-B2D7D0BAC68A}" type="parTrans" cxnId="{A8A79A31-EF8C-48F8-8096-511E3D06C7A7}">
      <dgm:prSet/>
      <dgm:spPr/>
      <dgm:t>
        <a:bodyPr/>
        <a:lstStyle/>
        <a:p>
          <a:endParaRPr lang="en-US"/>
        </a:p>
      </dgm:t>
    </dgm:pt>
    <dgm:pt modelId="{6541928E-BDAC-4BAE-8F22-AAFEC842767F}" type="sibTrans" cxnId="{A8A79A31-EF8C-48F8-8096-511E3D06C7A7}">
      <dgm:prSet/>
      <dgm:spPr/>
      <dgm:t>
        <a:bodyPr/>
        <a:lstStyle/>
        <a:p>
          <a:endParaRPr lang="en-US"/>
        </a:p>
      </dgm:t>
    </dgm:pt>
    <dgm:pt modelId="{6582FBAE-4F81-499F-AF7E-97DC0D2A64A8}">
      <dgm:prSet/>
      <dgm:spPr/>
      <dgm:t>
        <a:bodyPr/>
        <a:lstStyle/>
        <a:p>
          <a:r>
            <a:rPr lang="en-US" dirty="0"/>
            <a:t>The projection of the position of P onto a fixed axis undergoes simple harmonic motion</a:t>
          </a:r>
        </a:p>
      </dgm:t>
    </dgm:pt>
    <dgm:pt modelId="{20C882F7-CC1C-4865-AA26-3C2829A83E24}" type="parTrans" cxnId="{08161307-C736-436C-8C09-6AA98474C332}">
      <dgm:prSet/>
      <dgm:spPr/>
      <dgm:t>
        <a:bodyPr/>
        <a:lstStyle/>
        <a:p>
          <a:endParaRPr lang="en-US"/>
        </a:p>
      </dgm:t>
    </dgm:pt>
    <dgm:pt modelId="{C19264F8-362E-42DA-AFC8-ED81CA85F59B}" type="sibTrans" cxnId="{08161307-C736-436C-8C09-6AA98474C332}">
      <dgm:prSet/>
      <dgm:spPr/>
      <dgm:t>
        <a:bodyPr/>
        <a:lstStyle/>
        <a:p>
          <a:endParaRPr lang="en-US"/>
        </a:p>
      </dgm:t>
    </dgm:pt>
    <dgm:pt modelId="{0BC8155D-FD1A-4177-B984-6A974F6B9DCE}">
      <dgm:prSet/>
      <dgm:spPr/>
      <dgm:t>
        <a:bodyPr/>
        <a:lstStyle/>
        <a:p>
          <a:r>
            <a:rPr lang="en-US" dirty="0"/>
            <a:t>It is analogous to the shadow of the object.</a:t>
          </a:r>
        </a:p>
      </dgm:t>
    </dgm:pt>
    <dgm:pt modelId="{63812D75-C948-4C69-B59D-8246FB7E54E1}" type="parTrans" cxnId="{BAA1F74A-1B86-455C-AD19-4BF4F5C6783F}">
      <dgm:prSet/>
      <dgm:spPr/>
      <dgm:t>
        <a:bodyPr/>
        <a:lstStyle/>
        <a:p>
          <a:endParaRPr lang="en-US"/>
        </a:p>
      </dgm:t>
    </dgm:pt>
    <dgm:pt modelId="{8035D474-6312-4C97-B398-3A30EBD83E41}" type="sibTrans" cxnId="{BAA1F74A-1B86-455C-AD19-4BF4F5C6783F}">
      <dgm:prSet/>
      <dgm:spPr/>
      <dgm:t>
        <a:bodyPr/>
        <a:lstStyle/>
        <a:p>
          <a:endParaRPr lang="en-US"/>
        </a:p>
      </dgm:t>
    </dgm:pt>
    <mc:AlternateContent xmlns:mc="http://schemas.openxmlformats.org/markup-compatibility/2006">
      <mc:Choice xmlns:a14="http://schemas.microsoft.com/office/drawing/2010/main" Requires="a14">
        <dgm:pt modelId="{65F1893C-3BA4-4941-A25F-84855CCE5E96}">
          <dgm:prSet/>
          <dgm:spPr/>
          <dgm:t>
            <a:bodyPr/>
            <a:lstStyle/>
            <a:p>
              <a:r>
                <a:rPr lang="en-US" dirty="0"/>
                <a:t>Position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𝑅</m:t>
                  </m:r>
                  <m:r>
                    <a:rPr lang="en-US" b="0" i="1" smtClean="0">
                      <a:latin typeface="Cambria Math" panose="02040503050406030204" pitchFamily="18" charset="0"/>
                    </a:rPr>
                    <m:t> </m:t>
                  </m:r>
                  <m:r>
                    <m:rPr>
                      <m:sty m:val="p"/>
                    </m:rPr>
                    <a:rPr lang="en-US" b="0" i="0" smtClean="0">
                      <a:latin typeface="Cambria Math" panose="02040503050406030204" pitchFamily="18" charset="0"/>
                    </a:rPr>
                    <m:t>sin</m:t>
                  </m:r>
                  <m:r>
                    <a:rPr lang="en-US" b="0" i="0" smtClean="0">
                      <a:latin typeface="Cambria Math" panose="02040503050406030204" pitchFamily="18" charset="0"/>
                    </a:rPr>
                    <m:t>(</m:t>
                  </m:r>
                  <m:r>
                    <a:rPr lang="en-US" b="0" i="1" smtClean="0">
                      <a:latin typeface="Cambria Math" panose="02040503050406030204" pitchFamily="18" charset="0"/>
                    </a:rPr>
                    <m:t>𝜔</m:t>
                  </m:r>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𝜙</m:t>
                  </m:r>
                  <m:r>
                    <a:rPr lang="en-US" b="0" i="1" smtClean="0">
                      <a:latin typeface="Cambria Math" panose="02040503050406030204" pitchFamily="18" charset="0"/>
                    </a:rPr>
                    <m:t>)</m:t>
                  </m:r>
                </m:oMath>
              </a14:m>
              <a:endParaRPr lang="en-US" dirty="0"/>
            </a:p>
          </dgm:t>
        </dgm:pt>
      </mc:Choice>
      <mc:Fallback>
        <dgm:pt modelId="{65F1893C-3BA4-4941-A25F-84855CCE5E96}">
          <dgm:prSet/>
          <dgm:spPr/>
          <dgm:t>
            <a:bodyPr/>
            <a:lstStyle/>
            <a:p>
              <a:r>
                <a:rPr lang="en-US" dirty="0"/>
                <a:t>Position </a:t>
              </a:r>
              <a:r>
                <a:rPr lang="en-US" b="0" i="0">
                  <a:latin typeface="Cambria Math" panose="02040503050406030204" pitchFamily="18" charset="0"/>
                </a:rPr>
                <a:t>𝑦=𝑅 sin(𝜔𝑡+𝜙)</a:t>
              </a:r>
              <a:endParaRPr lang="en-US" dirty="0"/>
            </a:p>
          </dgm:t>
        </dgm:pt>
      </mc:Fallback>
    </mc:AlternateContent>
    <dgm:pt modelId="{3863C6D6-50DE-4FC9-AADC-D45E5567F874}" type="parTrans" cxnId="{9F4819B7-EF66-4F8A-AB02-022EB3C66308}">
      <dgm:prSet/>
      <dgm:spPr/>
      <dgm:t>
        <a:bodyPr/>
        <a:lstStyle/>
        <a:p>
          <a:endParaRPr lang="en-US"/>
        </a:p>
      </dgm:t>
    </dgm:pt>
    <dgm:pt modelId="{E91D0B26-E31F-4133-B9FE-B6055AC2C310}" type="sibTrans" cxnId="{9F4819B7-EF66-4F8A-AB02-022EB3C66308}">
      <dgm:prSet/>
      <dgm:spPr/>
      <dgm:t>
        <a:bodyPr/>
        <a:lstStyle/>
        <a:p>
          <a:endParaRPr lang="en-US"/>
        </a:p>
      </dgm:t>
    </dgm:pt>
    <dgm:pt modelId="{3F6556B1-7359-4918-9A80-B423FE11E559}" type="pres">
      <dgm:prSet presAssocID="{8BF8DA70-989D-4DD9-88D4-4CDEAD1922CF}" presName="Name0" presStyleCnt="0">
        <dgm:presLayoutVars>
          <dgm:chPref val="3"/>
          <dgm:dir/>
          <dgm:animLvl val="lvl"/>
          <dgm:resizeHandles/>
        </dgm:presLayoutVars>
      </dgm:prSet>
      <dgm:spPr/>
    </dgm:pt>
    <dgm:pt modelId="{ADF482BB-6CB6-42F5-92D2-8A62AFB2AAD1}" type="pres">
      <dgm:prSet presAssocID="{A4DFA32E-47CF-4605-8FD7-F3E1E1978FBD}" presName="horFlow" presStyleCnt="0"/>
      <dgm:spPr/>
    </dgm:pt>
    <dgm:pt modelId="{2CDF04CD-7599-44F8-9C1C-A867601D9B37}" type="pres">
      <dgm:prSet presAssocID="{A4DFA32E-47CF-4605-8FD7-F3E1E1978FBD}" presName="bigChev" presStyleLbl="node1" presStyleIdx="0" presStyleCnt="2"/>
      <dgm:spPr/>
    </dgm:pt>
    <dgm:pt modelId="{EBE780D1-22CA-4B25-ADC9-8F214CB88003}" type="pres">
      <dgm:prSet presAssocID="{D155C52E-3AD8-4A62-8BFB-485528CBFB9B}" presName="parTrans" presStyleCnt="0"/>
      <dgm:spPr/>
    </dgm:pt>
    <dgm:pt modelId="{7C65E1E4-34BD-4D21-BFE0-FE525EEDE053}" type="pres">
      <dgm:prSet presAssocID="{303D5149-95D2-48EE-81AF-CCC98299E26B}" presName="node" presStyleLbl="alignAccFollowNode1" presStyleIdx="0" presStyleCnt="4">
        <dgm:presLayoutVars>
          <dgm:bulletEnabled val="1"/>
        </dgm:presLayoutVars>
      </dgm:prSet>
      <dgm:spPr/>
    </dgm:pt>
    <dgm:pt modelId="{0CB8FD48-FCBD-47ED-9FE2-6BAF36183E99}" type="pres">
      <dgm:prSet presAssocID="{535CD923-324E-4DA9-97B1-38D5F02F1DE7}" presName="sibTrans" presStyleCnt="0"/>
      <dgm:spPr/>
    </dgm:pt>
    <dgm:pt modelId="{CDA9D330-DB76-498D-A097-6A73F1BCF7C2}" type="pres">
      <dgm:prSet presAssocID="{100388DE-90E7-4D03-AF09-FA5F5A77D681}" presName="node" presStyleLbl="alignAccFollowNode1" presStyleIdx="1" presStyleCnt="4">
        <dgm:presLayoutVars>
          <dgm:bulletEnabled val="1"/>
        </dgm:presLayoutVars>
      </dgm:prSet>
      <dgm:spPr/>
    </dgm:pt>
    <dgm:pt modelId="{22250DCD-4496-489E-8911-A02D77BAD9A0}" type="pres">
      <dgm:prSet presAssocID="{A4DFA32E-47CF-4605-8FD7-F3E1E1978FBD}" presName="vSp" presStyleCnt="0"/>
      <dgm:spPr/>
    </dgm:pt>
    <dgm:pt modelId="{30B67706-671C-4327-BC40-3830508ADD65}" type="pres">
      <dgm:prSet presAssocID="{6582FBAE-4F81-499F-AF7E-97DC0D2A64A8}" presName="horFlow" presStyleCnt="0"/>
      <dgm:spPr/>
    </dgm:pt>
    <dgm:pt modelId="{690E0FED-23EA-4DF6-BF9D-D872F82C5F8E}" type="pres">
      <dgm:prSet presAssocID="{6582FBAE-4F81-499F-AF7E-97DC0D2A64A8}" presName="bigChev" presStyleLbl="node1" presStyleIdx="1" presStyleCnt="2"/>
      <dgm:spPr/>
    </dgm:pt>
    <dgm:pt modelId="{50715814-CD15-494C-88C0-4EA1D756E7BD}" type="pres">
      <dgm:prSet presAssocID="{63812D75-C948-4C69-B59D-8246FB7E54E1}" presName="parTrans" presStyleCnt="0"/>
      <dgm:spPr/>
    </dgm:pt>
    <dgm:pt modelId="{3D0AA222-9680-412B-9697-54FD89BEE340}" type="pres">
      <dgm:prSet presAssocID="{0BC8155D-FD1A-4177-B984-6A974F6B9DCE}" presName="node" presStyleLbl="alignAccFollowNode1" presStyleIdx="2" presStyleCnt="4">
        <dgm:presLayoutVars>
          <dgm:bulletEnabled val="1"/>
        </dgm:presLayoutVars>
      </dgm:prSet>
      <dgm:spPr/>
    </dgm:pt>
    <dgm:pt modelId="{865F0695-5082-43B5-A0FA-FDA8E1E04886}" type="pres">
      <dgm:prSet presAssocID="{8035D474-6312-4C97-B398-3A30EBD83E41}" presName="sibTrans" presStyleCnt="0"/>
      <dgm:spPr/>
    </dgm:pt>
    <dgm:pt modelId="{76B4FB15-2670-49B4-91CF-6166D8E1EFD4}" type="pres">
      <dgm:prSet presAssocID="{65F1893C-3BA4-4941-A25F-84855CCE5E96}" presName="node" presStyleLbl="alignAccFollowNode1" presStyleIdx="3" presStyleCnt="4">
        <dgm:presLayoutVars>
          <dgm:bulletEnabled val="1"/>
        </dgm:presLayoutVars>
      </dgm:prSet>
      <dgm:spPr/>
    </dgm:pt>
  </dgm:ptLst>
  <dgm:cxnLst>
    <dgm:cxn modelId="{08161307-C736-436C-8C09-6AA98474C332}" srcId="{8BF8DA70-989D-4DD9-88D4-4CDEAD1922CF}" destId="{6582FBAE-4F81-499F-AF7E-97DC0D2A64A8}" srcOrd="1" destOrd="0" parTransId="{20C882F7-CC1C-4865-AA26-3C2829A83E24}" sibTransId="{C19264F8-362E-42DA-AFC8-ED81CA85F59B}"/>
    <dgm:cxn modelId="{24E9E51F-1EB6-463B-81D9-5BEAEF988A23}" type="presOf" srcId="{A4DFA32E-47CF-4605-8FD7-F3E1E1978FBD}" destId="{2CDF04CD-7599-44F8-9C1C-A867601D9B37}" srcOrd="0" destOrd="0" presId="urn:microsoft.com/office/officeart/2005/8/layout/lProcess3"/>
    <dgm:cxn modelId="{B1DC1521-303F-42B8-B1F4-94A689FF0D9F}" type="presOf" srcId="{65F1893C-3BA4-4941-A25F-84855CCE5E96}" destId="{76B4FB15-2670-49B4-91CF-6166D8E1EFD4}" srcOrd="0" destOrd="0" presId="urn:microsoft.com/office/officeart/2005/8/layout/lProcess3"/>
    <dgm:cxn modelId="{A8A79A31-EF8C-48F8-8096-511E3D06C7A7}" srcId="{A4DFA32E-47CF-4605-8FD7-F3E1E1978FBD}" destId="{100388DE-90E7-4D03-AF09-FA5F5A77D681}" srcOrd="1" destOrd="0" parTransId="{7E3D9A5F-A039-474B-9219-B2D7D0BAC68A}" sibTransId="{6541928E-BDAC-4BAE-8F22-AAFEC842767F}"/>
    <dgm:cxn modelId="{67AC0243-06C8-4F1E-B907-C03C315F8C0B}" type="presOf" srcId="{303D5149-95D2-48EE-81AF-CCC98299E26B}" destId="{7C65E1E4-34BD-4D21-BFE0-FE525EEDE053}" srcOrd="0" destOrd="0" presId="urn:microsoft.com/office/officeart/2005/8/layout/lProcess3"/>
    <dgm:cxn modelId="{BAA1F74A-1B86-455C-AD19-4BF4F5C6783F}" srcId="{6582FBAE-4F81-499F-AF7E-97DC0D2A64A8}" destId="{0BC8155D-FD1A-4177-B984-6A974F6B9DCE}" srcOrd="0" destOrd="0" parTransId="{63812D75-C948-4C69-B59D-8246FB7E54E1}" sibTransId="{8035D474-6312-4C97-B398-3A30EBD83E41}"/>
    <dgm:cxn modelId="{A1681A6C-1788-4F96-9D43-FF83E418D9C1}" type="presOf" srcId="{0BC8155D-FD1A-4177-B984-6A974F6B9DCE}" destId="{3D0AA222-9680-412B-9697-54FD89BEE340}" srcOrd="0" destOrd="0" presId="urn:microsoft.com/office/officeart/2005/8/layout/lProcess3"/>
    <dgm:cxn modelId="{1C6D8C7E-27B3-4088-9447-137E9AE0F3A1}" type="presOf" srcId="{8BF8DA70-989D-4DD9-88D4-4CDEAD1922CF}" destId="{3F6556B1-7359-4918-9A80-B423FE11E559}" srcOrd="0" destOrd="0" presId="urn:microsoft.com/office/officeart/2005/8/layout/lProcess3"/>
    <dgm:cxn modelId="{2457027F-C447-46BC-BCA8-A95353EFE34B}" srcId="{A4DFA32E-47CF-4605-8FD7-F3E1E1978FBD}" destId="{303D5149-95D2-48EE-81AF-CCC98299E26B}" srcOrd="0" destOrd="0" parTransId="{D155C52E-3AD8-4A62-8BFB-485528CBFB9B}" sibTransId="{535CD923-324E-4DA9-97B1-38D5F02F1DE7}"/>
    <dgm:cxn modelId="{4C37EE90-85F5-496B-942A-BC30974EC3D8}" srcId="{8BF8DA70-989D-4DD9-88D4-4CDEAD1922CF}" destId="{A4DFA32E-47CF-4605-8FD7-F3E1E1978FBD}" srcOrd="0" destOrd="0" parTransId="{EEADDD09-96E2-4DC2-A9A0-352B06B9B9E4}" sibTransId="{30392C1E-BA09-48DC-A925-31D8506A634A}"/>
    <dgm:cxn modelId="{9F4819B7-EF66-4F8A-AB02-022EB3C66308}" srcId="{6582FBAE-4F81-499F-AF7E-97DC0D2A64A8}" destId="{65F1893C-3BA4-4941-A25F-84855CCE5E96}" srcOrd="1" destOrd="0" parTransId="{3863C6D6-50DE-4FC9-AADC-D45E5567F874}" sibTransId="{E91D0B26-E31F-4133-B9FE-B6055AC2C310}"/>
    <dgm:cxn modelId="{3BA6B7CA-9FC1-4007-8FDE-5A0224FCE47A}" type="presOf" srcId="{100388DE-90E7-4D03-AF09-FA5F5A77D681}" destId="{CDA9D330-DB76-498D-A097-6A73F1BCF7C2}" srcOrd="0" destOrd="0" presId="urn:microsoft.com/office/officeart/2005/8/layout/lProcess3"/>
    <dgm:cxn modelId="{D01DD3E8-4A8E-4BDA-A52C-8A1585491849}" type="presOf" srcId="{6582FBAE-4F81-499F-AF7E-97DC0D2A64A8}" destId="{690E0FED-23EA-4DF6-BF9D-D872F82C5F8E}" srcOrd="0" destOrd="0" presId="urn:microsoft.com/office/officeart/2005/8/layout/lProcess3"/>
    <dgm:cxn modelId="{CC0AE489-64A1-40B0-81D1-5C61CD857954}" type="presParOf" srcId="{3F6556B1-7359-4918-9A80-B423FE11E559}" destId="{ADF482BB-6CB6-42F5-92D2-8A62AFB2AAD1}" srcOrd="0" destOrd="0" presId="urn:microsoft.com/office/officeart/2005/8/layout/lProcess3"/>
    <dgm:cxn modelId="{424DE7E1-93CA-4AF1-9BDF-04BCF3033B01}" type="presParOf" srcId="{ADF482BB-6CB6-42F5-92D2-8A62AFB2AAD1}" destId="{2CDF04CD-7599-44F8-9C1C-A867601D9B37}" srcOrd="0" destOrd="0" presId="urn:microsoft.com/office/officeart/2005/8/layout/lProcess3"/>
    <dgm:cxn modelId="{5E2FA742-C745-423D-BEC8-ACE8CCD74AE3}" type="presParOf" srcId="{ADF482BB-6CB6-42F5-92D2-8A62AFB2AAD1}" destId="{EBE780D1-22CA-4B25-ADC9-8F214CB88003}" srcOrd="1" destOrd="0" presId="urn:microsoft.com/office/officeart/2005/8/layout/lProcess3"/>
    <dgm:cxn modelId="{4C37FE25-6B5C-47DC-97A1-3E73AF95A2A2}" type="presParOf" srcId="{ADF482BB-6CB6-42F5-92D2-8A62AFB2AAD1}" destId="{7C65E1E4-34BD-4D21-BFE0-FE525EEDE053}" srcOrd="2" destOrd="0" presId="urn:microsoft.com/office/officeart/2005/8/layout/lProcess3"/>
    <dgm:cxn modelId="{3731F59D-2F2D-48B4-A9F3-16F27F9130BB}" type="presParOf" srcId="{ADF482BB-6CB6-42F5-92D2-8A62AFB2AAD1}" destId="{0CB8FD48-FCBD-47ED-9FE2-6BAF36183E99}" srcOrd="3" destOrd="0" presId="urn:microsoft.com/office/officeart/2005/8/layout/lProcess3"/>
    <dgm:cxn modelId="{4FAE8323-A1E4-4F79-944D-A05C740AFB7C}" type="presParOf" srcId="{ADF482BB-6CB6-42F5-92D2-8A62AFB2AAD1}" destId="{CDA9D330-DB76-498D-A097-6A73F1BCF7C2}" srcOrd="4" destOrd="0" presId="urn:microsoft.com/office/officeart/2005/8/layout/lProcess3"/>
    <dgm:cxn modelId="{F1CDF7C2-1433-40F1-B35E-8E70558EE5A6}" type="presParOf" srcId="{3F6556B1-7359-4918-9A80-B423FE11E559}" destId="{22250DCD-4496-489E-8911-A02D77BAD9A0}" srcOrd="1" destOrd="0" presId="urn:microsoft.com/office/officeart/2005/8/layout/lProcess3"/>
    <dgm:cxn modelId="{3B31E453-E7CE-4231-9454-D09F62D6AE63}" type="presParOf" srcId="{3F6556B1-7359-4918-9A80-B423FE11E559}" destId="{30B67706-671C-4327-BC40-3830508ADD65}" srcOrd="2" destOrd="0" presId="urn:microsoft.com/office/officeart/2005/8/layout/lProcess3"/>
    <dgm:cxn modelId="{656F2F57-A640-4CA2-8013-497DB3425661}" type="presParOf" srcId="{30B67706-671C-4327-BC40-3830508ADD65}" destId="{690E0FED-23EA-4DF6-BF9D-D872F82C5F8E}" srcOrd="0" destOrd="0" presId="urn:microsoft.com/office/officeart/2005/8/layout/lProcess3"/>
    <dgm:cxn modelId="{9A3CAEF6-C6E8-4823-B878-020A27B4FEA8}" type="presParOf" srcId="{30B67706-671C-4327-BC40-3830508ADD65}" destId="{50715814-CD15-494C-88C0-4EA1D756E7BD}" srcOrd="1" destOrd="0" presId="urn:microsoft.com/office/officeart/2005/8/layout/lProcess3"/>
    <dgm:cxn modelId="{328751D1-11C9-47CE-8F1C-ABD819F63C24}" type="presParOf" srcId="{30B67706-671C-4327-BC40-3830508ADD65}" destId="{3D0AA222-9680-412B-9697-54FD89BEE340}" srcOrd="2" destOrd="0" presId="urn:microsoft.com/office/officeart/2005/8/layout/lProcess3"/>
    <dgm:cxn modelId="{47A2948E-AA2E-4253-80FC-C8F1B5C27BF6}" type="presParOf" srcId="{30B67706-671C-4327-BC40-3830508ADD65}" destId="{865F0695-5082-43B5-A0FA-FDA8E1E04886}" srcOrd="3" destOrd="0" presId="urn:microsoft.com/office/officeart/2005/8/layout/lProcess3"/>
    <dgm:cxn modelId="{8C3837C3-7E10-4AB0-8EA1-1BDD2E50F694}" type="presParOf" srcId="{30B67706-671C-4327-BC40-3830508ADD65}" destId="{76B4FB15-2670-49B4-91CF-6166D8E1EFD4}"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BF8DA70-989D-4DD9-88D4-4CDEAD1922CF}"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A4DFA32E-47CF-4605-8FD7-F3E1E1978FBD}">
      <dgm:prSet/>
      <dgm:spPr/>
      <dgm:t>
        <a:bodyPr/>
        <a:lstStyle/>
        <a:p>
          <a:r>
            <a:rPr lang="en-US" b="0" i="0"/>
            <a:t>An easy way to produce simple harmonic motion by using uniform circular motion.</a:t>
          </a:r>
          <a:endParaRPr lang="en-US"/>
        </a:p>
      </dgm:t>
    </dgm:pt>
    <dgm:pt modelId="{EEADDD09-96E2-4DC2-A9A0-352B06B9B9E4}" type="parTrans" cxnId="{4C37EE90-85F5-496B-942A-BC30974EC3D8}">
      <dgm:prSet/>
      <dgm:spPr/>
      <dgm:t>
        <a:bodyPr/>
        <a:lstStyle/>
        <a:p>
          <a:endParaRPr lang="en-US"/>
        </a:p>
      </dgm:t>
    </dgm:pt>
    <dgm:pt modelId="{30392C1E-BA09-48DC-A925-31D8506A634A}" type="sibTrans" cxnId="{4C37EE90-85F5-496B-942A-BC30974EC3D8}">
      <dgm:prSet/>
      <dgm:spPr/>
      <dgm:t>
        <a:bodyPr/>
        <a:lstStyle/>
        <a:p>
          <a:endParaRPr lang="en-US"/>
        </a:p>
      </dgm:t>
    </dgm:pt>
    <dgm:pt modelId="{303D5149-95D2-48EE-81AF-CCC98299E26B}">
      <dgm:prSet/>
      <dgm:spPr/>
      <dgm:t>
        <a:bodyPr/>
        <a:lstStyle/>
        <a:p>
          <a:r>
            <a:rPr lang="en-US" dirty="0"/>
            <a:t>The point travels around the circle at constant angular velocity  ω</a:t>
          </a:r>
        </a:p>
      </dgm:t>
    </dgm:pt>
    <dgm:pt modelId="{D155C52E-3AD8-4A62-8BFB-485528CBFB9B}" type="parTrans" cxnId="{2457027F-C447-46BC-BCA8-A95353EFE34B}">
      <dgm:prSet/>
      <dgm:spPr/>
      <dgm:t>
        <a:bodyPr/>
        <a:lstStyle/>
        <a:p>
          <a:endParaRPr lang="en-US"/>
        </a:p>
      </dgm:t>
    </dgm:pt>
    <dgm:pt modelId="{535CD923-324E-4DA9-97B1-38D5F02F1DE7}" type="sibTrans" cxnId="{2457027F-C447-46BC-BCA8-A95353EFE34B}">
      <dgm:prSet/>
      <dgm:spPr/>
      <dgm:t>
        <a:bodyPr/>
        <a:lstStyle/>
        <a:p>
          <a:endParaRPr lang="en-US"/>
        </a:p>
      </dgm:t>
    </dgm:pt>
    <dgm:pt modelId="{100388DE-90E7-4D03-AF09-FA5F5A77D681}">
      <dgm:prSet/>
      <dgm:spPr/>
      <dgm:t>
        <a:bodyPr/>
        <a:lstStyle/>
        <a:p>
          <a:r>
            <a:rPr lang="en-US" dirty="0"/>
            <a:t>The point P is analogous to an object on the merry-go-round.</a:t>
          </a:r>
        </a:p>
      </dgm:t>
    </dgm:pt>
    <dgm:pt modelId="{7E3D9A5F-A039-474B-9219-B2D7D0BAC68A}" type="parTrans" cxnId="{A8A79A31-EF8C-48F8-8096-511E3D06C7A7}">
      <dgm:prSet/>
      <dgm:spPr/>
      <dgm:t>
        <a:bodyPr/>
        <a:lstStyle/>
        <a:p>
          <a:endParaRPr lang="en-US"/>
        </a:p>
      </dgm:t>
    </dgm:pt>
    <dgm:pt modelId="{6541928E-BDAC-4BAE-8F22-AAFEC842767F}" type="sibTrans" cxnId="{A8A79A31-EF8C-48F8-8096-511E3D06C7A7}">
      <dgm:prSet/>
      <dgm:spPr/>
      <dgm:t>
        <a:bodyPr/>
        <a:lstStyle/>
        <a:p>
          <a:endParaRPr lang="en-US"/>
        </a:p>
      </dgm:t>
    </dgm:pt>
    <dgm:pt modelId="{6582FBAE-4F81-499F-AF7E-97DC0D2A64A8}">
      <dgm:prSet/>
      <dgm:spPr/>
      <dgm:t>
        <a:bodyPr/>
        <a:lstStyle/>
        <a:p>
          <a:r>
            <a:rPr lang="en-US" dirty="0"/>
            <a:t>The projection of the position of P onto a fixed axis undergoes simple harmonic motion</a:t>
          </a:r>
        </a:p>
      </dgm:t>
    </dgm:pt>
    <dgm:pt modelId="{20C882F7-CC1C-4865-AA26-3C2829A83E24}" type="parTrans" cxnId="{08161307-C736-436C-8C09-6AA98474C332}">
      <dgm:prSet/>
      <dgm:spPr/>
      <dgm:t>
        <a:bodyPr/>
        <a:lstStyle/>
        <a:p>
          <a:endParaRPr lang="en-US"/>
        </a:p>
      </dgm:t>
    </dgm:pt>
    <dgm:pt modelId="{C19264F8-362E-42DA-AFC8-ED81CA85F59B}" type="sibTrans" cxnId="{08161307-C736-436C-8C09-6AA98474C332}">
      <dgm:prSet/>
      <dgm:spPr/>
      <dgm:t>
        <a:bodyPr/>
        <a:lstStyle/>
        <a:p>
          <a:endParaRPr lang="en-US"/>
        </a:p>
      </dgm:t>
    </dgm:pt>
    <dgm:pt modelId="{0BC8155D-FD1A-4177-B984-6A974F6B9DCE}">
      <dgm:prSet/>
      <dgm:spPr/>
      <dgm:t>
        <a:bodyPr/>
        <a:lstStyle/>
        <a:p>
          <a:r>
            <a:rPr lang="en-US" dirty="0"/>
            <a:t>It is analogous to the shadow of the object.</a:t>
          </a:r>
        </a:p>
      </dgm:t>
    </dgm:pt>
    <dgm:pt modelId="{63812D75-C948-4C69-B59D-8246FB7E54E1}" type="parTrans" cxnId="{BAA1F74A-1B86-455C-AD19-4BF4F5C6783F}">
      <dgm:prSet/>
      <dgm:spPr/>
      <dgm:t>
        <a:bodyPr/>
        <a:lstStyle/>
        <a:p>
          <a:endParaRPr lang="en-US"/>
        </a:p>
      </dgm:t>
    </dgm:pt>
    <dgm:pt modelId="{8035D474-6312-4C97-B398-3A30EBD83E41}" type="sibTrans" cxnId="{BAA1F74A-1B86-455C-AD19-4BF4F5C6783F}">
      <dgm:prSet/>
      <dgm:spPr/>
      <dgm:t>
        <a:bodyPr/>
        <a:lstStyle/>
        <a:p>
          <a:endParaRPr lang="en-US"/>
        </a:p>
      </dgm:t>
    </dgm:pt>
    <dgm:pt modelId="{65F1893C-3BA4-4941-A25F-84855CCE5E96}">
      <dgm:prSet/>
      <dgm:spPr>
        <a:blipFill>
          <a:blip xmlns:r="http://schemas.openxmlformats.org/officeDocument/2006/relationships" r:embed="rId1"/>
          <a:stretch>
            <a:fillRect/>
          </a:stretch>
        </a:blipFill>
      </dgm:spPr>
      <dgm:t>
        <a:bodyPr/>
        <a:lstStyle/>
        <a:p>
          <a:r>
            <a:rPr lang="en-US">
              <a:noFill/>
            </a:rPr>
            <a:t> </a:t>
          </a:r>
        </a:p>
      </dgm:t>
    </dgm:pt>
    <dgm:pt modelId="{3863C6D6-50DE-4FC9-AADC-D45E5567F874}" type="parTrans" cxnId="{9F4819B7-EF66-4F8A-AB02-022EB3C66308}">
      <dgm:prSet/>
      <dgm:spPr/>
      <dgm:t>
        <a:bodyPr/>
        <a:lstStyle/>
        <a:p>
          <a:endParaRPr lang="en-US"/>
        </a:p>
      </dgm:t>
    </dgm:pt>
    <dgm:pt modelId="{E91D0B26-E31F-4133-B9FE-B6055AC2C310}" type="sibTrans" cxnId="{9F4819B7-EF66-4F8A-AB02-022EB3C66308}">
      <dgm:prSet/>
      <dgm:spPr/>
      <dgm:t>
        <a:bodyPr/>
        <a:lstStyle/>
        <a:p>
          <a:endParaRPr lang="en-US"/>
        </a:p>
      </dgm:t>
    </dgm:pt>
    <dgm:pt modelId="{3F6556B1-7359-4918-9A80-B423FE11E559}" type="pres">
      <dgm:prSet presAssocID="{8BF8DA70-989D-4DD9-88D4-4CDEAD1922CF}" presName="Name0" presStyleCnt="0">
        <dgm:presLayoutVars>
          <dgm:chPref val="3"/>
          <dgm:dir/>
          <dgm:animLvl val="lvl"/>
          <dgm:resizeHandles/>
        </dgm:presLayoutVars>
      </dgm:prSet>
      <dgm:spPr/>
    </dgm:pt>
    <dgm:pt modelId="{ADF482BB-6CB6-42F5-92D2-8A62AFB2AAD1}" type="pres">
      <dgm:prSet presAssocID="{A4DFA32E-47CF-4605-8FD7-F3E1E1978FBD}" presName="horFlow" presStyleCnt="0"/>
      <dgm:spPr/>
    </dgm:pt>
    <dgm:pt modelId="{2CDF04CD-7599-44F8-9C1C-A867601D9B37}" type="pres">
      <dgm:prSet presAssocID="{A4DFA32E-47CF-4605-8FD7-F3E1E1978FBD}" presName="bigChev" presStyleLbl="node1" presStyleIdx="0" presStyleCnt="2"/>
      <dgm:spPr/>
    </dgm:pt>
    <dgm:pt modelId="{EBE780D1-22CA-4B25-ADC9-8F214CB88003}" type="pres">
      <dgm:prSet presAssocID="{D155C52E-3AD8-4A62-8BFB-485528CBFB9B}" presName="parTrans" presStyleCnt="0"/>
      <dgm:spPr/>
    </dgm:pt>
    <dgm:pt modelId="{7C65E1E4-34BD-4D21-BFE0-FE525EEDE053}" type="pres">
      <dgm:prSet presAssocID="{303D5149-95D2-48EE-81AF-CCC98299E26B}" presName="node" presStyleLbl="alignAccFollowNode1" presStyleIdx="0" presStyleCnt="4">
        <dgm:presLayoutVars>
          <dgm:bulletEnabled val="1"/>
        </dgm:presLayoutVars>
      </dgm:prSet>
      <dgm:spPr/>
    </dgm:pt>
    <dgm:pt modelId="{0CB8FD48-FCBD-47ED-9FE2-6BAF36183E99}" type="pres">
      <dgm:prSet presAssocID="{535CD923-324E-4DA9-97B1-38D5F02F1DE7}" presName="sibTrans" presStyleCnt="0"/>
      <dgm:spPr/>
    </dgm:pt>
    <dgm:pt modelId="{CDA9D330-DB76-498D-A097-6A73F1BCF7C2}" type="pres">
      <dgm:prSet presAssocID="{100388DE-90E7-4D03-AF09-FA5F5A77D681}" presName="node" presStyleLbl="alignAccFollowNode1" presStyleIdx="1" presStyleCnt="4">
        <dgm:presLayoutVars>
          <dgm:bulletEnabled val="1"/>
        </dgm:presLayoutVars>
      </dgm:prSet>
      <dgm:spPr/>
    </dgm:pt>
    <dgm:pt modelId="{22250DCD-4496-489E-8911-A02D77BAD9A0}" type="pres">
      <dgm:prSet presAssocID="{A4DFA32E-47CF-4605-8FD7-F3E1E1978FBD}" presName="vSp" presStyleCnt="0"/>
      <dgm:spPr/>
    </dgm:pt>
    <dgm:pt modelId="{30B67706-671C-4327-BC40-3830508ADD65}" type="pres">
      <dgm:prSet presAssocID="{6582FBAE-4F81-499F-AF7E-97DC0D2A64A8}" presName="horFlow" presStyleCnt="0"/>
      <dgm:spPr/>
    </dgm:pt>
    <dgm:pt modelId="{690E0FED-23EA-4DF6-BF9D-D872F82C5F8E}" type="pres">
      <dgm:prSet presAssocID="{6582FBAE-4F81-499F-AF7E-97DC0D2A64A8}" presName="bigChev" presStyleLbl="node1" presStyleIdx="1" presStyleCnt="2"/>
      <dgm:spPr/>
    </dgm:pt>
    <dgm:pt modelId="{50715814-CD15-494C-88C0-4EA1D756E7BD}" type="pres">
      <dgm:prSet presAssocID="{63812D75-C948-4C69-B59D-8246FB7E54E1}" presName="parTrans" presStyleCnt="0"/>
      <dgm:spPr/>
    </dgm:pt>
    <dgm:pt modelId="{3D0AA222-9680-412B-9697-54FD89BEE340}" type="pres">
      <dgm:prSet presAssocID="{0BC8155D-FD1A-4177-B984-6A974F6B9DCE}" presName="node" presStyleLbl="alignAccFollowNode1" presStyleIdx="2" presStyleCnt="4">
        <dgm:presLayoutVars>
          <dgm:bulletEnabled val="1"/>
        </dgm:presLayoutVars>
      </dgm:prSet>
      <dgm:spPr/>
    </dgm:pt>
    <dgm:pt modelId="{865F0695-5082-43B5-A0FA-FDA8E1E04886}" type="pres">
      <dgm:prSet presAssocID="{8035D474-6312-4C97-B398-3A30EBD83E41}" presName="sibTrans" presStyleCnt="0"/>
      <dgm:spPr/>
    </dgm:pt>
    <dgm:pt modelId="{76B4FB15-2670-49B4-91CF-6166D8E1EFD4}" type="pres">
      <dgm:prSet presAssocID="{65F1893C-3BA4-4941-A25F-84855CCE5E96}" presName="node" presStyleLbl="alignAccFollowNode1" presStyleIdx="3" presStyleCnt="4">
        <dgm:presLayoutVars>
          <dgm:bulletEnabled val="1"/>
        </dgm:presLayoutVars>
      </dgm:prSet>
      <dgm:spPr/>
    </dgm:pt>
  </dgm:ptLst>
  <dgm:cxnLst>
    <dgm:cxn modelId="{08161307-C736-436C-8C09-6AA98474C332}" srcId="{8BF8DA70-989D-4DD9-88D4-4CDEAD1922CF}" destId="{6582FBAE-4F81-499F-AF7E-97DC0D2A64A8}" srcOrd="1" destOrd="0" parTransId="{20C882F7-CC1C-4865-AA26-3C2829A83E24}" sibTransId="{C19264F8-362E-42DA-AFC8-ED81CA85F59B}"/>
    <dgm:cxn modelId="{24E9E51F-1EB6-463B-81D9-5BEAEF988A23}" type="presOf" srcId="{A4DFA32E-47CF-4605-8FD7-F3E1E1978FBD}" destId="{2CDF04CD-7599-44F8-9C1C-A867601D9B37}" srcOrd="0" destOrd="0" presId="urn:microsoft.com/office/officeart/2005/8/layout/lProcess3"/>
    <dgm:cxn modelId="{B1DC1521-303F-42B8-B1F4-94A689FF0D9F}" type="presOf" srcId="{65F1893C-3BA4-4941-A25F-84855CCE5E96}" destId="{76B4FB15-2670-49B4-91CF-6166D8E1EFD4}" srcOrd="0" destOrd="0" presId="urn:microsoft.com/office/officeart/2005/8/layout/lProcess3"/>
    <dgm:cxn modelId="{A8A79A31-EF8C-48F8-8096-511E3D06C7A7}" srcId="{A4DFA32E-47CF-4605-8FD7-F3E1E1978FBD}" destId="{100388DE-90E7-4D03-AF09-FA5F5A77D681}" srcOrd="1" destOrd="0" parTransId="{7E3D9A5F-A039-474B-9219-B2D7D0BAC68A}" sibTransId="{6541928E-BDAC-4BAE-8F22-AAFEC842767F}"/>
    <dgm:cxn modelId="{67AC0243-06C8-4F1E-B907-C03C315F8C0B}" type="presOf" srcId="{303D5149-95D2-48EE-81AF-CCC98299E26B}" destId="{7C65E1E4-34BD-4D21-BFE0-FE525EEDE053}" srcOrd="0" destOrd="0" presId="urn:microsoft.com/office/officeart/2005/8/layout/lProcess3"/>
    <dgm:cxn modelId="{BAA1F74A-1B86-455C-AD19-4BF4F5C6783F}" srcId="{6582FBAE-4F81-499F-AF7E-97DC0D2A64A8}" destId="{0BC8155D-FD1A-4177-B984-6A974F6B9DCE}" srcOrd="0" destOrd="0" parTransId="{63812D75-C948-4C69-B59D-8246FB7E54E1}" sibTransId="{8035D474-6312-4C97-B398-3A30EBD83E41}"/>
    <dgm:cxn modelId="{A1681A6C-1788-4F96-9D43-FF83E418D9C1}" type="presOf" srcId="{0BC8155D-FD1A-4177-B984-6A974F6B9DCE}" destId="{3D0AA222-9680-412B-9697-54FD89BEE340}" srcOrd="0" destOrd="0" presId="urn:microsoft.com/office/officeart/2005/8/layout/lProcess3"/>
    <dgm:cxn modelId="{1C6D8C7E-27B3-4088-9447-137E9AE0F3A1}" type="presOf" srcId="{8BF8DA70-989D-4DD9-88D4-4CDEAD1922CF}" destId="{3F6556B1-7359-4918-9A80-B423FE11E559}" srcOrd="0" destOrd="0" presId="urn:microsoft.com/office/officeart/2005/8/layout/lProcess3"/>
    <dgm:cxn modelId="{2457027F-C447-46BC-BCA8-A95353EFE34B}" srcId="{A4DFA32E-47CF-4605-8FD7-F3E1E1978FBD}" destId="{303D5149-95D2-48EE-81AF-CCC98299E26B}" srcOrd="0" destOrd="0" parTransId="{D155C52E-3AD8-4A62-8BFB-485528CBFB9B}" sibTransId="{535CD923-324E-4DA9-97B1-38D5F02F1DE7}"/>
    <dgm:cxn modelId="{4C37EE90-85F5-496B-942A-BC30974EC3D8}" srcId="{8BF8DA70-989D-4DD9-88D4-4CDEAD1922CF}" destId="{A4DFA32E-47CF-4605-8FD7-F3E1E1978FBD}" srcOrd="0" destOrd="0" parTransId="{EEADDD09-96E2-4DC2-A9A0-352B06B9B9E4}" sibTransId="{30392C1E-BA09-48DC-A925-31D8506A634A}"/>
    <dgm:cxn modelId="{9F4819B7-EF66-4F8A-AB02-022EB3C66308}" srcId="{6582FBAE-4F81-499F-AF7E-97DC0D2A64A8}" destId="{65F1893C-3BA4-4941-A25F-84855CCE5E96}" srcOrd="1" destOrd="0" parTransId="{3863C6D6-50DE-4FC9-AADC-D45E5567F874}" sibTransId="{E91D0B26-E31F-4133-B9FE-B6055AC2C310}"/>
    <dgm:cxn modelId="{3BA6B7CA-9FC1-4007-8FDE-5A0224FCE47A}" type="presOf" srcId="{100388DE-90E7-4D03-AF09-FA5F5A77D681}" destId="{CDA9D330-DB76-498D-A097-6A73F1BCF7C2}" srcOrd="0" destOrd="0" presId="urn:microsoft.com/office/officeart/2005/8/layout/lProcess3"/>
    <dgm:cxn modelId="{D01DD3E8-4A8E-4BDA-A52C-8A1585491849}" type="presOf" srcId="{6582FBAE-4F81-499F-AF7E-97DC0D2A64A8}" destId="{690E0FED-23EA-4DF6-BF9D-D872F82C5F8E}" srcOrd="0" destOrd="0" presId="urn:microsoft.com/office/officeart/2005/8/layout/lProcess3"/>
    <dgm:cxn modelId="{CC0AE489-64A1-40B0-81D1-5C61CD857954}" type="presParOf" srcId="{3F6556B1-7359-4918-9A80-B423FE11E559}" destId="{ADF482BB-6CB6-42F5-92D2-8A62AFB2AAD1}" srcOrd="0" destOrd="0" presId="urn:microsoft.com/office/officeart/2005/8/layout/lProcess3"/>
    <dgm:cxn modelId="{424DE7E1-93CA-4AF1-9BDF-04BCF3033B01}" type="presParOf" srcId="{ADF482BB-6CB6-42F5-92D2-8A62AFB2AAD1}" destId="{2CDF04CD-7599-44F8-9C1C-A867601D9B37}" srcOrd="0" destOrd="0" presId="urn:microsoft.com/office/officeart/2005/8/layout/lProcess3"/>
    <dgm:cxn modelId="{5E2FA742-C745-423D-BEC8-ACE8CCD74AE3}" type="presParOf" srcId="{ADF482BB-6CB6-42F5-92D2-8A62AFB2AAD1}" destId="{EBE780D1-22CA-4B25-ADC9-8F214CB88003}" srcOrd="1" destOrd="0" presId="urn:microsoft.com/office/officeart/2005/8/layout/lProcess3"/>
    <dgm:cxn modelId="{4C37FE25-6B5C-47DC-97A1-3E73AF95A2A2}" type="presParOf" srcId="{ADF482BB-6CB6-42F5-92D2-8A62AFB2AAD1}" destId="{7C65E1E4-34BD-4D21-BFE0-FE525EEDE053}" srcOrd="2" destOrd="0" presId="urn:microsoft.com/office/officeart/2005/8/layout/lProcess3"/>
    <dgm:cxn modelId="{3731F59D-2F2D-48B4-A9F3-16F27F9130BB}" type="presParOf" srcId="{ADF482BB-6CB6-42F5-92D2-8A62AFB2AAD1}" destId="{0CB8FD48-FCBD-47ED-9FE2-6BAF36183E99}" srcOrd="3" destOrd="0" presId="urn:microsoft.com/office/officeart/2005/8/layout/lProcess3"/>
    <dgm:cxn modelId="{4FAE8323-A1E4-4F79-944D-A05C740AFB7C}" type="presParOf" srcId="{ADF482BB-6CB6-42F5-92D2-8A62AFB2AAD1}" destId="{CDA9D330-DB76-498D-A097-6A73F1BCF7C2}" srcOrd="4" destOrd="0" presId="urn:microsoft.com/office/officeart/2005/8/layout/lProcess3"/>
    <dgm:cxn modelId="{F1CDF7C2-1433-40F1-B35E-8E70558EE5A6}" type="presParOf" srcId="{3F6556B1-7359-4918-9A80-B423FE11E559}" destId="{22250DCD-4496-489E-8911-A02D77BAD9A0}" srcOrd="1" destOrd="0" presId="urn:microsoft.com/office/officeart/2005/8/layout/lProcess3"/>
    <dgm:cxn modelId="{3B31E453-E7CE-4231-9454-D09F62D6AE63}" type="presParOf" srcId="{3F6556B1-7359-4918-9A80-B423FE11E559}" destId="{30B67706-671C-4327-BC40-3830508ADD65}" srcOrd="2" destOrd="0" presId="urn:microsoft.com/office/officeart/2005/8/layout/lProcess3"/>
    <dgm:cxn modelId="{656F2F57-A640-4CA2-8013-497DB3425661}" type="presParOf" srcId="{30B67706-671C-4327-BC40-3830508ADD65}" destId="{690E0FED-23EA-4DF6-BF9D-D872F82C5F8E}" srcOrd="0" destOrd="0" presId="urn:microsoft.com/office/officeart/2005/8/layout/lProcess3"/>
    <dgm:cxn modelId="{9A3CAEF6-C6E8-4823-B878-020A27B4FEA8}" type="presParOf" srcId="{30B67706-671C-4327-BC40-3830508ADD65}" destId="{50715814-CD15-494C-88C0-4EA1D756E7BD}" srcOrd="1" destOrd="0" presId="urn:microsoft.com/office/officeart/2005/8/layout/lProcess3"/>
    <dgm:cxn modelId="{328751D1-11C9-47CE-8F1C-ABD819F63C24}" type="presParOf" srcId="{30B67706-671C-4327-BC40-3830508ADD65}" destId="{3D0AA222-9680-412B-9697-54FD89BEE340}" srcOrd="2" destOrd="0" presId="urn:microsoft.com/office/officeart/2005/8/layout/lProcess3"/>
    <dgm:cxn modelId="{47A2948E-AA2E-4253-80FC-C8F1B5C27BF6}" type="presParOf" srcId="{30B67706-671C-4327-BC40-3830508ADD65}" destId="{865F0695-5082-43B5-A0FA-FDA8E1E04886}" srcOrd="3" destOrd="0" presId="urn:microsoft.com/office/officeart/2005/8/layout/lProcess3"/>
    <dgm:cxn modelId="{8C3837C3-7E10-4AB0-8EA1-1BDD2E50F694}" type="presParOf" srcId="{30B67706-671C-4327-BC40-3830508ADD65}" destId="{76B4FB15-2670-49B4-91CF-6166D8E1EFD4}"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3DC479-93B8-4BE4-A96B-2FA27B73D551}">
      <dsp:nvSpPr>
        <dsp:cNvPr id="0" name=""/>
        <dsp:cNvSpPr/>
      </dsp:nvSpPr>
      <dsp:spPr>
        <a:xfrm>
          <a:off x="102191" y="1307"/>
          <a:ext cx="2440082" cy="976033"/>
        </a:xfrm>
        <a:prstGeom prst="chevron">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kern="1200" dirty="0"/>
            <a:t>For a spring with spring constant k</a:t>
          </a:r>
        </a:p>
      </dsp:txBody>
      <dsp:txXfrm>
        <a:off x="590208" y="1307"/>
        <a:ext cx="1464049" cy="976033"/>
      </dsp:txXfrm>
    </dsp:sp>
    <dsp:sp modelId="{9DADB647-96C8-474E-A2CD-716BA6CF3F10}">
      <dsp:nvSpPr>
        <dsp:cNvPr id="0" name=""/>
        <dsp:cNvSpPr/>
      </dsp:nvSpPr>
      <dsp:spPr>
        <a:xfrm>
          <a:off x="2225064" y="84270"/>
          <a:ext cx="2025268" cy="810107"/>
        </a:xfrm>
        <a:prstGeom prst="chevron">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 xmlns:m="http://schemas.openxmlformats.org/officeDocument/2006/math">
              <m:r>
                <a:rPr lang="en-US" sz="1100" b="0" i="1" kern="1200" smtClean="0">
                  <a:latin typeface="Cambria Math" panose="02040503050406030204" pitchFamily="18" charset="0"/>
                </a:rPr>
                <m:t>𝑚𝑎</m:t>
              </m:r>
              <m:r>
                <a:rPr lang="en-US" sz="1100" b="0" i="1" kern="1200" smtClean="0">
                  <a:latin typeface="Cambria Math" panose="02040503050406030204" pitchFamily="18" charset="0"/>
                </a:rPr>
                <m:t>=−</m:t>
              </m:r>
              <m:r>
                <a:rPr lang="en-US" sz="1100" b="0" i="1" kern="1200" smtClean="0">
                  <a:latin typeface="Cambria Math" panose="02040503050406030204" pitchFamily="18" charset="0"/>
                </a:rPr>
                <m:t>𝑘𝑥</m:t>
              </m:r>
            </m:oMath>
          </a14:m>
          <a:r>
            <a:rPr lang="en-US" sz="1100" kern="1200" dirty="0"/>
            <a:t> </a:t>
          </a:r>
        </a:p>
      </dsp:txBody>
      <dsp:txXfrm>
        <a:off x="2630118" y="84270"/>
        <a:ext cx="1215161" cy="810107"/>
      </dsp:txXfrm>
    </dsp:sp>
    <dsp:sp modelId="{5FD8EA96-77E3-49F6-8AC7-FBB575E0A41C}">
      <dsp:nvSpPr>
        <dsp:cNvPr id="0" name=""/>
        <dsp:cNvSpPr/>
      </dsp:nvSpPr>
      <dsp:spPr>
        <a:xfrm>
          <a:off x="3966795" y="84270"/>
          <a:ext cx="2025268" cy="810107"/>
        </a:xfrm>
        <a:prstGeom prst="chevron">
          <a:avLst/>
        </a:prstGeom>
        <a:solidFill>
          <a:schemeClr val="accent5">
            <a:tint val="40000"/>
            <a:alpha val="90000"/>
            <a:hueOff val="-962823"/>
            <a:satOff val="-3262"/>
            <a:lumOff val="-418"/>
            <a:alphaOff val="0"/>
          </a:schemeClr>
        </a:solidFill>
        <a:ln w="6350" cap="flat" cmpd="sng" algn="ctr">
          <a:solidFill>
            <a:schemeClr val="accent5">
              <a:tint val="40000"/>
              <a:alpha val="90000"/>
              <a:hueOff val="-962823"/>
              <a:satOff val="-3262"/>
              <a:lumOff val="-41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towards equilibrium position</a:t>
          </a:r>
        </a:p>
      </dsp:txBody>
      <dsp:txXfrm>
        <a:off x="4371849" y="84270"/>
        <a:ext cx="1215161" cy="810107"/>
      </dsp:txXfrm>
    </dsp:sp>
    <dsp:sp modelId="{8F5CB5BD-939F-4264-B6A6-B84B30220AAC}">
      <dsp:nvSpPr>
        <dsp:cNvPr id="0" name=""/>
        <dsp:cNvSpPr/>
      </dsp:nvSpPr>
      <dsp:spPr>
        <a:xfrm>
          <a:off x="102191" y="1113985"/>
          <a:ext cx="2440082" cy="976033"/>
        </a:xfrm>
        <a:prstGeom prst="chevron">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kern="1200" dirty="0"/>
            <a:t>For a body moved out of equilibrium:</a:t>
          </a:r>
        </a:p>
      </dsp:txBody>
      <dsp:txXfrm>
        <a:off x="590208" y="1113985"/>
        <a:ext cx="1464049" cy="976033"/>
      </dsp:txXfrm>
    </dsp:sp>
    <dsp:sp modelId="{37708C90-5253-4AA5-99FB-688F3EE92DAA}">
      <dsp:nvSpPr>
        <dsp:cNvPr id="0" name=""/>
        <dsp:cNvSpPr/>
      </dsp:nvSpPr>
      <dsp:spPr>
        <a:xfrm>
          <a:off x="2225064" y="1196948"/>
          <a:ext cx="2025268" cy="810107"/>
        </a:xfrm>
        <a:prstGeom prst="chevron">
          <a:avLst/>
        </a:prstGeom>
        <a:solidFill>
          <a:schemeClr val="accent5">
            <a:tint val="40000"/>
            <a:alpha val="90000"/>
            <a:hueOff val="-1925647"/>
            <a:satOff val="-6523"/>
            <a:lumOff val="-837"/>
            <a:alphaOff val="0"/>
          </a:schemeClr>
        </a:solidFill>
        <a:ln w="6350" cap="flat" cmpd="sng" algn="ctr">
          <a:solidFill>
            <a:schemeClr val="accent5">
              <a:tint val="40000"/>
              <a:alpha val="90000"/>
              <a:hueOff val="-1925647"/>
              <a:satOff val="-6523"/>
              <a:lumOff val="-837"/>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f>
                  <m:fPr>
                    <m:ctrlPr>
                      <a:rPr lang="en-US" sz="1100" b="0" i="1" kern="1200" smtClean="0">
                        <a:latin typeface="Cambria Math" panose="02040503050406030204" pitchFamily="18" charset="0"/>
                      </a:rPr>
                    </m:ctrlPr>
                  </m:fPr>
                  <m:num>
                    <m:sSup>
                      <m:sSupPr>
                        <m:ctrlPr>
                          <a:rPr lang="en-US" sz="1100" b="0" i="1" kern="1200" smtClean="0">
                            <a:latin typeface="Cambria Math" panose="02040503050406030204" pitchFamily="18" charset="0"/>
                          </a:rPr>
                        </m:ctrlPr>
                      </m:sSupPr>
                      <m:e>
                        <m:r>
                          <a:rPr lang="en-US" sz="1100" b="0" i="1" kern="1200" smtClean="0">
                            <a:latin typeface="Cambria Math" panose="02040503050406030204" pitchFamily="18" charset="0"/>
                          </a:rPr>
                          <m:t>𝑑</m:t>
                        </m:r>
                      </m:e>
                      <m:sup>
                        <m:r>
                          <a:rPr lang="en-US" sz="1100" b="0" i="1" kern="1200" smtClean="0">
                            <a:latin typeface="Cambria Math" panose="02040503050406030204" pitchFamily="18" charset="0"/>
                          </a:rPr>
                          <m:t>2</m:t>
                        </m:r>
                      </m:sup>
                    </m:sSup>
                    <m:r>
                      <a:rPr lang="en-US" sz="1100" b="0" i="1" kern="1200" smtClean="0">
                        <a:latin typeface="Cambria Math" panose="02040503050406030204" pitchFamily="18" charset="0"/>
                      </a:rPr>
                      <m:t>𝑥</m:t>
                    </m:r>
                  </m:num>
                  <m:den>
                    <m:r>
                      <a:rPr lang="en-US" sz="1100" b="0" i="1" kern="1200" smtClean="0">
                        <a:latin typeface="Cambria Math" panose="02040503050406030204" pitchFamily="18" charset="0"/>
                      </a:rPr>
                      <m:t>𝑑</m:t>
                    </m:r>
                    <m:sSup>
                      <m:sSupPr>
                        <m:ctrlPr>
                          <a:rPr lang="en-US" sz="1100" b="0" i="1" kern="1200" smtClean="0">
                            <a:latin typeface="Cambria Math" panose="02040503050406030204" pitchFamily="18" charset="0"/>
                          </a:rPr>
                        </m:ctrlPr>
                      </m:sSupPr>
                      <m:e>
                        <m:r>
                          <a:rPr lang="en-US" sz="1100" b="0" i="1" kern="1200" smtClean="0">
                            <a:latin typeface="Cambria Math" panose="02040503050406030204" pitchFamily="18" charset="0"/>
                          </a:rPr>
                          <m:t>𝑡</m:t>
                        </m:r>
                      </m:e>
                      <m:sup>
                        <m:r>
                          <a:rPr lang="en-US" sz="1100" b="0" i="1" kern="1200" smtClean="0">
                            <a:latin typeface="Cambria Math" panose="02040503050406030204" pitchFamily="18" charset="0"/>
                          </a:rPr>
                          <m:t>2</m:t>
                        </m:r>
                      </m:sup>
                    </m:sSup>
                  </m:den>
                </m:f>
                <m:r>
                  <a:rPr lang="en-US" sz="1100" b="0" i="1" kern="1200" smtClean="0">
                    <a:latin typeface="Cambria Math" panose="02040503050406030204" pitchFamily="18" charset="0"/>
                  </a:rPr>
                  <m:t>=−</m:t>
                </m:r>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𝑘</m:t>
                    </m:r>
                  </m:num>
                  <m:den>
                    <m:r>
                      <a:rPr lang="en-US" sz="1100" b="0" i="1" kern="1200" smtClean="0">
                        <a:latin typeface="Cambria Math" panose="02040503050406030204" pitchFamily="18" charset="0"/>
                      </a:rPr>
                      <m:t>𝑚</m:t>
                    </m:r>
                  </m:den>
                </m:f>
                <m:r>
                  <a:rPr lang="en-US" sz="1100" b="0" i="1" kern="1200" smtClean="0">
                    <a:latin typeface="Cambria Math" panose="02040503050406030204" pitchFamily="18" charset="0"/>
                  </a:rPr>
                  <m:t>𝑥</m:t>
                </m:r>
              </m:oMath>
            </m:oMathPara>
          </a14:m>
          <a:endParaRPr lang="en-US" sz="1100" kern="1200" dirty="0"/>
        </a:p>
      </dsp:txBody>
      <dsp:txXfrm>
        <a:off x="2630118" y="1196948"/>
        <a:ext cx="1215161" cy="810107"/>
      </dsp:txXfrm>
    </dsp:sp>
    <dsp:sp modelId="{F59CB872-FF42-4432-A289-3C8FE2C0A13D}">
      <dsp:nvSpPr>
        <dsp:cNvPr id="0" name=""/>
        <dsp:cNvSpPr/>
      </dsp:nvSpPr>
      <dsp:spPr>
        <a:xfrm>
          <a:off x="3966795" y="1196948"/>
          <a:ext cx="2025268" cy="810107"/>
        </a:xfrm>
        <a:prstGeom prst="chevron">
          <a:avLst/>
        </a:prstGeom>
        <a:solidFill>
          <a:schemeClr val="accent5">
            <a:tint val="40000"/>
            <a:alpha val="90000"/>
            <a:hueOff val="-2888470"/>
            <a:satOff val="-9785"/>
            <a:lumOff val="-1255"/>
            <a:alphaOff val="0"/>
          </a:schemeClr>
        </a:solidFill>
        <a:ln w="6350" cap="flat" cmpd="sng" algn="ctr">
          <a:solidFill>
            <a:schemeClr val="accent5">
              <a:tint val="40000"/>
              <a:alpha val="90000"/>
              <a:hueOff val="-2888470"/>
              <a:satOff val="-9785"/>
              <a:lumOff val="-1255"/>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1100" b="0" i="1" kern="1200" smtClean="0">
                    <a:latin typeface="Cambria Math" panose="02040503050406030204" pitchFamily="18" charset="0"/>
                  </a:rPr>
                  <m:t>𝑥</m:t>
                </m:r>
                <m:r>
                  <a:rPr lang="en-US" sz="1100" b="0" i="1" kern="1200" smtClean="0">
                    <a:latin typeface="Cambria Math" panose="02040503050406030204" pitchFamily="18" charset="0"/>
                  </a:rPr>
                  <m:t>=</m:t>
                </m:r>
                <m:r>
                  <a:rPr lang="en-US" sz="1100" b="0" i="1" kern="1200" smtClean="0">
                    <a:latin typeface="Cambria Math" panose="02040503050406030204" pitchFamily="18" charset="0"/>
                  </a:rPr>
                  <m:t>𝐴</m:t>
                </m:r>
                <m:func>
                  <m:funcPr>
                    <m:ctrlPr>
                      <a:rPr lang="en-US" sz="1100" b="0" i="1" kern="1200" smtClean="0">
                        <a:latin typeface="Cambria Math" panose="02040503050406030204" pitchFamily="18" charset="0"/>
                      </a:rPr>
                    </m:ctrlPr>
                  </m:funcPr>
                  <m:fName>
                    <m:r>
                      <m:rPr>
                        <m:sty m:val="p"/>
                      </m:rPr>
                      <a:rPr lang="en-US" sz="1100" b="0" i="0" kern="1200" smtClean="0">
                        <a:latin typeface="Cambria Math" panose="02040503050406030204" pitchFamily="18" charset="0"/>
                      </a:rPr>
                      <m:t>sin</m:t>
                    </m:r>
                  </m:fName>
                  <m:e>
                    <m:r>
                      <a:rPr lang="en-US" sz="1100" b="0" i="1" kern="1200" smtClean="0">
                        <a:latin typeface="Cambria Math" panose="02040503050406030204" pitchFamily="18" charset="0"/>
                      </a:rPr>
                      <m:t>(</m:t>
                    </m:r>
                    <m:r>
                      <a:rPr lang="en-US" sz="1100" b="0" i="1" kern="1200" smtClean="0">
                        <a:latin typeface="Cambria Math" panose="02040503050406030204" pitchFamily="18" charset="0"/>
                      </a:rPr>
                      <m:t>𝜔</m:t>
                    </m:r>
                    <m:r>
                      <a:rPr lang="en-US" sz="1100" b="0" i="1" kern="1200" smtClean="0">
                        <a:latin typeface="Cambria Math" panose="02040503050406030204" pitchFamily="18" charset="0"/>
                      </a:rPr>
                      <m:t>𝑡</m:t>
                    </m:r>
                    <m:r>
                      <a:rPr lang="en-US" sz="1100" b="0" i="1" kern="1200" smtClean="0">
                        <a:latin typeface="Cambria Math" panose="02040503050406030204" pitchFamily="18" charset="0"/>
                      </a:rPr>
                      <m:t>+</m:t>
                    </m:r>
                    <m:r>
                      <a:rPr lang="en-US" sz="1100" b="0" i="1" kern="1200" smtClean="0">
                        <a:latin typeface="Cambria Math" panose="02040503050406030204" pitchFamily="18" charset="0"/>
                      </a:rPr>
                      <m:t>𝜙</m:t>
                    </m:r>
                    <m:r>
                      <a:rPr lang="en-US" sz="1100" b="0" i="1" kern="1200" smtClean="0">
                        <a:latin typeface="Cambria Math" panose="02040503050406030204" pitchFamily="18" charset="0"/>
                      </a:rPr>
                      <m:t>)</m:t>
                    </m:r>
                  </m:e>
                </m:func>
              </m:oMath>
            </m:oMathPara>
          </a14:m>
          <a:endParaRPr lang="en-US" sz="1100" b="0" kern="1200" dirty="0"/>
        </a:p>
        <a:p>
          <a:pPr marL="0" lvl="0" indent="0" algn="ctr" defTabSz="488950">
            <a:lnSpc>
              <a:spcPct val="90000"/>
            </a:lnSpc>
            <a:spcBef>
              <a:spcPct val="0"/>
            </a:spcBef>
            <a:spcAft>
              <a:spcPct val="35000"/>
            </a:spcAft>
            <a:buNone/>
          </a:pPr>
          <a:r>
            <a:rPr lang="en-US" sz="1100" kern="1200" dirty="0"/>
            <a:t>where </a:t>
          </a:r>
          <a14:m xmlns:a14="http://schemas.microsoft.com/office/drawing/2010/main">
            <m:oMath xmlns:m="http://schemas.openxmlformats.org/officeDocument/2006/math">
              <m:r>
                <a:rPr lang="en-US" sz="1100" b="0" i="1" kern="1200" smtClean="0">
                  <a:latin typeface="Cambria Math" panose="02040503050406030204" pitchFamily="18" charset="0"/>
                </a:rPr>
                <m:t>𝜔</m:t>
              </m:r>
              <m:r>
                <a:rPr lang="en-US" sz="1100" b="0" i="1" kern="1200" smtClean="0">
                  <a:latin typeface="Cambria Math" panose="02040503050406030204" pitchFamily="18" charset="0"/>
                </a:rPr>
                <m:t>=</m:t>
              </m:r>
              <m:rad>
                <m:radPr>
                  <m:degHide m:val="on"/>
                  <m:ctrlPr>
                    <a:rPr lang="en-US" sz="1100" b="0" i="1" kern="1200" smtClean="0">
                      <a:latin typeface="Cambria Math" panose="02040503050406030204" pitchFamily="18" charset="0"/>
                    </a:rPr>
                  </m:ctrlPr>
                </m:radPr>
                <m:deg/>
                <m:e>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𝑘</m:t>
                      </m:r>
                    </m:num>
                    <m:den>
                      <m:r>
                        <a:rPr lang="en-US" sz="1100" b="0" i="1" kern="1200" smtClean="0">
                          <a:latin typeface="Cambria Math" panose="02040503050406030204" pitchFamily="18" charset="0"/>
                        </a:rPr>
                        <m:t>𝑚</m:t>
                      </m:r>
                    </m:den>
                  </m:f>
                </m:e>
              </m:rad>
            </m:oMath>
          </a14:m>
          <a:endParaRPr lang="en-US" sz="1100" kern="1200" dirty="0"/>
        </a:p>
      </dsp:txBody>
      <dsp:txXfrm>
        <a:off x="4371849" y="1196948"/>
        <a:ext cx="1215161" cy="810107"/>
      </dsp:txXfrm>
    </dsp:sp>
    <dsp:sp modelId="{8612B6F0-9945-4E8C-90D5-F85A34C6A08B}">
      <dsp:nvSpPr>
        <dsp:cNvPr id="0" name=""/>
        <dsp:cNvSpPr/>
      </dsp:nvSpPr>
      <dsp:spPr>
        <a:xfrm>
          <a:off x="102191" y="2226663"/>
          <a:ext cx="2440082" cy="976033"/>
        </a:xfrm>
        <a:prstGeom prst="chevron">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kern="1200" dirty="0"/>
            <a:t>From the definition of </a:t>
          </a:r>
          <a14:m xmlns:a14="http://schemas.microsoft.com/office/drawing/2010/main">
            <m:oMath xmlns:m="http://schemas.openxmlformats.org/officeDocument/2006/math">
              <m:r>
                <a:rPr lang="en-US" sz="1700" b="0" i="1" kern="1200" smtClean="0">
                  <a:latin typeface="Cambria Math" panose="02040503050406030204" pitchFamily="18" charset="0"/>
                </a:rPr>
                <m:t>𝜔</m:t>
              </m:r>
              <m:r>
                <a:rPr lang="en-US" sz="1700" b="0" i="1" kern="1200" smtClean="0">
                  <a:latin typeface="Cambria Math" panose="02040503050406030204" pitchFamily="18" charset="0"/>
                </a:rPr>
                <m:t>=2</m:t>
              </m:r>
              <m:r>
                <a:rPr lang="en-US" sz="1700" b="0" i="1" kern="1200" smtClean="0">
                  <a:latin typeface="Cambria Math" panose="02040503050406030204" pitchFamily="18" charset="0"/>
                </a:rPr>
                <m:t>𝜋</m:t>
              </m:r>
              <m:r>
                <a:rPr lang="en-US" sz="1700" b="0" i="1" kern="1200" smtClean="0">
                  <a:latin typeface="Cambria Math" panose="02040503050406030204" pitchFamily="18" charset="0"/>
                </a:rPr>
                <m:t>𝑓</m:t>
              </m:r>
            </m:oMath>
          </a14:m>
          <a:endParaRPr lang="en-US" sz="1700" kern="1200" dirty="0"/>
        </a:p>
      </dsp:txBody>
      <dsp:txXfrm>
        <a:off x="590208" y="2226663"/>
        <a:ext cx="1464049" cy="976033"/>
      </dsp:txXfrm>
    </dsp:sp>
    <dsp:sp modelId="{496A2735-0916-4CCD-B8D7-78063453C9F3}">
      <dsp:nvSpPr>
        <dsp:cNvPr id="0" name=""/>
        <dsp:cNvSpPr/>
      </dsp:nvSpPr>
      <dsp:spPr>
        <a:xfrm>
          <a:off x="2225064" y="2309626"/>
          <a:ext cx="2025268" cy="810107"/>
        </a:xfrm>
        <a:prstGeom prst="chevron">
          <a:avLst/>
        </a:prstGeom>
        <a:solidFill>
          <a:schemeClr val="accent5">
            <a:tint val="40000"/>
            <a:alpha val="90000"/>
            <a:hueOff val="-3851293"/>
            <a:satOff val="-13047"/>
            <a:lumOff val="-1673"/>
            <a:alphaOff val="0"/>
          </a:schemeClr>
        </a:solidFill>
        <a:ln w="6350" cap="flat" cmpd="sng" algn="ctr">
          <a:solidFill>
            <a:schemeClr val="accent5">
              <a:tint val="40000"/>
              <a:alpha val="90000"/>
              <a:hueOff val="-3851293"/>
              <a:satOff val="-13047"/>
              <a:lumOff val="-1673"/>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1100" b="0" i="1" kern="1200" smtClean="0">
                    <a:latin typeface="Cambria Math" panose="02040503050406030204" pitchFamily="18" charset="0"/>
                  </a:rPr>
                  <m:t>𝑓</m:t>
                </m:r>
                <m:r>
                  <a:rPr lang="en-US" sz="1100" b="0" i="1" kern="1200" smtClean="0">
                    <a:latin typeface="Cambria Math" panose="02040503050406030204" pitchFamily="18" charset="0"/>
                  </a:rPr>
                  <m:t>=</m:t>
                </m:r>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1</m:t>
                    </m:r>
                  </m:num>
                  <m:den>
                    <m:r>
                      <a:rPr lang="en-US" sz="1100" b="0" i="1" kern="1200" smtClean="0">
                        <a:latin typeface="Cambria Math" panose="02040503050406030204" pitchFamily="18" charset="0"/>
                      </a:rPr>
                      <m:t>2</m:t>
                    </m:r>
                    <m:r>
                      <a:rPr lang="en-US" sz="1100" b="0" i="1" kern="1200" smtClean="0">
                        <a:latin typeface="Cambria Math" panose="02040503050406030204" pitchFamily="18" charset="0"/>
                      </a:rPr>
                      <m:t>𝜋</m:t>
                    </m:r>
                  </m:den>
                </m:f>
                <m:r>
                  <a:rPr lang="en-US" sz="1100" b="0" i="1" kern="1200" smtClean="0">
                    <a:latin typeface="Cambria Math" panose="02040503050406030204" pitchFamily="18" charset="0"/>
                  </a:rPr>
                  <m:t>𝜔</m:t>
                </m:r>
                <m:r>
                  <a:rPr lang="en-US" sz="1100" b="0" i="1" kern="1200" smtClean="0">
                    <a:latin typeface="Cambria Math" panose="02040503050406030204" pitchFamily="18" charset="0"/>
                  </a:rPr>
                  <m:t>=</m:t>
                </m:r>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1</m:t>
                    </m:r>
                  </m:num>
                  <m:den>
                    <m:r>
                      <a:rPr lang="en-US" sz="1100" b="0" i="1" kern="1200" smtClean="0">
                        <a:latin typeface="Cambria Math" panose="02040503050406030204" pitchFamily="18" charset="0"/>
                      </a:rPr>
                      <m:t>2</m:t>
                    </m:r>
                    <m:r>
                      <a:rPr lang="en-US" sz="1100" b="0" i="1" kern="1200" smtClean="0">
                        <a:latin typeface="Cambria Math" panose="02040503050406030204" pitchFamily="18" charset="0"/>
                      </a:rPr>
                      <m:t>𝜋</m:t>
                    </m:r>
                  </m:den>
                </m:f>
                <m:rad>
                  <m:radPr>
                    <m:degHide m:val="on"/>
                    <m:ctrlPr>
                      <a:rPr lang="en-US" sz="1100" b="0" i="1" kern="1200" smtClean="0">
                        <a:latin typeface="Cambria Math" panose="02040503050406030204" pitchFamily="18" charset="0"/>
                      </a:rPr>
                    </m:ctrlPr>
                  </m:radPr>
                  <m:deg/>
                  <m:e>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𝑘</m:t>
                        </m:r>
                      </m:num>
                      <m:den>
                        <m:r>
                          <a:rPr lang="en-US" sz="1100" b="0" i="1" kern="1200" smtClean="0">
                            <a:latin typeface="Cambria Math" panose="02040503050406030204" pitchFamily="18" charset="0"/>
                          </a:rPr>
                          <m:t>𝑚</m:t>
                        </m:r>
                      </m:den>
                    </m:f>
                  </m:e>
                </m:rad>
              </m:oMath>
            </m:oMathPara>
          </a14:m>
          <a:endParaRPr lang="en-US" sz="1100" kern="1200" dirty="0"/>
        </a:p>
      </dsp:txBody>
      <dsp:txXfrm>
        <a:off x="2630118" y="2309626"/>
        <a:ext cx="1215161" cy="810107"/>
      </dsp:txXfrm>
    </dsp:sp>
    <dsp:sp modelId="{561655F0-3C57-425F-8C1C-93BA30457019}">
      <dsp:nvSpPr>
        <dsp:cNvPr id="0" name=""/>
        <dsp:cNvSpPr/>
      </dsp:nvSpPr>
      <dsp:spPr>
        <a:xfrm>
          <a:off x="3966795" y="2309626"/>
          <a:ext cx="2025268" cy="810107"/>
        </a:xfrm>
        <a:prstGeom prst="chevron">
          <a:avLst/>
        </a:prstGeom>
        <a:solidFill>
          <a:schemeClr val="accent5">
            <a:tint val="40000"/>
            <a:alpha val="90000"/>
            <a:hueOff val="-4814116"/>
            <a:satOff val="-16309"/>
            <a:lumOff val="-2091"/>
            <a:alphaOff val="0"/>
          </a:schemeClr>
        </a:solidFill>
        <a:ln w="6350" cap="flat" cmpd="sng" algn="ctr">
          <a:solidFill>
            <a:schemeClr val="accent5">
              <a:tint val="40000"/>
              <a:alpha val="90000"/>
              <a:hueOff val="-4814116"/>
              <a:satOff val="-16309"/>
              <a:lumOff val="-209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1100" b="0" i="1" kern="1200" smtClean="0">
                    <a:latin typeface="Cambria Math" panose="02040503050406030204" pitchFamily="18" charset="0"/>
                  </a:rPr>
                  <m:t>𝑇</m:t>
                </m:r>
                <m:r>
                  <a:rPr lang="en-US" sz="1100" b="0" i="1" kern="1200" smtClean="0">
                    <a:latin typeface="Cambria Math" panose="02040503050406030204" pitchFamily="18" charset="0"/>
                  </a:rPr>
                  <m:t>=</m:t>
                </m:r>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1</m:t>
                    </m:r>
                  </m:num>
                  <m:den>
                    <m:r>
                      <a:rPr lang="en-US" sz="1100" b="0" i="1" kern="1200" smtClean="0">
                        <a:latin typeface="Cambria Math" panose="02040503050406030204" pitchFamily="18" charset="0"/>
                      </a:rPr>
                      <m:t>𝑓</m:t>
                    </m:r>
                  </m:den>
                </m:f>
                <m:r>
                  <a:rPr lang="en-US" sz="1100" b="0" i="1" kern="1200" smtClean="0">
                    <a:latin typeface="Cambria Math" panose="02040503050406030204" pitchFamily="18" charset="0"/>
                  </a:rPr>
                  <m:t>=2</m:t>
                </m:r>
                <m:r>
                  <a:rPr lang="en-US" sz="1100" b="0" i="1" kern="1200" smtClean="0">
                    <a:latin typeface="Cambria Math" panose="02040503050406030204" pitchFamily="18" charset="0"/>
                  </a:rPr>
                  <m:t>𝜋</m:t>
                </m:r>
                <m:rad>
                  <m:radPr>
                    <m:degHide m:val="on"/>
                    <m:ctrlPr>
                      <a:rPr lang="en-US" sz="1100" b="0" i="1" kern="1200" smtClean="0">
                        <a:latin typeface="Cambria Math" panose="02040503050406030204" pitchFamily="18" charset="0"/>
                      </a:rPr>
                    </m:ctrlPr>
                  </m:radPr>
                  <m:deg/>
                  <m:e>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𝑚</m:t>
                        </m:r>
                      </m:num>
                      <m:den>
                        <m:r>
                          <a:rPr lang="en-US" sz="1100" b="0" i="1" kern="1200" smtClean="0">
                            <a:latin typeface="Cambria Math" panose="02040503050406030204" pitchFamily="18" charset="0"/>
                          </a:rPr>
                          <m:t>𝑘</m:t>
                        </m:r>
                      </m:den>
                    </m:f>
                  </m:e>
                </m:rad>
              </m:oMath>
            </m:oMathPara>
          </a14:m>
          <a:endParaRPr lang="en-US" sz="1100" kern="1200" dirty="0"/>
        </a:p>
      </dsp:txBody>
      <dsp:txXfrm>
        <a:off x="4371849" y="2309626"/>
        <a:ext cx="1215161" cy="810107"/>
      </dsp:txXfrm>
    </dsp:sp>
    <dsp:sp modelId="{B42130CE-503D-4938-A386-C22E08EDCD25}">
      <dsp:nvSpPr>
        <dsp:cNvPr id="0" name=""/>
        <dsp:cNvSpPr/>
      </dsp:nvSpPr>
      <dsp:spPr>
        <a:xfrm>
          <a:off x="102191" y="3339341"/>
          <a:ext cx="2440082" cy="976033"/>
        </a:xfrm>
        <a:prstGeom prst="chevron">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kern="1200" dirty="0"/>
            <a:t>A is the amplitude, </a:t>
          </a:r>
          <a14:m xmlns:a14="http://schemas.microsoft.com/office/drawing/2010/main">
            <m:oMath xmlns:m="http://schemas.openxmlformats.org/officeDocument/2006/math">
              <m:r>
                <a:rPr lang="en-US" sz="1700" b="0" i="1" kern="1200" smtClean="0">
                  <a:latin typeface="Cambria Math" panose="02040503050406030204" pitchFamily="18" charset="0"/>
                </a:rPr>
                <m:t>𝜙</m:t>
              </m:r>
            </m:oMath>
          </a14:m>
          <a:r>
            <a:rPr lang="en-US" sz="1700" kern="1200" dirty="0"/>
            <a:t> is the starting phase</a:t>
          </a:r>
        </a:p>
      </dsp:txBody>
      <dsp:txXfrm>
        <a:off x="590208" y="3339341"/>
        <a:ext cx="1464049" cy="976033"/>
      </dsp:txXfrm>
    </dsp:sp>
    <dsp:sp modelId="{9F792CA0-54C8-4F7D-A7D6-A508B836E27C}">
      <dsp:nvSpPr>
        <dsp:cNvPr id="0" name=""/>
        <dsp:cNvSpPr/>
      </dsp:nvSpPr>
      <dsp:spPr>
        <a:xfrm>
          <a:off x="2225064" y="3422303"/>
          <a:ext cx="2025268" cy="810107"/>
        </a:xfrm>
        <a:prstGeom prst="chevron">
          <a:avLst/>
        </a:prstGeom>
        <a:solidFill>
          <a:schemeClr val="accent5">
            <a:tint val="40000"/>
            <a:alpha val="90000"/>
            <a:hueOff val="-5776939"/>
            <a:satOff val="-19570"/>
            <a:lumOff val="-2510"/>
            <a:alphaOff val="0"/>
          </a:schemeClr>
        </a:solidFill>
        <a:ln w="6350" cap="flat" cmpd="sng" algn="ctr">
          <a:solidFill>
            <a:schemeClr val="accent5">
              <a:tint val="40000"/>
              <a:alpha val="90000"/>
              <a:hueOff val="-5776939"/>
              <a:satOff val="-19570"/>
              <a:lumOff val="-251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1100" b="0" i="1" kern="1200" smtClean="0">
                    <a:latin typeface="Cambria Math" panose="02040503050406030204" pitchFamily="18" charset="0"/>
                  </a:rPr>
                  <m:t>𝑣</m:t>
                </m:r>
                <m:r>
                  <a:rPr lang="en-US" sz="1100" b="0" i="1" kern="1200" smtClean="0">
                    <a:latin typeface="Cambria Math" panose="02040503050406030204" pitchFamily="18" charset="0"/>
                  </a:rPr>
                  <m:t>=</m:t>
                </m:r>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𝑑𝑥</m:t>
                    </m:r>
                  </m:num>
                  <m:den>
                    <m:r>
                      <a:rPr lang="en-US" sz="1100" b="0" i="1" kern="1200" smtClean="0">
                        <a:latin typeface="Cambria Math" panose="02040503050406030204" pitchFamily="18" charset="0"/>
                      </a:rPr>
                      <m:t>𝑑𝑡</m:t>
                    </m:r>
                  </m:den>
                </m:f>
                <m:r>
                  <a:rPr lang="en-US" sz="1100" b="0" i="1" kern="1200" smtClean="0">
                    <a:latin typeface="Cambria Math" panose="02040503050406030204" pitchFamily="18" charset="0"/>
                  </a:rPr>
                  <m:t>=</m:t>
                </m:r>
                <m:r>
                  <a:rPr lang="en-US" sz="1100" b="0" i="1" kern="1200" smtClean="0">
                    <a:latin typeface="Cambria Math" panose="02040503050406030204" pitchFamily="18" charset="0"/>
                  </a:rPr>
                  <m:t>𝜔</m:t>
                </m:r>
                <m:r>
                  <a:rPr lang="en-US" sz="1100" b="0" i="1" kern="1200" smtClean="0">
                    <a:latin typeface="Cambria Math" panose="02040503050406030204" pitchFamily="18" charset="0"/>
                  </a:rPr>
                  <m:t>𝐴</m:t>
                </m:r>
                <m:func>
                  <m:funcPr>
                    <m:ctrlPr>
                      <a:rPr lang="en-US" sz="1100" b="0" i="1" kern="1200" smtClean="0">
                        <a:latin typeface="Cambria Math" panose="02040503050406030204" pitchFamily="18" charset="0"/>
                      </a:rPr>
                    </m:ctrlPr>
                  </m:funcPr>
                  <m:fName>
                    <m:r>
                      <m:rPr>
                        <m:sty m:val="p"/>
                      </m:rPr>
                      <a:rPr lang="en-US" sz="1100" b="0" i="0" kern="1200" smtClean="0">
                        <a:latin typeface="Cambria Math" panose="02040503050406030204" pitchFamily="18" charset="0"/>
                      </a:rPr>
                      <m:t>cos</m:t>
                    </m:r>
                  </m:fName>
                  <m:e>
                    <m:r>
                      <a:rPr lang="en-US" sz="1100" b="0" i="1" kern="1200" smtClean="0">
                        <a:latin typeface="Cambria Math" panose="02040503050406030204" pitchFamily="18" charset="0"/>
                      </a:rPr>
                      <m:t>(</m:t>
                    </m:r>
                    <m:r>
                      <a:rPr lang="en-US" sz="1100" b="0" i="1" kern="1200" smtClean="0">
                        <a:latin typeface="Cambria Math" panose="02040503050406030204" pitchFamily="18" charset="0"/>
                      </a:rPr>
                      <m:t>𝜔</m:t>
                    </m:r>
                    <m:r>
                      <a:rPr lang="en-US" sz="1100" b="0" i="1" kern="1200" smtClean="0">
                        <a:latin typeface="Cambria Math" panose="02040503050406030204" pitchFamily="18" charset="0"/>
                      </a:rPr>
                      <m:t>𝑡</m:t>
                    </m:r>
                    <m:r>
                      <a:rPr lang="en-US" sz="1100" b="0" i="1" kern="1200" smtClean="0">
                        <a:latin typeface="Cambria Math" panose="02040503050406030204" pitchFamily="18" charset="0"/>
                      </a:rPr>
                      <m:t>+</m:t>
                    </m:r>
                    <m:r>
                      <a:rPr lang="en-US" sz="1100" b="0" i="1" kern="1200" smtClean="0">
                        <a:latin typeface="Cambria Math" panose="02040503050406030204" pitchFamily="18" charset="0"/>
                      </a:rPr>
                      <m:t>𝜙</m:t>
                    </m:r>
                    <m:r>
                      <a:rPr lang="en-US" sz="1100" b="0" i="1" kern="1200" smtClean="0">
                        <a:latin typeface="Cambria Math" panose="02040503050406030204" pitchFamily="18" charset="0"/>
                      </a:rPr>
                      <m:t>)</m:t>
                    </m:r>
                  </m:e>
                </m:func>
              </m:oMath>
            </m:oMathPara>
          </a14:m>
          <a:endParaRPr lang="en-US" sz="1100" kern="1200" dirty="0"/>
        </a:p>
      </dsp:txBody>
      <dsp:txXfrm>
        <a:off x="2630118" y="3422303"/>
        <a:ext cx="1215161" cy="810107"/>
      </dsp:txXfrm>
    </dsp:sp>
    <dsp:sp modelId="{08ED878C-D9A7-4364-9A6D-4F1EFCA7E92E}">
      <dsp:nvSpPr>
        <dsp:cNvPr id="0" name=""/>
        <dsp:cNvSpPr/>
      </dsp:nvSpPr>
      <dsp:spPr>
        <a:xfrm>
          <a:off x="3966795" y="3422303"/>
          <a:ext cx="2025268" cy="810107"/>
        </a:xfrm>
        <a:prstGeom prst="chevron">
          <a:avLst/>
        </a:prstGeom>
        <a:solidFill>
          <a:schemeClr val="accent5">
            <a:tint val="40000"/>
            <a:alpha val="90000"/>
            <a:hueOff val="-6739762"/>
            <a:satOff val="-22832"/>
            <a:lumOff val="-2928"/>
            <a:alphaOff val="0"/>
          </a:schemeClr>
        </a:solidFill>
        <a:ln w="6350" cap="flat" cmpd="sng" algn="ctr">
          <a:solidFill>
            <a:schemeClr val="accent5">
              <a:tint val="40000"/>
              <a:alpha val="90000"/>
              <a:hueOff val="-6739762"/>
              <a:satOff val="-22832"/>
              <a:lumOff val="-292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1100" b="0" i="1" kern="1200" smtClean="0">
                    <a:latin typeface="Cambria Math" panose="02040503050406030204" pitchFamily="18" charset="0"/>
                  </a:rPr>
                  <m:t>𝑎</m:t>
                </m:r>
                <m:r>
                  <a:rPr lang="en-US" sz="1100" b="0" i="1" kern="1200" smtClean="0">
                    <a:latin typeface="Cambria Math" panose="02040503050406030204" pitchFamily="18" charset="0"/>
                  </a:rPr>
                  <m:t>=</m:t>
                </m:r>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𝑑𝑣</m:t>
                    </m:r>
                  </m:num>
                  <m:den>
                    <m:r>
                      <a:rPr lang="en-US" sz="1100" b="0" i="1" kern="1200" smtClean="0">
                        <a:latin typeface="Cambria Math" panose="02040503050406030204" pitchFamily="18" charset="0"/>
                      </a:rPr>
                      <m:t>𝑑𝑡</m:t>
                    </m:r>
                  </m:den>
                </m:f>
                <m:r>
                  <a:rPr lang="en-US" sz="1100" b="0" i="1" kern="1200" smtClean="0">
                    <a:latin typeface="Cambria Math" panose="02040503050406030204" pitchFamily="18" charset="0"/>
                  </a:rPr>
                  <m:t>=−</m:t>
                </m:r>
                <m:sSup>
                  <m:sSupPr>
                    <m:ctrlPr>
                      <a:rPr lang="en-US" sz="1100" b="0" i="1" kern="1200" smtClean="0">
                        <a:latin typeface="Cambria Math" panose="02040503050406030204" pitchFamily="18" charset="0"/>
                      </a:rPr>
                    </m:ctrlPr>
                  </m:sSupPr>
                  <m:e>
                    <m:r>
                      <a:rPr lang="en-US" sz="1100" b="0" i="1" kern="1200" smtClean="0">
                        <a:latin typeface="Cambria Math" panose="02040503050406030204" pitchFamily="18" charset="0"/>
                      </a:rPr>
                      <m:t>𝜔</m:t>
                    </m:r>
                  </m:e>
                  <m:sup>
                    <m:r>
                      <a:rPr lang="en-US" sz="1100" b="0" i="1" kern="1200" smtClean="0">
                        <a:latin typeface="Cambria Math" panose="02040503050406030204" pitchFamily="18" charset="0"/>
                      </a:rPr>
                      <m:t>2</m:t>
                    </m:r>
                  </m:sup>
                </m:sSup>
                <m:r>
                  <a:rPr lang="en-US" sz="1100" b="0" i="1" kern="1200" smtClean="0">
                    <a:latin typeface="Cambria Math" panose="02040503050406030204" pitchFamily="18" charset="0"/>
                  </a:rPr>
                  <m:t>𝐴</m:t>
                </m:r>
                <m:func>
                  <m:funcPr>
                    <m:ctrlPr>
                      <a:rPr lang="en-US" sz="1100" b="0" i="1" kern="1200" smtClean="0">
                        <a:latin typeface="Cambria Math" panose="02040503050406030204" pitchFamily="18" charset="0"/>
                      </a:rPr>
                    </m:ctrlPr>
                  </m:funcPr>
                  <m:fName>
                    <m:r>
                      <m:rPr>
                        <m:sty m:val="p"/>
                      </m:rPr>
                      <a:rPr lang="en-US" sz="1100" b="0" i="0" kern="1200" smtClean="0">
                        <a:latin typeface="Cambria Math" panose="02040503050406030204" pitchFamily="18" charset="0"/>
                      </a:rPr>
                      <m:t>sin</m:t>
                    </m:r>
                  </m:fName>
                  <m:e>
                    <m:r>
                      <a:rPr lang="en-US" sz="1100" b="0" i="1" kern="1200" smtClean="0">
                        <a:latin typeface="Cambria Math" panose="02040503050406030204" pitchFamily="18" charset="0"/>
                      </a:rPr>
                      <m:t>(</m:t>
                    </m:r>
                    <m:r>
                      <a:rPr lang="en-US" sz="1100" b="0" i="1" kern="1200" smtClean="0">
                        <a:latin typeface="Cambria Math" panose="02040503050406030204" pitchFamily="18" charset="0"/>
                      </a:rPr>
                      <m:t>𝜔</m:t>
                    </m:r>
                    <m:r>
                      <a:rPr lang="en-US" sz="1100" b="0" i="1" kern="1200" smtClean="0">
                        <a:latin typeface="Cambria Math" panose="02040503050406030204" pitchFamily="18" charset="0"/>
                      </a:rPr>
                      <m:t>𝑡</m:t>
                    </m:r>
                    <m:r>
                      <a:rPr lang="en-US" sz="1100" b="0" i="1" kern="1200" smtClean="0">
                        <a:latin typeface="Cambria Math" panose="02040503050406030204" pitchFamily="18" charset="0"/>
                      </a:rPr>
                      <m:t>+</m:t>
                    </m:r>
                    <m:r>
                      <a:rPr lang="en-US" sz="1100" b="0" i="1" kern="1200" smtClean="0">
                        <a:latin typeface="Cambria Math" panose="02040503050406030204" pitchFamily="18" charset="0"/>
                      </a:rPr>
                      <m:t>𝜙</m:t>
                    </m:r>
                    <m:r>
                      <a:rPr lang="en-US" sz="1100" b="0" i="1" kern="1200" smtClean="0">
                        <a:latin typeface="Cambria Math" panose="02040503050406030204" pitchFamily="18" charset="0"/>
                      </a:rPr>
                      <m:t>)</m:t>
                    </m:r>
                  </m:e>
                </m:func>
              </m:oMath>
            </m:oMathPara>
          </a14:m>
          <a:endParaRPr lang="en-US" sz="1100" kern="1200" dirty="0"/>
        </a:p>
      </dsp:txBody>
      <dsp:txXfrm>
        <a:off x="4371849" y="3422303"/>
        <a:ext cx="1215161" cy="8101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3DC479-93B8-4BE4-A96B-2FA27B73D551}">
      <dsp:nvSpPr>
        <dsp:cNvPr id="0" name=""/>
        <dsp:cNvSpPr/>
      </dsp:nvSpPr>
      <dsp:spPr>
        <a:xfrm>
          <a:off x="102191" y="1307"/>
          <a:ext cx="2440082" cy="976033"/>
        </a:xfrm>
        <a:prstGeom prst="chevron">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kern="1200" dirty="0"/>
            <a:t>For a string of length L with mass m</a:t>
          </a:r>
        </a:p>
      </dsp:txBody>
      <dsp:txXfrm>
        <a:off x="590208" y="1307"/>
        <a:ext cx="1464049" cy="976033"/>
      </dsp:txXfrm>
    </dsp:sp>
    <dsp:sp modelId="{9DADB647-96C8-474E-A2CD-716BA6CF3F10}">
      <dsp:nvSpPr>
        <dsp:cNvPr id="0" name=""/>
        <dsp:cNvSpPr/>
      </dsp:nvSpPr>
      <dsp:spPr>
        <a:xfrm>
          <a:off x="2225064" y="84270"/>
          <a:ext cx="2025268" cy="810107"/>
        </a:xfrm>
        <a:prstGeom prst="chevron">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 xmlns:m="http://schemas.openxmlformats.org/officeDocument/2006/math">
              <m:r>
                <a:rPr lang="en-US" sz="1100" b="0" i="1" kern="1200" smtClean="0">
                  <a:latin typeface="Cambria Math" panose="02040503050406030204" pitchFamily="18" charset="0"/>
                </a:rPr>
                <m:t>𝜏</m:t>
              </m:r>
              <m:r>
                <a:rPr lang="en-US" sz="1100" b="0" i="1" kern="1200" smtClean="0">
                  <a:latin typeface="Cambria Math" panose="02040503050406030204" pitchFamily="18" charset="0"/>
                </a:rPr>
                <m:t>=</m:t>
              </m:r>
              <m:r>
                <a:rPr lang="en-US" sz="1100" b="0" i="1" kern="1200" smtClean="0">
                  <a:latin typeface="Cambria Math" panose="02040503050406030204" pitchFamily="18" charset="0"/>
                </a:rPr>
                <m:t>𝑚</m:t>
              </m:r>
              <m:sSup>
                <m:sSupPr>
                  <m:ctrlPr>
                    <a:rPr lang="en-US" sz="1100" b="0" i="1" kern="1200" smtClean="0">
                      <a:latin typeface="Cambria Math" panose="02040503050406030204" pitchFamily="18" charset="0"/>
                    </a:rPr>
                  </m:ctrlPr>
                </m:sSupPr>
                <m:e>
                  <m:r>
                    <a:rPr lang="en-US" sz="1100" b="0" i="1" kern="1200" smtClean="0">
                      <a:latin typeface="Cambria Math" panose="02040503050406030204" pitchFamily="18" charset="0"/>
                    </a:rPr>
                    <m:t>𝐿</m:t>
                  </m:r>
                </m:e>
                <m:sup>
                  <m:r>
                    <a:rPr lang="en-US" sz="1100" b="0" i="1" kern="1200" smtClean="0">
                      <a:latin typeface="Cambria Math" panose="02040503050406030204" pitchFamily="18" charset="0"/>
                    </a:rPr>
                    <m:t>2</m:t>
                  </m:r>
                </m:sup>
              </m:sSup>
              <m:r>
                <a:rPr lang="en-US" sz="1100" b="0" i="1" kern="1200" smtClean="0">
                  <a:latin typeface="Cambria Math" panose="02040503050406030204" pitchFamily="18" charset="0"/>
                </a:rPr>
                <m:t>𝛼</m:t>
              </m:r>
              <m:r>
                <a:rPr lang="en-US" sz="1100" b="0" i="1" kern="1200" smtClean="0">
                  <a:latin typeface="Cambria Math" panose="02040503050406030204" pitchFamily="18" charset="0"/>
                </a:rPr>
                <m:t>=−</m:t>
              </m:r>
              <m:r>
                <a:rPr lang="en-US" sz="1100" b="0" i="1" kern="1200" smtClean="0">
                  <a:latin typeface="Cambria Math" panose="02040503050406030204" pitchFamily="18" charset="0"/>
                </a:rPr>
                <m:t>𝐿𝑚𝑔</m:t>
              </m:r>
              <m:func>
                <m:funcPr>
                  <m:ctrlPr>
                    <a:rPr lang="en-US" sz="1100" b="0" i="1" kern="1200" smtClean="0">
                      <a:latin typeface="Cambria Math" panose="02040503050406030204" pitchFamily="18" charset="0"/>
                    </a:rPr>
                  </m:ctrlPr>
                </m:funcPr>
                <m:fName>
                  <m:r>
                    <m:rPr>
                      <m:sty m:val="p"/>
                    </m:rPr>
                    <a:rPr lang="en-US" sz="1100" b="0" i="0" kern="1200" smtClean="0">
                      <a:latin typeface="Cambria Math" panose="02040503050406030204" pitchFamily="18" charset="0"/>
                    </a:rPr>
                    <m:t>sin</m:t>
                  </m:r>
                </m:fName>
                <m:e>
                  <m:r>
                    <a:rPr lang="en-US" sz="1100" b="0" i="1" kern="1200" smtClean="0">
                      <a:latin typeface="Cambria Math" panose="02040503050406030204" pitchFamily="18" charset="0"/>
                    </a:rPr>
                    <m:t>𝜃</m:t>
                  </m:r>
                </m:e>
              </m:func>
            </m:oMath>
          </a14:m>
          <a:r>
            <a:rPr lang="en-US" sz="1100" kern="1200" dirty="0"/>
            <a:t> </a:t>
          </a:r>
        </a:p>
      </dsp:txBody>
      <dsp:txXfrm>
        <a:off x="2630118" y="84270"/>
        <a:ext cx="1215161" cy="810107"/>
      </dsp:txXfrm>
    </dsp:sp>
    <dsp:sp modelId="{5FD8EA96-77E3-49F6-8AC7-FBB575E0A41C}">
      <dsp:nvSpPr>
        <dsp:cNvPr id="0" name=""/>
        <dsp:cNvSpPr/>
      </dsp:nvSpPr>
      <dsp:spPr>
        <a:xfrm>
          <a:off x="3966795" y="84270"/>
          <a:ext cx="2025268" cy="810107"/>
        </a:xfrm>
        <a:prstGeom prst="chevron">
          <a:avLst/>
        </a:prstGeom>
        <a:solidFill>
          <a:schemeClr val="accent5">
            <a:tint val="40000"/>
            <a:alpha val="90000"/>
            <a:hueOff val="-962823"/>
            <a:satOff val="-3262"/>
            <a:lumOff val="-418"/>
            <a:alphaOff val="0"/>
          </a:schemeClr>
        </a:solidFill>
        <a:ln w="6350" cap="flat" cmpd="sng" algn="ctr">
          <a:solidFill>
            <a:schemeClr val="accent5">
              <a:tint val="40000"/>
              <a:alpha val="90000"/>
              <a:hueOff val="-962823"/>
              <a:satOff val="-3262"/>
              <a:lumOff val="-41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towards equilibrium position</a:t>
          </a:r>
        </a:p>
      </dsp:txBody>
      <dsp:txXfrm>
        <a:off x="4371849" y="84270"/>
        <a:ext cx="1215161" cy="810107"/>
      </dsp:txXfrm>
    </dsp:sp>
    <dsp:sp modelId="{8F5CB5BD-939F-4264-B6A6-B84B30220AAC}">
      <dsp:nvSpPr>
        <dsp:cNvPr id="0" name=""/>
        <dsp:cNvSpPr/>
      </dsp:nvSpPr>
      <dsp:spPr>
        <a:xfrm>
          <a:off x="102191" y="1113985"/>
          <a:ext cx="2440082" cy="976033"/>
        </a:xfrm>
        <a:prstGeom prst="chevron">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kern="1200" dirty="0"/>
            <a:t>For a body moved out of equilibrium:</a:t>
          </a:r>
        </a:p>
      </dsp:txBody>
      <dsp:txXfrm>
        <a:off x="590208" y="1113985"/>
        <a:ext cx="1464049" cy="976033"/>
      </dsp:txXfrm>
    </dsp:sp>
    <dsp:sp modelId="{37708C90-5253-4AA5-99FB-688F3EE92DAA}">
      <dsp:nvSpPr>
        <dsp:cNvPr id="0" name=""/>
        <dsp:cNvSpPr/>
      </dsp:nvSpPr>
      <dsp:spPr>
        <a:xfrm>
          <a:off x="2225064" y="1196948"/>
          <a:ext cx="2025268" cy="810107"/>
        </a:xfrm>
        <a:prstGeom prst="chevron">
          <a:avLst/>
        </a:prstGeom>
        <a:solidFill>
          <a:schemeClr val="accent5">
            <a:tint val="40000"/>
            <a:alpha val="90000"/>
            <a:hueOff val="-1925647"/>
            <a:satOff val="-6523"/>
            <a:lumOff val="-837"/>
            <a:alphaOff val="0"/>
          </a:schemeClr>
        </a:solidFill>
        <a:ln w="6350" cap="flat" cmpd="sng" algn="ctr">
          <a:solidFill>
            <a:schemeClr val="accent5">
              <a:tint val="40000"/>
              <a:alpha val="90000"/>
              <a:hueOff val="-1925647"/>
              <a:satOff val="-6523"/>
              <a:lumOff val="-837"/>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f>
                  <m:fPr>
                    <m:ctrlPr>
                      <a:rPr lang="en-US" sz="1100" b="0" i="1" kern="1200" smtClean="0">
                        <a:latin typeface="Cambria Math" panose="02040503050406030204" pitchFamily="18" charset="0"/>
                      </a:rPr>
                    </m:ctrlPr>
                  </m:fPr>
                  <m:num>
                    <m:sSup>
                      <m:sSupPr>
                        <m:ctrlPr>
                          <a:rPr lang="en-US" sz="1100" b="0" i="1" kern="1200" smtClean="0">
                            <a:latin typeface="Cambria Math" panose="02040503050406030204" pitchFamily="18" charset="0"/>
                          </a:rPr>
                        </m:ctrlPr>
                      </m:sSupPr>
                      <m:e>
                        <m:r>
                          <a:rPr lang="en-US" sz="1100" b="0" i="1" kern="1200" smtClean="0">
                            <a:latin typeface="Cambria Math" panose="02040503050406030204" pitchFamily="18" charset="0"/>
                          </a:rPr>
                          <m:t>𝑑</m:t>
                        </m:r>
                      </m:e>
                      <m:sup>
                        <m:r>
                          <a:rPr lang="en-US" sz="1100" b="0" i="1" kern="1200" smtClean="0">
                            <a:latin typeface="Cambria Math" panose="02040503050406030204" pitchFamily="18" charset="0"/>
                          </a:rPr>
                          <m:t>2</m:t>
                        </m:r>
                      </m:sup>
                    </m:sSup>
                    <m:r>
                      <a:rPr lang="en-US" sz="1100" b="0" i="1" kern="1200" smtClean="0">
                        <a:latin typeface="Cambria Math" panose="02040503050406030204" pitchFamily="18" charset="0"/>
                      </a:rPr>
                      <m:t>𝜃</m:t>
                    </m:r>
                  </m:num>
                  <m:den>
                    <m:r>
                      <a:rPr lang="en-US" sz="1100" b="0" i="1" kern="1200" smtClean="0">
                        <a:latin typeface="Cambria Math" panose="02040503050406030204" pitchFamily="18" charset="0"/>
                      </a:rPr>
                      <m:t>𝑑</m:t>
                    </m:r>
                    <m:sSup>
                      <m:sSupPr>
                        <m:ctrlPr>
                          <a:rPr lang="en-US" sz="1100" b="0" i="1" kern="1200" smtClean="0">
                            <a:latin typeface="Cambria Math" panose="02040503050406030204" pitchFamily="18" charset="0"/>
                          </a:rPr>
                        </m:ctrlPr>
                      </m:sSupPr>
                      <m:e>
                        <m:r>
                          <a:rPr lang="en-US" sz="1100" b="0" i="1" kern="1200" smtClean="0">
                            <a:latin typeface="Cambria Math" panose="02040503050406030204" pitchFamily="18" charset="0"/>
                          </a:rPr>
                          <m:t>𝑡</m:t>
                        </m:r>
                      </m:e>
                      <m:sup>
                        <m:r>
                          <a:rPr lang="en-US" sz="1100" b="0" i="1" kern="1200" smtClean="0">
                            <a:latin typeface="Cambria Math" panose="02040503050406030204" pitchFamily="18" charset="0"/>
                          </a:rPr>
                          <m:t>2</m:t>
                        </m:r>
                      </m:sup>
                    </m:sSup>
                  </m:den>
                </m:f>
                <m:r>
                  <a:rPr lang="en-US" sz="1100" b="0" i="1" kern="1200" smtClean="0">
                    <a:latin typeface="Cambria Math" panose="02040503050406030204" pitchFamily="18" charset="0"/>
                  </a:rPr>
                  <m:t>=−</m:t>
                </m:r>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𝑔</m:t>
                    </m:r>
                  </m:num>
                  <m:den>
                    <m:r>
                      <a:rPr lang="en-US" sz="1100" b="0" i="1" kern="1200" smtClean="0">
                        <a:latin typeface="Cambria Math" panose="02040503050406030204" pitchFamily="18" charset="0"/>
                      </a:rPr>
                      <m:t>𝐿</m:t>
                    </m:r>
                  </m:den>
                </m:f>
                <m:r>
                  <a:rPr lang="en-US" sz="1100" b="0" i="1" kern="1200" smtClean="0">
                    <a:latin typeface="Cambria Math" panose="02040503050406030204" pitchFamily="18" charset="0"/>
                  </a:rPr>
                  <m:t>𝜃</m:t>
                </m:r>
              </m:oMath>
            </m:oMathPara>
          </a14:m>
          <a:endParaRPr lang="en-US" sz="1100" kern="1200" dirty="0"/>
        </a:p>
      </dsp:txBody>
      <dsp:txXfrm>
        <a:off x="2630118" y="1196948"/>
        <a:ext cx="1215161" cy="810107"/>
      </dsp:txXfrm>
    </dsp:sp>
    <dsp:sp modelId="{F59CB872-FF42-4432-A289-3C8FE2C0A13D}">
      <dsp:nvSpPr>
        <dsp:cNvPr id="0" name=""/>
        <dsp:cNvSpPr/>
      </dsp:nvSpPr>
      <dsp:spPr>
        <a:xfrm>
          <a:off x="3966795" y="1196948"/>
          <a:ext cx="2025268" cy="810107"/>
        </a:xfrm>
        <a:prstGeom prst="chevron">
          <a:avLst/>
        </a:prstGeom>
        <a:solidFill>
          <a:schemeClr val="accent5">
            <a:tint val="40000"/>
            <a:alpha val="90000"/>
            <a:hueOff val="-2888470"/>
            <a:satOff val="-9785"/>
            <a:lumOff val="-1255"/>
            <a:alphaOff val="0"/>
          </a:schemeClr>
        </a:solidFill>
        <a:ln w="6350" cap="flat" cmpd="sng" algn="ctr">
          <a:solidFill>
            <a:schemeClr val="accent5">
              <a:tint val="40000"/>
              <a:alpha val="90000"/>
              <a:hueOff val="-2888470"/>
              <a:satOff val="-9785"/>
              <a:lumOff val="-1255"/>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1100" b="0" i="1" kern="1200" smtClean="0">
                    <a:latin typeface="Cambria Math" panose="02040503050406030204" pitchFamily="18" charset="0"/>
                  </a:rPr>
                  <m:t>𝜃</m:t>
                </m:r>
                <m:r>
                  <a:rPr lang="en-US" sz="1100" b="0" i="1" kern="1200" smtClean="0">
                    <a:latin typeface="Cambria Math" panose="02040503050406030204" pitchFamily="18" charset="0"/>
                  </a:rPr>
                  <m:t>=</m:t>
                </m:r>
                <m:r>
                  <a:rPr lang="en-US" sz="1100" b="0" i="1" kern="1200" smtClean="0">
                    <a:latin typeface="Cambria Math" panose="02040503050406030204" pitchFamily="18" charset="0"/>
                  </a:rPr>
                  <m:t>𝐴</m:t>
                </m:r>
                <m:func>
                  <m:funcPr>
                    <m:ctrlPr>
                      <a:rPr lang="en-US" sz="1100" b="0" i="1" kern="1200" smtClean="0">
                        <a:latin typeface="Cambria Math" panose="02040503050406030204" pitchFamily="18" charset="0"/>
                      </a:rPr>
                    </m:ctrlPr>
                  </m:funcPr>
                  <m:fName>
                    <m:r>
                      <m:rPr>
                        <m:sty m:val="p"/>
                      </m:rPr>
                      <a:rPr lang="en-US" sz="1100" b="0" i="0" kern="1200" smtClean="0">
                        <a:latin typeface="Cambria Math" panose="02040503050406030204" pitchFamily="18" charset="0"/>
                      </a:rPr>
                      <m:t>sin</m:t>
                    </m:r>
                  </m:fName>
                  <m:e>
                    <m:r>
                      <a:rPr lang="en-US" sz="1100" b="0" i="1" kern="1200" smtClean="0">
                        <a:latin typeface="Cambria Math" panose="02040503050406030204" pitchFamily="18" charset="0"/>
                      </a:rPr>
                      <m:t>(</m:t>
                    </m:r>
                    <m:r>
                      <a:rPr lang="en-US" sz="1100" b="0" i="1" kern="1200" smtClean="0">
                        <a:latin typeface="Cambria Math" panose="02040503050406030204" pitchFamily="18" charset="0"/>
                      </a:rPr>
                      <m:t>𝜔</m:t>
                    </m:r>
                    <m:r>
                      <a:rPr lang="en-US" sz="1100" b="0" i="1" kern="1200" smtClean="0">
                        <a:latin typeface="Cambria Math" panose="02040503050406030204" pitchFamily="18" charset="0"/>
                      </a:rPr>
                      <m:t>𝑡</m:t>
                    </m:r>
                    <m:r>
                      <a:rPr lang="en-US" sz="1100" b="0" i="1" kern="1200" smtClean="0">
                        <a:latin typeface="Cambria Math" panose="02040503050406030204" pitchFamily="18" charset="0"/>
                      </a:rPr>
                      <m:t>+</m:t>
                    </m:r>
                    <m:r>
                      <a:rPr lang="en-US" sz="1100" b="0" i="1" kern="1200" smtClean="0">
                        <a:latin typeface="Cambria Math" panose="02040503050406030204" pitchFamily="18" charset="0"/>
                      </a:rPr>
                      <m:t>𝜙</m:t>
                    </m:r>
                    <m:r>
                      <a:rPr lang="en-US" sz="1100" b="0" i="1" kern="1200" smtClean="0">
                        <a:latin typeface="Cambria Math" panose="02040503050406030204" pitchFamily="18" charset="0"/>
                      </a:rPr>
                      <m:t>)</m:t>
                    </m:r>
                  </m:e>
                </m:func>
              </m:oMath>
            </m:oMathPara>
          </a14:m>
          <a:endParaRPr lang="en-US" sz="1100" b="0" kern="1200" dirty="0"/>
        </a:p>
        <a:p>
          <a:pPr marL="0" lvl="0" indent="0" algn="ctr" defTabSz="488950">
            <a:lnSpc>
              <a:spcPct val="90000"/>
            </a:lnSpc>
            <a:spcBef>
              <a:spcPct val="0"/>
            </a:spcBef>
            <a:spcAft>
              <a:spcPct val="35000"/>
            </a:spcAft>
            <a:buNone/>
          </a:pPr>
          <a:r>
            <a:rPr lang="en-US" sz="1100" kern="1200" dirty="0"/>
            <a:t>where </a:t>
          </a:r>
          <a14:m xmlns:a14="http://schemas.microsoft.com/office/drawing/2010/main">
            <m:oMath xmlns:m="http://schemas.openxmlformats.org/officeDocument/2006/math">
              <m:r>
                <a:rPr lang="en-US" sz="1100" b="0" i="1" kern="1200" smtClean="0">
                  <a:latin typeface="Cambria Math" panose="02040503050406030204" pitchFamily="18" charset="0"/>
                </a:rPr>
                <m:t>𝜔</m:t>
              </m:r>
              <m:r>
                <a:rPr lang="en-US" sz="1100" b="0" i="1" kern="1200" smtClean="0">
                  <a:latin typeface="Cambria Math" panose="02040503050406030204" pitchFamily="18" charset="0"/>
                </a:rPr>
                <m:t>=</m:t>
              </m:r>
              <m:rad>
                <m:radPr>
                  <m:degHide m:val="on"/>
                  <m:ctrlPr>
                    <a:rPr lang="en-US" sz="1100" b="0" i="1" kern="1200" smtClean="0">
                      <a:latin typeface="Cambria Math" panose="02040503050406030204" pitchFamily="18" charset="0"/>
                    </a:rPr>
                  </m:ctrlPr>
                </m:radPr>
                <m:deg/>
                <m:e>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𝑔</m:t>
                      </m:r>
                    </m:num>
                    <m:den>
                      <m:r>
                        <a:rPr lang="en-US" sz="1100" b="0" i="1" kern="1200" smtClean="0">
                          <a:latin typeface="Cambria Math" panose="02040503050406030204" pitchFamily="18" charset="0"/>
                        </a:rPr>
                        <m:t>𝐿</m:t>
                      </m:r>
                    </m:den>
                  </m:f>
                </m:e>
              </m:rad>
            </m:oMath>
          </a14:m>
          <a:endParaRPr lang="en-US" sz="1100" kern="1200" dirty="0"/>
        </a:p>
      </dsp:txBody>
      <dsp:txXfrm>
        <a:off x="4371849" y="1196948"/>
        <a:ext cx="1215161" cy="810107"/>
      </dsp:txXfrm>
    </dsp:sp>
    <dsp:sp modelId="{8612B6F0-9945-4E8C-90D5-F85A34C6A08B}">
      <dsp:nvSpPr>
        <dsp:cNvPr id="0" name=""/>
        <dsp:cNvSpPr/>
      </dsp:nvSpPr>
      <dsp:spPr>
        <a:xfrm>
          <a:off x="102191" y="2226663"/>
          <a:ext cx="2440082" cy="976033"/>
        </a:xfrm>
        <a:prstGeom prst="chevron">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kern="1200" dirty="0"/>
            <a:t>From the definition of </a:t>
          </a:r>
          <a14:m xmlns:a14="http://schemas.microsoft.com/office/drawing/2010/main">
            <m:oMath xmlns:m="http://schemas.openxmlformats.org/officeDocument/2006/math">
              <m:r>
                <a:rPr lang="en-US" sz="1700" b="0" i="1" kern="1200" smtClean="0">
                  <a:latin typeface="Cambria Math" panose="02040503050406030204" pitchFamily="18" charset="0"/>
                </a:rPr>
                <m:t>𝜔</m:t>
              </m:r>
              <m:r>
                <a:rPr lang="en-US" sz="1700" b="0" i="1" kern="1200" smtClean="0">
                  <a:latin typeface="Cambria Math" panose="02040503050406030204" pitchFamily="18" charset="0"/>
                </a:rPr>
                <m:t>=2</m:t>
              </m:r>
              <m:r>
                <a:rPr lang="en-US" sz="1700" b="0" i="1" kern="1200" smtClean="0">
                  <a:latin typeface="Cambria Math" panose="02040503050406030204" pitchFamily="18" charset="0"/>
                </a:rPr>
                <m:t>𝜋</m:t>
              </m:r>
              <m:r>
                <a:rPr lang="en-US" sz="1700" b="0" i="1" kern="1200" smtClean="0">
                  <a:latin typeface="Cambria Math" panose="02040503050406030204" pitchFamily="18" charset="0"/>
                </a:rPr>
                <m:t>𝑓</m:t>
              </m:r>
            </m:oMath>
          </a14:m>
          <a:endParaRPr lang="en-US" sz="1700" kern="1200" dirty="0"/>
        </a:p>
      </dsp:txBody>
      <dsp:txXfrm>
        <a:off x="590208" y="2226663"/>
        <a:ext cx="1464049" cy="976033"/>
      </dsp:txXfrm>
    </dsp:sp>
    <dsp:sp modelId="{496A2735-0916-4CCD-B8D7-78063453C9F3}">
      <dsp:nvSpPr>
        <dsp:cNvPr id="0" name=""/>
        <dsp:cNvSpPr/>
      </dsp:nvSpPr>
      <dsp:spPr>
        <a:xfrm>
          <a:off x="2225064" y="2309626"/>
          <a:ext cx="2025268" cy="810107"/>
        </a:xfrm>
        <a:prstGeom prst="chevron">
          <a:avLst/>
        </a:prstGeom>
        <a:solidFill>
          <a:schemeClr val="accent5">
            <a:tint val="40000"/>
            <a:alpha val="90000"/>
            <a:hueOff val="-3851293"/>
            <a:satOff val="-13047"/>
            <a:lumOff val="-1673"/>
            <a:alphaOff val="0"/>
          </a:schemeClr>
        </a:solidFill>
        <a:ln w="6350" cap="flat" cmpd="sng" algn="ctr">
          <a:solidFill>
            <a:schemeClr val="accent5">
              <a:tint val="40000"/>
              <a:alpha val="90000"/>
              <a:hueOff val="-3851293"/>
              <a:satOff val="-13047"/>
              <a:lumOff val="-1673"/>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1100" b="0" i="1" kern="1200" smtClean="0">
                    <a:latin typeface="Cambria Math" panose="02040503050406030204" pitchFamily="18" charset="0"/>
                  </a:rPr>
                  <m:t>𝑓</m:t>
                </m:r>
                <m:r>
                  <a:rPr lang="en-US" sz="1100" b="0" i="1" kern="1200" smtClean="0">
                    <a:latin typeface="Cambria Math" panose="02040503050406030204" pitchFamily="18" charset="0"/>
                  </a:rPr>
                  <m:t>=</m:t>
                </m:r>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1</m:t>
                    </m:r>
                  </m:num>
                  <m:den>
                    <m:r>
                      <a:rPr lang="en-US" sz="1100" b="0" i="1" kern="1200" smtClean="0">
                        <a:latin typeface="Cambria Math" panose="02040503050406030204" pitchFamily="18" charset="0"/>
                      </a:rPr>
                      <m:t>2</m:t>
                    </m:r>
                    <m:r>
                      <a:rPr lang="en-US" sz="1100" b="0" i="1" kern="1200" smtClean="0">
                        <a:latin typeface="Cambria Math" panose="02040503050406030204" pitchFamily="18" charset="0"/>
                      </a:rPr>
                      <m:t>𝜋</m:t>
                    </m:r>
                  </m:den>
                </m:f>
                <m:r>
                  <a:rPr lang="en-US" sz="1100" b="0" i="1" kern="1200" smtClean="0">
                    <a:latin typeface="Cambria Math" panose="02040503050406030204" pitchFamily="18" charset="0"/>
                  </a:rPr>
                  <m:t>𝜔</m:t>
                </m:r>
                <m:r>
                  <a:rPr lang="en-US" sz="1100" b="0" i="1" kern="1200" smtClean="0">
                    <a:latin typeface="Cambria Math" panose="02040503050406030204" pitchFamily="18" charset="0"/>
                  </a:rPr>
                  <m:t>=</m:t>
                </m:r>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1</m:t>
                    </m:r>
                  </m:num>
                  <m:den>
                    <m:r>
                      <a:rPr lang="en-US" sz="1100" b="0" i="1" kern="1200" smtClean="0">
                        <a:latin typeface="Cambria Math" panose="02040503050406030204" pitchFamily="18" charset="0"/>
                      </a:rPr>
                      <m:t>2</m:t>
                    </m:r>
                    <m:r>
                      <a:rPr lang="en-US" sz="1100" b="0" i="1" kern="1200" smtClean="0">
                        <a:latin typeface="Cambria Math" panose="02040503050406030204" pitchFamily="18" charset="0"/>
                      </a:rPr>
                      <m:t>𝜋</m:t>
                    </m:r>
                  </m:den>
                </m:f>
                <m:rad>
                  <m:radPr>
                    <m:degHide m:val="on"/>
                    <m:ctrlPr>
                      <a:rPr lang="en-US" sz="1100" b="0" i="1" kern="1200" smtClean="0">
                        <a:latin typeface="Cambria Math" panose="02040503050406030204" pitchFamily="18" charset="0"/>
                      </a:rPr>
                    </m:ctrlPr>
                  </m:radPr>
                  <m:deg/>
                  <m:e>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𝑔</m:t>
                        </m:r>
                      </m:num>
                      <m:den>
                        <m:r>
                          <a:rPr lang="en-US" sz="1100" b="0" i="1" kern="1200" smtClean="0">
                            <a:latin typeface="Cambria Math" panose="02040503050406030204" pitchFamily="18" charset="0"/>
                          </a:rPr>
                          <m:t>𝐿</m:t>
                        </m:r>
                      </m:den>
                    </m:f>
                  </m:e>
                </m:rad>
              </m:oMath>
            </m:oMathPara>
          </a14:m>
          <a:endParaRPr lang="en-US" sz="1100" kern="1200" dirty="0"/>
        </a:p>
      </dsp:txBody>
      <dsp:txXfrm>
        <a:off x="2630118" y="2309626"/>
        <a:ext cx="1215161" cy="810107"/>
      </dsp:txXfrm>
    </dsp:sp>
    <dsp:sp modelId="{561655F0-3C57-425F-8C1C-93BA30457019}">
      <dsp:nvSpPr>
        <dsp:cNvPr id="0" name=""/>
        <dsp:cNvSpPr/>
      </dsp:nvSpPr>
      <dsp:spPr>
        <a:xfrm>
          <a:off x="3966795" y="2309626"/>
          <a:ext cx="2025268" cy="810107"/>
        </a:xfrm>
        <a:prstGeom prst="chevron">
          <a:avLst/>
        </a:prstGeom>
        <a:solidFill>
          <a:schemeClr val="accent5">
            <a:tint val="40000"/>
            <a:alpha val="90000"/>
            <a:hueOff val="-4814116"/>
            <a:satOff val="-16309"/>
            <a:lumOff val="-2091"/>
            <a:alphaOff val="0"/>
          </a:schemeClr>
        </a:solidFill>
        <a:ln w="6350" cap="flat" cmpd="sng" algn="ctr">
          <a:solidFill>
            <a:schemeClr val="accent5">
              <a:tint val="40000"/>
              <a:alpha val="90000"/>
              <a:hueOff val="-4814116"/>
              <a:satOff val="-16309"/>
              <a:lumOff val="-209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1100" b="0" i="1" kern="1200" smtClean="0">
                    <a:latin typeface="Cambria Math" panose="02040503050406030204" pitchFamily="18" charset="0"/>
                  </a:rPr>
                  <m:t>𝑇</m:t>
                </m:r>
                <m:r>
                  <a:rPr lang="en-US" sz="1100" b="0" i="1" kern="1200" smtClean="0">
                    <a:latin typeface="Cambria Math" panose="02040503050406030204" pitchFamily="18" charset="0"/>
                  </a:rPr>
                  <m:t>=</m:t>
                </m:r>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1</m:t>
                    </m:r>
                  </m:num>
                  <m:den>
                    <m:r>
                      <a:rPr lang="en-US" sz="1100" b="0" i="1" kern="1200" smtClean="0">
                        <a:latin typeface="Cambria Math" panose="02040503050406030204" pitchFamily="18" charset="0"/>
                      </a:rPr>
                      <m:t>𝑓</m:t>
                    </m:r>
                  </m:den>
                </m:f>
                <m:r>
                  <a:rPr lang="en-US" sz="1100" b="0" i="1" kern="1200" smtClean="0">
                    <a:latin typeface="Cambria Math" panose="02040503050406030204" pitchFamily="18" charset="0"/>
                  </a:rPr>
                  <m:t>=2</m:t>
                </m:r>
                <m:r>
                  <a:rPr lang="en-US" sz="1100" b="0" i="1" kern="1200" smtClean="0">
                    <a:latin typeface="Cambria Math" panose="02040503050406030204" pitchFamily="18" charset="0"/>
                  </a:rPr>
                  <m:t>𝜋</m:t>
                </m:r>
                <m:rad>
                  <m:radPr>
                    <m:degHide m:val="on"/>
                    <m:ctrlPr>
                      <a:rPr lang="en-US" sz="1100" b="0" i="1" kern="1200" smtClean="0">
                        <a:latin typeface="Cambria Math" panose="02040503050406030204" pitchFamily="18" charset="0"/>
                      </a:rPr>
                    </m:ctrlPr>
                  </m:radPr>
                  <m:deg/>
                  <m:e>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𝐿</m:t>
                        </m:r>
                      </m:num>
                      <m:den>
                        <m:r>
                          <a:rPr lang="en-US" sz="1100" b="0" i="1" kern="1200" smtClean="0">
                            <a:latin typeface="Cambria Math" panose="02040503050406030204" pitchFamily="18" charset="0"/>
                          </a:rPr>
                          <m:t>𝑔</m:t>
                        </m:r>
                      </m:den>
                    </m:f>
                  </m:e>
                </m:rad>
              </m:oMath>
            </m:oMathPara>
          </a14:m>
          <a:endParaRPr lang="en-US" sz="1100" kern="1200" dirty="0"/>
        </a:p>
      </dsp:txBody>
      <dsp:txXfrm>
        <a:off x="4371849" y="2309626"/>
        <a:ext cx="1215161" cy="810107"/>
      </dsp:txXfrm>
    </dsp:sp>
    <dsp:sp modelId="{B42130CE-503D-4938-A386-C22E08EDCD25}">
      <dsp:nvSpPr>
        <dsp:cNvPr id="0" name=""/>
        <dsp:cNvSpPr/>
      </dsp:nvSpPr>
      <dsp:spPr>
        <a:xfrm>
          <a:off x="102191" y="3339341"/>
          <a:ext cx="2440082" cy="976033"/>
        </a:xfrm>
        <a:prstGeom prst="chevron">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kern="1200" dirty="0"/>
            <a:t>A is the amplitude, </a:t>
          </a:r>
          <a14:m xmlns:a14="http://schemas.microsoft.com/office/drawing/2010/main">
            <m:oMath xmlns:m="http://schemas.openxmlformats.org/officeDocument/2006/math">
              <m:r>
                <a:rPr lang="en-US" sz="1700" b="0" i="1" kern="1200" smtClean="0">
                  <a:latin typeface="Cambria Math" panose="02040503050406030204" pitchFamily="18" charset="0"/>
                </a:rPr>
                <m:t>𝜙</m:t>
              </m:r>
            </m:oMath>
          </a14:m>
          <a:r>
            <a:rPr lang="en-US" sz="1700" kern="1200" dirty="0"/>
            <a:t> is the starting phase</a:t>
          </a:r>
        </a:p>
      </dsp:txBody>
      <dsp:txXfrm>
        <a:off x="590208" y="3339341"/>
        <a:ext cx="1464049" cy="976033"/>
      </dsp:txXfrm>
    </dsp:sp>
    <dsp:sp modelId="{9F792CA0-54C8-4F7D-A7D6-A508B836E27C}">
      <dsp:nvSpPr>
        <dsp:cNvPr id="0" name=""/>
        <dsp:cNvSpPr/>
      </dsp:nvSpPr>
      <dsp:spPr>
        <a:xfrm>
          <a:off x="2225064" y="3422303"/>
          <a:ext cx="2025268" cy="810107"/>
        </a:xfrm>
        <a:prstGeom prst="chevron">
          <a:avLst/>
        </a:prstGeom>
        <a:solidFill>
          <a:schemeClr val="accent5">
            <a:tint val="40000"/>
            <a:alpha val="90000"/>
            <a:hueOff val="-5776939"/>
            <a:satOff val="-19570"/>
            <a:lumOff val="-2510"/>
            <a:alphaOff val="0"/>
          </a:schemeClr>
        </a:solidFill>
        <a:ln w="6350" cap="flat" cmpd="sng" algn="ctr">
          <a:solidFill>
            <a:schemeClr val="accent5">
              <a:tint val="40000"/>
              <a:alpha val="90000"/>
              <a:hueOff val="-5776939"/>
              <a:satOff val="-19570"/>
              <a:lumOff val="-251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b="0" kern="1200" dirty="0"/>
            <a:t>Velocity=</a:t>
          </a:r>
          <a14:m xmlns:a14="http://schemas.microsoft.com/office/drawing/2010/main">
            <m:oMath xmlns:m="http://schemas.openxmlformats.org/officeDocument/2006/math">
              <m:f>
                <m:fPr>
                  <m:ctrlPr>
                    <a:rPr lang="en-US" sz="1100" b="0" i="1" kern="1200" smtClean="0">
                      <a:latin typeface="Cambria Math" panose="02040503050406030204" pitchFamily="18" charset="0"/>
                    </a:rPr>
                  </m:ctrlPr>
                </m:fPr>
                <m:num>
                  <m:r>
                    <a:rPr lang="en-US" sz="1100" b="0" i="1" kern="1200" smtClean="0">
                      <a:latin typeface="Cambria Math" panose="02040503050406030204" pitchFamily="18" charset="0"/>
                    </a:rPr>
                    <m:t>𝑑</m:t>
                  </m:r>
                  <m:r>
                    <a:rPr lang="en-US" sz="1100" b="0" i="1" kern="1200" smtClean="0">
                      <a:latin typeface="Cambria Math" panose="02040503050406030204" pitchFamily="18" charset="0"/>
                    </a:rPr>
                    <m:t>𝜃</m:t>
                  </m:r>
                </m:num>
                <m:den>
                  <m:r>
                    <a:rPr lang="en-US" sz="1100" b="0" i="1" kern="1200" smtClean="0">
                      <a:latin typeface="Cambria Math" panose="02040503050406030204" pitchFamily="18" charset="0"/>
                    </a:rPr>
                    <m:t>𝑑𝑡</m:t>
                  </m:r>
                </m:den>
              </m:f>
              <m:r>
                <a:rPr lang="en-US" sz="1100" b="0" i="1" kern="1200" smtClean="0">
                  <a:latin typeface="Cambria Math" panose="02040503050406030204" pitchFamily="18" charset="0"/>
                </a:rPr>
                <m:t>=</m:t>
              </m:r>
              <m:r>
                <a:rPr lang="en-US" sz="1100" b="0" i="1" kern="1200" smtClean="0">
                  <a:latin typeface="Cambria Math" panose="02040503050406030204" pitchFamily="18" charset="0"/>
                </a:rPr>
                <m:t>𝜔</m:t>
              </m:r>
              <m:r>
                <a:rPr lang="en-US" sz="1100" b="0" i="1" kern="1200" smtClean="0">
                  <a:latin typeface="Cambria Math" panose="02040503050406030204" pitchFamily="18" charset="0"/>
                </a:rPr>
                <m:t>𝐴</m:t>
              </m:r>
              <m:func>
                <m:funcPr>
                  <m:ctrlPr>
                    <a:rPr lang="en-US" sz="1100" b="0" i="1" kern="1200" smtClean="0">
                      <a:latin typeface="Cambria Math" panose="02040503050406030204" pitchFamily="18" charset="0"/>
                    </a:rPr>
                  </m:ctrlPr>
                </m:funcPr>
                <m:fName>
                  <m:r>
                    <m:rPr>
                      <m:sty m:val="p"/>
                    </m:rPr>
                    <a:rPr lang="en-US" sz="1100" b="0" i="0" kern="1200" smtClean="0">
                      <a:latin typeface="Cambria Math" panose="02040503050406030204" pitchFamily="18" charset="0"/>
                    </a:rPr>
                    <m:t>cos</m:t>
                  </m:r>
                </m:fName>
                <m:e>
                  <m:r>
                    <a:rPr lang="en-US" sz="1100" b="0" i="1" kern="1200" smtClean="0">
                      <a:latin typeface="Cambria Math" panose="02040503050406030204" pitchFamily="18" charset="0"/>
                    </a:rPr>
                    <m:t>(</m:t>
                  </m:r>
                  <m:r>
                    <a:rPr lang="en-US" sz="1100" b="0" i="1" kern="1200" smtClean="0">
                      <a:latin typeface="Cambria Math" panose="02040503050406030204" pitchFamily="18" charset="0"/>
                    </a:rPr>
                    <m:t>𝜔</m:t>
                  </m:r>
                  <m:r>
                    <a:rPr lang="en-US" sz="1100" b="0" i="1" kern="1200" smtClean="0">
                      <a:latin typeface="Cambria Math" panose="02040503050406030204" pitchFamily="18" charset="0"/>
                    </a:rPr>
                    <m:t>𝑡</m:t>
                  </m:r>
                  <m:r>
                    <a:rPr lang="en-US" sz="1100" b="0" i="1" kern="1200" smtClean="0">
                      <a:latin typeface="Cambria Math" panose="02040503050406030204" pitchFamily="18" charset="0"/>
                    </a:rPr>
                    <m:t>+</m:t>
                  </m:r>
                  <m:r>
                    <a:rPr lang="en-US" sz="1100" b="0" i="1" kern="1200" smtClean="0">
                      <a:latin typeface="Cambria Math" panose="02040503050406030204" pitchFamily="18" charset="0"/>
                    </a:rPr>
                    <m:t>𝜙</m:t>
                  </m:r>
                  <m:r>
                    <a:rPr lang="en-US" sz="1100" b="0" i="1" kern="1200" smtClean="0">
                      <a:latin typeface="Cambria Math" panose="02040503050406030204" pitchFamily="18" charset="0"/>
                    </a:rPr>
                    <m:t>)</m:t>
                  </m:r>
                </m:e>
              </m:func>
            </m:oMath>
          </a14:m>
          <a:endParaRPr lang="en-US" sz="1100" kern="1200" dirty="0"/>
        </a:p>
      </dsp:txBody>
      <dsp:txXfrm>
        <a:off x="2630118" y="3422303"/>
        <a:ext cx="1215161" cy="810107"/>
      </dsp:txXfrm>
    </dsp:sp>
    <dsp:sp modelId="{08ED878C-D9A7-4364-9A6D-4F1EFCA7E92E}">
      <dsp:nvSpPr>
        <dsp:cNvPr id="0" name=""/>
        <dsp:cNvSpPr/>
      </dsp:nvSpPr>
      <dsp:spPr>
        <a:xfrm>
          <a:off x="3966795" y="3422303"/>
          <a:ext cx="2025268" cy="810107"/>
        </a:xfrm>
        <a:prstGeom prst="chevron">
          <a:avLst/>
        </a:prstGeom>
        <a:solidFill>
          <a:schemeClr val="accent5">
            <a:tint val="40000"/>
            <a:alpha val="90000"/>
            <a:hueOff val="-6739762"/>
            <a:satOff val="-22832"/>
            <a:lumOff val="-2928"/>
            <a:alphaOff val="0"/>
          </a:schemeClr>
        </a:solidFill>
        <a:ln w="6350" cap="flat" cmpd="sng" algn="ctr">
          <a:solidFill>
            <a:schemeClr val="accent5">
              <a:tint val="40000"/>
              <a:alpha val="90000"/>
              <a:hueOff val="-6739762"/>
              <a:satOff val="-22832"/>
              <a:lumOff val="-292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b="0" kern="1200" dirty="0"/>
            <a:t>             Acceleration</a:t>
          </a:r>
          <a14:m xmlns:a14="http://schemas.microsoft.com/office/drawing/2010/main">
            <m:oMath xmlns:m="http://schemas.openxmlformats.org/officeDocument/2006/math">
              <m:r>
                <a:rPr lang="en-US" sz="1100" b="0" i="1" kern="1200" smtClean="0">
                  <a:latin typeface="Cambria Math" panose="02040503050406030204" pitchFamily="18" charset="0"/>
                </a:rPr>
                <m:t> </m:t>
              </m:r>
              <m:r>
                <a:rPr lang="en-US" sz="1100" b="0" i="1" kern="1200" smtClean="0">
                  <a:latin typeface="Cambria Math" panose="02040503050406030204" pitchFamily="18" charset="0"/>
                </a:rPr>
                <m:t>𝛼</m:t>
              </m:r>
              <m:r>
                <a:rPr lang="en-US" sz="1100" b="0" i="1" kern="1200" smtClean="0">
                  <a:latin typeface="Cambria Math" panose="02040503050406030204" pitchFamily="18" charset="0"/>
                </a:rPr>
                <m:t>=</m:t>
              </m:r>
              <m:f>
                <m:fPr>
                  <m:ctrlPr>
                    <a:rPr lang="en-US" sz="1100" b="0" i="1" kern="1200" smtClean="0">
                      <a:latin typeface="Cambria Math" panose="02040503050406030204" pitchFamily="18" charset="0"/>
                    </a:rPr>
                  </m:ctrlPr>
                </m:fPr>
                <m:num>
                  <m:sSup>
                    <m:sSupPr>
                      <m:ctrlPr>
                        <a:rPr lang="en-US" sz="1100" b="0" i="1" kern="1200" smtClean="0">
                          <a:latin typeface="Cambria Math" panose="02040503050406030204" pitchFamily="18" charset="0"/>
                        </a:rPr>
                      </m:ctrlPr>
                    </m:sSupPr>
                    <m:e>
                      <m:r>
                        <a:rPr lang="en-US" sz="1100" b="0" i="1" kern="1200" smtClean="0">
                          <a:latin typeface="Cambria Math" panose="02040503050406030204" pitchFamily="18" charset="0"/>
                        </a:rPr>
                        <m:t>𝑑</m:t>
                      </m:r>
                    </m:e>
                    <m:sup>
                      <m:r>
                        <a:rPr lang="en-US" sz="1100" b="0" i="1" kern="1200" smtClean="0">
                          <a:latin typeface="Cambria Math" panose="02040503050406030204" pitchFamily="18" charset="0"/>
                        </a:rPr>
                        <m:t>2</m:t>
                      </m:r>
                    </m:sup>
                  </m:sSup>
                  <m:r>
                    <a:rPr lang="en-US" sz="1100" b="0" i="1" kern="1200" smtClean="0">
                      <a:latin typeface="Cambria Math" panose="02040503050406030204" pitchFamily="18" charset="0"/>
                    </a:rPr>
                    <m:t>𝜃</m:t>
                  </m:r>
                </m:num>
                <m:den>
                  <m:r>
                    <a:rPr lang="en-US" sz="1100" b="0" i="1" kern="1200" smtClean="0">
                      <a:latin typeface="Cambria Math" panose="02040503050406030204" pitchFamily="18" charset="0"/>
                    </a:rPr>
                    <m:t>𝑑</m:t>
                  </m:r>
                  <m:sSup>
                    <m:sSupPr>
                      <m:ctrlPr>
                        <a:rPr lang="en-US" sz="1100" b="0" i="1" kern="1200" smtClean="0">
                          <a:latin typeface="Cambria Math" panose="02040503050406030204" pitchFamily="18" charset="0"/>
                        </a:rPr>
                      </m:ctrlPr>
                    </m:sSupPr>
                    <m:e>
                      <m:r>
                        <a:rPr lang="en-US" sz="1100" b="0" i="1" kern="1200" smtClean="0">
                          <a:latin typeface="Cambria Math" panose="02040503050406030204" pitchFamily="18" charset="0"/>
                        </a:rPr>
                        <m:t>𝑡</m:t>
                      </m:r>
                    </m:e>
                    <m:sup>
                      <m:r>
                        <a:rPr lang="en-US" sz="1100" b="0" i="1" kern="1200" smtClean="0">
                          <a:latin typeface="Cambria Math" panose="02040503050406030204" pitchFamily="18" charset="0"/>
                        </a:rPr>
                        <m:t>2</m:t>
                      </m:r>
                    </m:sup>
                  </m:sSup>
                </m:den>
              </m:f>
              <m:r>
                <a:rPr lang="en-US" sz="1100" b="0" i="1" kern="1200" smtClean="0">
                  <a:latin typeface="Cambria Math" panose="02040503050406030204" pitchFamily="18" charset="0"/>
                </a:rPr>
                <m:t>=−</m:t>
              </m:r>
              <m:sSup>
                <m:sSupPr>
                  <m:ctrlPr>
                    <a:rPr lang="en-US" sz="1100" b="0" i="1" kern="1200" smtClean="0">
                      <a:latin typeface="Cambria Math" panose="02040503050406030204" pitchFamily="18" charset="0"/>
                    </a:rPr>
                  </m:ctrlPr>
                </m:sSupPr>
                <m:e>
                  <m:r>
                    <a:rPr lang="en-US" sz="1100" b="0" i="1" kern="1200" smtClean="0">
                      <a:latin typeface="Cambria Math" panose="02040503050406030204" pitchFamily="18" charset="0"/>
                    </a:rPr>
                    <m:t>𝜔</m:t>
                  </m:r>
                </m:e>
                <m:sup>
                  <m:r>
                    <a:rPr lang="en-US" sz="1100" b="0" i="1" kern="1200" smtClean="0">
                      <a:latin typeface="Cambria Math" panose="02040503050406030204" pitchFamily="18" charset="0"/>
                    </a:rPr>
                    <m:t>2</m:t>
                  </m:r>
                </m:sup>
              </m:sSup>
              <m:r>
                <a:rPr lang="en-US" sz="1100" b="0" i="1" kern="1200" smtClean="0">
                  <a:latin typeface="Cambria Math" panose="02040503050406030204" pitchFamily="18" charset="0"/>
                </a:rPr>
                <m:t>𝐴</m:t>
              </m:r>
              <m:func>
                <m:funcPr>
                  <m:ctrlPr>
                    <a:rPr lang="en-US" sz="1100" b="0" i="1" kern="1200" smtClean="0">
                      <a:latin typeface="Cambria Math" panose="02040503050406030204" pitchFamily="18" charset="0"/>
                    </a:rPr>
                  </m:ctrlPr>
                </m:funcPr>
                <m:fName>
                  <m:r>
                    <m:rPr>
                      <m:sty m:val="p"/>
                    </m:rPr>
                    <a:rPr lang="en-US" sz="1100" b="0" i="0" kern="1200" smtClean="0">
                      <a:latin typeface="Cambria Math" panose="02040503050406030204" pitchFamily="18" charset="0"/>
                    </a:rPr>
                    <m:t>sin</m:t>
                  </m:r>
                </m:fName>
                <m:e>
                  <m:r>
                    <a:rPr lang="en-US" sz="1100" b="0" i="1" kern="1200" smtClean="0">
                      <a:latin typeface="Cambria Math" panose="02040503050406030204" pitchFamily="18" charset="0"/>
                    </a:rPr>
                    <m:t>(</m:t>
                  </m:r>
                  <m:r>
                    <a:rPr lang="en-US" sz="1100" b="0" i="1" kern="1200" smtClean="0">
                      <a:latin typeface="Cambria Math" panose="02040503050406030204" pitchFamily="18" charset="0"/>
                    </a:rPr>
                    <m:t>𝜔</m:t>
                  </m:r>
                  <m:r>
                    <a:rPr lang="en-US" sz="1100" b="0" i="1" kern="1200" smtClean="0">
                      <a:latin typeface="Cambria Math" panose="02040503050406030204" pitchFamily="18" charset="0"/>
                    </a:rPr>
                    <m:t>𝑡</m:t>
                  </m:r>
                  <m:r>
                    <a:rPr lang="en-US" sz="1100" b="0" i="1" kern="1200" smtClean="0">
                      <a:latin typeface="Cambria Math" panose="02040503050406030204" pitchFamily="18" charset="0"/>
                    </a:rPr>
                    <m:t>+</m:t>
                  </m:r>
                  <m:r>
                    <a:rPr lang="en-US" sz="1100" b="0" i="1" kern="1200" smtClean="0">
                      <a:latin typeface="Cambria Math" panose="02040503050406030204" pitchFamily="18" charset="0"/>
                    </a:rPr>
                    <m:t>𝜙</m:t>
                  </m:r>
                  <m:r>
                    <a:rPr lang="en-US" sz="1100" b="0" i="1" kern="1200" smtClean="0">
                      <a:latin typeface="Cambria Math" panose="02040503050406030204" pitchFamily="18" charset="0"/>
                    </a:rPr>
                    <m:t>)</m:t>
                  </m:r>
                </m:e>
              </m:func>
            </m:oMath>
          </a14:m>
          <a:endParaRPr lang="en-US" sz="1100" kern="1200" dirty="0"/>
        </a:p>
      </dsp:txBody>
      <dsp:txXfrm>
        <a:off x="4371849" y="3422303"/>
        <a:ext cx="1215161" cy="8101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DF04CD-7599-44F8-9C1C-A867601D9B37}">
      <dsp:nvSpPr>
        <dsp:cNvPr id="0" name=""/>
        <dsp:cNvSpPr/>
      </dsp:nvSpPr>
      <dsp:spPr>
        <a:xfrm>
          <a:off x="735780" y="1078"/>
          <a:ext cx="1920284" cy="76811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6350" rIns="0" bIns="6350" numCol="1" spcCol="1270" anchor="ctr" anchorCtr="0">
          <a:noAutofit/>
        </a:bodyPr>
        <a:lstStyle/>
        <a:p>
          <a:pPr marL="0" lvl="0" indent="0" algn="ctr" defTabSz="444500">
            <a:lnSpc>
              <a:spcPct val="90000"/>
            </a:lnSpc>
            <a:spcBef>
              <a:spcPct val="0"/>
            </a:spcBef>
            <a:spcAft>
              <a:spcPct val="35000"/>
            </a:spcAft>
            <a:buNone/>
          </a:pPr>
          <a:r>
            <a:rPr lang="en-US" sz="1000" b="0" i="0" kern="1200"/>
            <a:t>An easy way to produce simple harmonic motion by using uniform circular motion.</a:t>
          </a:r>
          <a:endParaRPr lang="en-US" sz="1000" kern="1200"/>
        </a:p>
      </dsp:txBody>
      <dsp:txXfrm>
        <a:off x="1119837" y="1078"/>
        <a:ext cx="1152171" cy="768113"/>
      </dsp:txXfrm>
    </dsp:sp>
    <dsp:sp modelId="{7C65E1E4-34BD-4D21-BFE0-FE525EEDE053}">
      <dsp:nvSpPr>
        <dsp:cNvPr id="0" name=""/>
        <dsp:cNvSpPr/>
      </dsp:nvSpPr>
      <dsp:spPr>
        <a:xfrm>
          <a:off x="2406427" y="66368"/>
          <a:ext cx="1593835" cy="637534"/>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n-US" sz="900" kern="1200" dirty="0"/>
            <a:t>The point travels around the circle at constant angular velocity  ω</a:t>
          </a:r>
        </a:p>
      </dsp:txBody>
      <dsp:txXfrm>
        <a:off x="2725194" y="66368"/>
        <a:ext cx="956301" cy="637534"/>
      </dsp:txXfrm>
    </dsp:sp>
    <dsp:sp modelId="{CDA9D330-DB76-498D-A097-6A73F1BCF7C2}">
      <dsp:nvSpPr>
        <dsp:cNvPr id="0" name=""/>
        <dsp:cNvSpPr/>
      </dsp:nvSpPr>
      <dsp:spPr>
        <a:xfrm>
          <a:off x="3777126" y="66368"/>
          <a:ext cx="1593835" cy="637534"/>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n-US" sz="900" kern="1200" dirty="0"/>
            <a:t>The point P is analogous to an object on the merry-go-round.</a:t>
          </a:r>
        </a:p>
      </dsp:txBody>
      <dsp:txXfrm>
        <a:off x="4095893" y="66368"/>
        <a:ext cx="956301" cy="637534"/>
      </dsp:txXfrm>
    </dsp:sp>
    <dsp:sp modelId="{690E0FED-23EA-4DF6-BF9D-D872F82C5F8E}">
      <dsp:nvSpPr>
        <dsp:cNvPr id="0" name=""/>
        <dsp:cNvSpPr/>
      </dsp:nvSpPr>
      <dsp:spPr>
        <a:xfrm>
          <a:off x="735780" y="876727"/>
          <a:ext cx="1920284" cy="76811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6350" rIns="0" bIns="6350" numCol="1" spcCol="1270" anchor="ctr" anchorCtr="0">
          <a:noAutofit/>
        </a:bodyPr>
        <a:lstStyle/>
        <a:p>
          <a:pPr marL="0" lvl="0" indent="0" algn="ctr" defTabSz="444500">
            <a:lnSpc>
              <a:spcPct val="90000"/>
            </a:lnSpc>
            <a:spcBef>
              <a:spcPct val="0"/>
            </a:spcBef>
            <a:spcAft>
              <a:spcPct val="35000"/>
            </a:spcAft>
            <a:buNone/>
          </a:pPr>
          <a:r>
            <a:rPr lang="en-US" sz="1000" kern="1200" dirty="0"/>
            <a:t>The projection of the position of P onto a fixed axis undergoes simple harmonic motion</a:t>
          </a:r>
        </a:p>
      </dsp:txBody>
      <dsp:txXfrm>
        <a:off x="1119837" y="876727"/>
        <a:ext cx="1152171" cy="768113"/>
      </dsp:txXfrm>
    </dsp:sp>
    <dsp:sp modelId="{3D0AA222-9680-412B-9697-54FD89BEE340}">
      <dsp:nvSpPr>
        <dsp:cNvPr id="0" name=""/>
        <dsp:cNvSpPr/>
      </dsp:nvSpPr>
      <dsp:spPr>
        <a:xfrm>
          <a:off x="2406427" y="942017"/>
          <a:ext cx="1593835" cy="637534"/>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n-US" sz="900" kern="1200" dirty="0"/>
            <a:t>It is analogous to the shadow of the object.</a:t>
          </a:r>
        </a:p>
      </dsp:txBody>
      <dsp:txXfrm>
        <a:off x="2725194" y="942017"/>
        <a:ext cx="956301" cy="637534"/>
      </dsp:txXfrm>
    </dsp:sp>
    <dsp:sp modelId="{76B4FB15-2670-49B4-91CF-6166D8E1EFD4}">
      <dsp:nvSpPr>
        <dsp:cNvPr id="0" name=""/>
        <dsp:cNvSpPr/>
      </dsp:nvSpPr>
      <dsp:spPr>
        <a:xfrm>
          <a:off x="3777126" y="942017"/>
          <a:ext cx="1593835" cy="637534"/>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n-US" sz="900" kern="1200" dirty="0"/>
            <a:t>Position </a:t>
          </a:r>
          <a14:m xmlns:a14="http://schemas.microsoft.com/office/drawing/2010/main">
            <m:oMath xmlns:m="http://schemas.openxmlformats.org/officeDocument/2006/math">
              <m:r>
                <a:rPr lang="en-US" sz="900" b="0" i="1" kern="1200" smtClean="0">
                  <a:latin typeface="Cambria Math" panose="02040503050406030204" pitchFamily="18" charset="0"/>
                </a:rPr>
                <m:t>𝑦</m:t>
              </m:r>
              <m:r>
                <a:rPr lang="en-US" sz="900" b="0" i="1" kern="1200" smtClean="0">
                  <a:latin typeface="Cambria Math" panose="02040503050406030204" pitchFamily="18" charset="0"/>
                </a:rPr>
                <m:t>=</m:t>
              </m:r>
              <m:r>
                <a:rPr lang="en-US" sz="900" b="0" i="1" kern="1200" smtClean="0">
                  <a:latin typeface="Cambria Math" panose="02040503050406030204" pitchFamily="18" charset="0"/>
                </a:rPr>
                <m:t>𝑅</m:t>
              </m:r>
              <m:r>
                <a:rPr lang="en-US" sz="900" b="0" i="1" kern="1200" smtClean="0">
                  <a:latin typeface="Cambria Math" panose="02040503050406030204" pitchFamily="18" charset="0"/>
                </a:rPr>
                <m:t> </m:t>
              </m:r>
              <m:r>
                <m:rPr>
                  <m:sty m:val="p"/>
                </m:rPr>
                <a:rPr lang="en-US" sz="900" b="0" i="0" kern="1200" smtClean="0">
                  <a:latin typeface="Cambria Math" panose="02040503050406030204" pitchFamily="18" charset="0"/>
                </a:rPr>
                <m:t>sin</m:t>
              </m:r>
              <m:r>
                <a:rPr lang="en-US" sz="900" b="0" i="0" kern="1200" smtClean="0">
                  <a:latin typeface="Cambria Math" panose="02040503050406030204" pitchFamily="18" charset="0"/>
                </a:rPr>
                <m:t>(</m:t>
              </m:r>
              <m:r>
                <a:rPr lang="en-US" sz="900" b="0" i="1" kern="1200" smtClean="0">
                  <a:latin typeface="Cambria Math" panose="02040503050406030204" pitchFamily="18" charset="0"/>
                </a:rPr>
                <m:t>𝜔</m:t>
              </m:r>
              <m:r>
                <a:rPr lang="en-US" sz="900" b="0" i="1" kern="1200" smtClean="0">
                  <a:latin typeface="Cambria Math" panose="02040503050406030204" pitchFamily="18" charset="0"/>
                </a:rPr>
                <m:t>𝑡</m:t>
              </m:r>
              <m:r>
                <a:rPr lang="en-US" sz="900" b="0" i="1" kern="1200" smtClean="0">
                  <a:latin typeface="Cambria Math" panose="02040503050406030204" pitchFamily="18" charset="0"/>
                </a:rPr>
                <m:t>+</m:t>
              </m:r>
              <m:r>
                <a:rPr lang="en-US" sz="900" b="0" i="1" kern="1200" smtClean="0">
                  <a:latin typeface="Cambria Math" panose="02040503050406030204" pitchFamily="18" charset="0"/>
                </a:rPr>
                <m:t>𝜙</m:t>
              </m:r>
              <m:r>
                <a:rPr lang="en-US" sz="900" b="0" i="1" kern="1200" smtClean="0">
                  <a:latin typeface="Cambria Math" panose="02040503050406030204" pitchFamily="18" charset="0"/>
                </a:rPr>
                <m:t>)</m:t>
              </m:r>
            </m:oMath>
          </a14:m>
          <a:endParaRPr lang="en-US" sz="900" kern="1200" dirty="0"/>
        </a:p>
      </dsp:txBody>
      <dsp:txXfrm>
        <a:off x="4095893" y="942017"/>
        <a:ext cx="956301" cy="637534"/>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BD9C6E-D251-46EF-A49F-F9769D1F92BD}" type="datetimeFigureOut">
              <a:rPr lang="en-US" smtClean="0"/>
              <a:t>4/15/2023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952622-C054-497B-B01A-361FB7C6FD79}" type="slidenum">
              <a:rPr lang="en-US" smtClean="0"/>
              <a:t>‹#›</a:t>
            </a:fld>
            <a:endParaRPr lang="en-US"/>
          </a:p>
        </p:txBody>
      </p:sp>
    </p:spTree>
    <p:extLst>
      <p:ext uri="{BB962C8B-B14F-4D97-AF65-F5344CB8AC3E}">
        <p14:creationId xmlns:p14="http://schemas.microsoft.com/office/powerpoint/2010/main" val="839934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24C76-2916-4450-B152-FA81F261A7C7}" type="slidenum">
              <a:rPr lang="en-US" smtClean="0"/>
              <a:t>1</a:t>
            </a:fld>
            <a:endParaRPr lang="en-US"/>
          </a:p>
        </p:txBody>
      </p:sp>
    </p:spTree>
    <p:extLst>
      <p:ext uri="{BB962C8B-B14F-4D97-AF65-F5344CB8AC3E}">
        <p14:creationId xmlns:p14="http://schemas.microsoft.com/office/powerpoint/2010/main" val="89940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A4C82-DD2B-1098-9757-9B520B9DE6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CCD4AF-FD6E-A2FF-DD53-843C8028E6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6A2CA03-7E72-89B9-A3F8-AA108B2CBFB7}"/>
              </a:ext>
            </a:extLst>
          </p:cNvPr>
          <p:cNvSpPr>
            <a:spLocks noGrp="1"/>
          </p:cNvSpPr>
          <p:nvPr>
            <p:ph type="dt" sz="half" idx="10"/>
          </p:nvPr>
        </p:nvSpPr>
        <p:spPr/>
        <p:txBody>
          <a:bodyPr/>
          <a:lstStyle/>
          <a:p>
            <a:fld id="{22B7D8F3-52E6-4AB9-B8BD-4F5C7E6AA91C}" type="datetimeFigureOut">
              <a:rPr lang="en-US" smtClean="0"/>
              <a:t>4/15/2023</a:t>
            </a:fld>
            <a:endParaRPr lang="en-US"/>
          </a:p>
        </p:txBody>
      </p:sp>
      <p:sp>
        <p:nvSpPr>
          <p:cNvPr id="5" name="Footer Placeholder 4">
            <a:extLst>
              <a:ext uri="{FF2B5EF4-FFF2-40B4-BE49-F238E27FC236}">
                <a16:creationId xmlns:a16="http://schemas.microsoft.com/office/drawing/2014/main" id="{1C335603-AF3A-2EF1-81AC-F8D239AB6B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61E4F8-4E1B-E731-D45F-C6AA043EFBC2}"/>
              </a:ext>
            </a:extLst>
          </p:cNvPr>
          <p:cNvSpPr>
            <a:spLocks noGrp="1"/>
          </p:cNvSpPr>
          <p:nvPr>
            <p:ph type="sldNum" sz="quarter" idx="12"/>
          </p:nvPr>
        </p:nvSpPr>
        <p:spPr/>
        <p:txBody>
          <a:bodyPr/>
          <a:lstStyle/>
          <a:p>
            <a:fld id="{D65CDADE-B509-4647-8600-B4ED0E1FB659}" type="slidenum">
              <a:rPr lang="en-US" smtClean="0"/>
              <a:t>‹#›</a:t>
            </a:fld>
            <a:endParaRPr lang="en-US"/>
          </a:p>
        </p:txBody>
      </p:sp>
    </p:spTree>
    <p:extLst>
      <p:ext uri="{BB962C8B-B14F-4D97-AF65-F5344CB8AC3E}">
        <p14:creationId xmlns:p14="http://schemas.microsoft.com/office/powerpoint/2010/main" val="2776207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8F01A-FCA7-C428-125C-51B988EE8E3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FD4153-E43B-C542-998E-B4BA02B0F7C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9F103B-2052-D543-63DD-0C62DC29615F}"/>
              </a:ext>
            </a:extLst>
          </p:cNvPr>
          <p:cNvSpPr>
            <a:spLocks noGrp="1"/>
          </p:cNvSpPr>
          <p:nvPr>
            <p:ph type="dt" sz="half" idx="10"/>
          </p:nvPr>
        </p:nvSpPr>
        <p:spPr/>
        <p:txBody>
          <a:bodyPr/>
          <a:lstStyle/>
          <a:p>
            <a:fld id="{22B7D8F3-52E6-4AB9-B8BD-4F5C7E6AA91C}" type="datetimeFigureOut">
              <a:rPr lang="en-US" smtClean="0"/>
              <a:t>4/15/2023</a:t>
            </a:fld>
            <a:endParaRPr lang="en-US"/>
          </a:p>
        </p:txBody>
      </p:sp>
      <p:sp>
        <p:nvSpPr>
          <p:cNvPr id="5" name="Footer Placeholder 4">
            <a:extLst>
              <a:ext uri="{FF2B5EF4-FFF2-40B4-BE49-F238E27FC236}">
                <a16:creationId xmlns:a16="http://schemas.microsoft.com/office/drawing/2014/main" id="{223279FE-57FF-72C8-9566-32BDCA2CA1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25141D-1D24-4F76-343E-7B3D21D9BE6E}"/>
              </a:ext>
            </a:extLst>
          </p:cNvPr>
          <p:cNvSpPr>
            <a:spLocks noGrp="1"/>
          </p:cNvSpPr>
          <p:nvPr>
            <p:ph type="sldNum" sz="quarter" idx="12"/>
          </p:nvPr>
        </p:nvSpPr>
        <p:spPr/>
        <p:txBody>
          <a:bodyPr/>
          <a:lstStyle/>
          <a:p>
            <a:fld id="{D65CDADE-B509-4647-8600-B4ED0E1FB659}" type="slidenum">
              <a:rPr lang="en-US" smtClean="0"/>
              <a:t>‹#›</a:t>
            </a:fld>
            <a:endParaRPr lang="en-US"/>
          </a:p>
        </p:txBody>
      </p:sp>
    </p:spTree>
    <p:extLst>
      <p:ext uri="{BB962C8B-B14F-4D97-AF65-F5344CB8AC3E}">
        <p14:creationId xmlns:p14="http://schemas.microsoft.com/office/powerpoint/2010/main" val="10585357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A8860FA-5631-C0F3-BFCE-D491981C04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C67791D-888B-CCC2-BF8C-527DE7C0EFC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CF6C0F-A941-0607-5DCB-08FA5CD3E84A}"/>
              </a:ext>
            </a:extLst>
          </p:cNvPr>
          <p:cNvSpPr>
            <a:spLocks noGrp="1"/>
          </p:cNvSpPr>
          <p:nvPr>
            <p:ph type="dt" sz="half" idx="10"/>
          </p:nvPr>
        </p:nvSpPr>
        <p:spPr/>
        <p:txBody>
          <a:bodyPr/>
          <a:lstStyle/>
          <a:p>
            <a:fld id="{22B7D8F3-52E6-4AB9-B8BD-4F5C7E6AA91C}" type="datetimeFigureOut">
              <a:rPr lang="en-US" smtClean="0"/>
              <a:t>4/15/2023</a:t>
            </a:fld>
            <a:endParaRPr lang="en-US"/>
          </a:p>
        </p:txBody>
      </p:sp>
      <p:sp>
        <p:nvSpPr>
          <p:cNvPr id="5" name="Footer Placeholder 4">
            <a:extLst>
              <a:ext uri="{FF2B5EF4-FFF2-40B4-BE49-F238E27FC236}">
                <a16:creationId xmlns:a16="http://schemas.microsoft.com/office/drawing/2014/main" id="{44C3E03A-D051-1CCB-3B6B-046E547EC0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3A9BF-F258-1195-6DDB-2505A38D35E0}"/>
              </a:ext>
            </a:extLst>
          </p:cNvPr>
          <p:cNvSpPr>
            <a:spLocks noGrp="1"/>
          </p:cNvSpPr>
          <p:nvPr>
            <p:ph type="sldNum" sz="quarter" idx="12"/>
          </p:nvPr>
        </p:nvSpPr>
        <p:spPr/>
        <p:txBody>
          <a:bodyPr/>
          <a:lstStyle/>
          <a:p>
            <a:fld id="{D65CDADE-B509-4647-8600-B4ED0E1FB659}" type="slidenum">
              <a:rPr lang="en-US" smtClean="0"/>
              <a:t>‹#›</a:t>
            </a:fld>
            <a:endParaRPr lang="en-US"/>
          </a:p>
        </p:txBody>
      </p:sp>
    </p:spTree>
    <p:extLst>
      <p:ext uri="{BB962C8B-B14F-4D97-AF65-F5344CB8AC3E}">
        <p14:creationId xmlns:p14="http://schemas.microsoft.com/office/powerpoint/2010/main" val="607267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0837F-6235-A62C-B63A-E660466F89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8020C1-95EE-75E3-BB70-5E73100A177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D7CA02-BA53-B24B-FC87-595878E5202B}"/>
              </a:ext>
            </a:extLst>
          </p:cNvPr>
          <p:cNvSpPr>
            <a:spLocks noGrp="1"/>
          </p:cNvSpPr>
          <p:nvPr>
            <p:ph type="dt" sz="half" idx="10"/>
          </p:nvPr>
        </p:nvSpPr>
        <p:spPr/>
        <p:txBody>
          <a:bodyPr/>
          <a:lstStyle/>
          <a:p>
            <a:fld id="{22B7D8F3-52E6-4AB9-B8BD-4F5C7E6AA91C}" type="datetimeFigureOut">
              <a:rPr lang="en-US" smtClean="0"/>
              <a:t>4/15/2023</a:t>
            </a:fld>
            <a:endParaRPr lang="en-US"/>
          </a:p>
        </p:txBody>
      </p:sp>
      <p:sp>
        <p:nvSpPr>
          <p:cNvPr id="5" name="Footer Placeholder 4">
            <a:extLst>
              <a:ext uri="{FF2B5EF4-FFF2-40B4-BE49-F238E27FC236}">
                <a16:creationId xmlns:a16="http://schemas.microsoft.com/office/drawing/2014/main" id="{09C16ACE-3D1E-CCA2-E628-05739E8AB6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EEA385-706F-8C2F-8EEB-136D0EB31FC3}"/>
              </a:ext>
            </a:extLst>
          </p:cNvPr>
          <p:cNvSpPr>
            <a:spLocks noGrp="1"/>
          </p:cNvSpPr>
          <p:nvPr>
            <p:ph type="sldNum" sz="quarter" idx="12"/>
          </p:nvPr>
        </p:nvSpPr>
        <p:spPr/>
        <p:txBody>
          <a:bodyPr/>
          <a:lstStyle/>
          <a:p>
            <a:fld id="{D65CDADE-B509-4647-8600-B4ED0E1FB659}" type="slidenum">
              <a:rPr lang="en-US" smtClean="0"/>
              <a:t>‹#›</a:t>
            </a:fld>
            <a:endParaRPr lang="en-US"/>
          </a:p>
        </p:txBody>
      </p:sp>
    </p:spTree>
    <p:extLst>
      <p:ext uri="{BB962C8B-B14F-4D97-AF65-F5344CB8AC3E}">
        <p14:creationId xmlns:p14="http://schemas.microsoft.com/office/powerpoint/2010/main" val="3240710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76493-B427-7298-D7BC-BC00FFF8C5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54E5D9-885E-C72B-D33D-21D36DAB7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3A5EC40-F9AE-F61A-4521-D5689417F9F3}"/>
              </a:ext>
            </a:extLst>
          </p:cNvPr>
          <p:cNvSpPr>
            <a:spLocks noGrp="1"/>
          </p:cNvSpPr>
          <p:nvPr>
            <p:ph type="dt" sz="half" idx="10"/>
          </p:nvPr>
        </p:nvSpPr>
        <p:spPr/>
        <p:txBody>
          <a:bodyPr/>
          <a:lstStyle/>
          <a:p>
            <a:fld id="{22B7D8F3-52E6-4AB9-B8BD-4F5C7E6AA91C}" type="datetimeFigureOut">
              <a:rPr lang="en-US" smtClean="0"/>
              <a:t>4/15/2023</a:t>
            </a:fld>
            <a:endParaRPr lang="en-US"/>
          </a:p>
        </p:txBody>
      </p:sp>
      <p:sp>
        <p:nvSpPr>
          <p:cNvPr id="5" name="Footer Placeholder 4">
            <a:extLst>
              <a:ext uri="{FF2B5EF4-FFF2-40B4-BE49-F238E27FC236}">
                <a16:creationId xmlns:a16="http://schemas.microsoft.com/office/drawing/2014/main" id="{1F7809BE-143F-10EE-D4B3-411087ADDA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DB3E39-E27E-3682-78B5-F51CDF521506}"/>
              </a:ext>
            </a:extLst>
          </p:cNvPr>
          <p:cNvSpPr>
            <a:spLocks noGrp="1"/>
          </p:cNvSpPr>
          <p:nvPr>
            <p:ph type="sldNum" sz="quarter" idx="12"/>
          </p:nvPr>
        </p:nvSpPr>
        <p:spPr/>
        <p:txBody>
          <a:bodyPr/>
          <a:lstStyle/>
          <a:p>
            <a:fld id="{D65CDADE-B509-4647-8600-B4ED0E1FB659}" type="slidenum">
              <a:rPr lang="en-US" smtClean="0"/>
              <a:t>‹#›</a:t>
            </a:fld>
            <a:endParaRPr lang="en-US"/>
          </a:p>
        </p:txBody>
      </p:sp>
    </p:spTree>
    <p:extLst>
      <p:ext uri="{BB962C8B-B14F-4D97-AF65-F5344CB8AC3E}">
        <p14:creationId xmlns:p14="http://schemas.microsoft.com/office/powerpoint/2010/main" val="1782150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8094F-0F4A-5918-3690-9EF9FB72D5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3AF6F4-E889-F374-3C2C-0759382FC9F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B04632-16A6-F232-4D0D-0F1512A89A9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6551FEF-89F3-9264-E31D-F9D34EA9F3F5}"/>
              </a:ext>
            </a:extLst>
          </p:cNvPr>
          <p:cNvSpPr>
            <a:spLocks noGrp="1"/>
          </p:cNvSpPr>
          <p:nvPr>
            <p:ph type="dt" sz="half" idx="10"/>
          </p:nvPr>
        </p:nvSpPr>
        <p:spPr/>
        <p:txBody>
          <a:bodyPr/>
          <a:lstStyle/>
          <a:p>
            <a:fld id="{22B7D8F3-52E6-4AB9-B8BD-4F5C7E6AA91C}" type="datetimeFigureOut">
              <a:rPr lang="en-US" smtClean="0"/>
              <a:t>4/15/2023</a:t>
            </a:fld>
            <a:endParaRPr lang="en-US"/>
          </a:p>
        </p:txBody>
      </p:sp>
      <p:sp>
        <p:nvSpPr>
          <p:cNvPr id="6" name="Footer Placeholder 5">
            <a:extLst>
              <a:ext uri="{FF2B5EF4-FFF2-40B4-BE49-F238E27FC236}">
                <a16:creationId xmlns:a16="http://schemas.microsoft.com/office/drawing/2014/main" id="{82F5507B-6AEC-19D3-A45F-7BFB04D6B6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398130-C461-93EE-FF3D-2CC527481C90}"/>
              </a:ext>
            </a:extLst>
          </p:cNvPr>
          <p:cNvSpPr>
            <a:spLocks noGrp="1"/>
          </p:cNvSpPr>
          <p:nvPr>
            <p:ph type="sldNum" sz="quarter" idx="12"/>
          </p:nvPr>
        </p:nvSpPr>
        <p:spPr/>
        <p:txBody>
          <a:bodyPr/>
          <a:lstStyle/>
          <a:p>
            <a:fld id="{D65CDADE-B509-4647-8600-B4ED0E1FB659}" type="slidenum">
              <a:rPr lang="en-US" smtClean="0"/>
              <a:t>‹#›</a:t>
            </a:fld>
            <a:endParaRPr lang="en-US"/>
          </a:p>
        </p:txBody>
      </p:sp>
    </p:spTree>
    <p:extLst>
      <p:ext uri="{BB962C8B-B14F-4D97-AF65-F5344CB8AC3E}">
        <p14:creationId xmlns:p14="http://schemas.microsoft.com/office/powerpoint/2010/main" val="3011439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F9705-ABFF-7898-CC61-1D29D80CDA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696CE1-B447-6572-8899-9C99F30711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F1B6456-2418-288C-9134-81B682CA07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64FFAD4-E5FF-EA0A-5836-4B746C719C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4B8073F-7926-8A42-C625-0F986C5A883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F2839C0-2065-2E2D-60D5-C8537062F964}"/>
              </a:ext>
            </a:extLst>
          </p:cNvPr>
          <p:cNvSpPr>
            <a:spLocks noGrp="1"/>
          </p:cNvSpPr>
          <p:nvPr>
            <p:ph type="dt" sz="half" idx="10"/>
          </p:nvPr>
        </p:nvSpPr>
        <p:spPr/>
        <p:txBody>
          <a:bodyPr/>
          <a:lstStyle/>
          <a:p>
            <a:fld id="{22B7D8F3-52E6-4AB9-B8BD-4F5C7E6AA91C}" type="datetimeFigureOut">
              <a:rPr lang="en-US" smtClean="0"/>
              <a:t>4/15/2023</a:t>
            </a:fld>
            <a:endParaRPr lang="en-US"/>
          </a:p>
        </p:txBody>
      </p:sp>
      <p:sp>
        <p:nvSpPr>
          <p:cNvPr id="8" name="Footer Placeholder 7">
            <a:extLst>
              <a:ext uri="{FF2B5EF4-FFF2-40B4-BE49-F238E27FC236}">
                <a16:creationId xmlns:a16="http://schemas.microsoft.com/office/drawing/2014/main" id="{1468185A-6633-2F85-5D50-A696914871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30BD19-5D12-664A-C617-12402F5560B7}"/>
              </a:ext>
            </a:extLst>
          </p:cNvPr>
          <p:cNvSpPr>
            <a:spLocks noGrp="1"/>
          </p:cNvSpPr>
          <p:nvPr>
            <p:ph type="sldNum" sz="quarter" idx="12"/>
          </p:nvPr>
        </p:nvSpPr>
        <p:spPr/>
        <p:txBody>
          <a:bodyPr/>
          <a:lstStyle/>
          <a:p>
            <a:fld id="{D65CDADE-B509-4647-8600-B4ED0E1FB659}" type="slidenum">
              <a:rPr lang="en-US" smtClean="0"/>
              <a:t>‹#›</a:t>
            </a:fld>
            <a:endParaRPr lang="en-US"/>
          </a:p>
        </p:txBody>
      </p:sp>
    </p:spTree>
    <p:extLst>
      <p:ext uri="{BB962C8B-B14F-4D97-AF65-F5344CB8AC3E}">
        <p14:creationId xmlns:p14="http://schemas.microsoft.com/office/powerpoint/2010/main" val="2667369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87F90-4AF4-0A04-1DC6-57ACD2B4DA6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608012-2C9B-79C5-CDC8-F39D929C786A}"/>
              </a:ext>
            </a:extLst>
          </p:cNvPr>
          <p:cNvSpPr>
            <a:spLocks noGrp="1"/>
          </p:cNvSpPr>
          <p:nvPr>
            <p:ph type="dt" sz="half" idx="10"/>
          </p:nvPr>
        </p:nvSpPr>
        <p:spPr/>
        <p:txBody>
          <a:bodyPr/>
          <a:lstStyle/>
          <a:p>
            <a:fld id="{22B7D8F3-52E6-4AB9-B8BD-4F5C7E6AA91C}" type="datetimeFigureOut">
              <a:rPr lang="en-US" smtClean="0"/>
              <a:t>4/15/2023</a:t>
            </a:fld>
            <a:endParaRPr lang="en-US"/>
          </a:p>
        </p:txBody>
      </p:sp>
      <p:sp>
        <p:nvSpPr>
          <p:cNvPr id="4" name="Footer Placeholder 3">
            <a:extLst>
              <a:ext uri="{FF2B5EF4-FFF2-40B4-BE49-F238E27FC236}">
                <a16:creationId xmlns:a16="http://schemas.microsoft.com/office/drawing/2014/main" id="{6AFD859F-C4AC-4225-4288-399B0637C9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F80F98D-40A9-F5FF-1187-431B00A95AB3}"/>
              </a:ext>
            </a:extLst>
          </p:cNvPr>
          <p:cNvSpPr>
            <a:spLocks noGrp="1"/>
          </p:cNvSpPr>
          <p:nvPr>
            <p:ph type="sldNum" sz="quarter" idx="12"/>
          </p:nvPr>
        </p:nvSpPr>
        <p:spPr/>
        <p:txBody>
          <a:bodyPr/>
          <a:lstStyle/>
          <a:p>
            <a:fld id="{D65CDADE-B509-4647-8600-B4ED0E1FB659}" type="slidenum">
              <a:rPr lang="en-US" smtClean="0"/>
              <a:t>‹#›</a:t>
            </a:fld>
            <a:endParaRPr lang="en-US"/>
          </a:p>
        </p:txBody>
      </p:sp>
    </p:spTree>
    <p:extLst>
      <p:ext uri="{BB962C8B-B14F-4D97-AF65-F5344CB8AC3E}">
        <p14:creationId xmlns:p14="http://schemas.microsoft.com/office/powerpoint/2010/main" val="98388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196142-5A70-1401-8209-4D613F5990A9}"/>
              </a:ext>
            </a:extLst>
          </p:cNvPr>
          <p:cNvSpPr>
            <a:spLocks noGrp="1"/>
          </p:cNvSpPr>
          <p:nvPr>
            <p:ph type="dt" sz="half" idx="10"/>
          </p:nvPr>
        </p:nvSpPr>
        <p:spPr/>
        <p:txBody>
          <a:bodyPr/>
          <a:lstStyle/>
          <a:p>
            <a:fld id="{22B7D8F3-52E6-4AB9-B8BD-4F5C7E6AA91C}" type="datetimeFigureOut">
              <a:rPr lang="en-US" smtClean="0"/>
              <a:t>4/15/2023</a:t>
            </a:fld>
            <a:endParaRPr lang="en-US"/>
          </a:p>
        </p:txBody>
      </p:sp>
      <p:sp>
        <p:nvSpPr>
          <p:cNvPr id="3" name="Footer Placeholder 2">
            <a:extLst>
              <a:ext uri="{FF2B5EF4-FFF2-40B4-BE49-F238E27FC236}">
                <a16:creationId xmlns:a16="http://schemas.microsoft.com/office/drawing/2014/main" id="{E60D1C6A-0257-A091-A429-E6CB269FD3E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0F88367-56FE-D084-9243-42C3E360BFDE}"/>
              </a:ext>
            </a:extLst>
          </p:cNvPr>
          <p:cNvSpPr>
            <a:spLocks noGrp="1"/>
          </p:cNvSpPr>
          <p:nvPr>
            <p:ph type="sldNum" sz="quarter" idx="12"/>
          </p:nvPr>
        </p:nvSpPr>
        <p:spPr/>
        <p:txBody>
          <a:bodyPr/>
          <a:lstStyle/>
          <a:p>
            <a:fld id="{D65CDADE-B509-4647-8600-B4ED0E1FB659}" type="slidenum">
              <a:rPr lang="en-US" smtClean="0"/>
              <a:t>‹#›</a:t>
            </a:fld>
            <a:endParaRPr lang="en-US"/>
          </a:p>
        </p:txBody>
      </p:sp>
    </p:spTree>
    <p:extLst>
      <p:ext uri="{BB962C8B-B14F-4D97-AF65-F5344CB8AC3E}">
        <p14:creationId xmlns:p14="http://schemas.microsoft.com/office/powerpoint/2010/main" val="3869622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BCB2C-2993-EC32-09D1-97DFB32828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C596FE0-2441-8827-7B73-47C4E1BF6F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5CD72E-C29B-60C7-2688-CC610CC614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9AC173-272A-2FA9-9DE2-B57ABF078ECE}"/>
              </a:ext>
            </a:extLst>
          </p:cNvPr>
          <p:cNvSpPr>
            <a:spLocks noGrp="1"/>
          </p:cNvSpPr>
          <p:nvPr>
            <p:ph type="dt" sz="half" idx="10"/>
          </p:nvPr>
        </p:nvSpPr>
        <p:spPr/>
        <p:txBody>
          <a:bodyPr/>
          <a:lstStyle/>
          <a:p>
            <a:fld id="{22B7D8F3-52E6-4AB9-B8BD-4F5C7E6AA91C}" type="datetimeFigureOut">
              <a:rPr lang="en-US" smtClean="0"/>
              <a:t>4/15/2023</a:t>
            </a:fld>
            <a:endParaRPr lang="en-US"/>
          </a:p>
        </p:txBody>
      </p:sp>
      <p:sp>
        <p:nvSpPr>
          <p:cNvPr id="6" name="Footer Placeholder 5">
            <a:extLst>
              <a:ext uri="{FF2B5EF4-FFF2-40B4-BE49-F238E27FC236}">
                <a16:creationId xmlns:a16="http://schemas.microsoft.com/office/drawing/2014/main" id="{392B09EB-E1E3-CD9E-BA6F-3DB77AA817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50F113-CBFE-ED9E-E454-828220864E64}"/>
              </a:ext>
            </a:extLst>
          </p:cNvPr>
          <p:cNvSpPr>
            <a:spLocks noGrp="1"/>
          </p:cNvSpPr>
          <p:nvPr>
            <p:ph type="sldNum" sz="quarter" idx="12"/>
          </p:nvPr>
        </p:nvSpPr>
        <p:spPr/>
        <p:txBody>
          <a:bodyPr/>
          <a:lstStyle/>
          <a:p>
            <a:fld id="{D65CDADE-B509-4647-8600-B4ED0E1FB659}" type="slidenum">
              <a:rPr lang="en-US" smtClean="0"/>
              <a:t>‹#›</a:t>
            </a:fld>
            <a:endParaRPr lang="en-US"/>
          </a:p>
        </p:txBody>
      </p:sp>
    </p:spTree>
    <p:extLst>
      <p:ext uri="{BB962C8B-B14F-4D97-AF65-F5344CB8AC3E}">
        <p14:creationId xmlns:p14="http://schemas.microsoft.com/office/powerpoint/2010/main" val="3414241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DB9BB-4FBA-2A7D-1347-6D1AA26BC8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BDAAD3A-3303-26FD-45B6-B3AC4D2C0A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855D73F-BFF7-7702-96E7-B3223544C3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C3D864-B1E1-3502-8528-7940A5523383}"/>
              </a:ext>
            </a:extLst>
          </p:cNvPr>
          <p:cNvSpPr>
            <a:spLocks noGrp="1"/>
          </p:cNvSpPr>
          <p:nvPr>
            <p:ph type="dt" sz="half" idx="10"/>
          </p:nvPr>
        </p:nvSpPr>
        <p:spPr/>
        <p:txBody>
          <a:bodyPr/>
          <a:lstStyle/>
          <a:p>
            <a:fld id="{22B7D8F3-52E6-4AB9-B8BD-4F5C7E6AA91C}" type="datetimeFigureOut">
              <a:rPr lang="en-US" smtClean="0"/>
              <a:t>4/15/2023</a:t>
            </a:fld>
            <a:endParaRPr lang="en-US"/>
          </a:p>
        </p:txBody>
      </p:sp>
      <p:sp>
        <p:nvSpPr>
          <p:cNvPr id="6" name="Footer Placeholder 5">
            <a:extLst>
              <a:ext uri="{FF2B5EF4-FFF2-40B4-BE49-F238E27FC236}">
                <a16:creationId xmlns:a16="http://schemas.microsoft.com/office/drawing/2014/main" id="{DBCF80AB-9745-A934-908E-F140CBE077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060F40-90D5-822B-1315-5CD24A6E361D}"/>
              </a:ext>
            </a:extLst>
          </p:cNvPr>
          <p:cNvSpPr>
            <a:spLocks noGrp="1"/>
          </p:cNvSpPr>
          <p:nvPr>
            <p:ph type="sldNum" sz="quarter" idx="12"/>
          </p:nvPr>
        </p:nvSpPr>
        <p:spPr/>
        <p:txBody>
          <a:bodyPr/>
          <a:lstStyle/>
          <a:p>
            <a:fld id="{D65CDADE-B509-4647-8600-B4ED0E1FB659}" type="slidenum">
              <a:rPr lang="en-US" smtClean="0"/>
              <a:t>‹#›</a:t>
            </a:fld>
            <a:endParaRPr lang="en-US"/>
          </a:p>
        </p:txBody>
      </p:sp>
    </p:spTree>
    <p:extLst>
      <p:ext uri="{BB962C8B-B14F-4D97-AF65-F5344CB8AC3E}">
        <p14:creationId xmlns:p14="http://schemas.microsoft.com/office/powerpoint/2010/main" val="25115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D671847-C597-3B24-2053-9859845055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4C5FEF-BF40-8F31-D227-7CF841AFC6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409925-70A5-CB5E-249A-A40D3D8209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B7D8F3-52E6-4AB9-B8BD-4F5C7E6AA91C}" type="datetimeFigureOut">
              <a:rPr lang="en-US" smtClean="0"/>
              <a:t>4/15/2023</a:t>
            </a:fld>
            <a:endParaRPr lang="en-US"/>
          </a:p>
        </p:txBody>
      </p:sp>
      <p:sp>
        <p:nvSpPr>
          <p:cNvPr id="5" name="Footer Placeholder 4">
            <a:extLst>
              <a:ext uri="{FF2B5EF4-FFF2-40B4-BE49-F238E27FC236}">
                <a16:creationId xmlns:a16="http://schemas.microsoft.com/office/drawing/2014/main" id="{59BD9D40-BB01-3B19-65C8-3A3B713255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5EF67AE-87DC-3302-D677-122E6708B7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5CDADE-B509-4647-8600-B4ED0E1FB659}" type="slidenum">
              <a:rPr lang="en-US" smtClean="0"/>
              <a:t>‹#›</a:t>
            </a:fld>
            <a:endParaRPr lang="en-US"/>
          </a:p>
        </p:txBody>
      </p:sp>
    </p:spTree>
    <p:extLst>
      <p:ext uri="{BB962C8B-B14F-4D97-AF65-F5344CB8AC3E}">
        <p14:creationId xmlns:p14="http://schemas.microsoft.com/office/powerpoint/2010/main" val="34491458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pressbooks.uiowa.edu/methodsii/chapter/1172/"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10.xml"/><Relationship Id="rId3" Type="http://schemas.openxmlformats.org/officeDocument/2006/relationships/image" Target="../media/image5.jpeg"/><Relationship Id="rId7" Type="http://schemas.openxmlformats.org/officeDocument/2006/relationships/diagramQuickStyle" Target="../diagrams/quickStyle1.xml"/><Relationship Id="rId12" Type="http://schemas.openxmlformats.org/officeDocument/2006/relationships/diagramQuickStyle" Target="../diagrams/quickStyle10.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Layout" Target="../diagrams/layout1.xml"/><Relationship Id="rId11" Type="http://schemas.openxmlformats.org/officeDocument/2006/relationships/diagramLayout" Target="../diagrams/layout10.xml"/><Relationship Id="rId5" Type="http://schemas.openxmlformats.org/officeDocument/2006/relationships/diagramData" Target="../diagrams/data1.xml"/><Relationship Id="rId10" Type="http://schemas.openxmlformats.org/officeDocument/2006/relationships/diagramData" Target="../diagrams/data2.xml"/><Relationship Id="rId4" Type="http://schemas.openxmlformats.org/officeDocument/2006/relationships/hyperlink" Target="https://www.quora.com/Midway-between-two-equal-and-similar-charges-a-third-equal-and-similar-charge-is-placed-will-the-system-remain-in-equilibrium-Why" TargetMode="External"/><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hyperlink" Target="https://pressbooks.bccampus.ca/collegephysics/chapter/the-simple-pendulum/" TargetMode="External"/><Relationship Id="rId7" Type="http://schemas.openxmlformats.org/officeDocument/2006/relationships/diagramLayout" Target="../diagrams/layout2.xml"/><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diagramData" Target="../diagrams/data3.xml"/><Relationship Id="rId11" Type="http://schemas.openxmlformats.org/officeDocument/2006/relationships/diagramData" Target="../diagrams/data4.xml"/><Relationship Id="rId5" Type="http://schemas.openxmlformats.org/officeDocument/2006/relationships/hyperlink" Target="https://www.quora.com/Midway-between-two-equal-and-similar-charges-a-third-equal-and-similar-charge-is-placed-will-the-system-remain-in-equilibrium-Why" TargetMode="External"/><Relationship Id="rId10" Type="http://schemas.microsoft.com/office/2007/relationships/diagramDrawing" Target="../diagrams/drawing2.xml"/><Relationship Id="rId4" Type="http://schemas.openxmlformats.org/officeDocument/2006/relationships/image" Target="../media/image5.jpeg"/><Relationship Id="rId9" Type="http://schemas.openxmlformats.org/officeDocument/2006/relationships/diagramColors" Target="../diagrams/colors2.xml"/></Relationships>
</file>

<file path=ppt/slides/_rels/slide4.xml.rels><?xml version="1.0" encoding="UTF-8" standalone="yes"?>
<Relationships xmlns="http://schemas.openxmlformats.org/package/2006/relationships"><Relationship Id="rId8" Type="http://schemas.openxmlformats.org/officeDocument/2006/relationships/image" Target="../media/image17.gif"/><Relationship Id="rId3" Type="http://schemas.openxmlformats.org/officeDocument/2006/relationships/diagramLayout" Target="../diagrams/layout3.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D3E573C-3958-42CC-A225-6B8B07B0F6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337AE4E8-E01E-4FD9-89B2-91EF5C7DD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5396758 w 12192000"/>
              <a:gd name="connsiteY0" fmla="*/ 10203 h 6858000"/>
              <a:gd name="connsiteX1" fmla="*/ 5392866 w 12192000"/>
              <a:gd name="connsiteY1" fmla="*/ 11426 h 6858000"/>
              <a:gd name="connsiteX2" fmla="*/ 5281815 w 12192000"/>
              <a:gd name="connsiteY2" fmla="*/ 43431 h 6858000"/>
              <a:gd name="connsiteX3" fmla="*/ 5060816 w 12192000"/>
              <a:gd name="connsiteY3" fmla="*/ 140336 h 6858000"/>
              <a:gd name="connsiteX4" fmla="*/ 5019170 w 12192000"/>
              <a:gd name="connsiteY4" fmla="*/ 180311 h 6858000"/>
              <a:gd name="connsiteX5" fmla="*/ 4674779 w 12192000"/>
              <a:gd name="connsiteY5" fmla="*/ 441672 h 6858000"/>
              <a:gd name="connsiteX6" fmla="*/ 4740661 w 12192000"/>
              <a:gd name="connsiteY6" fmla="*/ 497083 h 6858000"/>
              <a:gd name="connsiteX7" fmla="*/ 4618372 w 12192000"/>
              <a:gd name="connsiteY7" fmla="*/ 563372 h 6858000"/>
              <a:gd name="connsiteX8" fmla="*/ 4590828 w 12192000"/>
              <a:gd name="connsiteY8" fmla="*/ 591204 h 6858000"/>
              <a:gd name="connsiteX9" fmla="*/ 4614185 w 12192000"/>
              <a:gd name="connsiteY9" fmla="*/ 624601 h 6858000"/>
              <a:gd name="connsiteX10" fmla="*/ 4664862 w 12192000"/>
              <a:gd name="connsiteY10" fmla="*/ 647878 h 6858000"/>
              <a:gd name="connsiteX11" fmla="*/ 4732066 w 12192000"/>
              <a:gd name="connsiteY11" fmla="*/ 706829 h 6858000"/>
              <a:gd name="connsiteX12" fmla="*/ 4729423 w 12192000"/>
              <a:gd name="connsiteY12" fmla="*/ 752878 h 6858000"/>
              <a:gd name="connsiteX13" fmla="*/ 4689540 w 12192000"/>
              <a:gd name="connsiteY13" fmla="*/ 836372 h 6858000"/>
              <a:gd name="connsiteX14" fmla="*/ 4749475 w 12192000"/>
              <a:gd name="connsiteY14" fmla="*/ 923661 h 6858000"/>
              <a:gd name="connsiteX15" fmla="*/ 4780322 w 12192000"/>
              <a:gd name="connsiteY15" fmla="*/ 949468 h 6858000"/>
              <a:gd name="connsiteX16" fmla="*/ 4720828 w 12192000"/>
              <a:gd name="connsiteY16" fmla="*/ 958323 h 6858000"/>
              <a:gd name="connsiteX17" fmla="*/ 4700119 w 12192000"/>
              <a:gd name="connsiteY17" fmla="*/ 994757 h 6858000"/>
              <a:gd name="connsiteX18" fmla="*/ 4690862 w 12192000"/>
              <a:gd name="connsiteY18" fmla="*/ 1012975 h 6858000"/>
              <a:gd name="connsiteX19" fmla="*/ 4634676 w 12192000"/>
              <a:gd name="connsiteY19" fmla="*/ 1127083 h 6858000"/>
              <a:gd name="connsiteX20" fmla="*/ 4644152 w 12192000"/>
              <a:gd name="connsiteY20" fmla="*/ 1158961 h 6858000"/>
              <a:gd name="connsiteX21" fmla="*/ 4737797 w 12192000"/>
              <a:gd name="connsiteY21" fmla="*/ 1313047 h 6858000"/>
              <a:gd name="connsiteX22" fmla="*/ 4638204 w 12192000"/>
              <a:gd name="connsiteY22" fmla="*/ 1356058 h 6858000"/>
              <a:gd name="connsiteX23" fmla="*/ 4632253 w 12192000"/>
              <a:gd name="connsiteY23" fmla="*/ 1428925 h 6858000"/>
              <a:gd name="connsiteX24" fmla="*/ 4581575 w 12192000"/>
              <a:gd name="connsiteY24" fmla="*/ 1510395 h 6858000"/>
              <a:gd name="connsiteX25" fmla="*/ 4470084 w 12192000"/>
              <a:gd name="connsiteY25" fmla="*/ 1625011 h 6858000"/>
              <a:gd name="connsiteX26" fmla="*/ 4406845 w 12192000"/>
              <a:gd name="connsiteY26" fmla="*/ 1701926 h 6858000"/>
              <a:gd name="connsiteX27" fmla="*/ 4515913 w 12192000"/>
              <a:gd name="connsiteY27" fmla="*/ 1722418 h 6858000"/>
              <a:gd name="connsiteX28" fmla="*/ 4532879 w 12192000"/>
              <a:gd name="connsiteY28" fmla="*/ 1734311 h 6858000"/>
              <a:gd name="connsiteX29" fmla="*/ 4519880 w 12192000"/>
              <a:gd name="connsiteY29" fmla="*/ 1774792 h 6858000"/>
              <a:gd name="connsiteX30" fmla="*/ 4502473 w 12192000"/>
              <a:gd name="connsiteY30" fmla="*/ 1815024 h 6858000"/>
              <a:gd name="connsiteX31" fmla="*/ 4514592 w 12192000"/>
              <a:gd name="connsiteY31" fmla="*/ 1846649 h 6858000"/>
              <a:gd name="connsiteX32" fmla="*/ 4599644 w 12192000"/>
              <a:gd name="connsiteY32" fmla="*/ 1983529 h 6858000"/>
              <a:gd name="connsiteX33" fmla="*/ 4669490 w 12192000"/>
              <a:gd name="connsiteY33" fmla="*/ 2037925 h 6858000"/>
              <a:gd name="connsiteX34" fmla="*/ 4828575 w 12192000"/>
              <a:gd name="connsiteY34" fmla="*/ 2285118 h 6858000"/>
              <a:gd name="connsiteX35" fmla="*/ 4878593 w 12192000"/>
              <a:gd name="connsiteY35" fmla="*/ 2365322 h 6858000"/>
              <a:gd name="connsiteX36" fmla="*/ 4841575 w 12192000"/>
              <a:gd name="connsiteY36" fmla="*/ 2393659 h 6858000"/>
              <a:gd name="connsiteX37" fmla="*/ 4912527 w 12192000"/>
              <a:gd name="connsiteY37" fmla="*/ 2477660 h 6858000"/>
              <a:gd name="connsiteX38" fmla="*/ 4996035 w 12192000"/>
              <a:gd name="connsiteY38" fmla="*/ 2571021 h 6858000"/>
              <a:gd name="connsiteX39" fmla="*/ 5017848 w 12192000"/>
              <a:gd name="connsiteY39" fmla="*/ 2595818 h 6858000"/>
              <a:gd name="connsiteX40" fmla="*/ 6739364 w 12192000"/>
              <a:gd name="connsiteY40" fmla="*/ 3428225 h 6858000"/>
              <a:gd name="connsiteX41" fmla="*/ 7193263 w 12192000"/>
              <a:gd name="connsiteY41" fmla="*/ 3305514 h 6858000"/>
              <a:gd name="connsiteX42" fmla="*/ 7372843 w 12192000"/>
              <a:gd name="connsiteY42" fmla="*/ 3210130 h 6858000"/>
              <a:gd name="connsiteX43" fmla="*/ 7602877 w 12192000"/>
              <a:gd name="connsiteY43" fmla="*/ 3057057 h 6858000"/>
              <a:gd name="connsiteX44" fmla="*/ 7848777 w 12192000"/>
              <a:gd name="connsiteY44" fmla="*/ 2933840 h 6858000"/>
              <a:gd name="connsiteX45" fmla="*/ 7932507 w 12192000"/>
              <a:gd name="connsiteY45" fmla="*/ 2820997 h 6858000"/>
              <a:gd name="connsiteX46" fmla="*/ 7961812 w 12192000"/>
              <a:gd name="connsiteY46" fmla="*/ 2789372 h 6858000"/>
              <a:gd name="connsiteX47" fmla="*/ 8035185 w 12192000"/>
              <a:gd name="connsiteY47" fmla="*/ 2748129 h 6858000"/>
              <a:gd name="connsiteX48" fmla="*/ 8163202 w 12192000"/>
              <a:gd name="connsiteY48" fmla="*/ 2659069 h 6858000"/>
              <a:gd name="connsiteX49" fmla="*/ 8116270 w 12192000"/>
              <a:gd name="connsiteY49" fmla="*/ 2638828 h 6858000"/>
              <a:gd name="connsiteX50" fmla="*/ 7981202 w 12192000"/>
              <a:gd name="connsiteY50" fmla="*/ 2692720 h 6858000"/>
              <a:gd name="connsiteX51" fmla="*/ 7882928 w 12192000"/>
              <a:gd name="connsiteY51" fmla="*/ 2707140 h 6858000"/>
              <a:gd name="connsiteX52" fmla="*/ 8021303 w 12192000"/>
              <a:gd name="connsiteY52" fmla="*/ 2613022 h 6858000"/>
              <a:gd name="connsiteX53" fmla="*/ 8155270 w 12192000"/>
              <a:gd name="connsiteY53" fmla="*/ 2490563 h 6858000"/>
              <a:gd name="connsiteX54" fmla="*/ 8051930 w 12192000"/>
              <a:gd name="connsiteY54" fmla="*/ 2514093 h 6858000"/>
              <a:gd name="connsiteX55" fmla="*/ 8047523 w 12192000"/>
              <a:gd name="connsiteY55" fmla="*/ 2497647 h 6858000"/>
              <a:gd name="connsiteX56" fmla="*/ 8136981 w 12192000"/>
              <a:gd name="connsiteY56" fmla="*/ 2351913 h 6858000"/>
              <a:gd name="connsiteX57" fmla="*/ 8181271 w 12192000"/>
              <a:gd name="connsiteY57" fmla="*/ 2293214 h 6858000"/>
              <a:gd name="connsiteX58" fmla="*/ 8380457 w 12192000"/>
              <a:gd name="connsiteY58" fmla="*/ 2116360 h 6858000"/>
              <a:gd name="connsiteX59" fmla="*/ 8191404 w 12192000"/>
              <a:gd name="connsiteY59" fmla="*/ 2195300 h 6858000"/>
              <a:gd name="connsiteX60" fmla="*/ 8386627 w 12192000"/>
              <a:gd name="connsiteY60" fmla="*/ 2023250 h 6858000"/>
              <a:gd name="connsiteX61" fmla="*/ 8481372 w 12192000"/>
              <a:gd name="connsiteY61" fmla="*/ 1959745 h 6858000"/>
              <a:gd name="connsiteX62" fmla="*/ 8505390 w 12192000"/>
              <a:gd name="connsiteY62" fmla="*/ 1922299 h 6858000"/>
              <a:gd name="connsiteX63" fmla="*/ 8463305 w 12192000"/>
              <a:gd name="connsiteY63" fmla="*/ 1914202 h 6858000"/>
              <a:gd name="connsiteX64" fmla="*/ 8334185 w 12192000"/>
              <a:gd name="connsiteY64" fmla="*/ 1928626 h 6858000"/>
              <a:gd name="connsiteX65" fmla="*/ 8493491 w 12192000"/>
              <a:gd name="connsiteY65" fmla="*/ 1812998 h 6858000"/>
              <a:gd name="connsiteX66" fmla="*/ 8374066 w 12192000"/>
              <a:gd name="connsiteY66" fmla="*/ 1830708 h 6858000"/>
              <a:gd name="connsiteX67" fmla="*/ 8339694 w 12192000"/>
              <a:gd name="connsiteY67" fmla="*/ 1785166 h 6858000"/>
              <a:gd name="connsiteX68" fmla="*/ 8284168 w 12192000"/>
              <a:gd name="connsiteY68" fmla="*/ 1711540 h 6858000"/>
              <a:gd name="connsiteX69" fmla="*/ 8245831 w 12192000"/>
              <a:gd name="connsiteY69" fmla="*/ 1670552 h 6858000"/>
              <a:gd name="connsiteX70" fmla="*/ 8229745 w 12192000"/>
              <a:gd name="connsiteY70" fmla="*/ 1541517 h 6858000"/>
              <a:gd name="connsiteX71" fmla="*/ 8262796 w 12192000"/>
              <a:gd name="connsiteY71" fmla="*/ 1400336 h 6858000"/>
              <a:gd name="connsiteX72" fmla="*/ 8352254 w 12192000"/>
              <a:gd name="connsiteY72" fmla="*/ 1328987 h 6858000"/>
              <a:gd name="connsiteX73" fmla="*/ 8326473 w 12192000"/>
              <a:gd name="connsiteY73" fmla="*/ 1248781 h 6858000"/>
              <a:gd name="connsiteX74" fmla="*/ 8136099 w 12192000"/>
              <a:gd name="connsiteY74" fmla="*/ 1297360 h 6858000"/>
              <a:gd name="connsiteX75" fmla="*/ 8420998 w 12192000"/>
              <a:gd name="connsiteY75" fmla="*/ 1106336 h 6858000"/>
              <a:gd name="connsiteX76" fmla="*/ 8373186 w 12192000"/>
              <a:gd name="connsiteY76" fmla="*/ 1096722 h 6858000"/>
              <a:gd name="connsiteX77" fmla="*/ 8375169 w 12192000"/>
              <a:gd name="connsiteY77" fmla="*/ 1081794 h 6858000"/>
              <a:gd name="connsiteX78" fmla="*/ 8372084 w 12192000"/>
              <a:gd name="connsiteY78" fmla="*/ 989950 h 6858000"/>
              <a:gd name="connsiteX79" fmla="*/ 8364151 w 12192000"/>
              <a:gd name="connsiteY79" fmla="*/ 947697 h 6858000"/>
              <a:gd name="connsiteX80" fmla="*/ 8376711 w 12192000"/>
              <a:gd name="connsiteY80" fmla="*/ 899118 h 6858000"/>
              <a:gd name="connsiteX81" fmla="*/ 8162981 w 12192000"/>
              <a:gd name="connsiteY81" fmla="*/ 918094 h 6858000"/>
              <a:gd name="connsiteX82" fmla="*/ 8069999 w 12192000"/>
              <a:gd name="connsiteY82" fmla="*/ 906961 h 6858000"/>
              <a:gd name="connsiteX83" fmla="*/ 7907827 w 12192000"/>
              <a:gd name="connsiteY83" fmla="*/ 903926 h 6858000"/>
              <a:gd name="connsiteX84" fmla="*/ 7832692 w 12192000"/>
              <a:gd name="connsiteY84" fmla="*/ 913287 h 6858000"/>
              <a:gd name="connsiteX85" fmla="*/ 7768573 w 12192000"/>
              <a:gd name="connsiteY85" fmla="*/ 901144 h 6858000"/>
              <a:gd name="connsiteX86" fmla="*/ 7830048 w 12192000"/>
              <a:gd name="connsiteY86" fmla="*/ 843963 h 6858000"/>
              <a:gd name="connsiteX87" fmla="*/ 7916642 w 12192000"/>
              <a:gd name="connsiteY87" fmla="*/ 844721 h 6858000"/>
              <a:gd name="connsiteX88" fmla="*/ 7978337 w 12192000"/>
              <a:gd name="connsiteY88" fmla="*/ 807530 h 6858000"/>
              <a:gd name="connsiteX89" fmla="*/ 8037167 w 12192000"/>
              <a:gd name="connsiteY89" fmla="*/ 740226 h 6858000"/>
              <a:gd name="connsiteX90" fmla="*/ 8244728 w 12192000"/>
              <a:gd name="connsiteY90" fmla="*/ 632950 h 6858000"/>
              <a:gd name="connsiteX91" fmla="*/ 8282626 w 12192000"/>
              <a:gd name="connsiteY91" fmla="*/ 592216 h 6858000"/>
              <a:gd name="connsiteX92" fmla="*/ 7689250 w 12192000"/>
              <a:gd name="connsiteY92" fmla="*/ 747818 h 6858000"/>
              <a:gd name="connsiteX93" fmla="*/ 7872573 w 12192000"/>
              <a:gd name="connsiteY93" fmla="*/ 682541 h 6858000"/>
              <a:gd name="connsiteX94" fmla="*/ 7748521 w 12192000"/>
              <a:gd name="connsiteY94" fmla="*/ 694433 h 6858000"/>
              <a:gd name="connsiteX95" fmla="*/ 7679775 w 12192000"/>
              <a:gd name="connsiteY95" fmla="*/ 650662 h 6858000"/>
              <a:gd name="connsiteX96" fmla="*/ 7680657 w 12192000"/>
              <a:gd name="connsiteY96" fmla="*/ 638264 h 6858000"/>
              <a:gd name="connsiteX97" fmla="*/ 7731115 w 12192000"/>
              <a:gd name="connsiteY97" fmla="*/ 597528 h 6858000"/>
              <a:gd name="connsiteX98" fmla="*/ 7760642 w 12192000"/>
              <a:gd name="connsiteY98" fmla="*/ 571216 h 6858000"/>
              <a:gd name="connsiteX99" fmla="*/ 7841505 w 12192000"/>
              <a:gd name="connsiteY99" fmla="*/ 476336 h 6858000"/>
              <a:gd name="connsiteX100" fmla="*/ 7783776 w 12192000"/>
              <a:gd name="connsiteY100" fmla="*/ 466216 h 6858000"/>
              <a:gd name="connsiteX101" fmla="*/ 7762403 w 12192000"/>
              <a:gd name="connsiteY101" fmla="*/ 446481 h 6858000"/>
              <a:gd name="connsiteX102" fmla="*/ 7778488 w 12192000"/>
              <a:gd name="connsiteY102" fmla="*/ 418650 h 6858000"/>
              <a:gd name="connsiteX103" fmla="*/ 7957184 w 12192000"/>
              <a:gd name="connsiteY103" fmla="*/ 333131 h 6858000"/>
              <a:gd name="connsiteX104" fmla="*/ 7971064 w 12192000"/>
              <a:gd name="connsiteY104" fmla="*/ 266841 h 6858000"/>
              <a:gd name="connsiteX105" fmla="*/ 7937572 w 12192000"/>
              <a:gd name="connsiteY105" fmla="*/ 256975 h 6858000"/>
              <a:gd name="connsiteX106" fmla="*/ 7898573 w 12192000"/>
              <a:gd name="connsiteY106" fmla="*/ 261528 h 6858000"/>
              <a:gd name="connsiteX107" fmla="*/ 7929642 w 12192000"/>
              <a:gd name="connsiteY107" fmla="*/ 209408 h 6858000"/>
              <a:gd name="connsiteX108" fmla="*/ 8056117 w 12192000"/>
              <a:gd name="connsiteY108" fmla="*/ 156782 h 6858000"/>
              <a:gd name="connsiteX109" fmla="*/ 8025270 w 12192000"/>
              <a:gd name="connsiteY109" fmla="*/ 108457 h 6858000"/>
              <a:gd name="connsiteX110" fmla="*/ 8167695 w 12192000"/>
              <a:gd name="connsiteY110" fmla="*/ 35609 h 6858000"/>
              <a:gd name="connsiteX111" fmla="*/ 8251347 w 12192000"/>
              <a:gd name="connsiteY111" fmla="*/ 10203 h 6858000"/>
              <a:gd name="connsiteX112" fmla="*/ 0 w 12192000"/>
              <a:gd name="connsiteY112" fmla="*/ 0 h 6858000"/>
              <a:gd name="connsiteX113" fmla="*/ 12192000 w 12192000"/>
              <a:gd name="connsiteY113" fmla="*/ 0 h 6858000"/>
              <a:gd name="connsiteX114" fmla="*/ 12192000 w 12192000"/>
              <a:gd name="connsiteY114" fmla="*/ 10202 h 6858000"/>
              <a:gd name="connsiteX115" fmla="*/ 10023511 w 12192000"/>
              <a:gd name="connsiteY115" fmla="*/ 10202 h 6858000"/>
              <a:gd name="connsiteX116" fmla="*/ 10081290 w 12192000"/>
              <a:gd name="connsiteY116" fmla="*/ 46954 h 6858000"/>
              <a:gd name="connsiteX117" fmla="*/ 10208104 w 12192000"/>
              <a:gd name="connsiteY117" fmla="*/ 121978 h 6858000"/>
              <a:gd name="connsiteX118" fmla="*/ 9887339 w 12192000"/>
              <a:gd name="connsiteY118" fmla="*/ 204920 h 6858000"/>
              <a:gd name="connsiteX119" fmla="*/ 9575589 w 12192000"/>
              <a:gd name="connsiteY119" fmla="*/ 322144 h 6858000"/>
              <a:gd name="connsiteX120" fmla="*/ 9516842 w 12192000"/>
              <a:gd name="connsiteY120" fmla="*/ 370501 h 6858000"/>
              <a:gd name="connsiteX121" fmla="*/ 9031031 w 12192000"/>
              <a:gd name="connsiteY121" fmla="*/ 686665 h 6858000"/>
              <a:gd name="connsiteX122" fmla="*/ 9123967 w 12192000"/>
              <a:gd name="connsiteY122" fmla="*/ 753695 h 6858000"/>
              <a:gd name="connsiteX123" fmla="*/ 8951461 w 12192000"/>
              <a:gd name="connsiteY123" fmla="*/ 833883 h 6858000"/>
              <a:gd name="connsiteX124" fmla="*/ 8912607 w 12192000"/>
              <a:gd name="connsiteY124" fmla="*/ 867550 h 6858000"/>
              <a:gd name="connsiteX125" fmla="*/ 8945555 w 12192000"/>
              <a:gd name="connsiteY125" fmla="*/ 907951 h 6858000"/>
              <a:gd name="connsiteX126" fmla="*/ 9017042 w 12192000"/>
              <a:gd name="connsiteY126" fmla="*/ 936109 h 6858000"/>
              <a:gd name="connsiteX127" fmla="*/ 9111842 w 12192000"/>
              <a:gd name="connsiteY127" fmla="*/ 1007420 h 6858000"/>
              <a:gd name="connsiteX128" fmla="*/ 9108115 w 12192000"/>
              <a:gd name="connsiteY128" fmla="*/ 1063124 h 6858000"/>
              <a:gd name="connsiteX129" fmla="*/ 9051854 w 12192000"/>
              <a:gd name="connsiteY129" fmla="*/ 1164126 h 6858000"/>
              <a:gd name="connsiteX130" fmla="*/ 9136399 w 12192000"/>
              <a:gd name="connsiteY130" fmla="*/ 1269719 h 6858000"/>
              <a:gd name="connsiteX131" fmla="*/ 9179914 w 12192000"/>
              <a:gd name="connsiteY131" fmla="*/ 1300937 h 6858000"/>
              <a:gd name="connsiteX132" fmla="*/ 9095990 w 12192000"/>
              <a:gd name="connsiteY132" fmla="*/ 1311649 h 6858000"/>
              <a:gd name="connsiteX133" fmla="*/ 9066775 w 12192000"/>
              <a:gd name="connsiteY133" fmla="*/ 1355722 h 6858000"/>
              <a:gd name="connsiteX134" fmla="*/ 9053719 w 12192000"/>
              <a:gd name="connsiteY134" fmla="*/ 1377759 h 6858000"/>
              <a:gd name="connsiteX135" fmla="*/ 8974460 w 12192000"/>
              <a:gd name="connsiteY135" fmla="*/ 1515794 h 6858000"/>
              <a:gd name="connsiteX136" fmla="*/ 8987827 w 12192000"/>
              <a:gd name="connsiteY136" fmla="*/ 1554357 h 6858000"/>
              <a:gd name="connsiteX137" fmla="*/ 9119926 w 12192000"/>
              <a:gd name="connsiteY137" fmla="*/ 1740752 h 6858000"/>
              <a:gd name="connsiteX138" fmla="*/ 8979435 w 12192000"/>
              <a:gd name="connsiteY138" fmla="*/ 1792782 h 6858000"/>
              <a:gd name="connsiteX139" fmla="*/ 8971042 w 12192000"/>
              <a:gd name="connsiteY139" fmla="*/ 1880927 h 6858000"/>
              <a:gd name="connsiteX140" fmla="*/ 8899553 w 12192000"/>
              <a:gd name="connsiteY140" fmla="*/ 1979481 h 6858000"/>
              <a:gd name="connsiteX141" fmla="*/ 8742279 w 12192000"/>
              <a:gd name="connsiteY141" fmla="*/ 2118129 h 6858000"/>
              <a:gd name="connsiteX142" fmla="*/ 8653074 w 12192000"/>
              <a:gd name="connsiteY142" fmla="*/ 2211172 h 6858000"/>
              <a:gd name="connsiteX143" fmla="*/ 8806929 w 12192000"/>
              <a:gd name="connsiteY143" fmla="*/ 2235961 h 6858000"/>
              <a:gd name="connsiteX144" fmla="*/ 8830862 w 12192000"/>
              <a:gd name="connsiteY144" fmla="*/ 2250347 h 6858000"/>
              <a:gd name="connsiteX145" fmla="*/ 8812524 w 12192000"/>
              <a:gd name="connsiteY145" fmla="*/ 2299317 h 6858000"/>
              <a:gd name="connsiteX146" fmla="*/ 8787969 w 12192000"/>
              <a:gd name="connsiteY146" fmla="*/ 2347984 h 6858000"/>
              <a:gd name="connsiteX147" fmla="*/ 8805064 w 12192000"/>
              <a:gd name="connsiteY147" fmla="*/ 2386240 h 6858000"/>
              <a:gd name="connsiteX148" fmla="*/ 8925043 w 12192000"/>
              <a:gd name="connsiteY148" fmla="*/ 2551822 h 6858000"/>
              <a:gd name="connsiteX149" fmla="*/ 9023571 w 12192000"/>
              <a:gd name="connsiteY149" fmla="*/ 2617624 h 6858000"/>
              <a:gd name="connsiteX150" fmla="*/ 9247982 w 12192000"/>
              <a:gd name="connsiteY150" fmla="*/ 2916649 h 6858000"/>
              <a:gd name="connsiteX151" fmla="*/ 9318539 w 12192000"/>
              <a:gd name="connsiteY151" fmla="*/ 3013671 h 6858000"/>
              <a:gd name="connsiteX152" fmla="*/ 9266320 w 12192000"/>
              <a:gd name="connsiteY152" fmla="*/ 3047949 h 6858000"/>
              <a:gd name="connsiteX153" fmla="*/ 9366406 w 12192000"/>
              <a:gd name="connsiteY153" fmla="*/ 3149564 h 6858000"/>
              <a:gd name="connsiteX154" fmla="*/ 9484207 w 12192000"/>
              <a:gd name="connsiteY154" fmla="*/ 3262501 h 6858000"/>
              <a:gd name="connsiteX155" fmla="*/ 9514977 w 12192000"/>
              <a:gd name="connsiteY155" fmla="*/ 3292497 h 6858000"/>
              <a:gd name="connsiteX156" fmla="*/ 11943411 w 12192000"/>
              <a:gd name="connsiteY156" fmla="*/ 4299446 h 6858000"/>
              <a:gd name="connsiteX157" fmla="*/ 12108408 w 12192000"/>
              <a:gd name="connsiteY157" fmla="*/ 4283397 h 6858000"/>
              <a:gd name="connsiteX158" fmla="*/ 12192000 w 12192000"/>
              <a:gd name="connsiteY158" fmla="*/ 4266564 h 6858000"/>
              <a:gd name="connsiteX159" fmla="*/ 12192000 w 12192000"/>
              <a:gd name="connsiteY159" fmla="*/ 6858000 h 6858000"/>
              <a:gd name="connsiteX160" fmla="*/ 0 w 12192000"/>
              <a:gd name="connsiteY160" fmla="*/ 6858000 h 6858000"/>
              <a:gd name="connsiteX161" fmla="*/ 0 w 12192000"/>
              <a:gd name="connsiteY161" fmla="*/ 6205082 h 6858000"/>
              <a:gd name="connsiteX162" fmla="*/ 31834 w 12192000"/>
              <a:gd name="connsiteY162" fmla="*/ 6211531 h 6858000"/>
              <a:gd name="connsiteX163" fmla="*/ 247714 w 12192000"/>
              <a:gd name="connsiteY163" fmla="*/ 6232657 h 6858000"/>
              <a:gd name="connsiteX164" fmla="*/ 3425038 w 12192000"/>
              <a:gd name="connsiteY164" fmla="*/ 4907153 h 6858000"/>
              <a:gd name="connsiteX165" fmla="*/ 3465296 w 12192000"/>
              <a:gd name="connsiteY165" fmla="*/ 4867667 h 6858000"/>
              <a:gd name="connsiteX166" fmla="*/ 3619425 w 12192000"/>
              <a:gd name="connsiteY166" fmla="*/ 4719002 h 6858000"/>
              <a:gd name="connsiteX167" fmla="*/ 3750377 w 12192000"/>
              <a:gd name="connsiteY167" fmla="*/ 4585241 h 6858000"/>
              <a:gd name="connsiteX168" fmla="*/ 3682054 w 12192000"/>
              <a:gd name="connsiteY168" fmla="*/ 4540118 h 6858000"/>
              <a:gd name="connsiteX169" fmla="*/ 3774370 w 12192000"/>
              <a:gd name="connsiteY169" fmla="*/ 4412403 h 6858000"/>
              <a:gd name="connsiteX170" fmla="*/ 4067986 w 12192000"/>
              <a:gd name="connsiteY170" fmla="*/ 4018780 h 6858000"/>
              <a:gd name="connsiteX171" fmla="*/ 4196899 w 12192000"/>
              <a:gd name="connsiteY171" fmla="*/ 3932160 h 6858000"/>
              <a:gd name="connsiteX172" fmla="*/ 4353877 w 12192000"/>
              <a:gd name="connsiteY172" fmla="*/ 3714196 h 6858000"/>
              <a:gd name="connsiteX173" fmla="*/ 4376244 w 12192000"/>
              <a:gd name="connsiteY173" fmla="*/ 3663837 h 6858000"/>
              <a:gd name="connsiteX174" fmla="*/ 4344116 w 12192000"/>
              <a:gd name="connsiteY174" fmla="*/ 3599773 h 6858000"/>
              <a:gd name="connsiteX175" fmla="*/ 4320122 w 12192000"/>
              <a:gd name="connsiteY175" fmla="*/ 3535311 h 6858000"/>
              <a:gd name="connsiteX176" fmla="*/ 4351436 w 12192000"/>
              <a:gd name="connsiteY176" fmla="*/ 3516374 h 6858000"/>
              <a:gd name="connsiteX177" fmla="*/ 4552738 w 12192000"/>
              <a:gd name="connsiteY177" fmla="*/ 3483742 h 6858000"/>
              <a:gd name="connsiteX178" fmla="*/ 4436023 w 12192000"/>
              <a:gd name="connsiteY178" fmla="*/ 3361265 h 6858000"/>
              <a:gd name="connsiteX179" fmla="*/ 4230249 w 12192000"/>
              <a:gd name="connsiteY179" fmla="*/ 3178754 h 6858000"/>
              <a:gd name="connsiteX180" fmla="*/ 4136714 w 12192000"/>
              <a:gd name="connsiteY180" fmla="*/ 3049023 h 6858000"/>
              <a:gd name="connsiteX181" fmla="*/ 4125732 w 12192000"/>
              <a:gd name="connsiteY181" fmla="*/ 2932992 h 6858000"/>
              <a:gd name="connsiteX182" fmla="*/ 3941916 w 12192000"/>
              <a:gd name="connsiteY182" fmla="*/ 2864502 h 6858000"/>
              <a:gd name="connsiteX183" fmla="*/ 4114752 w 12192000"/>
              <a:gd name="connsiteY183" fmla="*/ 2619140 h 6858000"/>
              <a:gd name="connsiteX184" fmla="*/ 4132241 w 12192000"/>
              <a:gd name="connsiteY184" fmla="*/ 2568377 h 6858000"/>
              <a:gd name="connsiteX185" fmla="*/ 4028540 w 12192000"/>
              <a:gd name="connsiteY185" fmla="*/ 2386674 h 6858000"/>
              <a:gd name="connsiteX186" fmla="*/ 4011458 w 12192000"/>
              <a:gd name="connsiteY186" fmla="*/ 2357665 h 6858000"/>
              <a:gd name="connsiteX187" fmla="*/ 3973233 w 12192000"/>
              <a:gd name="connsiteY187" fmla="*/ 2299649 h 6858000"/>
              <a:gd name="connsiteX188" fmla="*/ 3863429 w 12192000"/>
              <a:gd name="connsiteY188" fmla="*/ 2285548 h 6858000"/>
              <a:gd name="connsiteX189" fmla="*/ 3920363 w 12192000"/>
              <a:gd name="connsiteY189" fmla="*/ 2244454 h 6858000"/>
              <a:gd name="connsiteX190" fmla="*/ 4030981 w 12192000"/>
              <a:gd name="connsiteY190" fmla="*/ 2105456 h 6858000"/>
              <a:gd name="connsiteX191" fmla="*/ 3957370 w 12192000"/>
              <a:gd name="connsiteY191" fmla="*/ 1972502 h 6858000"/>
              <a:gd name="connsiteX192" fmla="*/ 3952493 w 12192000"/>
              <a:gd name="connsiteY192" fmla="*/ 1899176 h 6858000"/>
              <a:gd name="connsiteX193" fmla="*/ 4076527 w 12192000"/>
              <a:gd name="connsiteY193" fmla="*/ 1805304 h 6858000"/>
              <a:gd name="connsiteX194" fmla="*/ 4170061 w 12192000"/>
              <a:gd name="connsiteY194" fmla="*/ 1768238 h 6858000"/>
              <a:gd name="connsiteX195" fmla="*/ 4213168 w 12192000"/>
              <a:gd name="connsiteY195" fmla="*/ 1715057 h 6858000"/>
              <a:gd name="connsiteX196" fmla="*/ 4162334 w 12192000"/>
              <a:gd name="connsiteY196" fmla="*/ 1670739 h 6858000"/>
              <a:gd name="connsiteX197" fmla="*/ 3936629 w 12192000"/>
              <a:gd name="connsiteY197" fmla="*/ 1565182 h 6858000"/>
              <a:gd name="connsiteX198" fmla="*/ 4058225 w 12192000"/>
              <a:gd name="connsiteY198" fmla="*/ 1476947 h 6858000"/>
              <a:gd name="connsiteX199" fmla="*/ 3422598 w 12192000"/>
              <a:gd name="connsiteY199" fmla="*/ 1060763 h 6858000"/>
              <a:gd name="connsiteX200" fmla="*/ 3345734 w 12192000"/>
              <a:gd name="connsiteY200" fmla="*/ 997107 h 6858000"/>
              <a:gd name="connsiteX201" fmla="*/ 2937846 w 12192000"/>
              <a:gd name="connsiteY201" fmla="*/ 842798 h 6858000"/>
              <a:gd name="connsiteX202" fmla="*/ 2518162 w 12192000"/>
              <a:gd name="connsiteY202" fmla="*/ 733618 h 6858000"/>
              <a:gd name="connsiteX203" fmla="*/ 2809744 w 12192000"/>
              <a:gd name="connsiteY203" fmla="*/ 503164 h 6858000"/>
              <a:gd name="connsiteX204" fmla="*/ 2364438 w 12192000"/>
              <a:gd name="connsiteY204" fmla="*/ 449579 h 6858000"/>
              <a:gd name="connsiteX205" fmla="*/ 2320927 w 12192000"/>
              <a:gd name="connsiteY205" fmla="*/ 451191 h 6858000"/>
              <a:gd name="connsiteX206" fmla="*/ 1446580 w 12192000"/>
              <a:gd name="connsiteY206" fmla="*/ 415735 h 6858000"/>
              <a:gd name="connsiteX207" fmla="*/ 193217 w 12192000"/>
              <a:gd name="connsiteY207" fmla="*/ 298092 h 6858000"/>
              <a:gd name="connsiteX208" fmla="*/ 0 w 12192000"/>
              <a:gd name="connsiteY208" fmla="*/ 2876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12192000" h="6858000">
                <a:moveTo>
                  <a:pt x="5396758" y="10203"/>
                </a:moveTo>
                <a:lnTo>
                  <a:pt x="5392866" y="11426"/>
                </a:lnTo>
                <a:cubicBezTo>
                  <a:pt x="5355355" y="23128"/>
                  <a:pt x="5318722" y="34070"/>
                  <a:pt x="5281815" y="43431"/>
                </a:cubicBezTo>
                <a:cubicBezTo>
                  <a:pt x="5203593" y="63166"/>
                  <a:pt x="5137272" y="116553"/>
                  <a:pt x="5060816" y="140336"/>
                </a:cubicBezTo>
                <a:cubicBezTo>
                  <a:pt x="5044508" y="145397"/>
                  <a:pt x="5024899" y="163107"/>
                  <a:pt x="5019170" y="180311"/>
                </a:cubicBezTo>
                <a:cubicBezTo>
                  <a:pt x="5000662" y="235975"/>
                  <a:pt x="4631152" y="392084"/>
                  <a:pt x="4674779" y="441672"/>
                </a:cubicBezTo>
                <a:cubicBezTo>
                  <a:pt x="4692846" y="462167"/>
                  <a:pt x="4716202" y="476842"/>
                  <a:pt x="4740661" y="497083"/>
                </a:cubicBezTo>
                <a:cubicBezTo>
                  <a:pt x="4703862" y="535288"/>
                  <a:pt x="4662440" y="551987"/>
                  <a:pt x="4618372" y="563372"/>
                </a:cubicBezTo>
                <a:cubicBezTo>
                  <a:pt x="4605150" y="566914"/>
                  <a:pt x="4592151" y="573998"/>
                  <a:pt x="4590828" y="591204"/>
                </a:cubicBezTo>
                <a:cubicBezTo>
                  <a:pt x="4589507" y="609167"/>
                  <a:pt x="4602948" y="616250"/>
                  <a:pt x="4614185" y="624601"/>
                </a:cubicBezTo>
                <a:cubicBezTo>
                  <a:pt x="4629828" y="636238"/>
                  <a:pt x="4645032" y="646361"/>
                  <a:pt x="4664862" y="647878"/>
                </a:cubicBezTo>
                <a:cubicBezTo>
                  <a:pt x="4697474" y="650156"/>
                  <a:pt x="4713117" y="682541"/>
                  <a:pt x="4732066" y="706829"/>
                </a:cubicBezTo>
                <a:cubicBezTo>
                  <a:pt x="4742642" y="720492"/>
                  <a:pt x="4747931" y="748069"/>
                  <a:pt x="4729423" y="752878"/>
                </a:cubicBezTo>
                <a:cubicBezTo>
                  <a:pt x="4684915" y="764517"/>
                  <a:pt x="4688440" y="798167"/>
                  <a:pt x="4689540" y="836372"/>
                </a:cubicBezTo>
                <a:cubicBezTo>
                  <a:pt x="4691083" y="883686"/>
                  <a:pt x="4717306" y="905443"/>
                  <a:pt x="4749475" y="923661"/>
                </a:cubicBezTo>
                <a:cubicBezTo>
                  <a:pt x="4760491" y="929986"/>
                  <a:pt x="4776134" y="929733"/>
                  <a:pt x="4780322" y="949468"/>
                </a:cubicBezTo>
                <a:cubicBezTo>
                  <a:pt x="4762254" y="968191"/>
                  <a:pt x="4740220" y="953012"/>
                  <a:pt x="4720828" y="958323"/>
                </a:cubicBezTo>
                <a:cubicBezTo>
                  <a:pt x="4704745" y="962624"/>
                  <a:pt x="4678083" y="960348"/>
                  <a:pt x="4700119" y="994757"/>
                </a:cubicBezTo>
                <a:cubicBezTo>
                  <a:pt x="4706508" y="1004624"/>
                  <a:pt x="4699016" y="1012216"/>
                  <a:pt x="4690862" y="1012975"/>
                </a:cubicBezTo>
                <a:cubicBezTo>
                  <a:pt x="4625643" y="1020817"/>
                  <a:pt x="4655609" y="1090397"/>
                  <a:pt x="4634676" y="1127083"/>
                </a:cubicBezTo>
                <a:cubicBezTo>
                  <a:pt x="4628948" y="1137203"/>
                  <a:pt x="4635118" y="1154661"/>
                  <a:pt x="4644152" y="1158961"/>
                </a:cubicBezTo>
                <a:cubicBezTo>
                  <a:pt x="4701880" y="1187300"/>
                  <a:pt x="4709813" y="1254854"/>
                  <a:pt x="4737797" y="1313047"/>
                </a:cubicBezTo>
                <a:cubicBezTo>
                  <a:pt x="4707388" y="1336070"/>
                  <a:pt x="4671033" y="1341130"/>
                  <a:pt x="4638204" y="1356058"/>
                </a:cubicBezTo>
                <a:cubicBezTo>
                  <a:pt x="4604049" y="1371745"/>
                  <a:pt x="4604049" y="1383384"/>
                  <a:pt x="4632253" y="1428925"/>
                </a:cubicBezTo>
                <a:cubicBezTo>
                  <a:pt x="4558880" y="1438794"/>
                  <a:pt x="4558880" y="1438794"/>
                  <a:pt x="4581575" y="1510395"/>
                </a:cubicBezTo>
                <a:cubicBezTo>
                  <a:pt x="4520098" y="1516975"/>
                  <a:pt x="4479557" y="1550877"/>
                  <a:pt x="4470084" y="1625011"/>
                </a:cubicBezTo>
                <a:cubicBezTo>
                  <a:pt x="4465456" y="1660938"/>
                  <a:pt x="4437693" y="1677889"/>
                  <a:pt x="4406845" y="1701926"/>
                </a:cubicBezTo>
                <a:cubicBezTo>
                  <a:pt x="4445184" y="1725204"/>
                  <a:pt x="4471185" y="1773781"/>
                  <a:pt x="4515913" y="1722418"/>
                </a:cubicBezTo>
                <a:cubicBezTo>
                  <a:pt x="4532219" y="1703697"/>
                  <a:pt x="4530678" y="1727480"/>
                  <a:pt x="4532879" y="1734311"/>
                </a:cubicBezTo>
                <a:cubicBezTo>
                  <a:pt x="4538167" y="1751009"/>
                  <a:pt x="4527151" y="1762142"/>
                  <a:pt x="4519880" y="1774792"/>
                </a:cubicBezTo>
                <a:cubicBezTo>
                  <a:pt x="4512828" y="1787443"/>
                  <a:pt x="4504454" y="1800852"/>
                  <a:pt x="4502473" y="1815024"/>
                </a:cubicBezTo>
                <a:cubicBezTo>
                  <a:pt x="4501151" y="1824890"/>
                  <a:pt x="4507541" y="1839310"/>
                  <a:pt x="4514592" y="1846649"/>
                </a:cubicBezTo>
                <a:cubicBezTo>
                  <a:pt x="4551609" y="1885359"/>
                  <a:pt x="4529576" y="1972396"/>
                  <a:pt x="4599644" y="1983529"/>
                </a:cubicBezTo>
                <a:cubicBezTo>
                  <a:pt x="4631152" y="1988587"/>
                  <a:pt x="4646354" y="2020467"/>
                  <a:pt x="4669490" y="2037925"/>
                </a:cubicBezTo>
                <a:cubicBezTo>
                  <a:pt x="4749914" y="2098901"/>
                  <a:pt x="4803679" y="2177334"/>
                  <a:pt x="4828575" y="2285118"/>
                </a:cubicBezTo>
                <a:cubicBezTo>
                  <a:pt x="4835406" y="2314973"/>
                  <a:pt x="4861627" y="2339010"/>
                  <a:pt x="4878593" y="2365322"/>
                </a:cubicBezTo>
                <a:cubicBezTo>
                  <a:pt x="4870440" y="2384551"/>
                  <a:pt x="4825932" y="2343057"/>
                  <a:pt x="4841575" y="2393659"/>
                </a:cubicBezTo>
                <a:cubicBezTo>
                  <a:pt x="4853473" y="2431612"/>
                  <a:pt x="4883881" y="2455142"/>
                  <a:pt x="4912527" y="2477660"/>
                </a:cubicBezTo>
                <a:cubicBezTo>
                  <a:pt x="4945136" y="2503214"/>
                  <a:pt x="4981273" y="2523708"/>
                  <a:pt x="4996035" y="2571021"/>
                </a:cubicBezTo>
                <a:cubicBezTo>
                  <a:pt x="4999120" y="2581142"/>
                  <a:pt x="5009034" y="2591768"/>
                  <a:pt x="5017848" y="2595818"/>
                </a:cubicBezTo>
                <a:cubicBezTo>
                  <a:pt x="5477478" y="3428480"/>
                  <a:pt x="6608922" y="3434045"/>
                  <a:pt x="6739364" y="3428225"/>
                </a:cubicBezTo>
                <a:cubicBezTo>
                  <a:pt x="6897348" y="3420888"/>
                  <a:pt x="7046739" y="3369527"/>
                  <a:pt x="7193263" y="3305514"/>
                </a:cubicBezTo>
                <a:cubicBezTo>
                  <a:pt x="7255180" y="3278442"/>
                  <a:pt x="7312688" y="3239986"/>
                  <a:pt x="7372843" y="3210130"/>
                </a:cubicBezTo>
                <a:cubicBezTo>
                  <a:pt x="7455910" y="3168888"/>
                  <a:pt x="7520029" y="3090202"/>
                  <a:pt x="7602877" y="3057057"/>
                </a:cubicBezTo>
                <a:cubicBezTo>
                  <a:pt x="7688148" y="3022900"/>
                  <a:pt x="7761081" y="2960407"/>
                  <a:pt x="7848777" y="2933840"/>
                </a:cubicBezTo>
                <a:cubicBezTo>
                  <a:pt x="7895048" y="2919672"/>
                  <a:pt x="7939777" y="2894118"/>
                  <a:pt x="7932507" y="2820997"/>
                </a:cubicBezTo>
                <a:cubicBezTo>
                  <a:pt x="7930523" y="2800249"/>
                  <a:pt x="7942641" y="2783300"/>
                  <a:pt x="7961812" y="2789372"/>
                </a:cubicBezTo>
                <a:cubicBezTo>
                  <a:pt x="7998386" y="2800757"/>
                  <a:pt x="8014912" y="2770648"/>
                  <a:pt x="8035185" y="2748129"/>
                </a:cubicBezTo>
                <a:cubicBezTo>
                  <a:pt x="8071320" y="2708154"/>
                  <a:pt x="8105692" y="2665649"/>
                  <a:pt x="8163202" y="2659069"/>
                </a:cubicBezTo>
                <a:cubicBezTo>
                  <a:pt x="8152185" y="2627694"/>
                  <a:pt x="8133456" y="2632250"/>
                  <a:pt x="8116270" y="2638828"/>
                </a:cubicBezTo>
                <a:cubicBezTo>
                  <a:pt x="8071100" y="2656035"/>
                  <a:pt x="8026370" y="2675515"/>
                  <a:pt x="7981202" y="2692720"/>
                </a:cubicBezTo>
                <a:cubicBezTo>
                  <a:pt x="7951676" y="2703854"/>
                  <a:pt x="7922369" y="2719540"/>
                  <a:pt x="7882928" y="2707140"/>
                </a:cubicBezTo>
                <a:cubicBezTo>
                  <a:pt x="7916861" y="2643889"/>
                  <a:pt x="7974590" y="2632503"/>
                  <a:pt x="8021303" y="2613022"/>
                </a:cubicBezTo>
                <a:cubicBezTo>
                  <a:pt x="8079692" y="2588480"/>
                  <a:pt x="8114065" y="2542177"/>
                  <a:pt x="8155270" y="2490563"/>
                </a:cubicBezTo>
                <a:cubicBezTo>
                  <a:pt x="8112303" y="2478166"/>
                  <a:pt x="8085642" y="2516119"/>
                  <a:pt x="8051930" y="2514093"/>
                </a:cubicBezTo>
                <a:cubicBezTo>
                  <a:pt x="8050167" y="2507517"/>
                  <a:pt x="8047083" y="2497902"/>
                  <a:pt x="8047523" y="2497647"/>
                </a:cubicBezTo>
                <a:cubicBezTo>
                  <a:pt x="8102608" y="2469310"/>
                  <a:pt x="8128387" y="2416179"/>
                  <a:pt x="8136981" y="2351913"/>
                </a:cubicBezTo>
                <a:cubicBezTo>
                  <a:pt x="8141388" y="2318769"/>
                  <a:pt x="8161439" y="2308395"/>
                  <a:pt x="8181271" y="2293214"/>
                </a:cubicBezTo>
                <a:cubicBezTo>
                  <a:pt x="8250456" y="2239323"/>
                  <a:pt x="8323609" y="2190493"/>
                  <a:pt x="8380457" y="2116360"/>
                </a:cubicBezTo>
                <a:cubicBezTo>
                  <a:pt x="8314796" y="2126228"/>
                  <a:pt x="8262135" y="2174552"/>
                  <a:pt x="8191404" y="2195300"/>
                </a:cubicBezTo>
                <a:cubicBezTo>
                  <a:pt x="8247591" y="2113829"/>
                  <a:pt x="8320305" y="2072589"/>
                  <a:pt x="8386627" y="2023250"/>
                </a:cubicBezTo>
                <a:cubicBezTo>
                  <a:pt x="8416814" y="2000732"/>
                  <a:pt x="8444796" y="1971889"/>
                  <a:pt x="8481372" y="1959745"/>
                </a:cubicBezTo>
                <a:cubicBezTo>
                  <a:pt x="8494374" y="1955444"/>
                  <a:pt x="8515746" y="1946335"/>
                  <a:pt x="8505390" y="1922299"/>
                </a:cubicBezTo>
                <a:cubicBezTo>
                  <a:pt x="8496577" y="1902312"/>
                  <a:pt x="8479170" y="1908382"/>
                  <a:pt x="8463305" y="1914202"/>
                </a:cubicBezTo>
                <a:cubicBezTo>
                  <a:pt x="8425186" y="1928626"/>
                  <a:pt x="8385745" y="1928877"/>
                  <a:pt x="8334185" y="1928626"/>
                </a:cubicBezTo>
                <a:cubicBezTo>
                  <a:pt x="8377372" y="1862588"/>
                  <a:pt x="8456476" y="1882323"/>
                  <a:pt x="8493491" y="1812998"/>
                </a:cubicBezTo>
                <a:cubicBezTo>
                  <a:pt x="8447220" y="1800852"/>
                  <a:pt x="8411525" y="1825901"/>
                  <a:pt x="8374066" y="1830708"/>
                </a:cubicBezTo>
                <a:cubicBezTo>
                  <a:pt x="8340136" y="1835009"/>
                  <a:pt x="8331762" y="1823372"/>
                  <a:pt x="8339694" y="1785166"/>
                </a:cubicBezTo>
                <a:cubicBezTo>
                  <a:pt x="8352032" y="1725708"/>
                  <a:pt x="8333524" y="1695347"/>
                  <a:pt x="8284168" y="1711540"/>
                </a:cubicBezTo>
                <a:cubicBezTo>
                  <a:pt x="8238339" y="1726720"/>
                  <a:pt x="8233491" y="1704457"/>
                  <a:pt x="8245831" y="1670552"/>
                </a:cubicBezTo>
                <a:cubicBezTo>
                  <a:pt x="8263456" y="1621216"/>
                  <a:pt x="8243407" y="1583011"/>
                  <a:pt x="8229745" y="1541517"/>
                </a:cubicBezTo>
                <a:cubicBezTo>
                  <a:pt x="8208812" y="1478263"/>
                  <a:pt x="8217625" y="1447395"/>
                  <a:pt x="8262796" y="1400336"/>
                </a:cubicBezTo>
                <a:cubicBezTo>
                  <a:pt x="8288134" y="1374020"/>
                  <a:pt x="8315455" y="1351758"/>
                  <a:pt x="8352254" y="1328987"/>
                </a:cubicBezTo>
                <a:cubicBezTo>
                  <a:pt x="8267422" y="1316589"/>
                  <a:pt x="8356441" y="1274842"/>
                  <a:pt x="8326473" y="1248781"/>
                </a:cubicBezTo>
                <a:cubicBezTo>
                  <a:pt x="8266541" y="1238155"/>
                  <a:pt x="8217625" y="1321142"/>
                  <a:pt x="8136099" y="1297360"/>
                </a:cubicBezTo>
                <a:cubicBezTo>
                  <a:pt x="8236795" y="1225502"/>
                  <a:pt x="8348067" y="1201974"/>
                  <a:pt x="8420998" y="1106336"/>
                </a:cubicBezTo>
                <a:cubicBezTo>
                  <a:pt x="8404254" y="1084576"/>
                  <a:pt x="8387508" y="1104818"/>
                  <a:pt x="8373186" y="1096722"/>
                </a:cubicBezTo>
                <a:cubicBezTo>
                  <a:pt x="8373627" y="1091662"/>
                  <a:pt x="8372523" y="1084070"/>
                  <a:pt x="8375169" y="1081794"/>
                </a:cubicBezTo>
                <a:cubicBezTo>
                  <a:pt x="8429592" y="1029673"/>
                  <a:pt x="8430475" y="1028409"/>
                  <a:pt x="8372084" y="989950"/>
                </a:cubicBezTo>
                <a:cubicBezTo>
                  <a:pt x="8351592" y="976540"/>
                  <a:pt x="8353356" y="964648"/>
                  <a:pt x="8364151" y="947697"/>
                </a:cubicBezTo>
                <a:cubicBezTo>
                  <a:pt x="8371865" y="935805"/>
                  <a:pt x="8381118" y="925179"/>
                  <a:pt x="8376711" y="899118"/>
                </a:cubicBezTo>
                <a:cubicBezTo>
                  <a:pt x="8344763" y="932517"/>
                  <a:pt x="8190304" y="921636"/>
                  <a:pt x="8162981" y="918094"/>
                </a:cubicBezTo>
                <a:cubicBezTo>
                  <a:pt x="8132354" y="914300"/>
                  <a:pt x="8102167" y="898107"/>
                  <a:pt x="8069999" y="906961"/>
                </a:cubicBezTo>
                <a:cubicBezTo>
                  <a:pt x="8044219" y="914048"/>
                  <a:pt x="7924795" y="982613"/>
                  <a:pt x="7907827" y="903926"/>
                </a:cubicBezTo>
                <a:cubicBezTo>
                  <a:pt x="7906945" y="900130"/>
                  <a:pt x="7858693" y="908987"/>
                  <a:pt x="7832692" y="913287"/>
                </a:cubicBezTo>
                <a:cubicBezTo>
                  <a:pt x="7809776" y="916830"/>
                  <a:pt x="7783996" y="932517"/>
                  <a:pt x="7768573" y="901144"/>
                </a:cubicBezTo>
                <a:cubicBezTo>
                  <a:pt x="7759538" y="882673"/>
                  <a:pt x="7796776" y="846999"/>
                  <a:pt x="7830048" y="843963"/>
                </a:cubicBezTo>
                <a:cubicBezTo>
                  <a:pt x="7858913" y="841178"/>
                  <a:pt x="7889099" y="837130"/>
                  <a:pt x="7916642" y="844721"/>
                </a:cubicBezTo>
                <a:cubicBezTo>
                  <a:pt x="7950573" y="853831"/>
                  <a:pt x="7968860" y="839156"/>
                  <a:pt x="7978337" y="807530"/>
                </a:cubicBezTo>
                <a:cubicBezTo>
                  <a:pt x="7988911" y="772614"/>
                  <a:pt x="8009185" y="756419"/>
                  <a:pt x="8037167" y="740226"/>
                </a:cubicBezTo>
                <a:cubicBezTo>
                  <a:pt x="8105033" y="701012"/>
                  <a:pt x="8170253" y="655722"/>
                  <a:pt x="8244728" y="632950"/>
                </a:cubicBezTo>
                <a:cubicBezTo>
                  <a:pt x="8259491" y="628396"/>
                  <a:pt x="8275796" y="622323"/>
                  <a:pt x="8282626" y="592216"/>
                </a:cubicBezTo>
                <a:cubicBezTo>
                  <a:pt x="8081014" y="637251"/>
                  <a:pt x="7897251" y="754650"/>
                  <a:pt x="7689250" y="747818"/>
                </a:cubicBezTo>
                <a:cubicBezTo>
                  <a:pt x="7746098" y="710625"/>
                  <a:pt x="7811978" y="708600"/>
                  <a:pt x="7872573" y="682541"/>
                </a:cubicBezTo>
                <a:cubicBezTo>
                  <a:pt x="7829607" y="663058"/>
                  <a:pt x="7789284" y="683299"/>
                  <a:pt x="7748521" y="694433"/>
                </a:cubicBezTo>
                <a:cubicBezTo>
                  <a:pt x="7714368" y="703539"/>
                  <a:pt x="7683521" y="705058"/>
                  <a:pt x="7679775" y="650662"/>
                </a:cubicBezTo>
                <a:cubicBezTo>
                  <a:pt x="7681099" y="647120"/>
                  <a:pt x="7680878" y="642565"/>
                  <a:pt x="7680657" y="638264"/>
                </a:cubicBezTo>
                <a:cubicBezTo>
                  <a:pt x="7692117" y="615746"/>
                  <a:pt x="7709962" y="604107"/>
                  <a:pt x="7731115" y="597528"/>
                </a:cubicBezTo>
                <a:cubicBezTo>
                  <a:pt x="7743895" y="593480"/>
                  <a:pt x="7760860" y="587408"/>
                  <a:pt x="7760642" y="571216"/>
                </a:cubicBezTo>
                <a:cubicBezTo>
                  <a:pt x="7759980" y="511252"/>
                  <a:pt x="7800743" y="493793"/>
                  <a:pt x="7841505" y="476336"/>
                </a:cubicBezTo>
                <a:cubicBezTo>
                  <a:pt x="7818810" y="446481"/>
                  <a:pt x="7800963" y="468492"/>
                  <a:pt x="7783776" y="466216"/>
                </a:cubicBezTo>
                <a:cubicBezTo>
                  <a:pt x="7772539" y="464697"/>
                  <a:pt x="7762403" y="461915"/>
                  <a:pt x="7762403" y="446481"/>
                </a:cubicBezTo>
                <a:cubicBezTo>
                  <a:pt x="7762183" y="433576"/>
                  <a:pt x="7767472" y="418901"/>
                  <a:pt x="7778488" y="418650"/>
                </a:cubicBezTo>
                <a:cubicBezTo>
                  <a:pt x="7847454" y="416372"/>
                  <a:pt x="7885573" y="333384"/>
                  <a:pt x="7957184" y="333131"/>
                </a:cubicBezTo>
                <a:cubicBezTo>
                  <a:pt x="7999930" y="333131"/>
                  <a:pt x="7934928" y="286324"/>
                  <a:pt x="7971064" y="266841"/>
                </a:cubicBezTo>
                <a:cubicBezTo>
                  <a:pt x="7978998" y="262539"/>
                  <a:pt x="7950352" y="255964"/>
                  <a:pt x="7937572" y="256975"/>
                </a:cubicBezTo>
                <a:cubicBezTo>
                  <a:pt x="7925014" y="257986"/>
                  <a:pt x="7913777" y="270384"/>
                  <a:pt x="7898573" y="261528"/>
                </a:cubicBezTo>
                <a:cubicBezTo>
                  <a:pt x="7890201" y="229903"/>
                  <a:pt x="7911793" y="218263"/>
                  <a:pt x="7929642" y="209408"/>
                </a:cubicBezTo>
                <a:cubicBezTo>
                  <a:pt x="7970845" y="188914"/>
                  <a:pt x="8010947" y="164120"/>
                  <a:pt x="8056117" y="156782"/>
                </a:cubicBezTo>
                <a:cubicBezTo>
                  <a:pt x="8072200" y="154252"/>
                  <a:pt x="8032981" y="120348"/>
                  <a:pt x="8025270" y="108457"/>
                </a:cubicBezTo>
                <a:cubicBezTo>
                  <a:pt x="8070715" y="77210"/>
                  <a:pt x="8118460" y="54170"/>
                  <a:pt x="8167695" y="35609"/>
                </a:cubicBezTo>
                <a:lnTo>
                  <a:pt x="8251347" y="10203"/>
                </a:lnTo>
                <a:close/>
                <a:moveTo>
                  <a:pt x="0" y="0"/>
                </a:moveTo>
                <a:lnTo>
                  <a:pt x="12192000" y="0"/>
                </a:lnTo>
                <a:lnTo>
                  <a:pt x="12192000" y="10202"/>
                </a:lnTo>
                <a:lnTo>
                  <a:pt x="10023511" y="10202"/>
                </a:lnTo>
                <a:lnTo>
                  <a:pt x="10081290" y="46954"/>
                </a:lnTo>
                <a:cubicBezTo>
                  <a:pt x="10124649" y="67728"/>
                  <a:pt x="10173137" y="84332"/>
                  <a:pt x="10208104" y="121978"/>
                </a:cubicBezTo>
                <a:cubicBezTo>
                  <a:pt x="10094034" y="151970"/>
                  <a:pt x="9991464" y="182272"/>
                  <a:pt x="9887339" y="204920"/>
                </a:cubicBezTo>
                <a:cubicBezTo>
                  <a:pt x="9776996" y="228793"/>
                  <a:pt x="9683441" y="293373"/>
                  <a:pt x="9575589" y="322144"/>
                </a:cubicBezTo>
                <a:cubicBezTo>
                  <a:pt x="9552585" y="328266"/>
                  <a:pt x="9524923" y="349690"/>
                  <a:pt x="9516842" y="370501"/>
                </a:cubicBezTo>
                <a:cubicBezTo>
                  <a:pt x="9490734" y="437836"/>
                  <a:pt x="8969489" y="626679"/>
                  <a:pt x="9031031" y="686665"/>
                </a:cubicBezTo>
                <a:cubicBezTo>
                  <a:pt x="9056518" y="711458"/>
                  <a:pt x="9089464" y="729209"/>
                  <a:pt x="9123967" y="753695"/>
                </a:cubicBezTo>
                <a:cubicBezTo>
                  <a:pt x="9072057" y="799910"/>
                  <a:pt x="9013626" y="820111"/>
                  <a:pt x="8951461" y="833883"/>
                </a:cubicBezTo>
                <a:cubicBezTo>
                  <a:pt x="8932810" y="838168"/>
                  <a:pt x="8914473" y="846737"/>
                  <a:pt x="8912607" y="867550"/>
                </a:cubicBezTo>
                <a:cubicBezTo>
                  <a:pt x="8910744" y="889280"/>
                  <a:pt x="8929704" y="897848"/>
                  <a:pt x="8945555" y="907951"/>
                </a:cubicBezTo>
                <a:cubicBezTo>
                  <a:pt x="8967622" y="922028"/>
                  <a:pt x="8989069" y="934273"/>
                  <a:pt x="9017042" y="936109"/>
                </a:cubicBezTo>
                <a:cubicBezTo>
                  <a:pt x="9063046" y="938863"/>
                  <a:pt x="9085112" y="978039"/>
                  <a:pt x="9111842" y="1007420"/>
                </a:cubicBezTo>
                <a:cubicBezTo>
                  <a:pt x="9126761" y="1023949"/>
                  <a:pt x="9134223" y="1057308"/>
                  <a:pt x="9108115" y="1063124"/>
                </a:cubicBezTo>
                <a:cubicBezTo>
                  <a:pt x="9045328" y="1077205"/>
                  <a:pt x="9050302" y="1117910"/>
                  <a:pt x="9051854" y="1164126"/>
                </a:cubicBezTo>
                <a:cubicBezTo>
                  <a:pt x="9054030" y="1221361"/>
                  <a:pt x="9091019" y="1247681"/>
                  <a:pt x="9136399" y="1269719"/>
                </a:cubicBezTo>
                <a:cubicBezTo>
                  <a:pt x="9151940" y="1277369"/>
                  <a:pt x="9174006" y="1277064"/>
                  <a:pt x="9179914" y="1300937"/>
                </a:cubicBezTo>
                <a:cubicBezTo>
                  <a:pt x="9154426" y="1323586"/>
                  <a:pt x="9123344" y="1305223"/>
                  <a:pt x="9095990" y="1311649"/>
                </a:cubicBezTo>
                <a:cubicBezTo>
                  <a:pt x="9073302" y="1316851"/>
                  <a:pt x="9035692" y="1314098"/>
                  <a:pt x="9066775" y="1355722"/>
                </a:cubicBezTo>
                <a:cubicBezTo>
                  <a:pt x="9075790" y="1367658"/>
                  <a:pt x="9065221" y="1376842"/>
                  <a:pt x="9053719" y="1377759"/>
                </a:cubicBezTo>
                <a:cubicBezTo>
                  <a:pt x="8961718" y="1387247"/>
                  <a:pt x="9003989" y="1471416"/>
                  <a:pt x="8974460" y="1515794"/>
                </a:cubicBezTo>
                <a:cubicBezTo>
                  <a:pt x="8966381" y="1528036"/>
                  <a:pt x="8975084" y="1549154"/>
                  <a:pt x="8987827" y="1554357"/>
                </a:cubicBezTo>
                <a:cubicBezTo>
                  <a:pt x="9069261" y="1588638"/>
                  <a:pt x="9080451" y="1670357"/>
                  <a:pt x="9119926" y="1740752"/>
                </a:cubicBezTo>
                <a:cubicBezTo>
                  <a:pt x="9077031" y="1768602"/>
                  <a:pt x="9025747" y="1774723"/>
                  <a:pt x="8979435" y="1792782"/>
                </a:cubicBezTo>
                <a:cubicBezTo>
                  <a:pt x="8931257" y="1811758"/>
                  <a:pt x="8931257" y="1825837"/>
                  <a:pt x="8971042" y="1880927"/>
                </a:cubicBezTo>
                <a:cubicBezTo>
                  <a:pt x="8867539" y="1892865"/>
                  <a:pt x="8867539" y="1892865"/>
                  <a:pt x="8899553" y="1979481"/>
                </a:cubicBezTo>
                <a:cubicBezTo>
                  <a:pt x="8812832" y="1987439"/>
                  <a:pt x="8755644" y="2028451"/>
                  <a:pt x="8742279" y="2118129"/>
                </a:cubicBezTo>
                <a:cubicBezTo>
                  <a:pt x="8735751" y="2161590"/>
                  <a:pt x="8696588" y="2182094"/>
                  <a:pt x="8653074" y="2211172"/>
                </a:cubicBezTo>
                <a:cubicBezTo>
                  <a:pt x="8707155" y="2239331"/>
                  <a:pt x="8743833" y="2298094"/>
                  <a:pt x="8806929" y="2235961"/>
                </a:cubicBezTo>
                <a:cubicBezTo>
                  <a:pt x="8829929" y="2213314"/>
                  <a:pt x="8827757" y="2242084"/>
                  <a:pt x="8830862" y="2250347"/>
                </a:cubicBezTo>
                <a:cubicBezTo>
                  <a:pt x="8838321" y="2270546"/>
                  <a:pt x="8822781" y="2284015"/>
                  <a:pt x="8812524" y="2299317"/>
                </a:cubicBezTo>
                <a:cubicBezTo>
                  <a:pt x="8802578" y="2314621"/>
                  <a:pt x="8790765" y="2330841"/>
                  <a:pt x="8787969" y="2347984"/>
                </a:cubicBezTo>
                <a:cubicBezTo>
                  <a:pt x="8786105" y="2359919"/>
                  <a:pt x="8795118" y="2377363"/>
                  <a:pt x="8805064" y="2386240"/>
                </a:cubicBezTo>
                <a:cubicBezTo>
                  <a:pt x="8857283" y="2433068"/>
                  <a:pt x="8826201" y="2538354"/>
                  <a:pt x="8925043" y="2551822"/>
                </a:cubicBezTo>
                <a:cubicBezTo>
                  <a:pt x="8969489" y="2557941"/>
                  <a:pt x="8990934" y="2596506"/>
                  <a:pt x="9023571" y="2617624"/>
                </a:cubicBezTo>
                <a:cubicBezTo>
                  <a:pt x="9137020" y="2691385"/>
                  <a:pt x="9212861" y="2786265"/>
                  <a:pt x="9247982" y="2916649"/>
                </a:cubicBezTo>
                <a:cubicBezTo>
                  <a:pt x="9257617" y="2952764"/>
                  <a:pt x="9294606" y="2981842"/>
                  <a:pt x="9318539" y="3013671"/>
                </a:cubicBezTo>
                <a:cubicBezTo>
                  <a:pt x="9307037" y="3036932"/>
                  <a:pt x="9244252" y="2986737"/>
                  <a:pt x="9266320" y="3047949"/>
                </a:cubicBezTo>
                <a:cubicBezTo>
                  <a:pt x="9283104" y="3093860"/>
                  <a:pt x="9325999" y="3122324"/>
                  <a:pt x="9366406" y="3149564"/>
                </a:cubicBezTo>
                <a:cubicBezTo>
                  <a:pt x="9412407" y="3180476"/>
                  <a:pt x="9463381" y="3205267"/>
                  <a:pt x="9484207" y="3262501"/>
                </a:cubicBezTo>
                <a:cubicBezTo>
                  <a:pt x="9488559" y="3274744"/>
                  <a:pt x="9502544" y="3287599"/>
                  <a:pt x="9514977" y="3292497"/>
                </a:cubicBezTo>
                <a:cubicBezTo>
                  <a:pt x="10163348" y="4299754"/>
                  <a:pt x="11759406" y="4306487"/>
                  <a:pt x="11943411" y="4299446"/>
                </a:cubicBezTo>
                <a:cubicBezTo>
                  <a:pt x="11999126" y="4297227"/>
                  <a:pt x="12054083" y="4291680"/>
                  <a:pt x="12108408" y="4283397"/>
                </a:cubicBezTo>
                <a:lnTo>
                  <a:pt x="12192000" y="4266564"/>
                </a:lnTo>
                <a:lnTo>
                  <a:pt x="12192000" y="6858000"/>
                </a:lnTo>
                <a:lnTo>
                  <a:pt x="0" y="6858000"/>
                </a:lnTo>
                <a:lnTo>
                  <a:pt x="0" y="6205082"/>
                </a:lnTo>
                <a:lnTo>
                  <a:pt x="31834" y="6211531"/>
                </a:lnTo>
                <a:cubicBezTo>
                  <a:pt x="102913" y="6222434"/>
                  <a:pt x="174818" y="6229736"/>
                  <a:pt x="247714" y="6232657"/>
                </a:cubicBezTo>
                <a:cubicBezTo>
                  <a:pt x="488463" y="6241925"/>
                  <a:pt x="2576720" y="6233063"/>
                  <a:pt x="3425038" y="4907153"/>
                </a:cubicBezTo>
                <a:cubicBezTo>
                  <a:pt x="3441305" y="4900705"/>
                  <a:pt x="3459603" y="4883784"/>
                  <a:pt x="3465296" y="4867667"/>
                </a:cubicBezTo>
                <a:cubicBezTo>
                  <a:pt x="3492545" y="4792327"/>
                  <a:pt x="3559239" y="4759693"/>
                  <a:pt x="3619425" y="4719002"/>
                </a:cubicBezTo>
                <a:cubicBezTo>
                  <a:pt x="3672294" y="4683144"/>
                  <a:pt x="3728417" y="4645676"/>
                  <a:pt x="3750377" y="4585241"/>
                </a:cubicBezTo>
                <a:cubicBezTo>
                  <a:pt x="3779250" y="4504664"/>
                  <a:pt x="3697103" y="4570738"/>
                  <a:pt x="3682054" y="4540118"/>
                </a:cubicBezTo>
                <a:cubicBezTo>
                  <a:pt x="3713368" y="4498220"/>
                  <a:pt x="3761764" y="4459943"/>
                  <a:pt x="3774370" y="4412403"/>
                </a:cubicBezTo>
                <a:cubicBezTo>
                  <a:pt x="3820322" y="4240771"/>
                  <a:pt x="3919551" y="4115875"/>
                  <a:pt x="4067986" y="4018780"/>
                </a:cubicBezTo>
                <a:cubicBezTo>
                  <a:pt x="4110687" y="3990980"/>
                  <a:pt x="4138745" y="3940215"/>
                  <a:pt x="4196899" y="3932160"/>
                </a:cubicBezTo>
                <a:cubicBezTo>
                  <a:pt x="4326221" y="3914431"/>
                  <a:pt x="4285554" y="3775837"/>
                  <a:pt x="4353877" y="3714196"/>
                </a:cubicBezTo>
                <a:cubicBezTo>
                  <a:pt x="4366890" y="3702509"/>
                  <a:pt x="4378682" y="3679548"/>
                  <a:pt x="4376244" y="3663837"/>
                </a:cubicBezTo>
                <a:cubicBezTo>
                  <a:pt x="4372586" y="3641270"/>
                  <a:pt x="4357130" y="3619918"/>
                  <a:pt x="4344116" y="3599773"/>
                </a:cubicBezTo>
                <a:cubicBezTo>
                  <a:pt x="4330695" y="3579630"/>
                  <a:pt x="4310365" y="3561901"/>
                  <a:pt x="4320122" y="3535311"/>
                </a:cubicBezTo>
                <a:cubicBezTo>
                  <a:pt x="4324186" y="3524435"/>
                  <a:pt x="4321344" y="3486562"/>
                  <a:pt x="4351436" y="3516374"/>
                </a:cubicBezTo>
                <a:cubicBezTo>
                  <a:pt x="4433989" y="3598163"/>
                  <a:pt x="4481978" y="3520810"/>
                  <a:pt x="4552738" y="3483742"/>
                </a:cubicBezTo>
                <a:cubicBezTo>
                  <a:pt x="4495805" y="3445466"/>
                  <a:pt x="4444564" y="3418474"/>
                  <a:pt x="4436023" y="3361265"/>
                </a:cubicBezTo>
                <a:cubicBezTo>
                  <a:pt x="4418537" y="3243216"/>
                  <a:pt x="4343713" y="3189231"/>
                  <a:pt x="4230249" y="3178754"/>
                </a:cubicBezTo>
                <a:cubicBezTo>
                  <a:pt x="4272135" y="3064738"/>
                  <a:pt x="4272135" y="3064738"/>
                  <a:pt x="4136714" y="3049023"/>
                </a:cubicBezTo>
                <a:cubicBezTo>
                  <a:pt x="4188768" y="2976505"/>
                  <a:pt x="4188768" y="2957972"/>
                  <a:pt x="4125732" y="2932992"/>
                </a:cubicBezTo>
                <a:cubicBezTo>
                  <a:pt x="4065138" y="2909221"/>
                  <a:pt x="3998039" y="2901162"/>
                  <a:pt x="3941916" y="2864502"/>
                </a:cubicBezTo>
                <a:cubicBezTo>
                  <a:pt x="3993565" y="2771837"/>
                  <a:pt x="4008205" y="2664266"/>
                  <a:pt x="4114752" y="2619140"/>
                </a:cubicBezTo>
                <a:cubicBezTo>
                  <a:pt x="4131425" y="2612292"/>
                  <a:pt x="4142812" y="2584492"/>
                  <a:pt x="4132241" y="2568377"/>
                </a:cubicBezTo>
                <a:cubicBezTo>
                  <a:pt x="4093606" y="2509959"/>
                  <a:pt x="4148913" y="2399163"/>
                  <a:pt x="4028540" y="2386674"/>
                </a:cubicBezTo>
                <a:cubicBezTo>
                  <a:pt x="4013491" y="2385466"/>
                  <a:pt x="3999664" y="2373378"/>
                  <a:pt x="4011458" y="2357665"/>
                </a:cubicBezTo>
                <a:cubicBezTo>
                  <a:pt x="4052127" y="2302873"/>
                  <a:pt x="4002918" y="2306498"/>
                  <a:pt x="3973233" y="2299649"/>
                </a:cubicBezTo>
                <a:cubicBezTo>
                  <a:pt x="3937444" y="2291191"/>
                  <a:pt x="3896777" y="2315362"/>
                  <a:pt x="3863429" y="2285548"/>
                </a:cubicBezTo>
                <a:cubicBezTo>
                  <a:pt x="3871158" y="2254123"/>
                  <a:pt x="3900029" y="2254525"/>
                  <a:pt x="3920363" y="2244454"/>
                </a:cubicBezTo>
                <a:cubicBezTo>
                  <a:pt x="3979737" y="2215444"/>
                  <a:pt x="4028133" y="2180798"/>
                  <a:pt x="4030981" y="2105456"/>
                </a:cubicBezTo>
                <a:cubicBezTo>
                  <a:pt x="4033011" y="2044620"/>
                  <a:pt x="4039518" y="1991037"/>
                  <a:pt x="3957370" y="1972502"/>
                </a:cubicBezTo>
                <a:cubicBezTo>
                  <a:pt x="3923211" y="1964846"/>
                  <a:pt x="3932973" y="1920933"/>
                  <a:pt x="3952493" y="1899176"/>
                </a:cubicBezTo>
                <a:cubicBezTo>
                  <a:pt x="3987466" y="1860500"/>
                  <a:pt x="4016337" y="1808931"/>
                  <a:pt x="4076527" y="1805304"/>
                </a:cubicBezTo>
                <a:cubicBezTo>
                  <a:pt x="4113127" y="1802888"/>
                  <a:pt x="4141188" y="1786769"/>
                  <a:pt x="4170061" y="1768238"/>
                </a:cubicBezTo>
                <a:cubicBezTo>
                  <a:pt x="4190800" y="1754940"/>
                  <a:pt x="4215607" y="1743661"/>
                  <a:pt x="4213168" y="1715057"/>
                </a:cubicBezTo>
                <a:cubicBezTo>
                  <a:pt x="4210729" y="1687660"/>
                  <a:pt x="4186736" y="1676379"/>
                  <a:pt x="4162334" y="1670739"/>
                </a:cubicBezTo>
                <a:cubicBezTo>
                  <a:pt x="4080998" y="1652609"/>
                  <a:pt x="4004547" y="1626018"/>
                  <a:pt x="3936629" y="1565182"/>
                </a:cubicBezTo>
                <a:cubicBezTo>
                  <a:pt x="3981773" y="1532950"/>
                  <a:pt x="4024878" y="1509583"/>
                  <a:pt x="4058225" y="1476947"/>
                </a:cubicBezTo>
                <a:cubicBezTo>
                  <a:pt x="4138745" y="1397984"/>
                  <a:pt x="3456757" y="1149400"/>
                  <a:pt x="3422598" y="1060763"/>
                </a:cubicBezTo>
                <a:cubicBezTo>
                  <a:pt x="3412025" y="1033367"/>
                  <a:pt x="3375832" y="1005166"/>
                  <a:pt x="3345734" y="997107"/>
                </a:cubicBezTo>
                <a:cubicBezTo>
                  <a:pt x="3204622" y="959235"/>
                  <a:pt x="3082216" y="874224"/>
                  <a:pt x="2937846" y="842798"/>
                </a:cubicBezTo>
                <a:cubicBezTo>
                  <a:pt x="2801610" y="812986"/>
                  <a:pt x="2667409" y="773098"/>
                  <a:pt x="2518162" y="733618"/>
                </a:cubicBezTo>
                <a:cubicBezTo>
                  <a:pt x="2609662" y="634506"/>
                  <a:pt x="2771925" y="646191"/>
                  <a:pt x="2809744" y="503164"/>
                </a:cubicBezTo>
                <a:cubicBezTo>
                  <a:pt x="2662121" y="466098"/>
                  <a:pt x="2506776" y="508403"/>
                  <a:pt x="2364438" y="449579"/>
                </a:cubicBezTo>
                <a:cubicBezTo>
                  <a:pt x="2352239" y="444343"/>
                  <a:pt x="2335563" y="449579"/>
                  <a:pt x="2320927" y="451191"/>
                </a:cubicBezTo>
                <a:cubicBezTo>
                  <a:pt x="2027715" y="482617"/>
                  <a:pt x="1735723" y="455221"/>
                  <a:pt x="1446580" y="415735"/>
                </a:cubicBezTo>
                <a:cubicBezTo>
                  <a:pt x="1030148" y="359334"/>
                  <a:pt x="612089" y="323476"/>
                  <a:pt x="193217" y="298092"/>
                </a:cubicBezTo>
                <a:lnTo>
                  <a:pt x="0" y="287674"/>
                </a:lnTo>
                <a:close/>
              </a:path>
            </a:pathLst>
          </a:custGeom>
          <a:solidFill>
            <a:schemeClr val="bg2">
              <a:alpha val="50000"/>
            </a:schemeClr>
          </a:solidFill>
          <a:ln w="32707" cap="flat">
            <a:noFill/>
            <a:prstDash val="solid"/>
            <a:miter/>
          </a:ln>
        </p:spPr>
        <p:txBody>
          <a:bodyPr rtlCol="0" anchor="ctr"/>
          <a:lstStyle/>
          <a:p>
            <a:pPr defTabSz="457200"/>
            <a:endParaRPr lang="en-US">
              <a:solidFill>
                <a:schemeClr val="tx1"/>
              </a:solidFill>
            </a:endParaRPr>
          </a:p>
        </p:txBody>
      </p:sp>
      <p:sp>
        <p:nvSpPr>
          <p:cNvPr id="2" name="Title 1"/>
          <p:cNvSpPr>
            <a:spLocks noGrp="1"/>
          </p:cNvSpPr>
          <p:nvPr>
            <p:ph type="ctrTitle"/>
          </p:nvPr>
        </p:nvSpPr>
        <p:spPr>
          <a:xfrm>
            <a:off x="4552739" y="4224938"/>
            <a:ext cx="6801055" cy="1459355"/>
          </a:xfrm>
        </p:spPr>
        <p:txBody>
          <a:bodyPr anchor="b">
            <a:normAutofit/>
          </a:bodyPr>
          <a:lstStyle/>
          <a:p>
            <a:pPr algn="l"/>
            <a:r>
              <a:rPr lang="en-US" sz="4400" dirty="0"/>
              <a:t>Oscillatory motion</a:t>
            </a:r>
            <a:endParaRPr lang="en-US" sz="4400" cap="all" dirty="0"/>
          </a:p>
        </p:txBody>
      </p:sp>
      <p:pic>
        <p:nvPicPr>
          <p:cNvPr id="7" name="Picture 6">
            <a:extLst>
              <a:ext uri="{FF2B5EF4-FFF2-40B4-BE49-F238E27FC236}">
                <a16:creationId xmlns:a16="http://schemas.microsoft.com/office/drawing/2014/main" id="{23C31AA8-D183-A315-C5DA-54D62B4A873C}"/>
              </a:ext>
            </a:extLst>
          </p:cNvPr>
          <p:cNvPicPr>
            <a:picLocks noChangeAspect="1"/>
          </p:cNvPicPr>
          <p:nvPr/>
        </p:nvPicPr>
        <p:blipFill>
          <a:blip r:embed="rId3"/>
          <a:stretch>
            <a:fillRect/>
          </a:stretch>
        </p:blipFill>
        <p:spPr>
          <a:xfrm>
            <a:off x="249289" y="2739749"/>
            <a:ext cx="2827866" cy="777663"/>
          </a:xfrm>
          <a:prstGeom prst="rect">
            <a:avLst/>
          </a:prstGeom>
        </p:spPr>
      </p:pic>
      <p:pic>
        <p:nvPicPr>
          <p:cNvPr id="6" name="Picture 5">
            <a:extLst>
              <a:ext uri="{FF2B5EF4-FFF2-40B4-BE49-F238E27FC236}">
                <a16:creationId xmlns:a16="http://schemas.microsoft.com/office/drawing/2014/main" id="{57138883-9A7E-506D-9CE5-F80332AEAA95}"/>
              </a:ext>
            </a:extLst>
          </p:cNvPr>
          <p:cNvPicPr>
            <a:picLocks noChangeAspect="1"/>
          </p:cNvPicPr>
          <p:nvPr/>
        </p:nvPicPr>
        <p:blipFill>
          <a:blip r:embed="rId4"/>
          <a:stretch>
            <a:fillRect/>
          </a:stretch>
        </p:blipFill>
        <p:spPr>
          <a:xfrm>
            <a:off x="5322221" y="1317568"/>
            <a:ext cx="2255373" cy="47973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a:stretch/>
        </p:blipFill>
        <p:spPr>
          <a:xfrm>
            <a:off x="9990114" y="1466007"/>
            <a:ext cx="1659545" cy="1055886"/>
          </a:xfrm>
          <a:prstGeom prst="rect">
            <a:avLst/>
          </a:prstGeom>
        </p:spPr>
      </p:pic>
    </p:spTree>
    <p:extLst>
      <p:ext uri="{BB962C8B-B14F-4D97-AF65-F5344CB8AC3E}">
        <p14:creationId xmlns:p14="http://schemas.microsoft.com/office/powerpoint/2010/main" val="3524771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61293230-B0F6-45B1-96D1-13D18E2429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Freeform: Shape 1032">
            <a:extLst>
              <a:ext uri="{FF2B5EF4-FFF2-40B4-BE49-F238E27FC236}">
                <a16:creationId xmlns:a16="http://schemas.microsoft.com/office/drawing/2014/main" id="{627FF48C-AF46-4D52-998F-ED0BDDEEF2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239000" cy="6858000"/>
          </a:xfrm>
          <a:custGeom>
            <a:avLst/>
            <a:gdLst>
              <a:gd name="connsiteX0" fmla="*/ 0 w 6568309"/>
              <a:gd name="connsiteY0" fmla="*/ 0 h 6858000"/>
              <a:gd name="connsiteX1" fmla="*/ 362841 w 6568309"/>
              <a:gd name="connsiteY1" fmla="*/ 0 h 6858000"/>
              <a:gd name="connsiteX2" fmla="*/ 523269 w 6568309"/>
              <a:gd name="connsiteY2" fmla="*/ 0 h 6858000"/>
              <a:gd name="connsiteX3" fmla="*/ 1343025 w 6568309"/>
              <a:gd name="connsiteY3" fmla="*/ 0 h 6858000"/>
              <a:gd name="connsiteX4" fmla="*/ 1705866 w 6568309"/>
              <a:gd name="connsiteY4" fmla="*/ 0 h 6858000"/>
              <a:gd name="connsiteX5" fmla="*/ 1866294 w 6568309"/>
              <a:gd name="connsiteY5" fmla="*/ 0 h 6858000"/>
              <a:gd name="connsiteX6" fmla="*/ 5225154 w 6568309"/>
              <a:gd name="connsiteY6" fmla="*/ 0 h 6858000"/>
              <a:gd name="connsiteX7" fmla="*/ 6568179 w 6568309"/>
              <a:gd name="connsiteY7" fmla="*/ 0 h 6858000"/>
              <a:gd name="connsiteX8" fmla="*/ 6568309 w 6568309"/>
              <a:gd name="connsiteY8" fmla="*/ 1 h 6858000"/>
              <a:gd name="connsiteX9" fmla="*/ 6562951 w 6568309"/>
              <a:gd name="connsiteY9" fmla="*/ 30700 h 6858000"/>
              <a:gd name="connsiteX10" fmla="*/ 6547446 w 6568309"/>
              <a:gd name="connsiteY10" fmla="*/ 310025 h 6858000"/>
              <a:gd name="connsiteX11" fmla="*/ 6558316 w 6568309"/>
              <a:gd name="connsiteY11" fmla="*/ 443960 h 6858000"/>
              <a:gd name="connsiteX12" fmla="*/ 6528896 w 6568309"/>
              <a:gd name="connsiteY12" fmla="*/ 642659 h 6858000"/>
              <a:gd name="connsiteX13" fmla="*/ 6523095 w 6568309"/>
              <a:gd name="connsiteY13" fmla="*/ 673307 h 6858000"/>
              <a:gd name="connsiteX14" fmla="*/ 6496169 w 6568309"/>
              <a:gd name="connsiteY14" fmla="*/ 839641 h 6858000"/>
              <a:gd name="connsiteX15" fmla="*/ 6450789 w 6568309"/>
              <a:gd name="connsiteY15" fmla="*/ 958357 h 6858000"/>
              <a:gd name="connsiteX16" fmla="*/ 6453996 w 6568309"/>
              <a:gd name="connsiteY16" fmla="*/ 963398 h 6858000"/>
              <a:gd name="connsiteX17" fmla="*/ 6419467 w 6568309"/>
              <a:gd name="connsiteY17" fmla="*/ 1117169 h 6858000"/>
              <a:gd name="connsiteX18" fmla="*/ 6417348 w 6568309"/>
              <a:gd name="connsiteY18" fmla="*/ 1144352 h 6858000"/>
              <a:gd name="connsiteX19" fmla="*/ 6418473 w 6568309"/>
              <a:gd name="connsiteY19" fmla="*/ 1164484 h 6858000"/>
              <a:gd name="connsiteX20" fmla="*/ 6406979 w 6568309"/>
              <a:gd name="connsiteY20" fmla="*/ 1213829 h 6858000"/>
              <a:gd name="connsiteX21" fmla="*/ 6381928 w 6568309"/>
              <a:gd name="connsiteY21" fmla="*/ 1294823 h 6858000"/>
              <a:gd name="connsiteX22" fmla="*/ 6377948 w 6568309"/>
              <a:gd name="connsiteY22" fmla="*/ 1312193 h 6858000"/>
              <a:gd name="connsiteX23" fmla="*/ 6379894 w 6568309"/>
              <a:gd name="connsiteY23" fmla="*/ 1327626 h 6858000"/>
              <a:gd name="connsiteX24" fmla="*/ 6385024 w 6568309"/>
              <a:gd name="connsiteY24" fmla="*/ 1331644 h 6858000"/>
              <a:gd name="connsiteX25" fmla="*/ 6383696 w 6568309"/>
              <a:gd name="connsiteY25" fmla="*/ 1341276 h 6858000"/>
              <a:gd name="connsiteX26" fmla="*/ 6384464 w 6568309"/>
              <a:gd name="connsiteY26" fmla="*/ 1343945 h 6858000"/>
              <a:gd name="connsiteX27" fmla="*/ 6387748 w 6568309"/>
              <a:gd name="connsiteY27" fmla="*/ 1359134 h 6858000"/>
              <a:gd name="connsiteX28" fmla="*/ 6364157 w 6568309"/>
              <a:gd name="connsiteY28" fmla="*/ 1427803 h 6858000"/>
              <a:gd name="connsiteX29" fmla="*/ 6335874 w 6568309"/>
              <a:gd name="connsiteY29" fmla="*/ 1540278 h 6858000"/>
              <a:gd name="connsiteX30" fmla="*/ 6331892 w 6568309"/>
              <a:gd name="connsiteY30" fmla="*/ 1547262 h 6858000"/>
              <a:gd name="connsiteX31" fmla="*/ 6332744 w 6568309"/>
              <a:gd name="connsiteY31" fmla="*/ 1577056 h 6858000"/>
              <a:gd name="connsiteX32" fmla="*/ 6333604 w 6568309"/>
              <a:gd name="connsiteY32" fmla="*/ 1595898 h 6858000"/>
              <a:gd name="connsiteX33" fmla="*/ 6324749 w 6568309"/>
              <a:gd name="connsiteY33" fmla="*/ 1703726 h 6858000"/>
              <a:gd name="connsiteX34" fmla="*/ 6329594 w 6568309"/>
              <a:gd name="connsiteY34" fmla="*/ 1809535 h 6858000"/>
              <a:gd name="connsiteX35" fmla="*/ 6329062 w 6568309"/>
              <a:gd name="connsiteY35" fmla="*/ 2018310 h 6858000"/>
              <a:gd name="connsiteX36" fmla="*/ 6321735 w 6568309"/>
              <a:gd name="connsiteY36" fmla="*/ 2071355 h 6858000"/>
              <a:gd name="connsiteX37" fmla="*/ 6322678 w 6568309"/>
              <a:gd name="connsiteY37" fmla="*/ 2141166 h 6858000"/>
              <a:gd name="connsiteX38" fmla="*/ 6321340 w 6568309"/>
              <a:gd name="connsiteY38" fmla="*/ 2154548 h 6858000"/>
              <a:gd name="connsiteX39" fmla="*/ 6316582 w 6568309"/>
              <a:gd name="connsiteY39" fmla="*/ 2158153 h 6858000"/>
              <a:gd name="connsiteX40" fmla="*/ 6311428 w 6568309"/>
              <a:gd name="connsiteY40" fmla="*/ 2178174 h 6858000"/>
              <a:gd name="connsiteX41" fmla="*/ 6310192 w 6568309"/>
              <a:gd name="connsiteY41" fmla="*/ 2202858 h 6858000"/>
              <a:gd name="connsiteX42" fmla="*/ 6309211 w 6568309"/>
              <a:gd name="connsiteY42" fmla="*/ 2320214 h 6858000"/>
              <a:gd name="connsiteX43" fmla="*/ 6300151 w 6568309"/>
              <a:gd name="connsiteY43" fmla="*/ 2417011 h 6858000"/>
              <a:gd name="connsiteX44" fmla="*/ 6295176 w 6568309"/>
              <a:gd name="connsiteY44" fmla="*/ 2454207 h 6858000"/>
              <a:gd name="connsiteX45" fmla="*/ 6293727 w 6568309"/>
              <a:gd name="connsiteY45" fmla="*/ 2487203 h 6858000"/>
              <a:gd name="connsiteX46" fmla="*/ 6285477 w 6568309"/>
              <a:gd name="connsiteY46" fmla="*/ 2512282 h 6858000"/>
              <a:gd name="connsiteX47" fmla="*/ 6286205 w 6568309"/>
              <a:gd name="connsiteY47" fmla="*/ 2514318 h 6858000"/>
              <a:gd name="connsiteX48" fmla="*/ 6304629 w 6568309"/>
              <a:gd name="connsiteY48" fmla="*/ 2574334 h 6858000"/>
              <a:gd name="connsiteX49" fmla="*/ 6303842 w 6568309"/>
              <a:gd name="connsiteY49" fmla="*/ 2579877 h 6858000"/>
              <a:gd name="connsiteX50" fmla="*/ 6303953 w 6568309"/>
              <a:gd name="connsiteY50" fmla="*/ 2608928 h 6858000"/>
              <a:gd name="connsiteX51" fmla="*/ 6303530 w 6568309"/>
              <a:gd name="connsiteY51" fmla="*/ 2613111 h 6858000"/>
              <a:gd name="connsiteX52" fmla="*/ 6297474 w 6568309"/>
              <a:gd name="connsiteY52" fmla="*/ 2621996 h 6858000"/>
              <a:gd name="connsiteX53" fmla="*/ 6299263 w 6568309"/>
              <a:gd name="connsiteY53" fmla="*/ 2634265 h 6858000"/>
              <a:gd name="connsiteX54" fmla="*/ 6293065 w 6568309"/>
              <a:gd name="connsiteY54" fmla="*/ 2647237 h 6858000"/>
              <a:gd name="connsiteX55" fmla="*/ 6297496 w 6568309"/>
              <a:gd name="connsiteY55" fmla="*/ 2650786 h 6858000"/>
              <a:gd name="connsiteX56" fmla="*/ 6301708 w 6568309"/>
              <a:gd name="connsiteY56" fmla="*/ 2661993 h 6858000"/>
              <a:gd name="connsiteX57" fmla="*/ 6295884 w 6568309"/>
              <a:gd name="connsiteY57" fmla="*/ 2670949 h 6858000"/>
              <a:gd name="connsiteX58" fmla="*/ 6291714 w 6568309"/>
              <a:gd name="connsiteY58" fmla="*/ 2690255 h 6858000"/>
              <a:gd name="connsiteX59" fmla="*/ 6292327 w 6568309"/>
              <a:gd name="connsiteY59" fmla="*/ 2695683 h 6858000"/>
              <a:gd name="connsiteX60" fmla="*/ 6284410 w 6568309"/>
              <a:gd name="connsiteY60" fmla="*/ 2713964 h 6858000"/>
              <a:gd name="connsiteX61" fmla="*/ 6280410 w 6568309"/>
              <a:gd name="connsiteY61" fmla="*/ 2730175 h 6858000"/>
              <a:gd name="connsiteX62" fmla="*/ 6288082 w 6568309"/>
              <a:gd name="connsiteY62" fmla="*/ 2763497 h 6858000"/>
              <a:gd name="connsiteX63" fmla="*/ 6260924 w 6568309"/>
              <a:gd name="connsiteY63" fmla="*/ 3051539 h 6858000"/>
              <a:gd name="connsiteX64" fmla="*/ 6210151 w 6568309"/>
              <a:gd name="connsiteY64" fmla="*/ 3335396 h 6858000"/>
              <a:gd name="connsiteX65" fmla="*/ 6212034 w 6568309"/>
              <a:gd name="connsiteY65" fmla="*/ 3456509 h 6858000"/>
              <a:gd name="connsiteX66" fmla="*/ 6197490 w 6568309"/>
              <a:gd name="connsiteY66" fmla="*/ 3531827 h 6858000"/>
              <a:gd name="connsiteX67" fmla="*/ 6208018 w 6568309"/>
              <a:gd name="connsiteY67" fmla="*/ 3570877 h 6858000"/>
              <a:gd name="connsiteX68" fmla="*/ 6205920 w 6568309"/>
              <a:gd name="connsiteY68" fmla="*/ 3583849 h 6858000"/>
              <a:gd name="connsiteX69" fmla="*/ 6199616 w 6568309"/>
              <a:gd name="connsiteY69" fmla="*/ 3592763 h 6858000"/>
              <a:gd name="connsiteX70" fmla="*/ 6181288 w 6568309"/>
              <a:gd name="connsiteY70" fmla="*/ 3653485 h 6858000"/>
              <a:gd name="connsiteX71" fmla="*/ 6175963 w 6568309"/>
              <a:gd name="connsiteY71" fmla="*/ 3670528 h 6858000"/>
              <a:gd name="connsiteX72" fmla="*/ 6176722 w 6568309"/>
              <a:gd name="connsiteY72" fmla="*/ 3685990 h 6858000"/>
              <a:gd name="connsiteX73" fmla="*/ 6181549 w 6568309"/>
              <a:gd name="connsiteY73" fmla="*/ 3690283 h 6858000"/>
              <a:gd name="connsiteX74" fmla="*/ 6179476 w 6568309"/>
              <a:gd name="connsiteY74" fmla="*/ 3699787 h 6858000"/>
              <a:gd name="connsiteX75" fmla="*/ 6180040 w 6568309"/>
              <a:gd name="connsiteY75" fmla="*/ 3702486 h 6858000"/>
              <a:gd name="connsiteX76" fmla="*/ 6182155 w 6568309"/>
              <a:gd name="connsiteY76" fmla="*/ 3717784 h 6858000"/>
              <a:gd name="connsiteX77" fmla="*/ 6158980 w 6568309"/>
              <a:gd name="connsiteY77" fmla="*/ 3746229 h 6858000"/>
              <a:gd name="connsiteX78" fmla="*/ 6096049 w 6568309"/>
              <a:gd name="connsiteY78" fmla="*/ 3924910 h 6858000"/>
              <a:gd name="connsiteX79" fmla="*/ 6069712 w 6568309"/>
              <a:gd name="connsiteY79" fmla="*/ 3989353 h 6858000"/>
              <a:gd name="connsiteX80" fmla="*/ 6067330 w 6568309"/>
              <a:gd name="connsiteY80" fmla="*/ 4033899 h 6858000"/>
              <a:gd name="connsiteX81" fmla="*/ 6061081 w 6568309"/>
              <a:gd name="connsiteY81" fmla="*/ 4142250 h 6858000"/>
              <a:gd name="connsiteX82" fmla="*/ 6042858 w 6568309"/>
              <a:gd name="connsiteY82" fmla="*/ 4329442 h 6858000"/>
              <a:gd name="connsiteX83" fmla="*/ 6034182 w 6568309"/>
              <a:gd name="connsiteY83" fmla="*/ 4456184 h 6858000"/>
              <a:gd name="connsiteX84" fmla="*/ 6029178 w 6568309"/>
              <a:gd name="connsiteY84" fmla="*/ 4468478 h 6858000"/>
              <a:gd name="connsiteX85" fmla="*/ 6029974 w 6568309"/>
              <a:gd name="connsiteY85" fmla="*/ 4469862 h 6858000"/>
              <a:gd name="connsiteX86" fmla="*/ 6028340 w 6568309"/>
              <a:gd name="connsiteY86" fmla="*/ 4483797 h 6858000"/>
              <a:gd name="connsiteX87" fmla="*/ 6025168 w 6568309"/>
              <a:gd name="connsiteY87" fmla="*/ 4487091 h 6858000"/>
              <a:gd name="connsiteX88" fmla="*/ 6023164 w 6568309"/>
              <a:gd name="connsiteY88" fmla="*/ 4496728 h 6858000"/>
              <a:gd name="connsiteX89" fmla="*/ 6016839 w 6568309"/>
              <a:gd name="connsiteY89" fmla="*/ 4515918 h 6858000"/>
              <a:gd name="connsiteX90" fmla="*/ 6017886 w 6568309"/>
              <a:gd name="connsiteY90" fmla="*/ 4519316 h 6858000"/>
              <a:gd name="connsiteX91" fmla="*/ 6011819 w 6568309"/>
              <a:gd name="connsiteY91" fmla="*/ 4547957 h 6858000"/>
              <a:gd name="connsiteX92" fmla="*/ 6012791 w 6568309"/>
              <a:gd name="connsiteY92" fmla="*/ 4548262 h 6858000"/>
              <a:gd name="connsiteX93" fmla="*/ 6015703 w 6568309"/>
              <a:gd name="connsiteY93" fmla="*/ 4555939 h 6858000"/>
              <a:gd name="connsiteX94" fmla="*/ 6018854 w 6568309"/>
              <a:gd name="connsiteY94" fmla="*/ 4570815 h 6858000"/>
              <a:gd name="connsiteX95" fmla="*/ 6033000 w 6568309"/>
              <a:gd name="connsiteY95" fmla="*/ 4633846 h 6858000"/>
              <a:gd name="connsiteX96" fmla="*/ 6032325 w 6568309"/>
              <a:gd name="connsiteY96" fmla="*/ 4639816 h 6858000"/>
              <a:gd name="connsiteX97" fmla="*/ 6032549 w 6568309"/>
              <a:gd name="connsiteY97" fmla="*/ 4639923 h 6858000"/>
              <a:gd name="connsiteX98" fmla="*/ 6032309 w 6568309"/>
              <a:gd name="connsiteY98" fmla="*/ 4646192 h 6858000"/>
              <a:gd name="connsiteX99" fmla="*/ 6031095 w 6568309"/>
              <a:gd name="connsiteY99" fmla="*/ 4650706 h 6858000"/>
              <a:gd name="connsiteX100" fmla="*/ 6029786 w 6568309"/>
              <a:gd name="connsiteY100" fmla="*/ 4662290 h 6858000"/>
              <a:gd name="connsiteX101" fmla="*/ 6030911 w 6568309"/>
              <a:gd name="connsiteY101" fmla="*/ 4666180 h 6858000"/>
              <a:gd name="connsiteX102" fmla="*/ 6033630 w 6568309"/>
              <a:gd name="connsiteY102" fmla="*/ 4667585 h 6858000"/>
              <a:gd name="connsiteX103" fmla="*/ 6033189 w 6568309"/>
              <a:gd name="connsiteY103" fmla="*/ 4668660 h 6858000"/>
              <a:gd name="connsiteX104" fmla="*/ 6038764 w 6568309"/>
              <a:gd name="connsiteY104" fmla="*/ 4689807 h 6858000"/>
              <a:gd name="connsiteX105" fmla="*/ 6042217 w 6568309"/>
              <a:gd name="connsiteY105" fmla="*/ 4737890 h 6858000"/>
              <a:gd name="connsiteX106" fmla="*/ 6040543 w 6568309"/>
              <a:gd name="connsiteY106" fmla="*/ 4765657 h 6858000"/>
              <a:gd name="connsiteX107" fmla="*/ 6039956 w 6568309"/>
              <a:gd name="connsiteY107" fmla="*/ 4841463 h 6858000"/>
              <a:gd name="connsiteX108" fmla="*/ 6057123 w 6568309"/>
              <a:gd name="connsiteY108" fmla="*/ 4969863 h 6858000"/>
              <a:gd name="connsiteX109" fmla="*/ 6055039 w 6568309"/>
              <a:gd name="connsiteY109" fmla="*/ 4974028 h 6858000"/>
              <a:gd name="connsiteX110" fmla="*/ 6053462 w 6568309"/>
              <a:gd name="connsiteY110" fmla="*/ 4980318 h 6858000"/>
              <a:gd name="connsiteX111" fmla="*/ 6053643 w 6568309"/>
              <a:gd name="connsiteY111" fmla="*/ 4980501 h 6858000"/>
              <a:gd name="connsiteX112" fmla="*/ 6051733 w 6568309"/>
              <a:gd name="connsiteY112" fmla="*/ 4986338 h 6858000"/>
              <a:gd name="connsiteX113" fmla="*/ 6049602 w 6568309"/>
              <a:gd name="connsiteY113" fmla="*/ 4991296 h 6858000"/>
              <a:gd name="connsiteX114" fmla="*/ 6075165 w 6568309"/>
              <a:gd name="connsiteY114" fmla="*/ 5076895 h 6858000"/>
              <a:gd name="connsiteX115" fmla="*/ 6073751 w 6568309"/>
              <a:gd name="connsiteY115" fmla="*/ 5081568 h 6858000"/>
              <a:gd name="connsiteX116" fmla="*/ 6073150 w 6568309"/>
              <a:gd name="connsiteY116" fmla="*/ 5088173 h 6858000"/>
              <a:gd name="connsiteX117" fmla="*/ 6073355 w 6568309"/>
              <a:gd name="connsiteY117" fmla="*/ 5088300 h 6858000"/>
              <a:gd name="connsiteX118" fmla="*/ 6072362 w 6568309"/>
              <a:gd name="connsiteY118" fmla="*/ 5094558 h 6858000"/>
              <a:gd name="connsiteX119" fmla="*/ 6064726 w 6568309"/>
              <a:gd name="connsiteY119" fmla="*/ 5125620 h 6858000"/>
              <a:gd name="connsiteX120" fmla="*/ 6065415 w 6568309"/>
              <a:gd name="connsiteY120" fmla="*/ 5268004 h 6858000"/>
              <a:gd name="connsiteX121" fmla="*/ 6066081 w 6568309"/>
              <a:gd name="connsiteY121" fmla="*/ 5269530 h 6858000"/>
              <a:gd name="connsiteX122" fmla="*/ 6043407 w 6568309"/>
              <a:gd name="connsiteY122" fmla="*/ 5390941 h 6858000"/>
              <a:gd name="connsiteX123" fmla="*/ 6025377 w 6568309"/>
              <a:gd name="connsiteY123" fmla="*/ 5539927 h 6858000"/>
              <a:gd name="connsiteX124" fmla="*/ 6010052 w 6568309"/>
              <a:gd name="connsiteY124" fmla="*/ 5791594 h 6858000"/>
              <a:gd name="connsiteX125" fmla="*/ 5994220 w 6568309"/>
              <a:gd name="connsiteY125" fmla="*/ 5855206 h 6858000"/>
              <a:gd name="connsiteX126" fmla="*/ 5982580 w 6568309"/>
              <a:gd name="connsiteY126" fmla="*/ 5873582 h 6858000"/>
              <a:gd name="connsiteX127" fmla="*/ 5983608 w 6568309"/>
              <a:gd name="connsiteY127" fmla="*/ 5876037 h 6858000"/>
              <a:gd name="connsiteX128" fmla="*/ 5983535 w 6568309"/>
              <a:gd name="connsiteY128" fmla="*/ 5886534 h 6858000"/>
              <a:gd name="connsiteX129" fmla="*/ 5988737 w 6568309"/>
              <a:gd name="connsiteY129" fmla="*/ 5888644 h 6858000"/>
              <a:gd name="connsiteX130" fmla="*/ 5992371 w 6568309"/>
              <a:gd name="connsiteY130" fmla="*/ 5903832 h 6858000"/>
              <a:gd name="connsiteX131" fmla="*/ 5990780 w 6568309"/>
              <a:gd name="connsiteY131" fmla="*/ 5923391 h 6858000"/>
              <a:gd name="connsiteX132" fmla="*/ 5993870 w 6568309"/>
              <a:gd name="connsiteY132" fmla="*/ 6013205 h 6858000"/>
              <a:gd name="connsiteX133" fmla="*/ 5997673 w 6568309"/>
              <a:gd name="connsiteY133" fmla="*/ 6074018 h 6858000"/>
              <a:gd name="connsiteX134" fmla="*/ 6014840 w 6568309"/>
              <a:gd name="connsiteY134" fmla="*/ 6130837 h 6858000"/>
              <a:gd name="connsiteX135" fmla="*/ 6010704 w 6568309"/>
              <a:gd name="connsiteY135" fmla="*/ 6152982 h 6858000"/>
              <a:gd name="connsiteX136" fmla="*/ 6038294 w 6568309"/>
              <a:gd name="connsiteY136" fmla="*/ 6221100 h 6858000"/>
              <a:gd name="connsiteX137" fmla="*/ 6052331 w 6568309"/>
              <a:gd name="connsiteY137" fmla="*/ 6287550 h 6858000"/>
              <a:gd name="connsiteX138" fmla="*/ 6074143 w 6568309"/>
              <a:gd name="connsiteY138" fmla="*/ 6401595 h 6858000"/>
              <a:gd name="connsiteX139" fmla="*/ 6060199 w 6568309"/>
              <a:gd name="connsiteY139" fmla="*/ 6487110 h 6858000"/>
              <a:gd name="connsiteX140" fmla="*/ 6081156 w 6568309"/>
              <a:gd name="connsiteY140" fmla="*/ 6588589 h 6858000"/>
              <a:gd name="connsiteX141" fmla="*/ 6114944 w 6568309"/>
              <a:gd name="connsiteY141" fmla="*/ 6769963 h 6858000"/>
              <a:gd name="connsiteX142" fmla="*/ 6128950 w 6568309"/>
              <a:gd name="connsiteY142" fmla="*/ 6835814 h 6858000"/>
              <a:gd name="connsiteX143" fmla="*/ 6132536 w 6568309"/>
              <a:gd name="connsiteY143" fmla="*/ 6858000 h 6858000"/>
              <a:gd name="connsiteX144" fmla="*/ 4789511 w 6568309"/>
              <a:gd name="connsiteY144" fmla="*/ 6858000 h 6858000"/>
              <a:gd name="connsiteX145" fmla="*/ 1866294 w 6568309"/>
              <a:gd name="connsiteY145" fmla="*/ 6858000 h 6858000"/>
              <a:gd name="connsiteX146" fmla="*/ 1705866 w 6568309"/>
              <a:gd name="connsiteY146" fmla="*/ 6858000 h 6858000"/>
              <a:gd name="connsiteX147" fmla="*/ 1343025 w 6568309"/>
              <a:gd name="connsiteY147" fmla="*/ 6858000 h 6858000"/>
              <a:gd name="connsiteX148" fmla="*/ 523269 w 6568309"/>
              <a:gd name="connsiteY148" fmla="*/ 6858000 h 6858000"/>
              <a:gd name="connsiteX149" fmla="*/ 362841 w 6568309"/>
              <a:gd name="connsiteY149" fmla="*/ 6858000 h 6858000"/>
              <a:gd name="connsiteX150" fmla="*/ 0 w 6568309"/>
              <a:gd name="connsiteY15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568309" h="6858000">
                <a:moveTo>
                  <a:pt x="0" y="0"/>
                </a:moveTo>
                <a:lnTo>
                  <a:pt x="362841" y="0"/>
                </a:lnTo>
                <a:lnTo>
                  <a:pt x="523269" y="0"/>
                </a:lnTo>
                <a:lnTo>
                  <a:pt x="1343025" y="0"/>
                </a:lnTo>
                <a:lnTo>
                  <a:pt x="1705866" y="0"/>
                </a:lnTo>
                <a:lnTo>
                  <a:pt x="1866294" y="0"/>
                </a:lnTo>
                <a:lnTo>
                  <a:pt x="5225154" y="0"/>
                </a:lnTo>
                <a:lnTo>
                  <a:pt x="6568179" y="0"/>
                </a:lnTo>
                <a:lnTo>
                  <a:pt x="6568309" y="1"/>
                </a:lnTo>
                <a:lnTo>
                  <a:pt x="6562951" y="30700"/>
                </a:lnTo>
                <a:cubicBezTo>
                  <a:pt x="6559126" y="84364"/>
                  <a:pt x="6548218" y="241149"/>
                  <a:pt x="6547446" y="310025"/>
                </a:cubicBezTo>
                <a:cubicBezTo>
                  <a:pt x="6550151" y="367544"/>
                  <a:pt x="6557712" y="408251"/>
                  <a:pt x="6558316" y="443960"/>
                </a:cubicBezTo>
                <a:cubicBezTo>
                  <a:pt x="6555224" y="499397"/>
                  <a:pt x="6534767" y="604434"/>
                  <a:pt x="6528896" y="642659"/>
                </a:cubicBezTo>
                <a:cubicBezTo>
                  <a:pt x="6535204" y="657287"/>
                  <a:pt x="6515365" y="658191"/>
                  <a:pt x="6523095" y="673307"/>
                </a:cubicBezTo>
                <a:cubicBezTo>
                  <a:pt x="6523388" y="693769"/>
                  <a:pt x="6506868" y="797295"/>
                  <a:pt x="6496169" y="839641"/>
                </a:cubicBezTo>
                <a:cubicBezTo>
                  <a:pt x="6484119" y="887148"/>
                  <a:pt x="6457817" y="937731"/>
                  <a:pt x="6450789" y="958357"/>
                </a:cubicBezTo>
                <a:cubicBezTo>
                  <a:pt x="6443760" y="978983"/>
                  <a:pt x="6459217" y="936930"/>
                  <a:pt x="6453996" y="963398"/>
                </a:cubicBezTo>
                <a:cubicBezTo>
                  <a:pt x="6448777" y="989867"/>
                  <a:pt x="6425575" y="1087010"/>
                  <a:pt x="6419467" y="1117169"/>
                </a:cubicBezTo>
                <a:cubicBezTo>
                  <a:pt x="6431540" y="1118586"/>
                  <a:pt x="6409651" y="1135372"/>
                  <a:pt x="6417348" y="1144352"/>
                </a:cubicBezTo>
                <a:cubicBezTo>
                  <a:pt x="6424109" y="1150681"/>
                  <a:pt x="6419047" y="1157251"/>
                  <a:pt x="6418473" y="1164484"/>
                </a:cubicBezTo>
                <a:cubicBezTo>
                  <a:pt x="6423767" y="1173524"/>
                  <a:pt x="6413947" y="1205209"/>
                  <a:pt x="6406979" y="1213829"/>
                </a:cubicBezTo>
                <a:cubicBezTo>
                  <a:pt x="6382818" y="1235037"/>
                  <a:pt x="6400452" y="1277327"/>
                  <a:pt x="6381928" y="1294823"/>
                </a:cubicBezTo>
                <a:cubicBezTo>
                  <a:pt x="6379195" y="1300845"/>
                  <a:pt x="6378069" y="1306615"/>
                  <a:pt x="6377948" y="1312193"/>
                </a:cubicBezTo>
                <a:lnTo>
                  <a:pt x="6379894" y="1327626"/>
                </a:lnTo>
                <a:lnTo>
                  <a:pt x="6385024" y="1331644"/>
                </a:lnTo>
                <a:lnTo>
                  <a:pt x="6383696" y="1341276"/>
                </a:lnTo>
                <a:cubicBezTo>
                  <a:pt x="6383952" y="1342166"/>
                  <a:pt x="6384208" y="1343055"/>
                  <a:pt x="6384464" y="1343945"/>
                </a:cubicBezTo>
                <a:cubicBezTo>
                  <a:pt x="6385957" y="1349040"/>
                  <a:pt x="6387253" y="1354080"/>
                  <a:pt x="6387748" y="1359134"/>
                </a:cubicBezTo>
                <a:cubicBezTo>
                  <a:pt x="6384363" y="1373109"/>
                  <a:pt x="6372802" y="1397612"/>
                  <a:pt x="6364157" y="1427803"/>
                </a:cubicBezTo>
                <a:cubicBezTo>
                  <a:pt x="6348141" y="1460349"/>
                  <a:pt x="6348362" y="1505076"/>
                  <a:pt x="6335874" y="1540278"/>
                </a:cubicBezTo>
                <a:lnTo>
                  <a:pt x="6331892" y="1547262"/>
                </a:lnTo>
                <a:lnTo>
                  <a:pt x="6332744" y="1577056"/>
                </a:lnTo>
                <a:cubicBezTo>
                  <a:pt x="6335859" y="1582205"/>
                  <a:pt x="6336674" y="1589568"/>
                  <a:pt x="6333604" y="1595898"/>
                </a:cubicBezTo>
                <a:lnTo>
                  <a:pt x="6324749" y="1703726"/>
                </a:lnTo>
                <a:cubicBezTo>
                  <a:pt x="6324080" y="1739332"/>
                  <a:pt x="6318019" y="1754453"/>
                  <a:pt x="6329594" y="1809535"/>
                </a:cubicBezTo>
                <a:cubicBezTo>
                  <a:pt x="6344930" y="1868036"/>
                  <a:pt x="6323725" y="1952670"/>
                  <a:pt x="6329062" y="2018310"/>
                </a:cubicBezTo>
                <a:cubicBezTo>
                  <a:pt x="6308075" y="2053162"/>
                  <a:pt x="6326925" y="2034561"/>
                  <a:pt x="6321735" y="2071355"/>
                </a:cubicBezTo>
                <a:lnTo>
                  <a:pt x="6322678" y="2141166"/>
                </a:lnTo>
                <a:lnTo>
                  <a:pt x="6321340" y="2154548"/>
                </a:lnTo>
                <a:lnTo>
                  <a:pt x="6316582" y="2158153"/>
                </a:lnTo>
                <a:lnTo>
                  <a:pt x="6311428" y="2178174"/>
                </a:lnTo>
                <a:cubicBezTo>
                  <a:pt x="6310177" y="2185696"/>
                  <a:pt x="6309622" y="2193828"/>
                  <a:pt x="6310192" y="2202858"/>
                </a:cubicBezTo>
                <a:cubicBezTo>
                  <a:pt x="6319667" y="2232772"/>
                  <a:pt x="6296459" y="2283357"/>
                  <a:pt x="6309211" y="2320214"/>
                </a:cubicBezTo>
                <a:cubicBezTo>
                  <a:pt x="6307537" y="2355906"/>
                  <a:pt x="6302490" y="2394678"/>
                  <a:pt x="6300151" y="2417011"/>
                </a:cubicBezTo>
                <a:cubicBezTo>
                  <a:pt x="6292303" y="2426377"/>
                  <a:pt x="6304439" y="2456509"/>
                  <a:pt x="6295176" y="2454207"/>
                </a:cubicBezTo>
                <a:cubicBezTo>
                  <a:pt x="6299335" y="2464947"/>
                  <a:pt x="6297305" y="2476105"/>
                  <a:pt x="6293727" y="2487203"/>
                </a:cubicBezTo>
                <a:lnTo>
                  <a:pt x="6285477" y="2512282"/>
                </a:lnTo>
                <a:cubicBezTo>
                  <a:pt x="6285720" y="2512961"/>
                  <a:pt x="6285962" y="2513640"/>
                  <a:pt x="6286205" y="2514318"/>
                </a:cubicBezTo>
                <a:cubicBezTo>
                  <a:pt x="6292347" y="2534324"/>
                  <a:pt x="6298487" y="2554328"/>
                  <a:pt x="6304629" y="2574334"/>
                </a:cubicBezTo>
                <a:lnTo>
                  <a:pt x="6303842" y="2579877"/>
                </a:lnTo>
                <a:cubicBezTo>
                  <a:pt x="6303729" y="2585644"/>
                  <a:pt x="6304006" y="2603388"/>
                  <a:pt x="6303953" y="2608928"/>
                </a:cubicBezTo>
                <a:lnTo>
                  <a:pt x="6303530" y="2613111"/>
                </a:lnTo>
                <a:lnTo>
                  <a:pt x="6297474" y="2621996"/>
                </a:lnTo>
                <a:lnTo>
                  <a:pt x="6299263" y="2634265"/>
                </a:lnTo>
                <a:lnTo>
                  <a:pt x="6293065" y="2647237"/>
                </a:lnTo>
                <a:cubicBezTo>
                  <a:pt x="6294685" y="2648158"/>
                  <a:pt x="6296180" y="2649356"/>
                  <a:pt x="6297496" y="2650786"/>
                </a:cubicBezTo>
                <a:lnTo>
                  <a:pt x="6301708" y="2661993"/>
                </a:lnTo>
                <a:lnTo>
                  <a:pt x="6295884" y="2670949"/>
                </a:lnTo>
                <a:cubicBezTo>
                  <a:pt x="6304913" y="2672007"/>
                  <a:pt x="6294429" y="2681695"/>
                  <a:pt x="6291714" y="2690255"/>
                </a:cubicBezTo>
                <a:lnTo>
                  <a:pt x="6292327" y="2695683"/>
                </a:lnTo>
                <a:lnTo>
                  <a:pt x="6284410" y="2713964"/>
                </a:lnTo>
                <a:lnTo>
                  <a:pt x="6280410" y="2730175"/>
                </a:lnTo>
                <a:lnTo>
                  <a:pt x="6288082" y="2763497"/>
                </a:lnTo>
                <a:lnTo>
                  <a:pt x="6260924" y="3051539"/>
                </a:lnTo>
                <a:cubicBezTo>
                  <a:pt x="6251455" y="3165645"/>
                  <a:pt x="6222174" y="3216611"/>
                  <a:pt x="6210151" y="3335396"/>
                </a:cubicBezTo>
                <a:lnTo>
                  <a:pt x="6212034" y="3456509"/>
                </a:lnTo>
                <a:lnTo>
                  <a:pt x="6197490" y="3531827"/>
                </a:lnTo>
                <a:lnTo>
                  <a:pt x="6208018" y="3570877"/>
                </a:lnTo>
                <a:lnTo>
                  <a:pt x="6205920" y="3583849"/>
                </a:lnTo>
                <a:lnTo>
                  <a:pt x="6199616" y="3592763"/>
                </a:lnTo>
                <a:cubicBezTo>
                  <a:pt x="6191839" y="3613948"/>
                  <a:pt x="6196204" y="3641245"/>
                  <a:pt x="6181288" y="3653485"/>
                </a:cubicBezTo>
                <a:cubicBezTo>
                  <a:pt x="6178087" y="3659316"/>
                  <a:pt x="6176516" y="3664985"/>
                  <a:pt x="6175963" y="3670528"/>
                </a:cubicBezTo>
                <a:lnTo>
                  <a:pt x="6176722" y="3685990"/>
                </a:lnTo>
                <a:lnTo>
                  <a:pt x="6181549" y="3690283"/>
                </a:lnTo>
                <a:lnTo>
                  <a:pt x="6179476" y="3699787"/>
                </a:lnTo>
                <a:cubicBezTo>
                  <a:pt x="6179664" y="3700686"/>
                  <a:pt x="6179852" y="3701586"/>
                  <a:pt x="6180040" y="3702486"/>
                </a:cubicBezTo>
                <a:cubicBezTo>
                  <a:pt x="6181140" y="3707637"/>
                  <a:pt x="6182047" y="3712728"/>
                  <a:pt x="6182155" y="3717784"/>
                </a:cubicBezTo>
                <a:cubicBezTo>
                  <a:pt x="6156678" y="3711701"/>
                  <a:pt x="6178864" y="3759789"/>
                  <a:pt x="6158980" y="3746229"/>
                </a:cubicBezTo>
                <a:cubicBezTo>
                  <a:pt x="6144630" y="3780750"/>
                  <a:pt x="6117520" y="3867558"/>
                  <a:pt x="6096049" y="3924910"/>
                </a:cubicBezTo>
                <a:lnTo>
                  <a:pt x="6069712" y="3989353"/>
                </a:lnTo>
                <a:lnTo>
                  <a:pt x="6067330" y="4033899"/>
                </a:lnTo>
                <a:cubicBezTo>
                  <a:pt x="6065506" y="4070470"/>
                  <a:pt x="6063599" y="4110146"/>
                  <a:pt x="6061081" y="4142250"/>
                </a:cubicBezTo>
                <a:cubicBezTo>
                  <a:pt x="6055260" y="4200007"/>
                  <a:pt x="6045907" y="4278998"/>
                  <a:pt x="6042858" y="4329442"/>
                </a:cubicBezTo>
                <a:cubicBezTo>
                  <a:pt x="6038376" y="4381764"/>
                  <a:pt x="6036461" y="4433012"/>
                  <a:pt x="6034182" y="4456184"/>
                </a:cubicBezTo>
                <a:lnTo>
                  <a:pt x="6029178" y="4468478"/>
                </a:lnTo>
                <a:lnTo>
                  <a:pt x="6029974" y="4469862"/>
                </a:lnTo>
                <a:cubicBezTo>
                  <a:pt x="6031287" y="4476321"/>
                  <a:pt x="6030316" y="4480555"/>
                  <a:pt x="6028340" y="4483797"/>
                </a:cubicBezTo>
                <a:lnTo>
                  <a:pt x="6025168" y="4487091"/>
                </a:lnTo>
                <a:lnTo>
                  <a:pt x="6023164" y="4496728"/>
                </a:lnTo>
                <a:lnTo>
                  <a:pt x="6016839" y="4515918"/>
                </a:lnTo>
                <a:cubicBezTo>
                  <a:pt x="6017189" y="4517049"/>
                  <a:pt x="6017537" y="4518182"/>
                  <a:pt x="6017886" y="4519316"/>
                </a:cubicBezTo>
                <a:lnTo>
                  <a:pt x="6011819" y="4547957"/>
                </a:lnTo>
                <a:lnTo>
                  <a:pt x="6012791" y="4548262"/>
                </a:lnTo>
                <a:cubicBezTo>
                  <a:pt x="6014837" y="4549595"/>
                  <a:pt x="6016087" y="4551811"/>
                  <a:pt x="6015703" y="4555939"/>
                </a:cubicBezTo>
                <a:cubicBezTo>
                  <a:pt x="6031790" y="4548276"/>
                  <a:pt x="6021405" y="4557977"/>
                  <a:pt x="6018854" y="4570815"/>
                </a:cubicBezTo>
                <a:cubicBezTo>
                  <a:pt x="6021736" y="4583801"/>
                  <a:pt x="6030754" y="4622347"/>
                  <a:pt x="6033000" y="4633846"/>
                </a:cubicBezTo>
                <a:lnTo>
                  <a:pt x="6032325" y="4639816"/>
                </a:lnTo>
                <a:lnTo>
                  <a:pt x="6032549" y="4639923"/>
                </a:lnTo>
                <a:cubicBezTo>
                  <a:pt x="6032911" y="4641190"/>
                  <a:pt x="6032878" y="4643141"/>
                  <a:pt x="6032309" y="4646192"/>
                </a:cubicBezTo>
                <a:lnTo>
                  <a:pt x="6031095" y="4650706"/>
                </a:lnTo>
                <a:lnTo>
                  <a:pt x="6029786" y="4662290"/>
                </a:lnTo>
                <a:cubicBezTo>
                  <a:pt x="6030161" y="4663587"/>
                  <a:pt x="6030536" y="4664883"/>
                  <a:pt x="6030911" y="4666180"/>
                </a:cubicBezTo>
                <a:lnTo>
                  <a:pt x="6033630" y="4667585"/>
                </a:lnTo>
                <a:lnTo>
                  <a:pt x="6033189" y="4668660"/>
                </a:lnTo>
                <a:cubicBezTo>
                  <a:pt x="6027286" y="4676831"/>
                  <a:pt x="6019767" y="4679345"/>
                  <a:pt x="6038764" y="4689807"/>
                </a:cubicBezTo>
                <a:cubicBezTo>
                  <a:pt x="6028616" y="4708535"/>
                  <a:pt x="6040474" y="4712235"/>
                  <a:pt x="6042217" y="4737890"/>
                </a:cubicBezTo>
                <a:cubicBezTo>
                  <a:pt x="6033362" y="4748600"/>
                  <a:pt x="6035273" y="4757223"/>
                  <a:pt x="6040543" y="4765657"/>
                </a:cubicBezTo>
                <a:cubicBezTo>
                  <a:pt x="6034416" y="4790618"/>
                  <a:pt x="6040696" y="4813399"/>
                  <a:pt x="6039956" y="4841463"/>
                </a:cubicBezTo>
                <a:lnTo>
                  <a:pt x="6057123" y="4969863"/>
                </a:lnTo>
                <a:lnTo>
                  <a:pt x="6055039" y="4974028"/>
                </a:lnTo>
                <a:cubicBezTo>
                  <a:pt x="6053860" y="4976933"/>
                  <a:pt x="6053409" y="4978909"/>
                  <a:pt x="6053462" y="4980318"/>
                </a:cubicBezTo>
                <a:lnTo>
                  <a:pt x="6053643" y="4980501"/>
                </a:lnTo>
                <a:lnTo>
                  <a:pt x="6051733" y="4986338"/>
                </a:lnTo>
                <a:lnTo>
                  <a:pt x="6049602" y="4991296"/>
                </a:lnTo>
                <a:cubicBezTo>
                  <a:pt x="6058123" y="5019829"/>
                  <a:pt x="6066643" y="5048361"/>
                  <a:pt x="6075165" y="5076895"/>
                </a:cubicBezTo>
                <a:lnTo>
                  <a:pt x="6073751" y="5081568"/>
                </a:lnTo>
                <a:cubicBezTo>
                  <a:pt x="6073034" y="5084748"/>
                  <a:pt x="6072888" y="5086810"/>
                  <a:pt x="6073150" y="5088173"/>
                </a:cubicBezTo>
                <a:lnTo>
                  <a:pt x="6073355" y="5088300"/>
                </a:lnTo>
                <a:lnTo>
                  <a:pt x="6072362" y="5094558"/>
                </a:lnTo>
                <a:cubicBezTo>
                  <a:pt x="6070184" y="5105196"/>
                  <a:pt x="6067588" y="5115626"/>
                  <a:pt x="6064726" y="5125620"/>
                </a:cubicBezTo>
                <a:cubicBezTo>
                  <a:pt x="6063568" y="5154527"/>
                  <a:pt x="6065189" y="5244020"/>
                  <a:pt x="6065415" y="5268004"/>
                </a:cubicBezTo>
                <a:cubicBezTo>
                  <a:pt x="6065637" y="5268513"/>
                  <a:pt x="6065860" y="5269021"/>
                  <a:pt x="6066081" y="5269530"/>
                </a:cubicBezTo>
                <a:lnTo>
                  <a:pt x="6043407" y="5390941"/>
                </a:lnTo>
                <a:cubicBezTo>
                  <a:pt x="6032545" y="5438194"/>
                  <a:pt x="6020942" y="5465286"/>
                  <a:pt x="6025377" y="5539927"/>
                </a:cubicBezTo>
                <a:cubicBezTo>
                  <a:pt x="6019787" y="5610775"/>
                  <a:pt x="6013913" y="5740573"/>
                  <a:pt x="6010052" y="5791594"/>
                </a:cubicBezTo>
                <a:cubicBezTo>
                  <a:pt x="5989401" y="5787060"/>
                  <a:pt x="6018524" y="5849672"/>
                  <a:pt x="5994220" y="5855206"/>
                </a:cubicBezTo>
                <a:cubicBezTo>
                  <a:pt x="5995282" y="5860240"/>
                  <a:pt x="5980598" y="5868910"/>
                  <a:pt x="5982580" y="5873582"/>
                </a:cubicBezTo>
                <a:cubicBezTo>
                  <a:pt x="5982922" y="5874401"/>
                  <a:pt x="5983265" y="5875218"/>
                  <a:pt x="5983608" y="5876037"/>
                </a:cubicBezTo>
                <a:lnTo>
                  <a:pt x="5983535" y="5886534"/>
                </a:lnTo>
                <a:lnTo>
                  <a:pt x="5988737" y="5888644"/>
                </a:lnTo>
                <a:cubicBezTo>
                  <a:pt x="5989948" y="5893707"/>
                  <a:pt x="5991159" y="5898769"/>
                  <a:pt x="5992371" y="5903832"/>
                </a:cubicBezTo>
                <a:cubicBezTo>
                  <a:pt x="5992924" y="5909651"/>
                  <a:pt x="5992578" y="5916068"/>
                  <a:pt x="5990780" y="5923391"/>
                </a:cubicBezTo>
                <a:cubicBezTo>
                  <a:pt x="5975822" y="5948880"/>
                  <a:pt x="6013580" y="5981626"/>
                  <a:pt x="5993870" y="6013205"/>
                </a:cubicBezTo>
                <a:cubicBezTo>
                  <a:pt x="5988486" y="6024901"/>
                  <a:pt x="5991718" y="6066777"/>
                  <a:pt x="5997673" y="6074018"/>
                </a:cubicBezTo>
                <a:cubicBezTo>
                  <a:pt x="5998007" y="6081731"/>
                  <a:pt x="6007861" y="6126985"/>
                  <a:pt x="6014840" y="6130837"/>
                </a:cubicBezTo>
                <a:cubicBezTo>
                  <a:pt x="6022998" y="6137057"/>
                  <a:pt x="5999420" y="6156330"/>
                  <a:pt x="6010704" y="6152982"/>
                </a:cubicBezTo>
                <a:cubicBezTo>
                  <a:pt x="6008682" y="6186619"/>
                  <a:pt x="6039938" y="6191636"/>
                  <a:pt x="6038294" y="6221100"/>
                </a:cubicBezTo>
                <a:cubicBezTo>
                  <a:pt x="6039643" y="6222126"/>
                  <a:pt x="6046356" y="6257468"/>
                  <a:pt x="6052331" y="6287550"/>
                </a:cubicBezTo>
                <a:cubicBezTo>
                  <a:pt x="6058307" y="6317632"/>
                  <a:pt x="6082079" y="6391312"/>
                  <a:pt x="6074143" y="6401595"/>
                </a:cubicBezTo>
                <a:cubicBezTo>
                  <a:pt x="6074931" y="6423902"/>
                  <a:pt x="6059614" y="6432919"/>
                  <a:pt x="6060199" y="6487110"/>
                </a:cubicBezTo>
                <a:cubicBezTo>
                  <a:pt x="6075583" y="6574474"/>
                  <a:pt x="6076150" y="6553611"/>
                  <a:pt x="6081156" y="6588589"/>
                </a:cubicBezTo>
                <a:cubicBezTo>
                  <a:pt x="6102088" y="6637976"/>
                  <a:pt x="6067660" y="6687723"/>
                  <a:pt x="6114944" y="6769963"/>
                </a:cubicBezTo>
                <a:cubicBezTo>
                  <a:pt x="6130462" y="6819284"/>
                  <a:pt x="6119243" y="6817955"/>
                  <a:pt x="6128950" y="6835814"/>
                </a:cubicBezTo>
                <a:lnTo>
                  <a:pt x="6132536" y="6858000"/>
                </a:lnTo>
                <a:lnTo>
                  <a:pt x="4789511" y="6858000"/>
                </a:lnTo>
                <a:lnTo>
                  <a:pt x="1866294" y="6858000"/>
                </a:lnTo>
                <a:lnTo>
                  <a:pt x="1705866" y="6858000"/>
                </a:lnTo>
                <a:lnTo>
                  <a:pt x="1343025" y="6858000"/>
                </a:lnTo>
                <a:lnTo>
                  <a:pt x="523269" y="6858000"/>
                </a:lnTo>
                <a:lnTo>
                  <a:pt x="362841"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Title 3">
            <a:extLst>
              <a:ext uri="{FF2B5EF4-FFF2-40B4-BE49-F238E27FC236}">
                <a16:creationId xmlns:a16="http://schemas.microsoft.com/office/drawing/2014/main" id="{8676F704-2B2E-0E59-36E2-6D4F76E9F37B}"/>
              </a:ext>
            </a:extLst>
          </p:cNvPr>
          <p:cNvSpPr>
            <a:spLocks noGrp="1"/>
          </p:cNvSpPr>
          <p:nvPr>
            <p:ph type="title"/>
          </p:nvPr>
        </p:nvSpPr>
        <p:spPr>
          <a:xfrm>
            <a:off x="1137034" y="609599"/>
            <a:ext cx="5338194" cy="1322888"/>
          </a:xfrm>
        </p:spPr>
        <p:txBody>
          <a:bodyPr>
            <a:normAutofit/>
          </a:bodyPr>
          <a:lstStyle/>
          <a:p>
            <a:r>
              <a:rPr lang="en-US" dirty="0"/>
              <a:t>Stable equilibrium and restoring force</a:t>
            </a:r>
          </a:p>
        </p:txBody>
      </p:sp>
      <p:pic>
        <p:nvPicPr>
          <p:cNvPr id="1026" name="Picture 2" descr="The figure a shows a spring on a frictionless surface attached to a bar or wall from the left side. On the right side of the spring, an object attached to it with mass m, its amplitude is given by X, and X is equal to zero at the equilibrium level. Force F is applied to it from the right side, shown with left direction pointed red arrow and velocity v is equal to zero. A direction point showing the north and west direction is also given alongside this figure as well as with other four figures. In figure b, after the force has been applied the object moves to the left compressing the spring a bit. And the displaced area of the object from its initial point is shown in sketched dots. The F here is equal to zero and the v is max in negative direction. In figure c, the spring has been compressed to the maximum level, and the amplitude is negative X. Now the direction of force changes to the rightward direction, shown with right direction pointed red arrow and the velocity v is zero. In figure d the spring is shown released from the compressed level and the object has moved toward the right side up to the equilibrium level. The F is zero, and the velocity v is maximum. In figure e the spring has been stretched loose to the maximum level and the object has moved to the far right. Now again the velocity here is equal to zero and the direction of force again is to the left hand side, shown here as F is equal to zero.">
            <a:extLst>
              <a:ext uri="{FF2B5EF4-FFF2-40B4-BE49-F238E27FC236}">
                <a16:creationId xmlns:a16="http://schemas.microsoft.com/office/drawing/2014/main" id="{57AAD3D8-17A9-A7AF-0948-2323B118B55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11263" y="834656"/>
            <a:ext cx="3544186" cy="244548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Diagram&#10;&#10;Description automatically generated">
            <a:extLst>
              <a:ext uri="{FF2B5EF4-FFF2-40B4-BE49-F238E27FC236}">
                <a16:creationId xmlns:a16="http://schemas.microsoft.com/office/drawing/2014/main" id="{D65B2329-302D-0F77-724F-748B5FD188D9}"/>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r="66258"/>
          <a:stretch/>
        </p:blipFill>
        <p:spPr>
          <a:xfrm>
            <a:off x="8540319" y="3601878"/>
            <a:ext cx="1886072" cy="2445489"/>
          </a:xfrm>
          <a:prstGeom prst="rect">
            <a:avLst/>
          </a:prstGeom>
        </p:spPr>
      </p:pic>
      <mc:AlternateContent xmlns:mc="http://schemas.openxmlformats.org/markup-compatibility/2006" xmlns:a14="http://schemas.microsoft.com/office/drawing/2010/main">
        <mc:Choice Requires="a14">
          <p:graphicFrame>
            <p:nvGraphicFramePr>
              <p:cNvPr id="6" name="Content Placeholder 5">
                <a:extLst>
                  <a:ext uri="{FF2B5EF4-FFF2-40B4-BE49-F238E27FC236}">
                    <a16:creationId xmlns:a16="http://schemas.microsoft.com/office/drawing/2014/main" id="{F96DB644-D521-5AA7-72C4-B0B7A75C725E}"/>
                  </a:ext>
                </a:extLst>
              </p:cNvPr>
              <p:cNvGraphicFramePr>
                <a:graphicFrameLocks noGrp="1"/>
              </p:cNvGraphicFramePr>
              <p:nvPr>
                <p:ph idx="1"/>
                <p:extLst>
                  <p:ext uri="{D42A27DB-BD31-4B8C-83A1-F6EECF244321}">
                    <p14:modId xmlns:p14="http://schemas.microsoft.com/office/powerpoint/2010/main" val="4242572225"/>
                  </p:ext>
                </p:extLst>
              </p:nvPr>
            </p:nvGraphicFramePr>
            <p:xfrm>
              <a:off x="380972" y="1932488"/>
              <a:ext cx="6094256" cy="431668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mc:Choice>
        <mc:Fallback xmlns="">
          <p:graphicFrame>
            <p:nvGraphicFramePr>
              <p:cNvPr id="6" name="Content Placeholder 5">
                <a:extLst>
                  <a:ext uri="{FF2B5EF4-FFF2-40B4-BE49-F238E27FC236}">
                    <a16:creationId xmlns:a16="http://schemas.microsoft.com/office/drawing/2014/main" id="{F96DB644-D521-5AA7-72C4-B0B7A75C725E}"/>
                  </a:ext>
                </a:extLst>
              </p:cNvPr>
              <p:cNvGraphicFramePr>
                <a:graphicFrameLocks noGrp="1"/>
              </p:cNvGraphicFramePr>
              <p:nvPr>
                <p:ph idx="1"/>
                <p:extLst>
                  <p:ext uri="{D42A27DB-BD31-4B8C-83A1-F6EECF244321}">
                    <p14:modId xmlns:p14="http://schemas.microsoft.com/office/powerpoint/2010/main" val="4242572225"/>
                  </p:ext>
                </p:extLst>
              </p:nvPr>
            </p:nvGraphicFramePr>
            <p:xfrm>
              <a:off x="380972" y="1932488"/>
              <a:ext cx="6094256" cy="4316682"/>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mc:Fallback>
      </mc:AlternateContent>
    </p:spTree>
    <p:extLst>
      <p:ext uri="{BB962C8B-B14F-4D97-AF65-F5344CB8AC3E}">
        <p14:creationId xmlns:p14="http://schemas.microsoft.com/office/powerpoint/2010/main" val="1355866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61293230-B0F6-45B1-96D1-13D18E2429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Freeform: Shape 1032">
            <a:extLst>
              <a:ext uri="{FF2B5EF4-FFF2-40B4-BE49-F238E27FC236}">
                <a16:creationId xmlns:a16="http://schemas.microsoft.com/office/drawing/2014/main" id="{627FF48C-AF46-4D52-998F-ED0BDDEEF2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239000" cy="6858000"/>
          </a:xfrm>
          <a:custGeom>
            <a:avLst/>
            <a:gdLst>
              <a:gd name="connsiteX0" fmla="*/ 0 w 6568309"/>
              <a:gd name="connsiteY0" fmla="*/ 0 h 6858000"/>
              <a:gd name="connsiteX1" fmla="*/ 362841 w 6568309"/>
              <a:gd name="connsiteY1" fmla="*/ 0 h 6858000"/>
              <a:gd name="connsiteX2" fmla="*/ 523269 w 6568309"/>
              <a:gd name="connsiteY2" fmla="*/ 0 h 6858000"/>
              <a:gd name="connsiteX3" fmla="*/ 1343025 w 6568309"/>
              <a:gd name="connsiteY3" fmla="*/ 0 h 6858000"/>
              <a:gd name="connsiteX4" fmla="*/ 1705866 w 6568309"/>
              <a:gd name="connsiteY4" fmla="*/ 0 h 6858000"/>
              <a:gd name="connsiteX5" fmla="*/ 1866294 w 6568309"/>
              <a:gd name="connsiteY5" fmla="*/ 0 h 6858000"/>
              <a:gd name="connsiteX6" fmla="*/ 5225154 w 6568309"/>
              <a:gd name="connsiteY6" fmla="*/ 0 h 6858000"/>
              <a:gd name="connsiteX7" fmla="*/ 6568179 w 6568309"/>
              <a:gd name="connsiteY7" fmla="*/ 0 h 6858000"/>
              <a:gd name="connsiteX8" fmla="*/ 6568309 w 6568309"/>
              <a:gd name="connsiteY8" fmla="*/ 1 h 6858000"/>
              <a:gd name="connsiteX9" fmla="*/ 6562951 w 6568309"/>
              <a:gd name="connsiteY9" fmla="*/ 30700 h 6858000"/>
              <a:gd name="connsiteX10" fmla="*/ 6547446 w 6568309"/>
              <a:gd name="connsiteY10" fmla="*/ 310025 h 6858000"/>
              <a:gd name="connsiteX11" fmla="*/ 6558316 w 6568309"/>
              <a:gd name="connsiteY11" fmla="*/ 443960 h 6858000"/>
              <a:gd name="connsiteX12" fmla="*/ 6528896 w 6568309"/>
              <a:gd name="connsiteY12" fmla="*/ 642659 h 6858000"/>
              <a:gd name="connsiteX13" fmla="*/ 6523095 w 6568309"/>
              <a:gd name="connsiteY13" fmla="*/ 673307 h 6858000"/>
              <a:gd name="connsiteX14" fmla="*/ 6496169 w 6568309"/>
              <a:gd name="connsiteY14" fmla="*/ 839641 h 6858000"/>
              <a:gd name="connsiteX15" fmla="*/ 6450789 w 6568309"/>
              <a:gd name="connsiteY15" fmla="*/ 958357 h 6858000"/>
              <a:gd name="connsiteX16" fmla="*/ 6453996 w 6568309"/>
              <a:gd name="connsiteY16" fmla="*/ 963398 h 6858000"/>
              <a:gd name="connsiteX17" fmla="*/ 6419467 w 6568309"/>
              <a:gd name="connsiteY17" fmla="*/ 1117169 h 6858000"/>
              <a:gd name="connsiteX18" fmla="*/ 6417348 w 6568309"/>
              <a:gd name="connsiteY18" fmla="*/ 1144352 h 6858000"/>
              <a:gd name="connsiteX19" fmla="*/ 6418473 w 6568309"/>
              <a:gd name="connsiteY19" fmla="*/ 1164484 h 6858000"/>
              <a:gd name="connsiteX20" fmla="*/ 6406979 w 6568309"/>
              <a:gd name="connsiteY20" fmla="*/ 1213829 h 6858000"/>
              <a:gd name="connsiteX21" fmla="*/ 6381928 w 6568309"/>
              <a:gd name="connsiteY21" fmla="*/ 1294823 h 6858000"/>
              <a:gd name="connsiteX22" fmla="*/ 6377948 w 6568309"/>
              <a:gd name="connsiteY22" fmla="*/ 1312193 h 6858000"/>
              <a:gd name="connsiteX23" fmla="*/ 6379894 w 6568309"/>
              <a:gd name="connsiteY23" fmla="*/ 1327626 h 6858000"/>
              <a:gd name="connsiteX24" fmla="*/ 6385024 w 6568309"/>
              <a:gd name="connsiteY24" fmla="*/ 1331644 h 6858000"/>
              <a:gd name="connsiteX25" fmla="*/ 6383696 w 6568309"/>
              <a:gd name="connsiteY25" fmla="*/ 1341276 h 6858000"/>
              <a:gd name="connsiteX26" fmla="*/ 6384464 w 6568309"/>
              <a:gd name="connsiteY26" fmla="*/ 1343945 h 6858000"/>
              <a:gd name="connsiteX27" fmla="*/ 6387748 w 6568309"/>
              <a:gd name="connsiteY27" fmla="*/ 1359134 h 6858000"/>
              <a:gd name="connsiteX28" fmla="*/ 6364157 w 6568309"/>
              <a:gd name="connsiteY28" fmla="*/ 1427803 h 6858000"/>
              <a:gd name="connsiteX29" fmla="*/ 6335874 w 6568309"/>
              <a:gd name="connsiteY29" fmla="*/ 1540278 h 6858000"/>
              <a:gd name="connsiteX30" fmla="*/ 6331892 w 6568309"/>
              <a:gd name="connsiteY30" fmla="*/ 1547262 h 6858000"/>
              <a:gd name="connsiteX31" fmla="*/ 6332744 w 6568309"/>
              <a:gd name="connsiteY31" fmla="*/ 1577056 h 6858000"/>
              <a:gd name="connsiteX32" fmla="*/ 6333604 w 6568309"/>
              <a:gd name="connsiteY32" fmla="*/ 1595898 h 6858000"/>
              <a:gd name="connsiteX33" fmla="*/ 6324749 w 6568309"/>
              <a:gd name="connsiteY33" fmla="*/ 1703726 h 6858000"/>
              <a:gd name="connsiteX34" fmla="*/ 6329594 w 6568309"/>
              <a:gd name="connsiteY34" fmla="*/ 1809535 h 6858000"/>
              <a:gd name="connsiteX35" fmla="*/ 6329062 w 6568309"/>
              <a:gd name="connsiteY35" fmla="*/ 2018310 h 6858000"/>
              <a:gd name="connsiteX36" fmla="*/ 6321735 w 6568309"/>
              <a:gd name="connsiteY36" fmla="*/ 2071355 h 6858000"/>
              <a:gd name="connsiteX37" fmla="*/ 6322678 w 6568309"/>
              <a:gd name="connsiteY37" fmla="*/ 2141166 h 6858000"/>
              <a:gd name="connsiteX38" fmla="*/ 6321340 w 6568309"/>
              <a:gd name="connsiteY38" fmla="*/ 2154548 h 6858000"/>
              <a:gd name="connsiteX39" fmla="*/ 6316582 w 6568309"/>
              <a:gd name="connsiteY39" fmla="*/ 2158153 h 6858000"/>
              <a:gd name="connsiteX40" fmla="*/ 6311428 w 6568309"/>
              <a:gd name="connsiteY40" fmla="*/ 2178174 h 6858000"/>
              <a:gd name="connsiteX41" fmla="*/ 6310192 w 6568309"/>
              <a:gd name="connsiteY41" fmla="*/ 2202858 h 6858000"/>
              <a:gd name="connsiteX42" fmla="*/ 6309211 w 6568309"/>
              <a:gd name="connsiteY42" fmla="*/ 2320214 h 6858000"/>
              <a:gd name="connsiteX43" fmla="*/ 6300151 w 6568309"/>
              <a:gd name="connsiteY43" fmla="*/ 2417011 h 6858000"/>
              <a:gd name="connsiteX44" fmla="*/ 6295176 w 6568309"/>
              <a:gd name="connsiteY44" fmla="*/ 2454207 h 6858000"/>
              <a:gd name="connsiteX45" fmla="*/ 6293727 w 6568309"/>
              <a:gd name="connsiteY45" fmla="*/ 2487203 h 6858000"/>
              <a:gd name="connsiteX46" fmla="*/ 6285477 w 6568309"/>
              <a:gd name="connsiteY46" fmla="*/ 2512282 h 6858000"/>
              <a:gd name="connsiteX47" fmla="*/ 6286205 w 6568309"/>
              <a:gd name="connsiteY47" fmla="*/ 2514318 h 6858000"/>
              <a:gd name="connsiteX48" fmla="*/ 6304629 w 6568309"/>
              <a:gd name="connsiteY48" fmla="*/ 2574334 h 6858000"/>
              <a:gd name="connsiteX49" fmla="*/ 6303842 w 6568309"/>
              <a:gd name="connsiteY49" fmla="*/ 2579877 h 6858000"/>
              <a:gd name="connsiteX50" fmla="*/ 6303953 w 6568309"/>
              <a:gd name="connsiteY50" fmla="*/ 2608928 h 6858000"/>
              <a:gd name="connsiteX51" fmla="*/ 6303530 w 6568309"/>
              <a:gd name="connsiteY51" fmla="*/ 2613111 h 6858000"/>
              <a:gd name="connsiteX52" fmla="*/ 6297474 w 6568309"/>
              <a:gd name="connsiteY52" fmla="*/ 2621996 h 6858000"/>
              <a:gd name="connsiteX53" fmla="*/ 6299263 w 6568309"/>
              <a:gd name="connsiteY53" fmla="*/ 2634265 h 6858000"/>
              <a:gd name="connsiteX54" fmla="*/ 6293065 w 6568309"/>
              <a:gd name="connsiteY54" fmla="*/ 2647237 h 6858000"/>
              <a:gd name="connsiteX55" fmla="*/ 6297496 w 6568309"/>
              <a:gd name="connsiteY55" fmla="*/ 2650786 h 6858000"/>
              <a:gd name="connsiteX56" fmla="*/ 6301708 w 6568309"/>
              <a:gd name="connsiteY56" fmla="*/ 2661993 h 6858000"/>
              <a:gd name="connsiteX57" fmla="*/ 6295884 w 6568309"/>
              <a:gd name="connsiteY57" fmla="*/ 2670949 h 6858000"/>
              <a:gd name="connsiteX58" fmla="*/ 6291714 w 6568309"/>
              <a:gd name="connsiteY58" fmla="*/ 2690255 h 6858000"/>
              <a:gd name="connsiteX59" fmla="*/ 6292327 w 6568309"/>
              <a:gd name="connsiteY59" fmla="*/ 2695683 h 6858000"/>
              <a:gd name="connsiteX60" fmla="*/ 6284410 w 6568309"/>
              <a:gd name="connsiteY60" fmla="*/ 2713964 h 6858000"/>
              <a:gd name="connsiteX61" fmla="*/ 6280410 w 6568309"/>
              <a:gd name="connsiteY61" fmla="*/ 2730175 h 6858000"/>
              <a:gd name="connsiteX62" fmla="*/ 6288082 w 6568309"/>
              <a:gd name="connsiteY62" fmla="*/ 2763497 h 6858000"/>
              <a:gd name="connsiteX63" fmla="*/ 6260924 w 6568309"/>
              <a:gd name="connsiteY63" fmla="*/ 3051539 h 6858000"/>
              <a:gd name="connsiteX64" fmla="*/ 6210151 w 6568309"/>
              <a:gd name="connsiteY64" fmla="*/ 3335396 h 6858000"/>
              <a:gd name="connsiteX65" fmla="*/ 6212034 w 6568309"/>
              <a:gd name="connsiteY65" fmla="*/ 3456509 h 6858000"/>
              <a:gd name="connsiteX66" fmla="*/ 6197490 w 6568309"/>
              <a:gd name="connsiteY66" fmla="*/ 3531827 h 6858000"/>
              <a:gd name="connsiteX67" fmla="*/ 6208018 w 6568309"/>
              <a:gd name="connsiteY67" fmla="*/ 3570877 h 6858000"/>
              <a:gd name="connsiteX68" fmla="*/ 6205920 w 6568309"/>
              <a:gd name="connsiteY68" fmla="*/ 3583849 h 6858000"/>
              <a:gd name="connsiteX69" fmla="*/ 6199616 w 6568309"/>
              <a:gd name="connsiteY69" fmla="*/ 3592763 h 6858000"/>
              <a:gd name="connsiteX70" fmla="*/ 6181288 w 6568309"/>
              <a:gd name="connsiteY70" fmla="*/ 3653485 h 6858000"/>
              <a:gd name="connsiteX71" fmla="*/ 6175963 w 6568309"/>
              <a:gd name="connsiteY71" fmla="*/ 3670528 h 6858000"/>
              <a:gd name="connsiteX72" fmla="*/ 6176722 w 6568309"/>
              <a:gd name="connsiteY72" fmla="*/ 3685990 h 6858000"/>
              <a:gd name="connsiteX73" fmla="*/ 6181549 w 6568309"/>
              <a:gd name="connsiteY73" fmla="*/ 3690283 h 6858000"/>
              <a:gd name="connsiteX74" fmla="*/ 6179476 w 6568309"/>
              <a:gd name="connsiteY74" fmla="*/ 3699787 h 6858000"/>
              <a:gd name="connsiteX75" fmla="*/ 6180040 w 6568309"/>
              <a:gd name="connsiteY75" fmla="*/ 3702486 h 6858000"/>
              <a:gd name="connsiteX76" fmla="*/ 6182155 w 6568309"/>
              <a:gd name="connsiteY76" fmla="*/ 3717784 h 6858000"/>
              <a:gd name="connsiteX77" fmla="*/ 6158980 w 6568309"/>
              <a:gd name="connsiteY77" fmla="*/ 3746229 h 6858000"/>
              <a:gd name="connsiteX78" fmla="*/ 6096049 w 6568309"/>
              <a:gd name="connsiteY78" fmla="*/ 3924910 h 6858000"/>
              <a:gd name="connsiteX79" fmla="*/ 6069712 w 6568309"/>
              <a:gd name="connsiteY79" fmla="*/ 3989353 h 6858000"/>
              <a:gd name="connsiteX80" fmla="*/ 6067330 w 6568309"/>
              <a:gd name="connsiteY80" fmla="*/ 4033899 h 6858000"/>
              <a:gd name="connsiteX81" fmla="*/ 6061081 w 6568309"/>
              <a:gd name="connsiteY81" fmla="*/ 4142250 h 6858000"/>
              <a:gd name="connsiteX82" fmla="*/ 6042858 w 6568309"/>
              <a:gd name="connsiteY82" fmla="*/ 4329442 h 6858000"/>
              <a:gd name="connsiteX83" fmla="*/ 6034182 w 6568309"/>
              <a:gd name="connsiteY83" fmla="*/ 4456184 h 6858000"/>
              <a:gd name="connsiteX84" fmla="*/ 6029178 w 6568309"/>
              <a:gd name="connsiteY84" fmla="*/ 4468478 h 6858000"/>
              <a:gd name="connsiteX85" fmla="*/ 6029974 w 6568309"/>
              <a:gd name="connsiteY85" fmla="*/ 4469862 h 6858000"/>
              <a:gd name="connsiteX86" fmla="*/ 6028340 w 6568309"/>
              <a:gd name="connsiteY86" fmla="*/ 4483797 h 6858000"/>
              <a:gd name="connsiteX87" fmla="*/ 6025168 w 6568309"/>
              <a:gd name="connsiteY87" fmla="*/ 4487091 h 6858000"/>
              <a:gd name="connsiteX88" fmla="*/ 6023164 w 6568309"/>
              <a:gd name="connsiteY88" fmla="*/ 4496728 h 6858000"/>
              <a:gd name="connsiteX89" fmla="*/ 6016839 w 6568309"/>
              <a:gd name="connsiteY89" fmla="*/ 4515918 h 6858000"/>
              <a:gd name="connsiteX90" fmla="*/ 6017886 w 6568309"/>
              <a:gd name="connsiteY90" fmla="*/ 4519316 h 6858000"/>
              <a:gd name="connsiteX91" fmla="*/ 6011819 w 6568309"/>
              <a:gd name="connsiteY91" fmla="*/ 4547957 h 6858000"/>
              <a:gd name="connsiteX92" fmla="*/ 6012791 w 6568309"/>
              <a:gd name="connsiteY92" fmla="*/ 4548262 h 6858000"/>
              <a:gd name="connsiteX93" fmla="*/ 6015703 w 6568309"/>
              <a:gd name="connsiteY93" fmla="*/ 4555939 h 6858000"/>
              <a:gd name="connsiteX94" fmla="*/ 6018854 w 6568309"/>
              <a:gd name="connsiteY94" fmla="*/ 4570815 h 6858000"/>
              <a:gd name="connsiteX95" fmla="*/ 6033000 w 6568309"/>
              <a:gd name="connsiteY95" fmla="*/ 4633846 h 6858000"/>
              <a:gd name="connsiteX96" fmla="*/ 6032325 w 6568309"/>
              <a:gd name="connsiteY96" fmla="*/ 4639816 h 6858000"/>
              <a:gd name="connsiteX97" fmla="*/ 6032549 w 6568309"/>
              <a:gd name="connsiteY97" fmla="*/ 4639923 h 6858000"/>
              <a:gd name="connsiteX98" fmla="*/ 6032309 w 6568309"/>
              <a:gd name="connsiteY98" fmla="*/ 4646192 h 6858000"/>
              <a:gd name="connsiteX99" fmla="*/ 6031095 w 6568309"/>
              <a:gd name="connsiteY99" fmla="*/ 4650706 h 6858000"/>
              <a:gd name="connsiteX100" fmla="*/ 6029786 w 6568309"/>
              <a:gd name="connsiteY100" fmla="*/ 4662290 h 6858000"/>
              <a:gd name="connsiteX101" fmla="*/ 6030911 w 6568309"/>
              <a:gd name="connsiteY101" fmla="*/ 4666180 h 6858000"/>
              <a:gd name="connsiteX102" fmla="*/ 6033630 w 6568309"/>
              <a:gd name="connsiteY102" fmla="*/ 4667585 h 6858000"/>
              <a:gd name="connsiteX103" fmla="*/ 6033189 w 6568309"/>
              <a:gd name="connsiteY103" fmla="*/ 4668660 h 6858000"/>
              <a:gd name="connsiteX104" fmla="*/ 6038764 w 6568309"/>
              <a:gd name="connsiteY104" fmla="*/ 4689807 h 6858000"/>
              <a:gd name="connsiteX105" fmla="*/ 6042217 w 6568309"/>
              <a:gd name="connsiteY105" fmla="*/ 4737890 h 6858000"/>
              <a:gd name="connsiteX106" fmla="*/ 6040543 w 6568309"/>
              <a:gd name="connsiteY106" fmla="*/ 4765657 h 6858000"/>
              <a:gd name="connsiteX107" fmla="*/ 6039956 w 6568309"/>
              <a:gd name="connsiteY107" fmla="*/ 4841463 h 6858000"/>
              <a:gd name="connsiteX108" fmla="*/ 6057123 w 6568309"/>
              <a:gd name="connsiteY108" fmla="*/ 4969863 h 6858000"/>
              <a:gd name="connsiteX109" fmla="*/ 6055039 w 6568309"/>
              <a:gd name="connsiteY109" fmla="*/ 4974028 h 6858000"/>
              <a:gd name="connsiteX110" fmla="*/ 6053462 w 6568309"/>
              <a:gd name="connsiteY110" fmla="*/ 4980318 h 6858000"/>
              <a:gd name="connsiteX111" fmla="*/ 6053643 w 6568309"/>
              <a:gd name="connsiteY111" fmla="*/ 4980501 h 6858000"/>
              <a:gd name="connsiteX112" fmla="*/ 6051733 w 6568309"/>
              <a:gd name="connsiteY112" fmla="*/ 4986338 h 6858000"/>
              <a:gd name="connsiteX113" fmla="*/ 6049602 w 6568309"/>
              <a:gd name="connsiteY113" fmla="*/ 4991296 h 6858000"/>
              <a:gd name="connsiteX114" fmla="*/ 6075165 w 6568309"/>
              <a:gd name="connsiteY114" fmla="*/ 5076895 h 6858000"/>
              <a:gd name="connsiteX115" fmla="*/ 6073751 w 6568309"/>
              <a:gd name="connsiteY115" fmla="*/ 5081568 h 6858000"/>
              <a:gd name="connsiteX116" fmla="*/ 6073150 w 6568309"/>
              <a:gd name="connsiteY116" fmla="*/ 5088173 h 6858000"/>
              <a:gd name="connsiteX117" fmla="*/ 6073355 w 6568309"/>
              <a:gd name="connsiteY117" fmla="*/ 5088300 h 6858000"/>
              <a:gd name="connsiteX118" fmla="*/ 6072362 w 6568309"/>
              <a:gd name="connsiteY118" fmla="*/ 5094558 h 6858000"/>
              <a:gd name="connsiteX119" fmla="*/ 6064726 w 6568309"/>
              <a:gd name="connsiteY119" fmla="*/ 5125620 h 6858000"/>
              <a:gd name="connsiteX120" fmla="*/ 6065415 w 6568309"/>
              <a:gd name="connsiteY120" fmla="*/ 5268004 h 6858000"/>
              <a:gd name="connsiteX121" fmla="*/ 6066081 w 6568309"/>
              <a:gd name="connsiteY121" fmla="*/ 5269530 h 6858000"/>
              <a:gd name="connsiteX122" fmla="*/ 6043407 w 6568309"/>
              <a:gd name="connsiteY122" fmla="*/ 5390941 h 6858000"/>
              <a:gd name="connsiteX123" fmla="*/ 6025377 w 6568309"/>
              <a:gd name="connsiteY123" fmla="*/ 5539927 h 6858000"/>
              <a:gd name="connsiteX124" fmla="*/ 6010052 w 6568309"/>
              <a:gd name="connsiteY124" fmla="*/ 5791594 h 6858000"/>
              <a:gd name="connsiteX125" fmla="*/ 5994220 w 6568309"/>
              <a:gd name="connsiteY125" fmla="*/ 5855206 h 6858000"/>
              <a:gd name="connsiteX126" fmla="*/ 5982580 w 6568309"/>
              <a:gd name="connsiteY126" fmla="*/ 5873582 h 6858000"/>
              <a:gd name="connsiteX127" fmla="*/ 5983608 w 6568309"/>
              <a:gd name="connsiteY127" fmla="*/ 5876037 h 6858000"/>
              <a:gd name="connsiteX128" fmla="*/ 5983535 w 6568309"/>
              <a:gd name="connsiteY128" fmla="*/ 5886534 h 6858000"/>
              <a:gd name="connsiteX129" fmla="*/ 5988737 w 6568309"/>
              <a:gd name="connsiteY129" fmla="*/ 5888644 h 6858000"/>
              <a:gd name="connsiteX130" fmla="*/ 5992371 w 6568309"/>
              <a:gd name="connsiteY130" fmla="*/ 5903832 h 6858000"/>
              <a:gd name="connsiteX131" fmla="*/ 5990780 w 6568309"/>
              <a:gd name="connsiteY131" fmla="*/ 5923391 h 6858000"/>
              <a:gd name="connsiteX132" fmla="*/ 5993870 w 6568309"/>
              <a:gd name="connsiteY132" fmla="*/ 6013205 h 6858000"/>
              <a:gd name="connsiteX133" fmla="*/ 5997673 w 6568309"/>
              <a:gd name="connsiteY133" fmla="*/ 6074018 h 6858000"/>
              <a:gd name="connsiteX134" fmla="*/ 6014840 w 6568309"/>
              <a:gd name="connsiteY134" fmla="*/ 6130837 h 6858000"/>
              <a:gd name="connsiteX135" fmla="*/ 6010704 w 6568309"/>
              <a:gd name="connsiteY135" fmla="*/ 6152982 h 6858000"/>
              <a:gd name="connsiteX136" fmla="*/ 6038294 w 6568309"/>
              <a:gd name="connsiteY136" fmla="*/ 6221100 h 6858000"/>
              <a:gd name="connsiteX137" fmla="*/ 6052331 w 6568309"/>
              <a:gd name="connsiteY137" fmla="*/ 6287550 h 6858000"/>
              <a:gd name="connsiteX138" fmla="*/ 6074143 w 6568309"/>
              <a:gd name="connsiteY138" fmla="*/ 6401595 h 6858000"/>
              <a:gd name="connsiteX139" fmla="*/ 6060199 w 6568309"/>
              <a:gd name="connsiteY139" fmla="*/ 6487110 h 6858000"/>
              <a:gd name="connsiteX140" fmla="*/ 6081156 w 6568309"/>
              <a:gd name="connsiteY140" fmla="*/ 6588589 h 6858000"/>
              <a:gd name="connsiteX141" fmla="*/ 6114944 w 6568309"/>
              <a:gd name="connsiteY141" fmla="*/ 6769963 h 6858000"/>
              <a:gd name="connsiteX142" fmla="*/ 6128950 w 6568309"/>
              <a:gd name="connsiteY142" fmla="*/ 6835814 h 6858000"/>
              <a:gd name="connsiteX143" fmla="*/ 6132536 w 6568309"/>
              <a:gd name="connsiteY143" fmla="*/ 6858000 h 6858000"/>
              <a:gd name="connsiteX144" fmla="*/ 4789511 w 6568309"/>
              <a:gd name="connsiteY144" fmla="*/ 6858000 h 6858000"/>
              <a:gd name="connsiteX145" fmla="*/ 1866294 w 6568309"/>
              <a:gd name="connsiteY145" fmla="*/ 6858000 h 6858000"/>
              <a:gd name="connsiteX146" fmla="*/ 1705866 w 6568309"/>
              <a:gd name="connsiteY146" fmla="*/ 6858000 h 6858000"/>
              <a:gd name="connsiteX147" fmla="*/ 1343025 w 6568309"/>
              <a:gd name="connsiteY147" fmla="*/ 6858000 h 6858000"/>
              <a:gd name="connsiteX148" fmla="*/ 523269 w 6568309"/>
              <a:gd name="connsiteY148" fmla="*/ 6858000 h 6858000"/>
              <a:gd name="connsiteX149" fmla="*/ 362841 w 6568309"/>
              <a:gd name="connsiteY149" fmla="*/ 6858000 h 6858000"/>
              <a:gd name="connsiteX150" fmla="*/ 0 w 6568309"/>
              <a:gd name="connsiteY15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568309" h="6858000">
                <a:moveTo>
                  <a:pt x="0" y="0"/>
                </a:moveTo>
                <a:lnTo>
                  <a:pt x="362841" y="0"/>
                </a:lnTo>
                <a:lnTo>
                  <a:pt x="523269" y="0"/>
                </a:lnTo>
                <a:lnTo>
                  <a:pt x="1343025" y="0"/>
                </a:lnTo>
                <a:lnTo>
                  <a:pt x="1705866" y="0"/>
                </a:lnTo>
                <a:lnTo>
                  <a:pt x="1866294" y="0"/>
                </a:lnTo>
                <a:lnTo>
                  <a:pt x="5225154" y="0"/>
                </a:lnTo>
                <a:lnTo>
                  <a:pt x="6568179" y="0"/>
                </a:lnTo>
                <a:lnTo>
                  <a:pt x="6568309" y="1"/>
                </a:lnTo>
                <a:lnTo>
                  <a:pt x="6562951" y="30700"/>
                </a:lnTo>
                <a:cubicBezTo>
                  <a:pt x="6559126" y="84364"/>
                  <a:pt x="6548218" y="241149"/>
                  <a:pt x="6547446" y="310025"/>
                </a:cubicBezTo>
                <a:cubicBezTo>
                  <a:pt x="6550151" y="367544"/>
                  <a:pt x="6557712" y="408251"/>
                  <a:pt x="6558316" y="443960"/>
                </a:cubicBezTo>
                <a:cubicBezTo>
                  <a:pt x="6555224" y="499397"/>
                  <a:pt x="6534767" y="604434"/>
                  <a:pt x="6528896" y="642659"/>
                </a:cubicBezTo>
                <a:cubicBezTo>
                  <a:pt x="6535204" y="657287"/>
                  <a:pt x="6515365" y="658191"/>
                  <a:pt x="6523095" y="673307"/>
                </a:cubicBezTo>
                <a:cubicBezTo>
                  <a:pt x="6523388" y="693769"/>
                  <a:pt x="6506868" y="797295"/>
                  <a:pt x="6496169" y="839641"/>
                </a:cubicBezTo>
                <a:cubicBezTo>
                  <a:pt x="6484119" y="887148"/>
                  <a:pt x="6457817" y="937731"/>
                  <a:pt x="6450789" y="958357"/>
                </a:cubicBezTo>
                <a:cubicBezTo>
                  <a:pt x="6443760" y="978983"/>
                  <a:pt x="6459217" y="936930"/>
                  <a:pt x="6453996" y="963398"/>
                </a:cubicBezTo>
                <a:cubicBezTo>
                  <a:pt x="6448777" y="989867"/>
                  <a:pt x="6425575" y="1087010"/>
                  <a:pt x="6419467" y="1117169"/>
                </a:cubicBezTo>
                <a:cubicBezTo>
                  <a:pt x="6431540" y="1118586"/>
                  <a:pt x="6409651" y="1135372"/>
                  <a:pt x="6417348" y="1144352"/>
                </a:cubicBezTo>
                <a:cubicBezTo>
                  <a:pt x="6424109" y="1150681"/>
                  <a:pt x="6419047" y="1157251"/>
                  <a:pt x="6418473" y="1164484"/>
                </a:cubicBezTo>
                <a:cubicBezTo>
                  <a:pt x="6423767" y="1173524"/>
                  <a:pt x="6413947" y="1205209"/>
                  <a:pt x="6406979" y="1213829"/>
                </a:cubicBezTo>
                <a:cubicBezTo>
                  <a:pt x="6382818" y="1235037"/>
                  <a:pt x="6400452" y="1277327"/>
                  <a:pt x="6381928" y="1294823"/>
                </a:cubicBezTo>
                <a:cubicBezTo>
                  <a:pt x="6379195" y="1300845"/>
                  <a:pt x="6378069" y="1306615"/>
                  <a:pt x="6377948" y="1312193"/>
                </a:cubicBezTo>
                <a:lnTo>
                  <a:pt x="6379894" y="1327626"/>
                </a:lnTo>
                <a:lnTo>
                  <a:pt x="6385024" y="1331644"/>
                </a:lnTo>
                <a:lnTo>
                  <a:pt x="6383696" y="1341276"/>
                </a:lnTo>
                <a:cubicBezTo>
                  <a:pt x="6383952" y="1342166"/>
                  <a:pt x="6384208" y="1343055"/>
                  <a:pt x="6384464" y="1343945"/>
                </a:cubicBezTo>
                <a:cubicBezTo>
                  <a:pt x="6385957" y="1349040"/>
                  <a:pt x="6387253" y="1354080"/>
                  <a:pt x="6387748" y="1359134"/>
                </a:cubicBezTo>
                <a:cubicBezTo>
                  <a:pt x="6384363" y="1373109"/>
                  <a:pt x="6372802" y="1397612"/>
                  <a:pt x="6364157" y="1427803"/>
                </a:cubicBezTo>
                <a:cubicBezTo>
                  <a:pt x="6348141" y="1460349"/>
                  <a:pt x="6348362" y="1505076"/>
                  <a:pt x="6335874" y="1540278"/>
                </a:cubicBezTo>
                <a:lnTo>
                  <a:pt x="6331892" y="1547262"/>
                </a:lnTo>
                <a:lnTo>
                  <a:pt x="6332744" y="1577056"/>
                </a:lnTo>
                <a:cubicBezTo>
                  <a:pt x="6335859" y="1582205"/>
                  <a:pt x="6336674" y="1589568"/>
                  <a:pt x="6333604" y="1595898"/>
                </a:cubicBezTo>
                <a:lnTo>
                  <a:pt x="6324749" y="1703726"/>
                </a:lnTo>
                <a:cubicBezTo>
                  <a:pt x="6324080" y="1739332"/>
                  <a:pt x="6318019" y="1754453"/>
                  <a:pt x="6329594" y="1809535"/>
                </a:cubicBezTo>
                <a:cubicBezTo>
                  <a:pt x="6344930" y="1868036"/>
                  <a:pt x="6323725" y="1952670"/>
                  <a:pt x="6329062" y="2018310"/>
                </a:cubicBezTo>
                <a:cubicBezTo>
                  <a:pt x="6308075" y="2053162"/>
                  <a:pt x="6326925" y="2034561"/>
                  <a:pt x="6321735" y="2071355"/>
                </a:cubicBezTo>
                <a:lnTo>
                  <a:pt x="6322678" y="2141166"/>
                </a:lnTo>
                <a:lnTo>
                  <a:pt x="6321340" y="2154548"/>
                </a:lnTo>
                <a:lnTo>
                  <a:pt x="6316582" y="2158153"/>
                </a:lnTo>
                <a:lnTo>
                  <a:pt x="6311428" y="2178174"/>
                </a:lnTo>
                <a:cubicBezTo>
                  <a:pt x="6310177" y="2185696"/>
                  <a:pt x="6309622" y="2193828"/>
                  <a:pt x="6310192" y="2202858"/>
                </a:cubicBezTo>
                <a:cubicBezTo>
                  <a:pt x="6319667" y="2232772"/>
                  <a:pt x="6296459" y="2283357"/>
                  <a:pt x="6309211" y="2320214"/>
                </a:cubicBezTo>
                <a:cubicBezTo>
                  <a:pt x="6307537" y="2355906"/>
                  <a:pt x="6302490" y="2394678"/>
                  <a:pt x="6300151" y="2417011"/>
                </a:cubicBezTo>
                <a:cubicBezTo>
                  <a:pt x="6292303" y="2426377"/>
                  <a:pt x="6304439" y="2456509"/>
                  <a:pt x="6295176" y="2454207"/>
                </a:cubicBezTo>
                <a:cubicBezTo>
                  <a:pt x="6299335" y="2464947"/>
                  <a:pt x="6297305" y="2476105"/>
                  <a:pt x="6293727" y="2487203"/>
                </a:cubicBezTo>
                <a:lnTo>
                  <a:pt x="6285477" y="2512282"/>
                </a:lnTo>
                <a:cubicBezTo>
                  <a:pt x="6285720" y="2512961"/>
                  <a:pt x="6285962" y="2513640"/>
                  <a:pt x="6286205" y="2514318"/>
                </a:cubicBezTo>
                <a:cubicBezTo>
                  <a:pt x="6292347" y="2534324"/>
                  <a:pt x="6298487" y="2554328"/>
                  <a:pt x="6304629" y="2574334"/>
                </a:cubicBezTo>
                <a:lnTo>
                  <a:pt x="6303842" y="2579877"/>
                </a:lnTo>
                <a:cubicBezTo>
                  <a:pt x="6303729" y="2585644"/>
                  <a:pt x="6304006" y="2603388"/>
                  <a:pt x="6303953" y="2608928"/>
                </a:cubicBezTo>
                <a:lnTo>
                  <a:pt x="6303530" y="2613111"/>
                </a:lnTo>
                <a:lnTo>
                  <a:pt x="6297474" y="2621996"/>
                </a:lnTo>
                <a:lnTo>
                  <a:pt x="6299263" y="2634265"/>
                </a:lnTo>
                <a:lnTo>
                  <a:pt x="6293065" y="2647237"/>
                </a:lnTo>
                <a:cubicBezTo>
                  <a:pt x="6294685" y="2648158"/>
                  <a:pt x="6296180" y="2649356"/>
                  <a:pt x="6297496" y="2650786"/>
                </a:cubicBezTo>
                <a:lnTo>
                  <a:pt x="6301708" y="2661993"/>
                </a:lnTo>
                <a:lnTo>
                  <a:pt x="6295884" y="2670949"/>
                </a:lnTo>
                <a:cubicBezTo>
                  <a:pt x="6304913" y="2672007"/>
                  <a:pt x="6294429" y="2681695"/>
                  <a:pt x="6291714" y="2690255"/>
                </a:cubicBezTo>
                <a:lnTo>
                  <a:pt x="6292327" y="2695683"/>
                </a:lnTo>
                <a:lnTo>
                  <a:pt x="6284410" y="2713964"/>
                </a:lnTo>
                <a:lnTo>
                  <a:pt x="6280410" y="2730175"/>
                </a:lnTo>
                <a:lnTo>
                  <a:pt x="6288082" y="2763497"/>
                </a:lnTo>
                <a:lnTo>
                  <a:pt x="6260924" y="3051539"/>
                </a:lnTo>
                <a:cubicBezTo>
                  <a:pt x="6251455" y="3165645"/>
                  <a:pt x="6222174" y="3216611"/>
                  <a:pt x="6210151" y="3335396"/>
                </a:cubicBezTo>
                <a:lnTo>
                  <a:pt x="6212034" y="3456509"/>
                </a:lnTo>
                <a:lnTo>
                  <a:pt x="6197490" y="3531827"/>
                </a:lnTo>
                <a:lnTo>
                  <a:pt x="6208018" y="3570877"/>
                </a:lnTo>
                <a:lnTo>
                  <a:pt x="6205920" y="3583849"/>
                </a:lnTo>
                <a:lnTo>
                  <a:pt x="6199616" y="3592763"/>
                </a:lnTo>
                <a:cubicBezTo>
                  <a:pt x="6191839" y="3613948"/>
                  <a:pt x="6196204" y="3641245"/>
                  <a:pt x="6181288" y="3653485"/>
                </a:cubicBezTo>
                <a:cubicBezTo>
                  <a:pt x="6178087" y="3659316"/>
                  <a:pt x="6176516" y="3664985"/>
                  <a:pt x="6175963" y="3670528"/>
                </a:cubicBezTo>
                <a:lnTo>
                  <a:pt x="6176722" y="3685990"/>
                </a:lnTo>
                <a:lnTo>
                  <a:pt x="6181549" y="3690283"/>
                </a:lnTo>
                <a:lnTo>
                  <a:pt x="6179476" y="3699787"/>
                </a:lnTo>
                <a:cubicBezTo>
                  <a:pt x="6179664" y="3700686"/>
                  <a:pt x="6179852" y="3701586"/>
                  <a:pt x="6180040" y="3702486"/>
                </a:cubicBezTo>
                <a:cubicBezTo>
                  <a:pt x="6181140" y="3707637"/>
                  <a:pt x="6182047" y="3712728"/>
                  <a:pt x="6182155" y="3717784"/>
                </a:cubicBezTo>
                <a:cubicBezTo>
                  <a:pt x="6156678" y="3711701"/>
                  <a:pt x="6178864" y="3759789"/>
                  <a:pt x="6158980" y="3746229"/>
                </a:cubicBezTo>
                <a:cubicBezTo>
                  <a:pt x="6144630" y="3780750"/>
                  <a:pt x="6117520" y="3867558"/>
                  <a:pt x="6096049" y="3924910"/>
                </a:cubicBezTo>
                <a:lnTo>
                  <a:pt x="6069712" y="3989353"/>
                </a:lnTo>
                <a:lnTo>
                  <a:pt x="6067330" y="4033899"/>
                </a:lnTo>
                <a:cubicBezTo>
                  <a:pt x="6065506" y="4070470"/>
                  <a:pt x="6063599" y="4110146"/>
                  <a:pt x="6061081" y="4142250"/>
                </a:cubicBezTo>
                <a:cubicBezTo>
                  <a:pt x="6055260" y="4200007"/>
                  <a:pt x="6045907" y="4278998"/>
                  <a:pt x="6042858" y="4329442"/>
                </a:cubicBezTo>
                <a:cubicBezTo>
                  <a:pt x="6038376" y="4381764"/>
                  <a:pt x="6036461" y="4433012"/>
                  <a:pt x="6034182" y="4456184"/>
                </a:cubicBezTo>
                <a:lnTo>
                  <a:pt x="6029178" y="4468478"/>
                </a:lnTo>
                <a:lnTo>
                  <a:pt x="6029974" y="4469862"/>
                </a:lnTo>
                <a:cubicBezTo>
                  <a:pt x="6031287" y="4476321"/>
                  <a:pt x="6030316" y="4480555"/>
                  <a:pt x="6028340" y="4483797"/>
                </a:cubicBezTo>
                <a:lnTo>
                  <a:pt x="6025168" y="4487091"/>
                </a:lnTo>
                <a:lnTo>
                  <a:pt x="6023164" y="4496728"/>
                </a:lnTo>
                <a:lnTo>
                  <a:pt x="6016839" y="4515918"/>
                </a:lnTo>
                <a:cubicBezTo>
                  <a:pt x="6017189" y="4517049"/>
                  <a:pt x="6017537" y="4518182"/>
                  <a:pt x="6017886" y="4519316"/>
                </a:cubicBezTo>
                <a:lnTo>
                  <a:pt x="6011819" y="4547957"/>
                </a:lnTo>
                <a:lnTo>
                  <a:pt x="6012791" y="4548262"/>
                </a:lnTo>
                <a:cubicBezTo>
                  <a:pt x="6014837" y="4549595"/>
                  <a:pt x="6016087" y="4551811"/>
                  <a:pt x="6015703" y="4555939"/>
                </a:cubicBezTo>
                <a:cubicBezTo>
                  <a:pt x="6031790" y="4548276"/>
                  <a:pt x="6021405" y="4557977"/>
                  <a:pt x="6018854" y="4570815"/>
                </a:cubicBezTo>
                <a:cubicBezTo>
                  <a:pt x="6021736" y="4583801"/>
                  <a:pt x="6030754" y="4622347"/>
                  <a:pt x="6033000" y="4633846"/>
                </a:cubicBezTo>
                <a:lnTo>
                  <a:pt x="6032325" y="4639816"/>
                </a:lnTo>
                <a:lnTo>
                  <a:pt x="6032549" y="4639923"/>
                </a:lnTo>
                <a:cubicBezTo>
                  <a:pt x="6032911" y="4641190"/>
                  <a:pt x="6032878" y="4643141"/>
                  <a:pt x="6032309" y="4646192"/>
                </a:cubicBezTo>
                <a:lnTo>
                  <a:pt x="6031095" y="4650706"/>
                </a:lnTo>
                <a:lnTo>
                  <a:pt x="6029786" y="4662290"/>
                </a:lnTo>
                <a:cubicBezTo>
                  <a:pt x="6030161" y="4663587"/>
                  <a:pt x="6030536" y="4664883"/>
                  <a:pt x="6030911" y="4666180"/>
                </a:cubicBezTo>
                <a:lnTo>
                  <a:pt x="6033630" y="4667585"/>
                </a:lnTo>
                <a:lnTo>
                  <a:pt x="6033189" y="4668660"/>
                </a:lnTo>
                <a:cubicBezTo>
                  <a:pt x="6027286" y="4676831"/>
                  <a:pt x="6019767" y="4679345"/>
                  <a:pt x="6038764" y="4689807"/>
                </a:cubicBezTo>
                <a:cubicBezTo>
                  <a:pt x="6028616" y="4708535"/>
                  <a:pt x="6040474" y="4712235"/>
                  <a:pt x="6042217" y="4737890"/>
                </a:cubicBezTo>
                <a:cubicBezTo>
                  <a:pt x="6033362" y="4748600"/>
                  <a:pt x="6035273" y="4757223"/>
                  <a:pt x="6040543" y="4765657"/>
                </a:cubicBezTo>
                <a:cubicBezTo>
                  <a:pt x="6034416" y="4790618"/>
                  <a:pt x="6040696" y="4813399"/>
                  <a:pt x="6039956" y="4841463"/>
                </a:cubicBezTo>
                <a:lnTo>
                  <a:pt x="6057123" y="4969863"/>
                </a:lnTo>
                <a:lnTo>
                  <a:pt x="6055039" y="4974028"/>
                </a:lnTo>
                <a:cubicBezTo>
                  <a:pt x="6053860" y="4976933"/>
                  <a:pt x="6053409" y="4978909"/>
                  <a:pt x="6053462" y="4980318"/>
                </a:cubicBezTo>
                <a:lnTo>
                  <a:pt x="6053643" y="4980501"/>
                </a:lnTo>
                <a:lnTo>
                  <a:pt x="6051733" y="4986338"/>
                </a:lnTo>
                <a:lnTo>
                  <a:pt x="6049602" y="4991296"/>
                </a:lnTo>
                <a:cubicBezTo>
                  <a:pt x="6058123" y="5019829"/>
                  <a:pt x="6066643" y="5048361"/>
                  <a:pt x="6075165" y="5076895"/>
                </a:cubicBezTo>
                <a:lnTo>
                  <a:pt x="6073751" y="5081568"/>
                </a:lnTo>
                <a:cubicBezTo>
                  <a:pt x="6073034" y="5084748"/>
                  <a:pt x="6072888" y="5086810"/>
                  <a:pt x="6073150" y="5088173"/>
                </a:cubicBezTo>
                <a:lnTo>
                  <a:pt x="6073355" y="5088300"/>
                </a:lnTo>
                <a:lnTo>
                  <a:pt x="6072362" y="5094558"/>
                </a:lnTo>
                <a:cubicBezTo>
                  <a:pt x="6070184" y="5105196"/>
                  <a:pt x="6067588" y="5115626"/>
                  <a:pt x="6064726" y="5125620"/>
                </a:cubicBezTo>
                <a:cubicBezTo>
                  <a:pt x="6063568" y="5154527"/>
                  <a:pt x="6065189" y="5244020"/>
                  <a:pt x="6065415" y="5268004"/>
                </a:cubicBezTo>
                <a:cubicBezTo>
                  <a:pt x="6065637" y="5268513"/>
                  <a:pt x="6065860" y="5269021"/>
                  <a:pt x="6066081" y="5269530"/>
                </a:cubicBezTo>
                <a:lnTo>
                  <a:pt x="6043407" y="5390941"/>
                </a:lnTo>
                <a:cubicBezTo>
                  <a:pt x="6032545" y="5438194"/>
                  <a:pt x="6020942" y="5465286"/>
                  <a:pt x="6025377" y="5539927"/>
                </a:cubicBezTo>
                <a:cubicBezTo>
                  <a:pt x="6019787" y="5610775"/>
                  <a:pt x="6013913" y="5740573"/>
                  <a:pt x="6010052" y="5791594"/>
                </a:cubicBezTo>
                <a:cubicBezTo>
                  <a:pt x="5989401" y="5787060"/>
                  <a:pt x="6018524" y="5849672"/>
                  <a:pt x="5994220" y="5855206"/>
                </a:cubicBezTo>
                <a:cubicBezTo>
                  <a:pt x="5995282" y="5860240"/>
                  <a:pt x="5980598" y="5868910"/>
                  <a:pt x="5982580" y="5873582"/>
                </a:cubicBezTo>
                <a:cubicBezTo>
                  <a:pt x="5982922" y="5874401"/>
                  <a:pt x="5983265" y="5875218"/>
                  <a:pt x="5983608" y="5876037"/>
                </a:cubicBezTo>
                <a:lnTo>
                  <a:pt x="5983535" y="5886534"/>
                </a:lnTo>
                <a:lnTo>
                  <a:pt x="5988737" y="5888644"/>
                </a:lnTo>
                <a:cubicBezTo>
                  <a:pt x="5989948" y="5893707"/>
                  <a:pt x="5991159" y="5898769"/>
                  <a:pt x="5992371" y="5903832"/>
                </a:cubicBezTo>
                <a:cubicBezTo>
                  <a:pt x="5992924" y="5909651"/>
                  <a:pt x="5992578" y="5916068"/>
                  <a:pt x="5990780" y="5923391"/>
                </a:cubicBezTo>
                <a:cubicBezTo>
                  <a:pt x="5975822" y="5948880"/>
                  <a:pt x="6013580" y="5981626"/>
                  <a:pt x="5993870" y="6013205"/>
                </a:cubicBezTo>
                <a:cubicBezTo>
                  <a:pt x="5988486" y="6024901"/>
                  <a:pt x="5991718" y="6066777"/>
                  <a:pt x="5997673" y="6074018"/>
                </a:cubicBezTo>
                <a:cubicBezTo>
                  <a:pt x="5998007" y="6081731"/>
                  <a:pt x="6007861" y="6126985"/>
                  <a:pt x="6014840" y="6130837"/>
                </a:cubicBezTo>
                <a:cubicBezTo>
                  <a:pt x="6022998" y="6137057"/>
                  <a:pt x="5999420" y="6156330"/>
                  <a:pt x="6010704" y="6152982"/>
                </a:cubicBezTo>
                <a:cubicBezTo>
                  <a:pt x="6008682" y="6186619"/>
                  <a:pt x="6039938" y="6191636"/>
                  <a:pt x="6038294" y="6221100"/>
                </a:cubicBezTo>
                <a:cubicBezTo>
                  <a:pt x="6039643" y="6222126"/>
                  <a:pt x="6046356" y="6257468"/>
                  <a:pt x="6052331" y="6287550"/>
                </a:cubicBezTo>
                <a:cubicBezTo>
                  <a:pt x="6058307" y="6317632"/>
                  <a:pt x="6082079" y="6391312"/>
                  <a:pt x="6074143" y="6401595"/>
                </a:cubicBezTo>
                <a:cubicBezTo>
                  <a:pt x="6074931" y="6423902"/>
                  <a:pt x="6059614" y="6432919"/>
                  <a:pt x="6060199" y="6487110"/>
                </a:cubicBezTo>
                <a:cubicBezTo>
                  <a:pt x="6075583" y="6574474"/>
                  <a:pt x="6076150" y="6553611"/>
                  <a:pt x="6081156" y="6588589"/>
                </a:cubicBezTo>
                <a:cubicBezTo>
                  <a:pt x="6102088" y="6637976"/>
                  <a:pt x="6067660" y="6687723"/>
                  <a:pt x="6114944" y="6769963"/>
                </a:cubicBezTo>
                <a:cubicBezTo>
                  <a:pt x="6130462" y="6819284"/>
                  <a:pt x="6119243" y="6817955"/>
                  <a:pt x="6128950" y="6835814"/>
                </a:cubicBezTo>
                <a:lnTo>
                  <a:pt x="6132536" y="6858000"/>
                </a:lnTo>
                <a:lnTo>
                  <a:pt x="4789511" y="6858000"/>
                </a:lnTo>
                <a:lnTo>
                  <a:pt x="1866294" y="6858000"/>
                </a:lnTo>
                <a:lnTo>
                  <a:pt x="1705866" y="6858000"/>
                </a:lnTo>
                <a:lnTo>
                  <a:pt x="1343025" y="6858000"/>
                </a:lnTo>
                <a:lnTo>
                  <a:pt x="523269" y="6858000"/>
                </a:lnTo>
                <a:lnTo>
                  <a:pt x="362841"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Title 3">
            <a:extLst>
              <a:ext uri="{FF2B5EF4-FFF2-40B4-BE49-F238E27FC236}">
                <a16:creationId xmlns:a16="http://schemas.microsoft.com/office/drawing/2014/main" id="{8676F704-2B2E-0E59-36E2-6D4F76E9F37B}"/>
              </a:ext>
            </a:extLst>
          </p:cNvPr>
          <p:cNvSpPr>
            <a:spLocks noGrp="1"/>
          </p:cNvSpPr>
          <p:nvPr>
            <p:ph type="title"/>
          </p:nvPr>
        </p:nvSpPr>
        <p:spPr>
          <a:xfrm>
            <a:off x="1137034" y="609599"/>
            <a:ext cx="5338194" cy="1322888"/>
          </a:xfrm>
        </p:spPr>
        <p:txBody>
          <a:bodyPr>
            <a:normAutofit/>
          </a:bodyPr>
          <a:lstStyle/>
          <a:p>
            <a:r>
              <a:rPr lang="en-US" dirty="0"/>
              <a:t>Stable equilibrium and restoring force</a:t>
            </a:r>
          </a:p>
        </p:txBody>
      </p:sp>
      <p:pic>
        <p:nvPicPr>
          <p:cNvPr id="1026" name="Picture 2">
            <a:extLst>
              <a:ext uri="{FF2B5EF4-FFF2-40B4-BE49-F238E27FC236}">
                <a16:creationId xmlns:a16="http://schemas.microsoft.com/office/drawing/2014/main" id="{57AAD3D8-17A9-A7AF-0948-2323B118B556}"/>
              </a:ext>
            </a:extLst>
          </p:cNvPr>
          <p:cNvPicPr>
            <a:picLocks noChangeAspect="1" noChangeArrowheads="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p:blipFill>
        <p:spPr bwMode="auto">
          <a:xfrm>
            <a:off x="7972551" y="834656"/>
            <a:ext cx="3021609" cy="244548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Diagram&#10;&#10;Description automatically generated">
            <a:extLst>
              <a:ext uri="{FF2B5EF4-FFF2-40B4-BE49-F238E27FC236}">
                <a16:creationId xmlns:a16="http://schemas.microsoft.com/office/drawing/2014/main" id="{D65B2329-302D-0F77-724F-748B5FD188D9}"/>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r="66258"/>
          <a:stretch/>
        </p:blipFill>
        <p:spPr>
          <a:xfrm>
            <a:off x="8540319" y="3601878"/>
            <a:ext cx="1886072" cy="2445489"/>
          </a:xfrm>
          <a:prstGeom prst="rect">
            <a:avLst/>
          </a:prstGeom>
        </p:spPr>
      </p:pic>
      <mc:AlternateContent xmlns:mc="http://schemas.openxmlformats.org/markup-compatibility/2006">
        <mc:Choice xmlns:a14="http://schemas.microsoft.com/office/drawing/2010/main" Requires="a14">
          <p:graphicFrame>
            <p:nvGraphicFramePr>
              <p:cNvPr id="6" name="Content Placeholder 5">
                <a:extLst>
                  <a:ext uri="{FF2B5EF4-FFF2-40B4-BE49-F238E27FC236}">
                    <a16:creationId xmlns:a16="http://schemas.microsoft.com/office/drawing/2014/main" id="{F96DB644-D521-5AA7-72C4-B0B7A75C725E}"/>
                  </a:ext>
                </a:extLst>
              </p:cNvPr>
              <p:cNvGraphicFramePr>
                <a:graphicFrameLocks noGrp="1"/>
              </p:cNvGraphicFramePr>
              <p:nvPr>
                <p:ph idx="1"/>
                <p:extLst>
                  <p:ext uri="{D42A27DB-BD31-4B8C-83A1-F6EECF244321}">
                    <p14:modId xmlns:p14="http://schemas.microsoft.com/office/powerpoint/2010/main" val="2964337203"/>
                  </p:ext>
                </p:extLst>
              </p:nvPr>
            </p:nvGraphicFramePr>
            <p:xfrm>
              <a:off x="380972" y="1932488"/>
              <a:ext cx="6094256" cy="431668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mc:Choice>
        <mc:Fallback>
          <p:graphicFrame>
            <p:nvGraphicFramePr>
              <p:cNvPr id="6" name="Content Placeholder 5">
                <a:extLst>
                  <a:ext uri="{FF2B5EF4-FFF2-40B4-BE49-F238E27FC236}">
                    <a16:creationId xmlns:a16="http://schemas.microsoft.com/office/drawing/2014/main" id="{F96DB644-D521-5AA7-72C4-B0B7A75C725E}"/>
                  </a:ext>
                </a:extLst>
              </p:cNvPr>
              <p:cNvGraphicFramePr>
                <a:graphicFrameLocks noGrp="1"/>
              </p:cNvGraphicFramePr>
              <p:nvPr>
                <p:ph idx="1"/>
                <p:extLst>
                  <p:ext uri="{D42A27DB-BD31-4B8C-83A1-F6EECF244321}">
                    <p14:modId xmlns:p14="http://schemas.microsoft.com/office/powerpoint/2010/main" val="2964337203"/>
                  </p:ext>
                </p:extLst>
              </p:nvPr>
            </p:nvGraphicFramePr>
            <p:xfrm>
              <a:off x="380972" y="1932488"/>
              <a:ext cx="6094256" cy="4316682"/>
            </p:xfrm>
            <a:graphic>
              <a:graphicData uri="http://schemas.openxmlformats.org/drawingml/2006/diagram">
                <dgm:relIds xmlns:dgm="http://schemas.openxmlformats.org/drawingml/2006/diagram" xmlns:r="http://schemas.openxmlformats.org/officeDocument/2006/relationships" r:dm="rId11" r:lo="rId7" r:qs="rId8" r:cs="rId9"/>
              </a:graphicData>
            </a:graphic>
          </p:graphicFrame>
        </mc:Fallback>
      </mc:AlternateContent>
    </p:spTree>
    <p:extLst>
      <p:ext uri="{BB962C8B-B14F-4D97-AF65-F5344CB8AC3E}">
        <p14:creationId xmlns:p14="http://schemas.microsoft.com/office/powerpoint/2010/main" val="3133028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3" name="Rectangle 1032">
            <a:extLst>
              <a:ext uri="{FF2B5EF4-FFF2-40B4-BE49-F238E27FC236}">
                <a16:creationId xmlns:a16="http://schemas.microsoft.com/office/drawing/2014/main" id="{385E1BDC-A9B0-4A87-82E3-F3187F69A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35" name="Rectangle 1034">
            <a:extLst>
              <a:ext uri="{FF2B5EF4-FFF2-40B4-BE49-F238E27FC236}">
                <a16:creationId xmlns:a16="http://schemas.microsoft.com/office/drawing/2014/main" id="{0990C621-3B8B-4820-8328-D47EF7CE8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416" y="365125"/>
            <a:ext cx="11167447" cy="2089317"/>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1FDFB46-D0DF-622F-C307-0D2FB32723E8}"/>
              </a:ext>
            </a:extLst>
          </p:cNvPr>
          <p:cNvSpPr>
            <a:spLocks noGrp="1"/>
          </p:cNvSpPr>
          <p:nvPr>
            <p:ph type="title"/>
          </p:nvPr>
        </p:nvSpPr>
        <p:spPr>
          <a:xfrm>
            <a:off x="1051560" y="586822"/>
            <a:ext cx="3657600" cy="1645920"/>
          </a:xfrm>
        </p:spPr>
        <p:txBody>
          <a:bodyPr>
            <a:normAutofit/>
          </a:bodyPr>
          <a:lstStyle/>
          <a:p>
            <a:r>
              <a:rPr lang="en-US" sz="3200"/>
              <a:t>Uniform Circular Motion and Simple Harmonic Motion</a:t>
            </a:r>
          </a:p>
        </p:txBody>
      </p:sp>
      <p:sp>
        <p:nvSpPr>
          <p:cNvPr id="1037" name="Rectangle 1036">
            <a:extLst>
              <a:ext uri="{FF2B5EF4-FFF2-40B4-BE49-F238E27FC236}">
                <a16:creationId xmlns:a16="http://schemas.microsoft.com/office/drawing/2014/main" id="{C1A2385B-1D2A-4E17-84FA-6CB7F0AAE4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08" y="105773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039" name="Rectangle 1038">
            <a:extLst>
              <a:ext uri="{FF2B5EF4-FFF2-40B4-BE49-F238E27FC236}">
                <a16:creationId xmlns:a16="http://schemas.microsoft.com/office/drawing/2014/main" id="{5E791F2F-79DB-4CC0-9FA1-001E3E91E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243541" y="1400638"/>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mc:AlternateContent xmlns:mc="http://schemas.openxmlformats.org/markup-compatibility/2006">
        <mc:Choice xmlns:a14="http://schemas.microsoft.com/office/drawing/2010/main" Requires="a14">
          <p:graphicFrame>
            <p:nvGraphicFramePr>
              <p:cNvPr id="4" name="Content Placeholder 3">
                <a:extLst>
                  <a:ext uri="{FF2B5EF4-FFF2-40B4-BE49-F238E27FC236}">
                    <a16:creationId xmlns:a16="http://schemas.microsoft.com/office/drawing/2014/main" id="{A98FE215-68A5-68D7-B46B-82B7719D14F3}"/>
                  </a:ext>
                </a:extLst>
              </p:cNvPr>
              <p:cNvGraphicFramePr>
                <a:graphicFrameLocks noGrp="1"/>
              </p:cNvGraphicFramePr>
              <p:nvPr>
                <p:ph idx="1"/>
                <p:extLst>
                  <p:ext uri="{D42A27DB-BD31-4B8C-83A1-F6EECF244321}">
                    <p14:modId xmlns:p14="http://schemas.microsoft.com/office/powerpoint/2010/main" val="3779080406"/>
                  </p:ext>
                </p:extLst>
              </p:nvPr>
            </p:nvGraphicFramePr>
            <p:xfrm>
              <a:off x="5250106" y="586822"/>
              <a:ext cx="6106742" cy="1645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p:graphicFrame>
            <p:nvGraphicFramePr>
              <p:cNvPr id="4" name="Content Placeholder 3">
                <a:extLst>
                  <a:ext uri="{FF2B5EF4-FFF2-40B4-BE49-F238E27FC236}">
                    <a16:creationId xmlns:a16="http://schemas.microsoft.com/office/drawing/2014/main" id="{A98FE215-68A5-68D7-B46B-82B7719D14F3}"/>
                  </a:ext>
                </a:extLst>
              </p:cNvPr>
              <p:cNvGraphicFramePr>
                <a:graphicFrameLocks noGrp="1"/>
              </p:cNvGraphicFramePr>
              <p:nvPr>
                <p:ph idx="1"/>
                <p:extLst>
                  <p:ext uri="{D42A27DB-BD31-4B8C-83A1-F6EECF244321}">
                    <p14:modId xmlns:p14="http://schemas.microsoft.com/office/powerpoint/2010/main" val="3779080406"/>
                  </p:ext>
                </p:extLst>
              </p:nvPr>
            </p:nvGraphicFramePr>
            <p:xfrm>
              <a:off x="5250106" y="586822"/>
              <a:ext cx="6106742" cy="1645920"/>
            </p:xfrm>
            <a:graphic>
              <a:graphicData uri="http://schemas.openxmlformats.org/drawingml/2006/diagram">
                <dgm:relIds xmlns:dgm="http://schemas.openxmlformats.org/drawingml/2006/diagram" xmlns:r="http://schemas.openxmlformats.org/officeDocument/2006/relationships" r:dm="rId7" r:lo="rId3" r:qs="rId4" r:cs="rId5"/>
              </a:graphicData>
            </a:graphic>
          </p:graphicFrame>
        </mc:Fallback>
      </mc:AlternateContent>
      <p:pic>
        <p:nvPicPr>
          <p:cNvPr id="1028" name="Picture 4" descr="Climate Change Education Across the Curricula, Across the GlobeLesson Plan: Simple  Harmonic Motion and Simple Harmonic Oscillators">
            <a:extLst>
              <a:ext uri="{FF2B5EF4-FFF2-40B4-BE49-F238E27FC236}">
                <a16:creationId xmlns:a16="http://schemas.microsoft.com/office/drawing/2014/main" id="{45A20528-B804-63D8-DA31-62B1D509296F}"/>
              </a:ext>
            </a:extLst>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2488565" y="3267795"/>
            <a:ext cx="5523082" cy="2604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94242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TotalTime>
  <Words>263</Words>
  <Application>Microsoft Office PowerPoint</Application>
  <PresentationFormat>Widescreen</PresentationFormat>
  <Paragraphs>37</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Cambria Math</vt:lpstr>
      <vt:lpstr>Office Theme</vt:lpstr>
      <vt:lpstr>Oscillatory motion</vt:lpstr>
      <vt:lpstr>Stable equilibrium and restoring force</vt:lpstr>
      <vt:lpstr>Stable equilibrium and restoring force</vt:lpstr>
      <vt:lpstr>Uniform Circular Motion and Simple Harmonic Motion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Statics and Torque</dc:title>
  <dc:creator>Dmitriy Beznosko</dc:creator>
  <cp:lastModifiedBy>Dmitriy Beznosko</cp:lastModifiedBy>
  <cp:revision>1</cp:revision>
  <dcterms:created xsi:type="dcterms:W3CDTF">2023-04-01T22:25:47Z</dcterms:created>
  <dcterms:modified xsi:type="dcterms:W3CDTF">2023-04-15T21:33:01Z</dcterms:modified>
</cp:coreProperties>
</file>