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7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9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ata4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ata6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ata8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ata12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0"/>
  </p:notesMasterIdLst>
  <p:sldIdLst>
    <p:sldId id="314" r:id="rId2"/>
    <p:sldId id="262" r:id="rId3"/>
    <p:sldId id="315" r:id="rId4"/>
    <p:sldId id="338" r:id="rId5"/>
    <p:sldId id="339" r:id="rId6"/>
    <p:sldId id="340" r:id="rId7"/>
    <p:sldId id="341" r:id="rId8"/>
    <p:sldId id="34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564341-4183-4E9F-8CA3-E68EABD692C2}" v="707" dt="2023-05-08T14:04:28.8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4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5C564341-4183-4E9F-8CA3-E68EABD692C2}"/>
    <pc:docChg chg="undo custSel addSld delSld modSld">
      <pc:chgData name="Dmitriy Beznosko" userId="8bcdeb23-d2dd-465e-bda6-8e644f22b48c" providerId="ADAL" clId="{5C564341-4183-4E9F-8CA3-E68EABD692C2}" dt="2023-05-08T14:04:28.852" v="1528" actId="20577"/>
      <pc:docMkLst>
        <pc:docMk/>
      </pc:docMkLst>
      <pc:sldChg chg="addSp delSp modSp add mod setBg modClrScheme chgLayout">
        <pc:chgData name="Dmitriy Beznosko" userId="8bcdeb23-d2dd-465e-bda6-8e644f22b48c" providerId="ADAL" clId="{5C564341-4183-4E9F-8CA3-E68EABD692C2}" dt="2023-05-08T13:48:14.618" v="1166" actId="14100"/>
        <pc:sldMkLst>
          <pc:docMk/>
          <pc:sldMk cId="0" sldId="262"/>
        </pc:sldMkLst>
        <pc:spChg chg="add del mod">
          <ac:chgData name="Dmitriy Beznosko" userId="8bcdeb23-d2dd-465e-bda6-8e644f22b48c" providerId="ADAL" clId="{5C564341-4183-4E9F-8CA3-E68EABD692C2}" dt="2023-05-07T15:44:06.551" v="47" actId="478"/>
          <ac:spMkLst>
            <pc:docMk/>
            <pc:sldMk cId="0" sldId="262"/>
            <ac:spMk id="2" creationId="{DEF8F7A7-29B4-EF44-75DD-6532CE08CF50}"/>
          </ac:spMkLst>
        </pc:spChg>
        <pc:spChg chg="add del mod ord">
          <ac:chgData name="Dmitriy Beznosko" userId="8bcdeb23-d2dd-465e-bda6-8e644f22b48c" providerId="ADAL" clId="{5C564341-4183-4E9F-8CA3-E68EABD692C2}" dt="2023-05-07T15:47:50.036" v="237" actId="12084"/>
          <ac:spMkLst>
            <pc:docMk/>
            <pc:sldMk cId="0" sldId="262"/>
            <ac:spMk id="3" creationId="{1991B708-D831-22A2-1DB5-61016DAAE865}"/>
          </ac:spMkLst>
        </pc:spChg>
        <pc:spChg chg="add del">
          <ac:chgData name="Dmitriy Beznosko" userId="8bcdeb23-d2dd-465e-bda6-8e644f22b48c" providerId="ADAL" clId="{5C564341-4183-4E9F-8CA3-E68EABD692C2}" dt="2023-05-08T13:47:15.141" v="1142" actId="22"/>
          <ac:spMkLst>
            <pc:docMk/>
            <pc:sldMk cId="0" sldId="262"/>
            <ac:spMk id="3" creationId="{923E7FF8-1129-3DB9-9681-7D1C38C61FC4}"/>
          </ac:spMkLst>
        </pc:spChg>
        <pc:spChg chg="add mod">
          <ac:chgData name="Dmitriy Beznosko" userId="8bcdeb23-d2dd-465e-bda6-8e644f22b48c" providerId="ADAL" clId="{5C564341-4183-4E9F-8CA3-E68EABD692C2}" dt="2023-05-07T15:53:11.976" v="247" actId="1076"/>
          <ac:spMkLst>
            <pc:docMk/>
            <pc:sldMk cId="0" sldId="262"/>
            <ac:spMk id="6" creationId="{268585E8-E75E-4F62-7B9F-F229852C7B3D}"/>
          </ac:spMkLst>
        </pc:spChg>
        <pc:spChg chg="mod ord">
          <ac:chgData name="Dmitriy Beznosko" userId="8bcdeb23-d2dd-465e-bda6-8e644f22b48c" providerId="ADAL" clId="{5C564341-4183-4E9F-8CA3-E68EABD692C2}" dt="2023-05-07T15:47:42.016" v="236" actId="26606"/>
          <ac:spMkLst>
            <pc:docMk/>
            <pc:sldMk cId="0" sldId="262"/>
            <ac:spMk id="9218" creationId="{C741E707-0B87-3010-A4E5-3A61D6AFFE47}"/>
          </ac:spMkLst>
        </pc:spChg>
        <pc:spChg chg="del">
          <ac:chgData name="Dmitriy Beznosko" userId="8bcdeb23-d2dd-465e-bda6-8e644f22b48c" providerId="ADAL" clId="{5C564341-4183-4E9F-8CA3-E68EABD692C2}" dt="2023-05-07T15:43:24.321" v="44" actId="478"/>
          <ac:spMkLst>
            <pc:docMk/>
            <pc:sldMk cId="0" sldId="262"/>
            <ac:spMk id="9219" creationId="{BCC48F0A-1032-D92E-D529-AB3507DE9AAA}"/>
          </ac:spMkLst>
        </pc:spChg>
        <pc:spChg chg="del">
          <ac:chgData name="Dmitriy Beznosko" userId="8bcdeb23-d2dd-465e-bda6-8e644f22b48c" providerId="ADAL" clId="{5C564341-4183-4E9F-8CA3-E68EABD692C2}" dt="2023-05-07T15:43:33.656" v="45" actId="478"/>
          <ac:spMkLst>
            <pc:docMk/>
            <pc:sldMk cId="0" sldId="262"/>
            <ac:spMk id="9223" creationId="{4CF838C3-3428-85DE-448E-B40090D5E35D}"/>
          </ac:spMkLst>
        </pc:spChg>
        <pc:spChg chg="add del">
          <ac:chgData name="Dmitriy Beznosko" userId="8bcdeb23-d2dd-465e-bda6-8e644f22b48c" providerId="ADAL" clId="{5C564341-4183-4E9F-8CA3-E68EABD692C2}" dt="2023-05-07T15:47:41.957" v="235" actId="26606"/>
          <ac:spMkLst>
            <pc:docMk/>
            <pc:sldMk cId="0" sldId="262"/>
            <ac:spMk id="9225" creationId="{0E3596DD-156A-473E-9BB3-C6A29F7574E9}"/>
          </ac:spMkLst>
        </pc:spChg>
        <pc:spChg chg="add del">
          <ac:chgData name="Dmitriy Beznosko" userId="8bcdeb23-d2dd-465e-bda6-8e644f22b48c" providerId="ADAL" clId="{5C564341-4183-4E9F-8CA3-E68EABD692C2}" dt="2023-05-07T15:47:41.957" v="235" actId="26606"/>
          <ac:spMkLst>
            <pc:docMk/>
            <pc:sldMk cId="0" sldId="262"/>
            <ac:spMk id="9227" creationId="{2C46C4D6-C474-4E92-B52E-944C1118F7B6}"/>
          </ac:spMkLst>
        </pc:spChg>
        <pc:spChg chg="add">
          <ac:chgData name="Dmitriy Beznosko" userId="8bcdeb23-d2dd-465e-bda6-8e644f22b48c" providerId="ADAL" clId="{5C564341-4183-4E9F-8CA3-E68EABD692C2}" dt="2023-05-07T15:47:42.016" v="236" actId="26606"/>
          <ac:spMkLst>
            <pc:docMk/>
            <pc:sldMk cId="0" sldId="262"/>
            <ac:spMk id="9229" creationId="{9A0D773F-7A7D-4DBB-9DEA-86BB8B8F4BC8}"/>
          </ac:spMkLst>
        </pc:spChg>
        <pc:spChg chg="add">
          <ac:chgData name="Dmitriy Beznosko" userId="8bcdeb23-d2dd-465e-bda6-8e644f22b48c" providerId="ADAL" clId="{5C564341-4183-4E9F-8CA3-E68EABD692C2}" dt="2023-05-07T15:47:42.016" v="236" actId="26606"/>
          <ac:spMkLst>
            <pc:docMk/>
            <pc:sldMk cId="0" sldId="262"/>
            <ac:spMk id="9230" creationId="{7FF47CB7-972F-479F-A36D-9E72D26EC8DA}"/>
          </ac:spMkLst>
        </pc:spChg>
        <pc:spChg chg="add">
          <ac:chgData name="Dmitriy Beznosko" userId="8bcdeb23-d2dd-465e-bda6-8e644f22b48c" providerId="ADAL" clId="{5C564341-4183-4E9F-8CA3-E68EABD692C2}" dt="2023-05-07T15:47:42.016" v="236" actId="26606"/>
          <ac:spMkLst>
            <pc:docMk/>
            <pc:sldMk cId="0" sldId="262"/>
            <ac:spMk id="9231" creationId="{0D153B68-5844-490D-8E67-F616D6D721CA}"/>
          </ac:spMkLst>
        </pc:spChg>
        <pc:graphicFrameChg chg="add mod">
          <ac:chgData name="Dmitriy Beznosko" userId="8bcdeb23-d2dd-465e-bda6-8e644f22b48c" providerId="ADAL" clId="{5C564341-4183-4E9F-8CA3-E68EABD692C2}" dt="2023-05-08T13:48:14.618" v="1166" actId="14100"/>
          <ac:graphicFrameMkLst>
            <pc:docMk/>
            <pc:sldMk cId="0" sldId="262"/>
            <ac:graphicFrameMk id="4" creationId="{263BEC08-DDBF-5260-F6DA-AAB995BB7C2A}"/>
          </ac:graphicFrameMkLst>
        </pc:graphicFrameChg>
        <pc:picChg chg="mod">
          <ac:chgData name="Dmitriy Beznosko" userId="8bcdeb23-d2dd-465e-bda6-8e644f22b48c" providerId="ADAL" clId="{5C564341-4183-4E9F-8CA3-E68EABD692C2}" dt="2023-05-07T15:53:07.028" v="245" actId="1076"/>
          <ac:picMkLst>
            <pc:docMk/>
            <pc:sldMk cId="0" sldId="262"/>
            <ac:picMk id="9220" creationId="{80C7A69C-6991-800E-EC50-65003180D1FB}"/>
          </ac:picMkLst>
        </pc:picChg>
        <pc:picChg chg="del">
          <ac:chgData name="Dmitriy Beznosko" userId="8bcdeb23-d2dd-465e-bda6-8e644f22b48c" providerId="ADAL" clId="{5C564341-4183-4E9F-8CA3-E68EABD692C2}" dt="2023-05-07T15:46:36.879" v="204" actId="478"/>
          <ac:picMkLst>
            <pc:docMk/>
            <pc:sldMk cId="0" sldId="262"/>
            <ac:picMk id="9221" creationId="{C729A788-6264-B3D7-B0B6-28D6E0BBEB00}"/>
          </ac:picMkLst>
        </pc:picChg>
        <pc:picChg chg="del">
          <ac:chgData name="Dmitriy Beznosko" userId="8bcdeb23-d2dd-465e-bda6-8e644f22b48c" providerId="ADAL" clId="{5C564341-4183-4E9F-8CA3-E68EABD692C2}" dt="2023-05-07T15:46:37.879" v="205" actId="478"/>
          <ac:picMkLst>
            <pc:docMk/>
            <pc:sldMk cId="0" sldId="262"/>
            <ac:picMk id="9222" creationId="{D5C24165-ED63-8841-E651-1C90043E7F26}"/>
          </ac:picMkLst>
        </pc:picChg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4066093310" sldId="273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002123798" sldId="274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358045106" sldId="275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513605306" sldId="276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276871168" sldId="277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592458255" sldId="278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55090191" sldId="279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647005197" sldId="280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036014743" sldId="281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541239724" sldId="282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830582190" sldId="283"/>
        </pc:sldMkLst>
      </pc:sldChg>
      <pc:sldChg chg="modSp add del mod">
        <pc:chgData name="Dmitriy Beznosko" userId="8bcdeb23-d2dd-465e-bda6-8e644f22b48c" providerId="ADAL" clId="{5C564341-4183-4E9F-8CA3-E68EABD692C2}" dt="2023-05-07T16:21:47.707" v="522" actId="47"/>
        <pc:sldMkLst>
          <pc:docMk/>
          <pc:sldMk cId="0" sldId="308"/>
        </pc:sldMkLst>
        <pc:spChg chg="mod">
          <ac:chgData name="Dmitriy Beznosko" userId="8bcdeb23-d2dd-465e-bda6-8e644f22b48c" providerId="ADAL" clId="{5C564341-4183-4E9F-8CA3-E68EABD692C2}" dt="2023-05-07T16:21:45.723" v="521" actId="21"/>
          <ac:spMkLst>
            <pc:docMk/>
            <pc:sldMk cId="0" sldId="308"/>
            <ac:spMk id="4" creationId="{E2B21B02-FAC0-DBD1-DE77-73A9D1DC9A6B}"/>
          </ac:spMkLst>
        </pc:spChg>
      </pc:sldChg>
      <pc:sldChg chg="addSp delSp modSp mod">
        <pc:chgData name="Dmitriy Beznosko" userId="8bcdeb23-d2dd-465e-bda6-8e644f22b48c" providerId="ADAL" clId="{5C564341-4183-4E9F-8CA3-E68EABD692C2}" dt="2023-05-07T15:42:18.488" v="9" actId="1076"/>
        <pc:sldMkLst>
          <pc:docMk/>
          <pc:sldMk cId="3524771207" sldId="314"/>
        </pc:sldMkLst>
        <pc:spChg chg="mod">
          <ac:chgData name="Dmitriy Beznosko" userId="8bcdeb23-d2dd-465e-bda6-8e644f22b48c" providerId="ADAL" clId="{5C564341-4183-4E9F-8CA3-E68EABD692C2}" dt="2023-05-07T15:41:50.410" v="3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5C564341-4183-4E9F-8CA3-E68EABD692C2}" dt="2023-05-07T15:42:10.393" v="5" actId="478"/>
          <ac:spMkLst>
            <pc:docMk/>
            <pc:sldMk cId="3524771207" sldId="314"/>
            <ac:spMk id="3" creationId="{F7AB9F74-C32E-2562-49BE-E2BBED2B52B6}"/>
          </ac:spMkLst>
        </pc:spChg>
        <pc:picChg chg="mod">
          <ac:chgData name="Dmitriy Beznosko" userId="8bcdeb23-d2dd-465e-bda6-8e644f22b48c" providerId="ADAL" clId="{5C564341-4183-4E9F-8CA3-E68EABD692C2}" dt="2023-05-07T15:42:18.488" v="9" actId="1076"/>
          <ac:picMkLst>
            <pc:docMk/>
            <pc:sldMk cId="3524771207" sldId="314"/>
            <ac:picMk id="5" creationId="{00000000-0000-0000-0000-000000000000}"/>
          </ac:picMkLst>
        </pc:picChg>
      </pc:sldChg>
      <pc:sldChg chg="addSp delSp modSp new mod setBg chgLayout">
        <pc:chgData name="Dmitriy Beznosko" userId="8bcdeb23-d2dd-465e-bda6-8e644f22b48c" providerId="ADAL" clId="{5C564341-4183-4E9F-8CA3-E68EABD692C2}" dt="2023-05-07T16:07:35.751" v="515" actId="14100"/>
        <pc:sldMkLst>
          <pc:docMk/>
          <pc:sldMk cId="174825675" sldId="315"/>
        </pc:sldMkLst>
        <pc:spChg chg="del mod">
          <ac:chgData name="Dmitriy Beznosko" userId="8bcdeb23-d2dd-465e-bda6-8e644f22b48c" providerId="ADAL" clId="{5C564341-4183-4E9F-8CA3-E68EABD692C2}" dt="2023-05-07T15:57:32.617" v="284" actId="478"/>
          <ac:spMkLst>
            <pc:docMk/>
            <pc:sldMk cId="174825675" sldId="315"/>
            <ac:spMk id="2" creationId="{9B1BA8A3-0F56-ACBB-1853-008D41BC8759}"/>
          </ac:spMkLst>
        </pc:spChg>
        <pc:spChg chg="del">
          <ac:chgData name="Dmitriy Beznosko" userId="8bcdeb23-d2dd-465e-bda6-8e644f22b48c" providerId="ADAL" clId="{5C564341-4183-4E9F-8CA3-E68EABD692C2}" dt="2023-05-07T15:57:35.448" v="285" actId="700"/>
          <ac:spMkLst>
            <pc:docMk/>
            <pc:sldMk cId="174825675" sldId="315"/>
            <ac:spMk id="3" creationId="{C17C0B95-CB02-1D3C-9CB3-C8905113EE68}"/>
          </ac:spMkLst>
        </pc:spChg>
        <pc:spChg chg="add mod ord">
          <ac:chgData name="Dmitriy Beznosko" userId="8bcdeb23-d2dd-465e-bda6-8e644f22b48c" providerId="ADAL" clId="{5C564341-4183-4E9F-8CA3-E68EABD692C2}" dt="2023-05-07T16:03:13.385" v="430" actId="1076"/>
          <ac:spMkLst>
            <pc:docMk/>
            <pc:sldMk cId="174825675" sldId="315"/>
            <ac:spMk id="4" creationId="{96CED9D6-C9E3-A7B3-488F-4EF36DE241C1}"/>
          </ac:spMkLst>
        </pc:spChg>
        <pc:spChg chg="add del mod ord">
          <ac:chgData name="Dmitriy Beznosko" userId="8bcdeb23-d2dd-465e-bda6-8e644f22b48c" providerId="ADAL" clId="{5C564341-4183-4E9F-8CA3-E68EABD692C2}" dt="2023-05-07T16:00:37.322" v="408" actId="12084"/>
          <ac:spMkLst>
            <pc:docMk/>
            <pc:sldMk cId="174825675" sldId="315"/>
            <ac:spMk id="5" creationId="{52E16FF9-1B48-07F6-F725-B5799E6215C0}"/>
          </ac:spMkLst>
        </pc:spChg>
        <pc:spChg chg="add del mod">
          <ac:chgData name="Dmitriy Beznosko" userId="8bcdeb23-d2dd-465e-bda6-8e644f22b48c" providerId="ADAL" clId="{5C564341-4183-4E9F-8CA3-E68EABD692C2}" dt="2023-05-07T15:58:02.083" v="317"/>
          <ac:spMkLst>
            <pc:docMk/>
            <pc:sldMk cId="174825675" sldId="315"/>
            <ac:spMk id="6" creationId="{E7C3FC45-6DE0-05AF-E4D9-3214289149A0}"/>
          </ac:spMkLst>
        </pc:spChg>
        <pc:spChg chg="add del mod">
          <ac:chgData name="Dmitriy Beznosko" userId="8bcdeb23-d2dd-465e-bda6-8e644f22b48c" providerId="ADAL" clId="{5C564341-4183-4E9F-8CA3-E68EABD692C2}" dt="2023-05-07T16:00:18.055" v="406" actId="478"/>
          <ac:spMkLst>
            <pc:docMk/>
            <pc:sldMk cId="174825675" sldId="315"/>
            <ac:spMk id="9" creationId="{061E4C96-2EDD-24B5-C314-85CBB040A4DC}"/>
          </ac:spMkLst>
        </pc:spChg>
        <pc:spChg chg="add">
          <ac:chgData name="Dmitriy Beznosko" userId="8bcdeb23-d2dd-465e-bda6-8e644f22b48c" providerId="ADAL" clId="{5C564341-4183-4E9F-8CA3-E68EABD692C2}" dt="2023-05-07T16:00:28.107" v="407" actId="26606"/>
          <ac:spMkLst>
            <pc:docMk/>
            <pc:sldMk cId="174825675" sldId="315"/>
            <ac:spMk id="13" creationId="{131BAD53-4E89-4F62-BBB7-26359763ED39}"/>
          </ac:spMkLst>
        </pc:spChg>
        <pc:spChg chg="add">
          <ac:chgData name="Dmitriy Beznosko" userId="8bcdeb23-d2dd-465e-bda6-8e644f22b48c" providerId="ADAL" clId="{5C564341-4183-4E9F-8CA3-E68EABD692C2}" dt="2023-05-07T16:00:28.107" v="407" actId="26606"/>
          <ac:spMkLst>
            <pc:docMk/>
            <pc:sldMk cId="174825675" sldId="315"/>
            <ac:spMk id="15" creationId="{62756DA2-40EB-4C6F-B962-5822FFB54FB6}"/>
          </ac:spMkLst>
        </pc:spChg>
        <pc:graphicFrameChg chg="add mod">
          <ac:chgData name="Dmitriy Beznosko" userId="8bcdeb23-d2dd-465e-bda6-8e644f22b48c" providerId="ADAL" clId="{5C564341-4183-4E9F-8CA3-E68EABD692C2}" dt="2023-05-07T16:07:35.751" v="515" actId="14100"/>
          <ac:graphicFrameMkLst>
            <pc:docMk/>
            <pc:sldMk cId="174825675" sldId="315"/>
            <ac:graphicFrameMk id="10" creationId="{AEB4544D-F806-43A4-A14F-7F7EE518992B}"/>
          </ac:graphicFrameMkLst>
        </pc:graphicFrameChg>
        <pc:picChg chg="add mod">
          <ac:chgData name="Dmitriy Beznosko" userId="8bcdeb23-d2dd-465e-bda6-8e644f22b48c" providerId="ADAL" clId="{5C564341-4183-4E9F-8CA3-E68EABD692C2}" dt="2023-05-07T16:02:56.677" v="425" actId="1076"/>
          <ac:picMkLst>
            <pc:docMk/>
            <pc:sldMk cId="174825675" sldId="315"/>
            <ac:picMk id="8" creationId="{AD40EDDA-FD04-B201-DC02-3F8F7BE87566}"/>
          </ac:picMkLst>
        </pc:picChg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400536314" sldId="315"/>
        </pc:sldMkLst>
      </pc:sldChg>
      <pc:sldChg chg="new del">
        <pc:chgData name="Dmitriy Beznosko" userId="8bcdeb23-d2dd-465e-bda6-8e644f22b48c" providerId="ADAL" clId="{5C564341-4183-4E9F-8CA3-E68EABD692C2}" dt="2023-05-07T15:43:00.447" v="11" actId="47"/>
        <pc:sldMkLst>
          <pc:docMk/>
          <pc:sldMk cId="4033175856" sldId="315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072187809" sldId="316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3656435568" sldId="317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516032706" sldId="318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976960971" sldId="319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534059571" sldId="320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907505130" sldId="321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4109546863" sldId="322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2539596962" sldId="323"/>
        </pc:sldMkLst>
      </pc:sldChg>
      <pc:sldChg chg="del">
        <pc:chgData name="Dmitriy Beznosko" userId="8bcdeb23-d2dd-465e-bda6-8e644f22b48c" providerId="ADAL" clId="{5C564341-4183-4E9F-8CA3-E68EABD692C2}" dt="2023-05-07T15:41:41.259" v="0" actId="47"/>
        <pc:sldMkLst>
          <pc:docMk/>
          <pc:sldMk cId="1988354993" sldId="324"/>
        </pc:sldMkLst>
      </pc:sldChg>
      <pc:sldChg chg="addSp delSp modSp add mod setBg modAnim">
        <pc:chgData name="Dmitriy Beznosko" userId="8bcdeb23-d2dd-465e-bda6-8e644f22b48c" providerId="ADAL" clId="{5C564341-4183-4E9F-8CA3-E68EABD692C2}" dt="2023-05-07T16:24:46.202" v="570"/>
        <pc:sldMkLst>
          <pc:docMk/>
          <pc:sldMk cId="0" sldId="338"/>
        </pc:sldMkLst>
        <pc:spChg chg="add mod">
          <ac:chgData name="Dmitriy Beznosko" userId="8bcdeb23-d2dd-465e-bda6-8e644f22b48c" providerId="ADAL" clId="{5C564341-4183-4E9F-8CA3-E68EABD692C2}" dt="2023-05-07T16:24:46.202" v="570"/>
          <ac:spMkLst>
            <pc:docMk/>
            <pc:sldMk cId="0" sldId="338"/>
            <ac:spMk id="4" creationId="{8BFCF991-7D0F-6E50-2F01-1B63579557B4}"/>
          </ac:spMkLst>
        </pc:spChg>
        <pc:spChg chg="add mod">
          <ac:chgData name="Dmitriy Beznosko" userId="8bcdeb23-d2dd-465e-bda6-8e644f22b48c" providerId="ADAL" clId="{5C564341-4183-4E9F-8CA3-E68EABD692C2}" dt="2023-05-07T16:24:46.202" v="570"/>
          <ac:spMkLst>
            <pc:docMk/>
            <pc:sldMk cId="0" sldId="338"/>
            <ac:spMk id="5" creationId="{3895CF73-77A6-F20A-7F79-84A8D3BD3136}"/>
          </ac:spMkLst>
        </pc:spChg>
        <pc:spChg chg="add mod">
          <ac:chgData name="Dmitriy Beznosko" userId="8bcdeb23-d2dd-465e-bda6-8e644f22b48c" providerId="ADAL" clId="{5C564341-4183-4E9F-8CA3-E68EABD692C2}" dt="2023-05-07T16:24:46.202" v="570"/>
          <ac:spMkLst>
            <pc:docMk/>
            <pc:sldMk cId="0" sldId="338"/>
            <ac:spMk id="7" creationId="{CFE2BB33-DDC1-8CB2-8E40-D3393F100969}"/>
          </ac:spMkLst>
        </pc:spChg>
        <pc:spChg chg="add mod">
          <ac:chgData name="Dmitriy Beznosko" userId="8bcdeb23-d2dd-465e-bda6-8e644f22b48c" providerId="ADAL" clId="{5C564341-4183-4E9F-8CA3-E68EABD692C2}" dt="2023-05-07T16:24:46.202" v="570"/>
          <ac:spMkLst>
            <pc:docMk/>
            <pc:sldMk cId="0" sldId="338"/>
            <ac:spMk id="8" creationId="{ACC8828B-54D9-19CC-5D71-9D957A6B08E8}"/>
          </ac:spMkLst>
        </pc:spChg>
        <pc:spChg chg="add mod">
          <ac:chgData name="Dmitriy Beznosko" userId="8bcdeb23-d2dd-465e-bda6-8e644f22b48c" providerId="ADAL" clId="{5C564341-4183-4E9F-8CA3-E68EABD692C2}" dt="2023-05-07T16:24:46.202" v="570"/>
          <ac:spMkLst>
            <pc:docMk/>
            <pc:sldMk cId="0" sldId="338"/>
            <ac:spMk id="9" creationId="{B09F6478-4993-F3D8-FCEF-D1970A328BDF}"/>
          </ac:spMkLst>
        </pc:spChg>
        <pc:spChg chg="mod">
          <ac:chgData name="Dmitriy Beznosko" userId="8bcdeb23-d2dd-465e-bda6-8e644f22b48c" providerId="ADAL" clId="{5C564341-4183-4E9F-8CA3-E68EABD692C2}" dt="2023-05-07T16:21:31.028" v="518" actId="478"/>
          <ac:spMkLst>
            <pc:docMk/>
            <pc:sldMk cId="0" sldId="338"/>
            <ac:spMk id="27655" creationId="{1004E5C3-58CC-2A6B-F9A1-6E548AA1823A}"/>
          </ac:spMkLst>
        </pc:spChg>
        <pc:spChg chg="mod">
          <ac:chgData name="Dmitriy Beznosko" userId="8bcdeb23-d2dd-465e-bda6-8e644f22b48c" providerId="ADAL" clId="{5C564341-4183-4E9F-8CA3-E68EABD692C2}" dt="2023-05-07T16:21:31.028" v="518" actId="478"/>
          <ac:spMkLst>
            <pc:docMk/>
            <pc:sldMk cId="0" sldId="338"/>
            <ac:spMk id="27656" creationId="{D8DAB1D0-C5D1-E347-1627-57014BECB06F}"/>
          </ac:spMkLst>
        </pc:spChg>
        <pc:spChg chg="del">
          <ac:chgData name="Dmitriy Beznosko" userId="8bcdeb23-d2dd-465e-bda6-8e644f22b48c" providerId="ADAL" clId="{5C564341-4183-4E9F-8CA3-E68EABD692C2}" dt="2023-05-07T16:21:31.028" v="518" actId="478"/>
          <ac:spMkLst>
            <pc:docMk/>
            <pc:sldMk cId="0" sldId="338"/>
            <ac:spMk id="27657" creationId="{F8F2C1D6-4AA2-27B6-EED5-F32A21614B05}"/>
          </ac:spMkLst>
        </pc:spChg>
        <pc:spChg chg="mod">
          <ac:chgData name="Dmitriy Beznosko" userId="8bcdeb23-d2dd-465e-bda6-8e644f22b48c" providerId="ADAL" clId="{5C564341-4183-4E9F-8CA3-E68EABD692C2}" dt="2023-05-07T16:21:31.028" v="518" actId="478"/>
          <ac:spMkLst>
            <pc:docMk/>
            <pc:sldMk cId="0" sldId="338"/>
            <ac:spMk id="27658" creationId="{E73B5459-F4A0-D7F9-507E-3B26872FD38E}"/>
          </ac:spMkLst>
        </pc:spChg>
        <pc:spChg chg="mod">
          <ac:chgData name="Dmitriy Beznosko" userId="8bcdeb23-d2dd-465e-bda6-8e644f22b48c" providerId="ADAL" clId="{5C564341-4183-4E9F-8CA3-E68EABD692C2}" dt="2023-05-07T16:21:31.028" v="518" actId="478"/>
          <ac:spMkLst>
            <pc:docMk/>
            <pc:sldMk cId="0" sldId="338"/>
            <ac:spMk id="27659" creationId="{0F8940A2-9BC0-1BCA-68D4-C21294C4F4FC}"/>
          </ac:spMkLst>
        </pc:spChg>
        <pc:spChg chg="mod">
          <ac:chgData name="Dmitriy Beznosko" userId="8bcdeb23-d2dd-465e-bda6-8e644f22b48c" providerId="ADAL" clId="{5C564341-4183-4E9F-8CA3-E68EABD692C2}" dt="2023-05-07T16:22:06.522" v="527" actId="26606"/>
          <ac:spMkLst>
            <pc:docMk/>
            <pc:sldMk cId="0" sldId="338"/>
            <ac:spMk id="96258" creationId="{D8D0D4D0-A0CB-B820-6D31-087D3173BFEE}"/>
          </ac:spMkLst>
        </pc:spChg>
        <pc:spChg chg="del mod">
          <ac:chgData name="Dmitriy Beznosko" userId="8bcdeb23-d2dd-465e-bda6-8e644f22b48c" providerId="ADAL" clId="{5C564341-4183-4E9F-8CA3-E68EABD692C2}" dt="2023-05-07T16:22:56.034" v="550" actId="12084"/>
          <ac:spMkLst>
            <pc:docMk/>
            <pc:sldMk cId="0" sldId="338"/>
            <ac:spMk id="96259" creationId="{EE6EBC9E-7276-7E04-A8AF-58B6C2AA84F4}"/>
          </ac:spMkLst>
        </pc:spChg>
        <pc:spChg chg="add">
          <ac:chgData name="Dmitriy Beznosko" userId="8bcdeb23-d2dd-465e-bda6-8e644f22b48c" providerId="ADAL" clId="{5C564341-4183-4E9F-8CA3-E68EABD692C2}" dt="2023-05-07T16:22:06.522" v="527" actId="26606"/>
          <ac:spMkLst>
            <pc:docMk/>
            <pc:sldMk cId="0" sldId="338"/>
            <ac:spMk id="96264" creationId="{61293230-B0F6-45B1-96D1-13D18E242995}"/>
          </ac:spMkLst>
        </pc:spChg>
        <pc:spChg chg="add">
          <ac:chgData name="Dmitriy Beznosko" userId="8bcdeb23-d2dd-465e-bda6-8e644f22b48c" providerId="ADAL" clId="{5C564341-4183-4E9F-8CA3-E68EABD692C2}" dt="2023-05-07T16:22:06.522" v="527" actId="26606"/>
          <ac:spMkLst>
            <pc:docMk/>
            <pc:sldMk cId="0" sldId="338"/>
            <ac:spMk id="96266" creationId="{627FF48C-AF46-4D52-998F-ED0BDDEEF2E1}"/>
          </ac:spMkLst>
        </pc:spChg>
        <pc:grpChg chg="add mod">
          <ac:chgData name="Dmitriy Beznosko" userId="8bcdeb23-d2dd-465e-bda6-8e644f22b48c" providerId="ADAL" clId="{5C564341-4183-4E9F-8CA3-E68EABD692C2}" dt="2023-05-07T16:24:46.202" v="570"/>
          <ac:grpSpMkLst>
            <pc:docMk/>
            <pc:sldMk cId="0" sldId="338"/>
            <ac:grpSpMk id="3" creationId="{9C27B3D3-FC0F-9227-CD17-2274001CEFD5}"/>
          </ac:grpSpMkLst>
        </pc:grpChg>
        <pc:grpChg chg="add mod">
          <ac:chgData name="Dmitriy Beznosko" userId="8bcdeb23-d2dd-465e-bda6-8e644f22b48c" providerId="ADAL" clId="{5C564341-4183-4E9F-8CA3-E68EABD692C2}" dt="2023-05-07T16:24:46.202" v="570"/>
          <ac:grpSpMkLst>
            <pc:docMk/>
            <pc:sldMk cId="0" sldId="338"/>
            <ac:grpSpMk id="6" creationId="{D0A60001-8F3A-A259-16AE-7F3D4F25CD40}"/>
          </ac:grpSpMkLst>
        </pc:grpChg>
        <pc:grpChg chg="del mod">
          <ac:chgData name="Dmitriy Beznosko" userId="8bcdeb23-d2dd-465e-bda6-8e644f22b48c" providerId="ADAL" clId="{5C564341-4183-4E9F-8CA3-E68EABD692C2}" dt="2023-05-07T16:21:32.779" v="519" actId="478"/>
          <ac:grpSpMkLst>
            <pc:docMk/>
            <pc:sldMk cId="0" sldId="338"/>
            <ac:grpSpMk id="27652" creationId="{40BF2C7A-0B72-C4F3-D803-E5F473D4F236}"/>
          </ac:grpSpMkLst>
        </pc:grpChg>
        <pc:graphicFrameChg chg="add mod">
          <ac:chgData name="Dmitriy Beznosko" userId="8bcdeb23-d2dd-465e-bda6-8e644f22b48c" providerId="ADAL" clId="{5C564341-4183-4E9F-8CA3-E68EABD692C2}" dt="2023-05-07T16:23:57.441" v="568" actId="12100"/>
          <ac:graphicFrameMkLst>
            <pc:docMk/>
            <pc:sldMk cId="0" sldId="338"/>
            <ac:graphicFrameMk id="2" creationId="{78426C70-992D-4F2F-FD02-CB3DF1A28E36}"/>
          </ac:graphicFrameMkLst>
        </pc:graphicFrameChg>
        <pc:picChg chg="mod">
          <ac:chgData name="Dmitriy Beznosko" userId="8bcdeb23-d2dd-465e-bda6-8e644f22b48c" providerId="ADAL" clId="{5C564341-4183-4E9F-8CA3-E68EABD692C2}" dt="2023-05-07T16:23:30.669" v="562" actId="1076"/>
          <ac:picMkLst>
            <pc:docMk/>
            <pc:sldMk cId="0" sldId="338"/>
            <ac:picMk id="27653" creationId="{590C53C1-1BAE-5F47-4A52-3B26D335522F}"/>
          </ac:picMkLst>
        </pc:picChg>
        <pc:picChg chg="mod">
          <ac:chgData name="Dmitriy Beznosko" userId="8bcdeb23-d2dd-465e-bda6-8e644f22b48c" providerId="ADAL" clId="{5C564341-4183-4E9F-8CA3-E68EABD692C2}" dt="2023-05-07T16:23:13.422" v="553" actId="1076"/>
          <ac:picMkLst>
            <pc:docMk/>
            <pc:sldMk cId="0" sldId="338"/>
            <ac:picMk id="27654" creationId="{2308A3F7-1B02-1106-2960-C5B556F039E9}"/>
          </ac:picMkLst>
        </pc:picChg>
      </pc:sldChg>
      <pc:sldChg chg="addSp delSp modSp add mod setBg modAnim">
        <pc:chgData name="Dmitriy Beznosko" userId="8bcdeb23-d2dd-465e-bda6-8e644f22b48c" providerId="ADAL" clId="{5C564341-4183-4E9F-8CA3-E68EABD692C2}" dt="2023-05-07T16:28:13.056" v="662" actId="20577"/>
        <pc:sldMkLst>
          <pc:docMk/>
          <pc:sldMk cId="0" sldId="339"/>
        </pc:sldMkLst>
        <pc:spChg chg="add del mod">
          <ac:chgData name="Dmitriy Beznosko" userId="8bcdeb23-d2dd-465e-bda6-8e644f22b48c" providerId="ADAL" clId="{5C564341-4183-4E9F-8CA3-E68EABD692C2}" dt="2023-05-07T16:25:31.393" v="576" actId="478"/>
          <ac:spMkLst>
            <pc:docMk/>
            <pc:sldMk cId="0" sldId="339"/>
            <ac:spMk id="4" creationId="{E6B495E0-F465-94A9-0361-56036D5BB168}"/>
          </ac:spMkLst>
        </pc:spChg>
        <pc:spChg chg="mod">
          <ac:chgData name="Dmitriy Beznosko" userId="8bcdeb23-d2dd-465e-bda6-8e644f22b48c" providerId="ADAL" clId="{5C564341-4183-4E9F-8CA3-E68EABD692C2}" dt="2023-05-07T16:28:13.056" v="662" actId="20577"/>
          <ac:spMkLst>
            <pc:docMk/>
            <pc:sldMk cId="0" sldId="339"/>
            <ac:spMk id="97292" creationId="{3D2BE342-C488-66F5-46A9-F3B3AB8A78D0}"/>
          </ac:spMkLst>
        </pc:spChg>
        <pc:spChg chg="del mod">
          <ac:chgData name="Dmitriy Beznosko" userId="8bcdeb23-d2dd-465e-bda6-8e644f22b48c" providerId="ADAL" clId="{5C564341-4183-4E9F-8CA3-E68EABD692C2}" dt="2023-05-07T16:26:29.893" v="611" actId="12084"/>
          <ac:spMkLst>
            <pc:docMk/>
            <pc:sldMk cId="0" sldId="339"/>
            <ac:spMk id="97293" creationId="{E1482844-0BAF-5EE7-5DD0-51EF2C50A30C}"/>
          </ac:spMkLst>
        </pc:spChg>
        <pc:spChg chg="add">
          <ac:chgData name="Dmitriy Beznosko" userId="8bcdeb23-d2dd-465e-bda6-8e644f22b48c" providerId="ADAL" clId="{5C564341-4183-4E9F-8CA3-E68EABD692C2}" dt="2023-05-07T16:26:25.394" v="610" actId="26606"/>
          <ac:spMkLst>
            <pc:docMk/>
            <pc:sldMk cId="0" sldId="339"/>
            <ac:spMk id="97298" creationId="{61293230-B0F6-45B1-96D1-13D18E242995}"/>
          </ac:spMkLst>
        </pc:spChg>
        <pc:spChg chg="add">
          <ac:chgData name="Dmitriy Beznosko" userId="8bcdeb23-d2dd-465e-bda6-8e644f22b48c" providerId="ADAL" clId="{5C564341-4183-4E9F-8CA3-E68EABD692C2}" dt="2023-05-07T16:26:25.394" v="610" actId="26606"/>
          <ac:spMkLst>
            <pc:docMk/>
            <pc:sldMk cId="0" sldId="339"/>
            <ac:spMk id="97300" creationId="{627FF48C-AF46-4D52-998F-ED0BDDEEF2E1}"/>
          </ac:spMkLst>
        </pc:spChg>
        <pc:grpChg chg="del">
          <ac:chgData name="Dmitriy Beznosko" userId="8bcdeb23-d2dd-465e-bda6-8e644f22b48c" providerId="ADAL" clId="{5C564341-4183-4E9F-8CA3-E68EABD692C2}" dt="2023-05-07T16:25:33.369" v="577" actId="478"/>
          <ac:grpSpMkLst>
            <pc:docMk/>
            <pc:sldMk cId="0" sldId="339"/>
            <ac:grpSpMk id="33794" creationId="{9C27B3D3-FC0F-9227-CD17-2274001CEFD5}"/>
          </ac:grpSpMkLst>
        </pc:grpChg>
        <pc:graphicFrameChg chg="add mod">
          <ac:chgData name="Dmitriy Beznosko" userId="8bcdeb23-d2dd-465e-bda6-8e644f22b48c" providerId="ADAL" clId="{5C564341-4183-4E9F-8CA3-E68EABD692C2}" dt="2023-05-07T16:28:04.391" v="659" actId="20577"/>
          <ac:graphicFrameMkLst>
            <pc:docMk/>
            <pc:sldMk cId="0" sldId="339"/>
            <ac:graphicFrameMk id="5" creationId="{8A476646-4264-2DE1-D4D1-C964F961D147}"/>
          </ac:graphicFrameMkLst>
        </pc:graphicFrameChg>
        <pc:picChg chg="add mod">
          <ac:chgData name="Dmitriy Beznosko" userId="8bcdeb23-d2dd-465e-bda6-8e644f22b48c" providerId="ADAL" clId="{5C564341-4183-4E9F-8CA3-E68EABD692C2}" dt="2023-05-07T16:26:25.394" v="610" actId="26606"/>
          <ac:picMkLst>
            <pc:docMk/>
            <pc:sldMk cId="0" sldId="339"/>
            <ac:picMk id="3" creationId="{12F3356E-D1E4-87BD-B2B3-E30CFF68226E}"/>
          </ac:picMkLst>
        </pc:picChg>
        <pc:picChg chg="mod">
          <ac:chgData name="Dmitriy Beznosko" userId="8bcdeb23-d2dd-465e-bda6-8e644f22b48c" providerId="ADAL" clId="{5C564341-4183-4E9F-8CA3-E68EABD692C2}" dt="2023-05-07T16:26:25.394" v="610" actId="26606"/>
          <ac:picMkLst>
            <pc:docMk/>
            <pc:sldMk cId="0" sldId="339"/>
            <ac:picMk id="33797" creationId="{438D169A-E628-46AE-D9F8-65C245D1B2D5}"/>
          </ac:picMkLst>
        </pc:picChg>
      </pc:sldChg>
      <pc:sldChg chg="addSp delSp modSp add mod setBg modAnim">
        <pc:chgData name="Dmitriy Beznosko" userId="8bcdeb23-d2dd-465e-bda6-8e644f22b48c" providerId="ADAL" clId="{5C564341-4183-4E9F-8CA3-E68EABD692C2}" dt="2023-05-08T13:56:53.287" v="1167" actId="12100"/>
        <pc:sldMkLst>
          <pc:docMk/>
          <pc:sldMk cId="0" sldId="340"/>
        </pc:sldMkLst>
        <pc:spChg chg="add del mod">
          <ac:chgData name="Dmitriy Beznosko" userId="8bcdeb23-d2dd-465e-bda6-8e644f22b48c" providerId="ADAL" clId="{5C564341-4183-4E9F-8CA3-E68EABD692C2}" dt="2023-05-07T16:43:53.894" v="720" actId="478"/>
          <ac:spMkLst>
            <pc:docMk/>
            <pc:sldMk cId="0" sldId="340"/>
            <ac:spMk id="4" creationId="{E6E1E079-C6E0-A5C0-B001-EB2A4794BB44}"/>
          </ac:spMkLst>
        </pc:spChg>
        <pc:spChg chg="add del mod">
          <ac:chgData name="Dmitriy Beznosko" userId="8bcdeb23-d2dd-465e-bda6-8e644f22b48c" providerId="ADAL" clId="{5C564341-4183-4E9F-8CA3-E68EABD692C2}" dt="2023-05-07T16:43:46.935" v="718" actId="478"/>
          <ac:spMkLst>
            <pc:docMk/>
            <pc:sldMk cId="0" sldId="340"/>
            <ac:spMk id="7" creationId="{2852F0BF-B597-1CC3-76F3-BA41553699A2}"/>
          </ac:spMkLst>
        </pc:spChg>
        <pc:spChg chg="mod">
          <ac:chgData name="Dmitriy Beznosko" userId="8bcdeb23-d2dd-465e-bda6-8e644f22b48c" providerId="ADAL" clId="{5C564341-4183-4E9F-8CA3-E68EABD692C2}" dt="2023-05-07T16:44:09.904" v="722" actId="26606"/>
          <ac:spMkLst>
            <pc:docMk/>
            <pc:sldMk cId="0" sldId="340"/>
            <ac:spMk id="98316" creationId="{13C4A3AF-86ED-6F99-9159-609A68733F40}"/>
          </ac:spMkLst>
        </pc:spChg>
        <pc:spChg chg="del mod">
          <ac:chgData name="Dmitriy Beznosko" userId="8bcdeb23-d2dd-465e-bda6-8e644f22b48c" providerId="ADAL" clId="{5C564341-4183-4E9F-8CA3-E68EABD692C2}" dt="2023-05-07T16:44:15.443" v="723" actId="12084"/>
          <ac:spMkLst>
            <pc:docMk/>
            <pc:sldMk cId="0" sldId="340"/>
            <ac:spMk id="98317" creationId="{5C3B8E4B-F3F2-A950-2786-82B9148EA79D}"/>
          </ac:spMkLst>
        </pc:spChg>
        <pc:spChg chg="add">
          <ac:chgData name="Dmitriy Beznosko" userId="8bcdeb23-d2dd-465e-bda6-8e644f22b48c" providerId="ADAL" clId="{5C564341-4183-4E9F-8CA3-E68EABD692C2}" dt="2023-05-07T16:44:09.904" v="722" actId="26606"/>
          <ac:spMkLst>
            <pc:docMk/>
            <pc:sldMk cId="0" sldId="340"/>
            <ac:spMk id="98322" creationId="{61293230-B0F6-45B1-96D1-13D18E242995}"/>
          </ac:spMkLst>
        </pc:spChg>
        <pc:spChg chg="add">
          <ac:chgData name="Dmitriy Beznosko" userId="8bcdeb23-d2dd-465e-bda6-8e644f22b48c" providerId="ADAL" clId="{5C564341-4183-4E9F-8CA3-E68EABD692C2}" dt="2023-05-07T16:44:09.904" v="722" actId="26606"/>
          <ac:spMkLst>
            <pc:docMk/>
            <pc:sldMk cId="0" sldId="340"/>
            <ac:spMk id="98324" creationId="{DB74BAD7-F0FC-4719-A31F-1ABDB62116DA}"/>
          </ac:spMkLst>
        </pc:spChg>
        <pc:grpChg chg="del">
          <ac:chgData name="Dmitriy Beznosko" userId="8bcdeb23-d2dd-465e-bda6-8e644f22b48c" providerId="ADAL" clId="{5C564341-4183-4E9F-8CA3-E68EABD692C2}" dt="2023-05-07T16:43:44.294" v="717" actId="478"/>
          <ac:grpSpMkLst>
            <pc:docMk/>
            <pc:sldMk cId="0" sldId="340"/>
            <ac:grpSpMk id="39938" creationId="{9AC58AA1-DBA8-A4BF-272C-58E149420A3C}"/>
          </ac:grpSpMkLst>
        </pc:grpChg>
        <pc:graphicFrameChg chg="add mod">
          <ac:chgData name="Dmitriy Beznosko" userId="8bcdeb23-d2dd-465e-bda6-8e644f22b48c" providerId="ADAL" clId="{5C564341-4183-4E9F-8CA3-E68EABD692C2}" dt="2023-05-08T13:56:53.287" v="1167" actId="12100"/>
          <ac:graphicFrameMkLst>
            <pc:docMk/>
            <pc:sldMk cId="0" sldId="340"/>
            <ac:graphicFrameMk id="8" creationId="{F74108C3-6FE0-088D-1538-6E3BD74154C5}"/>
          </ac:graphicFrameMkLst>
        </pc:graphicFrameChg>
        <pc:picChg chg="add mod ord modCrop">
          <ac:chgData name="Dmitriy Beznosko" userId="8bcdeb23-d2dd-465e-bda6-8e644f22b48c" providerId="ADAL" clId="{5C564341-4183-4E9F-8CA3-E68EABD692C2}" dt="2023-05-07T16:44:09.904" v="722" actId="26606"/>
          <ac:picMkLst>
            <pc:docMk/>
            <pc:sldMk cId="0" sldId="340"/>
            <ac:picMk id="3" creationId="{BD99EB9F-B0CA-3D7A-EF0A-9533786FEA77}"/>
          </ac:picMkLst>
        </pc:picChg>
        <pc:picChg chg="add mod">
          <ac:chgData name="Dmitriy Beznosko" userId="8bcdeb23-d2dd-465e-bda6-8e644f22b48c" providerId="ADAL" clId="{5C564341-4183-4E9F-8CA3-E68EABD692C2}" dt="2023-05-07T16:44:09.904" v="722" actId="26606"/>
          <ac:picMkLst>
            <pc:docMk/>
            <pc:sldMk cId="0" sldId="340"/>
            <ac:picMk id="6" creationId="{9FACA1EE-9F00-ACB3-DC29-2711D8CF325E}"/>
          </ac:picMkLst>
        </pc:picChg>
        <pc:picChg chg="mod">
          <ac:chgData name="Dmitriy Beznosko" userId="8bcdeb23-d2dd-465e-bda6-8e644f22b48c" providerId="ADAL" clId="{5C564341-4183-4E9F-8CA3-E68EABD692C2}" dt="2023-05-07T16:44:09.904" v="722" actId="26606"/>
          <ac:picMkLst>
            <pc:docMk/>
            <pc:sldMk cId="0" sldId="340"/>
            <ac:picMk id="39941" creationId="{7C8277C1-2C28-2D61-5068-352C1BB32B6B}"/>
          </ac:picMkLst>
        </pc:picChg>
      </pc:sldChg>
      <pc:sldChg chg="addSp delSp modSp new mod setBg">
        <pc:chgData name="Dmitriy Beznosko" userId="8bcdeb23-d2dd-465e-bda6-8e644f22b48c" providerId="ADAL" clId="{5C564341-4183-4E9F-8CA3-E68EABD692C2}" dt="2023-05-07T16:56:12.046" v="1140" actId="404"/>
        <pc:sldMkLst>
          <pc:docMk/>
          <pc:sldMk cId="2420982346" sldId="341"/>
        </pc:sldMkLst>
        <pc:spChg chg="mod">
          <ac:chgData name="Dmitriy Beznosko" userId="8bcdeb23-d2dd-465e-bda6-8e644f22b48c" providerId="ADAL" clId="{5C564341-4183-4E9F-8CA3-E68EABD692C2}" dt="2023-05-07T16:55:20.816" v="1124" actId="26606"/>
          <ac:spMkLst>
            <pc:docMk/>
            <pc:sldMk cId="2420982346" sldId="341"/>
            <ac:spMk id="2" creationId="{4F56D6C6-B3A6-CA29-6424-203FF19237E6}"/>
          </ac:spMkLst>
        </pc:spChg>
        <pc:spChg chg="add del mod">
          <ac:chgData name="Dmitriy Beznosko" userId="8bcdeb23-d2dd-465e-bda6-8e644f22b48c" providerId="ADAL" clId="{5C564341-4183-4E9F-8CA3-E68EABD692C2}" dt="2023-05-07T16:55:31.163" v="1127" actId="12084"/>
          <ac:spMkLst>
            <pc:docMk/>
            <pc:sldMk cId="2420982346" sldId="341"/>
            <ac:spMk id="3" creationId="{B69B2E6F-71F1-5F6A-AD5F-65F18B92D7C1}"/>
          </ac:spMkLst>
        </pc:spChg>
        <pc:spChg chg="add del mod">
          <ac:chgData name="Dmitriy Beznosko" userId="8bcdeb23-d2dd-465e-bda6-8e644f22b48c" providerId="ADAL" clId="{5C564341-4183-4E9F-8CA3-E68EABD692C2}" dt="2023-05-07T16:46:01.394" v="782"/>
          <ac:spMkLst>
            <pc:docMk/>
            <pc:sldMk cId="2420982346" sldId="341"/>
            <ac:spMk id="4" creationId="{5E35AD27-9594-0614-6211-B2508319DF4D}"/>
          </ac:spMkLst>
        </pc:spChg>
        <pc:spChg chg="add del mod">
          <ac:chgData name="Dmitriy Beznosko" userId="8bcdeb23-d2dd-465e-bda6-8e644f22b48c" providerId="ADAL" clId="{5C564341-4183-4E9F-8CA3-E68EABD692C2}" dt="2023-05-07T16:51:35.364" v="1004" actId="931"/>
          <ac:spMkLst>
            <pc:docMk/>
            <pc:sldMk cId="2420982346" sldId="341"/>
            <ac:spMk id="7" creationId="{1A450C3E-A8A1-9DFF-BE04-349249F65426}"/>
          </ac:spMkLst>
        </pc:spChg>
        <pc:spChg chg="add del mod">
          <ac:chgData name="Dmitriy Beznosko" userId="8bcdeb23-d2dd-465e-bda6-8e644f22b48c" providerId="ADAL" clId="{5C564341-4183-4E9F-8CA3-E68EABD692C2}" dt="2023-05-07T16:55:26.099" v="1126" actId="1076"/>
          <ac:spMkLst>
            <pc:docMk/>
            <pc:sldMk cId="2420982346" sldId="341"/>
            <ac:spMk id="10" creationId="{0999177F-CD86-2DCA-0C5B-8B0E0EA77540}"/>
          </ac:spMkLst>
        </pc:spChg>
        <pc:spChg chg="add del">
          <ac:chgData name="Dmitriy Beznosko" userId="8bcdeb23-d2dd-465e-bda6-8e644f22b48c" providerId="ADAL" clId="{5C564341-4183-4E9F-8CA3-E68EABD692C2}" dt="2023-05-07T16:54:21.140" v="1034" actId="26606"/>
          <ac:spMkLst>
            <pc:docMk/>
            <pc:sldMk cId="2420982346" sldId="341"/>
            <ac:spMk id="14" creationId="{F821940F-7A1D-4ACC-85B4-A932898ABB37}"/>
          </ac:spMkLst>
        </pc:spChg>
        <pc:spChg chg="add">
          <ac:chgData name="Dmitriy Beznosko" userId="8bcdeb23-d2dd-465e-bda6-8e644f22b48c" providerId="ADAL" clId="{5C564341-4183-4E9F-8CA3-E68EABD692C2}" dt="2023-05-07T16:55:20.816" v="1124" actId="26606"/>
          <ac:spMkLst>
            <pc:docMk/>
            <pc:sldMk cId="2420982346" sldId="341"/>
            <ac:spMk id="15" creationId="{160022CF-D73B-45FB-8DD4-1B1C0C92E702}"/>
          </ac:spMkLst>
        </pc:spChg>
        <pc:spChg chg="add del">
          <ac:chgData name="Dmitriy Beznosko" userId="8bcdeb23-d2dd-465e-bda6-8e644f22b48c" providerId="ADAL" clId="{5C564341-4183-4E9F-8CA3-E68EABD692C2}" dt="2023-05-07T16:54:21.140" v="1034" actId="26606"/>
          <ac:spMkLst>
            <pc:docMk/>
            <pc:sldMk cId="2420982346" sldId="341"/>
            <ac:spMk id="16" creationId="{FBCF16F5-E0AF-4144-B7AF-BDDCDF8D5917}"/>
          </ac:spMkLst>
        </pc:spChg>
        <pc:spChg chg="add">
          <ac:chgData name="Dmitriy Beznosko" userId="8bcdeb23-d2dd-465e-bda6-8e644f22b48c" providerId="ADAL" clId="{5C564341-4183-4E9F-8CA3-E68EABD692C2}" dt="2023-05-07T16:55:20.816" v="1124" actId="26606"/>
          <ac:spMkLst>
            <pc:docMk/>
            <pc:sldMk cId="2420982346" sldId="341"/>
            <ac:spMk id="17" creationId="{AC2C106E-0A9A-4090-95B9-B7070646D255}"/>
          </ac:spMkLst>
        </pc:spChg>
        <pc:spChg chg="add del">
          <ac:chgData name="Dmitriy Beznosko" userId="8bcdeb23-d2dd-465e-bda6-8e644f22b48c" providerId="ADAL" clId="{5C564341-4183-4E9F-8CA3-E68EABD692C2}" dt="2023-05-07T16:54:21.140" v="1034" actId="26606"/>
          <ac:spMkLst>
            <pc:docMk/>
            <pc:sldMk cId="2420982346" sldId="341"/>
            <ac:spMk id="18" creationId="{7085843F-A255-4AE2-BD1C-10954E1A6A23}"/>
          </ac:spMkLst>
        </pc:spChg>
        <pc:spChg chg="add del">
          <ac:chgData name="Dmitriy Beznosko" userId="8bcdeb23-d2dd-465e-bda6-8e644f22b48c" providerId="ADAL" clId="{5C564341-4183-4E9F-8CA3-E68EABD692C2}" dt="2023-05-07T16:54:21.140" v="1034" actId="26606"/>
          <ac:spMkLst>
            <pc:docMk/>
            <pc:sldMk cId="2420982346" sldId="341"/>
            <ac:spMk id="20" creationId="{5B1C0F75-E7F7-4B02-A77F-5EABD7CBD5ED}"/>
          </ac:spMkLst>
        </pc:spChg>
        <pc:graphicFrameChg chg="add mod">
          <ac:chgData name="Dmitriy Beznosko" userId="8bcdeb23-d2dd-465e-bda6-8e644f22b48c" providerId="ADAL" clId="{5C564341-4183-4E9F-8CA3-E68EABD692C2}" dt="2023-05-07T16:56:12.046" v="1140" actId="404"/>
          <ac:graphicFrameMkLst>
            <pc:docMk/>
            <pc:sldMk cId="2420982346" sldId="341"/>
            <ac:graphicFrameMk id="11" creationId="{2686B4E4-570C-6D4B-A7E4-FDFB051143BE}"/>
          </ac:graphicFrameMkLst>
        </pc:graphicFrameChg>
        <pc:picChg chg="add del mod">
          <ac:chgData name="Dmitriy Beznosko" userId="8bcdeb23-d2dd-465e-bda6-8e644f22b48c" providerId="ADAL" clId="{5C564341-4183-4E9F-8CA3-E68EABD692C2}" dt="2023-05-07T16:51:35.364" v="1004" actId="931"/>
          <ac:picMkLst>
            <pc:docMk/>
            <pc:sldMk cId="2420982346" sldId="341"/>
            <ac:picMk id="6" creationId="{259DAB77-CC18-B96C-C2EC-1BDADB06C0A5}"/>
          </ac:picMkLst>
        </pc:picChg>
        <pc:picChg chg="add mod">
          <ac:chgData name="Dmitriy Beznosko" userId="8bcdeb23-d2dd-465e-bda6-8e644f22b48c" providerId="ADAL" clId="{5C564341-4183-4E9F-8CA3-E68EABD692C2}" dt="2023-05-07T16:55:26.099" v="1126" actId="1076"/>
          <ac:picMkLst>
            <pc:docMk/>
            <pc:sldMk cId="2420982346" sldId="341"/>
            <ac:picMk id="9" creationId="{F0D16130-D558-30C9-F0F4-14271ECE6BE3}"/>
          </ac:picMkLst>
        </pc:picChg>
      </pc:sldChg>
      <pc:sldChg chg="addSp delSp modSp new mod setBg">
        <pc:chgData name="Dmitriy Beznosko" userId="8bcdeb23-d2dd-465e-bda6-8e644f22b48c" providerId="ADAL" clId="{5C564341-4183-4E9F-8CA3-E68EABD692C2}" dt="2023-05-08T14:04:28.852" v="1528" actId="20577"/>
        <pc:sldMkLst>
          <pc:docMk/>
          <pc:sldMk cId="713886725" sldId="342"/>
        </pc:sldMkLst>
        <pc:spChg chg="mod">
          <ac:chgData name="Dmitriy Beznosko" userId="8bcdeb23-d2dd-465e-bda6-8e644f22b48c" providerId="ADAL" clId="{5C564341-4183-4E9F-8CA3-E68EABD692C2}" dt="2023-05-08T13:59:05.053" v="1260" actId="26606"/>
          <ac:spMkLst>
            <pc:docMk/>
            <pc:sldMk cId="713886725" sldId="342"/>
            <ac:spMk id="2" creationId="{9A644C5F-2708-89FC-24E8-62C640A6F9FD}"/>
          </ac:spMkLst>
        </pc:spChg>
        <pc:spChg chg="mod">
          <ac:chgData name="Dmitriy Beznosko" userId="8bcdeb23-d2dd-465e-bda6-8e644f22b48c" providerId="ADAL" clId="{5C564341-4183-4E9F-8CA3-E68EABD692C2}" dt="2023-05-08T14:04:28.852" v="1528" actId="20577"/>
          <ac:spMkLst>
            <pc:docMk/>
            <pc:sldMk cId="713886725" sldId="342"/>
            <ac:spMk id="3" creationId="{09AAEAAC-A8DA-9A62-9D90-076BCB85A8CB}"/>
          </ac:spMkLst>
        </pc:spChg>
        <pc:spChg chg="add del mod">
          <ac:chgData name="Dmitriy Beznosko" userId="8bcdeb23-d2dd-465e-bda6-8e644f22b48c" providerId="ADAL" clId="{5C564341-4183-4E9F-8CA3-E68EABD692C2}" dt="2023-05-08T13:58:53.275" v="1258" actId="478"/>
          <ac:spMkLst>
            <pc:docMk/>
            <pc:sldMk cId="713886725" sldId="342"/>
            <ac:spMk id="6" creationId="{5CEAD8F6-99B3-10DF-E5C5-A8FC8AAC6922}"/>
          </ac:spMkLst>
        </pc:spChg>
        <pc:spChg chg="add">
          <ac:chgData name="Dmitriy Beznosko" userId="8bcdeb23-d2dd-465e-bda6-8e644f22b48c" providerId="ADAL" clId="{5C564341-4183-4E9F-8CA3-E68EABD692C2}" dt="2023-05-08T13:59:05.053" v="1260" actId="26606"/>
          <ac:spMkLst>
            <pc:docMk/>
            <pc:sldMk cId="713886725" sldId="342"/>
            <ac:spMk id="10" creationId="{F821940F-7A1D-4ACC-85B4-A932898ABB37}"/>
          </ac:spMkLst>
        </pc:spChg>
        <pc:spChg chg="add">
          <ac:chgData name="Dmitriy Beznosko" userId="8bcdeb23-d2dd-465e-bda6-8e644f22b48c" providerId="ADAL" clId="{5C564341-4183-4E9F-8CA3-E68EABD692C2}" dt="2023-05-08T13:59:05.053" v="1260" actId="26606"/>
          <ac:spMkLst>
            <pc:docMk/>
            <pc:sldMk cId="713886725" sldId="342"/>
            <ac:spMk id="12" creationId="{16674508-81D3-48CF-96BF-7FC60EAA572A}"/>
          </ac:spMkLst>
        </pc:spChg>
        <pc:picChg chg="add mod">
          <ac:chgData name="Dmitriy Beznosko" userId="8bcdeb23-d2dd-465e-bda6-8e644f22b48c" providerId="ADAL" clId="{5C564341-4183-4E9F-8CA3-E68EABD692C2}" dt="2023-05-08T13:59:05.053" v="1260" actId="26606"/>
          <ac:picMkLst>
            <pc:docMk/>
            <pc:sldMk cId="713886725" sldId="342"/>
            <ac:picMk id="5" creationId="{2579A4E1-628C-852D-4A2A-6018589D8B8F}"/>
          </ac:picMkLst>
        </pc:picChg>
      </pc:sldChg>
      <pc:sldMasterChg chg="delSldLayout">
        <pc:chgData name="Dmitriy Beznosko" userId="8bcdeb23-d2dd-465e-bda6-8e644f22b48c" providerId="ADAL" clId="{5C564341-4183-4E9F-8CA3-E68EABD692C2}" dt="2023-05-07T15:41:41.259" v="0" actId="47"/>
        <pc:sldMasterMkLst>
          <pc:docMk/>
          <pc:sldMasterMk cId="4219107466" sldId="2147483812"/>
        </pc:sldMasterMkLst>
        <pc:sldLayoutChg chg="del">
          <pc:chgData name="Dmitriy Beznosko" userId="8bcdeb23-d2dd-465e-bda6-8e644f22b48c" providerId="ADAL" clId="{5C564341-4183-4E9F-8CA3-E68EABD692C2}" dt="2023-05-07T15:41:41.259" v="0" actId="47"/>
          <pc:sldLayoutMkLst>
            <pc:docMk/>
            <pc:sldMasterMk cId="4219107466" sldId="2147483812"/>
            <pc:sldLayoutMk cId="1370919668" sldId="2147483824"/>
          </pc:sldLayoutMkLst>
        </pc:sldLayoutChg>
        <pc:sldLayoutChg chg="del">
          <pc:chgData name="Dmitriy Beznosko" userId="8bcdeb23-d2dd-465e-bda6-8e644f22b48c" providerId="ADAL" clId="{5C564341-4183-4E9F-8CA3-E68EABD692C2}" dt="2023-05-07T15:41:41.259" v="0" actId="47"/>
          <pc:sldLayoutMkLst>
            <pc:docMk/>
            <pc:sldMasterMk cId="4219107466" sldId="2147483812"/>
            <pc:sldLayoutMk cId="2267577462" sldId="2147483825"/>
          </pc:sldLayoutMkLst>
        </pc:sldLayoutChg>
        <pc:sldLayoutChg chg="del">
          <pc:chgData name="Dmitriy Beznosko" userId="8bcdeb23-d2dd-465e-bda6-8e644f22b48c" providerId="ADAL" clId="{5C564341-4183-4E9F-8CA3-E68EABD692C2}" dt="2023-05-07T15:41:41.259" v="0" actId="47"/>
          <pc:sldLayoutMkLst>
            <pc:docMk/>
            <pc:sldMasterMk cId="4219107466" sldId="2147483812"/>
            <pc:sldLayoutMk cId="399038372" sldId="2147483826"/>
          </pc:sldLayoutMkLst>
        </pc:sldLayoutChg>
      </pc:sldMasterChg>
    </pc:docChg>
  </pc:docChgLst>
  <pc:docChgLst>
    <pc:chgData name="Dmitriy Beznosko" userId="8bcdeb23-d2dd-465e-bda6-8e644f22b48c" providerId="ADAL" clId="{5FC61B33-C3C2-4E02-8628-87A76247C49B}"/>
    <pc:docChg chg="undo custSel addSld delSld modSld">
      <pc:chgData name="Dmitriy Beznosko" userId="8bcdeb23-d2dd-465e-bda6-8e644f22b48c" providerId="ADAL" clId="{5FC61B33-C3C2-4E02-8628-87A76247C49B}" dt="2023-04-17T00:56:06.749" v="555" actId="2696"/>
      <pc:docMkLst>
        <pc:docMk/>
      </pc:docMkLst>
      <pc:sldChg chg="del">
        <pc:chgData name="Dmitriy Beznosko" userId="8bcdeb23-d2dd-465e-bda6-8e644f22b48c" providerId="ADAL" clId="{5FC61B33-C3C2-4E02-8628-87A76247C49B}" dt="2023-04-01T23:15:23.208" v="72" actId="47"/>
        <pc:sldMkLst>
          <pc:docMk/>
          <pc:sldMk cId="2464037572" sldId="256"/>
        </pc:sldMkLst>
      </pc:sldChg>
      <pc:sldChg chg="addSp delSp modSp mod setBg">
        <pc:chgData name="Dmitriy Beznosko" userId="8bcdeb23-d2dd-465e-bda6-8e644f22b48c" providerId="ADAL" clId="{5FC61B33-C3C2-4E02-8628-87A76247C49B}" dt="2023-04-02T16:13:16.107" v="152" actId="20577"/>
        <pc:sldMkLst>
          <pc:docMk/>
          <pc:sldMk cId="4066093310" sldId="273"/>
        </pc:sldMkLst>
        <pc:spChg chg="mod">
          <ac:chgData name="Dmitriy Beznosko" userId="8bcdeb23-d2dd-465e-bda6-8e644f22b48c" providerId="ADAL" clId="{5FC61B33-C3C2-4E02-8628-87A76247C49B}" dt="2023-04-02T16:06:24.666" v="92" actId="26606"/>
          <ac:spMkLst>
            <pc:docMk/>
            <pc:sldMk cId="4066093310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5FC61B33-C3C2-4E02-8628-87A76247C49B}" dt="2023-04-02T16:13:16.107" v="152" actId="20577"/>
          <ac:spMkLst>
            <pc:docMk/>
            <pc:sldMk cId="4066093310" sldId="273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5FC61B33-C3C2-4E02-8628-87A76247C49B}" dt="2023-04-02T16:06:42.845" v="96" actId="26606"/>
          <ac:spMkLst>
            <pc:docMk/>
            <pc:sldMk cId="4066093310" sldId="273"/>
            <ac:spMk id="10" creationId="{F541DB91-0B10-46D9-B34B-7BFF9602606D}"/>
          </ac:spMkLst>
        </pc:spChg>
        <pc:spChg chg="add del">
          <ac:chgData name="Dmitriy Beznosko" userId="8bcdeb23-d2dd-465e-bda6-8e644f22b48c" providerId="ADAL" clId="{5FC61B33-C3C2-4E02-8628-87A76247C49B}" dt="2023-04-02T16:06:42.845" v="96" actId="26606"/>
          <ac:spMkLst>
            <pc:docMk/>
            <pc:sldMk cId="4066093310" sldId="273"/>
            <ac:spMk id="12" creationId="{9CF7FE1C-8BC5-4B0C-A2BC-93AB72C90FDD}"/>
          </ac:spMkLst>
        </pc:spChg>
        <pc:spChg chg="add del">
          <ac:chgData name="Dmitriy Beznosko" userId="8bcdeb23-d2dd-465e-bda6-8e644f22b48c" providerId="ADAL" clId="{5FC61B33-C3C2-4E02-8628-87A76247C49B}" dt="2023-04-02T16:06:42.845" v="96" actId="26606"/>
          <ac:spMkLst>
            <pc:docMk/>
            <pc:sldMk cId="4066093310" sldId="273"/>
            <ac:spMk id="17" creationId="{F541DB91-0B10-46D9-B34B-7BFF9602606D}"/>
          </ac:spMkLst>
        </pc:spChg>
        <pc:spChg chg="add del">
          <ac:chgData name="Dmitriy Beznosko" userId="8bcdeb23-d2dd-465e-bda6-8e644f22b48c" providerId="ADAL" clId="{5FC61B33-C3C2-4E02-8628-87A76247C49B}" dt="2023-04-02T16:06:42.845" v="96" actId="26606"/>
          <ac:spMkLst>
            <pc:docMk/>
            <pc:sldMk cId="4066093310" sldId="273"/>
            <ac:spMk id="19" creationId="{9CF7FE1C-8BC5-4B0C-A2BC-93AB72C90FDD}"/>
          </ac:spMkLst>
        </pc:spChg>
        <pc:picChg chg="mod modCrop">
          <ac:chgData name="Dmitriy Beznosko" userId="8bcdeb23-d2dd-465e-bda6-8e644f22b48c" providerId="ADAL" clId="{5FC61B33-C3C2-4E02-8628-87A76247C49B}" dt="2023-04-02T16:06:56.793" v="100"/>
          <ac:picMkLst>
            <pc:docMk/>
            <pc:sldMk cId="4066093310" sldId="273"/>
            <ac:picMk id="5" creationId="{00000000-0000-0000-0000-000000000000}"/>
          </ac:picMkLst>
        </pc:picChg>
      </pc:sldChg>
      <pc:sldChg chg="addSp delSp modSp">
        <pc:chgData name="Dmitriy Beznosko" userId="8bcdeb23-d2dd-465e-bda6-8e644f22b48c" providerId="ADAL" clId="{5FC61B33-C3C2-4E02-8628-87A76247C49B}" dt="2023-04-02T16:13:50.985" v="157"/>
        <pc:sldMkLst>
          <pc:docMk/>
          <pc:sldMk cId="2002123798" sldId="274"/>
        </pc:sldMkLst>
        <pc:spChg chg="del">
          <ac:chgData name="Dmitriy Beznosko" userId="8bcdeb23-d2dd-465e-bda6-8e644f22b48c" providerId="ADAL" clId="{5FC61B33-C3C2-4E02-8628-87A76247C49B}" dt="2023-04-02T16:07:05.419" v="101" actId="12084"/>
          <ac:spMkLst>
            <pc:docMk/>
            <pc:sldMk cId="2002123798" sldId="274"/>
            <ac:spMk id="3" creationId="{00000000-0000-0000-0000-000000000000}"/>
          </ac:spMkLst>
        </pc:spChg>
        <pc:graphicFrameChg chg="add mod">
          <ac:chgData name="Dmitriy Beznosko" userId="8bcdeb23-d2dd-465e-bda6-8e644f22b48c" providerId="ADAL" clId="{5FC61B33-C3C2-4E02-8628-87A76247C49B}" dt="2023-04-02T16:13:50.985" v="157"/>
          <ac:graphicFrameMkLst>
            <pc:docMk/>
            <pc:sldMk cId="2002123798" sldId="274"/>
            <ac:graphicFrameMk id="4" creationId="{96FEF42A-2C03-433A-5DC2-A9B10E391CBC}"/>
          </ac:graphicFrameMkLst>
        </pc:graphicFrameChg>
      </pc:sldChg>
      <pc:sldChg chg="addSp modSp mod setBg">
        <pc:chgData name="Dmitriy Beznosko" userId="8bcdeb23-d2dd-465e-bda6-8e644f22b48c" providerId="ADAL" clId="{5FC61B33-C3C2-4E02-8628-87A76247C49B}" dt="2023-04-02T16:11:33.164" v="136" actId="207"/>
        <pc:sldMkLst>
          <pc:docMk/>
          <pc:sldMk cId="3358045106" sldId="275"/>
        </pc:sldMkLst>
        <pc:spChg chg="mod">
          <ac:chgData name="Dmitriy Beznosko" userId="8bcdeb23-d2dd-465e-bda6-8e644f22b48c" providerId="ADAL" clId="{5FC61B33-C3C2-4E02-8628-87A76247C49B}" dt="2023-04-02T16:11:14.267" v="132" actId="14100"/>
          <ac:spMkLst>
            <pc:docMk/>
            <pc:sldMk cId="3358045106" sldId="275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1:33.164" v="136" actId="207"/>
          <ac:spMkLst>
            <pc:docMk/>
            <pc:sldMk cId="3358045106" sldId="275"/>
            <ac:spMk id="3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10:39.461" v="121" actId="26606"/>
          <ac:spMkLst>
            <pc:docMk/>
            <pc:sldMk cId="3358045106" sldId="275"/>
            <ac:spMk id="10" creationId="{F34100BD-773A-4822-A05B-AEB7D41E9A3F}"/>
          </ac:spMkLst>
        </pc:spChg>
        <pc:spChg chg="add">
          <ac:chgData name="Dmitriy Beznosko" userId="8bcdeb23-d2dd-465e-bda6-8e644f22b48c" providerId="ADAL" clId="{5FC61B33-C3C2-4E02-8628-87A76247C49B}" dt="2023-04-02T16:10:39.461" v="121" actId="26606"/>
          <ac:spMkLst>
            <pc:docMk/>
            <pc:sldMk cId="3358045106" sldId="275"/>
            <ac:spMk id="12" creationId="{EA2AEA56-4902-4CC1-A43B-1AC27C88CB90}"/>
          </ac:spMkLst>
        </pc:spChg>
        <pc:picChg chg="mod">
          <ac:chgData name="Dmitriy Beznosko" userId="8bcdeb23-d2dd-465e-bda6-8e644f22b48c" providerId="ADAL" clId="{5FC61B33-C3C2-4E02-8628-87A76247C49B}" dt="2023-04-02T16:11:10.689" v="131" actId="1076"/>
          <ac:picMkLst>
            <pc:docMk/>
            <pc:sldMk cId="3358045106" sldId="275"/>
            <ac:picMk id="5" creationId="{00000000-0000-0000-0000-000000000000}"/>
          </ac:picMkLst>
        </pc:picChg>
      </pc:sldChg>
      <pc:sldChg chg="addSp delSp modSp">
        <pc:chgData name="Dmitriy Beznosko" userId="8bcdeb23-d2dd-465e-bda6-8e644f22b48c" providerId="ADAL" clId="{5FC61B33-C3C2-4E02-8628-87A76247C49B}" dt="2023-04-02T16:13:00.805" v="148" actId="20577"/>
        <pc:sldMkLst>
          <pc:docMk/>
          <pc:sldMk cId="3513605306" sldId="276"/>
        </pc:sldMkLst>
        <pc:spChg chg="del">
          <ac:chgData name="Dmitriy Beznosko" userId="8bcdeb23-d2dd-465e-bda6-8e644f22b48c" providerId="ADAL" clId="{5FC61B33-C3C2-4E02-8628-87A76247C49B}" dt="2023-04-02T16:08:04.294" v="108" actId="12084"/>
          <ac:spMkLst>
            <pc:docMk/>
            <pc:sldMk cId="3513605306" sldId="276"/>
            <ac:spMk id="3" creationId="{00000000-0000-0000-0000-000000000000}"/>
          </ac:spMkLst>
        </pc:spChg>
        <pc:graphicFrameChg chg="add mod">
          <ac:chgData name="Dmitriy Beznosko" userId="8bcdeb23-d2dd-465e-bda6-8e644f22b48c" providerId="ADAL" clId="{5FC61B33-C3C2-4E02-8628-87A76247C49B}" dt="2023-04-02T16:13:00.805" v="148" actId="20577"/>
          <ac:graphicFrameMkLst>
            <pc:docMk/>
            <pc:sldMk cId="3513605306" sldId="276"/>
            <ac:graphicFrameMk id="4" creationId="{222EC5AE-A84F-5CEF-D1E9-E5EC5113AE6D}"/>
          </ac:graphicFrameMkLst>
        </pc:graphicFrameChg>
      </pc:sldChg>
      <pc:sldChg chg="addSp modSp mod setBg">
        <pc:chgData name="Dmitriy Beznosko" userId="8bcdeb23-d2dd-465e-bda6-8e644f22b48c" providerId="ADAL" clId="{5FC61B33-C3C2-4E02-8628-87A76247C49B}" dt="2023-04-02T16:10:28.743" v="120" actId="26606"/>
        <pc:sldMkLst>
          <pc:docMk/>
          <pc:sldMk cId="1276871168" sldId="277"/>
        </pc:sldMkLst>
        <pc:spChg chg="mo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6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11" creationId="{02472DE8-E58B-4D56-BA61-C69C601DC760}"/>
          </ac:spMkLst>
        </pc:spChg>
        <pc:spChg chg="ad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13" creationId="{0183ACFC-B25E-402F-BBD8-E42034CDD49A}"/>
          </ac:spMkLst>
        </pc:spChg>
        <pc:spChg chg="add">
          <ac:chgData name="Dmitriy Beznosko" userId="8bcdeb23-d2dd-465e-bda6-8e644f22b48c" providerId="ADAL" clId="{5FC61B33-C3C2-4E02-8628-87A76247C49B}" dt="2023-04-02T16:10:28.743" v="120" actId="26606"/>
          <ac:spMkLst>
            <pc:docMk/>
            <pc:sldMk cId="1276871168" sldId="277"/>
            <ac:spMk id="15" creationId="{3501A971-CEBD-4E4B-8529-3BB4F4100CD6}"/>
          </ac:spMkLst>
        </pc:spChg>
        <pc:picChg chg="mod">
          <ac:chgData name="Dmitriy Beznosko" userId="8bcdeb23-d2dd-465e-bda6-8e644f22b48c" providerId="ADAL" clId="{5FC61B33-C3C2-4E02-8628-87A76247C49B}" dt="2023-04-02T16:10:28.743" v="120" actId="26606"/>
          <ac:picMkLst>
            <pc:docMk/>
            <pc:sldMk cId="1276871168" sldId="277"/>
            <ac:picMk id="5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5FC61B33-C3C2-4E02-8628-87A76247C49B}" dt="2023-04-02T16:16:00.704" v="218" actId="14100"/>
        <pc:sldMkLst>
          <pc:docMk/>
          <pc:sldMk cId="1592458255" sldId="278"/>
        </pc:sldMkLst>
        <pc:spChg chg="mod">
          <ac:chgData name="Dmitriy Beznosko" userId="8bcdeb23-d2dd-465e-bda6-8e644f22b48c" providerId="ADAL" clId="{5FC61B33-C3C2-4E02-8628-87A76247C49B}" dt="2023-04-02T16:15:35.716" v="211" actId="26606"/>
          <ac:spMkLst>
            <pc:docMk/>
            <pc:sldMk cId="1592458255" sldId="278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5:54.498" v="216" actId="6549"/>
          <ac:spMkLst>
            <pc:docMk/>
            <pc:sldMk cId="1592458255" sldId="278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6:00.704" v="218" actId="14100"/>
          <ac:spMkLst>
            <pc:docMk/>
            <pc:sldMk cId="1592458255" sldId="278"/>
            <ac:spMk id="5" creationId="{00000000-0000-0000-0000-000000000000}"/>
          </ac:spMkLst>
        </pc:spChg>
        <pc:spChg chg="add mod">
          <ac:chgData name="Dmitriy Beznosko" userId="8bcdeb23-d2dd-465e-bda6-8e644f22b48c" providerId="ADAL" clId="{5FC61B33-C3C2-4E02-8628-87A76247C49B}" dt="2023-04-02T16:15:46.079" v="214" actId="1076"/>
          <ac:spMkLst>
            <pc:docMk/>
            <pc:sldMk cId="1592458255" sldId="278"/>
            <ac:spMk id="6" creationId="{834DF630-2810-6D51-460C-31378E4C04CB}"/>
          </ac:spMkLst>
        </pc:spChg>
        <pc:spChg chg="add">
          <ac:chgData name="Dmitriy Beznosko" userId="8bcdeb23-d2dd-465e-bda6-8e644f22b48c" providerId="ADAL" clId="{5FC61B33-C3C2-4E02-8628-87A76247C49B}" dt="2023-04-02T16:15:35.716" v="211" actId="26606"/>
          <ac:spMkLst>
            <pc:docMk/>
            <pc:sldMk cId="1592458255" sldId="278"/>
            <ac:spMk id="10" creationId="{4C608BEB-860E-4094-8511-78603564A75E}"/>
          </ac:spMkLst>
        </pc:spChg>
        <pc:cxnChg chg="add">
          <ac:chgData name="Dmitriy Beznosko" userId="8bcdeb23-d2dd-465e-bda6-8e644f22b48c" providerId="ADAL" clId="{5FC61B33-C3C2-4E02-8628-87A76247C49B}" dt="2023-04-02T16:15:35.716" v="211" actId="26606"/>
          <ac:cxnSpMkLst>
            <pc:docMk/>
            <pc:sldMk cId="1592458255" sldId="278"/>
            <ac:cxnSpMk id="12" creationId="{1F16A8D4-FE87-4604-88B2-394B5D1EB437}"/>
          </ac:cxnSpMkLst>
        </pc:cxnChg>
      </pc:sldChg>
      <pc:sldChg chg="addSp modSp mod setBg">
        <pc:chgData name="Dmitriy Beznosko" userId="8bcdeb23-d2dd-465e-bda6-8e644f22b48c" providerId="ADAL" clId="{5FC61B33-C3C2-4E02-8628-87A76247C49B}" dt="2023-04-02T16:16:37.050" v="228" actId="26606"/>
        <pc:sldMkLst>
          <pc:docMk/>
          <pc:sldMk cId="355090191" sldId="279"/>
        </pc:sldMkLst>
        <pc:spChg chg="mod">
          <ac:chgData name="Dmitriy Beznosko" userId="8bcdeb23-d2dd-465e-bda6-8e644f22b48c" providerId="ADAL" clId="{5FC61B33-C3C2-4E02-8628-87A76247C49B}" dt="2023-04-02T16:16:37.050" v="228" actId="26606"/>
          <ac:spMkLst>
            <pc:docMk/>
            <pc:sldMk cId="355090191" sldId="279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6:37.050" v="228" actId="26606"/>
          <ac:spMkLst>
            <pc:docMk/>
            <pc:sldMk cId="355090191" sldId="279"/>
            <ac:spMk id="3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16:37.050" v="228" actId="26606"/>
          <ac:spMkLst>
            <pc:docMk/>
            <pc:sldMk cId="355090191" sldId="279"/>
            <ac:spMk id="10" creationId="{AA866F0E-F54B-4BF5-8A88-7D97BD45FC0C}"/>
          </ac:spMkLst>
        </pc:spChg>
        <pc:spChg chg="add">
          <ac:chgData name="Dmitriy Beznosko" userId="8bcdeb23-d2dd-465e-bda6-8e644f22b48c" providerId="ADAL" clId="{5FC61B33-C3C2-4E02-8628-87A76247C49B}" dt="2023-04-02T16:16:37.050" v="228" actId="26606"/>
          <ac:spMkLst>
            <pc:docMk/>
            <pc:sldMk cId="355090191" sldId="279"/>
            <ac:spMk id="12" creationId="{8229EC50-E910-4AE2-9EEA-604A81EF6147}"/>
          </ac:spMkLst>
        </pc:spChg>
        <pc:picChg chg="add">
          <ac:chgData name="Dmitriy Beznosko" userId="8bcdeb23-d2dd-465e-bda6-8e644f22b48c" providerId="ADAL" clId="{5FC61B33-C3C2-4E02-8628-87A76247C49B}" dt="2023-04-02T16:16:37.050" v="228" actId="26606"/>
          <ac:picMkLst>
            <pc:docMk/>
            <pc:sldMk cId="355090191" sldId="279"/>
            <ac:picMk id="7" creationId="{34E15414-8A4C-B237-0D4E-327599A0DB7E}"/>
          </ac:picMkLst>
        </pc:picChg>
      </pc:sldChg>
      <pc:sldChg chg="addSp modSp mod setBg">
        <pc:chgData name="Dmitriy Beznosko" userId="8bcdeb23-d2dd-465e-bda6-8e644f22b48c" providerId="ADAL" clId="{5FC61B33-C3C2-4E02-8628-87A76247C49B}" dt="2023-04-02T16:17:25.509" v="235" actId="14100"/>
        <pc:sldMkLst>
          <pc:docMk/>
          <pc:sldMk cId="2647005197" sldId="280"/>
        </pc:sldMkLst>
        <pc:spChg chg="mod">
          <ac:chgData name="Dmitriy Beznosko" userId="8bcdeb23-d2dd-465e-bda6-8e644f22b48c" providerId="ADAL" clId="{5FC61B33-C3C2-4E02-8628-87A76247C49B}" dt="2023-04-02T16:16:48.035" v="229" actId="26606"/>
          <ac:spMkLst>
            <pc:docMk/>
            <pc:sldMk cId="2647005197" sldId="280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7:04.938" v="231" actId="255"/>
          <ac:spMkLst>
            <pc:docMk/>
            <pc:sldMk cId="2647005197" sldId="280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7:25.509" v="235" actId="14100"/>
          <ac:spMkLst>
            <pc:docMk/>
            <pc:sldMk cId="2647005197" sldId="280"/>
            <ac:spMk id="10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16:48.035" v="229" actId="26606"/>
          <ac:spMkLst>
            <pc:docMk/>
            <pc:sldMk cId="2647005197" sldId="280"/>
            <ac:spMk id="15" creationId="{160022CF-D73B-45FB-8DD4-1B1C0C92E702}"/>
          </ac:spMkLst>
        </pc:spChg>
        <pc:spChg chg="add">
          <ac:chgData name="Dmitriy Beznosko" userId="8bcdeb23-d2dd-465e-bda6-8e644f22b48c" providerId="ADAL" clId="{5FC61B33-C3C2-4E02-8628-87A76247C49B}" dt="2023-04-02T16:16:48.035" v="229" actId="26606"/>
          <ac:spMkLst>
            <pc:docMk/>
            <pc:sldMk cId="2647005197" sldId="280"/>
            <ac:spMk id="17" creationId="{AC2C106E-0A9A-4090-95B9-B7070646D255}"/>
          </ac:spMkLst>
        </pc:spChg>
        <pc:picChg chg="mod">
          <ac:chgData name="Dmitriy Beznosko" userId="8bcdeb23-d2dd-465e-bda6-8e644f22b48c" providerId="ADAL" clId="{5FC61B33-C3C2-4E02-8628-87A76247C49B}" dt="2023-04-02T16:17:16.219" v="232" actId="14100"/>
          <ac:picMkLst>
            <pc:docMk/>
            <pc:sldMk cId="2647005197" sldId="280"/>
            <ac:picMk id="9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5FC61B33-C3C2-4E02-8628-87A76247C49B}" dt="2023-04-02T16:18:20.002" v="257" actId="26606"/>
        <pc:sldMkLst>
          <pc:docMk/>
          <pc:sldMk cId="1036014743" sldId="281"/>
        </pc:sldMkLst>
        <pc:spChg chg="mod">
          <ac:chgData name="Dmitriy Beznosko" userId="8bcdeb23-d2dd-465e-bda6-8e644f22b48c" providerId="ADAL" clId="{5FC61B33-C3C2-4E02-8628-87A76247C49B}" dt="2023-04-02T16:18:20.002" v="257" actId="26606"/>
          <ac:spMkLst>
            <pc:docMk/>
            <pc:sldMk cId="1036014743" sldId="28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5FC61B33-C3C2-4E02-8628-87A76247C49B}" dt="2023-04-02T16:18:20.002" v="257" actId="26606"/>
          <ac:spMkLst>
            <pc:docMk/>
            <pc:sldMk cId="1036014743" sldId="281"/>
            <ac:spMk id="3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18:20.002" v="257" actId="26606"/>
          <ac:spMkLst>
            <pc:docMk/>
            <pc:sldMk cId="1036014743" sldId="281"/>
            <ac:spMk id="10" creationId="{F541DB91-0B10-46D9-B34B-7BFF9602606D}"/>
          </ac:spMkLst>
        </pc:spChg>
        <pc:spChg chg="add">
          <ac:chgData name="Dmitriy Beznosko" userId="8bcdeb23-d2dd-465e-bda6-8e644f22b48c" providerId="ADAL" clId="{5FC61B33-C3C2-4E02-8628-87A76247C49B}" dt="2023-04-02T16:18:20.002" v="257" actId="26606"/>
          <ac:spMkLst>
            <pc:docMk/>
            <pc:sldMk cId="1036014743" sldId="281"/>
            <ac:spMk id="12" creationId="{9CF7FE1C-8BC5-4B0C-A2BC-93AB72C90FDD}"/>
          </ac:spMkLst>
        </pc:spChg>
        <pc:picChg chg="mod">
          <ac:chgData name="Dmitriy Beznosko" userId="8bcdeb23-d2dd-465e-bda6-8e644f22b48c" providerId="ADAL" clId="{5FC61B33-C3C2-4E02-8628-87A76247C49B}" dt="2023-04-02T16:18:20.002" v="257" actId="26606"/>
          <ac:picMkLst>
            <pc:docMk/>
            <pc:sldMk cId="1036014743" sldId="281"/>
            <ac:picMk id="5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5FC61B33-C3C2-4E02-8628-87A76247C49B}" dt="2023-04-02T16:18:09.220" v="256" actId="1076"/>
        <pc:sldMkLst>
          <pc:docMk/>
          <pc:sldMk cId="3541239724" sldId="282"/>
        </pc:sldMkLst>
        <pc:spChg chg="mod">
          <ac:chgData name="Dmitriy Beznosko" userId="8bcdeb23-d2dd-465e-bda6-8e644f22b48c" providerId="ADAL" clId="{5FC61B33-C3C2-4E02-8628-87A76247C49B}" dt="2023-04-02T16:17:42.241" v="240" actId="26606"/>
          <ac:spMkLst>
            <pc:docMk/>
            <pc:sldMk cId="3541239724" sldId="282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7:55.229" v="252" actId="20577"/>
          <ac:spMkLst>
            <pc:docMk/>
            <pc:sldMk cId="3541239724" sldId="282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18:09.220" v="256" actId="1076"/>
          <ac:spMkLst>
            <pc:docMk/>
            <pc:sldMk cId="3541239724" sldId="282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5FC61B33-C3C2-4E02-8628-87A76247C49B}" dt="2023-04-02T16:17:40.968" v="237" actId="26606"/>
          <ac:spMkLst>
            <pc:docMk/>
            <pc:sldMk cId="3541239724" sldId="282"/>
            <ac:spMk id="11" creationId="{9F846FF8-0D27-4A66-8332-A0BE79BEFA3C}"/>
          </ac:spMkLst>
        </pc:spChg>
        <pc:spChg chg="add del">
          <ac:chgData name="Dmitriy Beznosko" userId="8bcdeb23-d2dd-465e-bda6-8e644f22b48c" providerId="ADAL" clId="{5FC61B33-C3C2-4E02-8628-87A76247C49B}" dt="2023-04-02T16:17:40.968" v="237" actId="26606"/>
          <ac:spMkLst>
            <pc:docMk/>
            <pc:sldMk cId="3541239724" sldId="282"/>
            <ac:spMk id="13" creationId="{46B9CB01-4014-4606-90AC-ADABCFB38C3D}"/>
          </ac:spMkLst>
        </pc:spChg>
        <pc:spChg chg="add del">
          <ac:chgData name="Dmitriy Beznosko" userId="8bcdeb23-d2dd-465e-bda6-8e644f22b48c" providerId="ADAL" clId="{5FC61B33-C3C2-4E02-8628-87A76247C49B}" dt="2023-04-02T16:17:42.233" v="239" actId="26606"/>
          <ac:spMkLst>
            <pc:docMk/>
            <pc:sldMk cId="3541239724" sldId="282"/>
            <ac:spMk id="17" creationId="{56E9B3E6-E277-4D68-BA48-9CB43FFBD6E2}"/>
          </ac:spMkLst>
        </pc:spChg>
        <pc:spChg chg="add del">
          <ac:chgData name="Dmitriy Beznosko" userId="8bcdeb23-d2dd-465e-bda6-8e644f22b48c" providerId="ADAL" clId="{5FC61B33-C3C2-4E02-8628-87A76247C49B}" dt="2023-04-02T16:17:42.233" v="239" actId="26606"/>
          <ac:spMkLst>
            <pc:docMk/>
            <pc:sldMk cId="3541239724" sldId="282"/>
            <ac:spMk id="18" creationId="{D5B0017B-2ECA-49AF-B397-DC140825DF8D}"/>
          </ac:spMkLst>
        </pc:spChg>
        <pc:spChg chg="add">
          <ac:chgData name="Dmitriy Beznosko" userId="8bcdeb23-d2dd-465e-bda6-8e644f22b48c" providerId="ADAL" clId="{5FC61B33-C3C2-4E02-8628-87A76247C49B}" dt="2023-04-02T16:17:42.241" v="240" actId="26606"/>
          <ac:spMkLst>
            <pc:docMk/>
            <pc:sldMk cId="3541239724" sldId="282"/>
            <ac:spMk id="22" creationId="{88470751-4046-4A07-86D0-382F36ED544C}"/>
          </ac:spMkLst>
        </pc:spChg>
        <pc:spChg chg="add">
          <ac:chgData name="Dmitriy Beznosko" userId="8bcdeb23-d2dd-465e-bda6-8e644f22b48c" providerId="ADAL" clId="{5FC61B33-C3C2-4E02-8628-87A76247C49B}" dt="2023-04-02T16:17:42.241" v="240" actId="26606"/>
          <ac:spMkLst>
            <pc:docMk/>
            <pc:sldMk cId="3541239724" sldId="282"/>
            <ac:spMk id="23" creationId="{798DAB7D-3A31-4ABA-87BC-3DC4343586AE}"/>
          </ac:spMkLst>
        </pc:spChg>
        <pc:grpChg chg="add del">
          <ac:chgData name="Dmitriy Beznosko" userId="8bcdeb23-d2dd-465e-bda6-8e644f22b48c" providerId="ADAL" clId="{5FC61B33-C3C2-4E02-8628-87A76247C49B}" dt="2023-04-02T16:17:42.233" v="239" actId="26606"/>
          <ac:grpSpMkLst>
            <pc:docMk/>
            <pc:sldMk cId="3541239724" sldId="282"/>
            <ac:grpSpMk id="19" creationId="{AE1C45F0-260A-458C-96ED-C1F6D2151219}"/>
          </ac:grpSpMkLst>
        </pc:grpChg>
        <pc:picChg chg="mod">
          <ac:chgData name="Dmitriy Beznosko" userId="8bcdeb23-d2dd-465e-bda6-8e644f22b48c" providerId="ADAL" clId="{5FC61B33-C3C2-4E02-8628-87A76247C49B}" dt="2023-04-02T16:18:01.408" v="254" actId="1076"/>
          <ac:picMkLst>
            <pc:docMk/>
            <pc:sldMk cId="3541239724" sldId="282"/>
            <ac:picMk id="5" creationId="{00000000-0000-0000-0000-000000000000}"/>
          </ac:picMkLst>
        </pc:picChg>
        <pc:cxnChg chg="add del">
          <ac:chgData name="Dmitriy Beznosko" userId="8bcdeb23-d2dd-465e-bda6-8e644f22b48c" providerId="ADAL" clId="{5FC61B33-C3C2-4E02-8628-87A76247C49B}" dt="2023-04-02T16:17:42.233" v="239" actId="26606"/>
          <ac:cxnSpMkLst>
            <pc:docMk/>
            <pc:sldMk cId="3541239724" sldId="282"/>
            <ac:cxnSpMk id="20" creationId="{6CF1BAF6-AD41-4082-B212-8A1F9A2E8779}"/>
          </ac:cxnSpMkLst>
        </pc:cxnChg>
      </pc:sldChg>
      <pc:sldChg chg="addSp modSp add mod setBg">
        <pc:chgData name="Dmitriy Beznosko" userId="8bcdeb23-d2dd-465e-bda6-8e644f22b48c" providerId="ADAL" clId="{5FC61B33-C3C2-4E02-8628-87A76247C49B}" dt="2023-04-02T16:27:49.487" v="280" actId="14100"/>
        <pc:sldMkLst>
          <pc:docMk/>
          <pc:sldMk cId="1830582190" sldId="283"/>
        </pc:sldMkLst>
        <pc:spChg chg="mod">
          <ac:chgData name="Dmitriy Beznosko" userId="8bcdeb23-d2dd-465e-bda6-8e644f22b48c" providerId="ADAL" clId="{5FC61B33-C3C2-4E02-8628-87A76247C49B}" dt="2023-04-02T16:27:03.245" v="265" actId="26606"/>
          <ac:spMkLst>
            <pc:docMk/>
            <pc:sldMk cId="1830582190" sldId="283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27:03.245" v="265" actId="26606"/>
          <ac:spMkLst>
            <pc:docMk/>
            <pc:sldMk cId="1830582190" sldId="283"/>
            <ac:spMk id="3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27:03.245" v="265" actId="26606"/>
          <ac:spMkLst>
            <pc:docMk/>
            <pc:sldMk cId="1830582190" sldId="283"/>
            <ac:spMk id="11" creationId="{638B61BD-0EE1-4D29-B894-126CD61C5DED}"/>
          </ac:spMkLst>
        </pc:spChg>
        <pc:spChg chg="add">
          <ac:chgData name="Dmitriy Beznosko" userId="8bcdeb23-d2dd-465e-bda6-8e644f22b48c" providerId="ADAL" clId="{5FC61B33-C3C2-4E02-8628-87A76247C49B}" dt="2023-04-02T16:27:03.245" v="265" actId="26606"/>
          <ac:spMkLst>
            <pc:docMk/>
            <pc:sldMk cId="1830582190" sldId="283"/>
            <ac:spMk id="13" creationId="{BBC14DD5-C584-4158-BF76-ECE3C6DB48AD}"/>
          </ac:spMkLst>
        </pc:spChg>
        <pc:picChg chg="mod">
          <ac:chgData name="Dmitriy Beznosko" userId="8bcdeb23-d2dd-465e-bda6-8e644f22b48c" providerId="ADAL" clId="{5FC61B33-C3C2-4E02-8628-87A76247C49B}" dt="2023-04-02T16:27:46.553" v="279" actId="1076"/>
          <ac:picMkLst>
            <pc:docMk/>
            <pc:sldMk cId="1830582190" sldId="283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5FC61B33-C3C2-4E02-8628-87A76247C49B}" dt="2023-04-02T16:27:49.487" v="280" actId="14100"/>
          <ac:picMkLst>
            <pc:docMk/>
            <pc:sldMk cId="1830582190" sldId="283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5FC61B33-C3C2-4E02-8628-87A76247C49B}" dt="2023-04-02T16:27:26.175" v="272"/>
          <ac:picMkLst>
            <pc:docMk/>
            <pc:sldMk cId="1830582190" sldId="283"/>
            <ac:picMk id="6" creationId="{00000000-0000-0000-0000-000000000000}"/>
          </ac:picMkLst>
        </pc:picChg>
      </pc:sldChg>
      <pc:sldChg chg="addSp delSp modSp add mod setBg delDesignElem">
        <pc:chgData name="Dmitriy Beznosko" userId="8bcdeb23-d2dd-465e-bda6-8e644f22b48c" providerId="ADAL" clId="{5FC61B33-C3C2-4E02-8628-87A76247C49B}" dt="2023-04-01T23:15:19.056" v="71" actId="26606"/>
        <pc:sldMkLst>
          <pc:docMk/>
          <pc:sldMk cId="3524771207" sldId="314"/>
        </pc:sldMkLst>
        <pc:spChg chg="mod">
          <ac:chgData name="Dmitriy Beznosko" userId="8bcdeb23-d2dd-465e-bda6-8e644f22b48c" providerId="ADAL" clId="{5FC61B33-C3C2-4E02-8628-87A76247C49B}" dt="2023-04-01T23:15:19.056" v="71" actId="26606"/>
          <ac:spMkLst>
            <pc:docMk/>
            <pc:sldMk cId="3524771207" sldId="314"/>
            <ac:spMk id="2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1T23:15:19.056" v="71" actId="26606"/>
          <ac:spMkLst>
            <pc:docMk/>
            <pc:sldMk cId="3524771207" sldId="314"/>
            <ac:spMk id="9" creationId="{0D3E573C-3958-42CC-A225-6B8B07B0F6C9}"/>
          </ac:spMkLst>
        </pc:spChg>
        <pc:spChg chg="add">
          <ac:chgData name="Dmitriy Beznosko" userId="8bcdeb23-d2dd-465e-bda6-8e644f22b48c" providerId="ADAL" clId="{5FC61B33-C3C2-4E02-8628-87A76247C49B}" dt="2023-04-01T23:15:19.056" v="71" actId="26606"/>
          <ac:spMkLst>
            <pc:docMk/>
            <pc:sldMk cId="3524771207" sldId="314"/>
            <ac:spMk id="10" creationId="{337AE4E8-E01E-4FD9-89B2-91EF5C7DD54E}"/>
          </ac:spMkLst>
        </pc:spChg>
        <pc:spChg chg="del">
          <ac:chgData name="Dmitriy Beznosko" userId="8bcdeb23-d2dd-465e-bda6-8e644f22b48c" providerId="ADAL" clId="{5FC61B33-C3C2-4E02-8628-87A76247C49B}" dt="2023-04-01T23:14:50.140" v="1"/>
          <ac:spMkLst>
            <pc:docMk/>
            <pc:sldMk cId="3524771207" sldId="314"/>
            <ac:spMk id="12" creationId="{0D3E573C-3958-42CC-A225-6B8B07B0F6C9}"/>
          </ac:spMkLst>
        </pc:spChg>
        <pc:spChg chg="del">
          <ac:chgData name="Dmitriy Beznosko" userId="8bcdeb23-d2dd-465e-bda6-8e644f22b48c" providerId="ADAL" clId="{5FC61B33-C3C2-4E02-8628-87A76247C49B}" dt="2023-04-01T23:14:50.140" v="1"/>
          <ac:spMkLst>
            <pc:docMk/>
            <pc:sldMk cId="3524771207" sldId="314"/>
            <ac:spMk id="14" creationId="{337AE4E8-E01E-4FD9-89B2-91EF5C7DD54E}"/>
          </ac:spMkLst>
        </pc:spChg>
      </pc:sldChg>
      <pc:sldChg chg="addSp delSp modSp add mod">
        <pc:chgData name="Dmitriy Beznosko" userId="8bcdeb23-d2dd-465e-bda6-8e644f22b48c" providerId="ADAL" clId="{5FC61B33-C3C2-4E02-8628-87A76247C49B}" dt="2023-04-02T16:40:28.542" v="356" actId="12100"/>
        <pc:sldMkLst>
          <pc:docMk/>
          <pc:sldMk cId="3400536314" sldId="315"/>
        </pc:sldMkLst>
        <pc:spChg chg="del">
          <ac:chgData name="Dmitriy Beznosko" userId="8bcdeb23-d2dd-465e-bda6-8e644f22b48c" providerId="ADAL" clId="{5FC61B33-C3C2-4E02-8628-87A76247C49B}" dt="2023-04-02T16:36:59.802" v="284" actId="12084"/>
          <ac:spMkLst>
            <pc:docMk/>
            <pc:sldMk cId="3400536314" sldId="315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5FC61B33-C3C2-4E02-8628-87A76247C49B}" dt="2023-04-02T16:37:34.097" v="297" actId="21"/>
          <ac:spMkLst>
            <pc:docMk/>
            <pc:sldMk cId="3400536314" sldId="315"/>
            <ac:spMk id="8" creationId="{00000000-0000-0000-0000-000000000000}"/>
          </ac:spMkLst>
        </pc:spChg>
        <pc:spChg chg="add mod">
          <ac:chgData name="Dmitriy Beznosko" userId="8bcdeb23-d2dd-465e-bda6-8e644f22b48c" providerId="ADAL" clId="{5FC61B33-C3C2-4E02-8628-87A76247C49B}" dt="2023-04-02T16:37:48.451" v="303" actId="21"/>
          <ac:spMkLst>
            <pc:docMk/>
            <pc:sldMk cId="3400536314" sldId="315"/>
            <ac:spMk id="9" creationId="{87521BCF-22B4-611E-77DA-D75F558C52F8}"/>
          </ac:spMkLst>
        </pc:spChg>
        <pc:graphicFrameChg chg="add mod">
          <ac:chgData name="Dmitriy Beznosko" userId="8bcdeb23-d2dd-465e-bda6-8e644f22b48c" providerId="ADAL" clId="{5FC61B33-C3C2-4E02-8628-87A76247C49B}" dt="2023-04-02T16:40:28.542" v="356" actId="12100"/>
          <ac:graphicFrameMkLst>
            <pc:docMk/>
            <pc:sldMk cId="3400536314" sldId="315"/>
            <ac:graphicFrameMk id="2" creationId="{0AFAD7E7-1FF4-2A0B-4ECA-C3AE1DB922BD}"/>
          </ac:graphicFrameMkLst>
        </pc:graphicFrameChg>
        <pc:graphicFrameChg chg="add del mod replId">
          <ac:chgData name="Dmitriy Beznosko" userId="8bcdeb23-d2dd-465e-bda6-8e644f22b48c" providerId="ADAL" clId="{5FC61B33-C3C2-4E02-8628-87A76247C49B}" dt="2023-04-02T16:37:30.765" v="296"/>
          <ac:graphicFrameMkLst>
            <pc:docMk/>
            <pc:sldMk cId="3400536314" sldId="315"/>
            <ac:graphicFrameMk id="3" creationId="{00000000-0000-0000-0000-000000000000}"/>
          </ac:graphicFrameMkLst>
        </pc:graphicFrameChg>
      </pc:sldChg>
      <pc:sldChg chg="addSp delSp modSp add mod">
        <pc:chgData name="Dmitriy Beznosko" userId="8bcdeb23-d2dd-465e-bda6-8e644f22b48c" providerId="ADAL" clId="{5FC61B33-C3C2-4E02-8628-87A76247C49B}" dt="2023-04-02T16:40:18.401" v="355" actId="12100"/>
        <pc:sldMkLst>
          <pc:docMk/>
          <pc:sldMk cId="2072187809" sldId="316"/>
        </pc:sldMkLst>
        <pc:spChg chg="del mod">
          <ac:chgData name="Dmitriy Beznosko" userId="8bcdeb23-d2dd-465e-bda6-8e644f22b48c" providerId="ADAL" clId="{5FC61B33-C3C2-4E02-8628-87A76247C49B}" dt="2023-04-02T16:39:30.124" v="345" actId="12084"/>
          <ac:spMkLst>
            <pc:docMk/>
            <pc:sldMk cId="2072187809" sldId="316"/>
            <ac:spMk id="4" creationId="{00000000-0000-0000-0000-000000000000}"/>
          </ac:spMkLst>
        </pc:spChg>
        <pc:spChg chg="del mod">
          <ac:chgData name="Dmitriy Beznosko" userId="8bcdeb23-d2dd-465e-bda6-8e644f22b48c" providerId="ADAL" clId="{5FC61B33-C3C2-4E02-8628-87A76247C49B}" dt="2023-04-02T16:38:51.977" v="315" actId="478"/>
          <ac:spMkLst>
            <pc:docMk/>
            <pc:sldMk cId="2072187809" sldId="316"/>
            <ac:spMk id="5" creationId="{00000000-0000-0000-0000-000000000000}"/>
          </ac:spMkLst>
        </pc:spChg>
        <pc:spChg chg="del mod">
          <ac:chgData name="Dmitriy Beznosko" userId="8bcdeb23-d2dd-465e-bda6-8e644f22b48c" providerId="ADAL" clId="{5FC61B33-C3C2-4E02-8628-87A76247C49B}" dt="2023-04-02T16:39:02.659" v="323" actId="478"/>
          <ac:spMkLst>
            <pc:docMk/>
            <pc:sldMk cId="2072187809" sldId="316"/>
            <ac:spMk id="6" creationId="{00000000-0000-0000-0000-000000000000}"/>
          </ac:spMkLst>
        </pc:spChg>
        <pc:graphicFrameChg chg="add mod">
          <ac:chgData name="Dmitriy Beznosko" userId="8bcdeb23-d2dd-465e-bda6-8e644f22b48c" providerId="ADAL" clId="{5FC61B33-C3C2-4E02-8628-87A76247C49B}" dt="2023-04-02T16:40:18.401" v="355" actId="12100"/>
          <ac:graphicFrameMkLst>
            <pc:docMk/>
            <pc:sldMk cId="2072187809" sldId="316"/>
            <ac:graphicFrameMk id="3" creationId="{F29C15EA-DD54-C487-66D9-F38C422D4D7B}"/>
          </ac:graphicFrameMkLst>
        </pc:graphicFrameChg>
      </pc:sldChg>
      <pc:sldChg chg="addSp delSp modSp add mod setBg">
        <pc:chgData name="Dmitriy Beznosko" userId="8bcdeb23-d2dd-465e-bda6-8e644f22b48c" providerId="ADAL" clId="{5FC61B33-C3C2-4E02-8628-87A76247C49B}" dt="2023-04-02T16:41:28.735" v="373"/>
        <pc:sldMkLst>
          <pc:docMk/>
          <pc:sldMk cId="3656435568" sldId="317"/>
        </pc:sldMkLst>
        <pc:spChg chg="mod">
          <ac:chgData name="Dmitriy Beznosko" userId="8bcdeb23-d2dd-465e-bda6-8e644f22b48c" providerId="ADAL" clId="{5FC61B33-C3C2-4E02-8628-87A76247C49B}" dt="2023-04-02T16:41:09.826" v="367" actId="26606"/>
          <ac:spMkLst>
            <pc:docMk/>
            <pc:sldMk cId="3656435568" sldId="317"/>
            <ac:spMk id="5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41:09.826" v="367" actId="26606"/>
          <ac:spMkLst>
            <pc:docMk/>
            <pc:sldMk cId="3656435568" sldId="317"/>
            <ac:spMk id="6" creationId="{E8160EB0-95F0-40E7-AFA0-B0BE0DB0B1C0}"/>
          </ac:spMkLst>
        </pc:spChg>
        <pc:spChg chg="add">
          <ac:chgData name="Dmitriy Beznosko" userId="8bcdeb23-d2dd-465e-bda6-8e644f22b48c" providerId="ADAL" clId="{5FC61B33-C3C2-4E02-8628-87A76247C49B}" dt="2023-04-02T16:41:09.826" v="367" actId="26606"/>
          <ac:spMkLst>
            <pc:docMk/>
            <pc:sldMk cId="3656435568" sldId="317"/>
            <ac:spMk id="8" creationId="{C89ECBDA-51E6-4484-8F25-E777102F7D0D}"/>
          </ac:spMkLst>
        </pc:spChg>
        <pc:spChg chg="add">
          <ac:chgData name="Dmitriy Beznosko" userId="8bcdeb23-d2dd-465e-bda6-8e644f22b48c" providerId="ADAL" clId="{5FC61B33-C3C2-4E02-8628-87A76247C49B}" dt="2023-04-02T16:41:09.826" v="367" actId="26606"/>
          <ac:spMkLst>
            <pc:docMk/>
            <pc:sldMk cId="3656435568" sldId="317"/>
            <ac:spMk id="9" creationId="{EA2AEA56-4902-4CC1-A43B-1AC27C88CB90}"/>
          </ac:spMkLst>
        </pc:spChg>
        <pc:spChg chg="add del">
          <ac:chgData name="Dmitriy Beznosko" userId="8bcdeb23-d2dd-465e-bda6-8e644f22b48c" providerId="ADAL" clId="{5FC61B33-C3C2-4E02-8628-87A76247C49B}" dt="2023-04-02T16:40:53.904" v="366" actId="26606"/>
          <ac:spMkLst>
            <pc:docMk/>
            <pc:sldMk cId="3656435568" sldId="317"/>
            <ac:spMk id="11" creationId="{9F79630B-0F0B-446E-A637-38FA8F61D10E}"/>
          </ac:spMkLst>
        </pc:spChg>
        <pc:spChg chg="add del">
          <ac:chgData name="Dmitriy Beznosko" userId="8bcdeb23-d2dd-465e-bda6-8e644f22b48c" providerId="ADAL" clId="{5FC61B33-C3C2-4E02-8628-87A76247C49B}" dt="2023-04-02T16:40:53.904" v="366" actId="26606"/>
          <ac:spMkLst>
            <pc:docMk/>
            <pc:sldMk cId="3656435568" sldId="317"/>
            <ac:spMk id="13" creationId="{B3437C99-FC8E-4311-B48A-F0C4C329B154}"/>
          </ac:spMkLst>
        </pc:spChg>
        <pc:picChg chg="mod ord modCrop">
          <ac:chgData name="Dmitriy Beznosko" userId="8bcdeb23-d2dd-465e-bda6-8e644f22b48c" providerId="ADAL" clId="{5FC61B33-C3C2-4E02-8628-87A76247C49B}" dt="2023-04-02T16:41:28.735" v="373"/>
          <ac:picMkLst>
            <pc:docMk/>
            <pc:sldMk cId="3656435568" sldId="317"/>
            <ac:picMk id="3" creationId="{F946418A-EE79-4FB2-A19C-2F26CAB7B685}"/>
          </ac:picMkLst>
        </pc:picChg>
      </pc:sldChg>
      <pc:sldChg chg="addSp modSp add mod setBg">
        <pc:chgData name="Dmitriy Beznosko" userId="8bcdeb23-d2dd-465e-bda6-8e644f22b48c" providerId="ADAL" clId="{5FC61B33-C3C2-4E02-8628-87A76247C49B}" dt="2023-04-02T16:42:41.805" v="381" actId="6549"/>
        <pc:sldMkLst>
          <pc:docMk/>
          <pc:sldMk cId="1516032706" sldId="318"/>
        </pc:sldMkLst>
        <pc:spChg chg="mod">
          <ac:chgData name="Dmitriy Beznosko" userId="8bcdeb23-d2dd-465e-bda6-8e644f22b48c" providerId="ADAL" clId="{5FC61B33-C3C2-4E02-8628-87A76247C49B}" dt="2023-04-02T16:42:41.805" v="381" actId="6549"/>
          <ac:spMkLst>
            <pc:docMk/>
            <pc:sldMk cId="1516032706" sldId="318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42:15.592" v="374" actId="26606"/>
          <ac:spMkLst>
            <pc:docMk/>
            <pc:sldMk cId="1516032706" sldId="318"/>
            <ac:spMk id="5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42:15.592" v="374" actId="26606"/>
          <ac:spMkLst>
            <pc:docMk/>
            <pc:sldMk cId="1516032706" sldId="318"/>
            <ac:spMk id="10" creationId="{AE112FD4-E39A-4E71-BDA5-4E834C59EA77}"/>
          </ac:spMkLst>
        </pc:spChg>
        <pc:spChg chg="add">
          <ac:chgData name="Dmitriy Beznosko" userId="8bcdeb23-d2dd-465e-bda6-8e644f22b48c" providerId="ADAL" clId="{5FC61B33-C3C2-4E02-8628-87A76247C49B}" dt="2023-04-02T16:42:15.592" v="374" actId="26606"/>
          <ac:spMkLst>
            <pc:docMk/>
            <pc:sldMk cId="1516032706" sldId="318"/>
            <ac:spMk id="15" creationId="{34FD16D7-4EB3-40C2-A811-4F8DE52B3EA8}"/>
          </ac:spMkLst>
        </pc:spChg>
        <pc:spChg chg="add">
          <ac:chgData name="Dmitriy Beznosko" userId="8bcdeb23-d2dd-465e-bda6-8e644f22b48c" providerId="ADAL" clId="{5FC61B33-C3C2-4E02-8628-87A76247C49B}" dt="2023-04-02T16:42:15.592" v="374" actId="26606"/>
          <ac:spMkLst>
            <pc:docMk/>
            <pc:sldMk cId="1516032706" sldId="318"/>
            <ac:spMk id="17" creationId="{5C3C901A-B2F4-4A3C-BCDD-7C8D587ECA2E}"/>
          </ac:spMkLst>
        </pc:spChg>
        <pc:picChg chg="mod modCrop">
          <ac:chgData name="Dmitriy Beznosko" userId="8bcdeb23-d2dd-465e-bda6-8e644f22b48c" providerId="ADAL" clId="{5FC61B33-C3C2-4E02-8628-87A76247C49B}" dt="2023-04-02T16:42:36.146" v="379" actId="14100"/>
          <ac:picMkLst>
            <pc:docMk/>
            <pc:sldMk cId="1516032706" sldId="318"/>
            <ac:picMk id="8" creationId="{FEC45806-264D-4E13-B0AB-979633E2BEDA}"/>
          </ac:picMkLst>
        </pc:picChg>
      </pc:sldChg>
      <pc:sldChg chg="addSp delSp modSp add">
        <pc:chgData name="Dmitriy Beznosko" userId="8bcdeb23-d2dd-465e-bda6-8e644f22b48c" providerId="ADAL" clId="{5FC61B33-C3C2-4E02-8628-87A76247C49B}" dt="2023-04-02T16:48:53.087" v="454"/>
        <pc:sldMkLst>
          <pc:docMk/>
          <pc:sldMk cId="2976960971" sldId="319"/>
        </pc:sldMkLst>
        <pc:spChg chg="del">
          <ac:chgData name="Dmitriy Beznosko" userId="8bcdeb23-d2dd-465e-bda6-8e644f22b48c" providerId="ADAL" clId="{5FC61B33-C3C2-4E02-8628-87A76247C49B}" dt="2023-04-02T16:46:17.215" v="419" actId="12084"/>
          <ac:spMkLst>
            <pc:docMk/>
            <pc:sldMk cId="2976960971" sldId="319"/>
            <ac:spMk id="3" creationId="{00000000-0000-0000-0000-000000000000}"/>
          </ac:spMkLst>
        </pc:spChg>
        <pc:graphicFrameChg chg="add mod">
          <ac:chgData name="Dmitriy Beznosko" userId="8bcdeb23-d2dd-465e-bda6-8e644f22b48c" providerId="ADAL" clId="{5FC61B33-C3C2-4E02-8628-87A76247C49B}" dt="2023-04-02T16:48:53.087" v="454"/>
          <ac:graphicFrameMkLst>
            <pc:docMk/>
            <pc:sldMk cId="2976960971" sldId="319"/>
            <ac:graphicFrameMk id="4" creationId="{C95DF860-9555-CA22-9201-3A5D7B23789D}"/>
          </ac:graphicFrameMkLst>
        </pc:graphicFrameChg>
      </pc:sldChg>
      <pc:sldChg chg="addSp delSp modSp add mod">
        <pc:chgData name="Dmitriy Beznosko" userId="8bcdeb23-d2dd-465e-bda6-8e644f22b48c" providerId="ADAL" clId="{5FC61B33-C3C2-4E02-8628-87A76247C49B}" dt="2023-04-02T16:48:40.262" v="452" actId="20577"/>
        <pc:sldMkLst>
          <pc:docMk/>
          <pc:sldMk cId="534059571" sldId="320"/>
        </pc:sldMkLst>
        <pc:spChg chg="del">
          <ac:chgData name="Dmitriy Beznosko" userId="8bcdeb23-d2dd-465e-bda6-8e644f22b48c" providerId="ADAL" clId="{5FC61B33-C3C2-4E02-8628-87A76247C49B}" dt="2023-04-02T16:43:06.761" v="382" actId="12084"/>
          <ac:spMkLst>
            <pc:docMk/>
            <pc:sldMk cId="534059571" sldId="320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5FC61B33-C3C2-4E02-8628-87A76247C49B}" dt="2023-04-02T16:45:11.717" v="415"/>
          <ac:spMkLst>
            <pc:docMk/>
            <pc:sldMk cId="534059571" sldId="320"/>
            <ac:spMk id="6" creationId="{00000000-0000-0000-0000-000000000000}"/>
          </ac:spMkLst>
        </pc:spChg>
        <pc:spChg chg="del mod">
          <ac:chgData name="Dmitriy Beznosko" userId="8bcdeb23-d2dd-465e-bda6-8e644f22b48c" providerId="ADAL" clId="{5FC61B33-C3C2-4E02-8628-87A76247C49B}" dt="2023-04-02T16:45:11.718" v="417"/>
          <ac:spMkLst>
            <pc:docMk/>
            <pc:sldMk cId="534059571" sldId="320"/>
            <ac:spMk id="7" creationId="{00000000-0000-0000-0000-000000000000}"/>
          </ac:spMkLst>
        </pc:spChg>
        <pc:spChg chg="add mod">
          <ac:chgData name="Dmitriy Beznosko" userId="8bcdeb23-d2dd-465e-bda6-8e644f22b48c" providerId="ADAL" clId="{5FC61B33-C3C2-4E02-8628-87A76247C49B}" dt="2023-04-02T16:43:42.113" v="392" actId="27636"/>
          <ac:spMkLst>
            <pc:docMk/>
            <pc:sldMk cId="534059571" sldId="320"/>
            <ac:spMk id="8" creationId="{00000000-0000-0000-0000-000000000000}"/>
          </ac:spMkLst>
        </pc:spChg>
        <pc:graphicFrameChg chg="add mod">
          <ac:chgData name="Dmitriy Beznosko" userId="8bcdeb23-d2dd-465e-bda6-8e644f22b48c" providerId="ADAL" clId="{5FC61B33-C3C2-4E02-8628-87A76247C49B}" dt="2023-04-02T16:48:40.262" v="452" actId="20577"/>
          <ac:graphicFrameMkLst>
            <pc:docMk/>
            <pc:sldMk cId="534059571" sldId="320"/>
            <ac:graphicFrameMk id="4" creationId="{A3F906E3-39D4-5FE7-56A6-54E3B7FFE2BC}"/>
          </ac:graphicFrameMkLst>
        </pc:graphicFrameChg>
        <pc:graphicFrameChg chg="del mod replId">
          <ac:chgData name="Dmitriy Beznosko" userId="8bcdeb23-d2dd-465e-bda6-8e644f22b48c" providerId="ADAL" clId="{5FC61B33-C3C2-4E02-8628-87A76247C49B}" dt="2023-04-02T16:43:38.283" v="389"/>
          <ac:graphicFrameMkLst>
            <pc:docMk/>
            <pc:sldMk cId="534059571" sldId="320"/>
            <ac:graphicFrameMk id="5" creationId="{00000000-0000-0000-0000-000000000000}"/>
          </ac:graphicFrameMkLst>
        </pc:graphicFrameChg>
      </pc:sldChg>
      <pc:sldChg chg="addSp modSp add mod setBg">
        <pc:chgData name="Dmitriy Beznosko" userId="8bcdeb23-d2dd-465e-bda6-8e644f22b48c" providerId="ADAL" clId="{5FC61B33-C3C2-4E02-8628-87A76247C49B}" dt="2023-04-02T16:49:46.148" v="460"/>
        <pc:sldMkLst>
          <pc:docMk/>
          <pc:sldMk cId="2907505130" sldId="321"/>
        </pc:sldMkLst>
        <pc:spChg chg="mod">
          <ac:chgData name="Dmitriy Beznosko" userId="8bcdeb23-d2dd-465e-bda6-8e644f22b48c" providerId="ADAL" clId="{5FC61B33-C3C2-4E02-8628-87A76247C49B}" dt="2023-04-02T16:49:27.750" v="455" actId="26606"/>
          <ac:spMkLst>
            <pc:docMk/>
            <pc:sldMk cId="2907505130" sldId="32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5FC61B33-C3C2-4E02-8628-87A76247C49B}" dt="2023-04-02T16:49:27.750" v="455" actId="26606"/>
          <ac:spMkLst>
            <pc:docMk/>
            <pc:sldMk cId="2907505130" sldId="321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49:27.750" v="455" actId="26606"/>
          <ac:spMkLst>
            <pc:docMk/>
            <pc:sldMk cId="2907505130" sldId="321"/>
            <ac:spMk id="7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49:27.750" v="455" actId="26606"/>
          <ac:spMkLst>
            <pc:docMk/>
            <pc:sldMk cId="2907505130" sldId="321"/>
            <ac:spMk id="12" creationId="{F541DB91-0B10-46D9-B34B-7BFF9602606D}"/>
          </ac:spMkLst>
        </pc:spChg>
        <pc:spChg chg="add">
          <ac:chgData name="Dmitriy Beznosko" userId="8bcdeb23-d2dd-465e-bda6-8e644f22b48c" providerId="ADAL" clId="{5FC61B33-C3C2-4E02-8628-87A76247C49B}" dt="2023-04-02T16:49:27.750" v="455" actId="26606"/>
          <ac:spMkLst>
            <pc:docMk/>
            <pc:sldMk cId="2907505130" sldId="321"/>
            <ac:spMk id="14" creationId="{9CF7FE1C-8BC5-4B0C-A2BC-93AB72C90FDD}"/>
          </ac:spMkLst>
        </pc:spChg>
        <pc:picChg chg="mod modCrop">
          <ac:chgData name="Dmitriy Beznosko" userId="8bcdeb23-d2dd-465e-bda6-8e644f22b48c" providerId="ADAL" clId="{5FC61B33-C3C2-4E02-8628-87A76247C49B}" dt="2023-04-02T16:49:46.148" v="460"/>
          <ac:picMkLst>
            <pc:docMk/>
            <pc:sldMk cId="2907505130" sldId="321"/>
            <ac:picMk id="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5FC61B33-C3C2-4E02-8628-87A76247C49B}" dt="2023-04-02T16:26:40.118" v="264" actId="962"/>
        <pc:sldMkLst>
          <pc:docMk/>
          <pc:sldMk cId="4109546863" sldId="322"/>
        </pc:sldMkLst>
        <pc:spChg chg="mod">
          <ac:chgData name="Dmitriy Beznosko" userId="8bcdeb23-d2dd-465e-bda6-8e644f22b48c" providerId="ADAL" clId="{5FC61B33-C3C2-4E02-8628-87A76247C49B}" dt="2023-04-02T16:26:34.169" v="261" actId="26606"/>
          <ac:spMkLst>
            <pc:docMk/>
            <pc:sldMk cId="4109546863" sldId="322"/>
            <ac:spMk id="2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26:34.169" v="261" actId="26606"/>
          <ac:spMkLst>
            <pc:docMk/>
            <pc:sldMk cId="4109546863" sldId="322"/>
            <ac:spMk id="8" creationId="{C73035C9-93C9-4A1C-B191-8129054EC5ED}"/>
          </ac:spMkLst>
        </pc:spChg>
        <pc:spChg chg="del">
          <ac:chgData name="Dmitriy Beznosko" userId="8bcdeb23-d2dd-465e-bda6-8e644f22b48c" providerId="ADAL" clId="{5FC61B33-C3C2-4E02-8628-87A76247C49B}" dt="2023-04-02T16:26:28.082" v="260" actId="478"/>
          <ac:spMkLst>
            <pc:docMk/>
            <pc:sldMk cId="4109546863" sldId="322"/>
            <ac:spMk id="9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26:34.169" v="261" actId="26606"/>
          <ac:spMkLst>
            <pc:docMk/>
            <pc:sldMk cId="4109546863" sldId="322"/>
            <ac:spMk id="10" creationId="{EED8D03E-F375-4E67-B932-FF9B007BB420}"/>
          </ac:spMkLst>
        </pc:spChg>
        <pc:picChg chg="mod">
          <ac:chgData name="Dmitriy Beznosko" userId="8bcdeb23-d2dd-465e-bda6-8e644f22b48c" providerId="ADAL" clId="{5FC61B33-C3C2-4E02-8628-87A76247C49B}" dt="2023-04-02T16:26:40.118" v="264" actId="962"/>
          <ac:picMkLst>
            <pc:docMk/>
            <pc:sldMk cId="4109546863" sldId="322"/>
            <ac:picMk id="3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5FC61B33-C3C2-4E02-8628-87A76247C49B}" dt="2023-04-02T16:28:21.947" v="283" actId="1076"/>
        <pc:sldMkLst>
          <pc:docMk/>
          <pc:sldMk cId="2539596962" sldId="323"/>
        </pc:sldMkLst>
        <pc:spChg chg="mo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2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3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28:21.947" v="283" actId="1076"/>
          <ac:spMkLst>
            <pc:docMk/>
            <pc:sldMk cId="2539596962" sldId="323"/>
            <ac:spMk id="6" creationId="{00000000-0000-0000-0000-000000000000}"/>
          </ac:spMkLst>
        </pc:spChg>
        <pc:spChg chg="mo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7" creationId="{00000000-0000-0000-0000-000000000000}"/>
          </ac:spMkLst>
        </pc:spChg>
        <pc:spChg chg="ad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12" creationId="{02472DE8-E58B-4D56-BA61-C69C601DC760}"/>
          </ac:spMkLst>
        </pc:spChg>
        <pc:spChg chg="ad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14" creationId="{0183ACFC-B25E-402F-BBD8-E42034CDD49A}"/>
          </ac:spMkLst>
        </pc:spChg>
        <pc:spChg chg="add">
          <ac:chgData name="Dmitriy Beznosko" userId="8bcdeb23-d2dd-465e-bda6-8e644f22b48c" providerId="ADAL" clId="{5FC61B33-C3C2-4E02-8628-87A76247C49B}" dt="2023-04-02T16:28:08.666" v="281" actId="26606"/>
          <ac:spMkLst>
            <pc:docMk/>
            <pc:sldMk cId="2539596962" sldId="323"/>
            <ac:spMk id="16" creationId="{3501A971-CEBD-4E4B-8529-3BB4F4100CD6}"/>
          </ac:spMkLst>
        </pc:spChg>
        <pc:picChg chg="mod">
          <ac:chgData name="Dmitriy Beznosko" userId="8bcdeb23-d2dd-465e-bda6-8e644f22b48c" providerId="ADAL" clId="{5FC61B33-C3C2-4E02-8628-87A76247C49B}" dt="2023-04-02T16:28:08.666" v="281" actId="26606"/>
          <ac:picMkLst>
            <pc:docMk/>
            <pc:sldMk cId="2539596962" sldId="323"/>
            <ac:picMk id="5" creationId="{00000000-0000-0000-0000-000000000000}"/>
          </ac:picMkLst>
        </pc:picChg>
      </pc:sldChg>
      <pc:sldChg chg="addSp delSp modSp new mod setBg">
        <pc:chgData name="Dmitriy Beznosko" userId="8bcdeb23-d2dd-465e-bda6-8e644f22b48c" providerId="ADAL" clId="{5FC61B33-C3C2-4E02-8628-87A76247C49B}" dt="2023-04-02T16:52:41.099" v="551" actId="14100"/>
        <pc:sldMkLst>
          <pc:docMk/>
          <pc:sldMk cId="1988354993" sldId="324"/>
        </pc:sldMkLst>
        <pc:spChg chg="mod">
          <ac:chgData name="Dmitriy Beznosko" userId="8bcdeb23-d2dd-465e-bda6-8e644f22b48c" providerId="ADAL" clId="{5FC61B33-C3C2-4E02-8628-87A76247C49B}" dt="2023-04-02T16:52:25.034" v="540" actId="26606"/>
          <ac:spMkLst>
            <pc:docMk/>
            <pc:sldMk cId="1988354993" sldId="324"/>
            <ac:spMk id="2" creationId="{83D8399B-3546-69C6-D7A1-DD7E0BB13997}"/>
          </ac:spMkLst>
        </pc:spChg>
        <pc:spChg chg="mod">
          <ac:chgData name="Dmitriy Beznosko" userId="8bcdeb23-d2dd-465e-bda6-8e644f22b48c" providerId="ADAL" clId="{5FC61B33-C3C2-4E02-8628-87A76247C49B}" dt="2023-04-02T16:52:41.099" v="551" actId="14100"/>
          <ac:spMkLst>
            <pc:docMk/>
            <pc:sldMk cId="1988354993" sldId="324"/>
            <ac:spMk id="3" creationId="{2443E786-EB95-42ED-B58A-E652B96DCF9D}"/>
          </ac:spMkLst>
        </pc:spChg>
        <pc:spChg chg="add del mod">
          <ac:chgData name="Dmitriy Beznosko" userId="8bcdeb23-d2dd-465e-bda6-8e644f22b48c" providerId="ADAL" clId="{5FC61B33-C3C2-4E02-8628-87A76247C49B}" dt="2023-04-02T16:52:02.413" v="538" actId="478"/>
          <ac:spMkLst>
            <pc:docMk/>
            <pc:sldMk cId="1988354993" sldId="324"/>
            <ac:spMk id="6" creationId="{72CA640B-A11F-D753-6627-E2306B06F813}"/>
          </ac:spMkLst>
        </pc:spChg>
        <pc:spChg chg="add">
          <ac:chgData name="Dmitriy Beznosko" userId="8bcdeb23-d2dd-465e-bda6-8e644f22b48c" providerId="ADAL" clId="{5FC61B33-C3C2-4E02-8628-87A76247C49B}" dt="2023-04-02T16:52:25.034" v="540" actId="26606"/>
          <ac:spMkLst>
            <pc:docMk/>
            <pc:sldMk cId="1988354993" sldId="324"/>
            <ac:spMk id="10" creationId="{F0DCC097-1DB8-4B6D-85D0-6FBA0E1CA4BA}"/>
          </ac:spMkLst>
        </pc:spChg>
        <pc:spChg chg="add">
          <ac:chgData name="Dmitriy Beznosko" userId="8bcdeb23-d2dd-465e-bda6-8e644f22b48c" providerId="ADAL" clId="{5FC61B33-C3C2-4E02-8628-87A76247C49B}" dt="2023-04-02T16:52:25.034" v="540" actId="26606"/>
          <ac:spMkLst>
            <pc:docMk/>
            <pc:sldMk cId="1988354993" sldId="324"/>
            <ac:spMk id="12" creationId="{E0B58608-23C8-4441-994D-C6823EEE1DB7}"/>
          </ac:spMkLst>
        </pc:spChg>
        <pc:picChg chg="add mod">
          <ac:chgData name="Dmitriy Beznosko" userId="8bcdeb23-d2dd-465e-bda6-8e644f22b48c" providerId="ADAL" clId="{5FC61B33-C3C2-4E02-8628-87A76247C49B}" dt="2023-04-02T16:52:31.740" v="542" actId="1076"/>
          <ac:picMkLst>
            <pc:docMk/>
            <pc:sldMk cId="1988354993" sldId="324"/>
            <ac:picMk id="5" creationId="{9E42083C-A02F-C92D-4F56-D6AB34481B61}"/>
          </ac:picMkLst>
        </pc:picChg>
      </pc:sldChg>
      <pc:sldChg chg="addSp delSp modSp add del mod setBg">
        <pc:chgData name="Dmitriy Beznosko" userId="8bcdeb23-d2dd-465e-bda6-8e644f22b48c" providerId="ADAL" clId="{5FC61B33-C3C2-4E02-8628-87A76247C49B}" dt="2023-04-17T00:56:06.749" v="555" actId="2696"/>
        <pc:sldMkLst>
          <pc:docMk/>
          <pc:sldMk cId="1405244133" sldId="348"/>
        </pc:sldMkLst>
        <pc:spChg chg="mod">
          <ac:chgData name="Dmitriy Beznosko" userId="8bcdeb23-d2dd-465e-bda6-8e644f22b48c" providerId="ADAL" clId="{5FC61B33-C3C2-4E02-8628-87A76247C49B}" dt="2023-04-17T00:55:46.559" v="554" actId="26606"/>
          <ac:spMkLst>
            <pc:docMk/>
            <pc:sldMk cId="1405244133" sldId="348"/>
            <ac:spMk id="2" creationId="{00000000-0000-0000-0000-000000000000}"/>
          </ac:spMkLst>
        </pc:spChg>
        <pc:spChg chg="add del">
          <ac:chgData name="Dmitriy Beznosko" userId="8bcdeb23-d2dd-465e-bda6-8e644f22b48c" providerId="ADAL" clId="{5FC61B33-C3C2-4E02-8628-87A76247C49B}" dt="2023-04-17T00:55:46.559" v="554" actId="26606"/>
          <ac:spMkLst>
            <pc:docMk/>
            <pc:sldMk cId="1405244133" sldId="348"/>
            <ac:spMk id="12" creationId="{34790F99-C881-47C9-B3DC-C959D4418EA2}"/>
          </ac:spMkLst>
        </pc:spChg>
        <pc:spChg chg="add del">
          <ac:chgData name="Dmitriy Beznosko" userId="8bcdeb23-d2dd-465e-bda6-8e644f22b48c" providerId="ADAL" clId="{5FC61B33-C3C2-4E02-8628-87A76247C49B}" dt="2023-04-17T00:55:46.559" v="554" actId="26606"/>
          <ac:spMkLst>
            <pc:docMk/>
            <pc:sldMk cId="1405244133" sldId="348"/>
            <ac:spMk id="14" creationId="{EED8D03E-F375-4E67-B932-FF9B007BB420}"/>
          </ac:spMkLst>
        </pc:spChg>
        <pc:spChg chg="add">
          <ac:chgData name="Dmitriy Beznosko" userId="8bcdeb23-d2dd-465e-bda6-8e644f22b48c" providerId="ADAL" clId="{5FC61B33-C3C2-4E02-8628-87A76247C49B}" dt="2023-04-17T00:55:46.559" v="554" actId="26606"/>
          <ac:spMkLst>
            <pc:docMk/>
            <pc:sldMk cId="1405244133" sldId="348"/>
            <ac:spMk id="19" creationId="{0D3E573C-3958-42CC-A225-6B8B07B0F6C9}"/>
          </ac:spMkLst>
        </pc:spChg>
        <pc:spChg chg="add">
          <ac:chgData name="Dmitriy Beznosko" userId="8bcdeb23-d2dd-465e-bda6-8e644f22b48c" providerId="ADAL" clId="{5FC61B33-C3C2-4E02-8628-87A76247C49B}" dt="2023-04-17T00:55:46.559" v="554" actId="26606"/>
          <ac:spMkLst>
            <pc:docMk/>
            <pc:sldMk cId="1405244133" sldId="348"/>
            <ac:spMk id="21" creationId="{337AE4E8-E01E-4FD9-89B2-91EF5C7DD54E}"/>
          </ac:spMkLst>
        </pc:spChg>
        <pc:picChg chg="mod ord">
          <ac:chgData name="Dmitriy Beznosko" userId="8bcdeb23-d2dd-465e-bda6-8e644f22b48c" providerId="ADAL" clId="{5FC61B33-C3C2-4E02-8628-87A76247C49B}" dt="2023-04-17T00:55:46.559" v="554" actId="26606"/>
          <ac:picMkLst>
            <pc:docMk/>
            <pc:sldMk cId="1405244133" sldId="348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5FC61B33-C3C2-4E02-8628-87A76247C49B}" dt="2023-04-17T00:55:46.559" v="554" actId="26606"/>
          <ac:picMkLst>
            <pc:docMk/>
            <pc:sldMk cId="1405244133" sldId="348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5FC61B33-C3C2-4E02-8628-87A76247C49B}" dt="2023-04-17T00:55:46.559" v="554" actId="26606"/>
          <ac:picMkLst>
            <pc:docMk/>
            <pc:sldMk cId="1405244133" sldId="348"/>
            <ac:picMk id="7" creationId="{23C31AA8-D183-A315-C5DA-54D62B4A873C}"/>
          </ac:picMkLst>
        </pc:picChg>
      </pc:sldChg>
    </pc:docChg>
  </pc:docChgLst>
  <pc:docChgLst>
    <pc:chgData name="Tatiana Krivosheev" userId="c41c6ff2-b9bd-4765-bc53-566538058c37" providerId="ADAL" clId="{FAACDAFB-DD6D-4DC0-BF1D-E0C2000CF609}"/>
    <pc:docChg chg="modSld">
      <pc:chgData name="Tatiana Krivosheev" userId="c41c6ff2-b9bd-4765-bc53-566538058c37" providerId="ADAL" clId="{FAACDAFB-DD6D-4DC0-BF1D-E0C2000CF609}" dt="2021-12-14T14:15:04.051" v="8" actId="14100"/>
      <pc:docMkLst>
        <pc:docMk/>
      </pc:docMkLst>
      <pc:sldChg chg="addSp modSp mod">
        <pc:chgData name="Tatiana Krivosheev" userId="c41c6ff2-b9bd-4765-bc53-566538058c37" providerId="ADAL" clId="{FAACDAFB-DD6D-4DC0-BF1D-E0C2000CF609}" dt="2021-12-14T14:15:04.051" v="8" actId="14100"/>
        <pc:sldMkLst>
          <pc:docMk/>
          <pc:sldMk cId="2464037572" sldId="256"/>
        </pc:sldMkLst>
        <pc:spChg chg="mod">
          <ac:chgData name="Tatiana Krivosheev" userId="c41c6ff2-b9bd-4765-bc53-566538058c37" providerId="ADAL" clId="{FAACDAFB-DD6D-4DC0-BF1D-E0C2000CF609}" dt="2021-12-14T14:14:53.738" v="4" actId="14100"/>
          <ac:spMkLst>
            <pc:docMk/>
            <pc:sldMk cId="2464037572" sldId="256"/>
            <ac:spMk id="2" creationId="{00000000-0000-0000-0000-000000000000}"/>
          </ac:spMkLst>
        </pc:spChg>
        <pc:picChg chg="add mod">
          <ac:chgData name="Tatiana Krivosheev" userId="c41c6ff2-b9bd-4765-bc53-566538058c37" providerId="ADAL" clId="{FAACDAFB-DD6D-4DC0-BF1D-E0C2000CF609}" dt="2021-12-14T14:14:50.434" v="3" actId="1076"/>
          <ac:picMkLst>
            <pc:docMk/>
            <pc:sldMk cId="2464037572" sldId="256"/>
            <ac:picMk id="3" creationId="{1C1F6D3F-1CD4-4136-9A4C-46D7E26BCEE6}"/>
          </ac:picMkLst>
        </pc:picChg>
        <pc:picChg chg="mod">
          <ac:chgData name="Tatiana Krivosheev" userId="c41c6ff2-b9bd-4765-bc53-566538058c37" providerId="ADAL" clId="{FAACDAFB-DD6D-4DC0-BF1D-E0C2000CF609}" dt="2021-12-14T14:14:56.781" v="5" actId="14100"/>
          <ac:picMkLst>
            <pc:docMk/>
            <pc:sldMk cId="2464037572" sldId="256"/>
            <ac:picMk id="5" creationId="{00000000-0000-0000-0000-000000000000}"/>
          </ac:picMkLst>
        </pc:picChg>
        <pc:picChg chg="mod">
          <ac:chgData name="Tatiana Krivosheev" userId="c41c6ff2-b9bd-4765-bc53-566538058c37" providerId="ADAL" clId="{FAACDAFB-DD6D-4DC0-BF1D-E0C2000CF609}" dt="2021-12-14T14:15:04.051" v="8" actId="14100"/>
          <ac:picMkLst>
            <pc:docMk/>
            <pc:sldMk cId="2464037572" sldId="256"/>
            <ac:picMk id="6" creationId="{00000000-0000-0000-0000-000000000000}"/>
          </ac:picMkLst>
        </pc:picChg>
      </pc:sldChg>
    </pc:docChg>
  </pc:docChgLst>
</pc:chgInfo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0.png"/><Relationship Id="rId4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0.png"/><Relationship Id="rId1" Type="http://schemas.openxmlformats.org/officeDocument/2006/relationships/image" Target="../media/image100.png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615D35-8CF2-442E-86F8-B2623FD95C5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C6A88C4-0482-48AC-9098-C5811319B46E}">
      <dgm:prSet/>
      <dgm:spPr/>
      <dgm:t>
        <a:bodyPr/>
        <a:lstStyle/>
        <a:p>
          <a:r>
            <a:rPr lang="en-US"/>
            <a:t>From Celsius to Fahrenheit</a:t>
          </a:r>
        </a:p>
      </dgm:t>
    </dgm:pt>
    <dgm:pt modelId="{DD281DA9-83F1-44A3-B5FD-5D088FFCF23C}" type="parTrans" cxnId="{209892AF-A523-4E0A-8FDB-B3059A9E9C5B}">
      <dgm:prSet/>
      <dgm:spPr/>
      <dgm:t>
        <a:bodyPr/>
        <a:lstStyle/>
        <a:p>
          <a:endParaRPr lang="en-US"/>
        </a:p>
      </dgm:t>
    </dgm:pt>
    <dgm:pt modelId="{4DE0DAE3-EF14-48B0-BCA2-5AF84358970D}" type="sibTrans" cxnId="{209892AF-A523-4E0A-8FDB-B3059A9E9C5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D3312C61-D1A9-4070-9F89-F066FC1A5146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+32</m:t>
                    </m:r>
                  </m:oMath>
                </m:oMathPara>
              </a14:m>
              <a:endParaRPr lang="en-US"/>
            </a:p>
          </dgm:t>
        </dgm:pt>
      </mc:Choice>
      <mc:Fallback xmlns="">
        <dgm:pt modelId="{D3312C61-D1A9-4070-9F89-F066FC1A5146}">
          <dgm:prSet/>
          <dgm:spPr/>
          <dgm:t>
            <a:bodyPr/>
            <a:lstStyle/>
            <a:p>
              <a:r>
                <a:rPr lang="en-US" b="0" i="0"/>
                <a:t>𝑇_𝐹=9/5 𝑇_𝐶+32</a:t>
              </a:r>
              <a:endParaRPr lang="en-US"/>
            </a:p>
          </dgm:t>
        </dgm:pt>
      </mc:Fallback>
    </mc:AlternateContent>
    <dgm:pt modelId="{F4065B96-C4EF-4BB5-B977-B84833C115C4}" type="parTrans" cxnId="{9282CA2C-3EFE-4621-B33D-8A14651F5D49}">
      <dgm:prSet/>
      <dgm:spPr/>
      <dgm:t>
        <a:bodyPr/>
        <a:lstStyle/>
        <a:p>
          <a:endParaRPr lang="en-US"/>
        </a:p>
      </dgm:t>
    </dgm:pt>
    <dgm:pt modelId="{ADBE90D6-7505-4E4C-8FFA-C5DD5CDF20EB}" type="sibTrans" cxnId="{9282CA2C-3EFE-4621-B33D-8A14651F5D4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92AA448-7036-4C73-AF21-65208463A58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nor/>
                      </m:rPr>
                      <a:rPr lang="en-US" smtClean="0"/>
                      <m:t>From</m:t>
                    </m:r>
                    <m:r>
                      <m:rPr>
                        <m:nor/>
                      </m:rPr>
                      <a:rPr lang="en-US" i="1" smtClean="0"/>
                      <m:t> </m:t>
                    </m:r>
                    <m:r>
                      <m:rPr>
                        <m:nor/>
                      </m:rPr>
                      <a:rPr lang="en-US" smtClean="0"/>
                      <m:t>Fahrenheit</m:t>
                    </m:r>
                    <m:r>
                      <m:rPr>
                        <m:nor/>
                      </m:rPr>
                      <a:rPr lang="en-US" i="1" smtClean="0"/>
                      <m:t> </m:t>
                    </m:r>
                    <m:r>
                      <m:rPr>
                        <m:nor/>
                      </m:rPr>
                      <a:rPr lang="en-US" smtClean="0"/>
                      <m:t>to</m:t>
                    </m:r>
                    <m:r>
                      <m:rPr>
                        <m:nor/>
                      </m:rPr>
                      <a:rPr lang="en-US" i="1" smtClean="0"/>
                      <m:t> </m:t>
                    </m:r>
                    <m:r>
                      <m:rPr>
                        <m:nor/>
                      </m:rPr>
                      <a:rPr lang="en-US" smtClean="0"/>
                      <m:t>Celsius</m:t>
                    </m:r>
                  </m:oMath>
                </m:oMathPara>
              </a14:m>
              <a:endParaRPr lang="en-US"/>
            </a:p>
          </dgm:t>
        </dgm:pt>
      </mc:Choice>
      <mc:Fallback xmlns="">
        <dgm:pt modelId="{E92AA448-7036-4C73-AF21-65208463A58F}">
          <dgm:prSet/>
          <dgm:spPr/>
          <dgm:t>
            <a:bodyPr/>
            <a:lstStyle/>
            <a:p>
              <a:r>
                <a:rPr lang="en-US" i="0">
                  <a:latin typeface="Cambria Math" panose="02040503050406030204" pitchFamily="18" charset="0"/>
                </a:rPr>
                <a:t>"From Fahrenheit to Celsius</a:t>
              </a:r>
              <a:r>
                <a:rPr lang="en-US" i="0"/>
                <a:t>"</a:t>
              </a:r>
              <a:endParaRPr lang="en-US"/>
            </a:p>
          </dgm:t>
        </dgm:pt>
      </mc:Fallback>
    </mc:AlternateContent>
    <dgm:pt modelId="{3FD501BE-44FF-44D1-AC52-748E1A5FEDD4}" type="parTrans" cxnId="{B627BF85-5C2F-43E3-9779-7445CD459D68}">
      <dgm:prSet/>
      <dgm:spPr/>
      <dgm:t>
        <a:bodyPr/>
        <a:lstStyle/>
        <a:p>
          <a:endParaRPr lang="en-US"/>
        </a:p>
      </dgm:t>
    </dgm:pt>
    <dgm:pt modelId="{EE08100E-604A-4955-83F4-0FE63F9EF9C9}" type="sibTrans" cxnId="{B627BF85-5C2F-43E3-9779-7445CD459D6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945CEFB2-7FCA-46BD-8011-9E808B2A77E0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en-US" b="0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d>
                      <m:d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−32</m:t>
                        </m:r>
                      </m:e>
                    </m:d>
                  </m:oMath>
                </m:oMathPara>
              </a14:m>
              <a:endParaRPr lang="en-US" dirty="0"/>
            </a:p>
          </dgm:t>
        </dgm:pt>
      </mc:Choice>
      <mc:Fallback xmlns="">
        <dgm:pt modelId="{945CEFB2-7FCA-46BD-8011-9E808B2A77E0}">
          <dgm:prSet/>
          <dgm:spPr/>
          <dgm:t>
            <a:bodyPr/>
            <a:lstStyle/>
            <a:p>
              <a:r>
                <a:rPr lang="en-US" b="0" i="0"/>
                <a:t>𝑇_C=5/9 (𝑇_𝐹−32)</a:t>
              </a:r>
              <a:endParaRPr lang="en-US"/>
            </a:p>
          </dgm:t>
        </dgm:pt>
      </mc:Fallback>
    </mc:AlternateContent>
    <dgm:pt modelId="{34F8C07F-8F1E-4640-B832-EF67C95D55AE}" type="parTrans" cxnId="{297D3066-9569-4C0C-8FBA-0919D43B5269}">
      <dgm:prSet/>
      <dgm:spPr/>
      <dgm:t>
        <a:bodyPr/>
        <a:lstStyle/>
        <a:p>
          <a:endParaRPr lang="en-US"/>
        </a:p>
      </dgm:t>
    </dgm:pt>
    <dgm:pt modelId="{A6BEF03F-C6E9-4707-9FA9-D76F42409408}" type="sibTrans" cxnId="{297D3066-9569-4C0C-8FBA-0919D43B5269}">
      <dgm:prSet/>
      <dgm:spPr/>
      <dgm:t>
        <a:bodyPr/>
        <a:lstStyle/>
        <a:p>
          <a:endParaRPr lang="en-US"/>
        </a:p>
      </dgm:t>
    </dgm:pt>
    <dgm:pt modelId="{003048F9-5449-4174-9903-D2EE308043D2}">
      <dgm:prSet/>
      <dgm:spPr/>
      <dgm:t>
        <a:bodyPr/>
        <a:lstStyle/>
        <a:p>
          <a:r>
            <a:rPr lang="en-US"/>
            <a:t>From Celsius to Kelvins</a:t>
          </a:r>
        </a:p>
      </dgm:t>
    </dgm:pt>
    <dgm:pt modelId="{9C17A853-FB3A-4644-A306-140B87E9E4F8}" type="parTrans" cxnId="{27CE78C7-BF5B-4753-9FD4-B1E02CEF54B8}">
      <dgm:prSet/>
      <dgm:spPr/>
      <dgm:t>
        <a:bodyPr/>
        <a:lstStyle/>
        <a:p>
          <a:endParaRPr lang="en-US"/>
        </a:p>
      </dgm:t>
    </dgm:pt>
    <dgm:pt modelId="{6949FE15-FF75-4590-AECB-33EAD49B42F8}" type="sibTrans" cxnId="{27CE78C7-BF5B-4753-9FD4-B1E02CEF54B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59112D0E-E1FC-4CBA-8AAB-6AA94AF767AA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+273</m:t>
                    </m:r>
                  </m:oMath>
                </m:oMathPara>
              </a14:m>
              <a:endParaRPr lang="en-US"/>
            </a:p>
          </dgm:t>
        </dgm:pt>
      </mc:Choice>
      <mc:Fallback xmlns="">
        <dgm:pt modelId="{59112D0E-E1FC-4CBA-8AAB-6AA94AF767AA}">
          <dgm:prSet/>
          <dgm:spPr/>
          <dgm:t>
            <a:bodyPr/>
            <a:lstStyle/>
            <a:p>
              <a:r>
                <a:rPr lang="en-US" b="0" i="0"/>
                <a:t>𝑇_𝐾=𝑇_𝐶+273</a:t>
              </a:r>
              <a:endParaRPr lang="en-US"/>
            </a:p>
          </dgm:t>
        </dgm:pt>
      </mc:Fallback>
    </mc:AlternateContent>
    <dgm:pt modelId="{003D38A2-2B2B-4EEC-B2EE-EE36D9490E7F}" type="parTrans" cxnId="{F9F8154F-5996-4785-9087-81B6A9577FF9}">
      <dgm:prSet/>
      <dgm:spPr/>
      <dgm:t>
        <a:bodyPr/>
        <a:lstStyle/>
        <a:p>
          <a:endParaRPr lang="en-US"/>
        </a:p>
      </dgm:t>
    </dgm:pt>
    <dgm:pt modelId="{A2AA6BFA-160E-45F6-BD7C-DD6C69BA2EC6}" type="sibTrans" cxnId="{F9F8154F-5996-4785-9087-81B6A9577FF9}">
      <dgm:prSet/>
      <dgm:spPr/>
      <dgm:t>
        <a:bodyPr/>
        <a:lstStyle/>
        <a:p>
          <a:endParaRPr lang="en-US"/>
        </a:p>
      </dgm:t>
    </dgm:pt>
    <dgm:pt modelId="{7BBBEA6B-4E2E-4CDD-90D5-B7AB283F9199}">
      <dgm:prSet/>
      <dgm:spPr/>
      <dgm:t>
        <a:bodyPr/>
        <a:lstStyle/>
        <a:p>
          <a:r>
            <a:rPr lang="en-US"/>
            <a:t>From Kelvins to Celsius</a:t>
          </a:r>
        </a:p>
      </dgm:t>
    </dgm:pt>
    <dgm:pt modelId="{778C7E67-1838-49D2-A2A2-C95DA2B04B4F}" type="parTrans" cxnId="{4FE7B2A2-69F4-4E16-89E1-95925AC676DF}">
      <dgm:prSet/>
      <dgm:spPr/>
      <dgm:t>
        <a:bodyPr/>
        <a:lstStyle/>
        <a:p>
          <a:endParaRPr lang="en-US"/>
        </a:p>
      </dgm:t>
    </dgm:pt>
    <dgm:pt modelId="{2245C7EA-09EB-4CFA-99B5-A23457C0EA3D}" type="sibTrans" cxnId="{4FE7B2A2-69F4-4E16-89E1-95925AC676D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038E4DC-1ABF-44C8-B768-D0B77F3B5972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𝐾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−273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E038E4DC-1ABF-44C8-B768-D0B77F3B5972}">
          <dgm:prSet/>
          <dgm:spPr/>
          <dgm:t>
            <a:bodyPr/>
            <a:lstStyle/>
            <a:p>
              <a:r>
                <a:rPr lang="en-US" b="0" i="0"/>
                <a:t>𝑇_𝐶=𝑇_𝐾−273</a:t>
              </a:r>
              <a:endParaRPr lang="en-US"/>
            </a:p>
          </dgm:t>
        </dgm:pt>
      </mc:Fallback>
    </mc:AlternateContent>
    <dgm:pt modelId="{C89DD84B-D78D-4568-AAD7-A6C3754D1401}" type="parTrans" cxnId="{F4AD9397-096B-4327-9FEE-1E171200E226}">
      <dgm:prSet/>
      <dgm:spPr/>
      <dgm:t>
        <a:bodyPr/>
        <a:lstStyle/>
        <a:p>
          <a:endParaRPr lang="en-US"/>
        </a:p>
      </dgm:t>
    </dgm:pt>
    <dgm:pt modelId="{78583E6F-B6E0-402E-99AA-970D25DDC87D}" type="sibTrans" cxnId="{F4AD9397-096B-4327-9FEE-1E171200E226}">
      <dgm:prSet/>
      <dgm:spPr/>
      <dgm:t>
        <a:bodyPr/>
        <a:lstStyle/>
        <a:p>
          <a:endParaRPr lang="en-US"/>
        </a:p>
      </dgm:t>
    </dgm:pt>
    <dgm:pt modelId="{F1D9FB0E-2CB5-4D42-977C-84BA8FF0C438}">
      <dgm:prSet/>
      <dgm:spPr/>
      <dgm:t>
        <a:bodyPr/>
        <a:lstStyle/>
        <a:p>
          <a:r>
            <a:rPr lang="en-US" dirty="0"/>
            <a:t>The zero point on the Fahrenheit scale</a:t>
          </a:r>
        </a:p>
      </dgm:t>
    </dgm:pt>
    <dgm:pt modelId="{0A5AE595-C19A-4DFD-A7A2-B898E452B761}" type="parTrans" cxnId="{76323041-BF65-4A6C-8422-44E04D074B5B}">
      <dgm:prSet/>
      <dgm:spPr/>
      <dgm:t>
        <a:bodyPr/>
        <a:lstStyle/>
        <a:p>
          <a:endParaRPr lang="en-US"/>
        </a:p>
      </dgm:t>
    </dgm:pt>
    <dgm:pt modelId="{9417BB77-70CC-487A-8DB4-A779BA936C98}" type="sibTrans" cxnId="{76323041-BF65-4A6C-8422-44E04D074B5B}">
      <dgm:prSet/>
      <dgm:spPr/>
      <dgm:t>
        <a:bodyPr/>
        <a:lstStyle/>
        <a:p>
          <a:endParaRPr lang="en-US"/>
        </a:p>
      </dgm:t>
    </dgm:pt>
    <dgm:pt modelId="{EE84DEBC-13E5-40E0-8F77-D95C6665CA3F}">
      <dgm:prSet/>
      <dgm:spPr/>
      <dgm:t>
        <a:bodyPr/>
        <a:lstStyle/>
        <a:p>
          <a:r>
            <a:rPr lang="en-US" dirty="0"/>
            <a:t>The zero point on the Celsius scale</a:t>
          </a:r>
        </a:p>
      </dgm:t>
    </dgm:pt>
    <dgm:pt modelId="{4AA5DC0B-6199-4A1D-A3A5-F7653A69E35C}" type="parTrans" cxnId="{6BA720C7-1EEF-4C56-9114-6CD513FA546D}">
      <dgm:prSet/>
      <dgm:spPr/>
      <dgm:t>
        <a:bodyPr/>
        <a:lstStyle/>
        <a:p>
          <a:endParaRPr lang="en-US"/>
        </a:p>
      </dgm:t>
    </dgm:pt>
    <dgm:pt modelId="{F5B1CE64-4E1E-47D5-94DC-322FC90860C1}" type="sibTrans" cxnId="{6BA720C7-1EEF-4C56-9114-6CD513FA546D}">
      <dgm:prSet/>
      <dgm:spPr/>
      <dgm:t>
        <a:bodyPr/>
        <a:lstStyle/>
        <a:p>
          <a:endParaRPr lang="en-US"/>
        </a:p>
      </dgm:t>
    </dgm:pt>
    <dgm:pt modelId="{A4CFBDDB-1CE0-4150-A552-4622120C7ADA}">
      <dgm:prSet/>
      <dgm:spPr/>
      <dgm:t>
        <a:bodyPr/>
        <a:lstStyle/>
        <a:p>
          <a:r>
            <a:rPr lang="en-US" dirty="0"/>
            <a:t>Is based on the temperature of a mixture of salt and ice in a saturated salt solution.</a:t>
          </a:r>
        </a:p>
      </dgm:t>
    </dgm:pt>
    <dgm:pt modelId="{3B37BE78-EB82-4143-B18B-88643F8FB130}" type="parTrans" cxnId="{C8C23B51-718A-4F8B-A160-758AA94107CF}">
      <dgm:prSet/>
      <dgm:spPr/>
      <dgm:t>
        <a:bodyPr/>
        <a:lstStyle/>
        <a:p>
          <a:endParaRPr lang="en-US"/>
        </a:p>
      </dgm:t>
    </dgm:pt>
    <dgm:pt modelId="{7E1BC370-F1E2-42A9-A2B7-C836D94C5D5E}" type="sibTrans" cxnId="{C8C23B51-718A-4F8B-A160-758AA94107CF}">
      <dgm:prSet/>
      <dgm:spPr/>
      <dgm:t>
        <a:bodyPr/>
        <a:lstStyle/>
        <a:p>
          <a:endParaRPr lang="en-US"/>
        </a:p>
      </dgm:t>
    </dgm:pt>
    <dgm:pt modelId="{89F1D615-5B13-401E-ACB4-5D84BC207D2C}">
      <dgm:prSet/>
      <dgm:spPr/>
      <dgm:t>
        <a:bodyPr/>
        <a:lstStyle/>
        <a:p>
          <a:r>
            <a:rPr lang="en-US"/>
            <a:t>is </a:t>
          </a:r>
          <a:r>
            <a:rPr lang="en-US" dirty="0"/>
            <a:t>the freezing point of water.</a:t>
          </a:r>
        </a:p>
      </dgm:t>
    </dgm:pt>
    <dgm:pt modelId="{3BF90585-C737-4873-B9EE-563EA1288491}" type="parTrans" cxnId="{47CEE1CA-4F10-45FF-AFE0-983D32D1ED9F}">
      <dgm:prSet/>
      <dgm:spPr/>
      <dgm:t>
        <a:bodyPr/>
        <a:lstStyle/>
        <a:p>
          <a:endParaRPr lang="en-US"/>
        </a:p>
      </dgm:t>
    </dgm:pt>
    <dgm:pt modelId="{B6184908-9199-423D-A5F2-1E1691A66D86}" type="sibTrans" cxnId="{47CEE1CA-4F10-45FF-AFE0-983D32D1ED9F}">
      <dgm:prSet/>
      <dgm:spPr/>
      <dgm:t>
        <a:bodyPr/>
        <a:lstStyle/>
        <a:p>
          <a:endParaRPr lang="en-US"/>
        </a:p>
      </dgm:t>
    </dgm:pt>
    <dgm:pt modelId="{795748B7-F34C-4B0F-AB55-CC56945A47CB}" type="pres">
      <dgm:prSet presAssocID="{89615D35-8CF2-442E-86F8-B2623FD95C5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0260D51-0C0B-49D1-93F3-DE255ECDF468}" type="pres">
      <dgm:prSet presAssocID="{5C6A88C4-0482-48AC-9098-C5811319B46E}" presName="horFlow" presStyleCnt="0"/>
      <dgm:spPr/>
    </dgm:pt>
    <dgm:pt modelId="{4372E730-60CD-4ACC-A2C2-B9A19561BEEC}" type="pres">
      <dgm:prSet presAssocID="{5C6A88C4-0482-48AC-9098-C5811319B46E}" presName="bigChev" presStyleLbl="node1" presStyleIdx="0" presStyleCnt="6"/>
      <dgm:spPr/>
    </dgm:pt>
    <dgm:pt modelId="{7CB42A70-9468-4395-ABE4-B5D74BAFDD62}" type="pres">
      <dgm:prSet presAssocID="{F4065B96-C4EF-4BB5-B977-B84833C115C4}" presName="parTrans" presStyleCnt="0"/>
      <dgm:spPr/>
    </dgm:pt>
    <dgm:pt modelId="{62B35896-D669-40A2-97A5-441972D0CDCD}" type="pres">
      <dgm:prSet presAssocID="{D3312C61-D1A9-4070-9F89-F066FC1A5146}" presName="node" presStyleLbl="alignAccFollowNode1" presStyleIdx="0" presStyleCnt="6" custScaleX="130523">
        <dgm:presLayoutVars>
          <dgm:bulletEnabled val="1"/>
        </dgm:presLayoutVars>
      </dgm:prSet>
      <dgm:spPr/>
    </dgm:pt>
    <dgm:pt modelId="{82F6D957-A7EA-4D4E-899C-44B4BBF375A1}" type="pres">
      <dgm:prSet presAssocID="{5C6A88C4-0482-48AC-9098-C5811319B46E}" presName="vSp" presStyleCnt="0"/>
      <dgm:spPr/>
    </dgm:pt>
    <dgm:pt modelId="{97EDC4E5-F4DE-44EB-A014-56451E40EF15}" type="pres">
      <dgm:prSet presAssocID="{E92AA448-7036-4C73-AF21-65208463A58F}" presName="horFlow" presStyleCnt="0"/>
      <dgm:spPr/>
    </dgm:pt>
    <dgm:pt modelId="{32C99883-66FC-4543-B7F0-A61FE9DA32B7}" type="pres">
      <dgm:prSet presAssocID="{E92AA448-7036-4C73-AF21-65208463A58F}" presName="bigChev" presStyleLbl="node1" presStyleIdx="1" presStyleCnt="6"/>
      <dgm:spPr/>
    </dgm:pt>
    <dgm:pt modelId="{E562A370-14E7-4F6F-8E76-E3ECBFAC370E}" type="pres">
      <dgm:prSet presAssocID="{34F8C07F-8F1E-4640-B832-EF67C95D55AE}" presName="parTrans" presStyleCnt="0"/>
      <dgm:spPr/>
    </dgm:pt>
    <dgm:pt modelId="{229C645F-B6AF-4F41-B3D6-A75F2BCD2B46}" type="pres">
      <dgm:prSet presAssocID="{945CEFB2-7FCA-46BD-8011-9E808B2A77E0}" presName="node" presStyleLbl="alignAccFollowNode1" presStyleIdx="1" presStyleCnt="6" custScaleX="130523">
        <dgm:presLayoutVars>
          <dgm:bulletEnabled val="1"/>
        </dgm:presLayoutVars>
      </dgm:prSet>
      <dgm:spPr/>
    </dgm:pt>
    <dgm:pt modelId="{3A7C4660-0429-4F7B-96A8-210C000FA303}" type="pres">
      <dgm:prSet presAssocID="{E92AA448-7036-4C73-AF21-65208463A58F}" presName="vSp" presStyleCnt="0"/>
      <dgm:spPr/>
    </dgm:pt>
    <dgm:pt modelId="{4D2DBE24-6E2C-4B92-8CFC-5B7752A67880}" type="pres">
      <dgm:prSet presAssocID="{003048F9-5449-4174-9903-D2EE308043D2}" presName="horFlow" presStyleCnt="0"/>
      <dgm:spPr/>
    </dgm:pt>
    <dgm:pt modelId="{2850354B-5964-4721-B30D-7C7D3537C010}" type="pres">
      <dgm:prSet presAssocID="{003048F9-5449-4174-9903-D2EE308043D2}" presName="bigChev" presStyleLbl="node1" presStyleIdx="2" presStyleCnt="6"/>
      <dgm:spPr/>
    </dgm:pt>
    <dgm:pt modelId="{3E8E3CE8-353A-4A09-A14F-906BBCC43822}" type="pres">
      <dgm:prSet presAssocID="{003D38A2-2B2B-4EEC-B2EE-EE36D9490E7F}" presName="parTrans" presStyleCnt="0"/>
      <dgm:spPr/>
    </dgm:pt>
    <dgm:pt modelId="{89AD33F6-8545-4F4D-8A85-5AF80587A620}" type="pres">
      <dgm:prSet presAssocID="{59112D0E-E1FC-4CBA-8AAB-6AA94AF767AA}" presName="node" presStyleLbl="alignAccFollowNode1" presStyleIdx="2" presStyleCnt="6" custScaleX="130523">
        <dgm:presLayoutVars>
          <dgm:bulletEnabled val="1"/>
        </dgm:presLayoutVars>
      </dgm:prSet>
      <dgm:spPr/>
    </dgm:pt>
    <dgm:pt modelId="{1D2945A6-81A5-447B-9129-BA9900CF3EAC}" type="pres">
      <dgm:prSet presAssocID="{003048F9-5449-4174-9903-D2EE308043D2}" presName="vSp" presStyleCnt="0"/>
      <dgm:spPr/>
    </dgm:pt>
    <dgm:pt modelId="{7225DF3C-993A-438D-9B75-475A08AF8621}" type="pres">
      <dgm:prSet presAssocID="{7BBBEA6B-4E2E-4CDD-90D5-B7AB283F9199}" presName="horFlow" presStyleCnt="0"/>
      <dgm:spPr/>
    </dgm:pt>
    <dgm:pt modelId="{8B9C4963-340E-44DA-B9B9-4A95E7015660}" type="pres">
      <dgm:prSet presAssocID="{7BBBEA6B-4E2E-4CDD-90D5-B7AB283F9199}" presName="bigChev" presStyleLbl="node1" presStyleIdx="3" presStyleCnt="6"/>
      <dgm:spPr/>
    </dgm:pt>
    <dgm:pt modelId="{309D1C10-F42B-433B-B98E-F6D2DFFAE461}" type="pres">
      <dgm:prSet presAssocID="{C89DD84B-D78D-4568-AAD7-A6C3754D1401}" presName="parTrans" presStyleCnt="0"/>
      <dgm:spPr/>
    </dgm:pt>
    <dgm:pt modelId="{572E09AB-9E50-4208-816D-D1CF8A7330D0}" type="pres">
      <dgm:prSet presAssocID="{E038E4DC-1ABF-44C8-B768-D0B77F3B5972}" presName="node" presStyleLbl="alignAccFollowNode1" presStyleIdx="3" presStyleCnt="6" custScaleX="130523">
        <dgm:presLayoutVars>
          <dgm:bulletEnabled val="1"/>
        </dgm:presLayoutVars>
      </dgm:prSet>
      <dgm:spPr/>
    </dgm:pt>
    <dgm:pt modelId="{6929E96B-552F-4B46-8321-3F3A3F67AC19}" type="pres">
      <dgm:prSet presAssocID="{7BBBEA6B-4E2E-4CDD-90D5-B7AB283F9199}" presName="vSp" presStyleCnt="0"/>
      <dgm:spPr/>
    </dgm:pt>
    <dgm:pt modelId="{B860E55A-2B20-4480-ABD3-C08F7D13A532}" type="pres">
      <dgm:prSet presAssocID="{F1D9FB0E-2CB5-4D42-977C-84BA8FF0C438}" presName="horFlow" presStyleCnt="0"/>
      <dgm:spPr/>
    </dgm:pt>
    <dgm:pt modelId="{49D42C59-78DA-4790-9672-C71902740401}" type="pres">
      <dgm:prSet presAssocID="{F1D9FB0E-2CB5-4D42-977C-84BA8FF0C438}" presName="bigChev" presStyleLbl="node1" presStyleIdx="4" presStyleCnt="6"/>
      <dgm:spPr/>
    </dgm:pt>
    <dgm:pt modelId="{8E3F1CE8-A289-4022-9AA2-296869C2F051}" type="pres">
      <dgm:prSet presAssocID="{3B37BE78-EB82-4143-B18B-88643F8FB130}" presName="parTrans" presStyleCnt="0"/>
      <dgm:spPr/>
    </dgm:pt>
    <dgm:pt modelId="{B8336C2F-D127-429F-B1B9-A2D46DCD83E3}" type="pres">
      <dgm:prSet presAssocID="{A4CFBDDB-1CE0-4150-A552-4622120C7ADA}" presName="node" presStyleLbl="alignAccFollowNode1" presStyleIdx="4" presStyleCnt="6" custScaleX="184384">
        <dgm:presLayoutVars>
          <dgm:bulletEnabled val="1"/>
        </dgm:presLayoutVars>
      </dgm:prSet>
      <dgm:spPr/>
    </dgm:pt>
    <dgm:pt modelId="{04D14A84-4AE0-4479-82C2-9FD2CEEB36AE}" type="pres">
      <dgm:prSet presAssocID="{F1D9FB0E-2CB5-4D42-977C-84BA8FF0C438}" presName="vSp" presStyleCnt="0"/>
      <dgm:spPr/>
    </dgm:pt>
    <dgm:pt modelId="{12648D1C-577D-41D9-BBAD-04F651FB827F}" type="pres">
      <dgm:prSet presAssocID="{EE84DEBC-13E5-40E0-8F77-D95C6665CA3F}" presName="horFlow" presStyleCnt="0"/>
      <dgm:spPr/>
    </dgm:pt>
    <dgm:pt modelId="{5E6884F4-C681-4C0D-A470-4A32D1ECD02F}" type="pres">
      <dgm:prSet presAssocID="{EE84DEBC-13E5-40E0-8F77-D95C6665CA3F}" presName="bigChev" presStyleLbl="node1" presStyleIdx="5" presStyleCnt="6"/>
      <dgm:spPr/>
    </dgm:pt>
    <dgm:pt modelId="{8A393D59-7AEF-4BB0-BEA2-F9775E2F23AB}" type="pres">
      <dgm:prSet presAssocID="{3BF90585-C737-4873-B9EE-563EA1288491}" presName="parTrans" presStyleCnt="0"/>
      <dgm:spPr/>
    </dgm:pt>
    <dgm:pt modelId="{65E1E505-0BB2-40A4-B2FA-055257526079}" type="pres">
      <dgm:prSet presAssocID="{89F1D615-5B13-401E-ACB4-5D84BC207D2C}" presName="node" presStyleLbl="alignAccFollowNode1" presStyleIdx="5" presStyleCnt="6" custScaleX="178326">
        <dgm:presLayoutVars>
          <dgm:bulletEnabled val="1"/>
        </dgm:presLayoutVars>
      </dgm:prSet>
      <dgm:spPr/>
    </dgm:pt>
  </dgm:ptLst>
  <dgm:cxnLst>
    <dgm:cxn modelId="{71C3B502-E914-4309-BB5B-F1297C8F1632}" type="presOf" srcId="{945CEFB2-7FCA-46BD-8011-9E808B2A77E0}" destId="{229C645F-B6AF-4F41-B3D6-A75F2BCD2B46}" srcOrd="0" destOrd="0" presId="urn:microsoft.com/office/officeart/2005/8/layout/lProcess3"/>
    <dgm:cxn modelId="{3DF70D0B-4059-4C94-A7DE-210BFAD4A0FE}" type="presOf" srcId="{E92AA448-7036-4C73-AF21-65208463A58F}" destId="{32C99883-66FC-4543-B7F0-A61FE9DA32B7}" srcOrd="0" destOrd="0" presId="urn:microsoft.com/office/officeart/2005/8/layout/lProcess3"/>
    <dgm:cxn modelId="{9282CA2C-3EFE-4621-B33D-8A14651F5D49}" srcId="{5C6A88C4-0482-48AC-9098-C5811319B46E}" destId="{D3312C61-D1A9-4070-9F89-F066FC1A5146}" srcOrd="0" destOrd="0" parTransId="{F4065B96-C4EF-4BB5-B977-B84833C115C4}" sibTransId="{ADBE90D6-7505-4E4C-8FFA-C5DD5CDF20EB}"/>
    <dgm:cxn modelId="{0A6E6934-95CD-4421-AC57-45BF749C2066}" type="presOf" srcId="{EE84DEBC-13E5-40E0-8F77-D95C6665CA3F}" destId="{5E6884F4-C681-4C0D-A470-4A32D1ECD02F}" srcOrd="0" destOrd="0" presId="urn:microsoft.com/office/officeart/2005/8/layout/lProcess3"/>
    <dgm:cxn modelId="{76323041-BF65-4A6C-8422-44E04D074B5B}" srcId="{89615D35-8CF2-442E-86F8-B2623FD95C5A}" destId="{F1D9FB0E-2CB5-4D42-977C-84BA8FF0C438}" srcOrd="4" destOrd="0" parTransId="{0A5AE595-C19A-4DFD-A7A2-B898E452B761}" sibTransId="{9417BB77-70CC-487A-8DB4-A779BA936C98}"/>
    <dgm:cxn modelId="{297D3066-9569-4C0C-8FBA-0919D43B5269}" srcId="{E92AA448-7036-4C73-AF21-65208463A58F}" destId="{945CEFB2-7FCA-46BD-8011-9E808B2A77E0}" srcOrd="0" destOrd="0" parTransId="{34F8C07F-8F1E-4640-B832-EF67C95D55AE}" sibTransId="{A6BEF03F-C6E9-4707-9FA9-D76F42409408}"/>
    <dgm:cxn modelId="{D8A4016A-2FD7-435E-AB02-D547E6374171}" type="presOf" srcId="{E038E4DC-1ABF-44C8-B768-D0B77F3B5972}" destId="{572E09AB-9E50-4208-816D-D1CF8A7330D0}" srcOrd="0" destOrd="0" presId="urn:microsoft.com/office/officeart/2005/8/layout/lProcess3"/>
    <dgm:cxn modelId="{F9F8154F-5996-4785-9087-81B6A9577FF9}" srcId="{003048F9-5449-4174-9903-D2EE308043D2}" destId="{59112D0E-E1FC-4CBA-8AAB-6AA94AF767AA}" srcOrd="0" destOrd="0" parTransId="{003D38A2-2B2B-4EEC-B2EE-EE36D9490E7F}" sibTransId="{A2AA6BFA-160E-45F6-BD7C-DD6C69BA2EC6}"/>
    <dgm:cxn modelId="{C8C23B51-718A-4F8B-A160-758AA94107CF}" srcId="{F1D9FB0E-2CB5-4D42-977C-84BA8FF0C438}" destId="{A4CFBDDB-1CE0-4150-A552-4622120C7ADA}" srcOrd="0" destOrd="0" parTransId="{3B37BE78-EB82-4143-B18B-88643F8FB130}" sibTransId="{7E1BC370-F1E2-42A9-A2B7-C836D94C5D5E}"/>
    <dgm:cxn modelId="{69746D51-91F0-4A46-835D-9B93343773FB}" type="presOf" srcId="{A4CFBDDB-1CE0-4150-A552-4622120C7ADA}" destId="{B8336C2F-D127-429F-B1B9-A2D46DCD83E3}" srcOrd="0" destOrd="0" presId="urn:microsoft.com/office/officeart/2005/8/layout/lProcess3"/>
    <dgm:cxn modelId="{862E0477-C5E9-4B38-8EC4-3566C581F689}" type="presOf" srcId="{5C6A88C4-0482-48AC-9098-C5811319B46E}" destId="{4372E730-60CD-4ACC-A2C2-B9A19561BEEC}" srcOrd="0" destOrd="0" presId="urn:microsoft.com/office/officeart/2005/8/layout/lProcess3"/>
    <dgm:cxn modelId="{B627BF85-5C2F-43E3-9779-7445CD459D68}" srcId="{89615D35-8CF2-442E-86F8-B2623FD95C5A}" destId="{E92AA448-7036-4C73-AF21-65208463A58F}" srcOrd="1" destOrd="0" parTransId="{3FD501BE-44FF-44D1-AC52-748E1A5FEDD4}" sibTransId="{EE08100E-604A-4955-83F4-0FE63F9EF9C9}"/>
    <dgm:cxn modelId="{F4AD9397-096B-4327-9FEE-1E171200E226}" srcId="{7BBBEA6B-4E2E-4CDD-90D5-B7AB283F9199}" destId="{E038E4DC-1ABF-44C8-B768-D0B77F3B5972}" srcOrd="0" destOrd="0" parTransId="{C89DD84B-D78D-4568-AAD7-A6C3754D1401}" sibTransId="{78583E6F-B6E0-402E-99AA-970D25DDC87D}"/>
    <dgm:cxn modelId="{BBCF0A9D-8A1F-4C65-8F5B-20D494377E81}" type="presOf" srcId="{89615D35-8CF2-442E-86F8-B2623FD95C5A}" destId="{795748B7-F34C-4B0F-AB55-CC56945A47CB}" srcOrd="0" destOrd="0" presId="urn:microsoft.com/office/officeart/2005/8/layout/lProcess3"/>
    <dgm:cxn modelId="{8D6FA0A1-757F-4553-91DB-7BD1A1E429B8}" type="presOf" srcId="{59112D0E-E1FC-4CBA-8AAB-6AA94AF767AA}" destId="{89AD33F6-8545-4F4D-8A85-5AF80587A620}" srcOrd="0" destOrd="0" presId="urn:microsoft.com/office/officeart/2005/8/layout/lProcess3"/>
    <dgm:cxn modelId="{4FE7B2A2-69F4-4E16-89E1-95925AC676DF}" srcId="{89615D35-8CF2-442E-86F8-B2623FD95C5A}" destId="{7BBBEA6B-4E2E-4CDD-90D5-B7AB283F9199}" srcOrd="3" destOrd="0" parTransId="{778C7E67-1838-49D2-A2A2-C95DA2B04B4F}" sibTransId="{2245C7EA-09EB-4CFA-99B5-A23457C0EA3D}"/>
    <dgm:cxn modelId="{D6E87EA7-1F45-4E09-9255-C75775FAB2AF}" type="presOf" srcId="{003048F9-5449-4174-9903-D2EE308043D2}" destId="{2850354B-5964-4721-B30D-7C7D3537C010}" srcOrd="0" destOrd="0" presId="urn:microsoft.com/office/officeart/2005/8/layout/lProcess3"/>
    <dgm:cxn modelId="{0B1189AA-A7A2-41CE-B001-23CA0B9F1A22}" type="presOf" srcId="{D3312C61-D1A9-4070-9F89-F066FC1A5146}" destId="{62B35896-D669-40A2-97A5-441972D0CDCD}" srcOrd="0" destOrd="0" presId="urn:microsoft.com/office/officeart/2005/8/layout/lProcess3"/>
    <dgm:cxn modelId="{209892AF-A523-4E0A-8FDB-B3059A9E9C5B}" srcId="{89615D35-8CF2-442E-86F8-B2623FD95C5A}" destId="{5C6A88C4-0482-48AC-9098-C5811319B46E}" srcOrd="0" destOrd="0" parTransId="{DD281DA9-83F1-44A3-B5FD-5D088FFCF23C}" sibTransId="{4DE0DAE3-EF14-48B0-BCA2-5AF84358970D}"/>
    <dgm:cxn modelId="{6BA720C7-1EEF-4C56-9114-6CD513FA546D}" srcId="{89615D35-8CF2-442E-86F8-B2623FD95C5A}" destId="{EE84DEBC-13E5-40E0-8F77-D95C6665CA3F}" srcOrd="5" destOrd="0" parTransId="{4AA5DC0B-6199-4A1D-A3A5-F7653A69E35C}" sibTransId="{F5B1CE64-4E1E-47D5-94DC-322FC90860C1}"/>
    <dgm:cxn modelId="{9EF25FC7-8D60-4517-B9AB-331925D4F043}" type="presOf" srcId="{7BBBEA6B-4E2E-4CDD-90D5-B7AB283F9199}" destId="{8B9C4963-340E-44DA-B9B9-4A95E7015660}" srcOrd="0" destOrd="0" presId="urn:microsoft.com/office/officeart/2005/8/layout/lProcess3"/>
    <dgm:cxn modelId="{27CE78C7-BF5B-4753-9FD4-B1E02CEF54B8}" srcId="{89615D35-8CF2-442E-86F8-B2623FD95C5A}" destId="{003048F9-5449-4174-9903-D2EE308043D2}" srcOrd="2" destOrd="0" parTransId="{9C17A853-FB3A-4644-A306-140B87E9E4F8}" sibTransId="{6949FE15-FF75-4590-AECB-33EAD49B42F8}"/>
    <dgm:cxn modelId="{47CEE1CA-4F10-45FF-AFE0-983D32D1ED9F}" srcId="{EE84DEBC-13E5-40E0-8F77-D95C6665CA3F}" destId="{89F1D615-5B13-401E-ACB4-5D84BC207D2C}" srcOrd="0" destOrd="0" parTransId="{3BF90585-C737-4873-B9EE-563EA1288491}" sibTransId="{B6184908-9199-423D-A5F2-1E1691A66D86}"/>
    <dgm:cxn modelId="{653561DA-90A7-4D05-8349-80E976EF68C7}" type="presOf" srcId="{89F1D615-5B13-401E-ACB4-5D84BC207D2C}" destId="{65E1E505-0BB2-40A4-B2FA-055257526079}" srcOrd="0" destOrd="0" presId="urn:microsoft.com/office/officeart/2005/8/layout/lProcess3"/>
    <dgm:cxn modelId="{01FE51EC-3FAE-48CD-A605-EE3C0584D8A5}" type="presOf" srcId="{F1D9FB0E-2CB5-4D42-977C-84BA8FF0C438}" destId="{49D42C59-78DA-4790-9672-C71902740401}" srcOrd="0" destOrd="0" presId="urn:microsoft.com/office/officeart/2005/8/layout/lProcess3"/>
    <dgm:cxn modelId="{1689C143-16D2-4BD7-8880-5F3083333223}" type="presParOf" srcId="{795748B7-F34C-4B0F-AB55-CC56945A47CB}" destId="{70260D51-0C0B-49D1-93F3-DE255ECDF468}" srcOrd="0" destOrd="0" presId="urn:microsoft.com/office/officeart/2005/8/layout/lProcess3"/>
    <dgm:cxn modelId="{55C3379E-8E33-40CA-B5CF-70E7D3429F8C}" type="presParOf" srcId="{70260D51-0C0B-49D1-93F3-DE255ECDF468}" destId="{4372E730-60CD-4ACC-A2C2-B9A19561BEEC}" srcOrd="0" destOrd="0" presId="urn:microsoft.com/office/officeart/2005/8/layout/lProcess3"/>
    <dgm:cxn modelId="{53444DF6-7391-4226-8F04-F5A96B32081E}" type="presParOf" srcId="{70260D51-0C0B-49D1-93F3-DE255ECDF468}" destId="{7CB42A70-9468-4395-ABE4-B5D74BAFDD62}" srcOrd="1" destOrd="0" presId="urn:microsoft.com/office/officeart/2005/8/layout/lProcess3"/>
    <dgm:cxn modelId="{561B1933-F618-44FB-B062-5856EE6BAD85}" type="presParOf" srcId="{70260D51-0C0B-49D1-93F3-DE255ECDF468}" destId="{62B35896-D669-40A2-97A5-441972D0CDCD}" srcOrd="2" destOrd="0" presId="urn:microsoft.com/office/officeart/2005/8/layout/lProcess3"/>
    <dgm:cxn modelId="{5791C2B1-48D2-4CB3-9769-B99C1BA42296}" type="presParOf" srcId="{795748B7-F34C-4B0F-AB55-CC56945A47CB}" destId="{82F6D957-A7EA-4D4E-899C-44B4BBF375A1}" srcOrd="1" destOrd="0" presId="urn:microsoft.com/office/officeart/2005/8/layout/lProcess3"/>
    <dgm:cxn modelId="{B917FB7F-EC8F-4CB3-A02A-26C9C8799BA6}" type="presParOf" srcId="{795748B7-F34C-4B0F-AB55-CC56945A47CB}" destId="{97EDC4E5-F4DE-44EB-A014-56451E40EF15}" srcOrd="2" destOrd="0" presId="urn:microsoft.com/office/officeart/2005/8/layout/lProcess3"/>
    <dgm:cxn modelId="{FB890A6A-40FA-4CBF-824D-07142ECE240B}" type="presParOf" srcId="{97EDC4E5-F4DE-44EB-A014-56451E40EF15}" destId="{32C99883-66FC-4543-B7F0-A61FE9DA32B7}" srcOrd="0" destOrd="0" presId="urn:microsoft.com/office/officeart/2005/8/layout/lProcess3"/>
    <dgm:cxn modelId="{0C63CC2D-03EA-4AC2-952A-4A5307EDD6E4}" type="presParOf" srcId="{97EDC4E5-F4DE-44EB-A014-56451E40EF15}" destId="{E562A370-14E7-4F6F-8E76-E3ECBFAC370E}" srcOrd="1" destOrd="0" presId="urn:microsoft.com/office/officeart/2005/8/layout/lProcess3"/>
    <dgm:cxn modelId="{2ED775E1-97F2-4602-AE74-6E1BA60E9955}" type="presParOf" srcId="{97EDC4E5-F4DE-44EB-A014-56451E40EF15}" destId="{229C645F-B6AF-4F41-B3D6-A75F2BCD2B46}" srcOrd="2" destOrd="0" presId="urn:microsoft.com/office/officeart/2005/8/layout/lProcess3"/>
    <dgm:cxn modelId="{42739978-596F-4C4C-A46C-928F6F032752}" type="presParOf" srcId="{795748B7-F34C-4B0F-AB55-CC56945A47CB}" destId="{3A7C4660-0429-4F7B-96A8-210C000FA303}" srcOrd="3" destOrd="0" presId="urn:microsoft.com/office/officeart/2005/8/layout/lProcess3"/>
    <dgm:cxn modelId="{565C9904-CF18-4583-9830-2FEF7B57DAD5}" type="presParOf" srcId="{795748B7-F34C-4B0F-AB55-CC56945A47CB}" destId="{4D2DBE24-6E2C-4B92-8CFC-5B7752A67880}" srcOrd="4" destOrd="0" presId="urn:microsoft.com/office/officeart/2005/8/layout/lProcess3"/>
    <dgm:cxn modelId="{129CD601-812B-4DC3-98B4-B72D6CC7FA4D}" type="presParOf" srcId="{4D2DBE24-6E2C-4B92-8CFC-5B7752A67880}" destId="{2850354B-5964-4721-B30D-7C7D3537C010}" srcOrd="0" destOrd="0" presId="urn:microsoft.com/office/officeart/2005/8/layout/lProcess3"/>
    <dgm:cxn modelId="{C7441B5C-A5ED-4F3E-8701-4684A59DAE80}" type="presParOf" srcId="{4D2DBE24-6E2C-4B92-8CFC-5B7752A67880}" destId="{3E8E3CE8-353A-4A09-A14F-906BBCC43822}" srcOrd="1" destOrd="0" presId="urn:microsoft.com/office/officeart/2005/8/layout/lProcess3"/>
    <dgm:cxn modelId="{1B3932A1-46A7-474D-B0E9-069EC50B68A6}" type="presParOf" srcId="{4D2DBE24-6E2C-4B92-8CFC-5B7752A67880}" destId="{89AD33F6-8545-4F4D-8A85-5AF80587A620}" srcOrd="2" destOrd="0" presId="urn:microsoft.com/office/officeart/2005/8/layout/lProcess3"/>
    <dgm:cxn modelId="{14125D4E-841B-40AE-9BA8-71C97AB4CFFA}" type="presParOf" srcId="{795748B7-F34C-4B0F-AB55-CC56945A47CB}" destId="{1D2945A6-81A5-447B-9129-BA9900CF3EAC}" srcOrd="5" destOrd="0" presId="urn:microsoft.com/office/officeart/2005/8/layout/lProcess3"/>
    <dgm:cxn modelId="{0D9D8B8B-C21D-4538-BF68-1B7FF138C35F}" type="presParOf" srcId="{795748B7-F34C-4B0F-AB55-CC56945A47CB}" destId="{7225DF3C-993A-438D-9B75-475A08AF8621}" srcOrd="6" destOrd="0" presId="urn:microsoft.com/office/officeart/2005/8/layout/lProcess3"/>
    <dgm:cxn modelId="{ED37846B-015F-4AD9-8EA8-4166DE790258}" type="presParOf" srcId="{7225DF3C-993A-438D-9B75-475A08AF8621}" destId="{8B9C4963-340E-44DA-B9B9-4A95E7015660}" srcOrd="0" destOrd="0" presId="urn:microsoft.com/office/officeart/2005/8/layout/lProcess3"/>
    <dgm:cxn modelId="{FAB8A8FA-7815-418D-97B4-65F291F2BDC8}" type="presParOf" srcId="{7225DF3C-993A-438D-9B75-475A08AF8621}" destId="{309D1C10-F42B-433B-B98E-F6D2DFFAE461}" srcOrd="1" destOrd="0" presId="urn:microsoft.com/office/officeart/2005/8/layout/lProcess3"/>
    <dgm:cxn modelId="{6C97BD77-D5CB-4660-96D8-5BD2479F5056}" type="presParOf" srcId="{7225DF3C-993A-438D-9B75-475A08AF8621}" destId="{572E09AB-9E50-4208-816D-D1CF8A7330D0}" srcOrd="2" destOrd="0" presId="urn:microsoft.com/office/officeart/2005/8/layout/lProcess3"/>
    <dgm:cxn modelId="{A4E199FA-F94E-4140-AE7E-8F401A23BF95}" type="presParOf" srcId="{795748B7-F34C-4B0F-AB55-CC56945A47CB}" destId="{6929E96B-552F-4B46-8321-3F3A3F67AC19}" srcOrd="7" destOrd="0" presId="urn:microsoft.com/office/officeart/2005/8/layout/lProcess3"/>
    <dgm:cxn modelId="{AA7213B4-20D9-4C85-AD11-328C07E3A1C6}" type="presParOf" srcId="{795748B7-F34C-4B0F-AB55-CC56945A47CB}" destId="{B860E55A-2B20-4480-ABD3-C08F7D13A532}" srcOrd="8" destOrd="0" presId="urn:microsoft.com/office/officeart/2005/8/layout/lProcess3"/>
    <dgm:cxn modelId="{DA87C3C4-8AD2-4024-A1A7-BFE16865FF81}" type="presParOf" srcId="{B860E55A-2B20-4480-ABD3-C08F7D13A532}" destId="{49D42C59-78DA-4790-9672-C71902740401}" srcOrd="0" destOrd="0" presId="urn:microsoft.com/office/officeart/2005/8/layout/lProcess3"/>
    <dgm:cxn modelId="{36FA0CCA-99CB-4319-8056-2D871A458FB0}" type="presParOf" srcId="{B860E55A-2B20-4480-ABD3-C08F7D13A532}" destId="{8E3F1CE8-A289-4022-9AA2-296869C2F051}" srcOrd="1" destOrd="0" presId="urn:microsoft.com/office/officeart/2005/8/layout/lProcess3"/>
    <dgm:cxn modelId="{E5E6ACC0-FF0D-4E46-B494-3B32CEB5AB96}" type="presParOf" srcId="{B860E55A-2B20-4480-ABD3-C08F7D13A532}" destId="{B8336C2F-D127-429F-B1B9-A2D46DCD83E3}" srcOrd="2" destOrd="0" presId="urn:microsoft.com/office/officeart/2005/8/layout/lProcess3"/>
    <dgm:cxn modelId="{F1E82AD0-5F65-492B-8BD0-370D9362C0E7}" type="presParOf" srcId="{795748B7-F34C-4B0F-AB55-CC56945A47CB}" destId="{04D14A84-4AE0-4479-82C2-9FD2CEEB36AE}" srcOrd="9" destOrd="0" presId="urn:microsoft.com/office/officeart/2005/8/layout/lProcess3"/>
    <dgm:cxn modelId="{9C58BBD0-B07D-4CD9-A118-A58E9630FAD9}" type="presParOf" srcId="{795748B7-F34C-4B0F-AB55-CC56945A47CB}" destId="{12648D1C-577D-41D9-BBAD-04F651FB827F}" srcOrd="10" destOrd="0" presId="urn:microsoft.com/office/officeart/2005/8/layout/lProcess3"/>
    <dgm:cxn modelId="{8A2575CC-9B57-4C1D-9D0B-8ECD466F65DC}" type="presParOf" srcId="{12648D1C-577D-41D9-BBAD-04F651FB827F}" destId="{5E6884F4-C681-4C0D-A470-4A32D1ECD02F}" srcOrd="0" destOrd="0" presId="urn:microsoft.com/office/officeart/2005/8/layout/lProcess3"/>
    <dgm:cxn modelId="{704E30B9-6C34-4D2D-8201-FD2355D4B80E}" type="presParOf" srcId="{12648D1C-577D-41D9-BBAD-04F651FB827F}" destId="{8A393D59-7AEF-4BB0-BEA2-F9775E2F23AB}" srcOrd="1" destOrd="0" presId="urn:microsoft.com/office/officeart/2005/8/layout/lProcess3"/>
    <dgm:cxn modelId="{36820D7B-8907-4726-9B58-6B1F061E2C5F}" type="presParOf" srcId="{12648D1C-577D-41D9-BBAD-04F651FB827F}" destId="{65E1E505-0BB2-40A4-B2FA-055257526079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AA072E-EF51-4703-98EA-FE7AC5625847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9E286D0-3819-404E-845B-B4121E138739}">
      <dgm:prSet/>
      <dgm:spPr/>
      <dgm:t>
        <a:bodyPr/>
        <a:lstStyle/>
        <a:p>
          <a:r>
            <a:rPr lang="en-US"/>
            <a:t>The pressure and absolute temperature (K) of a gas</a:t>
          </a:r>
        </a:p>
      </dgm:t>
    </dgm:pt>
    <dgm:pt modelId="{E7809D7D-2A44-4729-85EC-AF18396F5FF6}" type="parTrans" cxnId="{9F765902-83B9-4EEC-8D8B-B60C6339D41A}">
      <dgm:prSet/>
      <dgm:spPr/>
      <dgm:t>
        <a:bodyPr/>
        <a:lstStyle/>
        <a:p>
          <a:endParaRPr lang="en-US"/>
        </a:p>
      </dgm:t>
    </dgm:pt>
    <dgm:pt modelId="{C95E7238-DE47-4554-9CA5-9C025713639F}" type="sibTrans" cxnId="{9F765902-83B9-4EEC-8D8B-B60C6339D41A}">
      <dgm:prSet/>
      <dgm:spPr/>
      <dgm:t>
        <a:bodyPr/>
        <a:lstStyle/>
        <a:p>
          <a:endParaRPr lang="en-US"/>
        </a:p>
      </dgm:t>
    </dgm:pt>
    <dgm:pt modelId="{4AF224FE-5CD9-4089-A4F5-8223921038C2}">
      <dgm:prSet/>
      <dgm:spPr/>
      <dgm:t>
        <a:bodyPr/>
        <a:lstStyle/>
        <a:p>
          <a:r>
            <a:rPr lang="en-US"/>
            <a:t>are directly proportional (as temperature rises, so does pressure)</a:t>
          </a:r>
        </a:p>
      </dgm:t>
    </dgm:pt>
    <dgm:pt modelId="{1ED32739-7507-4431-B2C5-B6CDCC2E7254}" type="parTrans" cxnId="{25EFDF0B-E1E6-455C-8FBA-5D208E4DCF51}">
      <dgm:prSet/>
      <dgm:spPr/>
      <dgm:t>
        <a:bodyPr/>
        <a:lstStyle/>
        <a:p>
          <a:endParaRPr lang="en-US"/>
        </a:p>
      </dgm:t>
    </dgm:pt>
    <dgm:pt modelId="{92FFB3A0-6D39-405D-B666-D95AFAC1F9B3}" type="sibTrans" cxnId="{25EFDF0B-E1E6-455C-8FBA-5D208E4DCF51}">
      <dgm:prSet/>
      <dgm:spPr/>
      <dgm:t>
        <a:bodyPr/>
        <a:lstStyle/>
        <a:p>
          <a:endParaRPr lang="en-US"/>
        </a:p>
      </dgm:t>
    </dgm:pt>
    <dgm:pt modelId="{475D6B8C-E57F-4284-A1FF-EAA476DB4138}">
      <dgm:prSet/>
      <dgm:spPr/>
      <dgm:t>
        <a:bodyPr/>
        <a:lstStyle/>
        <a:p>
          <a:r>
            <a:rPr lang="en-US"/>
            <a:t>at constant mass &amp; volume</a:t>
          </a:r>
        </a:p>
      </dgm:t>
    </dgm:pt>
    <dgm:pt modelId="{4911797A-1667-439F-8448-F5ACFDB50798}" type="parTrans" cxnId="{56F3F53D-AEA0-4A38-896A-DD8B5C87620A}">
      <dgm:prSet/>
      <dgm:spPr/>
      <dgm:t>
        <a:bodyPr/>
        <a:lstStyle/>
        <a:p>
          <a:endParaRPr lang="en-US"/>
        </a:p>
      </dgm:t>
    </dgm:pt>
    <dgm:pt modelId="{2C368915-0DA5-475C-944B-ECFFC7ED4314}" type="sibTrans" cxnId="{56F3F53D-AEA0-4A38-896A-DD8B5C87620A}">
      <dgm:prSet/>
      <dgm:spPr/>
      <dgm:t>
        <a:bodyPr/>
        <a:lstStyle/>
        <a:p>
          <a:endParaRPr lang="en-US"/>
        </a:p>
      </dgm:t>
    </dgm:pt>
    <dgm:pt modelId="{4C52F00A-E436-4163-BF27-CE3B506DBF87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ABBB42C-FC62-4D37-ADBE-E1AD6E355A68}" type="parTrans" cxnId="{CF5E4A32-5F7B-4AFF-893C-B3B763D8A4E5}">
      <dgm:prSet/>
      <dgm:spPr/>
      <dgm:t>
        <a:bodyPr/>
        <a:lstStyle/>
        <a:p>
          <a:endParaRPr lang="en-US"/>
        </a:p>
      </dgm:t>
    </dgm:pt>
    <dgm:pt modelId="{A0B6C12F-7B58-4746-8990-0490947DDE86}" type="sibTrans" cxnId="{CF5E4A32-5F7B-4AFF-893C-B3B763D8A4E5}">
      <dgm:prSet/>
      <dgm:spPr/>
      <dgm:t>
        <a:bodyPr/>
        <a:lstStyle/>
        <a:p>
          <a:endParaRPr lang="en-US"/>
        </a:p>
      </dgm:t>
    </dgm:pt>
    <dgm:pt modelId="{7BCF5385-1447-409F-8A61-9882A4846B96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/>
            <a:t>Where:</a:t>
          </a:r>
          <a:endParaRPr lang="en-US" dirty="0"/>
        </a:p>
      </dgm:t>
    </dgm:pt>
    <dgm:pt modelId="{E2AADF45-AAA5-4286-AB7E-A77BEF49D9CA}" type="parTrans" cxnId="{1B940C98-A5C9-4BEC-8356-2614EEEE6424}">
      <dgm:prSet/>
      <dgm:spPr/>
      <dgm:t>
        <a:bodyPr/>
        <a:lstStyle/>
        <a:p>
          <a:endParaRPr lang="en-US"/>
        </a:p>
      </dgm:t>
    </dgm:pt>
    <dgm:pt modelId="{F46F1C84-3A47-4CA6-B990-564126BEAE58}" type="sibTrans" cxnId="{1B940C98-A5C9-4BEC-8356-2614EEEE6424}">
      <dgm:prSet/>
      <dgm:spPr/>
      <dgm:t>
        <a:bodyPr/>
        <a:lstStyle/>
        <a:p>
          <a:endParaRPr lang="en-US"/>
        </a:p>
      </dgm:t>
    </dgm:pt>
    <dgm:pt modelId="{D23465EB-5A36-4921-A26E-1C732A1E2696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/>
            <a:t>P</a:t>
          </a:r>
          <a:r>
            <a:rPr kumimoji="1" lang="en-US" baseline="-25000"/>
            <a:t>1</a:t>
          </a:r>
          <a:r>
            <a:rPr kumimoji="1" lang="en-US"/>
            <a:t> represents the initial pressure</a:t>
          </a:r>
          <a:endParaRPr lang="en-US"/>
        </a:p>
      </dgm:t>
    </dgm:pt>
    <dgm:pt modelId="{B32176D8-E971-400F-B554-3B05FC662D49}" type="parTrans" cxnId="{A9391885-7CCD-48F1-A3F2-71132C84ED08}">
      <dgm:prSet/>
      <dgm:spPr/>
      <dgm:t>
        <a:bodyPr/>
        <a:lstStyle/>
        <a:p>
          <a:endParaRPr lang="en-US"/>
        </a:p>
      </dgm:t>
    </dgm:pt>
    <dgm:pt modelId="{5A856F73-5B98-465F-8863-2DFAF157A99D}" type="sibTrans" cxnId="{A9391885-7CCD-48F1-A3F2-71132C84ED08}">
      <dgm:prSet/>
      <dgm:spPr/>
      <dgm:t>
        <a:bodyPr/>
        <a:lstStyle/>
        <a:p>
          <a:endParaRPr lang="en-US"/>
        </a:p>
      </dgm:t>
    </dgm:pt>
    <dgm:pt modelId="{8F8D928E-BF8B-4332-98C8-C7BA030B02F1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T</a:t>
          </a:r>
          <a:r>
            <a:rPr kumimoji="1" lang="en-US" baseline="-25000" dirty="0"/>
            <a:t>1</a:t>
          </a:r>
          <a:r>
            <a:rPr kumimoji="1" lang="en-US" dirty="0"/>
            <a:t> represents the initial temperature</a:t>
          </a:r>
          <a:endParaRPr lang="en-US" dirty="0"/>
        </a:p>
      </dgm:t>
    </dgm:pt>
    <dgm:pt modelId="{F4C0DEB6-2DEB-44BC-9AF8-F6DFFC4C9AAF}" type="parTrans" cxnId="{32E050FE-E8E4-43E2-8BAF-E50166F4BA84}">
      <dgm:prSet/>
      <dgm:spPr/>
      <dgm:t>
        <a:bodyPr/>
        <a:lstStyle/>
        <a:p>
          <a:endParaRPr lang="en-US"/>
        </a:p>
      </dgm:t>
    </dgm:pt>
    <dgm:pt modelId="{CCF2DE44-D2E4-4A63-9519-831895483CDE}" type="sibTrans" cxnId="{32E050FE-E8E4-43E2-8BAF-E50166F4BA84}">
      <dgm:prSet/>
      <dgm:spPr/>
      <dgm:t>
        <a:bodyPr/>
        <a:lstStyle/>
        <a:p>
          <a:endParaRPr lang="en-US"/>
        </a:p>
      </dgm:t>
    </dgm:pt>
    <dgm:pt modelId="{4AC17D4D-3119-4712-918F-D9D3FC4B2B6D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lang="en-US" dirty="0"/>
            <a:t>And:</a:t>
          </a:r>
        </a:p>
      </dgm:t>
    </dgm:pt>
    <dgm:pt modelId="{B152B55F-202D-4B0B-A168-68821D551E82}" type="parTrans" cxnId="{218252E7-3BE0-48CE-BDE8-5799B3DDE148}">
      <dgm:prSet/>
      <dgm:spPr/>
      <dgm:t>
        <a:bodyPr/>
        <a:lstStyle/>
        <a:p>
          <a:endParaRPr lang="en-US"/>
        </a:p>
      </dgm:t>
    </dgm:pt>
    <dgm:pt modelId="{8EB6E150-73E9-4CAB-99D5-34C8139A2397}" type="sibTrans" cxnId="{218252E7-3BE0-48CE-BDE8-5799B3DDE148}">
      <dgm:prSet/>
      <dgm:spPr/>
      <dgm:t>
        <a:bodyPr/>
        <a:lstStyle/>
        <a:p>
          <a:endParaRPr lang="en-US"/>
        </a:p>
      </dgm:t>
    </dgm:pt>
    <dgm:pt modelId="{70DB8703-6A8C-489A-8098-E147508C18F8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P</a:t>
          </a:r>
          <a:r>
            <a:rPr kumimoji="1" lang="en-US" baseline="-25000" dirty="0"/>
            <a:t>2</a:t>
          </a:r>
          <a:r>
            <a:rPr kumimoji="1" lang="en-US" dirty="0"/>
            <a:t> represents the final pressure</a:t>
          </a:r>
          <a:endParaRPr lang="en-US" dirty="0"/>
        </a:p>
      </dgm:t>
    </dgm:pt>
    <dgm:pt modelId="{4892F44E-C2F1-4D7B-8619-40379E075661}" type="parTrans" cxnId="{4B1A8E98-C08B-4136-8E39-B255E4B65566}">
      <dgm:prSet/>
      <dgm:spPr/>
      <dgm:t>
        <a:bodyPr/>
        <a:lstStyle/>
        <a:p>
          <a:endParaRPr lang="en-US"/>
        </a:p>
      </dgm:t>
    </dgm:pt>
    <dgm:pt modelId="{3E2BB5C8-C9B2-48CC-B39A-7EAB8706E363}" type="sibTrans" cxnId="{4B1A8E98-C08B-4136-8E39-B255E4B65566}">
      <dgm:prSet/>
      <dgm:spPr/>
      <dgm:t>
        <a:bodyPr/>
        <a:lstStyle/>
        <a:p>
          <a:endParaRPr lang="en-US"/>
        </a:p>
      </dgm:t>
    </dgm:pt>
    <dgm:pt modelId="{B49A958F-0D23-4455-ADB3-F2DF0B39767E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T</a:t>
          </a:r>
          <a:r>
            <a:rPr kumimoji="1" lang="en-US" baseline="-25000" dirty="0"/>
            <a:t>2</a:t>
          </a:r>
          <a:r>
            <a:rPr kumimoji="1" lang="en-US" dirty="0"/>
            <a:t> represents the final temperature</a:t>
          </a:r>
          <a:endParaRPr lang="en-US" dirty="0"/>
        </a:p>
      </dgm:t>
    </dgm:pt>
    <dgm:pt modelId="{3633A047-DC44-4DEC-A7F6-52D233AE14B8}" type="parTrans" cxnId="{7748C9B2-C63C-43FB-863C-4B93122A8472}">
      <dgm:prSet/>
      <dgm:spPr/>
      <dgm:t>
        <a:bodyPr/>
        <a:lstStyle/>
        <a:p>
          <a:endParaRPr lang="en-US"/>
        </a:p>
      </dgm:t>
    </dgm:pt>
    <dgm:pt modelId="{E7487004-43CA-4F45-BAA4-4D4BBE24DEAE}" type="sibTrans" cxnId="{7748C9B2-C63C-43FB-863C-4B93122A8472}">
      <dgm:prSet/>
      <dgm:spPr/>
      <dgm:t>
        <a:bodyPr/>
        <a:lstStyle/>
        <a:p>
          <a:endParaRPr lang="en-US"/>
        </a:p>
      </dgm:t>
    </dgm:pt>
    <dgm:pt modelId="{89523E57-B240-4FAC-AC01-1F1199271B2C}" type="pres">
      <dgm:prSet presAssocID="{4CAA072E-EF51-4703-98EA-FE7AC562584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C8E9A94-C60C-4A8D-8863-B50A66305A56}" type="pres">
      <dgm:prSet presAssocID="{A9E286D0-3819-404E-845B-B4121E138739}" presName="horFlow" presStyleCnt="0"/>
      <dgm:spPr/>
    </dgm:pt>
    <dgm:pt modelId="{EA1E23CB-735D-43ED-B4D9-BDAD038D7ED7}" type="pres">
      <dgm:prSet presAssocID="{A9E286D0-3819-404E-845B-B4121E138739}" presName="bigChev" presStyleLbl="node1" presStyleIdx="0" presStyleCnt="3"/>
      <dgm:spPr/>
    </dgm:pt>
    <dgm:pt modelId="{C865ABF4-5C01-440E-8E01-2CD9B4616783}" type="pres">
      <dgm:prSet presAssocID="{1ED32739-7507-4431-B2C5-B6CDCC2E7254}" presName="parTrans" presStyleCnt="0"/>
      <dgm:spPr/>
    </dgm:pt>
    <dgm:pt modelId="{05816E29-5B56-4FB9-B73B-C51018C45130}" type="pres">
      <dgm:prSet presAssocID="{4AF224FE-5CD9-4089-A4F5-8223921038C2}" presName="node" presStyleLbl="alignAccFollowNode1" presStyleIdx="0" presStyleCnt="6">
        <dgm:presLayoutVars>
          <dgm:bulletEnabled val="1"/>
        </dgm:presLayoutVars>
      </dgm:prSet>
      <dgm:spPr/>
    </dgm:pt>
    <dgm:pt modelId="{885E8AFA-F980-4BC3-862E-FFB21CBC5855}" type="pres">
      <dgm:prSet presAssocID="{92FFB3A0-6D39-405D-B666-D95AFAC1F9B3}" presName="sibTrans" presStyleCnt="0"/>
      <dgm:spPr/>
    </dgm:pt>
    <dgm:pt modelId="{1EDEC574-914A-4F4C-9FF8-CC7F3FBFFFD8}" type="pres">
      <dgm:prSet presAssocID="{4C52F00A-E436-4163-BF27-CE3B506DBF87}" presName="node" presStyleLbl="alignAccFollowNode1" presStyleIdx="1" presStyleCnt="6">
        <dgm:presLayoutVars>
          <dgm:bulletEnabled val="1"/>
        </dgm:presLayoutVars>
      </dgm:prSet>
      <dgm:spPr/>
    </dgm:pt>
    <dgm:pt modelId="{71B249BA-5978-4EA3-80CC-9EA27CA8E73B}" type="pres">
      <dgm:prSet presAssocID="{A9E286D0-3819-404E-845B-B4121E138739}" presName="vSp" presStyleCnt="0"/>
      <dgm:spPr/>
    </dgm:pt>
    <dgm:pt modelId="{55742407-09AA-4E61-8441-691A8DE0AE38}" type="pres">
      <dgm:prSet presAssocID="{7BCF5385-1447-409F-8A61-9882A4846B96}" presName="horFlow" presStyleCnt="0"/>
      <dgm:spPr/>
    </dgm:pt>
    <dgm:pt modelId="{8AEC75C6-02F1-4ABC-90E3-38EB0584B0D2}" type="pres">
      <dgm:prSet presAssocID="{7BCF5385-1447-409F-8A61-9882A4846B96}" presName="bigChev" presStyleLbl="node1" presStyleIdx="1" presStyleCnt="3"/>
      <dgm:spPr/>
    </dgm:pt>
    <dgm:pt modelId="{EB8B59DB-038C-4405-9811-0F371CEE4DBC}" type="pres">
      <dgm:prSet presAssocID="{B32176D8-E971-400F-B554-3B05FC662D49}" presName="parTrans" presStyleCnt="0"/>
      <dgm:spPr/>
    </dgm:pt>
    <dgm:pt modelId="{2499F35F-97A7-458E-A1BE-466A8FE01119}" type="pres">
      <dgm:prSet presAssocID="{D23465EB-5A36-4921-A26E-1C732A1E2696}" presName="node" presStyleLbl="alignAccFollowNode1" presStyleIdx="2" presStyleCnt="6">
        <dgm:presLayoutVars>
          <dgm:bulletEnabled val="1"/>
        </dgm:presLayoutVars>
      </dgm:prSet>
      <dgm:spPr/>
    </dgm:pt>
    <dgm:pt modelId="{A4550586-2510-451A-A64B-4B044E881846}" type="pres">
      <dgm:prSet presAssocID="{5A856F73-5B98-465F-8863-2DFAF157A99D}" presName="sibTrans" presStyleCnt="0"/>
      <dgm:spPr/>
    </dgm:pt>
    <dgm:pt modelId="{4F74FD66-A5B9-444C-A548-AEC1C7381814}" type="pres">
      <dgm:prSet presAssocID="{8F8D928E-BF8B-4332-98C8-C7BA030B02F1}" presName="node" presStyleLbl="alignAccFollowNode1" presStyleIdx="3" presStyleCnt="6">
        <dgm:presLayoutVars>
          <dgm:bulletEnabled val="1"/>
        </dgm:presLayoutVars>
      </dgm:prSet>
      <dgm:spPr/>
    </dgm:pt>
    <dgm:pt modelId="{4D8FA633-FD48-4146-A220-8D90CB6286DF}" type="pres">
      <dgm:prSet presAssocID="{7BCF5385-1447-409F-8A61-9882A4846B96}" presName="vSp" presStyleCnt="0"/>
      <dgm:spPr/>
    </dgm:pt>
    <dgm:pt modelId="{39E3076D-0DFB-451E-A4BF-E1B1B8DB07D9}" type="pres">
      <dgm:prSet presAssocID="{4AC17D4D-3119-4712-918F-D9D3FC4B2B6D}" presName="horFlow" presStyleCnt="0"/>
      <dgm:spPr/>
    </dgm:pt>
    <dgm:pt modelId="{3D66D08B-16E0-4D1E-8F77-05F7D8E9F0F9}" type="pres">
      <dgm:prSet presAssocID="{4AC17D4D-3119-4712-918F-D9D3FC4B2B6D}" presName="bigChev" presStyleLbl="node1" presStyleIdx="2" presStyleCnt="3"/>
      <dgm:spPr/>
    </dgm:pt>
    <dgm:pt modelId="{7F103B16-9CBC-48F7-8473-AE17DF0B4C43}" type="pres">
      <dgm:prSet presAssocID="{4892F44E-C2F1-4D7B-8619-40379E075661}" presName="parTrans" presStyleCnt="0"/>
      <dgm:spPr/>
    </dgm:pt>
    <dgm:pt modelId="{449BDB9F-9BF2-4669-9F9D-1C03F1518386}" type="pres">
      <dgm:prSet presAssocID="{70DB8703-6A8C-489A-8098-E147508C18F8}" presName="node" presStyleLbl="alignAccFollowNode1" presStyleIdx="4" presStyleCnt="6">
        <dgm:presLayoutVars>
          <dgm:bulletEnabled val="1"/>
        </dgm:presLayoutVars>
      </dgm:prSet>
      <dgm:spPr/>
    </dgm:pt>
    <dgm:pt modelId="{8743C255-F5D3-4889-A68D-EC5E36F21F4D}" type="pres">
      <dgm:prSet presAssocID="{3E2BB5C8-C9B2-48CC-B39A-7EAB8706E363}" presName="sibTrans" presStyleCnt="0"/>
      <dgm:spPr/>
    </dgm:pt>
    <dgm:pt modelId="{FE8B0213-0252-4AEF-B124-882E5B1C82EB}" type="pres">
      <dgm:prSet presAssocID="{B49A958F-0D23-4455-ADB3-F2DF0B39767E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9F765902-83B9-4EEC-8D8B-B60C6339D41A}" srcId="{4CAA072E-EF51-4703-98EA-FE7AC5625847}" destId="{A9E286D0-3819-404E-845B-B4121E138739}" srcOrd="0" destOrd="0" parTransId="{E7809D7D-2A44-4729-85EC-AF18396F5FF6}" sibTransId="{C95E7238-DE47-4554-9CA5-9C025713639F}"/>
    <dgm:cxn modelId="{25EFDF0B-E1E6-455C-8FBA-5D208E4DCF51}" srcId="{A9E286D0-3819-404E-845B-B4121E138739}" destId="{4AF224FE-5CD9-4089-A4F5-8223921038C2}" srcOrd="0" destOrd="0" parTransId="{1ED32739-7507-4431-B2C5-B6CDCC2E7254}" sibTransId="{92FFB3A0-6D39-405D-B666-D95AFAC1F9B3}"/>
    <dgm:cxn modelId="{A2E3E210-B279-4AD3-9D85-7FD5F5FAC618}" type="presOf" srcId="{4AC17D4D-3119-4712-918F-D9D3FC4B2B6D}" destId="{3D66D08B-16E0-4D1E-8F77-05F7D8E9F0F9}" srcOrd="0" destOrd="0" presId="urn:microsoft.com/office/officeart/2005/8/layout/lProcess3"/>
    <dgm:cxn modelId="{38570A20-88C9-4A09-89DB-EBB801348619}" type="presOf" srcId="{4AF224FE-5CD9-4089-A4F5-8223921038C2}" destId="{05816E29-5B56-4FB9-B73B-C51018C45130}" srcOrd="0" destOrd="0" presId="urn:microsoft.com/office/officeart/2005/8/layout/lProcess3"/>
    <dgm:cxn modelId="{A82FEC23-FBD3-41BB-9CFE-7BFF23893050}" type="presOf" srcId="{A9E286D0-3819-404E-845B-B4121E138739}" destId="{EA1E23CB-735D-43ED-B4D9-BDAD038D7ED7}" srcOrd="0" destOrd="0" presId="urn:microsoft.com/office/officeart/2005/8/layout/lProcess3"/>
    <dgm:cxn modelId="{7AAF252F-FE50-4E2B-956C-C8ABFB080AAC}" type="presOf" srcId="{70DB8703-6A8C-489A-8098-E147508C18F8}" destId="{449BDB9F-9BF2-4669-9F9D-1C03F1518386}" srcOrd="0" destOrd="0" presId="urn:microsoft.com/office/officeart/2005/8/layout/lProcess3"/>
    <dgm:cxn modelId="{1B4D0332-D52A-4E44-9C05-1C1218A0EB26}" type="presOf" srcId="{475D6B8C-E57F-4284-A1FF-EAA476DB4138}" destId="{05816E29-5B56-4FB9-B73B-C51018C45130}" srcOrd="0" destOrd="1" presId="urn:microsoft.com/office/officeart/2005/8/layout/lProcess3"/>
    <dgm:cxn modelId="{CF5E4A32-5F7B-4AFF-893C-B3B763D8A4E5}" srcId="{A9E286D0-3819-404E-845B-B4121E138739}" destId="{4C52F00A-E436-4163-BF27-CE3B506DBF87}" srcOrd="1" destOrd="0" parTransId="{0ABBB42C-FC62-4D37-ADBE-E1AD6E355A68}" sibTransId="{A0B6C12F-7B58-4746-8990-0490947DDE86}"/>
    <dgm:cxn modelId="{56F3F53D-AEA0-4A38-896A-DD8B5C87620A}" srcId="{4AF224FE-5CD9-4089-A4F5-8223921038C2}" destId="{475D6B8C-E57F-4284-A1FF-EAA476DB4138}" srcOrd="0" destOrd="0" parTransId="{4911797A-1667-439F-8448-F5ACFDB50798}" sibTransId="{2C368915-0DA5-475C-944B-ECFFC7ED4314}"/>
    <dgm:cxn modelId="{92743962-5B22-4F77-A1DC-FCF2ED028BDF}" type="presOf" srcId="{7BCF5385-1447-409F-8A61-9882A4846B96}" destId="{8AEC75C6-02F1-4ABC-90E3-38EB0584B0D2}" srcOrd="0" destOrd="0" presId="urn:microsoft.com/office/officeart/2005/8/layout/lProcess3"/>
    <dgm:cxn modelId="{A9391885-7CCD-48F1-A3F2-71132C84ED08}" srcId="{7BCF5385-1447-409F-8A61-9882A4846B96}" destId="{D23465EB-5A36-4921-A26E-1C732A1E2696}" srcOrd="0" destOrd="0" parTransId="{B32176D8-E971-400F-B554-3B05FC662D49}" sibTransId="{5A856F73-5B98-465F-8863-2DFAF157A99D}"/>
    <dgm:cxn modelId="{1B940C98-A5C9-4BEC-8356-2614EEEE6424}" srcId="{4CAA072E-EF51-4703-98EA-FE7AC5625847}" destId="{7BCF5385-1447-409F-8A61-9882A4846B96}" srcOrd="1" destOrd="0" parTransId="{E2AADF45-AAA5-4286-AB7E-A77BEF49D9CA}" sibTransId="{F46F1C84-3A47-4CA6-B990-564126BEAE58}"/>
    <dgm:cxn modelId="{4B1A8E98-C08B-4136-8E39-B255E4B65566}" srcId="{4AC17D4D-3119-4712-918F-D9D3FC4B2B6D}" destId="{70DB8703-6A8C-489A-8098-E147508C18F8}" srcOrd="0" destOrd="0" parTransId="{4892F44E-C2F1-4D7B-8619-40379E075661}" sibTransId="{3E2BB5C8-C9B2-48CC-B39A-7EAB8706E363}"/>
    <dgm:cxn modelId="{6A7B62A6-BD6E-4E20-B968-6BA4BB8BBB5E}" type="presOf" srcId="{B49A958F-0D23-4455-ADB3-F2DF0B39767E}" destId="{FE8B0213-0252-4AEF-B124-882E5B1C82EB}" srcOrd="0" destOrd="0" presId="urn:microsoft.com/office/officeart/2005/8/layout/lProcess3"/>
    <dgm:cxn modelId="{126C26AA-9036-42E5-B205-608A7D5EB63E}" type="presOf" srcId="{4C52F00A-E436-4163-BF27-CE3B506DBF87}" destId="{1EDEC574-914A-4F4C-9FF8-CC7F3FBFFFD8}" srcOrd="0" destOrd="0" presId="urn:microsoft.com/office/officeart/2005/8/layout/lProcess3"/>
    <dgm:cxn modelId="{7748C9B2-C63C-43FB-863C-4B93122A8472}" srcId="{4AC17D4D-3119-4712-918F-D9D3FC4B2B6D}" destId="{B49A958F-0D23-4455-ADB3-F2DF0B39767E}" srcOrd="1" destOrd="0" parTransId="{3633A047-DC44-4DEC-A7F6-52D233AE14B8}" sibTransId="{E7487004-43CA-4F45-BAA4-4D4BBE24DEAE}"/>
    <dgm:cxn modelId="{FA5AC6BF-7F39-46A3-BC0C-0059E1581132}" type="presOf" srcId="{4CAA072E-EF51-4703-98EA-FE7AC5625847}" destId="{89523E57-B240-4FAC-AC01-1F1199271B2C}" srcOrd="0" destOrd="0" presId="urn:microsoft.com/office/officeart/2005/8/layout/lProcess3"/>
    <dgm:cxn modelId="{3FC507C5-3525-4E42-99B9-957A8D0A12B6}" type="presOf" srcId="{D23465EB-5A36-4921-A26E-1C732A1E2696}" destId="{2499F35F-97A7-458E-A1BE-466A8FE01119}" srcOrd="0" destOrd="0" presId="urn:microsoft.com/office/officeart/2005/8/layout/lProcess3"/>
    <dgm:cxn modelId="{218252E7-3BE0-48CE-BDE8-5799B3DDE148}" srcId="{4CAA072E-EF51-4703-98EA-FE7AC5625847}" destId="{4AC17D4D-3119-4712-918F-D9D3FC4B2B6D}" srcOrd="2" destOrd="0" parTransId="{B152B55F-202D-4B0B-A168-68821D551E82}" sibTransId="{8EB6E150-73E9-4CAB-99D5-34C8139A2397}"/>
    <dgm:cxn modelId="{46467CF4-4D69-4C68-8962-8E18C9AD623E}" type="presOf" srcId="{8F8D928E-BF8B-4332-98C8-C7BA030B02F1}" destId="{4F74FD66-A5B9-444C-A548-AEC1C7381814}" srcOrd="0" destOrd="0" presId="urn:microsoft.com/office/officeart/2005/8/layout/lProcess3"/>
    <dgm:cxn modelId="{32E050FE-E8E4-43E2-8BAF-E50166F4BA84}" srcId="{7BCF5385-1447-409F-8A61-9882A4846B96}" destId="{8F8D928E-BF8B-4332-98C8-C7BA030B02F1}" srcOrd="1" destOrd="0" parTransId="{F4C0DEB6-2DEB-44BC-9AF8-F6DFFC4C9AAF}" sibTransId="{CCF2DE44-D2E4-4A63-9519-831895483CDE}"/>
    <dgm:cxn modelId="{2E8E8428-3431-45DB-AD0D-7B025AE970C4}" type="presParOf" srcId="{89523E57-B240-4FAC-AC01-1F1199271B2C}" destId="{3C8E9A94-C60C-4A8D-8863-B50A66305A56}" srcOrd="0" destOrd="0" presId="urn:microsoft.com/office/officeart/2005/8/layout/lProcess3"/>
    <dgm:cxn modelId="{458EB296-E922-4A8D-8ED7-4472F89D5EAD}" type="presParOf" srcId="{3C8E9A94-C60C-4A8D-8863-B50A66305A56}" destId="{EA1E23CB-735D-43ED-B4D9-BDAD038D7ED7}" srcOrd="0" destOrd="0" presId="urn:microsoft.com/office/officeart/2005/8/layout/lProcess3"/>
    <dgm:cxn modelId="{DBCE7515-AAC7-4BCE-A367-B9C0C32FCA89}" type="presParOf" srcId="{3C8E9A94-C60C-4A8D-8863-B50A66305A56}" destId="{C865ABF4-5C01-440E-8E01-2CD9B4616783}" srcOrd="1" destOrd="0" presId="urn:microsoft.com/office/officeart/2005/8/layout/lProcess3"/>
    <dgm:cxn modelId="{B936047F-AB16-49FC-A20B-7B8E17E012C7}" type="presParOf" srcId="{3C8E9A94-C60C-4A8D-8863-B50A66305A56}" destId="{05816E29-5B56-4FB9-B73B-C51018C45130}" srcOrd="2" destOrd="0" presId="urn:microsoft.com/office/officeart/2005/8/layout/lProcess3"/>
    <dgm:cxn modelId="{BEC1F342-9B17-4D1F-8A7A-95925555EAA0}" type="presParOf" srcId="{3C8E9A94-C60C-4A8D-8863-B50A66305A56}" destId="{885E8AFA-F980-4BC3-862E-FFB21CBC5855}" srcOrd="3" destOrd="0" presId="urn:microsoft.com/office/officeart/2005/8/layout/lProcess3"/>
    <dgm:cxn modelId="{3B1F0F1E-C6D8-4E2E-B9D3-D170080FC650}" type="presParOf" srcId="{3C8E9A94-C60C-4A8D-8863-B50A66305A56}" destId="{1EDEC574-914A-4F4C-9FF8-CC7F3FBFFFD8}" srcOrd="4" destOrd="0" presId="urn:microsoft.com/office/officeart/2005/8/layout/lProcess3"/>
    <dgm:cxn modelId="{17959FC4-4792-4AAB-9A8D-4ADD6350FE13}" type="presParOf" srcId="{89523E57-B240-4FAC-AC01-1F1199271B2C}" destId="{71B249BA-5978-4EA3-80CC-9EA27CA8E73B}" srcOrd="1" destOrd="0" presId="urn:microsoft.com/office/officeart/2005/8/layout/lProcess3"/>
    <dgm:cxn modelId="{FB865078-9170-4683-9884-B0AFA07D52F9}" type="presParOf" srcId="{89523E57-B240-4FAC-AC01-1F1199271B2C}" destId="{55742407-09AA-4E61-8441-691A8DE0AE38}" srcOrd="2" destOrd="0" presId="urn:microsoft.com/office/officeart/2005/8/layout/lProcess3"/>
    <dgm:cxn modelId="{30FA85F0-A0C2-49C7-93C5-EF1F1466A1C6}" type="presParOf" srcId="{55742407-09AA-4E61-8441-691A8DE0AE38}" destId="{8AEC75C6-02F1-4ABC-90E3-38EB0584B0D2}" srcOrd="0" destOrd="0" presId="urn:microsoft.com/office/officeart/2005/8/layout/lProcess3"/>
    <dgm:cxn modelId="{D09ECA9C-B9A4-4F97-995D-A286047507D3}" type="presParOf" srcId="{55742407-09AA-4E61-8441-691A8DE0AE38}" destId="{EB8B59DB-038C-4405-9811-0F371CEE4DBC}" srcOrd="1" destOrd="0" presId="urn:microsoft.com/office/officeart/2005/8/layout/lProcess3"/>
    <dgm:cxn modelId="{403543C7-4748-4228-BC74-C2841890FA12}" type="presParOf" srcId="{55742407-09AA-4E61-8441-691A8DE0AE38}" destId="{2499F35F-97A7-458E-A1BE-466A8FE01119}" srcOrd="2" destOrd="0" presId="urn:microsoft.com/office/officeart/2005/8/layout/lProcess3"/>
    <dgm:cxn modelId="{A3A799ED-FCA2-4CC7-8546-2A480811C9B2}" type="presParOf" srcId="{55742407-09AA-4E61-8441-691A8DE0AE38}" destId="{A4550586-2510-451A-A64B-4B044E881846}" srcOrd="3" destOrd="0" presId="urn:microsoft.com/office/officeart/2005/8/layout/lProcess3"/>
    <dgm:cxn modelId="{0E757B28-FF99-4E72-8556-86B7ADCDFAB1}" type="presParOf" srcId="{55742407-09AA-4E61-8441-691A8DE0AE38}" destId="{4F74FD66-A5B9-444C-A548-AEC1C7381814}" srcOrd="4" destOrd="0" presId="urn:microsoft.com/office/officeart/2005/8/layout/lProcess3"/>
    <dgm:cxn modelId="{E3140E1E-A008-4A06-8C81-99B30DA1D8D8}" type="presParOf" srcId="{89523E57-B240-4FAC-AC01-1F1199271B2C}" destId="{4D8FA633-FD48-4146-A220-8D90CB6286DF}" srcOrd="3" destOrd="0" presId="urn:microsoft.com/office/officeart/2005/8/layout/lProcess3"/>
    <dgm:cxn modelId="{463CF312-6418-41FA-BEDD-4C43794DC7F3}" type="presParOf" srcId="{89523E57-B240-4FAC-AC01-1F1199271B2C}" destId="{39E3076D-0DFB-451E-A4BF-E1B1B8DB07D9}" srcOrd="4" destOrd="0" presId="urn:microsoft.com/office/officeart/2005/8/layout/lProcess3"/>
    <dgm:cxn modelId="{AFC62D5C-67D0-4EC8-83A5-4705CB1CC4EB}" type="presParOf" srcId="{39E3076D-0DFB-451E-A4BF-E1B1B8DB07D9}" destId="{3D66D08B-16E0-4D1E-8F77-05F7D8E9F0F9}" srcOrd="0" destOrd="0" presId="urn:microsoft.com/office/officeart/2005/8/layout/lProcess3"/>
    <dgm:cxn modelId="{AF23B195-81D9-44CC-A607-4B821E86F9C6}" type="presParOf" srcId="{39E3076D-0DFB-451E-A4BF-E1B1B8DB07D9}" destId="{7F103B16-9CBC-48F7-8473-AE17DF0B4C43}" srcOrd="1" destOrd="0" presId="urn:microsoft.com/office/officeart/2005/8/layout/lProcess3"/>
    <dgm:cxn modelId="{8173DB90-13D9-4A37-A124-A329881498AC}" type="presParOf" srcId="{39E3076D-0DFB-451E-A4BF-E1B1B8DB07D9}" destId="{449BDB9F-9BF2-4669-9F9D-1C03F1518386}" srcOrd="2" destOrd="0" presId="urn:microsoft.com/office/officeart/2005/8/layout/lProcess3"/>
    <dgm:cxn modelId="{F7AD19E8-2486-4C7F-A38A-7D63CB354F43}" type="presParOf" srcId="{39E3076D-0DFB-451E-A4BF-E1B1B8DB07D9}" destId="{8743C255-F5D3-4889-A68D-EC5E36F21F4D}" srcOrd="3" destOrd="0" presId="urn:microsoft.com/office/officeart/2005/8/layout/lProcess3"/>
    <dgm:cxn modelId="{4545CF6E-7127-4538-8B8B-1607051A224F}" type="presParOf" srcId="{39E3076D-0DFB-451E-A4BF-E1B1B8DB07D9}" destId="{FE8B0213-0252-4AEF-B124-882E5B1C82E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3E83B51-1B3D-472F-B501-B4F4AB1FB830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5A6C09F-1D88-421E-A69B-1113D2C2C077}">
      <dgm:prSet/>
      <dgm:spPr/>
      <dgm:t>
        <a:bodyPr/>
        <a:lstStyle/>
        <a:p>
          <a:r>
            <a:rPr lang="en-US"/>
            <a:t>The ideal gas law states</a:t>
          </a:r>
        </a:p>
      </dgm:t>
    </dgm:pt>
    <dgm:pt modelId="{D2045F1A-94B7-4A23-A011-3B362B9B8024}" type="parTrans" cxnId="{85315F74-E6B6-44D6-8745-7F32FD3CA4E6}">
      <dgm:prSet/>
      <dgm:spPr/>
      <dgm:t>
        <a:bodyPr/>
        <a:lstStyle/>
        <a:p>
          <a:endParaRPr lang="en-US"/>
        </a:p>
      </dgm:t>
    </dgm:pt>
    <dgm:pt modelId="{063A8666-2B27-43C8-9A72-65FBDF4F4D04}" type="sibTrans" cxnId="{85315F74-E6B6-44D6-8745-7F32FD3CA4E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EF7FEFA-F59E-44B0-AC1B-3A3D75F92CAD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𝑷𝑽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𝑵</m:t>
                    </m:r>
                    <m:sSub>
                      <m:sSub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𝑩</m:t>
                        </m:r>
                      </m:sub>
                    </m:sSub>
                    <m:r>
                      <a:rPr lang="en-US" sz="1600" b="1" i="1">
                        <a:latin typeface="Cambria Math" panose="02040503050406030204" pitchFamily="18" charset="0"/>
                      </a:rPr>
                      <m:t>𝑻</m:t>
                    </m:r>
                  </m:oMath>
                </m:oMathPara>
              </a14:m>
              <a:endParaRPr lang="en-US" sz="1600" b="1"/>
            </a:p>
          </dgm:t>
        </dgm:pt>
      </mc:Choice>
      <mc:Fallback xmlns="">
        <dgm:pt modelId="{2EF7FEFA-F59E-44B0-AC1B-3A3D75F92CAD}">
          <dgm:prSet custT="1"/>
          <dgm:spPr/>
          <dgm:t>
            <a:bodyPr/>
            <a:lstStyle/>
            <a:p>
              <a:r>
                <a:rPr lang="en-US" sz="1600" b="1" i="0"/>
                <a:t>𝑷𝑽=𝑵𝒌_𝑩 𝑻</a:t>
              </a:r>
              <a:endParaRPr lang="en-US" sz="1600" b="1"/>
            </a:p>
          </dgm:t>
        </dgm:pt>
      </mc:Fallback>
    </mc:AlternateContent>
    <dgm:pt modelId="{91509898-FEDD-4DF3-9B20-7DFE37DE1889}" type="parTrans" cxnId="{9442FDB3-05E6-4C6C-8632-05BA82B058E4}">
      <dgm:prSet/>
      <dgm:spPr/>
      <dgm:t>
        <a:bodyPr/>
        <a:lstStyle/>
        <a:p>
          <a:endParaRPr lang="en-US"/>
        </a:p>
      </dgm:t>
    </dgm:pt>
    <dgm:pt modelId="{91F5DEEC-331F-4FAF-B76D-B6CCE97DDC8A}" type="sibTrans" cxnId="{9442FDB3-05E6-4C6C-8632-05BA82B058E4}">
      <dgm:prSet/>
      <dgm:spPr/>
      <dgm:t>
        <a:bodyPr/>
        <a:lstStyle/>
        <a:p>
          <a:endParaRPr lang="en-US"/>
        </a:p>
      </dgm:t>
    </dgm:pt>
    <dgm:pt modelId="{B6412722-CDD4-4A3D-A936-C99D2EA84C8F}">
      <dgm:prSet/>
      <dgm:spPr/>
      <dgm:t>
        <a:bodyPr/>
        <a:lstStyle/>
        <a:p>
          <a:r>
            <a:rPr lang="en-US"/>
            <a:t>Where:</a:t>
          </a:r>
        </a:p>
      </dgm:t>
    </dgm:pt>
    <dgm:pt modelId="{B759190E-BC5D-421D-8D3D-21642C17BAC0}" type="parTrans" cxnId="{28F468D4-CF42-4C5C-9E45-509C32C0D95F}">
      <dgm:prSet/>
      <dgm:spPr/>
      <dgm:t>
        <a:bodyPr/>
        <a:lstStyle/>
        <a:p>
          <a:endParaRPr lang="en-US"/>
        </a:p>
      </dgm:t>
    </dgm:pt>
    <dgm:pt modelId="{DF34E461-E9BF-48DF-B432-7427883EA221}" type="sibTrans" cxnId="{28F468D4-CF42-4C5C-9E45-509C32C0D95F}">
      <dgm:prSet/>
      <dgm:spPr/>
      <dgm:t>
        <a:bodyPr/>
        <a:lstStyle/>
        <a:p>
          <a:endParaRPr lang="en-US"/>
        </a:p>
      </dgm:t>
    </dgm:pt>
    <dgm:pt modelId="{D93D7E12-AA9B-4DCD-8180-6499DAB40449}">
      <dgm:prSet/>
      <dgm:spPr/>
      <dgm:t>
        <a:bodyPr/>
        <a:lstStyle/>
        <a:p>
          <a:r>
            <a:rPr lang="en-US"/>
            <a:t>P is the absolute pressure of a gas</a:t>
          </a:r>
        </a:p>
      </dgm:t>
    </dgm:pt>
    <dgm:pt modelId="{09881F7F-F93D-45AE-9934-1E036400F049}" type="parTrans" cxnId="{5D3D3762-9DD0-408D-B67F-13EC85A2463F}">
      <dgm:prSet/>
      <dgm:spPr/>
      <dgm:t>
        <a:bodyPr/>
        <a:lstStyle/>
        <a:p>
          <a:endParaRPr lang="en-US"/>
        </a:p>
      </dgm:t>
    </dgm:pt>
    <dgm:pt modelId="{8CA7F25F-9775-4876-A64C-0EF1A8BF2DD6}" type="sibTrans" cxnId="{5D3D3762-9DD0-408D-B67F-13EC85A2463F}">
      <dgm:prSet/>
      <dgm:spPr/>
      <dgm:t>
        <a:bodyPr/>
        <a:lstStyle/>
        <a:p>
          <a:endParaRPr lang="en-US"/>
        </a:p>
      </dgm:t>
    </dgm:pt>
    <dgm:pt modelId="{7A6B938B-360F-47A0-B20F-247854E8FE7F}">
      <dgm:prSet/>
      <dgm:spPr/>
      <dgm:t>
        <a:bodyPr/>
        <a:lstStyle/>
        <a:p>
          <a:r>
            <a:rPr lang="en-US"/>
            <a:t>V  is the volume it occupies</a:t>
          </a:r>
        </a:p>
      </dgm:t>
    </dgm:pt>
    <dgm:pt modelId="{4A632956-5415-427B-9301-4F65DA28B106}" type="parTrans" cxnId="{1B402210-8401-4B5E-8477-D0F01D56CE05}">
      <dgm:prSet/>
      <dgm:spPr/>
      <dgm:t>
        <a:bodyPr/>
        <a:lstStyle/>
        <a:p>
          <a:endParaRPr lang="en-US"/>
        </a:p>
      </dgm:t>
    </dgm:pt>
    <dgm:pt modelId="{142F2DAF-AA7D-4E02-BA76-1BEC4475E170}" type="sibTrans" cxnId="{1B402210-8401-4B5E-8477-D0F01D56CE05}">
      <dgm:prSet/>
      <dgm:spPr/>
      <dgm:t>
        <a:bodyPr/>
        <a:lstStyle/>
        <a:p>
          <a:endParaRPr lang="en-US"/>
        </a:p>
      </dgm:t>
    </dgm:pt>
    <dgm:pt modelId="{8B4EE2B6-D510-4B79-8FF9-733A91069ED5}">
      <dgm:prSet/>
      <dgm:spPr/>
      <dgm:t>
        <a:bodyPr/>
        <a:lstStyle/>
        <a:p>
          <a:r>
            <a:rPr lang="en-US"/>
            <a:t>N  is the number of atoms and/pr molecules in the gas</a:t>
          </a:r>
        </a:p>
      </dgm:t>
    </dgm:pt>
    <dgm:pt modelId="{6BE204BF-074B-4D22-8FE7-3D05293FC969}" type="parTrans" cxnId="{1031CDC1-53CA-4E4D-AAF4-309FA50151F4}">
      <dgm:prSet/>
      <dgm:spPr/>
      <dgm:t>
        <a:bodyPr/>
        <a:lstStyle/>
        <a:p>
          <a:endParaRPr lang="en-US"/>
        </a:p>
      </dgm:t>
    </dgm:pt>
    <dgm:pt modelId="{D7CAC1C1-D7C6-42FB-B6D7-55FF0750A9C5}" type="sibTrans" cxnId="{1031CDC1-53CA-4E4D-AAF4-309FA50151F4}">
      <dgm:prSet/>
      <dgm:spPr/>
      <dgm:t>
        <a:bodyPr/>
        <a:lstStyle/>
        <a:p>
          <a:endParaRPr lang="en-US"/>
        </a:p>
      </dgm:t>
    </dgm:pt>
    <dgm:pt modelId="{49560CE3-9014-422D-B10C-BB083E46FF4E}">
      <dgm:prSet/>
      <dgm:spPr/>
      <dgm:t>
        <a:bodyPr/>
        <a:lstStyle/>
        <a:p>
          <a:r>
            <a:rPr lang="en-US"/>
            <a:t>T  is its absolute temperature.</a:t>
          </a:r>
        </a:p>
      </dgm:t>
    </dgm:pt>
    <dgm:pt modelId="{469D896F-D2B8-4954-8D85-30FF131D0E90}" type="parTrans" cxnId="{90F3F3E3-E112-4DCA-BF92-7605C71E069C}">
      <dgm:prSet/>
      <dgm:spPr/>
      <dgm:t>
        <a:bodyPr/>
        <a:lstStyle/>
        <a:p>
          <a:endParaRPr lang="en-US"/>
        </a:p>
      </dgm:t>
    </dgm:pt>
    <dgm:pt modelId="{4843ACD7-C3A4-46F4-AE0D-A9D624435E96}" type="sibTrans" cxnId="{90F3F3E3-E112-4DCA-BF92-7605C71E069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DBF100DB-44CB-4B1D-81C6-45BF61FBD668}">
          <dgm:prSet/>
          <dgm:spPr/>
          <dgm:t>
            <a:bodyPr/>
            <a:lstStyle/>
            <a:p>
              <a:r>
                <a:rPr lang="en-US"/>
                <a:t>The constant 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𝑘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</m:sub>
                  </m:sSub>
                </m:oMath>
              </a14:m>
              <a:r>
                <a:rPr lang="en-US"/>
                <a:t> is called the Boltzmann constant</a:t>
              </a:r>
            </a:p>
          </dgm:t>
        </dgm:pt>
      </mc:Choice>
      <mc:Fallback xmlns="">
        <dgm:pt modelId="{DBF100DB-44CB-4B1D-81C6-45BF61FBD668}">
          <dgm:prSet/>
          <dgm:spPr/>
          <dgm:t>
            <a:bodyPr/>
            <a:lstStyle/>
            <a:p>
              <a:r>
                <a:rPr lang="en-US"/>
                <a:t>The constant  </a:t>
              </a:r>
              <a:r>
                <a:rPr lang="en-US" i="0"/>
                <a:t>𝑘_𝐵</a:t>
              </a:r>
              <a:r>
                <a:rPr lang="en-US"/>
                <a:t> is called the Boltzmann constant</a:t>
              </a:r>
            </a:p>
          </dgm:t>
        </dgm:pt>
      </mc:Fallback>
    </mc:AlternateContent>
    <dgm:pt modelId="{EBE81669-F801-49D4-8335-5A689CF1BD1C}" type="parTrans" cxnId="{F0D2A5D1-17FA-4C2D-BB95-1833B6AB4506}">
      <dgm:prSet/>
      <dgm:spPr/>
      <dgm:t>
        <a:bodyPr/>
        <a:lstStyle/>
        <a:p>
          <a:endParaRPr lang="en-US"/>
        </a:p>
      </dgm:t>
    </dgm:pt>
    <dgm:pt modelId="{D36ADE46-7D03-4B99-B43E-02ED22A6824A}" type="sibTrans" cxnId="{F0D2A5D1-17FA-4C2D-BB95-1833B6AB4506}">
      <dgm:prSet/>
      <dgm:spPr/>
      <dgm:t>
        <a:bodyPr/>
        <a:lstStyle/>
        <a:p>
          <a:endParaRPr lang="en-US"/>
        </a:p>
      </dgm:t>
    </dgm:pt>
    <dgm:pt modelId="{26EEEFB7-C4F6-4CD6-8762-4BABF5818556}">
      <dgm:prSet/>
      <dgm:spPr/>
      <dgm:t>
        <a:bodyPr/>
        <a:lstStyle/>
        <a:p>
          <a:r>
            <a:rPr lang="en-US"/>
            <a:t>in honor of Austrian physicist Ludwig Boltzmann (1844–1906)</a:t>
          </a:r>
        </a:p>
      </dgm:t>
    </dgm:pt>
    <dgm:pt modelId="{909C83F3-1933-454C-A00E-0825CA727110}" type="parTrans" cxnId="{98F9DFE9-BD5A-4B32-8F24-01BCC3F1DA99}">
      <dgm:prSet/>
      <dgm:spPr/>
      <dgm:t>
        <a:bodyPr/>
        <a:lstStyle/>
        <a:p>
          <a:endParaRPr lang="en-US"/>
        </a:p>
      </dgm:t>
    </dgm:pt>
    <dgm:pt modelId="{010CC716-3C70-46EC-8F00-1D5F9C2DBC2B}" type="sibTrans" cxnId="{98F9DFE9-BD5A-4B32-8F24-01BCC3F1DA9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BEA1C708-4179-42CE-BB5F-C00A2D3AEB45}">
          <dgm:prSet/>
          <dgm:spPr/>
          <dgm:t>
            <a:bodyPr/>
            <a:lstStyle/>
            <a:p>
              <a:r>
                <a:rPr lang="en-US"/>
                <a:t>and has the value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𝑘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=1.38×</m:t>
                  </m:r>
                  <m:sSup>
                    <m:sSup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10</m:t>
                      </m:r>
                    </m:e>
                    <m:sup>
                      <m:r>
                        <a:rPr lang="en-US" i="1">
                          <a:latin typeface="Cambria Math" panose="02040503050406030204" pitchFamily="18" charset="0"/>
                        </a:rPr>
                        <m:t>−23</m:t>
                      </m:r>
                    </m:sup>
                  </m:sSup>
                  <m:r>
                    <a:rPr lang="en-US" i="1">
                      <a:latin typeface="Cambria Math" panose="02040503050406030204" pitchFamily="18" charset="0"/>
                    </a:rPr>
                    <m:t> </m:t>
                  </m:r>
                  <m:r>
                    <a:rPr lang="en-US" i="1">
                      <a:latin typeface="Cambria Math" panose="02040503050406030204" pitchFamily="18" charset="0"/>
                    </a:rPr>
                    <m:t>𝐽</m:t>
                  </m:r>
                  <m:r>
                    <a:rPr lang="en-US" i="1">
                      <a:latin typeface="Cambria Math" panose="02040503050406030204" pitchFamily="18" charset="0"/>
                    </a:rPr>
                    <m:t>/</m:t>
                  </m:r>
                  <m:r>
                    <a:rPr lang="en-US" i="1">
                      <a:latin typeface="Cambria Math" panose="02040503050406030204" pitchFamily="18" charset="0"/>
                    </a:rPr>
                    <m:t>𝐾</m:t>
                  </m:r>
                </m:oMath>
              </a14:m>
              <a:r>
                <a:rPr lang="en-US"/>
                <a:t>.</a:t>
              </a:r>
            </a:p>
          </dgm:t>
        </dgm:pt>
      </mc:Choice>
      <mc:Fallback xmlns="">
        <dgm:pt modelId="{BEA1C708-4179-42CE-BB5F-C00A2D3AEB45}">
          <dgm:prSet/>
          <dgm:spPr/>
          <dgm:t>
            <a:bodyPr/>
            <a:lstStyle/>
            <a:p>
              <a:r>
                <a:rPr lang="en-US"/>
                <a:t>and has the value </a:t>
              </a:r>
              <a:r>
                <a:rPr lang="en-US" i="0"/>
                <a:t>𝑘_𝐵=1.38×10^(−23)  𝐽/𝐾</a:t>
              </a:r>
              <a:r>
                <a:rPr lang="en-US"/>
                <a:t>.</a:t>
              </a:r>
            </a:p>
          </dgm:t>
        </dgm:pt>
      </mc:Fallback>
    </mc:AlternateContent>
    <dgm:pt modelId="{5B069F3D-9959-4D52-BBDB-F2261D6A75FA}" type="parTrans" cxnId="{6C405E39-49E2-4A73-8AF8-D5C93BD58FC9}">
      <dgm:prSet/>
      <dgm:spPr/>
      <dgm:t>
        <a:bodyPr/>
        <a:lstStyle/>
        <a:p>
          <a:endParaRPr lang="en-US"/>
        </a:p>
      </dgm:t>
    </dgm:pt>
    <dgm:pt modelId="{84B94A35-CAD7-4BA8-A327-FD5B3D6C45C8}" type="sibTrans" cxnId="{6C405E39-49E2-4A73-8AF8-D5C93BD58FC9}">
      <dgm:prSet/>
      <dgm:spPr/>
      <dgm:t>
        <a:bodyPr/>
        <a:lstStyle/>
        <a:p>
          <a:endParaRPr lang="en-US"/>
        </a:p>
      </dgm:t>
    </dgm:pt>
    <dgm:pt modelId="{FD4AC1C0-AC6A-44FB-99AE-55E9CF86A4C6}">
      <dgm:prSet/>
      <dgm:spPr/>
      <dgm:t>
        <a:bodyPr/>
        <a:lstStyle/>
        <a:p>
          <a:r>
            <a:rPr lang="en-US"/>
            <a:t>Another formulation:</a:t>
          </a:r>
        </a:p>
      </dgm:t>
    </dgm:pt>
    <dgm:pt modelId="{31DAF677-5899-411F-A6D0-47EA3BC7F317}" type="parTrans" cxnId="{B86A93FD-CE70-4C33-92AD-EABBDFAF9A1C}">
      <dgm:prSet/>
      <dgm:spPr/>
      <dgm:t>
        <a:bodyPr/>
        <a:lstStyle/>
        <a:p>
          <a:endParaRPr lang="en-US"/>
        </a:p>
      </dgm:t>
    </dgm:pt>
    <dgm:pt modelId="{A38B3E76-AEFE-43A4-B855-4F6E30FCA6BE}" type="sibTrans" cxnId="{B86A93FD-CE70-4C33-92AD-EABBDFAF9A1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29DAB87-0906-46C4-A1E3-CF7A2DB9750B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𝑃𝑉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𝑛𝑅𝑇</m:t>
                    </m:r>
                  </m:oMath>
                </m:oMathPara>
              </a14:m>
              <a:endParaRPr lang="en-US"/>
            </a:p>
          </dgm:t>
        </dgm:pt>
      </mc:Choice>
      <mc:Fallback xmlns="">
        <dgm:pt modelId="{E29DAB87-0906-46C4-A1E3-CF7A2DB9750B}">
          <dgm:prSet/>
          <dgm:spPr/>
          <dgm:t>
            <a:bodyPr/>
            <a:lstStyle/>
            <a:p>
              <a:r>
                <a:rPr lang="en-US" i="0"/>
                <a:t>𝑃𝑉=𝑛𝑅𝑇</a:t>
              </a:r>
              <a:endParaRPr lang="en-US"/>
            </a:p>
          </dgm:t>
        </dgm:pt>
      </mc:Fallback>
    </mc:AlternateContent>
    <dgm:pt modelId="{C05C785A-BE34-47AE-B177-A78F28ABCFEF}" type="parTrans" cxnId="{E00F1B31-90FF-4EB7-B168-29E245DEE6EE}">
      <dgm:prSet/>
      <dgm:spPr/>
      <dgm:t>
        <a:bodyPr/>
        <a:lstStyle/>
        <a:p>
          <a:endParaRPr lang="en-US"/>
        </a:p>
      </dgm:t>
    </dgm:pt>
    <dgm:pt modelId="{B21F74F5-251C-4F3D-A3E9-D8986E3461B9}" type="sibTrans" cxnId="{E00F1B31-90FF-4EB7-B168-29E245DEE6E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9C05FF5-321C-496D-A6D5-93B151AF68AD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smtClean="0">
                      <a:latin typeface="Cambria Math" panose="02040503050406030204" pitchFamily="18" charset="0"/>
                    </a:rPr>
                    <m:t>𝑛</m:t>
                  </m:r>
                </m:oMath>
              </a14:m>
              <a:r>
                <a:rPr lang="en-US"/>
                <a:t> is number of mols</a:t>
              </a:r>
            </a:p>
          </dgm:t>
        </dgm:pt>
      </mc:Choice>
      <mc:Fallback xmlns="">
        <dgm:pt modelId="{09C05FF5-321C-496D-A6D5-93B151AF68AD}">
          <dgm:prSet/>
          <dgm:spPr/>
          <dgm:t>
            <a:bodyPr/>
            <a:lstStyle/>
            <a:p>
              <a:r>
                <a:rPr lang="en-US" i="0"/>
                <a:t>𝑛</a:t>
              </a:r>
              <a:r>
                <a:rPr lang="en-US"/>
                <a:t> is number of mols</a:t>
              </a:r>
            </a:p>
          </dgm:t>
        </dgm:pt>
      </mc:Fallback>
    </mc:AlternateContent>
    <dgm:pt modelId="{F788D3B1-FA39-4B6E-98C1-6CFCEC6741FF}" type="parTrans" cxnId="{AEF4837C-6701-4A5D-A310-9BD5BA46CDA6}">
      <dgm:prSet/>
      <dgm:spPr/>
      <dgm:t>
        <a:bodyPr/>
        <a:lstStyle/>
        <a:p>
          <a:endParaRPr lang="en-US"/>
        </a:p>
      </dgm:t>
    </dgm:pt>
    <dgm:pt modelId="{68652142-0E5A-498D-876B-91CC98360B06}" type="sibTrans" cxnId="{AEF4837C-6701-4A5D-A310-9BD5BA46CDA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E30F790-75F7-4A6C-AD79-71D524464150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smtClean="0">
                      <a:latin typeface="Cambria Math" panose="02040503050406030204" pitchFamily="18" charset="0"/>
                    </a:rPr>
                    <m:t>𝑅</m:t>
                  </m:r>
                  <m:r>
                    <a:rPr lang="en-US" i="1" smtClean="0">
                      <a:latin typeface="Cambria Math" panose="02040503050406030204" pitchFamily="18" charset="0"/>
                    </a:rPr>
                    <m:t>=</m:t>
                  </m:r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𝑘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∙</m:t>
                  </m:r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=8.3144598</m:t>
                  </m:r>
                  <m:d>
                    <m:d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48</m:t>
                      </m:r>
                    </m:e>
                  </m:d>
                  <m:f>
                    <m:f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i="1">
                          <a:latin typeface="Cambria Math" panose="02040503050406030204" pitchFamily="18" charset="0"/>
                        </a:rPr>
                        <m:t>𝐽</m:t>
                      </m:r>
                    </m:num>
                    <m:den>
                      <m:r>
                        <a:rPr lang="en-US" i="1">
                          <a:latin typeface="Cambria Math" panose="02040503050406030204" pitchFamily="18" charset="0"/>
                        </a:rPr>
                        <m:t>𝑚𝑜𝑙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𝐾</m:t>
                      </m:r>
                    </m:den>
                  </m:f>
                </m:oMath>
              </a14:m>
              <a:r>
                <a:rPr lang="en-US"/>
                <a:t> </a:t>
              </a:r>
            </a:p>
          </dgm:t>
        </dgm:pt>
      </mc:Choice>
      <mc:Fallback xmlns="">
        <dgm:pt modelId="{0E30F790-75F7-4A6C-AD79-71D524464150}">
          <dgm:prSet/>
          <dgm:spPr/>
          <dgm:t>
            <a:bodyPr/>
            <a:lstStyle/>
            <a:p>
              <a:r>
                <a:rPr lang="en-US" i="0"/>
                <a:t>𝑅=𝑘_𝐵∙𝑁_𝐴=8.3144598(48)  𝐽/(𝑚𝑜𝑙∙𝐾)</a:t>
              </a:r>
              <a:r>
                <a:rPr lang="en-US"/>
                <a:t> </a:t>
              </a:r>
            </a:p>
          </dgm:t>
        </dgm:pt>
      </mc:Fallback>
    </mc:AlternateContent>
    <dgm:pt modelId="{001A4AE0-ADDB-4A9E-9DF7-5F5404509C33}" type="parTrans" cxnId="{708A1241-6BA2-457B-A158-B9D358077B3A}">
      <dgm:prSet/>
      <dgm:spPr/>
      <dgm:t>
        <a:bodyPr/>
        <a:lstStyle/>
        <a:p>
          <a:endParaRPr lang="en-US"/>
        </a:p>
      </dgm:t>
    </dgm:pt>
    <dgm:pt modelId="{797C135D-C58B-427A-AC76-AAB3657B8271}" type="sibTrans" cxnId="{708A1241-6BA2-457B-A158-B9D358077B3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F06A881-11DB-4258-A279-3471FB9FA870}">
          <dgm:prSet/>
          <dgm:spPr/>
          <dgm:t>
            <a:bodyPr/>
            <a:lstStyle/>
            <a:p>
              <a:r>
                <a:rPr lang="en-US" dirty="0"/>
                <a:t>Avogadro’s number: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=6.02214076×</m:t>
                  </m:r>
                  <m:sSup>
                    <m:sSup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10</m:t>
                      </m:r>
                    </m:e>
                    <m:sup>
                      <m:r>
                        <a:rPr lang="en-US" i="1">
                          <a:latin typeface="Cambria Math" panose="02040503050406030204" pitchFamily="18" charset="0"/>
                        </a:rPr>
                        <m:t>23</m:t>
                      </m:r>
                    </m:sup>
                  </m:sSup>
                  <m:f>
                    <m:f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i="1">
                          <a:latin typeface="Cambria Math" panose="02040503050406030204" pitchFamily="18" charset="0"/>
                        </a:rPr>
                        <m:t>𝑎𝑡𝑜𝑚𝑠</m:t>
                      </m:r>
                    </m:num>
                    <m:den>
                      <m:r>
                        <a:rPr lang="en-US" i="1">
                          <a:latin typeface="Cambria Math" panose="02040503050406030204" pitchFamily="18" charset="0"/>
                        </a:rPr>
                        <m:t>𝑚𝑜𝑙</m:t>
                      </m:r>
                    </m:den>
                  </m:f>
                </m:oMath>
              </a14:m>
              <a:endParaRPr lang="en-US" dirty="0"/>
            </a:p>
          </dgm:t>
        </dgm:pt>
      </mc:Choice>
      <mc:Fallback xmlns="">
        <dgm:pt modelId="{3F06A881-11DB-4258-A279-3471FB9FA870}">
          <dgm:prSet/>
          <dgm:spPr/>
          <dgm:t>
            <a:bodyPr/>
            <a:lstStyle/>
            <a:p>
              <a:r>
                <a:rPr lang="en-US" dirty="0"/>
                <a:t>Avogadro’s number: </a:t>
              </a:r>
              <a:r>
                <a:rPr lang="en-US" i="0"/>
                <a:t>𝑁_𝐴=6.02214076×10^23  𝑎𝑡𝑜𝑚𝑠/𝑚𝑜𝑙</a:t>
              </a:r>
              <a:endParaRPr lang="en-US" dirty="0"/>
            </a:p>
          </dgm:t>
        </dgm:pt>
      </mc:Fallback>
    </mc:AlternateContent>
    <dgm:pt modelId="{3FDD4824-11F2-409C-9580-D1B41D6FD771}" type="parTrans" cxnId="{12CE463B-B5D5-431C-83ED-830926E8A4E8}">
      <dgm:prSet/>
      <dgm:spPr/>
      <dgm:t>
        <a:bodyPr/>
        <a:lstStyle/>
        <a:p>
          <a:endParaRPr lang="en-US"/>
        </a:p>
      </dgm:t>
    </dgm:pt>
    <dgm:pt modelId="{F5B59EA6-29E6-4049-A30A-3A0E2A7ABC90}" type="sibTrans" cxnId="{12CE463B-B5D5-431C-83ED-830926E8A4E8}">
      <dgm:prSet/>
      <dgm:spPr/>
      <dgm:t>
        <a:bodyPr/>
        <a:lstStyle/>
        <a:p>
          <a:endParaRPr lang="en-US"/>
        </a:p>
      </dgm:t>
    </dgm:pt>
    <dgm:pt modelId="{CE99E005-E85E-4932-B427-8769E197313D}" type="pres">
      <dgm:prSet presAssocID="{33E83B51-1B3D-472F-B501-B4F4AB1FB83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281BBF2-4EBC-42E6-8B3A-40C297E4DC6D}" type="pres">
      <dgm:prSet presAssocID="{95A6C09F-1D88-421E-A69B-1113D2C2C077}" presName="horFlow" presStyleCnt="0"/>
      <dgm:spPr/>
    </dgm:pt>
    <dgm:pt modelId="{4F8FEE39-06DD-4FD1-8FF2-8C1CE22EEF62}" type="pres">
      <dgm:prSet presAssocID="{95A6C09F-1D88-421E-A69B-1113D2C2C077}" presName="bigChev" presStyleLbl="node1" presStyleIdx="0" presStyleCnt="4"/>
      <dgm:spPr/>
    </dgm:pt>
    <dgm:pt modelId="{12F9DF6C-4A21-4C20-B21E-8055C84EFBCC}" type="pres">
      <dgm:prSet presAssocID="{91509898-FEDD-4DF3-9B20-7DFE37DE1889}" presName="parTrans" presStyleCnt="0"/>
      <dgm:spPr/>
    </dgm:pt>
    <dgm:pt modelId="{EC222FCC-7B06-414D-906C-D9026564BBD3}" type="pres">
      <dgm:prSet presAssocID="{2EF7FEFA-F59E-44B0-AC1B-3A3D75F92CAD}" presName="node" presStyleLbl="alignAccFollowNode1" presStyleIdx="0" presStyleCnt="11">
        <dgm:presLayoutVars>
          <dgm:bulletEnabled val="1"/>
        </dgm:presLayoutVars>
      </dgm:prSet>
      <dgm:spPr/>
    </dgm:pt>
    <dgm:pt modelId="{EAEEF858-FAD7-40A1-A586-080B3C890275}" type="pres">
      <dgm:prSet presAssocID="{95A6C09F-1D88-421E-A69B-1113D2C2C077}" presName="vSp" presStyleCnt="0"/>
      <dgm:spPr/>
    </dgm:pt>
    <dgm:pt modelId="{A233D454-0BB6-43ED-AC35-124A9B7C19D0}" type="pres">
      <dgm:prSet presAssocID="{B6412722-CDD4-4A3D-A936-C99D2EA84C8F}" presName="horFlow" presStyleCnt="0"/>
      <dgm:spPr/>
    </dgm:pt>
    <dgm:pt modelId="{E9E35113-6763-4825-B5BC-0B18BB962521}" type="pres">
      <dgm:prSet presAssocID="{B6412722-CDD4-4A3D-A936-C99D2EA84C8F}" presName="bigChev" presStyleLbl="node1" presStyleIdx="1" presStyleCnt="4"/>
      <dgm:spPr/>
    </dgm:pt>
    <dgm:pt modelId="{9E1294AC-B396-4452-A230-96A2AB0C20D7}" type="pres">
      <dgm:prSet presAssocID="{09881F7F-F93D-45AE-9934-1E036400F049}" presName="parTrans" presStyleCnt="0"/>
      <dgm:spPr/>
    </dgm:pt>
    <dgm:pt modelId="{376DB9DC-0585-4269-AD6F-1A8DCF87BD61}" type="pres">
      <dgm:prSet presAssocID="{D93D7E12-AA9B-4DCD-8180-6499DAB40449}" presName="node" presStyleLbl="alignAccFollowNode1" presStyleIdx="1" presStyleCnt="11">
        <dgm:presLayoutVars>
          <dgm:bulletEnabled val="1"/>
        </dgm:presLayoutVars>
      </dgm:prSet>
      <dgm:spPr/>
    </dgm:pt>
    <dgm:pt modelId="{3B49F1CE-5211-4F21-A964-DC8E137DCBA0}" type="pres">
      <dgm:prSet presAssocID="{8CA7F25F-9775-4876-A64C-0EF1A8BF2DD6}" presName="sibTrans" presStyleCnt="0"/>
      <dgm:spPr/>
    </dgm:pt>
    <dgm:pt modelId="{F31CE139-78FD-4FCE-AFFE-4F4F2226BD5E}" type="pres">
      <dgm:prSet presAssocID="{7A6B938B-360F-47A0-B20F-247854E8FE7F}" presName="node" presStyleLbl="alignAccFollowNode1" presStyleIdx="2" presStyleCnt="11">
        <dgm:presLayoutVars>
          <dgm:bulletEnabled val="1"/>
        </dgm:presLayoutVars>
      </dgm:prSet>
      <dgm:spPr/>
    </dgm:pt>
    <dgm:pt modelId="{F705ADB6-4ADA-4D16-A434-EDCD9810D662}" type="pres">
      <dgm:prSet presAssocID="{142F2DAF-AA7D-4E02-BA76-1BEC4475E170}" presName="sibTrans" presStyleCnt="0"/>
      <dgm:spPr/>
    </dgm:pt>
    <dgm:pt modelId="{0FBCE0B1-1A64-406F-855E-451B50279E73}" type="pres">
      <dgm:prSet presAssocID="{8B4EE2B6-D510-4B79-8FF9-733A91069ED5}" presName="node" presStyleLbl="alignAccFollowNode1" presStyleIdx="3" presStyleCnt="11">
        <dgm:presLayoutVars>
          <dgm:bulletEnabled val="1"/>
        </dgm:presLayoutVars>
      </dgm:prSet>
      <dgm:spPr/>
    </dgm:pt>
    <dgm:pt modelId="{08C2F01E-7889-458A-90F5-B3F93EDCCDBD}" type="pres">
      <dgm:prSet presAssocID="{D7CAC1C1-D7C6-42FB-B6D7-55FF0750A9C5}" presName="sibTrans" presStyleCnt="0"/>
      <dgm:spPr/>
    </dgm:pt>
    <dgm:pt modelId="{2809FA3A-5990-44F5-9617-03C902CF0A6A}" type="pres">
      <dgm:prSet presAssocID="{49560CE3-9014-422D-B10C-BB083E46FF4E}" presName="node" presStyleLbl="alignAccFollowNode1" presStyleIdx="4" presStyleCnt="11">
        <dgm:presLayoutVars>
          <dgm:bulletEnabled val="1"/>
        </dgm:presLayoutVars>
      </dgm:prSet>
      <dgm:spPr/>
    </dgm:pt>
    <dgm:pt modelId="{7883D85A-767C-4AA2-A366-C3A349674334}" type="pres">
      <dgm:prSet presAssocID="{B6412722-CDD4-4A3D-A936-C99D2EA84C8F}" presName="vSp" presStyleCnt="0"/>
      <dgm:spPr/>
    </dgm:pt>
    <dgm:pt modelId="{5FE50733-009F-405F-B9DF-12BE0C11EA8D}" type="pres">
      <dgm:prSet presAssocID="{DBF100DB-44CB-4B1D-81C6-45BF61FBD668}" presName="horFlow" presStyleCnt="0"/>
      <dgm:spPr/>
    </dgm:pt>
    <dgm:pt modelId="{AC18817F-ADDE-40D9-B382-D2327B284E71}" type="pres">
      <dgm:prSet presAssocID="{DBF100DB-44CB-4B1D-81C6-45BF61FBD668}" presName="bigChev" presStyleLbl="node1" presStyleIdx="2" presStyleCnt="4"/>
      <dgm:spPr/>
    </dgm:pt>
    <dgm:pt modelId="{32DA7CE6-CB16-45DD-82DC-8E11A9D4654C}" type="pres">
      <dgm:prSet presAssocID="{909C83F3-1933-454C-A00E-0825CA727110}" presName="parTrans" presStyleCnt="0"/>
      <dgm:spPr/>
    </dgm:pt>
    <dgm:pt modelId="{E3425DEC-6E5A-4621-BE48-7948EC9D19AF}" type="pres">
      <dgm:prSet presAssocID="{26EEEFB7-C4F6-4CD6-8762-4BABF5818556}" presName="node" presStyleLbl="alignAccFollowNode1" presStyleIdx="5" presStyleCnt="11">
        <dgm:presLayoutVars>
          <dgm:bulletEnabled val="1"/>
        </dgm:presLayoutVars>
      </dgm:prSet>
      <dgm:spPr/>
    </dgm:pt>
    <dgm:pt modelId="{CB78CC10-777A-4BDB-9A0C-DA59403D8C1D}" type="pres">
      <dgm:prSet presAssocID="{010CC716-3C70-46EC-8F00-1D5F9C2DBC2B}" presName="sibTrans" presStyleCnt="0"/>
      <dgm:spPr/>
    </dgm:pt>
    <dgm:pt modelId="{25782DFB-84CF-48B9-AE3B-884FFF2CDA3A}" type="pres">
      <dgm:prSet presAssocID="{BEA1C708-4179-42CE-BB5F-C00A2D3AEB45}" presName="node" presStyleLbl="alignAccFollowNode1" presStyleIdx="6" presStyleCnt="11">
        <dgm:presLayoutVars>
          <dgm:bulletEnabled val="1"/>
        </dgm:presLayoutVars>
      </dgm:prSet>
      <dgm:spPr/>
    </dgm:pt>
    <dgm:pt modelId="{56D8163E-5157-4892-A7BF-490D9E9F18ED}" type="pres">
      <dgm:prSet presAssocID="{DBF100DB-44CB-4B1D-81C6-45BF61FBD668}" presName="vSp" presStyleCnt="0"/>
      <dgm:spPr/>
    </dgm:pt>
    <dgm:pt modelId="{0C30246D-7EE9-4204-8605-1B3235DB04F6}" type="pres">
      <dgm:prSet presAssocID="{FD4AC1C0-AC6A-44FB-99AE-55E9CF86A4C6}" presName="horFlow" presStyleCnt="0"/>
      <dgm:spPr/>
    </dgm:pt>
    <dgm:pt modelId="{EA676FE4-7036-42D7-B6CC-0182F5A32784}" type="pres">
      <dgm:prSet presAssocID="{FD4AC1C0-AC6A-44FB-99AE-55E9CF86A4C6}" presName="bigChev" presStyleLbl="node1" presStyleIdx="3" presStyleCnt="4"/>
      <dgm:spPr/>
    </dgm:pt>
    <dgm:pt modelId="{5F5B2F9D-AF35-4781-8985-D83F7B7231FF}" type="pres">
      <dgm:prSet presAssocID="{C05C785A-BE34-47AE-B177-A78F28ABCFEF}" presName="parTrans" presStyleCnt="0"/>
      <dgm:spPr/>
    </dgm:pt>
    <dgm:pt modelId="{E2195514-12D8-4F74-9038-C3B5C9ED1F9D}" type="pres">
      <dgm:prSet presAssocID="{E29DAB87-0906-46C4-A1E3-CF7A2DB9750B}" presName="node" presStyleLbl="alignAccFollowNode1" presStyleIdx="7" presStyleCnt="11">
        <dgm:presLayoutVars>
          <dgm:bulletEnabled val="1"/>
        </dgm:presLayoutVars>
      </dgm:prSet>
      <dgm:spPr/>
    </dgm:pt>
    <dgm:pt modelId="{35954435-D5D5-4BF3-A88C-4C67168D7487}" type="pres">
      <dgm:prSet presAssocID="{B21F74F5-251C-4F3D-A3E9-D8986E3461B9}" presName="sibTrans" presStyleCnt="0"/>
      <dgm:spPr/>
    </dgm:pt>
    <dgm:pt modelId="{BFE47A17-EA90-46C8-B76B-667EEF3C41E2}" type="pres">
      <dgm:prSet presAssocID="{09C05FF5-321C-496D-A6D5-93B151AF68AD}" presName="node" presStyleLbl="alignAccFollowNode1" presStyleIdx="8" presStyleCnt="11">
        <dgm:presLayoutVars>
          <dgm:bulletEnabled val="1"/>
        </dgm:presLayoutVars>
      </dgm:prSet>
      <dgm:spPr/>
    </dgm:pt>
    <dgm:pt modelId="{2D0CBD00-A390-471B-AFBD-81A7D25CE3FE}" type="pres">
      <dgm:prSet presAssocID="{68652142-0E5A-498D-876B-91CC98360B06}" presName="sibTrans" presStyleCnt="0"/>
      <dgm:spPr/>
    </dgm:pt>
    <dgm:pt modelId="{38B93CFB-2904-4D68-BA33-147656B37F2F}" type="pres">
      <dgm:prSet presAssocID="{0E30F790-75F7-4A6C-AD79-71D524464150}" presName="node" presStyleLbl="alignAccFollowNode1" presStyleIdx="9" presStyleCnt="11">
        <dgm:presLayoutVars>
          <dgm:bulletEnabled val="1"/>
        </dgm:presLayoutVars>
      </dgm:prSet>
      <dgm:spPr/>
    </dgm:pt>
    <dgm:pt modelId="{70DE66F5-55F1-424B-A8F1-A43C43BA1F08}" type="pres">
      <dgm:prSet presAssocID="{797C135D-C58B-427A-AC76-AAB3657B8271}" presName="sibTrans" presStyleCnt="0"/>
      <dgm:spPr/>
    </dgm:pt>
    <dgm:pt modelId="{1635169F-AAFB-43F7-B74C-4DFB17046D5E}" type="pres">
      <dgm:prSet presAssocID="{3F06A881-11DB-4258-A279-3471FB9FA870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6003DB05-9A16-4824-A4E6-D76A059E4910}" type="presOf" srcId="{49560CE3-9014-422D-B10C-BB083E46FF4E}" destId="{2809FA3A-5990-44F5-9617-03C902CF0A6A}" srcOrd="0" destOrd="0" presId="urn:microsoft.com/office/officeart/2005/8/layout/lProcess3"/>
    <dgm:cxn modelId="{1B402210-8401-4B5E-8477-D0F01D56CE05}" srcId="{B6412722-CDD4-4A3D-A936-C99D2EA84C8F}" destId="{7A6B938B-360F-47A0-B20F-247854E8FE7F}" srcOrd="1" destOrd="0" parTransId="{4A632956-5415-427B-9301-4F65DA28B106}" sibTransId="{142F2DAF-AA7D-4E02-BA76-1BEC4475E170}"/>
    <dgm:cxn modelId="{E4107210-6635-40D9-8975-26F1AFC83E1D}" type="presOf" srcId="{7A6B938B-360F-47A0-B20F-247854E8FE7F}" destId="{F31CE139-78FD-4FCE-AFFE-4F4F2226BD5E}" srcOrd="0" destOrd="0" presId="urn:microsoft.com/office/officeart/2005/8/layout/lProcess3"/>
    <dgm:cxn modelId="{F7B57925-ABD6-4571-8D99-C0469FE049BE}" type="presOf" srcId="{0E30F790-75F7-4A6C-AD79-71D524464150}" destId="{38B93CFB-2904-4D68-BA33-147656B37F2F}" srcOrd="0" destOrd="0" presId="urn:microsoft.com/office/officeart/2005/8/layout/lProcess3"/>
    <dgm:cxn modelId="{E00F1B31-90FF-4EB7-B168-29E245DEE6EE}" srcId="{FD4AC1C0-AC6A-44FB-99AE-55E9CF86A4C6}" destId="{E29DAB87-0906-46C4-A1E3-CF7A2DB9750B}" srcOrd="0" destOrd="0" parTransId="{C05C785A-BE34-47AE-B177-A78F28ABCFEF}" sibTransId="{B21F74F5-251C-4F3D-A3E9-D8986E3461B9}"/>
    <dgm:cxn modelId="{5391E735-F9FE-4592-BF31-BC5FE9EAE611}" type="presOf" srcId="{D93D7E12-AA9B-4DCD-8180-6499DAB40449}" destId="{376DB9DC-0585-4269-AD6F-1A8DCF87BD61}" srcOrd="0" destOrd="0" presId="urn:microsoft.com/office/officeart/2005/8/layout/lProcess3"/>
    <dgm:cxn modelId="{6CFC5436-5F97-44B0-866B-59BA2C105C12}" type="presOf" srcId="{DBF100DB-44CB-4B1D-81C6-45BF61FBD668}" destId="{AC18817F-ADDE-40D9-B382-D2327B284E71}" srcOrd="0" destOrd="0" presId="urn:microsoft.com/office/officeart/2005/8/layout/lProcess3"/>
    <dgm:cxn modelId="{6C405E39-49E2-4A73-8AF8-D5C93BD58FC9}" srcId="{DBF100DB-44CB-4B1D-81C6-45BF61FBD668}" destId="{BEA1C708-4179-42CE-BB5F-C00A2D3AEB45}" srcOrd="1" destOrd="0" parTransId="{5B069F3D-9959-4D52-BBDB-F2261D6A75FA}" sibTransId="{84B94A35-CAD7-4BA8-A327-FD5B3D6C45C8}"/>
    <dgm:cxn modelId="{12CE463B-B5D5-431C-83ED-830926E8A4E8}" srcId="{FD4AC1C0-AC6A-44FB-99AE-55E9CF86A4C6}" destId="{3F06A881-11DB-4258-A279-3471FB9FA870}" srcOrd="3" destOrd="0" parTransId="{3FDD4824-11F2-409C-9580-D1B41D6FD771}" sibTransId="{F5B59EA6-29E6-4049-A30A-3A0E2A7ABC90}"/>
    <dgm:cxn modelId="{708A1241-6BA2-457B-A158-B9D358077B3A}" srcId="{FD4AC1C0-AC6A-44FB-99AE-55E9CF86A4C6}" destId="{0E30F790-75F7-4A6C-AD79-71D524464150}" srcOrd="2" destOrd="0" parTransId="{001A4AE0-ADDB-4A9E-9DF7-5F5404509C33}" sibTransId="{797C135D-C58B-427A-AC76-AAB3657B8271}"/>
    <dgm:cxn modelId="{5D3D3762-9DD0-408D-B67F-13EC85A2463F}" srcId="{B6412722-CDD4-4A3D-A936-C99D2EA84C8F}" destId="{D93D7E12-AA9B-4DCD-8180-6499DAB40449}" srcOrd="0" destOrd="0" parTransId="{09881F7F-F93D-45AE-9934-1E036400F049}" sibTransId="{8CA7F25F-9775-4876-A64C-0EF1A8BF2DD6}"/>
    <dgm:cxn modelId="{85315F74-E6B6-44D6-8745-7F32FD3CA4E6}" srcId="{33E83B51-1B3D-472F-B501-B4F4AB1FB830}" destId="{95A6C09F-1D88-421E-A69B-1113D2C2C077}" srcOrd="0" destOrd="0" parTransId="{D2045F1A-94B7-4A23-A011-3B362B9B8024}" sibTransId="{063A8666-2B27-43C8-9A72-65FBDF4F4D04}"/>
    <dgm:cxn modelId="{90212675-9569-482A-BBC4-3A813AF9123C}" type="presOf" srcId="{E29DAB87-0906-46C4-A1E3-CF7A2DB9750B}" destId="{E2195514-12D8-4F74-9038-C3B5C9ED1F9D}" srcOrd="0" destOrd="0" presId="urn:microsoft.com/office/officeart/2005/8/layout/lProcess3"/>
    <dgm:cxn modelId="{AEF4837C-6701-4A5D-A310-9BD5BA46CDA6}" srcId="{FD4AC1C0-AC6A-44FB-99AE-55E9CF86A4C6}" destId="{09C05FF5-321C-496D-A6D5-93B151AF68AD}" srcOrd="1" destOrd="0" parTransId="{F788D3B1-FA39-4B6E-98C1-6CFCEC6741FF}" sibTransId="{68652142-0E5A-498D-876B-91CC98360B06}"/>
    <dgm:cxn modelId="{36AA5D80-1A77-428F-9624-34CDC4040A9C}" type="presOf" srcId="{3F06A881-11DB-4258-A279-3471FB9FA870}" destId="{1635169F-AAFB-43F7-B74C-4DFB17046D5E}" srcOrd="0" destOrd="0" presId="urn:microsoft.com/office/officeart/2005/8/layout/lProcess3"/>
    <dgm:cxn modelId="{3ABCBC80-D21A-43C2-B96F-57E65EA46EF6}" type="presOf" srcId="{09C05FF5-321C-496D-A6D5-93B151AF68AD}" destId="{BFE47A17-EA90-46C8-B76B-667EEF3C41E2}" srcOrd="0" destOrd="0" presId="urn:microsoft.com/office/officeart/2005/8/layout/lProcess3"/>
    <dgm:cxn modelId="{5BDC7384-4913-49E1-A5C9-B143688D3D46}" type="presOf" srcId="{FD4AC1C0-AC6A-44FB-99AE-55E9CF86A4C6}" destId="{EA676FE4-7036-42D7-B6CC-0182F5A32784}" srcOrd="0" destOrd="0" presId="urn:microsoft.com/office/officeart/2005/8/layout/lProcess3"/>
    <dgm:cxn modelId="{E619A690-6351-49B3-9F22-763971150B79}" type="presOf" srcId="{8B4EE2B6-D510-4B79-8FF9-733A91069ED5}" destId="{0FBCE0B1-1A64-406F-855E-451B50279E73}" srcOrd="0" destOrd="0" presId="urn:microsoft.com/office/officeart/2005/8/layout/lProcess3"/>
    <dgm:cxn modelId="{6F3A0397-A625-4956-B47C-89F08890A261}" type="presOf" srcId="{33E83B51-1B3D-472F-B501-B4F4AB1FB830}" destId="{CE99E005-E85E-4932-B427-8769E197313D}" srcOrd="0" destOrd="0" presId="urn:microsoft.com/office/officeart/2005/8/layout/lProcess3"/>
    <dgm:cxn modelId="{8E6803A3-150E-46AD-A399-409E06225458}" type="presOf" srcId="{2EF7FEFA-F59E-44B0-AC1B-3A3D75F92CAD}" destId="{EC222FCC-7B06-414D-906C-D9026564BBD3}" srcOrd="0" destOrd="0" presId="urn:microsoft.com/office/officeart/2005/8/layout/lProcess3"/>
    <dgm:cxn modelId="{0134C8AB-2FBE-46AF-886C-159D9C789AE1}" type="presOf" srcId="{BEA1C708-4179-42CE-BB5F-C00A2D3AEB45}" destId="{25782DFB-84CF-48B9-AE3B-884FFF2CDA3A}" srcOrd="0" destOrd="0" presId="urn:microsoft.com/office/officeart/2005/8/layout/lProcess3"/>
    <dgm:cxn modelId="{9442FDB3-05E6-4C6C-8632-05BA82B058E4}" srcId="{95A6C09F-1D88-421E-A69B-1113D2C2C077}" destId="{2EF7FEFA-F59E-44B0-AC1B-3A3D75F92CAD}" srcOrd="0" destOrd="0" parTransId="{91509898-FEDD-4DF3-9B20-7DFE37DE1889}" sibTransId="{91F5DEEC-331F-4FAF-B76D-B6CCE97DDC8A}"/>
    <dgm:cxn modelId="{1031CDC1-53CA-4E4D-AAF4-309FA50151F4}" srcId="{B6412722-CDD4-4A3D-A936-C99D2EA84C8F}" destId="{8B4EE2B6-D510-4B79-8FF9-733A91069ED5}" srcOrd="2" destOrd="0" parTransId="{6BE204BF-074B-4D22-8FE7-3D05293FC969}" sibTransId="{D7CAC1C1-D7C6-42FB-B6D7-55FF0750A9C5}"/>
    <dgm:cxn modelId="{A2E6A4C5-A22E-4604-85C3-E686E9C2116A}" type="presOf" srcId="{B6412722-CDD4-4A3D-A936-C99D2EA84C8F}" destId="{E9E35113-6763-4825-B5BC-0B18BB962521}" srcOrd="0" destOrd="0" presId="urn:microsoft.com/office/officeart/2005/8/layout/lProcess3"/>
    <dgm:cxn modelId="{F0D2A5D1-17FA-4C2D-BB95-1833B6AB4506}" srcId="{33E83B51-1B3D-472F-B501-B4F4AB1FB830}" destId="{DBF100DB-44CB-4B1D-81C6-45BF61FBD668}" srcOrd="2" destOrd="0" parTransId="{EBE81669-F801-49D4-8335-5A689CF1BD1C}" sibTransId="{D36ADE46-7D03-4B99-B43E-02ED22A6824A}"/>
    <dgm:cxn modelId="{84BBE8D2-A732-4E26-9D91-2D8DED9BCE2A}" type="presOf" srcId="{95A6C09F-1D88-421E-A69B-1113D2C2C077}" destId="{4F8FEE39-06DD-4FD1-8FF2-8C1CE22EEF62}" srcOrd="0" destOrd="0" presId="urn:microsoft.com/office/officeart/2005/8/layout/lProcess3"/>
    <dgm:cxn modelId="{28F468D4-CF42-4C5C-9E45-509C32C0D95F}" srcId="{33E83B51-1B3D-472F-B501-B4F4AB1FB830}" destId="{B6412722-CDD4-4A3D-A936-C99D2EA84C8F}" srcOrd="1" destOrd="0" parTransId="{B759190E-BC5D-421D-8D3D-21642C17BAC0}" sibTransId="{DF34E461-E9BF-48DF-B432-7427883EA221}"/>
    <dgm:cxn modelId="{B8E5BCD4-8416-4460-B531-3E60F912A017}" type="presOf" srcId="{26EEEFB7-C4F6-4CD6-8762-4BABF5818556}" destId="{E3425DEC-6E5A-4621-BE48-7948EC9D19AF}" srcOrd="0" destOrd="0" presId="urn:microsoft.com/office/officeart/2005/8/layout/lProcess3"/>
    <dgm:cxn modelId="{90F3F3E3-E112-4DCA-BF92-7605C71E069C}" srcId="{B6412722-CDD4-4A3D-A936-C99D2EA84C8F}" destId="{49560CE3-9014-422D-B10C-BB083E46FF4E}" srcOrd="3" destOrd="0" parTransId="{469D896F-D2B8-4954-8D85-30FF131D0E90}" sibTransId="{4843ACD7-C3A4-46F4-AE0D-A9D624435E96}"/>
    <dgm:cxn modelId="{98F9DFE9-BD5A-4B32-8F24-01BCC3F1DA99}" srcId="{DBF100DB-44CB-4B1D-81C6-45BF61FBD668}" destId="{26EEEFB7-C4F6-4CD6-8762-4BABF5818556}" srcOrd="0" destOrd="0" parTransId="{909C83F3-1933-454C-A00E-0825CA727110}" sibTransId="{010CC716-3C70-46EC-8F00-1D5F9C2DBC2B}"/>
    <dgm:cxn modelId="{B86A93FD-CE70-4C33-92AD-EABBDFAF9A1C}" srcId="{33E83B51-1B3D-472F-B501-B4F4AB1FB830}" destId="{FD4AC1C0-AC6A-44FB-99AE-55E9CF86A4C6}" srcOrd="3" destOrd="0" parTransId="{31DAF677-5899-411F-A6D0-47EA3BC7F317}" sibTransId="{A38B3E76-AEFE-43A4-B855-4F6E30FCA6BE}"/>
    <dgm:cxn modelId="{07205692-34DA-48E4-B7F6-02CD0286CF44}" type="presParOf" srcId="{CE99E005-E85E-4932-B427-8769E197313D}" destId="{D281BBF2-4EBC-42E6-8B3A-40C297E4DC6D}" srcOrd="0" destOrd="0" presId="urn:microsoft.com/office/officeart/2005/8/layout/lProcess3"/>
    <dgm:cxn modelId="{1315F951-EF01-4B69-9FDD-B9E2328DA5BA}" type="presParOf" srcId="{D281BBF2-4EBC-42E6-8B3A-40C297E4DC6D}" destId="{4F8FEE39-06DD-4FD1-8FF2-8C1CE22EEF62}" srcOrd="0" destOrd="0" presId="urn:microsoft.com/office/officeart/2005/8/layout/lProcess3"/>
    <dgm:cxn modelId="{98A5BCA4-1017-43E5-9947-AB7B6F390E69}" type="presParOf" srcId="{D281BBF2-4EBC-42E6-8B3A-40C297E4DC6D}" destId="{12F9DF6C-4A21-4C20-B21E-8055C84EFBCC}" srcOrd="1" destOrd="0" presId="urn:microsoft.com/office/officeart/2005/8/layout/lProcess3"/>
    <dgm:cxn modelId="{51AD2191-0723-440B-8C91-FAD58C734271}" type="presParOf" srcId="{D281BBF2-4EBC-42E6-8B3A-40C297E4DC6D}" destId="{EC222FCC-7B06-414D-906C-D9026564BBD3}" srcOrd="2" destOrd="0" presId="urn:microsoft.com/office/officeart/2005/8/layout/lProcess3"/>
    <dgm:cxn modelId="{9DC77D0F-8844-4B13-9C96-F16D5438AE74}" type="presParOf" srcId="{CE99E005-E85E-4932-B427-8769E197313D}" destId="{EAEEF858-FAD7-40A1-A586-080B3C890275}" srcOrd="1" destOrd="0" presId="urn:microsoft.com/office/officeart/2005/8/layout/lProcess3"/>
    <dgm:cxn modelId="{FA565555-14E3-4453-B305-D7E302B67A6D}" type="presParOf" srcId="{CE99E005-E85E-4932-B427-8769E197313D}" destId="{A233D454-0BB6-43ED-AC35-124A9B7C19D0}" srcOrd="2" destOrd="0" presId="urn:microsoft.com/office/officeart/2005/8/layout/lProcess3"/>
    <dgm:cxn modelId="{20158597-49C3-4271-9DBA-9496B078456A}" type="presParOf" srcId="{A233D454-0BB6-43ED-AC35-124A9B7C19D0}" destId="{E9E35113-6763-4825-B5BC-0B18BB962521}" srcOrd="0" destOrd="0" presId="urn:microsoft.com/office/officeart/2005/8/layout/lProcess3"/>
    <dgm:cxn modelId="{C968A5AA-F5A0-4100-A4AB-192547B7EEE8}" type="presParOf" srcId="{A233D454-0BB6-43ED-AC35-124A9B7C19D0}" destId="{9E1294AC-B396-4452-A230-96A2AB0C20D7}" srcOrd="1" destOrd="0" presId="urn:microsoft.com/office/officeart/2005/8/layout/lProcess3"/>
    <dgm:cxn modelId="{57F0C447-7FD9-43C1-ACC3-0F34F7DB454E}" type="presParOf" srcId="{A233D454-0BB6-43ED-AC35-124A9B7C19D0}" destId="{376DB9DC-0585-4269-AD6F-1A8DCF87BD61}" srcOrd="2" destOrd="0" presId="urn:microsoft.com/office/officeart/2005/8/layout/lProcess3"/>
    <dgm:cxn modelId="{C7BFC2E4-BF22-475F-A5E9-4284E02351B3}" type="presParOf" srcId="{A233D454-0BB6-43ED-AC35-124A9B7C19D0}" destId="{3B49F1CE-5211-4F21-A964-DC8E137DCBA0}" srcOrd="3" destOrd="0" presId="urn:microsoft.com/office/officeart/2005/8/layout/lProcess3"/>
    <dgm:cxn modelId="{015BEF3F-C7CD-448F-AEF2-F2CAE9CAA14A}" type="presParOf" srcId="{A233D454-0BB6-43ED-AC35-124A9B7C19D0}" destId="{F31CE139-78FD-4FCE-AFFE-4F4F2226BD5E}" srcOrd="4" destOrd="0" presId="urn:microsoft.com/office/officeart/2005/8/layout/lProcess3"/>
    <dgm:cxn modelId="{73EE1F62-C431-46F1-9C0A-3B2FDE196C0E}" type="presParOf" srcId="{A233D454-0BB6-43ED-AC35-124A9B7C19D0}" destId="{F705ADB6-4ADA-4D16-A434-EDCD9810D662}" srcOrd="5" destOrd="0" presId="urn:microsoft.com/office/officeart/2005/8/layout/lProcess3"/>
    <dgm:cxn modelId="{03F45A2C-8B47-40F1-88BF-DAA58846DB15}" type="presParOf" srcId="{A233D454-0BB6-43ED-AC35-124A9B7C19D0}" destId="{0FBCE0B1-1A64-406F-855E-451B50279E73}" srcOrd="6" destOrd="0" presId="urn:microsoft.com/office/officeart/2005/8/layout/lProcess3"/>
    <dgm:cxn modelId="{01DBE18F-0110-469F-B3F1-A50BBF5D3AB1}" type="presParOf" srcId="{A233D454-0BB6-43ED-AC35-124A9B7C19D0}" destId="{08C2F01E-7889-458A-90F5-B3F93EDCCDBD}" srcOrd="7" destOrd="0" presId="urn:microsoft.com/office/officeart/2005/8/layout/lProcess3"/>
    <dgm:cxn modelId="{0F48EE62-CA36-4DEE-B32C-8EF6117F49FE}" type="presParOf" srcId="{A233D454-0BB6-43ED-AC35-124A9B7C19D0}" destId="{2809FA3A-5990-44F5-9617-03C902CF0A6A}" srcOrd="8" destOrd="0" presId="urn:microsoft.com/office/officeart/2005/8/layout/lProcess3"/>
    <dgm:cxn modelId="{F76FA72A-D1F8-4D99-8EFA-B801DD2554B7}" type="presParOf" srcId="{CE99E005-E85E-4932-B427-8769E197313D}" destId="{7883D85A-767C-4AA2-A366-C3A349674334}" srcOrd="3" destOrd="0" presId="urn:microsoft.com/office/officeart/2005/8/layout/lProcess3"/>
    <dgm:cxn modelId="{9796666C-371D-4AB7-AB54-4715F063B693}" type="presParOf" srcId="{CE99E005-E85E-4932-B427-8769E197313D}" destId="{5FE50733-009F-405F-B9DF-12BE0C11EA8D}" srcOrd="4" destOrd="0" presId="urn:microsoft.com/office/officeart/2005/8/layout/lProcess3"/>
    <dgm:cxn modelId="{35858E45-79D0-4BDB-9E7D-CE1F7D2CC5CE}" type="presParOf" srcId="{5FE50733-009F-405F-B9DF-12BE0C11EA8D}" destId="{AC18817F-ADDE-40D9-B382-D2327B284E71}" srcOrd="0" destOrd="0" presId="urn:microsoft.com/office/officeart/2005/8/layout/lProcess3"/>
    <dgm:cxn modelId="{23E50F2A-D022-4E77-A1BA-F73E043E7A2F}" type="presParOf" srcId="{5FE50733-009F-405F-B9DF-12BE0C11EA8D}" destId="{32DA7CE6-CB16-45DD-82DC-8E11A9D4654C}" srcOrd="1" destOrd="0" presId="urn:microsoft.com/office/officeart/2005/8/layout/lProcess3"/>
    <dgm:cxn modelId="{D78AF619-E7A8-4880-90D5-49CCA861707B}" type="presParOf" srcId="{5FE50733-009F-405F-B9DF-12BE0C11EA8D}" destId="{E3425DEC-6E5A-4621-BE48-7948EC9D19AF}" srcOrd="2" destOrd="0" presId="urn:microsoft.com/office/officeart/2005/8/layout/lProcess3"/>
    <dgm:cxn modelId="{7BFA4AE4-E19D-493A-8B1F-355FCE912165}" type="presParOf" srcId="{5FE50733-009F-405F-B9DF-12BE0C11EA8D}" destId="{CB78CC10-777A-4BDB-9A0C-DA59403D8C1D}" srcOrd="3" destOrd="0" presId="urn:microsoft.com/office/officeart/2005/8/layout/lProcess3"/>
    <dgm:cxn modelId="{A98BF622-4AEB-4AD3-8743-B64E48FC52AB}" type="presParOf" srcId="{5FE50733-009F-405F-B9DF-12BE0C11EA8D}" destId="{25782DFB-84CF-48B9-AE3B-884FFF2CDA3A}" srcOrd="4" destOrd="0" presId="urn:microsoft.com/office/officeart/2005/8/layout/lProcess3"/>
    <dgm:cxn modelId="{7BF22E61-814E-4F8D-AD04-1FB48A94F21C}" type="presParOf" srcId="{CE99E005-E85E-4932-B427-8769E197313D}" destId="{56D8163E-5157-4892-A7BF-490D9E9F18ED}" srcOrd="5" destOrd="0" presId="urn:microsoft.com/office/officeart/2005/8/layout/lProcess3"/>
    <dgm:cxn modelId="{1B8F770B-FED6-4E3E-B52C-8D11D6F51CB6}" type="presParOf" srcId="{CE99E005-E85E-4932-B427-8769E197313D}" destId="{0C30246D-7EE9-4204-8605-1B3235DB04F6}" srcOrd="6" destOrd="0" presId="urn:microsoft.com/office/officeart/2005/8/layout/lProcess3"/>
    <dgm:cxn modelId="{A4DC9900-F2B6-4084-86FC-4D25DCFD7D77}" type="presParOf" srcId="{0C30246D-7EE9-4204-8605-1B3235DB04F6}" destId="{EA676FE4-7036-42D7-B6CC-0182F5A32784}" srcOrd="0" destOrd="0" presId="urn:microsoft.com/office/officeart/2005/8/layout/lProcess3"/>
    <dgm:cxn modelId="{3EC4BBEC-12A4-4415-A8B3-40826610DA66}" type="presParOf" srcId="{0C30246D-7EE9-4204-8605-1B3235DB04F6}" destId="{5F5B2F9D-AF35-4781-8985-D83F7B7231FF}" srcOrd="1" destOrd="0" presId="urn:microsoft.com/office/officeart/2005/8/layout/lProcess3"/>
    <dgm:cxn modelId="{4F6B8E83-D968-4AD1-AD01-9BD3875978F4}" type="presParOf" srcId="{0C30246D-7EE9-4204-8605-1B3235DB04F6}" destId="{E2195514-12D8-4F74-9038-C3B5C9ED1F9D}" srcOrd="2" destOrd="0" presId="urn:microsoft.com/office/officeart/2005/8/layout/lProcess3"/>
    <dgm:cxn modelId="{0EC87848-6AF7-4636-8718-AC627B9E2210}" type="presParOf" srcId="{0C30246D-7EE9-4204-8605-1B3235DB04F6}" destId="{35954435-D5D5-4BF3-A88C-4C67168D7487}" srcOrd="3" destOrd="0" presId="urn:microsoft.com/office/officeart/2005/8/layout/lProcess3"/>
    <dgm:cxn modelId="{009CF67C-8C7C-44C4-AF79-D8725D3022A6}" type="presParOf" srcId="{0C30246D-7EE9-4204-8605-1B3235DB04F6}" destId="{BFE47A17-EA90-46C8-B76B-667EEF3C41E2}" srcOrd="4" destOrd="0" presId="urn:microsoft.com/office/officeart/2005/8/layout/lProcess3"/>
    <dgm:cxn modelId="{C6599101-8CC7-4BA1-8AD7-94DDAE59B0EF}" type="presParOf" srcId="{0C30246D-7EE9-4204-8605-1B3235DB04F6}" destId="{2D0CBD00-A390-471B-AFBD-81A7D25CE3FE}" srcOrd="5" destOrd="0" presId="urn:microsoft.com/office/officeart/2005/8/layout/lProcess3"/>
    <dgm:cxn modelId="{123E6756-279E-46B8-A208-06A29FEAED96}" type="presParOf" srcId="{0C30246D-7EE9-4204-8605-1B3235DB04F6}" destId="{38B93CFB-2904-4D68-BA33-147656B37F2F}" srcOrd="6" destOrd="0" presId="urn:microsoft.com/office/officeart/2005/8/layout/lProcess3"/>
    <dgm:cxn modelId="{E0DE93E7-E647-4E14-B41B-43F5A198A96B}" type="presParOf" srcId="{0C30246D-7EE9-4204-8605-1B3235DB04F6}" destId="{70DE66F5-55F1-424B-A8F1-A43C43BA1F08}" srcOrd="7" destOrd="0" presId="urn:microsoft.com/office/officeart/2005/8/layout/lProcess3"/>
    <dgm:cxn modelId="{454DC819-5E76-4CE5-BCCB-644F79E17EF1}" type="presParOf" srcId="{0C30246D-7EE9-4204-8605-1B3235DB04F6}" destId="{1635169F-AAFB-43F7-B74C-4DFB17046D5E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3E83B51-1B3D-472F-B501-B4F4AB1FB830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5A6C09F-1D88-421E-A69B-1113D2C2C077}">
      <dgm:prSet/>
      <dgm:spPr/>
      <dgm:t>
        <a:bodyPr/>
        <a:lstStyle/>
        <a:p>
          <a:r>
            <a:rPr lang="en-US"/>
            <a:t>The ideal gas law states</a:t>
          </a:r>
        </a:p>
      </dgm:t>
    </dgm:pt>
    <dgm:pt modelId="{D2045F1A-94B7-4A23-A011-3B362B9B8024}" type="parTrans" cxnId="{85315F74-E6B6-44D6-8745-7F32FD3CA4E6}">
      <dgm:prSet/>
      <dgm:spPr/>
      <dgm:t>
        <a:bodyPr/>
        <a:lstStyle/>
        <a:p>
          <a:endParaRPr lang="en-US"/>
        </a:p>
      </dgm:t>
    </dgm:pt>
    <dgm:pt modelId="{063A8666-2B27-43C8-9A72-65FBDF4F4D04}" type="sibTrans" cxnId="{85315F74-E6B6-44D6-8745-7F32FD3CA4E6}">
      <dgm:prSet/>
      <dgm:spPr/>
      <dgm:t>
        <a:bodyPr/>
        <a:lstStyle/>
        <a:p>
          <a:endParaRPr lang="en-US"/>
        </a:p>
      </dgm:t>
    </dgm:pt>
    <dgm:pt modelId="{2EF7FEFA-F59E-44B0-AC1B-3A3D75F92CAD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1509898-FEDD-4DF3-9B20-7DFE37DE1889}" type="parTrans" cxnId="{9442FDB3-05E6-4C6C-8632-05BA82B058E4}">
      <dgm:prSet/>
      <dgm:spPr/>
      <dgm:t>
        <a:bodyPr/>
        <a:lstStyle/>
        <a:p>
          <a:endParaRPr lang="en-US"/>
        </a:p>
      </dgm:t>
    </dgm:pt>
    <dgm:pt modelId="{91F5DEEC-331F-4FAF-B76D-B6CCE97DDC8A}" type="sibTrans" cxnId="{9442FDB3-05E6-4C6C-8632-05BA82B058E4}">
      <dgm:prSet/>
      <dgm:spPr/>
      <dgm:t>
        <a:bodyPr/>
        <a:lstStyle/>
        <a:p>
          <a:endParaRPr lang="en-US"/>
        </a:p>
      </dgm:t>
    </dgm:pt>
    <dgm:pt modelId="{B6412722-CDD4-4A3D-A936-C99D2EA84C8F}">
      <dgm:prSet/>
      <dgm:spPr/>
      <dgm:t>
        <a:bodyPr/>
        <a:lstStyle/>
        <a:p>
          <a:r>
            <a:rPr lang="en-US"/>
            <a:t>Where:</a:t>
          </a:r>
        </a:p>
      </dgm:t>
    </dgm:pt>
    <dgm:pt modelId="{B759190E-BC5D-421D-8D3D-21642C17BAC0}" type="parTrans" cxnId="{28F468D4-CF42-4C5C-9E45-509C32C0D95F}">
      <dgm:prSet/>
      <dgm:spPr/>
      <dgm:t>
        <a:bodyPr/>
        <a:lstStyle/>
        <a:p>
          <a:endParaRPr lang="en-US"/>
        </a:p>
      </dgm:t>
    </dgm:pt>
    <dgm:pt modelId="{DF34E461-E9BF-48DF-B432-7427883EA221}" type="sibTrans" cxnId="{28F468D4-CF42-4C5C-9E45-509C32C0D95F}">
      <dgm:prSet/>
      <dgm:spPr/>
      <dgm:t>
        <a:bodyPr/>
        <a:lstStyle/>
        <a:p>
          <a:endParaRPr lang="en-US"/>
        </a:p>
      </dgm:t>
    </dgm:pt>
    <dgm:pt modelId="{D93D7E12-AA9B-4DCD-8180-6499DAB40449}">
      <dgm:prSet/>
      <dgm:spPr/>
      <dgm:t>
        <a:bodyPr/>
        <a:lstStyle/>
        <a:p>
          <a:r>
            <a:rPr lang="en-US"/>
            <a:t>P is the absolute pressure of a gas</a:t>
          </a:r>
        </a:p>
      </dgm:t>
    </dgm:pt>
    <dgm:pt modelId="{09881F7F-F93D-45AE-9934-1E036400F049}" type="parTrans" cxnId="{5D3D3762-9DD0-408D-B67F-13EC85A2463F}">
      <dgm:prSet/>
      <dgm:spPr/>
      <dgm:t>
        <a:bodyPr/>
        <a:lstStyle/>
        <a:p>
          <a:endParaRPr lang="en-US"/>
        </a:p>
      </dgm:t>
    </dgm:pt>
    <dgm:pt modelId="{8CA7F25F-9775-4876-A64C-0EF1A8BF2DD6}" type="sibTrans" cxnId="{5D3D3762-9DD0-408D-B67F-13EC85A2463F}">
      <dgm:prSet/>
      <dgm:spPr/>
      <dgm:t>
        <a:bodyPr/>
        <a:lstStyle/>
        <a:p>
          <a:endParaRPr lang="en-US"/>
        </a:p>
      </dgm:t>
    </dgm:pt>
    <dgm:pt modelId="{7A6B938B-360F-47A0-B20F-247854E8FE7F}">
      <dgm:prSet/>
      <dgm:spPr/>
      <dgm:t>
        <a:bodyPr/>
        <a:lstStyle/>
        <a:p>
          <a:r>
            <a:rPr lang="en-US"/>
            <a:t>V  is the volume it occupies</a:t>
          </a:r>
        </a:p>
      </dgm:t>
    </dgm:pt>
    <dgm:pt modelId="{4A632956-5415-427B-9301-4F65DA28B106}" type="parTrans" cxnId="{1B402210-8401-4B5E-8477-D0F01D56CE05}">
      <dgm:prSet/>
      <dgm:spPr/>
      <dgm:t>
        <a:bodyPr/>
        <a:lstStyle/>
        <a:p>
          <a:endParaRPr lang="en-US"/>
        </a:p>
      </dgm:t>
    </dgm:pt>
    <dgm:pt modelId="{142F2DAF-AA7D-4E02-BA76-1BEC4475E170}" type="sibTrans" cxnId="{1B402210-8401-4B5E-8477-D0F01D56CE05}">
      <dgm:prSet/>
      <dgm:spPr/>
      <dgm:t>
        <a:bodyPr/>
        <a:lstStyle/>
        <a:p>
          <a:endParaRPr lang="en-US"/>
        </a:p>
      </dgm:t>
    </dgm:pt>
    <dgm:pt modelId="{8B4EE2B6-D510-4B79-8FF9-733A91069ED5}">
      <dgm:prSet/>
      <dgm:spPr/>
      <dgm:t>
        <a:bodyPr/>
        <a:lstStyle/>
        <a:p>
          <a:r>
            <a:rPr lang="en-US"/>
            <a:t>N  is the number of atoms and/pr molecules in the gas</a:t>
          </a:r>
        </a:p>
      </dgm:t>
    </dgm:pt>
    <dgm:pt modelId="{6BE204BF-074B-4D22-8FE7-3D05293FC969}" type="parTrans" cxnId="{1031CDC1-53CA-4E4D-AAF4-309FA50151F4}">
      <dgm:prSet/>
      <dgm:spPr/>
      <dgm:t>
        <a:bodyPr/>
        <a:lstStyle/>
        <a:p>
          <a:endParaRPr lang="en-US"/>
        </a:p>
      </dgm:t>
    </dgm:pt>
    <dgm:pt modelId="{D7CAC1C1-D7C6-42FB-B6D7-55FF0750A9C5}" type="sibTrans" cxnId="{1031CDC1-53CA-4E4D-AAF4-309FA50151F4}">
      <dgm:prSet/>
      <dgm:spPr/>
      <dgm:t>
        <a:bodyPr/>
        <a:lstStyle/>
        <a:p>
          <a:endParaRPr lang="en-US"/>
        </a:p>
      </dgm:t>
    </dgm:pt>
    <dgm:pt modelId="{49560CE3-9014-422D-B10C-BB083E46FF4E}">
      <dgm:prSet/>
      <dgm:spPr/>
      <dgm:t>
        <a:bodyPr/>
        <a:lstStyle/>
        <a:p>
          <a:r>
            <a:rPr lang="en-US"/>
            <a:t>T  is its absolute temperature.</a:t>
          </a:r>
        </a:p>
      </dgm:t>
    </dgm:pt>
    <dgm:pt modelId="{469D896F-D2B8-4954-8D85-30FF131D0E90}" type="parTrans" cxnId="{90F3F3E3-E112-4DCA-BF92-7605C71E069C}">
      <dgm:prSet/>
      <dgm:spPr/>
      <dgm:t>
        <a:bodyPr/>
        <a:lstStyle/>
        <a:p>
          <a:endParaRPr lang="en-US"/>
        </a:p>
      </dgm:t>
    </dgm:pt>
    <dgm:pt modelId="{4843ACD7-C3A4-46F4-AE0D-A9D624435E96}" type="sibTrans" cxnId="{90F3F3E3-E112-4DCA-BF92-7605C71E069C}">
      <dgm:prSet/>
      <dgm:spPr/>
      <dgm:t>
        <a:bodyPr/>
        <a:lstStyle/>
        <a:p>
          <a:endParaRPr lang="en-US"/>
        </a:p>
      </dgm:t>
    </dgm:pt>
    <dgm:pt modelId="{DBF100DB-44CB-4B1D-81C6-45BF61FBD668}">
      <dgm:prSet/>
      <dgm:spPr>
        <a:blipFill>
          <a:blip xmlns:r="http://schemas.openxmlformats.org/officeDocument/2006/relationships" r:embed="rId2"/>
          <a:stretch>
            <a:fillRect t="-3750" b="-9375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BE81669-F801-49D4-8335-5A689CF1BD1C}" type="parTrans" cxnId="{F0D2A5D1-17FA-4C2D-BB95-1833B6AB4506}">
      <dgm:prSet/>
      <dgm:spPr/>
      <dgm:t>
        <a:bodyPr/>
        <a:lstStyle/>
        <a:p>
          <a:endParaRPr lang="en-US"/>
        </a:p>
      </dgm:t>
    </dgm:pt>
    <dgm:pt modelId="{D36ADE46-7D03-4B99-B43E-02ED22A6824A}" type="sibTrans" cxnId="{F0D2A5D1-17FA-4C2D-BB95-1833B6AB4506}">
      <dgm:prSet/>
      <dgm:spPr/>
      <dgm:t>
        <a:bodyPr/>
        <a:lstStyle/>
        <a:p>
          <a:endParaRPr lang="en-US"/>
        </a:p>
      </dgm:t>
    </dgm:pt>
    <dgm:pt modelId="{26EEEFB7-C4F6-4CD6-8762-4BABF5818556}">
      <dgm:prSet/>
      <dgm:spPr/>
      <dgm:t>
        <a:bodyPr/>
        <a:lstStyle/>
        <a:p>
          <a:r>
            <a:rPr lang="en-US"/>
            <a:t>in honor of Austrian physicist Ludwig Boltzmann (1844–1906)</a:t>
          </a:r>
        </a:p>
      </dgm:t>
    </dgm:pt>
    <dgm:pt modelId="{909C83F3-1933-454C-A00E-0825CA727110}" type="parTrans" cxnId="{98F9DFE9-BD5A-4B32-8F24-01BCC3F1DA99}">
      <dgm:prSet/>
      <dgm:spPr/>
      <dgm:t>
        <a:bodyPr/>
        <a:lstStyle/>
        <a:p>
          <a:endParaRPr lang="en-US"/>
        </a:p>
      </dgm:t>
    </dgm:pt>
    <dgm:pt modelId="{010CC716-3C70-46EC-8F00-1D5F9C2DBC2B}" type="sibTrans" cxnId="{98F9DFE9-BD5A-4B32-8F24-01BCC3F1DA99}">
      <dgm:prSet/>
      <dgm:spPr/>
      <dgm:t>
        <a:bodyPr/>
        <a:lstStyle/>
        <a:p>
          <a:endParaRPr lang="en-US"/>
        </a:p>
      </dgm:t>
    </dgm:pt>
    <dgm:pt modelId="{BEA1C708-4179-42CE-BB5F-C00A2D3AEB45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B069F3D-9959-4D52-BBDB-F2261D6A75FA}" type="parTrans" cxnId="{6C405E39-49E2-4A73-8AF8-D5C93BD58FC9}">
      <dgm:prSet/>
      <dgm:spPr/>
      <dgm:t>
        <a:bodyPr/>
        <a:lstStyle/>
        <a:p>
          <a:endParaRPr lang="en-US"/>
        </a:p>
      </dgm:t>
    </dgm:pt>
    <dgm:pt modelId="{84B94A35-CAD7-4BA8-A327-FD5B3D6C45C8}" type="sibTrans" cxnId="{6C405E39-49E2-4A73-8AF8-D5C93BD58FC9}">
      <dgm:prSet/>
      <dgm:spPr/>
      <dgm:t>
        <a:bodyPr/>
        <a:lstStyle/>
        <a:p>
          <a:endParaRPr lang="en-US"/>
        </a:p>
      </dgm:t>
    </dgm:pt>
    <dgm:pt modelId="{FD4AC1C0-AC6A-44FB-99AE-55E9CF86A4C6}">
      <dgm:prSet/>
      <dgm:spPr/>
      <dgm:t>
        <a:bodyPr/>
        <a:lstStyle/>
        <a:p>
          <a:r>
            <a:rPr lang="en-US"/>
            <a:t>Another formulation:</a:t>
          </a:r>
        </a:p>
      </dgm:t>
    </dgm:pt>
    <dgm:pt modelId="{31DAF677-5899-411F-A6D0-47EA3BC7F317}" type="parTrans" cxnId="{B86A93FD-CE70-4C33-92AD-EABBDFAF9A1C}">
      <dgm:prSet/>
      <dgm:spPr/>
      <dgm:t>
        <a:bodyPr/>
        <a:lstStyle/>
        <a:p>
          <a:endParaRPr lang="en-US"/>
        </a:p>
      </dgm:t>
    </dgm:pt>
    <dgm:pt modelId="{A38B3E76-AEFE-43A4-B855-4F6E30FCA6BE}" type="sibTrans" cxnId="{B86A93FD-CE70-4C33-92AD-EABBDFAF9A1C}">
      <dgm:prSet/>
      <dgm:spPr/>
      <dgm:t>
        <a:bodyPr/>
        <a:lstStyle/>
        <a:p>
          <a:endParaRPr lang="en-US"/>
        </a:p>
      </dgm:t>
    </dgm:pt>
    <dgm:pt modelId="{E29DAB87-0906-46C4-A1E3-CF7A2DB9750B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05C785A-BE34-47AE-B177-A78F28ABCFEF}" type="parTrans" cxnId="{E00F1B31-90FF-4EB7-B168-29E245DEE6EE}">
      <dgm:prSet/>
      <dgm:spPr/>
      <dgm:t>
        <a:bodyPr/>
        <a:lstStyle/>
        <a:p>
          <a:endParaRPr lang="en-US"/>
        </a:p>
      </dgm:t>
    </dgm:pt>
    <dgm:pt modelId="{B21F74F5-251C-4F3D-A3E9-D8986E3461B9}" type="sibTrans" cxnId="{E00F1B31-90FF-4EB7-B168-29E245DEE6EE}">
      <dgm:prSet/>
      <dgm:spPr/>
      <dgm:t>
        <a:bodyPr/>
        <a:lstStyle/>
        <a:p>
          <a:endParaRPr lang="en-US"/>
        </a:p>
      </dgm:t>
    </dgm:pt>
    <dgm:pt modelId="{09C05FF5-321C-496D-A6D5-93B151AF68AD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788D3B1-FA39-4B6E-98C1-6CFCEC6741FF}" type="parTrans" cxnId="{AEF4837C-6701-4A5D-A310-9BD5BA46CDA6}">
      <dgm:prSet/>
      <dgm:spPr/>
      <dgm:t>
        <a:bodyPr/>
        <a:lstStyle/>
        <a:p>
          <a:endParaRPr lang="en-US"/>
        </a:p>
      </dgm:t>
    </dgm:pt>
    <dgm:pt modelId="{68652142-0E5A-498D-876B-91CC98360B06}" type="sibTrans" cxnId="{AEF4837C-6701-4A5D-A310-9BD5BA46CDA6}">
      <dgm:prSet/>
      <dgm:spPr/>
      <dgm:t>
        <a:bodyPr/>
        <a:lstStyle/>
        <a:p>
          <a:endParaRPr lang="en-US"/>
        </a:p>
      </dgm:t>
    </dgm:pt>
    <dgm:pt modelId="{0E30F790-75F7-4A6C-AD79-71D524464150}">
      <dgm:prSet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01A4AE0-ADDB-4A9E-9DF7-5F5404509C33}" type="parTrans" cxnId="{708A1241-6BA2-457B-A158-B9D358077B3A}">
      <dgm:prSet/>
      <dgm:spPr/>
      <dgm:t>
        <a:bodyPr/>
        <a:lstStyle/>
        <a:p>
          <a:endParaRPr lang="en-US"/>
        </a:p>
      </dgm:t>
    </dgm:pt>
    <dgm:pt modelId="{797C135D-C58B-427A-AC76-AAB3657B8271}" type="sibTrans" cxnId="{708A1241-6BA2-457B-A158-B9D358077B3A}">
      <dgm:prSet/>
      <dgm:spPr/>
      <dgm:t>
        <a:bodyPr/>
        <a:lstStyle/>
        <a:p>
          <a:endParaRPr lang="en-US"/>
        </a:p>
      </dgm:t>
    </dgm:pt>
    <dgm:pt modelId="{3F06A881-11DB-4258-A279-3471FB9FA870}">
      <dgm:prSet/>
      <dgm:spPr>
        <a:blipFill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FDD4824-11F2-409C-9580-D1B41D6FD771}" type="parTrans" cxnId="{12CE463B-B5D5-431C-83ED-830926E8A4E8}">
      <dgm:prSet/>
      <dgm:spPr/>
      <dgm:t>
        <a:bodyPr/>
        <a:lstStyle/>
        <a:p>
          <a:endParaRPr lang="en-US"/>
        </a:p>
      </dgm:t>
    </dgm:pt>
    <dgm:pt modelId="{F5B59EA6-29E6-4049-A30A-3A0E2A7ABC90}" type="sibTrans" cxnId="{12CE463B-B5D5-431C-83ED-830926E8A4E8}">
      <dgm:prSet/>
      <dgm:spPr/>
      <dgm:t>
        <a:bodyPr/>
        <a:lstStyle/>
        <a:p>
          <a:endParaRPr lang="en-US"/>
        </a:p>
      </dgm:t>
    </dgm:pt>
    <dgm:pt modelId="{CE99E005-E85E-4932-B427-8769E197313D}" type="pres">
      <dgm:prSet presAssocID="{33E83B51-1B3D-472F-B501-B4F4AB1FB83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281BBF2-4EBC-42E6-8B3A-40C297E4DC6D}" type="pres">
      <dgm:prSet presAssocID="{95A6C09F-1D88-421E-A69B-1113D2C2C077}" presName="horFlow" presStyleCnt="0"/>
      <dgm:spPr/>
    </dgm:pt>
    <dgm:pt modelId="{4F8FEE39-06DD-4FD1-8FF2-8C1CE22EEF62}" type="pres">
      <dgm:prSet presAssocID="{95A6C09F-1D88-421E-A69B-1113D2C2C077}" presName="bigChev" presStyleLbl="node1" presStyleIdx="0" presStyleCnt="4"/>
      <dgm:spPr/>
    </dgm:pt>
    <dgm:pt modelId="{12F9DF6C-4A21-4C20-B21E-8055C84EFBCC}" type="pres">
      <dgm:prSet presAssocID="{91509898-FEDD-4DF3-9B20-7DFE37DE1889}" presName="parTrans" presStyleCnt="0"/>
      <dgm:spPr/>
    </dgm:pt>
    <dgm:pt modelId="{EC222FCC-7B06-414D-906C-D9026564BBD3}" type="pres">
      <dgm:prSet presAssocID="{2EF7FEFA-F59E-44B0-AC1B-3A3D75F92CAD}" presName="node" presStyleLbl="alignAccFollowNode1" presStyleIdx="0" presStyleCnt="11">
        <dgm:presLayoutVars>
          <dgm:bulletEnabled val="1"/>
        </dgm:presLayoutVars>
      </dgm:prSet>
      <dgm:spPr/>
    </dgm:pt>
    <dgm:pt modelId="{EAEEF858-FAD7-40A1-A586-080B3C890275}" type="pres">
      <dgm:prSet presAssocID="{95A6C09F-1D88-421E-A69B-1113D2C2C077}" presName="vSp" presStyleCnt="0"/>
      <dgm:spPr/>
    </dgm:pt>
    <dgm:pt modelId="{A233D454-0BB6-43ED-AC35-124A9B7C19D0}" type="pres">
      <dgm:prSet presAssocID="{B6412722-CDD4-4A3D-A936-C99D2EA84C8F}" presName="horFlow" presStyleCnt="0"/>
      <dgm:spPr/>
    </dgm:pt>
    <dgm:pt modelId="{E9E35113-6763-4825-B5BC-0B18BB962521}" type="pres">
      <dgm:prSet presAssocID="{B6412722-CDD4-4A3D-A936-C99D2EA84C8F}" presName="bigChev" presStyleLbl="node1" presStyleIdx="1" presStyleCnt="4"/>
      <dgm:spPr/>
    </dgm:pt>
    <dgm:pt modelId="{9E1294AC-B396-4452-A230-96A2AB0C20D7}" type="pres">
      <dgm:prSet presAssocID="{09881F7F-F93D-45AE-9934-1E036400F049}" presName="parTrans" presStyleCnt="0"/>
      <dgm:spPr/>
    </dgm:pt>
    <dgm:pt modelId="{376DB9DC-0585-4269-AD6F-1A8DCF87BD61}" type="pres">
      <dgm:prSet presAssocID="{D93D7E12-AA9B-4DCD-8180-6499DAB40449}" presName="node" presStyleLbl="alignAccFollowNode1" presStyleIdx="1" presStyleCnt="11">
        <dgm:presLayoutVars>
          <dgm:bulletEnabled val="1"/>
        </dgm:presLayoutVars>
      </dgm:prSet>
      <dgm:spPr/>
    </dgm:pt>
    <dgm:pt modelId="{3B49F1CE-5211-4F21-A964-DC8E137DCBA0}" type="pres">
      <dgm:prSet presAssocID="{8CA7F25F-9775-4876-A64C-0EF1A8BF2DD6}" presName="sibTrans" presStyleCnt="0"/>
      <dgm:spPr/>
    </dgm:pt>
    <dgm:pt modelId="{F31CE139-78FD-4FCE-AFFE-4F4F2226BD5E}" type="pres">
      <dgm:prSet presAssocID="{7A6B938B-360F-47A0-B20F-247854E8FE7F}" presName="node" presStyleLbl="alignAccFollowNode1" presStyleIdx="2" presStyleCnt="11">
        <dgm:presLayoutVars>
          <dgm:bulletEnabled val="1"/>
        </dgm:presLayoutVars>
      </dgm:prSet>
      <dgm:spPr/>
    </dgm:pt>
    <dgm:pt modelId="{F705ADB6-4ADA-4D16-A434-EDCD9810D662}" type="pres">
      <dgm:prSet presAssocID="{142F2DAF-AA7D-4E02-BA76-1BEC4475E170}" presName="sibTrans" presStyleCnt="0"/>
      <dgm:spPr/>
    </dgm:pt>
    <dgm:pt modelId="{0FBCE0B1-1A64-406F-855E-451B50279E73}" type="pres">
      <dgm:prSet presAssocID="{8B4EE2B6-D510-4B79-8FF9-733A91069ED5}" presName="node" presStyleLbl="alignAccFollowNode1" presStyleIdx="3" presStyleCnt="11">
        <dgm:presLayoutVars>
          <dgm:bulletEnabled val="1"/>
        </dgm:presLayoutVars>
      </dgm:prSet>
      <dgm:spPr/>
    </dgm:pt>
    <dgm:pt modelId="{08C2F01E-7889-458A-90F5-B3F93EDCCDBD}" type="pres">
      <dgm:prSet presAssocID="{D7CAC1C1-D7C6-42FB-B6D7-55FF0750A9C5}" presName="sibTrans" presStyleCnt="0"/>
      <dgm:spPr/>
    </dgm:pt>
    <dgm:pt modelId="{2809FA3A-5990-44F5-9617-03C902CF0A6A}" type="pres">
      <dgm:prSet presAssocID="{49560CE3-9014-422D-B10C-BB083E46FF4E}" presName="node" presStyleLbl="alignAccFollowNode1" presStyleIdx="4" presStyleCnt="11">
        <dgm:presLayoutVars>
          <dgm:bulletEnabled val="1"/>
        </dgm:presLayoutVars>
      </dgm:prSet>
      <dgm:spPr/>
    </dgm:pt>
    <dgm:pt modelId="{7883D85A-767C-4AA2-A366-C3A349674334}" type="pres">
      <dgm:prSet presAssocID="{B6412722-CDD4-4A3D-A936-C99D2EA84C8F}" presName="vSp" presStyleCnt="0"/>
      <dgm:spPr/>
    </dgm:pt>
    <dgm:pt modelId="{5FE50733-009F-405F-B9DF-12BE0C11EA8D}" type="pres">
      <dgm:prSet presAssocID="{DBF100DB-44CB-4B1D-81C6-45BF61FBD668}" presName="horFlow" presStyleCnt="0"/>
      <dgm:spPr/>
    </dgm:pt>
    <dgm:pt modelId="{AC18817F-ADDE-40D9-B382-D2327B284E71}" type="pres">
      <dgm:prSet presAssocID="{DBF100DB-44CB-4B1D-81C6-45BF61FBD668}" presName="bigChev" presStyleLbl="node1" presStyleIdx="2" presStyleCnt="4"/>
      <dgm:spPr/>
    </dgm:pt>
    <dgm:pt modelId="{32DA7CE6-CB16-45DD-82DC-8E11A9D4654C}" type="pres">
      <dgm:prSet presAssocID="{909C83F3-1933-454C-A00E-0825CA727110}" presName="parTrans" presStyleCnt="0"/>
      <dgm:spPr/>
    </dgm:pt>
    <dgm:pt modelId="{E3425DEC-6E5A-4621-BE48-7948EC9D19AF}" type="pres">
      <dgm:prSet presAssocID="{26EEEFB7-C4F6-4CD6-8762-4BABF5818556}" presName="node" presStyleLbl="alignAccFollowNode1" presStyleIdx="5" presStyleCnt="11">
        <dgm:presLayoutVars>
          <dgm:bulletEnabled val="1"/>
        </dgm:presLayoutVars>
      </dgm:prSet>
      <dgm:spPr/>
    </dgm:pt>
    <dgm:pt modelId="{CB78CC10-777A-4BDB-9A0C-DA59403D8C1D}" type="pres">
      <dgm:prSet presAssocID="{010CC716-3C70-46EC-8F00-1D5F9C2DBC2B}" presName="sibTrans" presStyleCnt="0"/>
      <dgm:spPr/>
    </dgm:pt>
    <dgm:pt modelId="{25782DFB-84CF-48B9-AE3B-884FFF2CDA3A}" type="pres">
      <dgm:prSet presAssocID="{BEA1C708-4179-42CE-BB5F-C00A2D3AEB45}" presName="node" presStyleLbl="alignAccFollowNode1" presStyleIdx="6" presStyleCnt="11">
        <dgm:presLayoutVars>
          <dgm:bulletEnabled val="1"/>
        </dgm:presLayoutVars>
      </dgm:prSet>
      <dgm:spPr/>
    </dgm:pt>
    <dgm:pt modelId="{56D8163E-5157-4892-A7BF-490D9E9F18ED}" type="pres">
      <dgm:prSet presAssocID="{DBF100DB-44CB-4B1D-81C6-45BF61FBD668}" presName="vSp" presStyleCnt="0"/>
      <dgm:spPr/>
    </dgm:pt>
    <dgm:pt modelId="{0C30246D-7EE9-4204-8605-1B3235DB04F6}" type="pres">
      <dgm:prSet presAssocID="{FD4AC1C0-AC6A-44FB-99AE-55E9CF86A4C6}" presName="horFlow" presStyleCnt="0"/>
      <dgm:spPr/>
    </dgm:pt>
    <dgm:pt modelId="{EA676FE4-7036-42D7-B6CC-0182F5A32784}" type="pres">
      <dgm:prSet presAssocID="{FD4AC1C0-AC6A-44FB-99AE-55E9CF86A4C6}" presName="bigChev" presStyleLbl="node1" presStyleIdx="3" presStyleCnt="4"/>
      <dgm:spPr/>
    </dgm:pt>
    <dgm:pt modelId="{5F5B2F9D-AF35-4781-8985-D83F7B7231FF}" type="pres">
      <dgm:prSet presAssocID="{C05C785A-BE34-47AE-B177-A78F28ABCFEF}" presName="parTrans" presStyleCnt="0"/>
      <dgm:spPr/>
    </dgm:pt>
    <dgm:pt modelId="{E2195514-12D8-4F74-9038-C3B5C9ED1F9D}" type="pres">
      <dgm:prSet presAssocID="{E29DAB87-0906-46C4-A1E3-CF7A2DB9750B}" presName="node" presStyleLbl="alignAccFollowNode1" presStyleIdx="7" presStyleCnt="11">
        <dgm:presLayoutVars>
          <dgm:bulletEnabled val="1"/>
        </dgm:presLayoutVars>
      </dgm:prSet>
      <dgm:spPr/>
    </dgm:pt>
    <dgm:pt modelId="{35954435-D5D5-4BF3-A88C-4C67168D7487}" type="pres">
      <dgm:prSet presAssocID="{B21F74F5-251C-4F3D-A3E9-D8986E3461B9}" presName="sibTrans" presStyleCnt="0"/>
      <dgm:spPr/>
    </dgm:pt>
    <dgm:pt modelId="{BFE47A17-EA90-46C8-B76B-667EEF3C41E2}" type="pres">
      <dgm:prSet presAssocID="{09C05FF5-321C-496D-A6D5-93B151AF68AD}" presName="node" presStyleLbl="alignAccFollowNode1" presStyleIdx="8" presStyleCnt="11">
        <dgm:presLayoutVars>
          <dgm:bulletEnabled val="1"/>
        </dgm:presLayoutVars>
      </dgm:prSet>
      <dgm:spPr/>
    </dgm:pt>
    <dgm:pt modelId="{2D0CBD00-A390-471B-AFBD-81A7D25CE3FE}" type="pres">
      <dgm:prSet presAssocID="{68652142-0E5A-498D-876B-91CC98360B06}" presName="sibTrans" presStyleCnt="0"/>
      <dgm:spPr/>
    </dgm:pt>
    <dgm:pt modelId="{38B93CFB-2904-4D68-BA33-147656B37F2F}" type="pres">
      <dgm:prSet presAssocID="{0E30F790-75F7-4A6C-AD79-71D524464150}" presName="node" presStyleLbl="alignAccFollowNode1" presStyleIdx="9" presStyleCnt="11">
        <dgm:presLayoutVars>
          <dgm:bulletEnabled val="1"/>
        </dgm:presLayoutVars>
      </dgm:prSet>
      <dgm:spPr/>
    </dgm:pt>
    <dgm:pt modelId="{70DE66F5-55F1-424B-A8F1-A43C43BA1F08}" type="pres">
      <dgm:prSet presAssocID="{797C135D-C58B-427A-AC76-AAB3657B8271}" presName="sibTrans" presStyleCnt="0"/>
      <dgm:spPr/>
    </dgm:pt>
    <dgm:pt modelId="{1635169F-AAFB-43F7-B74C-4DFB17046D5E}" type="pres">
      <dgm:prSet presAssocID="{3F06A881-11DB-4258-A279-3471FB9FA870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6003DB05-9A16-4824-A4E6-D76A059E4910}" type="presOf" srcId="{49560CE3-9014-422D-B10C-BB083E46FF4E}" destId="{2809FA3A-5990-44F5-9617-03C902CF0A6A}" srcOrd="0" destOrd="0" presId="urn:microsoft.com/office/officeart/2005/8/layout/lProcess3"/>
    <dgm:cxn modelId="{1B402210-8401-4B5E-8477-D0F01D56CE05}" srcId="{B6412722-CDD4-4A3D-A936-C99D2EA84C8F}" destId="{7A6B938B-360F-47A0-B20F-247854E8FE7F}" srcOrd="1" destOrd="0" parTransId="{4A632956-5415-427B-9301-4F65DA28B106}" sibTransId="{142F2DAF-AA7D-4E02-BA76-1BEC4475E170}"/>
    <dgm:cxn modelId="{E4107210-6635-40D9-8975-26F1AFC83E1D}" type="presOf" srcId="{7A6B938B-360F-47A0-B20F-247854E8FE7F}" destId="{F31CE139-78FD-4FCE-AFFE-4F4F2226BD5E}" srcOrd="0" destOrd="0" presId="urn:microsoft.com/office/officeart/2005/8/layout/lProcess3"/>
    <dgm:cxn modelId="{F7B57925-ABD6-4571-8D99-C0469FE049BE}" type="presOf" srcId="{0E30F790-75F7-4A6C-AD79-71D524464150}" destId="{38B93CFB-2904-4D68-BA33-147656B37F2F}" srcOrd="0" destOrd="0" presId="urn:microsoft.com/office/officeart/2005/8/layout/lProcess3"/>
    <dgm:cxn modelId="{E00F1B31-90FF-4EB7-B168-29E245DEE6EE}" srcId="{FD4AC1C0-AC6A-44FB-99AE-55E9CF86A4C6}" destId="{E29DAB87-0906-46C4-A1E3-CF7A2DB9750B}" srcOrd="0" destOrd="0" parTransId="{C05C785A-BE34-47AE-B177-A78F28ABCFEF}" sibTransId="{B21F74F5-251C-4F3D-A3E9-D8986E3461B9}"/>
    <dgm:cxn modelId="{5391E735-F9FE-4592-BF31-BC5FE9EAE611}" type="presOf" srcId="{D93D7E12-AA9B-4DCD-8180-6499DAB40449}" destId="{376DB9DC-0585-4269-AD6F-1A8DCF87BD61}" srcOrd="0" destOrd="0" presId="urn:microsoft.com/office/officeart/2005/8/layout/lProcess3"/>
    <dgm:cxn modelId="{6CFC5436-5F97-44B0-866B-59BA2C105C12}" type="presOf" srcId="{DBF100DB-44CB-4B1D-81C6-45BF61FBD668}" destId="{AC18817F-ADDE-40D9-B382-D2327B284E71}" srcOrd="0" destOrd="0" presId="urn:microsoft.com/office/officeart/2005/8/layout/lProcess3"/>
    <dgm:cxn modelId="{6C405E39-49E2-4A73-8AF8-D5C93BD58FC9}" srcId="{DBF100DB-44CB-4B1D-81C6-45BF61FBD668}" destId="{BEA1C708-4179-42CE-BB5F-C00A2D3AEB45}" srcOrd="1" destOrd="0" parTransId="{5B069F3D-9959-4D52-BBDB-F2261D6A75FA}" sibTransId="{84B94A35-CAD7-4BA8-A327-FD5B3D6C45C8}"/>
    <dgm:cxn modelId="{12CE463B-B5D5-431C-83ED-830926E8A4E8}" srcId="{FD4AC1C0-AC6A-44FB-99AE-55E9CF86A4C6}" destId="{3F06A881-11DB-4258-A279-3471FB9FA870}" srcOrd="3" destOrd="0" parTransId="{3FDD4824-11F2-409C-9580-D1B41D6FD771}" sibTransId="{F5B59EA6-29E6-4049-A30A-3A0E2A7ABC90}"/>
    <dgm:cxn modelId="{708A1241-6BA2-457B-A158-B9D358077B3A}" srcId="{FD4AC1C0-AC6A-44FB-99AE-55E9CF86A4C6}" destId="{0E30F790-75F7-4A6C-AD79-71D524464150}" srcOrd="2" destOrd="0" parTransId="{001A4AE0-ADDB-4A9E-9DF7-5F5404509C33}" sibTransId="{797C135D-C58B-427A-AC76-AAB3657B8271}"/>
    <dgm:cxn modelId="{5D3D3762-9DD0-408D-B67F-13EC85A2463F}" srcId="{B6412722-CDD4-4A3D-A936-C99D2EA84C8F}" destId="{D93D7E12-AA9B-4DCD-8180-6499DAB40449}" srcOrd="0" destOrd="0" parTransId="{09881F7F-F93D-45AE-9934-1E036400F049}" sibTransId="{8CA7F25F-9775-4876-A64C-0EF1A8BF2DD6}"/>
    <dgm:cxn modelId="{85315F74-E6B6-44D6-8745-7F32FD3CA4E6}" srcId="{33E83B51-1B3D-472F-B501-B4F4AB1FB830}" destId="{95A6C09F-1D88-421E-A69B-1113D2C2C077}" srcOrd="0" destOrd="0" parTransId="{D2045F1A-94B7-4A23-A011-3B362B9B8024}" sibTransId="{063A8666-2B27-43C8-9A72-65FBDF4F4D04}"/>
    <dgm:cxn modelId="{90212675-9569-482A-BBC4-3A813AF9123C}" type="presOf" srcId="{E29DAB87-0906-46C4-A1E3-CF7A2DB9750B}" destId="{E2195514-12D8-4F74-9038-C3B5C9ED1F9D}" srcOrd="0" destOrd="0" presId="urn:microsoft.com/office/officeart/2005/8/layout/lProcess3"/>
    <dgm:cxn modelId="{AEF4837C-6701-4A5D-A310-9BD5BA46CDA6}" srcId="{FD4AC1C0-AC6A-44FB-99AE-55E9CF86A4C6}" destId="{09C05FF5-321C-496D-A6D5-93B151AF68AD}" srcOrd="1" destOrd="0" parTransId="{F788D3B1-FA39-4B6E-98C1-6CFCEC6741FF}" sibTransId="{68652142-0E5A-498D-876B-91CC98360B06}"/>
    <dgm:cxn modelId="{36AA5D80-1A77-428F-9624-34CDC4040A9C}" type="presOf" srcId="{3F06A881-11DB-4258-A279-3471FB9FA870}" destId="{1635169F-AAFB-43F7-B74C-4DFB17046D5E}" srcOrd="0" destOrd="0" presId="urn:microsoft.com/office/officeart/2005/8/layout/lProcess3"/>
    <dgm:cxn modelId="{3ABCBC80-D21A-43C2-B96F-57E65EA46EF6}" type="presOf" srcId="{09C05FF5-321C-496D-A6D5-93B151AF68AD}" destId="{BFE47A17-EA90-46C8-B76B-667EEF3C41E2}" srcOrd="0" destOrd="0" presId="urn:microsoft.com/office/officeart/2005/8/layout/lProcess3"/>
    <dgm:cxn modelId="{5BDC7384-4913-49E1-A5C9-B143688D3D46}" type="presOf" srcId="{FD4AC1C0-AC6A-44FB-99AE-55E9CF86A4C6}" destId="{EA676FE4-7036-42D7-B6CC-0182F5A32784}" srcOrd="0" destOrd="0" presId="urn:microsoft.com/office/officeart/2005/8/layout/lProcess3"/>
    <dgm:cxn modelId="{E619A690-6351-49B3-9F22-763971150B79}" type="presOf" srcId="{8B4EE2B6-D510-4B79-8FF9-733A91069ED5}" destId="{0FBCE0B1-1A64-406F-855E-451B50279E73}" srcOrd="0" destOrd="0" presId="urn:microsoft.com/office/officeart/2005/8/layout/lProcess3"/>
    <dgm:cxn modelId="{6F3A0397-A625-4956-B47C-89F08890A261}" type="presOf" srcId="{33E83B51-1B3D-472F-B501-B4F4AB1FB830}" destId="{CE99E005-E85E-4932-B427-8769E197313D}" srcOrd="0" destOrd="0" presId="urn:microsoft.com/office/officeart/2005/8/layout/lProcess3"/>
    <dgm:cxn modelId="{8E6803A3-150E-46AD-A399-409E06225458}" type="presOf" srcId="{2EF7FEFA-F59E-44B0-AC1B-3A3D75F92CAD}" destId="{EC222FCC-7B06-414D-906C-D9026564BBD3}" srcOrd="0" destOrd="0" presId="urn:microsoft.com/office/officeart/2005/8/layout/lProcess3"/>
    <dgm:cxn modelId="{0134C8AB-2FBE-46AF-886C-159D9C789AE1}" type="presOf" srcId="{BEA1C708-4179-42CE-BB5F-C00A2D3AEB45}" destId="{25782DFB-84CF-48B9-AE3B-884FFF2CDA3A}" srcOrd="0" destOrd="0" presId="urn:microsoft.com/office/officeart/2005/8/layout/lProcess3"/>
    <dgm:cxn modelId="{9442FDB3-05E6-4C6C-8632-05BA82B058E4}" srcId="{95A6C09F-1D88-421E-A69B-1113D2C2C077}" destId="{2EF7FEFA-F59E-44B0-AC1B-3A3D75F92CAD}" srcOrd="0" destOrd="0" parTransId="{91509898-FEDD-4DF3-9B20-7DFE37DE1889}" sibTransId="{91F5DEEC-331F-4FAF-B76D-B6CCE97DDC8A}"/>
    <dgm:cxn modelId="{1031CDC1-53CA-4E4D-AAF4-309FA50151F4}" srcId="{B6412722-CDD4-4A3D-A936-C99D2EA84C8F}" destId="{8B4EE2B6-D510-4B79-8FF9-733A91069ED5}" srcOrd="2" destOrd="0" parTransId="{6BE204BF-074B-4D22-8FE7-3D05293FC969}" sibTransId="{D7CAC1C1-D7C6-42FB-B6D7-55FF0750A9C5}"/>
    <dgm:cxn modelId="{A2E6A4C5-A22E-4604-85C3-E686E9C2116A}" type="presOf" srcId="{B6412722-CDD4-4A3D-A936-C99D2EA84C8F}" destId="{E9E35113-6763-4825-B5BC-0B18BB962521}" srcOrd="0" destOrd="0" presId="urn:microsoft.com/office/officeart/2005/8/layout/lProcess3"/>
    <dgm:cxn modelId="{F0D2A5D1-17FA-4C2D-BB95-1833B6AB4506}" srcId="{33E83B51-1B3D-472F-B501-B4F4AB1FB830}" destId="{DBF100DB-44CB-4B1D-81C6-45BF61FBD668}" srcOrd="2" destOrd="0" parTransId="{EBE81669-F801-49D4-8335-5A689CF1BD1C}" sibTransId="{D36ADE46-7D03-4B99-B43E-02ED22A6824A}"/>
    <dgm:cxn modelId="{84BBE8D2-A732-4E26-9D91-2D8DED9BCE2A}" type="presOf" srcId="{95A6C09F-1D88-421E-A69B-1113D2C2C077}" destId="{4F8FEE39-06DD-4FD1-8FF2-8C1CE22EEF62}" srcOrd="0" destOrd="0" presId="urn:microsoft.com/office/officeart/2005/8/layout/lProcess3"/>
    <dgm:cxn modelId="{28F468D4-CF42-4C5C-9E45-509C32C0D95F}" srcId="{33E83B51-1B3D-472F-B501-B4F4AB1FB830}" destId="{B6412722-CDD4-4A3D-A936-C99D2EA84C8F}" srcOrd="1" destOrd="0" parTransId="{B759190E-BC5D-421D-8D3D-21642C17BAC0}" sibTransId="{DF34E461-E9BF-48DF-B432-7427883EA221}"/>
    <dgm:cxn modelId="{B8E5BCD4-8416-4460-B531-3E60F912A017}" type="presOf" srcId="{26EEEFB7-C4F6-4CD6-8762-4BABF5818556}" destId="{E3425DEC-6E5A-4621-BE48-7948EC9D19AF}" srcOrd="0" destOrd="0" presId="urn:microsoft.com/office/officeart/2005/8/layout/lProcess3"/>
    <dgm:cxn modelId="{90F3F3E3-E112-4DCA-BF92-7605C71E069C}" srcId="{B6412722-CDD4-4A3D-A936-C99D2EA84C8F}" destId="{49560CE3-9014-422D-B10C-BB083E46FF4E}" srcOrd="3" destOrd="0" parTransId="{469D896F-D2B8-4954-8D85-30FF131D0E90}" sibTransId="{4843ACD7-C3A4-46F4-AE0D-A9D624435E96}"/>
    <dgm:cxn modelId="{98F9DFE9-BD5A-4B32-8F24-01BCC3F1DA99}" srcId="{DBF100DB-44CB-4B1D-81C6-45BF61FBD668}" destId="{26EEEFB7-C4F6-4CD6-8762-4BABF5818556}" srcOrd="0" destOrd="0" parTransId="{909C83F3-1933-454C-A00E-0825CA727110}" sibTransId="{010CC716-3C70-46EC-8F00-1D5F9C2DBC2B}"/>
    <dgm:cxn modelId="{B86A93FD-CE70-4C33-92AD-EABBDFAF9A1C}" srcId="{33E83B51-1B3D-472F-B501-B4F4AB1FB830}" destId="{FD4AC1C0-AC6A-44FB-99AE-55E9CF86A4C6}" srcOrd="3" destOrd="0" parTransId="{31DAF677-5899-411F-A6D0-47EA3BC7F317}" sibTransId="{A38B3E76-AEFE-43A4-B855-4F6E30FCA6BE}"/>
    <dgm:cxn modelId="{07205692-34DA-48E4-B7F6-02CD0286CF44}" type="presParOf" srcId="{CE99E005-E85E-4932-B427-8769E197313D}" destId="{D281BBF2-4EBC-42E6-8B3A-40C297E4DC6D}" srcOrd="0" destOrd="0" presId="urn:microsoft.com/office/officeart/2005/8/layout/lProcess3"/>
    <dgm:cxn modelId="{1315F951-EF01-4B69-9FDD-B9E2328DA5BA}" type="presParOf" srcId="{D281BBF2-4EBC-42E6-8B3A-40C297E4DC6D}" destId="{4F8FEE39-06DD-4FD1-8FF2-8C1CE22EEF62}" srcOrd="0" destOrd="0" presId="urn:microsoft.com/office/officeart/2005/8/layout/lProcess3"/>
    <dgm:cxn modelId="{98A5BCA4-1017-43E5-9947-AB7B6F390E69}" type="presParOf" srcId="{D281BBF2-4EBC-42E6-8B3A-40C297E4DC6D}" destId="{12F9DF6C-4A21-4C20-B21E-8055C84EFBCC}" srcOrd="1" destOrd="0" presId="urn:microsoft.com/office/officeart/2005/8/layout/lProcess3"/>
    <dgm:cxn modelId="{51AD2191-0723-440B-8C91-FAD58C734271}" type="presParOf" srcId="{D281BBF2-4EBC-42E6-8B3A-40C297E4DC6D}" destId="{EC222FCC-7B06-414D-906C-D9026564BBD3}" srcOrd="2" destOrd="0" presId="urn:microsoft.com/office/officeart/2005/8/layout/lProcess3"/>
    <dgm:cxn modelId="{9DC77D0F-8844-4B13-9C96-F16D5438AE74}" type="presParOf" srcId="{CE99E005-E85E-4932-B427-8769E197313D}" destId="{EAEEF858-FAD7-40A1-A586-080B3C890275}" srcOrd="1" destOrd="0" presId="urn:microsoft.com/office/officeart/2005/8/layout/lProcess3"/>
    <dgm:cxn modelId="{FA565555-14E3-4453-B305-D7E302B67A6D}" type="presParOf" srcId="{CE99E005-E85E-4932-B427-8769E197313D}" destId="{A233D454-0BB6-43ED-AC35-124A9B7C19D0}" srcOrd="2" destOrd="0" presId="urn:microsoft.com/office/officeart/2005/8/layout/lProcess3"/>
    <dgm:cxn modelId="{20158597-49C3-4271-9DBA-9496B078456A}" type="presParOf" srcId="{A233D454-0BB6-43ED-AC35-124A9B7C19D0}" destId="{E9E35113-6763-4825-B5BC-0B18BB962521}" srcOrd="0" destOrd="0" presId="urn:microsoft.com/office/officeart/2005/8/layout/lProcess3"/>
    <dgm:cxn modelId="{C968A5AA-F5A0-4100-A4AB-192547B7EEE8}" type="presParOf" srcId="{A233D454-0BB6-43ED-AC35-124A9B7C19D0}" destId="{9E1294AC-B396-4452-A230-96A2AB0C20D7}" srcOrd="1" destOrd="0" presId="urn:microsoft.com/office/officeart/2005/8/layout/lProcess3"/>
    <dgm:cxn modelId="{57F0C447-7FD9-43C1-ACC3-0F34F7DB454E}" type="presParOf" srcId="{A233D454-0BB6-43ED-AC35-124A9B7C19D0}" destId="{376DB9DC-0585-4269-AD6F-1A8DCF87BD61}" srcOrd="2" destOrd="0" presId="urn:microsoft.com/office/officeart/2005/8/layout/lProcess3"/>
    <dgm:cxn modelId="{C7BFC2E4-BF22-475F-A5E9-4284E02351B3}" type="presParOf" srcId="{A233D454-0BB6-43ED-AC35-124A9B7C19D0}" destId="{3B49F1CE-5211-4F21-A964-DC8E137DCBA0}" srcOrd="3" destOrd="0" presId="urn:microsoft.com/office/officeart/2005/8/layout/lProcess3"/>
    <dgm:cxn modelId="{015BEF3F-C7CD-448F-AEF2-F2CAE9CAA14A}" type="presParOf" srcId="{A233D454-0BB6-43ED-AC35-124A9B7C19D0}" destId="{F31CE139-78FD-4FCE-AFFE-4F4F2226BD5E}" srcOrd="4" destOrd="0" presId="urn:microsoft.com/office/officeart/2005/8/layout/lProcess3"/>
    <dgm:cxn modelId="{73EE1F62-C431-46F1-9C0A-3B2FDE196C0E}" type="presParOf" srcId="{A233D454-0BB6-43ED-AC35-124A9B7C19D0}" destId="{F705ADB6-4ADA-4D16-A434-EDCD9810D662}" srcOrd="5" destOrd="0" presId="urn:microsoft.com/office/officeart/2005/8/layout/lProcess3"/>
    <dgm:cxn modelId="{03F45A2C-8B47-40F1-88BF-DAA58846DB15}" type="presParOf" srcId="{A233D454-0BB6-43ED-AC35-124A9B7C19D0}" destId="{0FBCE0B1-1A64-406F-855E-451B50279E73}" srcOrd="6" destOrd="0" presId="urn:microsoft.com/office/officeart/2005/8/layout/lProcess3"/>
    <dgm:cxn modelId="{01DBE18F-0110-469F-B3F1-A50BBF5D3AB1}" type="presParOf" srcId="{A233D454-0BB6-43ED-AC35-124A9B7C19D0}" destId="{08C2F01E-7889-458A-90F5-B3F93EDCCDBD}" srcOrd="7" destOrd="0" presId="urn:microsoft.com/office/officeart/2005/8/layout/lProcess3"/>
    <dgm:cxn modelId="{0F48EE62-CA36-4DEE-B32C-8EF6117F49FE}" type="presParOf" srcId="{A233D454-0BB6-43ED-AC35-124A9B7C19D0}" destId="{2809FA3A-5990-44F5-9617-03C902CF0A6A}" srcOrd="8" destOrd="0" presId="urn:microsoft.com/office/officeart/2005/8/layout/lProcess3"/>
    <dgm:cxn modelId="{F76FA72A-D1F8-4D99-8EFA-B801DD2554B7}" type="presParOf" srcId="{CE99E005-E85E-4932-B427-8769E197313D}" destId="{7883D85A-767C-4AA2-A366-C3A349674334}" srcOrd="3" destOrd="0" presId="urn:microsoft.com/office/officeart/2005/8/layout/lProcess3"/>
    <dgm:cxn modelId="{9796666C-371D-4AB7-AB54-4715F063B693}" type="presParOf" srcId="{CE99E005-E85E-4932-B427-8769E197313D}" destId="{5FE50733-009F-405F-B9DF-12BE0C11EA8D}" srcOrd="4" destOrd="0" presId="urn:microsoft.com/office/officeart/2005/8/layout/lProcess3"/>
    <dgm:cxn modelId="{35858E45-79D0-4BDB-9E7D-CE1F7D2CC5CE}" type="presParOf" srcId="{5FE50733-009F-405F-B9DF-12BE0C11EA8D}" destId="{AC18817F-ADDE-40D9-B382-D2327B284E71}" srcOrd="0" destOrd="0" presId="urn:microsoft.com/office/officeart/2005/8/layout/lProcess3"/>
    <dgm:cxn modelId="{23E50F2A-D022-4E77-A1BA-F73E043E7A2F}" type="presParOf" srcId="{5FE50733-009F-405F-B9DF-12BE0C11EA8D}" destId="{32DA7CE6-CB16-45DD-82DC-8E11A9D4654C}" srcOrd="1" destOrd="0" presId="urn:microsoft.com/office/officeart/2005/8/layout/lProcess3"/>
    <dgm:cxn modelId="{D78AF619-E7A8-4880-90D5-49CCA861707B}" type="presParOf" srcId="{5FE50733-009F-405F-B9DF-12BE0C11EA8D}" destId="{E3425DEC-6E5A-4621-BE48-7948EC9D19AF}" srcOrd="2" destOrd="0" presId="urn:microsoft.com/office/officeart/2005/8/layout/lProcess3"/>
    <dgm:cxn modelId="{7BFA4AE4-E19D-493A-8B1F-355FCE912165}" type="presParOf" srcId="{5FE50733-009F-405F-B9DF-12BE0C11EA8D}" destId="{CB78CC10-777A-4BDB-9A0C-DA59403D8C1D}" srcOrd="3" destOrd="0" presId="urn:microsoft.com/office/officeart/2005/8/layout/lProcess3"/>
    <dgm:cxn modelId="{A98BF622-4AEB-4AD3-8743-B64E48FC52AB}" type="presParOf" srcId="{5FE50733-009F-405F-B9DF-12BE0C11EA8D}" destId="{25782DFB-84CF-48B9-AE3B-884FFF2CDA3A}" srcOrd="4" destOrd="0" presId="urn:microsoft.com/office/officeart/2005/8/layout/lProcess3"/>
    <dgm:cxn modelId="{7BF22E61-814E-4F8D-AD04-1FB48A94F21C}" type="presParOf" srcId="{CE99E005-E85E-4932-B427-8769E197313D}" destId="{56D8163E-5157-4892-A7BF-490D9E9F18ED}" srcOrd="5" destOrd="0" presId="urn:microsoft.com/office/officeart/2005/8/layout/lProcess3"/>
    <dgm:cxn modelId="{1B8F770B-FED6-4E3E-B52C-8D11D6F51CB6}" type="presParOf" srcId="{CE99E005-E85E-4932-B427-8769E197313D}" destId="{0C30246D-7EE9-4204-8605-1B3235DB04F6}" srcOrd="6" destOrd="0" presId="urn:microsoft.com/office/officeart/2005/8/layout/lProcess3"/>
    <dgm:cxn modelId="{A4DC9900-F2B6-4084-86FC-4D25DCFD7D77}" type="presParOf" srcId="{0C30246D-7EE9-4204-8605-1B3235DB04F6}" destId="{EA676FE4-7036-42D7-B6CC-0182F5A32784}" srcOrd="0" destOrd="0" presId="urn:microsoft.com/office/officeart/2005/8/layout/lProcess3"/>
    <dgm:cxn modelId="{3EC4BBEC-12A4-4415-A8B3-40826610DA66}" type="presParOf" srcId="{0C30246D-7EE9-4204-8605-1B3235DB04F6}" destId="{5F5B2F9D-AF35-4781-8985-D83F7B7231FF}" srcOrd="1" destOrd="0" presId="urn:microsoft.com/office/officeart/2005/8/layout/lProcess3"/>
    <dgm:cxn modelId="{4F6B8E83-D968-4AD1-AD01-9BD3875978F4}" type="presParOf" srcId="{0C30246D-7EE9-4204-8605-1B3235DB04F6}" destId="{E2195514-12D8-4F74-9038-C3B5C9ED1F9D}" srcOrd="2" destOrd="0" presId="urn:microsoft.com/office/officeart/2005/8/layout/lProcess3"/>
    <dgm:cxn modelId="{0EC87848-6AF7-4636-8718-AC627B9E2210}" type="presParOf" srcId="{0C30246D-7EE9-4204-8605-1B3235DB04F6}" destId="{35954435-D5D5-4BF3-A88C-4C67168D7487}" srcOrd="3" destOrd="0" presId="urn:microsoft.com/office/officeart/2005/8/layout/lProcess3"/>
    <dgm:cxn modelId="{009CF67C-8C7C-44C4-AF79-D8725D3022A6}" type="presParOf" srcId="{0C30246D-7EE9-4204-8605-1B3235DB04F6}" destId="{BFE47A17-EA90-46C8-B76B-667EEF3C41E2}" srcOrd="4" destOrd="0" presId="urn:microsoft.com/office/officeart/2005/8/layout/lProcess3"/>
    <dgm:cxn modelId="{C6599101-8CC7-4BA1-8AD7-94DDAE59B0EF}" type="presParOf" srcId="{0C30246D-7EE9-4204-8605-1B3235DB04F6}" destId="{2D0CBD00-A390-471B-AFBD-81A7D25CE3FE}" srcOrd="5" destOrd="0" presId="urn:microsoft.com/office/officeart/2005/8/layout/lProcess3"/>
    <dgm:cxn modelId="{123E6756-279E-46B8-A208-06A29FEAED96}" type="presParOf" srcId="{0C30246D-7EE9-4204-8605-1B3235DB04F6}" destId="{38B93CFB-2904-4D68-BA33-147656B37F2F}" srcOrd="6" destOrd="0" presId="urn:microsoft.com/office/officeart/2005/8/layout/lProcess3"/>
    <dgm:cxn modelId="{E0DE93E7-E647-4E14-B41B-43F5A198A96B}" type="presParOf" srcId="{0C30246D-7EE9-4204-8605-1B3235DB04F6}" destId="{70DE66F5-55F1-424B-A8F1-A43C43BA1F08}" srcOrd="7" destOrd="0" presId="urn:microsoft.com/office/officeart/2005/8/layout/lProcess3"/>
    <dgm:cxn modelId="{454DC819-5E76-4CE5-BCCB-644F79E17EF1}" type="presParOf" srcId="{0C30246D-7EE9-4204-8605-1B3235DB04F6}" destId="{1635169F-AAFB-43F7-B74C-4DFB17046D5E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615D35-8CF2-442E-86F8-B2623FD95C5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C6A88C4-0482-48AC-9098-C5811319B46E}">
      <dgm:prSet/>
      <dgm:spPr/>
      <dgm:t>
        <a:bodyPr/>
        <a:lstStyle/>
        <a:p>
          <a:r>
            <a:rPr lang="en-US"/>
            <a:t>From Celsius to Fahrenheit</a:t>
          </a:r>
        </a:p>
      </dgm:t>
    </dgm:pt>
    <dgm:pt modelId="{DD281DA9-83F1-44A3-B5FD-5D088FFCF23C}" type="parTrans" cxnId="{209892AF-A523-4E0A-8FDB-B3059A9E9C5B}">
      <dgm:prSet/>
      <dgm:spPr/>
      <dgm:t>
        <a:bodyPr/>
        <a:lstStyle/>
        <a:p>
          <a:endParaRPr lang="en-US"/>
        </a:p>
      </dgm:t>
    </dgm:pt>
    <dgm:pt modelId="{4DE0DAE3-EF14-48B0-BCA2-5AF84358970D}" type="sibTrans" cxnId="{209892AF-A523-4E0A-8FDB-B3059A9E9C5B}">
      <dgm:prSet/>
      <dgm:spPr/>
      <dgm:t>
        <a:bodyPr/>
        <a:lstStyle/>
        <a:p>
          <a:endParaRPr lang="en-US"/>
        </a:p>
      </dgm:t>
    </dgm:pt>
    <dgm:pt modelId="{D3312C61-D1A9-4070-9F89-F066FC1A5146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4065B96-C4EF-4BB5-B977-B84833C115C4}" type="parTrans" cxnId="{9282CA2C-3EFE-4621-B33D-8A14651F5D49}">
      <dgm:prSet/>
      <dgm:spPr/>
      <dgm:t>
        <a:bodyPr/>
        <a:lstStyle/>
        <a:p>
          <a:endParaRPr lang="en-US"/>
        </a:p>
      </dgm:t>
    </dgm:pt>
    <dgm:pt modelId="{ADBE90D6-7505-4E4C-8FFA-C5DD5CDF20EB}" type="sibTrans" cxnId="{9282CA2C-3EFE-4621-B33D-8A14651F5D49}">
      <dgm:prSet/>
      <dgm:spPr/>
      <dgm:t>
        <a:bodyPr/>
        <a:lstStyle/>
        <a:p>
          <a:endParaRPr lang="en-US"/>
        </a:p>
      </dgm:t>
    </dgm:pt>
    <dgm:pt modelId="{E92AA448-7036-4C73-AF21-65208463A58F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FD501BE-44FF-44D1-AC52-748E1A5FEDD4}" type="parTrans" cxnId="{B627BF85-5C2F-43E3-9779-7445CD459D68}">
      <dgm:prSet/>
      <dgm:spPr/>
      <dgm:t>
        <a:bodyPr/>
        <a:lstStyle/>
        <a:p>
          <a:endParaRPr lang="en-US"/>
        </a:p>
      </dgm:t>
    </dgm:pt>
    <dgm:pt modelId="{EE08100E-604A-4955-83F4-0FE63F9EF9C9}" type="sibTrans" cxnId="{B627BF85-5C2F-43E3-9779-7445CD459D68}">
      <dgm:prSet/>
      <dgm:spPr/>
      <dgm:t>
        <a:bodyPr/>
        <a:lstStyle/>
        <a:p>
          <a:endParaRPr lang="en-US"/>
        </a:p>
      </dgm:t>
    </dgm:pt>
    <dgm:pt modelId="{945CEFB2-7FCA-46BD-8011-9E808B2A77E0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4F8C07F-8F1E-4640-B832-EF67C95D55AE}" type="parTrans" cxnId="{297D3066-9569-4C0C-8FBA-0919D43B5269}">
      <dgm:prSet/>
      <dgm:spPr/>
      <dgm:t>
        <a:bodyPr/>
        <a:lstStyle/>
        <a:p>
          <a:endParaRPr lang="en-US"/>
        </a:p>
      </dgm:t>
    </dgm:pt>
    <dgm:pt modelId="{A6BEF03F-C6E9-4707-9FA9-D76F42409408}" type="sibTrans" cxnId="{297D3066-9569-4C0C-8FBA-0919D43B5269}">
      <dgm:prSet/>
      <dgm:spPr/>
      <dgm:t>
        <a:bodyPr/>
        <a:lstStyle/>
        <a:p>
          <a:endParaRPr lang="en-US"/>
        </a:p>
      </dgm:t>
    </dgm:pt>
    <dgm:pt modelId="{003048F9-5449-4174-9903-D2EE308043D2}">
      <dgm:prSet/>
      <dgm:spPr/>
      <dgm:t>
        <a:bodyPr/>
        <a:lstStyle/>
        <a:p>
          <a:r>
            <a:rPr lang="en-US"/>
            <a:t>From Celsius to Kelvins</a:t>
          </a:r>
        </a:p>
      </dgm:t>
    </dgm:pt>
    <dgm:pt modelId="{9C17A853-FB3A-4644-A306-140B87E9E4F8}" type="parTrans" cxnId="{27CE78C7-BF5B-4753-9FD4-B1E02CEF54B8}">
      <dgm:prSet/>
      <dgm:spPr/>
      <dgm:t>
        <a:bodyPr/>
        <a:lstStyle/>
        <a:p>
          <a:endParaRPr lang="en-US"/>
        </a:p>
      </dgm:t>
    </dgm:pt>
    <dgm:pt modelId="{6949FE15-FF75-4590-AECB-33EAD49B42F8}" type="sibTrans" cxnId="{27CE78C7-BF5B-4753-9FD4-B1E02CEF54B8}">
      <dgm:prSet/>
      <dgm:spPr/>
      <dgm:t>
        <a:bodyPr/>
        <a:lstStyle/>
        <a:p>
          <a:endParaRPr lang="en-US"/>
        </a:p>
      </dgm:t>
    </dgm:pt>
    <dgm:pt modelId="{59112D0E-E1FC-4CBA-8AAB-6AA94AF767AA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03D38A2-2B2B-4EEC-B2EE-EE36D9490E7F}" type="parTrans" cxnId="{F9F8154F-5996-4785-9087-81B6A9577FF9}">
      <dgm:prSet/>
      <dgm:spPr/>
      <dgm:t>
        <a:bodyPr/>
        <a:lstStyle/>
        <a:p>
          <a:endParaRPr lang="en-US"/>
        </a:p>
      </dgm:t>
    </dgm:pt>
    <dgm:pt modelId="{A2AA6BFA-160E-45F6-BD7C-DD6C69BA2EC6}" type="sibTrans" cxnId="{F9F8154F-5996-4785-9087-81B6A9577FF9}">
      <dgm:prSet/>
      <dgm:spPr/>
      <dgm:t>
        <a:bodyPr/>
        <a:lstStyle/>
        <a:p>
          <a:endParaRPr lang="en-US"/>
        </a:p>
      </dgm:t>
    </dgm:pt>
    <dgm:pt modelId="{7BBBEA6B-4E2E-4CDD-90D5-B7AB283F9199}">
      <dgm:prSet/>
      <dgm:spPr/>
      <dgm:t>
        <a:bodyPr/>
        <a:lstStyle/>
        <a:p>
          <a:r>
            <a:rPr lang="en-US"/>
            <a:t>From Kelvins to Celsius</a:t>
          </a:r>
        </a:p>
      </dgm:t>
    </dgm:pt>
    <dgm:pt modelId="{778C7E67-1838-49D2-A2A2-C95DA2B04B4F}" type="parTrans" cxnId="{4FE7B2A2-69F4-4E16-89E1-95925AC676DF}">
      <dgm:prSet/>
      <dgm:spPr/>
      <dgm:t>
        <a:bodyPr/>
        <a:lstStyle/>
        <a:p>
          <a:endParaRPr lang="en-US"/>
        </a:p>
      </dgm:t>
    </dgm:pt>
    <dgm:pt modelId="{2245C7EA-09EB-4CFA-99B5-A23457C0EA3D}" type="sibTrans" cxnId="{4FE7B2A2-69F4-4E16-89E1-95925AC676DF}">
      <dgm:prSet/>
      <dgm:spPr/>
      <dgm:t>
        <a:bodyPr/>
        <a:lstStyle/>
        <a:p>
          <a:endParaRPr lang="en-US"/>
        </a:p>
      </dgm:t>
    </dgm:pt>
    <dgm:pt modelId="{E038E4DC-1ABF-44C8-B768-D0B77F3B5972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89DD84B-D78D-4568-AAD7-A6C3754D1401}" type="parTrans" cxnId="{F4AD9397-096B-4327-9FEE-1E171200E226}">
      <dgm:prSet/>
      <dgm:spPr/>
      <dgm:t>
        <a:bodyPr/>
        <a:lstStyle/>
        <a:p>
          <a:endParaRPr lang="en-US"/>
        </a:p>
      </dgm:t>
    </dgm:pt>
    <dgm:pt modelId="{78583E6F-B6E0-402E-99AA-970D25DDC87D}" type="sibTrans" cxnId="{F4AD9397-096B-4327-9FEE-1E171200E226}">
      <dgm:prSet/>
      <dgm:spPr/>
      <dgm:t>
        <a:bodyPr/>
        <a:lstStyle/>
        <a:p>
          <a:endParaRPr lang="en-US"/>
        </a:p>
      </dgm:t>
    </dgm:pt>
    <dgm:pt modelId="{F1D9FB0E-2CB5-4D42-977C-84BA8FF0C438}">
      <dgm:prSet/>
      <dgm:spPr/>
      <dgm:t>
        <a:bodyPr/>
        <a:lstStyle/>
        <a:p>
          <a:r>
            <a:rPr lang="en-US" dirty="0"/>
            <a:t>The zero point on the Fahrenheit scale</a:t>
          </a:r>
        </a:p>
      </dgm:t>
    </dgm:pt>
    <dgm:pt modelId="{0A5AE595-C19A-4DFD-A7A2-B898E452B761}" type="parTrans" cxnId="{76323041-BF65-4A6C-8422-44E04D074B5B}">
      <dgm:prSet/>
      <dgm:spPr/>
      <dgm:t>
        <a:bodyPr/>
        <a:lstStyle/>
        <a:p>
          <a:endParaRPr lang="en-US"/>
        </a:p>
      </dgm:t>
    </dgm:pt>
    <dgm:pt modelId="{9417BB77-70CC-487A-8DB4-A779BA936C98}" type="sibTrans" cxnId="{76323041-BF65-4A6C-8422-44E04D074B5B}">
      <dgm:prSet/>
      <dgm:spPr/>
      <dgm:t>
        <a:bodyPr/>
        <a:lstStyle/>
        <a:p>
          <a:endParaRPr lang="en-US"/>
        </a:p>
      </dgm:t>
    </dgm:pt>
    <dgm:pt modelId="{EE84DEBC-13E5-40E0-8F77-D95C6665CA3F}">
      <dgm:prSet/>
      <dgm:spPr/>
      <dgm:t>
        <a:bodyPr/>
        <a:lstStyle/>
        <a:p>
          <a:pPr/>
          <a:r>
            <a:rPr lang="en-US" dirty="0"/>
            <a:t>The zero point on the Celsius scale</a:t>
          </a:r>
        </a:p>
      </dgm:t>
    </dgm:pt>
    <dgm:pt modelId="{4AA5DC0B-6199-4A1D-A3A5-F7653A69E35C}" type="parTrans" cxnId="{6BA720C7-1EEF-4C56-9114-6CD513FA546D}">
      <dgm:prSet/>
      <dgm:spPr/>
      <dgm:t>
        <a:bodyPr/>
        <a:lstStyle/>
        <a:p>
          <a:endParaRPr lang="en-US"/>
        </a:p>
      </dgm:t>
    </dgm:pt>
    <dgm:pt modelId="{F5B1CE64-4E1E-47D5-94DC-322FC90860C1}" type="sibTrans" cxnId="{6BA720C7-1EEF-4C56-9114-6CD513FA546D}">
      <dgm:prSet/>
      <dgm:spPr/>
      <dgm:t>
        <a:bodyPr/>
        <a:lstStyle/>
        <a:p>
          <a:endParaRPr lang="en-US"/>
        </a:p>
      </dgm:t>
    </dgm:pt>
    <dgm:pt modelId="{A4CFBDDB-1CE0-4150-A552-4622120C7ADA}">
      <dgm:prSet/>
      <dgm:spPr/>
      <dgm:t>
        <a:bodyPr/>
        <a:lstStyle/>
        <a:p>
          <a:r>
            <a:rPr lang="en-US" dirty="0"/>
            <a:t>Is based on the temperature of a mixture of salt and ice in a saturated salt solution.</a:t>
          </a:r>
        </a:p>
      </dgm:t>
    </dgm:pt>
    <dgm:pt modelId="{3B37BE78-EB82-4143-B18B-88643F8FB130}" type="parTrans" cxnId="{C8C23B51-718A-4F8B-A160-758AA94107CF}">
      <dgm:prSet/>
      <dgm:spPr/>
      <dgm:t>
        <a:bodyPr/>
        <a:lstStyle/>
        <a:p>
          <a:endParaRPr lang="en-US"/>
        </a:p>
      </dgm:t>
    </dgm:pt>
    <dgm:pt modelId="{7E1BC370-F1E2-42A9-A2B7-C836D94C5D5E}" type="sibTrans" cxnId="{C8C23B51-718A-4F8B-A160-758AA94107CF}">
      <dgm:prSet/>
      <dgm:spPr/>
      <dgm:t>
        <a:bodyPr/>
        <a:lstStyle/>
        <a:p>
          <a:endParaRPr lang="en-US"/>
        </a:p>
      </dgm:t>
    </dgm:pt>
    <dgm:pt modelId="{89F1D615-5B13-401E-ACB4-5D84BC207D2C}">
      <dgm:prSet/>
      <dgm:spPr/>
      <dgm:t>
        <a:bodyPr/>
        <a:lstStyle/>
        <a:p>
          <a:pPr/>
          <a:r>
            <a:rPr lang="en-US"/>
            <a:t>is </a:t>
          </a:r>
          <a:r>
            <a:rPr lang="en-US" dirty="0"/>
            <a:t>the freezing point of water.</a:t>
          </a:r>
        </a:p>
      </dgm:t>
    </dgm:pt>
    <dgm:pt modelId="{3BF90585-C737-4873-B9EE-563EA1288491}" type="parTrans" cxnId="{47CEE1CA-4F10-45FF-AFE0-983D32D1ED9F}">
      <dgm:prSet/>
      <dgm:spPr/>
      <dgm:t>
        <a:bodyPr/>
        <a:lstStyle/>
        <a:p>
          <a:endParaRPr lang="en-US"/>
        </a:p>
      </dgm:t>
    </dgm:pt>
    <dgm:pt modelId="{B6184908-9199-423D-A5F2-1E1691A66D86}" type="sibTrans" cxnId="{47CEE1CA-4F10-45FF-AFE0-983D32D1ED9F}">
      <dgm:prSet/>
      <dgm:spPr/>
      <dgm:t>
        <a:bodyPr/>
        <a:lstStyle/>
        <a:p>
          <a:endParaRPr lang="en-US"/>
        </a:p>
      </dgm:t>
    </dgm:pt>
    <dgm:pt modelId="{795748B7-F34C-4B0F-AB55-CC56945A47CB}" type="pres">
      <dgm:prSet presAssocID="{89615D35-8CF2-442E-86F8-B2623FD95C5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0260D51-0C0B-49D1-93F3-DE255ECDF468}" type="pres">
      <dgm:prSet presAssocID="{5C6A88C4-0482-48AC-9098-C5811319B46E}" presName="horFlow" presStyleCnt="0"/>
      <dgm:spPr/>
    </dgm:pt>
    <dgm:pt modelId="{4372E730-60CD-4ACC-A2C2-B9A19561BEEC}" type="pres">
      <dgm:prSet presAssocID="{5C6A88C4-0482-48AC-9098-C5811319B46E}" presName="bigChev" presStyleLbl="node1" presStyleIdx="0" presStyleCnt="6"/>
      <dgm:spPr/>
    </dgm:pt>
    <dgm:pt modelId="{7CB42A70-9468-4395-ABE4-B5D74BAFDD62}" type="pres">
      <dgm:prSet presAssocID="{F4065B96-C4EF-4BB5-B977-B84833C115C4}" presName="parTrans" presStyleCnt="0"/>
      <dgm:spPr/>
    </dgm:pt>
    <dgm:pt modelId="{62B35896-D669-40A2-97A5-441972D0CDCD}" type="pres">
      <dgm:prSet presAssocID="{D3312C61-D1A9-4070-9F89-F066FC1A5146}" presName="node" presStyleLbl="alignAccFollowNode1" presStyleIdx="0" presStyleCnt="6" custScaleX="130523">
        <dgm:presLayoutVars>
          <dgm:bulletEnabled val="1"/>
        </dgm:presLayoutVars>
      </dgm:prSet>
      <dgm:spPr/>
    </dgm:pt>
    <dgm:pt modelId="{82F6D957-A7EA-4D4E-899C-44B4BBF375A1}" type="pres">
      <dgm:prSet presAssocID="{5C6A88C4-0482-48AC-9098-C5811319B46E}" presName="vSp" presStyleCnt="0"/>
      <dgm:spPr/>
    </dgm:pt>
    <dgm:pt modelId="{97EDC4E5-F4DE-44EB-A014-56451E40EF15}" type="pres">
      <dgm:prSet presAssocID="{E92AA448-7036-4C73-AF21-65208463A58F}" presName="horFlow" presStyleCnt="0"/>
      <dgm:spPr/>
    </dgm:pt>
    <dgm:pt modelId="{32C99883-66FC-4543-B7F0-A61FE9DA32B7}" type="pres">
      <dgm:prSet presAssocID="{E92AA448-7036-4C73-AF21-65208463A58F}" presName="bigChev" presStyleLbl="node1" presStyleIdx="1" presStyleCnt="6"/>
      <dgm:spPr/>
    </dgm:pt>
    <dgm:pt modelId="{E562A370-14E7-4F6F-8E76-E3ECBFAC370E}" type="pres">
      <dgm:prSet presAssocID="{34F8C07F-8F1E-4640-B832-EF67C95D55AE}" presName="parTrans" presStyleCnt="0"/>
      <dgm:spPr/>
    </dgm:pt>
    <dgm:pt modelId="{229C645F-B6AF-4F41-B3D6-A75F2BCD2B46}" type="pres">
      <dgm:prSet presAssocID="{945CEFB2-7FCA-46BD-8011-9E808B2A77E0}" presName="node" presStyleLbl="alignAccFollowNode1" presStyleIdx="1" presStyleCnt="6" custScaleX="130523">
        <dgm:presLayoutVars>
          <dgm:bulletEnabled val="1"/>
        </dgm:presLayoutVars>
      </dgm:prSet>
      <dgm:spPr/>
    </dgm:pt>
    <dgm:pt modelId="{3A7C4660-0429-4F7B-96A8-210C000FA303}" type="pres">
      <dgm:prSet presAssocID="{E92AA448-7036-4C73-AF21-65208463A58F}" presName="vSp" presStyleCnt="0"/>
      <dgm:spPr/>
    </dgm:pt>
    <dgm:pt modelId="{4D2DBE24-6E2C-4B92-8CFC-5B7752A67880}" type="pres">
      <dgm:prSet presAssocID="{003048F9-5449-4174-9903-D2EE308043D2}" presName="horFlow" presStyleCnt="0"/>
      <dgm:spPr/>
    </dgm:pt>
    <dgm:pt modelId="{2850354B-5964-4721-B30D-7C7D3537C010}" type="pres">
      <dgm:prSet presAssocID="{003048F9-5449-4174-9903-D2EE308043D2}" presName="bigChev" presStyleLbl="node1" presStyleIdx="2" presStyleCnt="6"/>
      <dgm:spPr/>
    </dgm:pt>
    <dgm:pt modelId="{3E8E3CE8-353A-4A09-A14F-906BBCC43822}" type="pres">
      <dgm:prSet presAssocID="{003D38A2-2B2B-4EEC-B2EE-EE36D9490E7F}" presName="parTrans" presStyleCnt="0"/>
      <dgm:spPr/>
    </dgm:pt>
    <dgm:pt modelId="{89AD33F6-8545-4F4D-8A85-5AF80587A620}" type="pres">
      <dgm:prSet presAssocID="{59112D0E-E1FC-4CBA-8AAB-6AA94AF767AA}" presName="node" presStyleLbl="alignAccFollowNode1" presStyleIdx="2" presStyleCnt="6" custScaleX="130523">
        <dgm:presLayoutVars>
          <dgm:bulletEnabled val="1"/>
        </dgm:presLayoutVars>
      </dgm:prSet>
      <dgm:spPr/>
    </dgm:pt>
    <dgm:pt modelId="{1D2945A6-81A5-447B-9129-BA9900CF3EAC}" type="pres">
      <dgm:prSet presAssocID="{003048F9-5449-4174-9903-D2EE308043D2}" presName="vSp" presStyleCnt="0"/>
      <dgm:spPr/>
    </dgm:pt>
    <dgm:pt modelId="{7225DF3C-993A-438D-9B75-475A08AF8621}" type="pres">
      <dgm:prSet presAssocID="{7BBBEA6B-4E2E-4CDD-90D5-B7AB283F9199}" presName="horFlow" presStyleCnt="0"/>
      <dgm:spPr/>
    </dgm:pt>
    <dgm:pt modelId="{8B9C4963-340E-44DA-B9B9-4A95E7015660}" type="pres">
      <dgm:prSet presAssocID="{7BBBEA6B-4E2E-4CDD-90D5-B7AB283F9199}" presName="bigChev" presStyleLbl="node1" presStyleIdx="3" presStyleCnt="6"/>
      <dgm:spPr/>
    </dgm:pt>
    <dgm:pt modelId="{309D1C10-F42B-433B-B98E-F6D2DFFAE461}" type="pres">
      <dgm:prSet presAssocID="{C89DD84B-D78D-4568-AAD7-A6C3754D1401}" presName="parTrans" presStyleCnt="0"/>
      <dgm:spPr/>
    </dgm:pt>
    <dgm:pt modelId="{572E09AB-9E50-4208-816D-D1CF8A7330D0}" type="pres">
      <dgm:prSet presAssocID="{E038E4DC-1ABF-44C8-B768-D0B77F3B5972}" presName="node" presStyleLbl="alignAccFollowNode1" presStyleIdx="3" presStyleCnt="6" custScaleX="130523">
        <dgm:presLayoutVars>
          <dgm:bulletEnabled val="1"/>
        </dgm:presLayoutVars>
      </dgm:prSet>
      <dgm:spPr/>
    </dgm:pt>
    <dgm:pt modelId="{6929E96B-552F-4B46-8321-3F3A3F67AC19}" type="pres">
      <dgm:prSet presAssocID="{7BBBEA6B-4E2E-4CDD-90D5-B7AB283F9199}" presName="vSp" presStyleCnt="0"/>
      <dgm:spPr/>
    </dgm:pt>
    <dgm:pt modelId="{B860E55A-2B20-4480-ABD3-C08F7D13A532}" type="pres">
      <dgm:prSet presAssocID="{F1D9FB0E-2CB5-4D42-977C-84BA8FF0C438}" presName="horFlow" presStyleCnt="0"/>
      <dgm:spPr/>
    </dgm:pt>
    <dgm:pt modelId="{49D42C59-78DA-4790-9672-C71902740401}" type="pres">
      <dgm:prSet presAssocID="{F1D9FB0E-2CB5-4D42-977C-84BA8FF0C438}" presName="bigChev" presStyleLbl="node1" presStyleIdx="4" presStyleCnt="6"/>
      <dgm:spPr/>
    </dgm:pt>
    <dgm:pt modelId="{8E3F1CE8-A289-4022-9AA2-296869C2F051}" type="pres">
      <dgm:prSet presAssocID="{3B37BE78-EB82-4143-B18B-88643F8FB130}" presName="parTrans" presStyleCnt="0"/>
      <dgm:spPr/>
    </dgm:pt>
    <dgm:pt modelId="{B8336C2F-D127-429F-B1B9-A2D46DCD83E3}" type="pres">
      <dgm:prSet presAssocID="{A4CFBDDB-1CE0-4150-A552-4622120C7ADA}" presName="node" presStyleLbl="alignAccFollowNode1" presStyleIdx="4" presStyleCnt="6" custScaleX="184384">
        <dgm:presLayoutVars>
          <dgm:bulletEnabled val="1"/>
        </dgm:presLayoutVars>
      </dgm:prSet>
      <dgm:spPr/>
    </dgm:pt>
    <dgm:pt modelId="{04D14A84-4AE0-4479-82C2-9FD2CEEB36AE}" type="pres">
      <dgm:prSet presAssocID="{F1D9FB0E-2CB5-4D42-977C-84BA8FF0C438}" presName="vSp" presStyleCnt="0"/>
      <dgm:spPr/>
    </dgm:pt>
    <dgm:pt modelId="{12648D1C-577D-41D9-BBAD-04F651FB827F}" type="pres">
      <dgm:prSet presAssocID="{EE84DEBC-13E5-40E0-8F77-D95C6665CA3F}" presName="horFlow" presStyleCnt="0"/>
      <dgm:spPr/>
    </dgm:pt>
    <dgm:pt modelId="{5E6884F4-C681-4C0D-A470-4A32D1ECD02F}" type="pres">
      <dgm:prSet presAssocID="{EE84DEBC-13E5-40E0-8F77-D95C6665CA3F}" presName="bigChev" presStyleLbl="node1" presStyleIdx="5" presStyleCnt="6"/>
      <dgm:spPr/>
    </dgm:pt>
    <dgm:pt modelId="{8A393D59-7AEF-4BB0-BEA2-F9775E2F23AB}" type="pres">
      <dgm:prSet presAssocID="{3BF90585-C737-4873-B9EE-563EA1288491}" presName="parTrans" presStyleCnt="0"/>
      <dgm:spPr/>
    </dgm:pt>
    <dgm:pt modelId="{65E1E505-0BB2-40A4-B2FA-055257526079}" type="pres">
      <dgm:prSet presAssocID="{89F1D615-5B13-401E-ACB4-5D84BC207D2C}" presName="node" presStyleLbl="alignAccFollowNode1" presStyleIdx="5" presStyleCnt="6" custScaleX="178326">
        <dgm:presLayoutVars>
          <dgm:bulletEnabled val="1"/>
        </dgm:presLayoutVars>
      </dgm:prSet>
      <dgm:spPr/>
    </dgm:pt>
  </dgm:ptLst>
  <dgm:cxnLst>
    <dgm:cxn modelId="{71C3B502-E914-4309-BB5B-F1297C8F1632}" type="presOf" srcId="{945CEFB2-7FCA-46BD-8011-9E808B2A77E0}" destId="{229C645F-B6AF-4F41-B3D6-A75F2BCD2B46}" srcOrd="0" destOrd="0" presId="urn:microsoft.com/office/officeart/2005/8/layout/lProcess3"/>
    <dgm:cxn modelId="{3DF70D0B-4059-4C94-A7DE-210BFAD4A0FE}" type="presOf" srcId="{E92AA448-7036-4C73-AF21-65208463A58F}" destId="{32C99883-66FC-4543-B7F0-A61FE9DA32B7}" srcOrd="0" destOrd="0" presId="urn:microsoft.com/office/officeart/2005/8/layout/lProcess3"/>
    <dgm:cxn modelId="{9282CA2C-3EFE-4621-B33D-8A14651F5D49}" srcId="{5C6A88C4-0482-48AC-9098-C5811319B46E}" destId="{D3312C61-D1A9-4070-9F89-F066FC1A5146}" srcOrd="0" destOrd="0" parTransId="{F4065B96-C4EF-4BB5-B977-B84833C115C4}" sibTransId="{ADBE90D6-7505-4E4C-8FFA-C5DD5CDF20EB}"/>
    <dgm:cxn modelId="{0A6E6934-95CD-4421-AC57-45BF749C2066}" type="presOf" srcId="{EE84DEBC-13E5-40E0-8F77-D95C6665CA3F}" destId="{5E6884F4-C681-4C0D-A470-4A32D1ECD02F}" srcOrd="0" destOrd="0" presId="urn:microsoft.com/office/officeart/2005/8/layout/lProcess3"/>
    <dgm:cxn modelId="{76323041-BF65-4A6C-8422-44E04D074B5B}" srcId="{89615D35-8CF2-442E-86F8-B2623FD95C5A}" destId="{F1D9FB0E-2CB5-4D42-977C-84BA8FF0C438}" srcOrd="4" destOrd="0" parTransId="{0A5AE595-C19A-4DFD-A7A2-B898E452B761}" sibTransId="{9417BB77-70CC-487A-8DB4-A779BA936C98}"/>
    <dgm:cxn modelId="{297D3066-9569-4C0C-8FBA-0919D43B5269}" srcId="{E92AA448-7036-4C73-AF21-65208463A58F}" destId="{945CEFB2-7FCA-46BD-8011-9E808B2A77E0}" srcOrd="0" destOrd="0" parTransId="{34F8C07F-8F1E-4640-B832-EF67C95D55AE}" sibTransId="{A6BEF03F-C6E9-4707-9FA9-D76F42409408}"/>
    <dgm:cxn modelId="{D8A4016A-2FD7-435E-AB02-D547E6374171}" type="presOf" srcId="{E038E4DC-1ABF-44C8-B768-D0B77F3B5972}" destId="{572E09AB-9E50-4208-816D-D1CF8A7330D0}" srcOrd="0" destOrd="0" presId="urn:microsoft.com/office/officeart/2005/8/layout/lProcess3"/>
    <dgm:cxn modelId="{F9F8154F-5996-4785-9087-81B6A9577FF9}" srcId="{003048F9-5449-4174-9903-D2EE308043D2}" destId="{59112D0E-E1FC-4CBA-8AAB-6AA94AF767AA}" srcOrd="0" destOrd="0" parTransId="{003D38A2-2B2B-4EEC-B2EE-EE36D9490E7F}" sibTransId="{A2AA6BFA-160E-45F6-BD7C-DD6C69BA2EC6}"/>
    <dgm:cxn modelId="{C8C23B51-718A-4F8B-A160-758AA94107CF}" srcId="{F1D9FB0E-2CB5-4D42-977C-84BA8FF0C438}" destId="{A4CFBDDB-1CE0-4150-A552-4622120C7ADA}" srcOrd="0" destOrd="0" parTransId="{3B37BE78-EB82-4143-B18B-88643F8FB130}" sibTransId="{7E1BC370-F1E2-42A9-A2B7-C836D94C5D5E}"/>
    <dgm:cxn modelId="{69746D51-91F0-4A46-835D-9B93343773FB}" type="presOf" srcId="{A4CFBDDB-1CE0-4150-A552-4622120C7ADA}" destId="{B8336C2F-D127-429F-B1B9-A2D46DCD83E3}" srcOrd="0" destOrd="0" presId="urn:microsoft.com/office/officeart/2005/8/layout/lProcess3"/>
    <dgm:cxn modelId="{862E0477-C5E9-4B38-8EC4-3566C581F689}" type="presOf" srcId="{5C6A88C4-0482-48AC-9098-C5811319B46E}" destId="{4372E730-60CD-4ACC-A2C2-B9A19561BEEC}" srcOrd="0" destOrd="0" presId="urn:microsoft.com/office/officeart/2005/8/layout/lProcess3"/>
    <dgm:cxn modelId="{B627BF85-5C2F-43E3-9779-7445CD459D68}" srcId="{89615D35-8CF2-442E-86F8-B2623FD95C5A}" destId="{E92AA448-7036-4C73-AF21-65208463A58F}" srcOrd="1" destOrd="0" parTransId="{3FD501BE-44FF-44D1-AC52-748E1A5FEDD4}" sibTransId="{EE08100E-604A-4955-83F4-0FE63F9EF9C9}"/>
    <dgm:cxn modelId="{F4AD9397-096B-4327-9FEE-1E171200E226}" srcId="{7BBBEA6B-4E2E-4CDD-90D5-B7AB283F9199}" destId="{E038E4DC-1ABF-44C8-B768-D0B77F3B5972}" srcOrd="0" destOrd="0" parTransId="{C89DD84B-D78D-4568-AAD7-A6C3754D1401}" sibTransId="{78583E6F-B6E0-402E-99AA-970D25DDC87D}"/>
    <dgm:cxn modelId="{BBCF0A9D-8A1F-4C65-8F5B-20D494377E81}" type="presOf" srcId="{89615D35-8CF2-442E-86F8-B2623FD95C5A}" destId="{795748B7-F34C-4B0F-AB55-CC56945A47CB}" srcOrd="0" destOrd="0" presId="urn:microsoft.com/office/officeart/2005/8/layout/lProcess3"/>
    <dgm:cxn modelId="{8D6FA0A1-757F-4553-91DB-7BD1A1E429B8}" type="presOf" srcId="{59112D0E-E1FC-4CBA-8AAB-6AA94AF767AA}" destId="{89AD33F6-8545-4F4D-8A85-5AF80587A620}" srcOrd="0" destOrd="0" presId="urn:microsoft.com/office/officeart/2005/8/layout/lProcess3"/>
    <dgm:cxn modelId="{4FE7B2A2-69F4-4E16-89E1-95925AC676DF}" srcId="{89615D35-8CF2-442E-86F8-B2623FD95C5A}" destId="{7BBBEA6B-4E2E-4CDD-90D5-B7AB283F9199}" srcOrd="3" destOrd="0" parTransId="{778C7E67-1838-49D2-A2A2-C95DA2B04B4F}" sibTransId="{2245C7EA-09EB-4CFA-99B5-A23457C0EA3D}"/>
    <dgm:cxn modelId="{D6E87EA7-1F45-4E09-9255-C75775FAB2AF}" type="presOf" srcId="{003048F9-5449-4174-9903-D2EE308043D2}" destId="{2850354B-5964-4721-B30D-7C7D3537C010}" srcOrd="0" destOrd="0" presId="urn:microsoft.com/office/officeart/2005/8/layout/lProcess3"/>
    <dgm:cxn modelId="{0B1189AA-A7A2-41CE-B001-23CA0B9F1A22}" type="presOf" srcId="{D3312C61-D1A9-4070-9F89-F066FC1A5146}" destId="{62B35896-D669-40A2-97A5-441972D0CDCD}" srcOrd="0" destOrd="0" presId="urn:microsoft.com/office/officeart/2005/8/layout/lProcess3"/>
    <dgm:cxn modelId="{209892AF-A523-4E0A-8FDB-B3059A9E9C5B}" srcId="{89615D35-8CF2-442E-86F8-B2623FD95C5A}" destId="{5C6A88C4-0482-48AC-9098-C5811319B46E}" srcOrd="0" destOrd="0" parTransId="{DD281DA9-83F1-44A3-B5FD-5D088FFCF23C}" sibTransId="{4DE0DAE3-EF14-48B0-BCA2-5AF84358970D}"/>
    <dgm:cxn modelId="{6BA720C7-1EEF-4C56-9114-6CD513FA546D}" srcId="{89615D35-8CF2-442E-86F8-B2623FD95C5A}" destId="{EE84DEBC-13E5-40E0-8F77-D95C6665CA3F}" srcOrd="5" destOrd="0" parTransId="{4AA5DC0B-6199-4A1D-A3A5-F7653A69E35C}" sibTransId="{F5B1CE64-4E1E-47D5-94DC-322FC90860C1}"/>
    <dgm:cxn modelId="{9EF25FC7-8D60-4517-B9AB-331925D4F043}" type="presOf" srcId="{7BBBEA6B-4E2E-4CDD-90D5-B7AB283F9199}" destId="{8B9C4963-340E-44DA-B9B9-4A95E7015660}" srcOrd="0" destOrd="0" presId="urn:microsoft.com/office/officeart/2005/8/layout/lProcess3"/>
    <dgm:cxn modelId="{27CE78C7-BF5B-4753-9FD4-B1E02CEF54B8}" srcId="{89615D35-8CF2-442E-86F8-B2623FD95C5A}" destId="{003048F9-5449-4174-9903-D2EE308043D2}" srcOrd="2" destOrd="0" parTransId="{9C17A853-FB3A-4644-A306-140B87E9E4F8}" sibTransId="{6949FE15-FF75-4590-AECB-33EAD49B42F8}"/>
    <dgm:cxn modelId="{47CEE1CA-4F10-45FF-AFE0-983D32D1ED9F}" srcId="{EE84DEBC-13E5-40E0-8F77-D95C6665CA3F}" destId="{89F1D615-5B13-401E-ACB4-5D84BC207D2C}" srcOrd="0" destOrd="0" parTransId="{3BF90585-C737-4873-B9EE-563EA1288491}" sibTransId="{B6184908-9199-423D-A5F2-1E1691A66D86}"/>
    <dgm:cxn modelId="{653561DA-90A7-4D05-8349-80E976EF68C7}" type="presOf" srcId="{89F1D615-5B13-401E-ACB4-5D84BC207D2C}" destId="{65E1E505-0BB2-40A4-B2FA-055257526079}" srcOrd="0" destOrd="0" presId="urn:microsoft.com/office/officeart/2005/8/layout/lProcess3"/>
    <dgm:cxn modelId="{01FE51EC-3FAE-48CD-A605-EE3C0584D8A5}" type="presOf" srcId="{F1D9FB0E-2CB5-4D42-977C-84BA8FF0C438}" destId="{49D42C59-78DA-4790-9672-C71902740401}" srcOrd="0" destOrd="0" presId="urn:microsoft.com/office/officeart/2005/8/layout/lProcess3"/>
    <dgm:cxn modelId="{1689C143-16D2-4BD7-8880-5F3083333223}" type="presParOf" srcId="{795748B7-F34C-4B0F-AB55-CC56945A47CB}" destId="{70260D51-0C0B-49D1-93F3-DE255ECDF468}" srcOrd="0" destOrd="0" presId="urn:microsoft.com/office/officeart/2005/8/layout/lProcess3"/>
    <dgm:cxn modelId="{55C3379E-8E33-40CA-B5CF-70E7D3429F8C}" type="presParOf" srcId="{70260D51-0C0B-49D1-93F3-DE255ECDF468}" destId="{4372E730-60CD-4ACC-A2C2-B9A19561BEEC}" srcOrd="0" destOrd="0" presId="urn:microsoft.com/office/officeart/2005/8/layout/lProcess3"/>
    <dgm:cxn modelId="{53444DF6-7391-4226-8F04-F5A96B32081E}" type="presParOf" srcId="{70260D51-0C0B-49D1-93F3-DE255ECDF468}" destId="{7CB42A70-9468-4395-ABE4-B5D74BAFDD62}" srcOrd="1" destOrd="0" presId="urn:microsoft.com/office/officeart/2005/8/layout/lProcess3"/>
    <dgm:cxn modelId="{561B1933-F618-44FB-B062-5856EE6BAD85}" type="presParOf" srcId="{70260D51-0C0B-49D1-93F3-DE255ECDF468}" destId="{62B35896-D669-40A2-97A5-441972D0CDCD}" srcOrd="2" destOrd="0" presId="urn:microsoft.com/office/officeart/2005/8/layout/lProcess3"/>
    <dgm:cxn modelId="{5791C2B1-48D2-4CB3-9769-B99C1BA42296}" type="presParOf" srcId="{795748B7-F34C-4B0F-AB55-CC56945A47CB}" destId="{82F6D957-A7EA-4D4E-899C-44B4BBF375A1}" srcOrd="1" destOrd="0" presId="urn:microsoft.com/office/officeart/2005/8/layout/lProcess3"/>
    <dgm:cxn modelId="{B917FB7F-EC8F-4CB3-A02A-26C9C8799BA6}" type="presParOf" srcId="{795748B7-F34C-4B0F-AB55-CC56945A47CB}" destId="{97EDC4E5-F4DE-44EB-A014-56451E40EF15}" srcOrd="2" destOrd="0" presId="urn:microsoft.com/office/officeart/2005/8/layout/lProcess3"/>
    <dgm:cxn modelId="{FB890A6A-40FA-4CBF-824D-07142ECE240B}" type="presParOf" srcId="{97EDC4E5-F4DE-44EB-A014-56451E40EF15}" destId="{32C99883-66FC-4543-B7F0-A61FE9DA32B7}" srcOrd="0" destOrd="0" presId="urn:microsoft.com/office/officeart/2005/8/layout/lProcess3"/>
    <dgm:cxn modelId="{0C63CC2D-03EA-4AC2-952A-4A5307EDD6E4}" type="presParOf" srcId="{97EDC4E5-F4DE-44EB-A014-56451E40EF15}" destId="{E562A370-14E7-4F6F-8E76-E3ECBFAC370E}" srcOrd="1" destOrd="0" presId="urn:microsoft.com/office/officeart/2005/8/layout/lProcess3"/>
    <dgm:cxn modelId="{2ED775E1-97F2-4602-AE74-6E1BA60E9955}" type="presParOf" srcId="{97EDC4E5-F4DE-44EB-A014-56451E40EF15}" destId="{229C645F-B6AF-4F41-B3D6-A75F2BCD2B46}" srcOrd="2" destOrd="0" presId="urn:microsoft.com/office/officeart/2005/8/layout/lProcess3"/>
    <dgm:cxn modelId="{42739978-596F-4C4C-A46C-928F6F032752}" type="presParOf" srcId="{795748B7-F34C-4B0F-AB55-CC56945A47CB}" destId="{3A7C4660-0429-4F7B-96A8-210C000FA303}" srcOrd="3" destOrd="0" presId="urn:microsoft.com/office/officeart/2005/8/layout/lProcess3"/>
    <dgm:cxn modelId="{565C9904-CF18-4583-9830-2FEF7B57DAD5}" type="presParOf" srcId="{795748B7-F34C-4B0F-AB55-CC56945A47CB}" destId="{4D2DBE24-6E2C-4B92-8CFC-5B7752A67880}" srcOrd="4" destOrd="0" presId="urn:microsoft.com/office/officeart/2005/8/layout/lProcess3"/>
    <dgm:cxn modelId="{129CD601-812B-4DC3-98B4-B72D6CC7FA4D}" type="presParOf" srcId="{4D2DBE24-6E2C-4B92-8CFC-5B7752A67880}" destId="{2850354B-5964-4721-B30D-7C7D3537C010}" srcOrd="0" destOrd="0" presId="urn:microsoft.com/office/officeart/2005/8/layout/lProcess3"/>
    <dgm:cxn modelId="{C7441B5C-A5ED-4F3E-8701-4684A59DAE80}" type="presParOf" srcId="{4D2DBE24-6E2C-4B92-8CFC-5B7752A67880}" destId="{3E8E3CE8-353A-4A09-A14F-906BBCC43822}" srcOrd="1" destOrd="0" presId="urn:microsoft.com/office/officeart/2005/8/layout/lProcess3"/>
    <dgm:cxn modelId="{1B3932A1-46A7-474D-B0E9-069EC50B68A6}" type="presParOf" srcId="{4D2DBE24-6E2C-4B92-8CFC-5B7752A67880}" destId="{89AD33F6-8545-4F4D-8A85-5AF80587A620}" srcOrd="2" destOrd="0" presId="urn:microsoft.com/office/officeart/2005/8/layout/lProcess3"/>
    <dgm:cxn modelId="{14125D4E-841B-40AE-9BA8-71C97AB4CFFA}" type="presParOf" srcId="{795748B7-F34C-4B0F-AB55-CC56945A47CB}" destId="{1D2945A6-81A5-447B-9129-BA9900CF3EAC}" srcOrd="5" destOrd="0" presId="urn:microsoft.com/office/officeart/2005/8/layout/lProcess3"/>
    <dgm:cxn modelId="{0D9D8B8B-C21D-4538-BF68-1B7FF138C35F}" type="presParOf" srcId="{795748B7-F34C-4B0F-AB55-CC56945A47CB}" destId="{7225DF3C-993A-438D-9B75-475A08AF8621}" srcOrd="6" destOrd="0" presId="urn:microsoft.com/office/officeart/2005/8/layout/lProcess3"/>
    <dgm:cxn modelId="{ED37846B-015F-4AD9-8EA8-4166DE790258}" type="presParOf" srcId="{7225DF3C-993A-438D-9B75-475A08AF8621}" destId="{8B9C4963-340E-44DA-B9B9-4A95E7015660}" srcOrd="0" destOrd="0" presId="urn:microsoft.com/office/officeart/2005/8/layout/lProcess3"/>
    <dgm:cxn modelId="{FAB8A8FA-7815-418D-97B4-65F291F2BDC8}" type="presParOf" srcId="{7225DF3C-993A-438D-9B75-475A08AF8621}" destId="{309D1C10-F42B-433B-B98E-F6D2DFFAE461}" srcOrd="1" destOrd="0" presId="urn:microsoft.com/office/officeart/2005/8/layout/lProcess3"/>
    <dgm:cxn modelId="{6C97BD77-D5CB-4660-96D8-5BD2479F5056}" type="presParOf" srcId="{7225DF3C-993A-438D-9B75-475A08AF8621}" destId="{572E09AB-9E50-4208-816D-D1CF8A7330D0}" srcOrd="2" destOrd="0" presId="urn:microsoft.com/office/officeart/2005/8/layout/lProcess3"/>
    <dgm:cxn modelId="{A4E199FA-F94E-4140-AE7E-8F401A23BF95}" type="presParOf" srcId="{795748B7-F34C-4B0F-AB55-CC56945A47CB}" destId="{6929E96B-552F-4B46-8321-3F3A3F67AC19}" srcOrd="7" destOrd="0" presId="urn:microsoft.com/office/officeart/2005/8/layout/lProcess3"/>
    <dgm:cxn modelId="{AA7213B4-20D9-4C85-AD11-328C07E3A1C6}" type="presParOf" srcId="{795748B7-F34C-4B0F-AB55-CC56945A47CB}" destId="{B860E55A-2B20-4480-ABD3-C08F7D13A532}" srcOrd="8" destOrd="0" presId="urn:microsoft.com/office/officeart/2005/8/layout/lProcess3"/>
    <dgm:cxn modelId="{DA87C3C4-8AD2-4024-A1A7-BFE16865FF81}" type="presParOf" srcId="{B860E55A-2B20-4480-ABD3-C08F7D13A532}" destId="{49D42C59-78DA-4790-9672-C71902740401}" srcOrd="0" destOrd="0" presId="urn:microsoft.com/office/officeart/2005/8/layout/lProcess3"/>
    <dgm:cxn modelId="{36FA0CCA-99CB-4319-8056-2D871A458FB0}" type="presParOf" srcId="{B860E55A-2B20-4480-ABD3-C08F7D13A532}" destId="{8E3F1CE8-A289-4022-9AA2-296869C2F051}" srcOrd="1" destOrd="0" presId="urn:microsoft.com/office/officeart/2005/8/layout/lProcess3"/>
    <dgm:cxn modelId="{E5E6ACC0-FF0D-4E46-B494-3B32CEB5AB96}" type="presParOf" srcId="{B860E55A-2B20-4480-ABD3-C08F7D13A532}" destId="{B8336C2F-D127-429F-B1B9-A2D46DCD83E3}" srcOrd="2" destOrd="0" presId="urn:microsoft.com/office/officeart/2005/8/layout/lProcess3"/>
    <dgm:cxn modelId="{F1E82AD0-5F65-492B-8BD0-370D9362C0E7}" type="presParOf" srcId="{795748B7-F34C-4B0F-AB55-CC56945A47CB}" destId="{04D14A84-4AE0-4479-82C2-9FD2CEEB36AE}" srcOrd="9" destOrd="0" presId="urn:microsoft.com/office/officeart/2005/8/layout/lProcess3"/>
    <dgm:cxn modelId="{9C58BBD0-B07D-4CD9-A118-A58E9630FAD9}" type="presParOf" srcId="{795748B7-F34C-4B0F-AB55-CC56945A47CB}" destId="{12648D1C-577D-41D9-BBAD-04F651FB827F}" srcOrd="10" destOrd="0" presId="urn:microsoft.com/office/officeart/2005/8/layout/lProcess3"/>
    <dgm:cxn modelId="{8A2575CC-9B57-4C1D-9D0B-8ECD466F65DC}" type="presParOf" srcId="{12648D1C-577D-41D9-BBAD-04F651FB827F}" destId="{5E6884F4-C681-4C0D-A470-4A32D1ECD02F}" srcOrd="0" destOrd="0" presId="urn:microsoft.com/office/officeart/2005/8/layout/lProcess3"/>
    <dgm:cxn modelId="{704E30B9-6C34-4D2D-8201-FD2355D4B80E}" type="presParOf" srcId="{12648D1C-577D-41D9-BBAD-04F651FB827F}" destId="{8A393D59-7AEF-4BB0-BEA2-F9775E2F23AB}" srcOrd="1" destOrd="0" presId="urn:microsoft.com/office/officeart/2005/8/layout/lProcess3"/>
    <dgm:cxn modelId="{36820D7B-8907-4726-9B58-6B1F061E2C5F}" type="presParOf" srcId="{12648D1C-577D-41D9-BBAD-04F651FB827F}" destId="{65E1E505-0BB2-40A4-B2FA-055257526079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C3EBDE-3A10-4259-B45E-BA4B0C87F491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7C4E733-1FA1-40C2-AA35-387B8CECB685}">
      <dgm:prSet/>
      <dgm:spPr/>
      <dgm:t>
        <a:bodyPr/>
        <a:lstStyle/>
        <a:p>
          <a:r>
            <a:rPr lang="en-US" dirty="0"/>
            <a:t>The change in length, ΔL </a:t>
          </a:r>
        </a:p>
      </dgm:t>
    </dgm:pt>
    <dgm:pt modelId="{6C5D7EFD-2E6E-46D0-9940-5E11D5C6AFFC}" type="parTrans" cxnId="{285AEFBB-8489-44B7-BCF8-CA6503D133F3}">
      <dgm:prSet/>
      <dgm:spPr/>
      <dgm:t>
        <a:bodyPr/>
        <a:lstStyle/>
        <a:p>
          <a:endParaRPr lang="en-US"/>
        </a:p>
      </dgm:t>
    </dgm:pt>
    <dgm:pt modelId="{AB7DBBD7-0DF6-4BFD-92F6-A0209A5C5B6F}" type="sibTrans" cxnId="{285AEFBB-8489-44B7-BCF8-CA6503D133F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DB9E7C4-C719-40A0-84EC-94DC5EBB4663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600" b="1" i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600" b="1" i="1">
                        <a:latin typeface="Cambria Math" panose="02040503050406030204" pitchFamily="18" charset="0"/>
                      </a:rPr>
                      <m:t>𝑳</m:t>
                    </m:r>
                    <m:r>
                      <a:rPr lang="en-US" sz="16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1" i="1">
                        <a:latin typeface="Cambria Math" panose="02040503050406030204" pitchFamily="18" charset="0"/>
                      </a:rPr>
                      <m:t>𝜶</m:t>
                    </m:r>
                    <m:r>
                      <a:rPr lang="en-US" sz="1600" b="1" i="1">
                        <a:latin typeface="Cambria Math" panose="02040503050406030204" pitchFamily="18" charset="0"/>
                      </a:rPr>
                      <m:t>𝑳</m:t>
                    </m:r>
                    <m:r>
                      <a:rPr lang="en-US" sz="1600" b="1" i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600" b="1" i="1">
                        <a:latin typeface="Cambria Math" panose="02040503050406030204" pitchFamily="18" charset="0"/>
                      </a:rPr>
                      <m:t>𝑻</m:t>
                    </m:r>
                  </m:oMath>
                </m:oMathPara>
              </a14:m>
              <a:endParaRPr lang="en-US" sz="1600" b="1" dirty="0"/>
            </a:p>
          </dgm:t>
        </dgm:pt>
      </mc:Choice>
      <mc:Fallback xmlns="">
        <dgm:pt modelId="{3DB9E7C4-C719-40A0-84EC-94DC5EBB4663}">
          <dgm:prSet custT="1"/>
          <dgm:spPr/>
          <dgm:t>
            <a:bodyPr/>
            <a:lstStyle/>
            <a:p>
              <a:r>
                <a:rPr lang="en-US" sz="1600" b="1" i="0"/>
                <a:t>𝚫𝑳=𝜶𝑳𝚫𝑻</a:t>
              </a:r>
              <a:endParaRPr lang="en-US" sz="1600" b="1" dirty="0"/>
            </a:p>
          </dgm:t>
        </dgm:pt>
      </mc:Fallback>
    </mc:AlternateContent>
    <dgm:pt modelId="{3988CE33-FD52-4FD7-9084-61F094F69137}" type="parTrans" cxnId="{D857A7CD-EABA-46F3-A3E8-938E9486EC4C}">
      <dgm:prSet/>
      <dgm:spPr/>
      <dgm:t>
        <a:bodyPr/>
        <a:lstStyle/>
        <a:p>
          <a:endParaRPr lang="en-US"/>
        </a:p>
      </dgm:t>
    </dgm:pt>
    <dgm:pt modelId="{2C19A83F-55B4-42E8-A7A5-16E8C3000E03}" type="sibTrans" cxnId="{D857A7CD-EABA-46F3-A3E8-938E9486EC4C}">
      <dgm:prSet/>
      <dgm:spPr/>
      <dgm:t>
        <a:bodyPr/>
        <a:lstStyle/>
        <a:p>
          <a:endParaRPr lang="en-US"/>
        </a:p>
      </dgm:t>
    </dgm:pt>
    <dgm:pt modelId="{5F24D8F2-3E95-4967-9A83-ADE1D47863A6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08828CC5-1A93-4246-87B1-DCBE1ADEE321}" type="parTrans" cxnId="{A5D88292-CE0B-41E6-8113-980CF2035E79}">
      <dgm:prSet/>
      <dgm:spPr/>
      <dgm:t>
        <a:bodyPr/>
        <a:lstStyle/>
        <a:p>
          <a:endParaRPr lang="en-US"/>
        </a:p>
      </dgm:t>
    </dgm:pt>
    <dgm:pt modelId="{713AC085-6FBB-4453-A8D3-10B41FF462E8}" type="sibTrans" cxnId="{A5D88292-CE0B-41E6-8113-980CF2035E79}">
      <dgm:prSet/>
      <dgm:spPr/>
      <dgm:t>
        <a:bodyPr/>
        <a:lstStyle/>
        <a:p>
          <a:endParaRPr lang="en-US"/>
        </a:p>
      </dgm:t>
    </dgm:pt>
    <dgm:pt modelId="{EB6C3977-85DD-446B-B03E-B6F486F5B0E5}">
      <dgm:prSet/>
      <dgm:spPr/>
      <dgm:t>
        <a:bodyPr/>
        <a:lstStyle/>
        <a:p>
          <a:r>
            <a:rPr lang="en-US" dirty="0"/>
            <a:t>ΔL is the change in length  L</a:t>
          </a:r>
        </a:p>
      </dgm:t>
    </dgm:pt>
    <dgm:pt modelId="{C60D40D3-0DAD-40A0-8E5D-39F8912DFD10}" type="parTrans" cxnId="{EDF60882-3981-474A-8696-85115B5F091E}">
      <dgm:prSet/>
      <dgm:spPr/>
      <dgm:t>
        <a:bodyPr/>
        <a:lstStyle/>
        <a:p>
          <a:endParaRPr lang="en-US"/>
        </a:p>
      </dgm:t>
    </dgm:pt>
    <dgm:pt modelId="{927AB126-B889-4C30-B0B9-96FFF10D3223}" type="sibTrans" cxnId="{EDF60882-3981-474A-8696-85115B5F091E}">
      <dgm:prSet/>
      <dgm:spPr/>
      <dgm:t>
        <a:bodyPr/>
        <a:lstStyle/>
        <a:p>
          <a:endParaRPr lang="en-US"/>
        </a:p>
      </dgm:t>
    </dgm:pt>
    <dgm:pt modelId="{1A68738D-04FB-4C92-A980-C59315FB8976}">
      <dgm:prSet/>
      <dgm:spPr/>
      <dgm:t>
        <a:bodyPr/>
        <a:lstStyle/>
        <a:p>
          <a:r>
            <a:rPr lang="en-US"/>
            <a:t>ΔT is the change in temperature</a:t>
          </a:r>
        </a:p>
      </dgm:t>
    </dgm:pt>
    <dgm:pt modelId="{5DC532AD-647E-4FD1-A497-E7944478657C}" type="parTrans" cxnId="{A9D42525-6508-4586-A080-728F80E5303A}">
      <dgm:prSet/>
      <dgm:spPr/>
      <dgm:t>
        <a:bodyPr/>
        <a:lstStyle/>
        <a:p>
          <a:endParaRPr lang="en-US"/>
        </a:p>
      </dgm:t>
    </dgm:pt>
    <dgm:pt modelId="{C44C2146-E12D-453A-88BE-D5F759B009A3}" type="sibTrans" cxnId="{A9D42525-6508-4586-A080-728F80E5303A}">
      <dgm:prSet/>
      <dgm:spPr/>
      <dgm:t>
        <a:bodyPr/>
        <a:lstStyle/>
        <a:p>
          <a:endParaRPr lang="en-US"/>
        </a:p>
      </dgm:t>
    </dgm:pt>
    <dgm:pt modelId="{D325D70A-4A26-4DB5-A82F-05229FBE580B}">
      <dgm:prSet/>
      <dgm:spPr/>
      <dgm:t>
        <a:bodyPr/>
        <a:lstStyle/>
        <a:p>
          <a:r>
            <a:rPr lang="en-US" dirty="0"/>
            <a:t>α is the coefficient of linear expansion, which varies slightly with temperature.</a:t>
          </a:r>
        </a:p>
      </dgm:t>
    </dgm:pt>
    <dgm:pt modelId="{19864F7B-63B6-41A3-893A-A804DB2FA119}" type="parTrans" cxnId="{6BD4075E-FD3C-47F8-AAAD-9E2C9328E5EE}">
      <dgm:prSet/>
      <dgm:spPr/>
      <dgm:t>
        <a:bodyPr/>
        <a:lstStyle/>
        <a:p>
          <a:endParaRPr lang="en-US"/>
        </a:p>
      </dgm:t>
    </dgm:pt>
    <dgm:pt modelId="{ED17C7D4-10D0-4653-9D26-8C1E82FF14F5}" type="sibTrans" cxnId="{6BD4075E-FD3C-47F8-AAAD-9E2C9328E5EE}">
      <dgm:prSet/>
      <dgm:spPr/>
      <dgm:t>
        <a:bodyPr/>
        <a:lstStyle/>
        <a:p>
          <a:endParaRPr lang="en-US"/>
        </a:p>
      </dgm:t>
    </dgm:pt>
    <dgm:pt modelId="{3CDB0702-584A-4DD8-8E67-72CD334804ED}">
      <dgm:prSet/>
      <dgm:spPr/>
      <dgm:t>
        <a:bodyPr/>
        <a:lstStyle/>
        <a:p>
          <a:r>
            <a:rPr lang="en-US" dirty="0"/>
            <a:t>is proportional to initial length and the change in temperature</a:t>
          </a:r>
        </a:p>
      </dgm:t>
    </dgm:pt>
    <dgm:pt modelId="{A726F3F5-4EEA-4FE4-936A-F08130F31851}" type="parTrans" cxnId="{278FEC3F-5BB1-4658-A4BF-E9258E0B42D7}">
      <dgm:prSet/>
      <dgm:spPr/>
      <dgm:t>
        <a:bodyPr/>
        <a:lstStyle/>
        <a:p>
          <a:endParaRPr lang="en-US"/>
        </a:p>
      </dgm:t>
    </dgm:pt>
    <dgm:pt modelId="{2C3ED486-665B-45E9-B910-E6B9E2E3AB3A}" type="sibTrans" cxnId="{278FEC3F-5BB1-4658-A4BF-E9258E0B42D7}">
      <dgm:prSet/>
      <dgm:spPr/>
      <dgm:t>
        <a:bodyPr/>
        <a:lstStyle/>
        <a:p>
          <a:endParaRPr lang="en-US"/>
        </a:p>
      </dgm:t>
    </dgm:pt>
    <dgm:pt modelId="{13D46495-9875-4554-AB20-2027FC1B49D3}">
      <dgm:prSet/>
      <dgm:spPr/>
      <dgm:t>
        <a:bodyPr/>
        <a:lstStyle/>
        <a:p>
          <a:r>
            <a:rPr lang="en-US" b="0" i="0" dirty="0"/>
            <a:t>For small temperature changes,</a:t>
          </a:r>
          <a:endParaRPr lang="en-US" dirty="0"/>
        </a:p>
      </dgm:t>
    </dgm:pt>
    <dgm:pt modelId="{3FEC1446-D986-4733-A152-6C3F61E63150}" type="parTrans" cxnId="{EF3A1C4F-7EDD-4D5B-95A7-C8D3A39848D2}">
      <dgm:prSet/>
      <dgm:spPr/>
      <dgm:t>
        <a:bodyPr/>
        <a:lstStyle/>
        <a:p>
          <a:endParaRPr lang="en-US"/>
        </a:p>
      </dgm:t>
    </dgm:pt>
    <dgm:pt modelId="{D137F66B-2403-402B-9E78-189C55CF66C4}" type="sibTrans" cxnId="{EF3A1C4F-7EDD-4D5B-95A7-C8D3A39848D2}">
      <dgm:prSet/>
      <dgm:spPr/>
      <dgm:t>
        <a:bodyPr/>
        <a:lstStyle/>
        <a:p>
          <a:endParaRPr lang="en-US"/>
        </a:p>
      </dgm:t>
    </dgm:pt>
    <dgm:pt modelId="{83B21F1E-047B-419E-BB46-D77B992EE27C}">
      <dgm:prSet/>
      <dgm:spPr/>
      <dgm:t>
        <a:bodyPr/>
        <a:lstStyle/>
        <a:p>
          <a:r>
            <a:rPr lang="en-US" b="0" i="0" dirty="0"/>
            <a:t> the change in area </a:t>
          </a:r>
          <a:r>
            <a:rPr lang="en-US" b="0" i="0" u="none" dirty="0"/>
            <a:t>ΔA</a:t>
          </a:r>
          <a:r>
            <a:rPr lang="en-US" b="0" i="0" dirty="0"/>
            <a:t> is given by</a:t>
          </a:r>
          <a:endParaRPr lang="en-US" dirty="0"/>
        </a:p>
      </dgm:t>
    </dgm:pt>
    <dgm:pt modelId="{1CF24E6D-1512-44B8-B5E0-C1C66E7D727A}" type="parTrans" cxnId="{A0CCB73B-727E-4693-8128-C3C1F20739A7}">
      <dgm:prSet/>
      <dgm:spPr/>
      <dgm:t>
        <a:bodyPr/>
        <a:lstStyle/>
        <a:p>
          <a:endParaRPr lang="en-US"/>
        </a:p>
      </dgm:t>
    </dgm:pt>
    <dgm:pt modelId="{E1D5FB1F-ABB7-49E8-8DD5-F99FE5FEA7E8}" type="sibTrans" cxnId="{A0CCB73B-727E-4693-8128-C3C1F20739A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B5DDE5BC-574E-44CB-BC48-50069C195D47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l-GR" sz="1400" b="1" i="0" u="none" dirty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𝟐</m:t>
                    </m:r>
                    <m:r>
                      <a:rPr lang="el-GR" sz="1400" b="1" i="1" u="none" dirty="0" smtClean="0">
                        <a:latin typeface="Cambria Math" panose="02040503050406030204" pitchFamily="18" charset="0"/>
                      </a:rPr>
                      <m:t>𝜶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l-GR" sz="1400" b="1" i="0" u="none" dirty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𝑻</m:t>
                    </m:r>
                  </m:oMath>
                </m:oMathPara>
              </a14:m>
              <a:endParaRPr lang="en-US" sz="1400" b="1" dirty="0"/>
            </a:p>
          </dgm:t>
        </dgm:pt>
      </mc:Choice>
      <mc:Fallback xmlns="">
        <dgm:pt modelId="{B5DDE5BC-574E-44CB-BC48-50069C195D47}">
          <dgm:prSet custT="1"/>
          <dgm:spPr/>
          <dgm:t>
            <a:bodyPr/>
            <a:lstStyle/>
            <a:p>
              <a:r>
                <a:rPr lang="el-GR" sz="1400" b="1" i="0" u="none" dirty="0">
                  <a:latin typeface="Cambria Math" panose="02040503050406030204" pitchFamily="18" charset="0"/>
                </a:rPr>
                <a:t>𝚫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𝑨=𝟐</a:t>
              </a:r>
              <a:r>
                <a:rPr lang="el-GR" sz="1400" b="1" i="0" u="none" dirty="0">
                  <a:latin typeface="Cambria Math" panose="02040503050406030204" pitchFamily="18" charset="0"/>
                </a:rPr>
                <a:t>𝜶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𝑨</a:t>
              </a:r>
              <a:r>
                <a:rPr lang="el-GR" sz="1400" b="1" i="0" u="none" dirty="0">
                  <a:latin typeface="Cambria Math" panose="02040503050406030204" pitchFamily="18" charset="0"/>
                </a:rPr>
                <a:t>𝚫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𝑻</a:t>
              </a:r>
              <a:endParaRPr lang="en-US" sz="1400" b="1" dirty="0"/>
            </a:p>
          </dgm:t>
        </dgm:pt>
      </mc:Fallback>
    </mc:AlternateContent>
    <dgm:pt modelId="{8830135B-E470-499C-A895-D95F1FFD1B24}" type="parTrans" cxnId="{35E8C1FD-D4CA-465B-AEEC-4B101DD82E13}">
      <dgm:prSet/>
      <dgm:spPr/>
      <dgm:t>
        <a:bodyPr/>
        <a:lstStyle/>
        <a:p>
          <a:endParaRPr lang="en-US"/>
        </a:p>
      </dgm:t>
    </dgm:pt>
    <dgm:pt modelId="{918A6E15-94BF-4657-8FC8-496F82F31B68}" type="sibTrans" cxnId="{35E8C1FD-D4CA-465B-AEEC-4B101DD82E13}">
      <dgm:prSet/>
      <dgm:spPr/>
      <dgm:t>
        <a:bodyPr/>
        <a:lstStyle/>
        <a:p>
          <a:endParaRPr lang="en-US"/>
        </a:p>
      </dgm:t>
    </dgm:pt>
    <dgm:pt modelId="{15AEC8B3-4A53-490C-9998-CAFBF3CE17A4}">
      <dgm:prSet/>
      <dgm:spPr/>
      <dgm:t>
        <a:bodyPr/>
        <a:lstStyle/>
        <a:p>
          <a:r>
            <a:rPr lang="en-US" b="0" i="0" dirty="0"/>
            <a:t>The change in volume </a:t>
          </a:r>
          <a:r>
            <a:rPr lang="en-US" b="0" i="0" u="none" dirty="0"/>
            <a:t>ΔV</a:t>
          </a:r>
          <a:r>
            <a:rPr lang="en-US" b="0" i="0" dirty="0"/>
            <a:t> is very nearly</a:t>
          </a:r>
          <a:endParaRPr lang="en-US" dirty="0"/>
        </a:p>
      </dgm:t>
    </dgm:pt>
    <dgm:pt modelId="{7B129F1A-4B44-4CA2-ABB6-ECB56C2BD474}" type="parTrans" cxnId="{5768999E-A9DC-4C52-A44F-E17DA3D6BDD6}">
      <dgm:prSet/>
      <dgm:spPr/>
      <dgm:t>
        <a:bodyPr/>
        <a:lstStyle/>
        <a:p>
          <a:endParaRPr lang="en-US"/>
        </a:p>
      </dgm:t>
    </dgm:pt>
    <dgm:pt modelId="{3629E1CE-E291-42C1-A0C9-21EBCDCA51ED}" type="sibTrans" cxnId="{5768999E-A9DC-4C52-A44F-E17DA3D6BDD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93208B4-9472-42D7-9366-9D3B55542BCE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l-GR" sz="1400" b="1" i="0" u="none" dirty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𝑽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sz="1400" b="1" i="1" u="none" dirty="0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𝑽</m:t>
                    </m:r>
                    <m:r>
                      <a:rPr lang="el-GR" sz="1400" b="1" i="0" u="none" dirty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1400" b="1" i="1" u="none" dirty="0" smtClean="0">
                        <a:latin typeface="Cambria Math" panose="02040503050406030204" pitchFamily="18" charset="0"/>
                      </a:rPr>
                      <m:t>𝑻</m:t>
                    </m:r>
                  </m:oMath>
                </m:oMathPara>
              </a14:m>
              <a:endParaRPr lang="el-GR" sz="1400" b="1" i="0" dirty="0"/>
            </a:p>
          </dgm:t>
        </dgm:pt>
      </mc:Choice>
      <mc:Fallback xmlns="">
        <dgm:pt modelId="{293208B4-9472-42D7-9366-9D3B55542BCE}">
          <dgm:prSet custT="1"/>
          <dgm:spPr/>
          <dgm:t>
            <a:bodyPr/>
            <a:lstStyle/>
            <a:p>
              <a:r>
                <a:rPr lang="el-GR" sz="1400" b="1" i="0" u="none" dirty="0">
                  <a:latin typeface="Cambria Math" panose="02040503050406030204" pitchFamily="18" charset="0"/>
                </a:rPr>
                <a:t>𝚫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𝑽=</a:t>
              </a:r>
              <a:r>
                <a:rPr lang="el-GR" sz="1400" b="1" i="0" u="none" dirty="0">
                  <a:latin typeface="Cambria Math" panose="02040503050406030204" pitchFamily="18" charset="0"/>
                </a:rPr>
                <a:t>𝜷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𝑽</a:t>
              </a:r>
              <a:r>
                <a:rPr lang="el-GR" sz="1400" b="1" i="0" u="none" dirty="0">
                  <a:latin typeface="Cambria Math" panose="02040503050406030204" pitchFamily="18" charset="0"/>
                </a:rPr>
                <a:t>𝚫</a:t>
              </a:r>
              <a:r>
                <a:rPr lang="en-US" sz="1400" b="1" i="0" u="none" dirty="0">
                  <a:latin typeface="Cambria Math" panose="02040503050406030204" pitchFamily="18" charset="0"/>
                </a:rPr>
                <a:t>𝑻</a:t>
              </a:r>
              <a:endParaRPr lang="el-GR" sz="1400" b="1" i="0" dirty="0"/>
            </a:p>
          </dgm:t>
        </dgm:pt>
      </mc:Fallback>
    </mc:AlternateContent>
    <dgm:pt modelId="{B1C1398E-E0FD-4EDA-83EE-4F53F1DF1349}" type="parTrans" cxnId="{91C1DB6C-76C5-45C5-8C39-502B3A99860F}">
      <dgm:prSet/>
      <dgm:spPr/>
      <dgm:t>
        <a:bodyPr/>
        <a:lstStyle/>
        <a:p>
          <a:endParaRPr lang="en-US"/>
        </a:p>
      </dgm:t>
    </dgm:pt>
    <dgm:pt modelId="{EBFC0C6F-0BE2-4634-8337-08152417ED5C}" type="sibTrans" cxnId="{91C1DB6C-76C5-45C5-8C39-502B3A99860F}">
      <dgm:prSet/>
      <dgm:spPr/>
      <dgm:t>
        <a:bodyPr/>
        <a:lstStyle/>
        <a:p>
          <a:endParaRPr lang="en-US"/>
        </a:p>
      </dgm:t>
    </dgm:pt>
    <dgm:pt modelId="{40BB982B-B15A-43ED-84A2-373CE5B8034F}">
      <dgm:prSet/>
      <dgm:spPr/>
      <dgm:t>
        <a:bodyPr/>
        <a:lstStyle/>
        <a:p>
          <a:r>
            <a:rPr lang="en-US" b="0" i="0" dirty="0"/>
            <a:t>where </a:t>
          </a:r>
          <a:r>
            <a:rPr lang="en-US" b="0" i="0" u="none" dirty="0"/>
            <a:t>β</a:t>
          </a:r>
          <a:r>
            <a:rPr lang="en-US" b="0" i="0" dirty="0"/>
            <a:t> is the </a:t>
          </a:r>
          <a:r>
            <a:rPr lang="en-US" b="1" i="0" dirty="0"/>
            <a:t>coefficient of volume expansion</a:t>
          </a:r>
          <a:r>
            <a:rPr lang="en-US" b="0" i="0" dirty="0"/>
            <a:t> </a:t>
          </a:r>
        </a:p>
      </dgm:t>
    </dgm:pt>
    <dgm:pt modelId="{5CD7FE4A-605B-44B6-AA05-D2B113288A8E}" type="parTrans" cxnId="{F0AEE465-5F0E-4BEC-9078-726CF33E4DB8}">
      <dgm:prSet/>
      <dgm:spPr/>
      <dgm:t>
        <a:bodyPr/>
        <a:lstStyle/>
        <a:p>
          <a:endParaRPr lang="en-US"/>
        </a:p>
      </dgm:t>
    </dgm:pt>
    <dgm:pt modelId="{67D5A069-F430-4286-A8C8-D9DA8A332CA5}" type="sibTrans" cxnId="{F0AEE465-5F0E-4BEC-9078-726CF33E4DB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582DC4C-C69D-4351-AF3F-4B14BC5093D3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u="none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=3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m:rPr>
                        <m:sty m:val="p"/>
                      </m:rPr>
                      <a:rPr lang="en-US" b="0" i="0" u="none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m:rPr>
                        <m:sty m:val="p"/>
                      </m:rPr>
                      <a:rPr lang="en-US" b="0" i="0" u="none" dirty="0" smtClean="0">
                        <a:latin typeface="Cambria Math" panose="02040503050406030204" pitchFamily="18" charset="0"/>
                      </a:rPr>
                      <m:t>Δ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4582DC4C-C69D-4351-AF3F-4B14BC5093D3}">
          <dgm:prSet/>
          <dgm:spPr/>
          <dgm:t>
            <a:bodyPr/>
            <a:lstStyle/>
            <a:p>
              <a:r>
                <a:rPr lang="en-US" b="0" i="0" u="none" dirty="0">
                  <a:latin typeface="Cambria Math" panose="02040503050406030204" pitchFamily="18" charset="0"/>
                </a:rPr>
                <a:t>Δ𝑉=3𝛼𝑉Δ𝑇Δ</a:t>
              </a:r>
              <a:endParaRPr lang="en-US" dirty="0"/>
            </a:p>
          </dgm:t>
        </dgm:pt>
      </mc:Fallback>
    </mc:AlternateContent>
    <dgm:pt modelId="{3786E14B-EB71-4770-A71E-4E0B5A5BF87E}" type="parTrans" cxnId="{F04EAE82-228F-4E09-9E68-224F5F8B9801}">
      <dgm:prSet/>
      <dgm:spPr/>
      <dgm:t>
        <a:bodyPr/>
        <a:lstStyle/>
        <a:p>
          <a:endParaRPr lang="en-US"/>
        </a:p>
      </dgm:t>
    </dgm:pt>
    <dgm:pt modelId="{E0C50C5C-22D5-4B29-8A68-4E5C65709782}" type="sibTrans" cxnId="{F04EAE82-228F-4E09-9E68-224F5F8B9801}">
      <dgm:prSet/>
      <dgm:spPr/>
      <dgm:t>
        <a:bodyPr/>
        <a:lstStyle/>
        <a:p>
          <a:endParaRPr lang="en-US"/>
        </a:p>
      </dgm:t>
    </dgm:pt>
    <dgm:pt modelId="{41BCF988-6279-4302-9184-61EC99B9B032}">
      <dgm:prSet/>
      <dgm:spPr/>
      <dgm:t>
        <a:bodyPr/>
        <a:lstStyle/>
        <a:p>
          <a:r>
            <a:rPr lang="en-US" b="0" i="0" dirty="0"/>
            <a:t>This equation is usually written as</a:t>
          </a:r>
          <a:endParaRPr lang="en-US" dirty="0"/>
        </a:p>
      </dgm:t>
    </dgm:pt>
    <dgm:pt modelId="{B72AAEBF-EF2F-46F9-A823-2C0D52A0E432}" type="parTrans" cxnId="{2B47ABAE-C16C-4C5A-8693-66CC13494B4B}">
      <dgm:prSet/>
      <dgm:spPr/>
      <dgm:t>
        <a:bodyPr/>
        <a:lstStyle/>
        <a:p>
          <a:endParaRPr lang="en-US"/>
        </a:p>
      </dgm:t>
    </dgm:pt>
    <dgm:pt modelId="{C9C60DD7-D1C5-4791-9C01-A5E72234F54D}" type="sibTrans" cxnId="{2B47ABAE-C16C-4C5A-8693-66CC13494B4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CB716B45-A54B-44C6-903B-0EA44559F925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≈3</m:t>
                    </m:r>
                    <m:r>
                      <a:rPr lang="en-US" b="0" i="1" u="none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m:oMathPara>
              </a14:m>
              <a:endParaRPr lang="en-US" b="0" i="0" dirty="0"/>
            </a:p>
          </dgm:t>
        </dgm:pt>
      </mc:Choice>
      <mc:Fallback xmlns="">
        <dgm:pt modelId="{CB716B45-A54B-44C6-903B-0EA44559F925}">
          <dgm:prSet/>
          <dgm:spPr/>
          <dgm:t>
            <a:bodyPr/>
            <a:lstStyle/>
            <a:p>
              <a:r>
                <a:rPr lang="en-US" b="0" i="0" u="none" dirty="0">
                  <a:latin typeface="Cambria Math" panose="02040503050406030204" pitchFamily="18" charset="0"/>
                </a:rPr>
                <a:t>𝛽≈3𝛼</a:t>
              </a:r>
              <a:endParaRPr lang="en-US" b="0" i="0" dirty="0"/>
            </a:p>
          </dgm:t>
        </dgm:pt>
      </mc:Fallback>
    </mc:AlternateContent>
    <dgm:pt modelId="{D37A4F6B-F97F-42BD-BA27-C5AAEB587955}" type="parTrans" cxnId="{57CB97CE-0C10-46C9-A3DF-7A241B1F5598}">
      <dgm:prSet/>
      <dgm:spPr/>
      <dgm:t>
        <a:bodyPr/>
        <a:lstStyle/>
        <a:p>
          <a:endParaRPr lang="en-US"/>
        </a:p>
      </dgm:t>
    </dgm:pt>
    <dgm:pt modelId="{6540C6D4-F947-4B4A-8041-38B4BA396566}" type="sibTrans" cxnId="{57CB97CE-0C10-46C9-A3DF-7A241B1F5598}">
      <dgm:prSet/>
      <dgm:spPr/>
      <dgm:t>
        <a:bodyPr/>
        <a:lstStyle/>
        <a:p>
          <a:endParaRPr lang="en-US"/>
        </a:p>
      </dgm:t>
    </dgm:pt>
    <dgm:pt modelId="{2D2614A5-3C9A-4295-924E-ECA7F4705EFE}" type="pres">
      <dgm:prSet presAssocID="{7EC3EBDE-3A10-4259-B45E-BA4B0C87F49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A9D5C2B-CD0E-4165-8964-76D89F0E6499}" type="pres">
      <dgm:prSet presAssocID="{D7C4E733-1FA1-40C2-AA35-387B8CECB685}" presName="horFlow" presStyleCnt="0"/>
      <dgm:spPr/>
    </dgm:pt>
    <dgm:pt modelId="{2640F4C5-9EE7-4E13-A2C0-DAA3868CC773}" type="pres">
      <dgm:prSet presAssocID="{D7C4E733-1FA1-40C2-AA35-387B8CECB685}" presName="bigChev" presStyleLbl="node1" presStyleIdx="0" presStyleCnt="4"/>
      <dgm:spPr/>
    </dgm:pt>
    <dgm:pt modelId="{75EBD98D-FDA8-47E9-A1D1-D8812FBB692A}" type="pres">
      <dgm:prSet presAssocID="{A726F3F5-4EEA-4FE4-936A-F08130F31851}" presName="parTrans" presStyleCnt="0"/>
      <dgm:spPr/>
    </dgm:pt>
    <dgm:pt modelId="{1A9D4F28-49D7-42AE-9EA6-FC41F7D0E953}" type="pres">
      <dgm:prSet presAssocID="{3CDB0702-584A-4DD8-8E67-72CD334804ED}" presName="node" presStyleLbl="alignAccFollowNode1" presStyleIdx="0" presStyleCnt="11">
        <dgm:presLayoutVars>
          <dgm:bulletEnabled val="1"/>
        </dgm:presLayoutVars>
      </dgm:prSet>
      <dgm:spPr/>
    </dgm:pt>
    <dgm:pt modelId="{8C27324B-ED56-45CD-B89E-C7CFD6C318DE}" type="pres">
      <dgm:prSet presAssocID="{2C3ED486-665B-45E9-B910-E6B9E2E3AB3A}" presName="sibTrans" presStyleCnt="0"/>
      <dgm:spPr/>
    </dgm:pt>
    <dgm:pt modelId="{DE9FE217-D4D5-442C-BCB0-5E3C76329A3F}" type="pres">
      <dgm:prSet presAssocID="{3DB9E7C4-C719-40A0-84EC-94DC5EBB4663}" presName="node" presStyleLbl="alignAccFollowNode1" presStyleIdx="1" presStyleCnt="11">
        <dgm:presLayoutVars>
          <dgm:bulletEnabled val="1"/>
        </dgm:presLayoutVars>
      </dgm:prSet>
      <dgm:spPr/>
    </dgm:pt>
    <dgm:pt modelId="{114E7A33-9DA5-4C11-9F58-BBDB74E10DB8}" type="pres">
      <dgm:prSet presAssocID="{D7C4E733-1FA1-40C2-AA35-387B8CECB685}" presName="vSp" presStyleCnt="0"/>
      <dgm:spPr/>
    </dgm:pt>
    <dgm:pt modelId="{69E11F87-CA18-41D6-A6FF-AF7FB2F0FDBA}" type="pres">
      <dgm:prSet presAssocID="{5F24D8F2-3E95-4967-9A83-ADE1D47863A6}" presName="horFlow" presStyleCnt="0"/>
      <dgm:spPr/>
    </dgm:pt>
    <dgm:pt modelId="{D4566B42-3205-4D28-A435-A56334592172}" type="pres">
      <dgm:prSet presAssocID="{5F24D8F2-3E95-4967-9A83-ADE1D47863A6}" presName="bigChev" presStyleLbl="node1" presStyleIdx="1" presStyleCnt="4"/>
      <dgm:spPr/>
    </dgm:pt>
    <dgm:pt modelId="{45D8FE41-600E-47A8-B04D-F4FA7DCC18A1}" type="pres">
      <dgm:prSet presAssocID="{C60D40D3-0DAD-40A0-8E5D-39F8912DFD10}" presName="parTrans" presStyleCnt="0"/>
      <dgm:spPr/>
    </dgm:pt>
    <dgm:pt modelId="{48A4CAFB-9869-46D8-BE68-66A7180CC0FA}" type="pres">
      <dgm:prSet presAssocID="{EB6C3977-85DD-446B-B03E-B6F486F5B0E5}" presName="node" presStyleLbl="alignAccFollowNode1" presStyleIdx="2" presStyleCnt="11">
        <dgm:presLayoutVars>
          <dgm:bulletEnabled val="1"/>
        </dgm:presLayoutVars>
      </dgm:prSet>
      <dgm:spPr/>
    </dgm:pt>
    <dgm:pt modelId="{D40B0769-FDA5-4424-83F6-15FBC24E1B56}" type="pres">
      <dgm:prSet presAssocID="{927AB126-B889-4C30-B0B9-96FFF10D3223}" presName="sibTrans" presStyleCnt="0"/>
      <dgm:spPr/>
    </dgm:pt>
    <dgm:pt modelId="{ACD46A85-FD0D-4412-9497-6A83BE9D8975}" type="pres">
      <dgm:prSet presAssocID="{1A68738D-04FB-4C92-A980-C59315FB8976}" presName="node" presStyleLbl="alignAccFollowNode1" presStyleIdx="3" presStyleCnt="11">
        <dgm:presLayoutVars>
          <dgm:bulletEnabled val="1"/>
        </dgm:presLayoutVars>
      </dgm:prSet>
      <dgm:spPr/>
    </dgm:pt>
    <dgm:pt modelId="{30EEE405-7E82-4B58-B373-F92CF016ACC1}" type="pres">
      <dgm:prSet presAssocID="{C44C2146-E12D-453A-88BE-D5F759B009A3}" presName="sibTrans" presStyleCnt="0"/>
      <dgm:spPr/>
    </dgm:pt>
    <dgm:pt modelId="{C974352B-C4B2-414B-BA9E-C76AC6E13D71}" type="pres">
      <dgm:prSet presAssocID="{D325D70A-4A26-4DB5-A82F-05229FBE580B}" presName="node" presStyleLbl="alignAccFollowNode1" presStyleIdx="4" presStyleCnt="11">
        <dgm:presLayoutVars>
          <dgm:bulletEnabled val="1"/>
        </dgm:presLayoutVars>
      </dgm:prSet>
      <dgm:spPr/>
    </dgm:pt>
    <dgm:pt modelId="{F337031A-30ED-4C1E-9F34-8F7C5067C6E5}" type="pres">
      <dgm:prSet presAssocID="{5F24D8F2-3E95-4967-9A83-ADE1D47863A6}" presName="vSp" presStyleCnt="0"/>
      <dgm:spPr/>
    </dgm:pt>
    <dgm:pt modelId="{F205633D-25B9-4D57-BBA0-2C3C1558470D}" type="pres">
      <dgm:prSet presAssocID="{13D46495-9875-4554-AB20-2027FC1B49D3}" presName="horFlow" presStyleCnt="0"/>
      <dgm:spPr/>
    </dgm:pt>
    <dgm:pt modelId="{99BADFD2-A255-4DBD-90B8-4097F194CBB5}" type="pres">
      <dgm:prSet presAssocID="{13D46495-9875-4554-AB20-2027FC1B49D3}" presName="bigChev" presStyleLbl="node1" presStyleIdx="2" presStyleCnt="4"/>
      <dgm:spPr/>
    </dgm:pt>
    <dgm:pt modelId="{9D9FF2A8-FC97-4508-B624-33937BF7A937}" type="pres">
      <dgm:prSet presAssocID="{1CF24E6D-1512-44B8-B5E0-C1C66E7D727A}" presName="parTrans" presStyleCnt="0"/>
      <dgm:spPr/>
    </dgm:pt>
    <dgm:pt modelId="{C94CEF25-9F4C-4E61-BD94-308C3FE10509}" type="pres">
      <dgm:prSet presAssocID="{83B21F1E-047B-419E-BB46-D77B992EE27C}" presName="node" presStyleLbl="alignAccFollowNode1" presStyleIdx="5" presStyleCnt="11">
        <dgm:presLayoutVars>
          <dgm:bulletEnabled val="1"/>
        </dgm:presLayoutVars>
      </dgm:prSet>
      <dgm:spPr/>
    </dgm:pt>
    <dgm:pt modelId="{D1484FBC-2B9F-4D89-9581-E83FBFF3724D}" type="pres">
      <dgm:prSet presAssocID="{E1D5FB1F-ABB7-49E8-8DD5-F99FE5FEA7E8}" presName="sibTrans" presStyleCnt="0"/>
      <dgm:spPr/>
    </dgm:pt>
    <dgm:pt modelId="{DA4F3DBF-017E-496E-B55B-19533BDEBDA3}" type="pres">
      <dgm:prSet presAssocID="{B5DDE5BC-574E-44CB-BC48-50069C195D47}" presName="node" presStyleLbl="alignAccFollowNode1" presStyleIdx="6" presStyleCnt="11">
        <dgm:presLayoutVars>
          <dgm:bulletEnabled val="1"/>
        </dgm:presLayoutVars>
      </dgm:prSet>
      <dgm:spPr/>
    </dgm:pt>
    <dgm:pt modelId="{98C6EBBF-3843-4AB5-83F6-F02FB736C7C1}" type="pres">
      <dgm:prSet presAssocID="{13D46495-9875-4554-AB20-2027FC1B49D3}" presName="vSp" presStyleCnt="0"/>
      <dgm:spPr/>
    </dgm:pt>
    <dgm:pt modelId="{5C4919FD-74A3-48D3-9D2C-88D5E2BE0367}" type="pres">
      <dgm:prSet presAssocID="{15AEC8B3-4A53-490C-9998-CAFBF3CE17A4}" presName="horFlow" presStyleCnt="0"/>
      <dgm:spPr/>
    </dgm:pt>
    <dgm:pt modelId="{59497A1D-BEBD-45B1-837E-57B736910011}" type="pres">
      <dgm:prSet presAssocID="{15AEC8B3-4A53-490C-9998-CAFBF3CE17A4}" presName="bigChev" presStyleLbl="node1" presStyleIdx="3" presStyleCnt="4"/>
      <dgm:spPr/>
    </dgm:pt>
    <dgm:pt modelId="{A0F548E7-2439-4150-9487-8047F525CC60}" type="pres">
      <dgm:prSet presAssocID="{3786E14B-EB71-4770-A71E-4E0B5A5BF87E}" presName="parTrans" presStyleCnt="0"/>
      <dgm:spPr/>
    </dgm:pt>
    <dgm:pt modelId="{AA94E3B1-1EA4-46EC-9DFE-38A74FACC6A3}" type="pres">
      <dgm:prSet presAssocID="{4582DC4C-C69D-4351-AF3F-4B14BC5093D3}" presName="node" presStyleLbl="alignAccFollowNode1" presStyleIdx="7" presStyleCnt="11">
        <dgm:presLayoutVars>
          <dgm:bulletEnabled val="1"/>
        </dgm:presLayoutVars>
      </dgm:prSet>
      <dgm:spPr/>
    </dgm:pt>
    <dgm:pt modelId="{CD1490E7-B8B6-49A3-8213-50FF5381B006}" type="pres">
      <dgm:prSet presAssocID="{E0C50C5C-22D5-4B29-8A68-4E5C65709782}" presName="sibTrans" presStyleCnt="0"/>
      <dgm:spPr/>
    </dgm:pt>
    <dgm:pt modelId="{83A38B7E-A68B-423B-AE4F-A0B745889F6C}" type="pres">
      <dgm:prSet presAssocID="{41BCF988-6279-4302-9184-61EC99B9B032}" presName="node" presStyleLbl="alignAccFollowNode1" presStyleIdx="8" presStyleCnt="11">
        <dgm:presLayoutVars>
          <dgm:bulletEnabled val="1"/>
        </dgm:presLayoutVars>
      </dgm:prSet>
      <dgm:spPr/>
    </dgm:pt>
    <dgm:pt modelId="{2E71DFDD-A7A9-4C05-B853-71FB24C37323}" type="pres">
      <dgm:prSet presAssocID="{C9C60DD7-D1C5-4791-9C01-A5E72234F54D}" presName="sibTrans" presStyleCnt="0"/>
      <dgm:spPr/>
    </dgm:pt>
    <dgm:pt modelId="{831043D4-BBD9-40E3-8BD9-00C4F2D1A634}" type="pres">
      <dgm:prSet presAssocID="{293208B4-9472-42D7-9366-9D3B55542BCE}" presName="node" presStyleLbl="alignAccFollowNode1" presStyleIdx="9" presStyleCnt="11">
        <dgm:presLayoutVars>
          <dgm:bulletEnabled val="1"/>
        </dgm:presLayoutVars>
      </dgm:prSet>
      <dgm:spPr/>
    </dgm:pt>
    <dgm:pt modelId="{DBE935D4-A833-4DAD-A726-1C3AE8BAC6C9}" type="pres">
      <dgm:prSet presAssocID="{EBFC0C6F-0BE2-4634-8337-08152417ED5C}" presName="sibTrans" presStyleCnt="0"/>
      <dgm:spPr/>
    </dgm:pt>
    <dgm:pt modelId="{0D659C39-D217-4B9C-B2B7-D6D3C7851B5E}" type="pres">
      <dgm:prSet presAssocID="{40BB982B-B15A-43ED-84A2-373CE5B8034F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0CEDB414-25CD-4ADE-97B2-34BA412E4DA9}" type="presOf" srcId="{CB716B45-A54B-44C6-903B-0EA44559F925}" destId="{0D659C39-D217-4B9C-B2B7-D6D3C7851B5E}" srcOrd="0" destOrd="1" presId="urn:microsoft.com/office/officeart/2005/8/layout/lProcess3"/>
    <dgm:cxn modelId="{CD82191D-F723-4FB5-BF76-1C2BA34343D5}" type="presOf" srcId="{D7C4E733-1FA1-40C2-AA35-387B8CECB685}" destId="{2640F4C5-9EE7-4E13-A2C0-DAA3868CC773}" srcOrd="0" destOrd="0" presId="urn:microsoft.com/office/officeart/2005/8/layout/lProcess3"/>
    <dgm:cxn modelId="{A9D42525-6508-4586-A080-728F80E5303A}" srcId="{5F24D8F2-3E95-4967-9A83-ADE1D47863A6}" destId="{1A68738D-04FB-4C92-A980-C59315FB8976}" srcOrd="1" destOrd="0" parTransId="{5DC532AD-647E-4FD1-A497-E7944478657C}" sibTransId="{C44C2146-E12D-453A-88BE-D5F759B009A3}"/>
    <dgm:cxn modelId="{5AC23427-2D2D-44BA-80AA-15E0653CC321}" type="presOf" srcId="{40BB982B-B15A-43ED-84A2-373CE5B8034F}" destId="{0D659C39-D217-4B9C-B2B7-D6D3C7851B5E}" srcOrd="0" destOrd="0" presId="urn:microsoft.com/office/officeart/2005/8/layout/lProcess3"/>
    <dgm:cxn modelId="{EA373431-0274-49E3-87DF-4389C232CFB4}" type="presOf" srcId="{293208B4-9472-42D7-9366-9D3B55542BCE}" destId="{831043D4-BBD9-40E3-8BD9-00C4F2D1A634}" srcOrd="0" destOrd="0" presId="urn:microsoft.com/office/officeart/2005/8/layout/lProcess3"/>
    <dgm:cxn modelId="{A0CCB73B-727E-4693-8128-C3C1F20739A7}" srcId="{13D46495-9875-4554-AB20-2027FC1B49D3}" destId="{83B21F1E-047B-419E-BB46-D77B992EE27C}" srcOrd="0" destOrd="0" parTransId="{1CF24E6D-1512-44B8-B5E0-C1C66E7D727A}" sibTransId="{E1D5FB1F-ABB7-49E8-8DD5-F99FE5FEA7E8}"/>
    <dgm:cxn modelId="{278FEC3F-5BB1-4658-A4BF-E9258E0B42D7}" srcId="{D7C4E733-1FA1-40C2-AA35-387B8CECB685}" destId="{3CDB0702-584A-4DD8-8E67-72CD334804ED}" srcOrd="0" destOrd="0" parTransId="{A726F3F5-4EEA-4FE4-936A-F08130F31851}" sibTransId="{2C3ED486-665B-45E9-B910-E6B9E2E3AB3A}"/>
    <dgm:cxn modelId="{A093635B-D257-44AC-AB92-8EC605854857}" type="presOf" srcId="{5F24D8F2-3E95-4967-9A83-ADE1D47863A6}" destId="{D4566B42-3205-4D28-A435-A56334592172}" srcOrd="0" destOrd="0" presId="urn:microsoft.com/office/officeart/2005/8/layout/lProcess3"/>
    <dgm:cxn modelId="{6BD4075E-FD3C-47F8-AAAD-9E2C9328E5EE}" srcId="{5F24D8F2-3E95-4967-9A83-ADE1D47863A6}" destId="{D325D70A-4A26-4DB5-A82F-05229FBE580B}" srcOrd="2" destOrd="0" parTransId="{19864F7B-63B6-41A3-893A-A804DB2FA119}" sibTransId="{ED17C7D4-10D0-4653-9D26-8C1E82FF14F5}"/>
    <dgm:cxn modelId="{566C6D63-8E96-48D6-A242-645880C31C6C}" type="presOf" srcId="{B5DDE5BC-574E-44CB-BC48-50069C195D47}" destId="{DA4F3DBF-017E-496E-B55B-19533BDEBDA3}" srcOrd="0" destOrd="0" presId="urn:microsoft.com/office/officeart/2005/8/layout/lProcess3"/>
    <dgm:cxn modelId="{8EB78F44-7D13-42D6-8EA6-857DFFB74D66}" type="presOf" srcId="{15AEC8B3-4A53-490C-9998-CAFBF3CE17A4}" destId="{59497A1D-BEBD-45B1-837E-57B736910011}" srcOrd="0" destOrd="0" presId="urn:microsoft.com/office/officeart/2005/8/layout/lProcess3"/>
    <dgm:cxn modelId="{F0AEE465-5F0E-4BEC-9078-726CF33E4DB8}" srcId="{15AEC8B3-4A53-490C-9998-CAFBF3CE17A4}" destId="{40BB982B-B15A-43ED-84A2-373CE5B8034F}" srcOrd="3" destOrd="0" parTransId="{5CD7FE4A-605B-44B6-AA05-D2B113288A8E}" sibTransId="{67D5A069-F430-4286-A8C8-D9DA8A332CA5}"/>
    <dgm:cxn modelId="{50D5B146-F8B5-406B-BDE1-964D8EB30080}" type="presOf" srcId="{7EC3EBDE-3A10-4259-B45E-BA4B0C87F491}" destId="{2D2614A5-3C9A-4295-924E-ECA7F4705EFE}" srcOrd="0" destOrd="0" presId="urn:microsoft.com/office/officeart/2005/8/layout/lProcess3"/>
    <dgm:cxn modelId="{31BC8A67-071C-4E5D-BAAA-2AD53599B758}" type="presOf" srcId="{4582DC4C-C69D-4351-AF3F-4B14BC5093D3}" destId="{AA94E3B1-1EA4-46EC-9DFE-38A74FACC6A3}" srcOrd="0" destOrd="0" presId="urn:microsoft.com/office/officeart/2005/8/layout/lProcess3"/>
    <dgm:cxn modelId="{91C1DB6C-76C5-45C5-8C39-502B3A99860F}" srcId="{15AEC8B3-4A53-490C-9998-CAFBF3CE17A4}" destId="{293208B4-9472-42D7-9366-9D3B55542BCE}" srcOrd="2" destOrd="0" parTransId="{B1C1398E-E0FD-4EDA-83EE-4F53F1DF1349}" sibTransId="{EBFC0C6F-0BE2-4634-8337-08152417ED5C}"/>
    <dgm:cxn modelId="{EF3A1C4F-7EDD-4D5B-95A7-C8D3A39848D2}" srcId="{7EC3EBDE-3A10-4259-B45E-BA4B0C87F491}" destId="{13D46495-9875-4554-AB20-2027FC1B49D3}" srcOrd="2" destOrd="0" parTransId="{3FEC1446-D986-4733-A152-6C3F61E63150}" sibTransId="{D137F66B-2403-402B-9E78-189C55CF66C4}"/>
    <dgm:cxn modelId="{CA554D71-DC6E-4B49-A3A9-3673A406C01B}" type="presOf" srcId="{13D46495-9875-4554-AB20-2027FC1B49D3}" destId="{99BADFD2-A255-4DBD-90B8-4097F194CBB5}" srcOrd="0" destOrd="0" presId="urn:microsoft.com/office/officeart/2005/8/layout/lProcess3"/>
    <dgm:cxn modelId="{57469C76-F1D7-4725-B152-54C0EF67A574}" type="presOf" srcId="{EB6C3977-85DD-446B-B03E-B6F486F5B0E5}" destId="{48A4CAFB-9869-46D8-BE68-66A7180CC0FA}" srcOrd="0" destOrd="0" presId="urn:microsoft.com/office/officeart/2005/8/layout/lProcess3"/>
    <dgm:cxn modelId="{1420AC79-2647-4032-878E-76319A4FA588}" type="presOf" srcId="{83B21F1E-047B-419E-BB46-D77B992EE27C}" destId="{C94CEF25-9F4C-4E61-BD94-308C3FE10509}" srcOrd="0" destOrd="0" presId="urn:microsoft.com/office/officeart/2005/8/layout/lProcess3"/>
    <dgm:cxn modelId="{DBB1DD7C-AA51-4DCE-A260-22F2902BEE67}" type="presOf" srcId="{41BCF988-6279-4302-9184-61EC99B9B032}" destId="{83A38B7E-A68B-423B-AE4F-A0B745889F6C}" srcOrd="0" destOrd="0" presId="urn:microsoft.com/office/officeart/2005/8/layout/lProcess3"/>
    <dgm:cxn modelId="{EDF60882-3981-474A-8696-85115B5F091E}" srcId="{5F24D8F2-3E95-4967-9A83-ADE1D47863A6}" destId="{EB6C3977-85DD-446B-B03E-B6F486F5B0E5}" srcOrd="0" destOrd="0" parTransId="{C60D40D3-0DAD-40A0-8E5D-39F8912DFD10}" sibTransId="{927AB126-B889-4C30-B0B9-96FFF10D3223}"/>
    <dgm:cxn modelId="{57A42D82-77E1-489A-85E5-33C59463F2E5}" type="presOf" srcId="{3DB9E7C4-C719-40A0-84EC-94DC5EBB4663}" destId="{DE9FE217-D4D5-442C-BCB0-5E3C76329A3F}" srcOrd="0" destOrd="0" presId="urn:microsoft.com/office/officeart/2005/8/layout/lProcess3"/>
    <dgm:cxn modelId="{F04EAE82-228F-4E09-9E68-224F5F8B9801}" srcId="{15AEC8B3-4A53-490C-9998-CAFBF3CE17A4}" destId="{4582DC4C-C69D-4351-AF3F-4B14BC5093D3}" srcOrd="0" destOrd="0" parTransId="{3786E14B-EB71-4770-A71E-4E0B5A5BF87E}" sibTransId="{E0C50C5C-22D5-4B29-8A68-4E5C65709782}"/>
    <dgm:cxn modelId="{A5D88292-CE0B-41E6-8113-980CF2035E79}" srcId="{7EC3EBDE-3A10-4259-B45E-BA4B0C87F491}" destId="{5F24D8F2-3E95-4967-9A83-ADE1D47863A6}" srcOrd="1" destOrd="0" parTransId="{08828CC5-1A93-4246-87B1-DCBE1ADEE321}" sibTransId="{713AC085-6FBB-4453-A8D3-10B41FF462E8}"/>
    <dgm:cxn modelId="{5768999E-A9DC-4C52-A44F-E17DA3D6BDD6}" srcId="{7EC3EBDE-3A10-4259-B45E-BA4B0C87F491}" destId="{15AEC8B3-4A53-490C-9998-CAFBF3CE17A4}" srcOrd="3" destOrd="0" parTransId="{7B129F1A-4B44-4CA2-ABB6-ECB56C2BD474}" sibTransId="{3629E1CE-E291-42C1-A0C9-21EBCDCA51ED}"/>
    <dgm:cxn modelId="{5B3466A7-0C33-46DD-BEE5-6CABED493385}" type="presOf" srcId="{3CDB0702-584A-4DD8-8E67-72CD334804ED}" destId="{1A9D4F28-49D7-42AE-9EA6-FC41F7D0E953}" srcOrd="0" destOrd="0" presId="urn:microsoft.com/office/officeart/2005/8/layout/lProcess3"/>
    <dgm:cxn modelId="{2B47ABAE-C16C-4C5A-8693-66CC13494B4B}" srcId="{15AEC8B3-4A53-490C-9998-CAFBF3CE17A4}" destId="{41BCF988-6279-4302-9184-61EC99B9B032}" srcOrd="1" destOrd="0" parTransId="{B72AAEBF-EF2F-46F9-A823-2C0D52A0E432}" sibTransId="{C9C60DD7-D1C5-4791-9C01-A5E72234F54D}"/>
    <dgm:cxn modelId="{EC24DFB7-A7C6-4982-9E5E-4E1B29B25B9C}" type="presOf" srcId="{D325D70A-4A26-4DB5-A82F-05229FBE580B}" destId="{C974352B-C4B2-414B-BA9E-C76AC6E13D71}" srcOrd="0" destOrd="0" presId="urn:microsoft.com/office/officeart/2005/8/layout/lProcess3"/>
    <dgm:cxn modelId="{285AEFBB-8489-44B7-BCF8-CA6503D133F3}" srcId="{7EC3EBDE-3A10-4259-B45E-BA4B0C87F491}" destId="{D7C4E733-1FA1-40C2-AA35-387B8CECB685}" srcOrd="0" destOrd="0" parTransId="{6C5D7EFD-2E6E-46D0-9940-5E11D5C6AFFC}" sibTransId="{AB7DBBD7-0DF6-4BFD-92F6-A0209A5C5B6F}"/>
    <dgm:cxn modelId="{D857A7CD-EABA-46F3-A3E8-938E9486EC4C}" srcId="{D7C4E733-1FA1-40C2-AA35-387B8CECB685}" destId="{3DB9E7C4-C719-40A0-84EC-94DC5EBB4663}" srcOrd="1" destOrd="0" parTransId="{3988CE33-FD52-4FD7-9084-61F094F69137}" sibTransId="{2C19A83F-55B4-42E8-A7A5-16E8C3000E03}"/>
    <dgm:cxn modelId="{57CB97CE-0C10-46C9-A3DF-7A241B1F5598}" srcId="{40BB982B-B15A-43ED-84A2-373CE5B8034F}" destId="{CB716B45-A54B-44C6-903B-0EA44559F925}" srcOrd="0" destOrd="0" parTransId="{D37A4F6B-F97F-42BD-BA27-C5AAEB587955}" sibTransId="{6540C6D4-F947-4B4A-8041-38B4BA396566}"/>
    <dgm:cxn modelId="{4CBD28EF-887D-4035-8678-D27C1B80D608}" type="presOf" srcId="{1A68738D-04FB-4C92-A980-C59315FB8976}" destId="{ACD46A85-FD0D-4412-9497-6A83BE9D8975}" srcOrd="0" destOrd="0" presId="urn:microsoft.com/office/officeart/2005/8/layout/lProcess3"/>
    <dgm:cxn modelId="{35E8C1FD-D4CA-465B-AEEC-4B101DD82E13}" srcId="{13D46495-9875-4554-AB20-2027FC1B49D3}" destId="{B5DDE5BC-574E-44CB-BC48-50069C195D47}" srcOrd="1" destOrd="0" parTransId="{8830135B-E470-499C-A895-D95F1FFD1B24}" sibTransId="{918A6E15-94BF-4657-8FC8-496F82F31B68}"/>
    <dgm:cxn modelId="{120AC35E-0265-43D5-8121-E11CB009BD3F}" type="presParOf" srcId="{2D2614A5-3C9A-4295-924E-ECA7F4705EFE}" destId="{FA9D5C2B-CD0E-4165-8964-76D89F0E6499}" srcOrd="0" destOrd="0" presId="urn:microsoft.com/office/officeart/2005/8/layout/lProcess3"/>
    <dgm:cxn modelId="{6E7B6B05-A60C-4174-A907-98232E6CF0E2}" type="presParOf" srcId="{FA9D5C2B-CD0E-4165-8964-76D89F0E6499}" destId="{2640F4C5-9EE7-4E13-A2C0-DAA3868CC773}" srcOrd="0" destOrd="0" presId="urn:microsoft.com/office/officeart/2005/8/layout/lProcess3"/>
    <dgm:cxn modelId="{292934B9-71A2-49AA-9ECF-771AACBAF3B1}" type="presParOf" srcId="{FA9D5C2B-CD0E-4165-8964-76D89F0E6499}" destId="{75EBD98D-FDA8-47E9-A1D1-D8812FBB692A}" srcOrd="1" destOrd="0" presId="urn:microsoft.com/office/officeart/2005/8/layout/lProcess3"/>
    <dgm:cxn modelId="{306DF982-79A9-410F-A258-C74ED1E79D77}" type="presParOf" srcId="{FA9D5C2B-CD0E-4165-8964-76D89F0E6499}" destId="{1A9D4F28-49D7-42AE-9EA6-FC41F7D0E953}" srcOrd="2" destOrd="0" presId="urn:microsoft.com/office/officeart/2005/8/layout/lProcess3"/>
    <dgm:cxn modelId="{761DD350-793D-4FB4-AEF4-18B5AFF45A66}" type="presParOf" srcId="{FA9D5C2B-CD0E-4165-8964-76D89F0E6499}" destId="{8C27324B-ED56-45CD-B89E-C7CFD6C318DE}" srcOrd="3" destOrd="0" presId="urn:microsoft.com/office/officeart/2005/8/layout/lProcess3"/>
    <dgm:cxn modelId="{83836C99-F91B-4B8E-803B-D3A1C6A70B46}" type="presParOf" srcId="{FA9D5C2B-CD0E-4165-8964-76D89F0E6499}" destId="{DE9FE217-D4D5-442C-BCB0-5E3C76329A3F}" srcOrd="4" destOrd="0" presId="urn:microsoft.com/office/officeart/2005/8/layout/lProcess3"/>
    <dgm:cxn modelId="{BB8D11D0-E916-464E-A8F2-1818D8719626}" type="presParOf" srcId="{2D2614A5-3C9A-4295-924E-ECA7F4705EFE}" destId="{114E7A33-9DA5-4C11-9F58-BBDB74E10DB8}" srcOrd="1" destOrd="0" presId="urn:microsoft.com/office/officeart/2005/8/layout/lProcess3"/>
    <dgm:cxn modelId="{879AAAB0-7AFA-4B61-BEB3-80F4D1858A9A}" type="presParOf" srcId="{2D2614A5-3C9A-4295-924E-ECA7F4705EFE}" destId="{69E11F87-CA18-41D6-A6FF-AF7FB2F0FDBA}" srcOrd="2" destOrd="0" presId="urn:microsoft.com/office/officeart/2005/8/layout/lProcess3"/>
    <dgm:cxn modelId="{A1D9254B-1EEC-434A-98C2-F89FE96457A1}" type="presParOf" srcId="{69E11F87-CA18-41D6-A6FF-AF7FB2F0FDBA}" destId="{D4566B42-3205-4D28-A435-A56334592172}" srcOrd="0" destOrd="0" presId="urn:microsoft.com/office/officeart/2005/8/layout/lProcess3"/>
    <dgm:cxn modelId="{7D4160DD-83ED-41A1-9330-E36BB5812442}" type="presParOf" srcId="{69E11F87-CA18-41D6-A6FF-AF7FB2F0FDBA}" destId="{45D8FE41-600E-47A8-B04D-F4FA7DCC18A1}" srcOrd="1" destOrd="0" presId="urn:microsoft.com/office/officeart/2005/8/layout/lProcess3"/>
    <dgm:cxn modelId="{7CA1F70B-7542-4E1C-85F0-C8843552BCB0}" type="presParOf" srcId="{69E11F87-CA18-41D6-A6FF-AF7FB2F0FDBA}" destId="{48A4CAFB-9869-46D8-BE68-66A7180CC0FA}" srcOrd="2" destOrd="0" presId="urn:microsoft.com/office/officeart/2005/8/layout/lProcess3"/>
    <dgm:cxn modelId="{627A7400-B0C9-4975-81C5-A04BC857EC5E}" type="presParOf" srcId="{69E11F87-CA18-41D6-A6FF-AF7FB2F0FDBA}" destId="{D40B0769-FDA5-4424-83F6-15FBC24E1B56}" srcOrd="3" destOrd="0" presId="urn:microsoft.com/office/officeart/2005/8/layout/lProcess3"/>
    <dgm:cxn modelId="{461EE3E3-3802-4F6D-83DD-0E9415781862}" type="presParOf" srcId="{69E11F87-CA18-41D6-A6FF-AF7FB2F0FDBA}" destId="{ACD46A85-FD0D-4412-9497-6A83BE9D8975}" srcOrd="4" destOrd="0" presId="urn:microsoft.com/office/officeart/2005/8/layout/lProcess3"/>
    <dgm:cxn modelId="{D922FF75-BBD2-4F0D-953C-72822E03E748}" type="presParOf" srcId="{69E11F87-CA18-41D6-A6FF-AF7FB2F0FDBA}" destId="{30EEE405-7E82-4B58-B373-F92CF016ACC1}" srcOrd="5" destOrd="0" presId="urn:microsoft.com/office/officeart/2005/8/layout/lProcess3"/>
    <dgm:cxn modelId="{EDD8FC38-8885-40EB-85E2-A0D3772903BE}" type="presParOf" srcId="{69E11F87-CA18-41D6-A6FF-AF7FB2F0FDBA}" destId="{C974352B-C4B2-414B-BA9E-C76AC6E13D71}" srcOrd="6" destOrd="0" presId="urn:microsoft.com/office/officeart/2005/8/layout/lProcess3"/>
    <dgm:cxn modelId="{A1D31FA9-C4D4-4BB5-9A20-47A27868DF3C}" type="presParOf" srcId="{2D2614A5-3C9A-4295-924E-ECA7F4705EFE}" destId="{F337031A-30ED-4C1E-9F34-8F7C5067C6E5}" srcOrd="3" destOrd="0" presId="urn:microsoft.com/office/officeart/2005/8/layout/lProcess3"/>
    <dgm:cxn modelId="{E7CB55E9-AC75-45CE-A3C6-2FA7655DCCB7}" type="presParOf" srcId="{2D2614A5-3C9A-4295-924E-ECA7F4705EFE}" destId="{F205633D-25B9-4D57-BBA0-2C3C1558470D}" srcOrd="4" destOrd="0" presId="urn:microsoft.com/office/officeart/2005/8/layout/lProcess3"/>
    <dgm:cxn modelId="{212C4E21-47F4-4952-AA98-6BE1283D83FB}" type="presParOf" srcId="{F205633D-25B9-4D57-BBA0-2C3C1558470D}" destId="{99BADFD2-A255-4DBD-90B8-4097F194CBB5}" srcOrd="0" destOrd="0" presId="urn:microsoft.com/office/officeart/2005/8/layout/lProcess3"/>
    <dgm:cxn modelId="{29BCAB4C-9AA7-4343-8081-44837E8B5847}" type="presParOf" srcId="{F205633D-25B9-4D57-BBA0-2C3C1558470D}" destId="{9D9FF2A8-FC97-4508-B624-33937BF7A937}" srcOrd="1" destOrd="0" presId="urn:microsoft.com/office/officeart/2005/8/layout/lProcess3"/>
    <dgm:cxn modelId="{CAB07DEE-B228-4A3F-A9BF-3D363D844069}" type="presParOf" srcId="{F205633D-25B9-4D57-BBA0-2C3C1558470D}" destId="{C94CEF25-9F4C-4E61-BD94-308C3FE10509}" srcOrd="2" destOrd="0" presId="urn:microsoft.com/office/officeart/2005/8/layout/lProcess3"/>
    <dgm:cxn modelId="{A3DECC77-0C67-4DB9-875B-7121EBFA24E6}" type="presParOf" srcId="{F205633D-25B9-4D57-BBA0-2C3C1558470D}" destId="{D1484FBC-2B9F-4D89-9581-E83FBFF3724D}" srcOrd="3" destOrd="0" presId="urn:microsoft.com/office/officeart/2005/8/layout/lProcess3"/>
    <dgm:cxn modelId="{22B0008D-D8C5-4443-ADB2-70FD3E9F3DF2}" type="presParOf" srcId="{F205633D-25B9-4D57-BBA0-2C3C1558470D}" destId="{DA4F3DBF-017E-496E-B55B-19533BDEBDA3}" srcOrd="4" destOrd="0" presId="urn:microsoft.com/office/officeart/2005/8/layout/lProcess3"/>
    <dgm:cxn modelId="{9FA69293-428F-4F98-98EF-C104B5047FF8}" type="presParOf" srcId="{2D2614A5-3C9A-4295-924E-ECA7F4705EFE}" destId="{98C6EBBF-3843-4AB5-83F6-F02FB736C7C1}" srcOrd="5" destOrd="0" presId="urn:microsoft.com/office/officeart/2005/8/layout/lProcess3"/>
    <dgm:cxn modelId="{451DFD4F-A548-473E-A663-A053BAF27026}" type="presParOf" srcId="{2D2614A5-3C9A-4295-924E-ECA7F4705EFE}" destId="{5C4919FD-74A3-48D3-9D2C-88D5E2BE0367}" srcOrd="6" destOrd="0" presId="urn:microsoft.com/office/officeart/2005/8/layout/lProcess3"/>
    <dgm:cxn modelId="{412C6A7E-F27F-4D12-A9A2-0F0E1747E166}" type="presParOf" srcId="{5C4919FD-74A3-48D3-9D2C-88D5E2BE0367}" destId="{59497A1D-BEBD-45B1-837E-57B736910011}" srcOrd="0" destOrd="0" presId="urn:microsoft.com/office/officeart/2005/8/layout/lProcess3"/>
    <dgm:cxn modelId="{0561AC33-DFE9-469C-A1C0-771554E899F9}" type="presParOf" srcId="{5C4919FD-74A3-48D3-9D2C-88D5E2BE0367}" destId="{A0F548E7-2439-4150-9487-8047F525CC60}" srcOrd="1" destOrd="0" presId="urn:microsoft.com/office/officeart/2005/8/layout/lProcess3"/>
    <dgm:cxn modelId="{E72B7FC4-CF62-43F4-BD05-5BDA659E9275}" type="presParOf" srcId="{5C4919FD-74A3-48D3-9D2C-88D5E2BE0367}" destId="{AA94E3B1-1EA4-46EC-9DFE-38A74FACC6A3}" srcOrd="2" destOrd="0" presId="urn:microsoft.com/office/officeart/2005/8/layout/lProcess3"/>
    <dgm:cxn modelId="{317F732F-76D2-4017-AAFB-AD6A110418B6}" type="presParOf" srcId="{5C4919FD-74A3-48D3-9D2C-88D5E2BE0367}" destId="{CD1490E7-B8B6-49A3-8213-50FF5381B006}" srcOrd="3" destOrd="0" presId="urn:microsoft.com/office/officeart/2005/8/layout/lProcess3"/>
    <dgm:cxn modelId="{CFC4ECA5-86F3-4FA7-A230-25D41D0D91FD}" type="presParOf" srcId="{5C4919FD-74A3-48D3-9D2C-88D5E2BE0367}" destId="{83A38B7E-A68B-423B-AE4F-A0B745889F6C}" srcOrd="4" destOrd="0" presId="urn:microsoft.com/office/officeart/2005/8/layout/lProcess3"/>
    <dgm:cxn modelId="{3B890884-731B-4F49-B538-055A26349C34}" type="presParOf" srcId="{5C4919FD-74A3-48D3-9D2C-88D5E2BE0367}" destId="{2E71DFDD-A7A9-4C05-B853-71FB24C37323}" srcOrd="5" destOrd="0" presId="urn:microsoft.com/office/officeart/2005/8/layout/lProcess3"/>
    <dgm:cxn modelId="{82A1DA23-B130-493F-B289-535978FD5FC0}" type="presParOf" srcId="{5C4919FD-74A3-48D3-9D2C-88D5E2BE0367}" destId="{831043D4-BBD9-40E3-8BD9-00C4F2D1A634}" srcOrd="6" destOrd="0" presId="urn:microsoft.com/office/officeart/2005/8/layout/lProcess3"/>
    <dgm:cxn modelId="{BD55EBA6-5D3D-4B62-A0F9-A4EE78DE9211}" type="presParOf" srcId="{5C4919FD-74A3-48D3-9D2C-88D5E2BE0367}" destId="{DBE935D4-A833-4DAD-A726-1C3AE8BAC6C9}" srcOrd="7" destOrd="0" presId="urn:microsoft.com/office/officeart/2005/8/layout/lProcess3"/>
    <dgm:cxn modelId="{3C83315C-9407-43E5-A9D3-B4860BF9DCC8}" type="presParOf" srcId="{5C4919FD-74A3-48D3-9D2C-88D5E2BE0367}" destId="{0D659C39-D217-4B9C-B2B7-D6D3C7851B5E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C3EBDE-3A10-4259-B45E-BA4B0C87F491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7C4E733-1FA1-40C2-AA35-387B8CECB685}">
      <dgm:prSet/>
      <dgm:spPr/>
      <dgm:t>
        <a:bodyPr/>
        <a:lstStyle/>
        <a:p>
          <a:r>
            <a:rPr lang="en-US" dirty="0"/>
            <a:t>The change in length, ΔL </a:t>
          </a:r>
        </a:p>
      </dgm:t>
    </dgm:pt>
    <dgm:pt modelId="{6C5D7EFD-2E6E-46D0-9940-5E11D5C6AFFC}" type="parTrans" cxnId="{285AEFBB-8489-44B7-BCF8-CA6503D133F3}">
      <dgm:prSet/>
      <dgm:spPr/>
      <dgm:t>
        <a:bodyPr/>
        <a:lstStyle/>
        <a:p>
          <a:endParaRPr lang="en-US"/>
        </a:p>
      </dgm:t>
    </dgm:pt>
    <dgm:pt modelId="{AB7DBBD7-0DF6-4BFD-92F6-A0209A5C5B6F}" type="sibTrans" cxnId="{285AEFBB-8489-44B7-BCF8-CA6503D133F3}">
      <dgm:prSet/>
      <dgm:spPr/>
      <dgm:t>
        <a:bodyPr/>
        <a:lstStyle/>
        <a:p>
          <a:endParaRPr lang="en-US"/>
        </a:p>
      </dgm:t>
    </dgm:pt>
    <dgm:pt modelId="{3DB9E7C4-C719-40A0-84EC-94DC5EBB4663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988CE33-FD52-4FD7-9084-61F094F69137}" type="parTrans" cxnId="{D857A7CD-EABA-46F3-A3E8-938E9486EC4C}">
      <dgm:prSet/>
      <dgm:spPr/>
      <dgm:t>
        <a:bodyPr/>
        <a:lstStyle/>
        <a:p>
          <a:endParaRPr lang="en-US"/>
        </a:p>
      </dgm:t>
    </dgm:pt>
    <dgm:pt modelId="{2C19A83F-55B4-42E8-A7A5-16E8C3000E03}" type="sibTrans" cxnId="{D857A7CD-EABA-46F3-A3E8-938E9486EC4C}">
      <dgm:prSet/>
      <dgm:spPr/>
      <dgm:t>
        <a:bodyPr/>
        <a:lstStyle/>
        <a:p>
          <a:endParaRPr lang="en-US"/>
        </a:p>
      </dgm:t>
    </dgm:pt>
    <dgm:pt modelId="{5F24D8F2-3E95-4967-9A83-ADE1D47863A6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08828CC5-1A93-4246-87B1-DCBE1ADEE321}" type="parTrans" cxnId="{A5D88292-CE0B-41E6-8113-980CF2035E79}">
      <dgm:prSet/>
      <dgm:spPr/>
      <dgm:t>
        <a:bodyPr/>
        <a:lstStyle/>
        <a:p>
          <a:endParaRPr lang="en-US"/>
        </a:p>
      </dgm:t>
    </dgm:pt>
    <dgm:pt modelId="{713AC085-6FBB-4453-A8D3-10B41FF462E8}" type="sibTrans" cxnId="{A5D88292-CE0B-41E6-8113-980CF2035E79}">
      <dgm:prSet/>
      <dgm:spPr/>
      <dgm:t>
        <a:bodyPr/>
        <a:lstStyle/>
        <a:p>
          <a:endParaRPr lang="en-US"/>
        </a:p>
      </dgm:t>
    </dgm:pt>
    <dgm:pt modelId="{EB6C3977-85DD-446B-B03E-B6F486F5B0E5}">
      <dgm:prSet/>
      <dgm:spPr/>
      <dgm:t>
        <a:bodyPr/>
        <a:lstStyle/>
        <a:p>
          <a:r>
            <a:rPr lang="en-US" dirty="0"/>
            <a:t>ΔL is the change in length  L</a:t>
          </a:r>
        </a:p>
      </dgm:t>
    </dgm:pt>
    <dgm:pt modelId="{C60D40D3-0DAD-40A0-8E5D-39F8912DFD10}" type="parTrans" cxnId="{EDF60882-3981-474A-8696-85115B5F091E}">
      <dgm:prSet/>
      <dgm:spPr/>
      <dgm:t>
        <a:bodyPr/>
        <a:lstStyle/>
        <a:p>
          <a:endParaRPr lang="en-US"/>
        </a:p>
      </dgm:t>
    </dgm:pt>
    <dgm:pt modelId="{927AB126-B889-4C30-B0B9-96FFF10D3223}" type="sibTrans" cxnId="{EDF60882-3981-474A-8696-85115B5F091E}">
      <dgm:prSet/>
      <dgm:spPr/>
      <dgm:t>
        <a:bodyPr/>
        <a:lstStyle/>
        <a:p>
          <a:endParaRPr lang="en-US"/>
        </a:p>
      </dgm:t>
    </dgm:pt>
    <dgm:pt modelId="{1A68738D-04FB-4C92-A980-C59315FB8976}">
      <dgm:prSet/>
      <dgm:spPr/>
      <dgm:t>
        <a:bodyPr/>
        <a:lstStyle/>
        <a:p>
          <a:r>
            <a:rPr lang="en-US"/>
            <a:t>ΔT is the change in temperature</a:t>
          </a:r>
        </a:p>
      </dgm:t>
    </dgm:pt>
    <dgm:pt modelId="{5DC532AD-647E-4FD1-A497-E7944478657C}" type="parTrans" cxnId="{A9D42525-6508-4586-A080-728F80E5303A}">
      <dgm:prSet/>
      <dgm:spPr/>
      <dgm:t>
        <a:bodyPr/>
        <a:lstStyle/>
        <a:p>
          <a:endParaRPr lang="en-US"/>
        </a:p>
      </dgm:t>
    </dgm:pt>
    <dgm:pt modelId="{C44C2146-E12D-453A-88BE-D5F759B009A3}" type="sibTrans" cxnId="{A9D42525-6508-4586-A080-728F80E5303A}">
      <dgm:prSet/>
      <dgm:spPr/>
      <dgm:t>
        <a:bodyPr/>
        <a:lstStyle/>
        <a:p>
          <a:endParaRPr lang="en-US"/>
        </a:p>
      </dgm:t>
    </dgm:pt>
    <dgm:pt modelId="{D325D70A-4A26-4DB5-A82F-05229FBE580B}">
      <dgm:prSet/>
      <dgm:spPr/>
      <dgm:t>
        <a:bodyPr/>
        <a:lstStyle/>
        <a:p>
          <a:r>
            <a:rPr lang="en-US" dirty="0"/>
            <a:t>α is the coefficient of linear expansion, which varies slightly with temperature.</a:t>
          </a:r>
        </a:p>
      </dgm:t>
    </dgm:pt>
    <dgm:pt modelId="{19864F7B-63B6-41A3-893A-A804DB2FA119}" type="parTrans" cxnId="{6BD4075E-FD3C-47F8-AAAD-9E2C9328E5EE}">
      <dgm:prSet/>
      <dgm:spPr/>
      <dgm:t>
        <a:bodyPr/>
        <a:lstStyle/>
        <a:p>
          <a:endParaRPr lang="en-US"/>
        </a:p>
      </dgm:t>
    </dgm:pt>
    <dgm:pt modelId="{ED17C7D4-10D0-4653-9D26-8C1E82FF14F5}" type="sibTrans" cxnId="{6BD4075E-FD3C-47F8-AAAD-9E2C9328E5EE}">
      <dgm:prSet/>
      <dgm:spPr/>
      <dgm:t>
        <a:bodyPr/>
        <a:lstStyle/>
        <a:p>
          <a:endParaRPr lang="en-US"/>
        </a:p>
      </dgm:t>
    </dgm:pt>
    <dgm:pt modelId="{3CDB0702-584A-4DD8-8E67-72CD334804ED}">
      <dgm:prSet/>
      <dgm:spPr/>
      <dgm:t>
        <a:bodyPr/>
        <a:lstStyle/>
        <a:p>
          <a:r>
            <a:rPr lang="en-US" dirty="0"/>
            <a:t>is proportional to initial length and the change in temperature</a:t>
          </a:r>
        </a:p>
      </dgm:t>
    </dgm:pt>
    <dgm:pt modelId="{A726F3F5-4EEA-4FE4-936A-F08130F31851}" type="parTrans" cxnId="{278FEC3F-5BB1-4658-A4BF-E9258E0B42D7}">
      <dgm:prSet/>
      <dgm:spPr/>
      <dgm:t>
        <a:bodyPr/>
        <a:lstStyle/>
        <a:p>
          <a:endParaRPr lang="en-US"/>
        </a:p>
      </dgm:t>
    </dgm:pt>
    <dgm:pt modelId="{2C3ED486-665B-45E9-B910-E6B9E2E3AB3A}" type="sibTrans" cxnId="{278FEC3F-5BB1-4658-A4BF-E9258E0B42D7}">
      <dgm:prSet/>
      <dgm:spPr/>
      <dgm:t>
        <a:bodyPr/>
        <a:lstStyle/>
        <a:p>
          <a:endParaRPr lang="en-US"/>
        </a:p>
      </dgm:t>
    </dgm:pt>
    <dgm:pt modelId="{13D46495-9875-4554-AB20-2027FC1B49D3}">
      <dgm:prSet/>
      <dgm:spPr/>
      <dgm:t>
        <a:bodyPr/>
        <a:lstStyle/>
        <a:p>
          <a:r>
            <a:rPr lang="en-US" b="0" i="0" dirty="0"/>
            <a:t>For small temperature changes,</a:t>
          </a:r>
          <a:endParaRPr lang="en-US" dirty="0"/>
        </a:p>
      </dgm:t>
    </dgm:pt>
    <dgm:pt modelId="{3FEC1446-D986-4733-A152-6C3F61E63150}" type="parTrans" cxnId="{EF3A1C4F-7EDD-4D5B-95A7-C8D3A39848D2}">
      <dgm:prSet/>
      <dgm:spPr/>
      <dgm:t>
        <a:bodyPr/>
        <a:lstStyle/>
        <a:p>
          <a:endParaRPr lang="en-US"/>
        </a:p>
      </dgm:t>
    </dgm:pt>
    <dgm:pt modelId="{D137F66B-2403-402B-9E78-189C55CF66C4}" type="sibTrans" cxnId="{EF3A1C4F-7EDD-4D5B-95A7-C8D3A39848D2}">
      <dgm:prSet/>
      <dgm:spPr/>
      <dgm:t>
        <a:bodyPr/>
        <a:lstStyle/>
        <a:p>
          <a:endParaRPr lang="en-US"/>
        </a:p>
      </dgm:t>
    </dgm:pt>
    <dgm:pt modelId="{83B21F1E-047B-419E-BB46-D77B992EE27C}">
      <dgm:prSet/>
      <dgm:spPr/>
      <dgm:t>
        <a:bodyPr/>
        <a:lstStyle/>
        <a:p>
          <a:r>
            <a:rPr lang="en-US" b="0" i="0" dirty="0"/>
            <a:t> the change in area </a:t>
          </a:r>
          <a:r>
            <a:rPr lang="en-US" b="0" i="0" u="none" dirty="0"/>
            <a:t>ΔA</a:t>
          </a:r>
          <a:r>
            <a:rPr lang="en-US" b="0" i="0" dirty="0"/>
            <a:t> is given by</a:t>
          </a:r>
          <a:endParaRPr lang="en-US" dirty="0"/>
        </a:p>
      </dgm:t>
    </dgm:pt>
    <dgm:pt modelId="{1CF24E6D-1512-44B8-B5E0-C1C66E7D727A}" type="parTrans" cxnId="{A0CCB73B-727E-4693-8128-C3C1F20739A7}">
      <dgm:prSet/>
      <dgm:spPr/>
      <dgm:t>
        <a:bodyPr/>
        <a:lstStyle/>
        <a:p>
          <a:endParaRPr lang="en-US"/>
        </a:p>
      </dgm:t>
    </dgm:pt>
    <dgm:pt modelId="{E1D5FB1F-ABB7-49E8-8DD5-F99FE5FEA7E8}" type="sibTrans" cxnId="{A0CCB73B-727E-4693-8128-C3C1F20739A7}">
      <dgm:prSet/>
      <dgm:spPr/>
      <dgm:t>
        <a:bodyPr/>
        <a:lstStyle/>
        <a:p>
          <a:endParaRPr lang="en-US"/>
        </a:p>
      </dgm:t>
    </dgm:pt>
    <dgm:pt modelId="{B5DDE5BC-574E-44CB-BC48-50069C195D47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830135B-E470-499C-A895-D95F1FFD1B24}" type="parTrans" cxnId="{35E8C1FD-D4CA-465B-AEEC-4B101DD82E13}">
      <dgm:prSet/>
      <dgm:spPr/>
      <dgm:t>
        <a:bodyPr/>
        <a:lstStyle/>
        <a:p>
          <a:endParaRPr lang="en-US"/>
        </a:p>
      </dgm:t>
    </dgm:pt>
    <dgm:pt modelId="{918A6E15-94BF-4657-8FC8-496F82F31B68}" type="sibTrans" cxnId="{35E8C1FD-D4CA-465B-AEEC-4B101DD82E13}">
      <dgm:prSet/>
      <dgm:spPr/>
      <dgm:t>
        <a:bodyPr/>
        <a:lstStyle/>
        <a:p>
          <a:endParaRPr lang="en-US"/>
        </a:p>
      </dgm:t>
    </dgm:pt>
    <dgm:pt modelId="{15AEC8B3-4A53-490C-9998-CAFBF3CE17A4}">
      <dgm:prSet/>
      <dgm:spPr/>
      <dgm:t>
        <a:bodyPr/>
        <a:lstStyle/>
        <a:p>
          <a:r>
            <a:rPr lang="en-US" b="0" i="0" dirty="0"/>
            <a:t>The change in volume </a:t>
          </a:r>
          <a:r>
            <a:rPr lang="en-US" b="0" i="0" u="none" dirty="0"/>
            <a:t>ΔV</a:t>
          </a:r>
          <a:r>
            <a:rPr lang="en-US" b="0" i="0" dirty="0"/>
            <a:t> is very nearly</a:t>
          </a:r>
          <a:endParaRPr lang="en-US" dirty="0"/>
        </a:p>
      </dgm:t>
    </dgm:pt>
    <dgm:pt modelId="{7B129F1A-4B44-4CA2-ABB6-ECB56C2BD474}" type="parTrans" cxnId="{5768999E-A9DC-4C52-A44F-E17DA3D6BDD6}">
      <dgm:prSet/>
      <dgm:spPr/>
      <dgm:t>
        <a:bodyPr/>
        <a:lstStyle/>
        <a:p>
          <a:endParaRPr lang="en-US"/>
        </a:p>
      </dgm:t>
    </dgm:pt>
    <dgm:pt modelId="{3629E1CE-E291-42C1-A0C9-21EBCDCA51ED}" type="sibTrans" cxnId="{5768999E-A9DC-4C52-A44F-E17DA3D6BDD6}">
      <dgm:prSet/>
      <dgm:spPr/>
      <dgm:t>
        <a:bodyPr/>
        <a:lstStyle/>
        <a:p>
          <a:endParaRPr lang="en-US"/>
        </a:p>
      </dgm:t>
    </dgm:pt>
    <dgm:pt modelId="{293208B4-9472-42D7-9366-9D3B55542BCE}">
      <dgm:prSet custT="1"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1C1398E-E0FD-4EDA-83EE-4F53F1DF1349}" type="parTrans" cxnId="{91C1DB6C-76C5-45C5-8C39-502B3A99860F}">
      <dgm:prSet/>
      <dgm:spPr/>
      <dgm:t>
        <a:bodyPr/>
        <a:lstStyle/>
        <a:p>
          <a:endParaRPr lang="en-US"/>
        </a:p>
      </dgm:t>
    </dgm:pt>
    <dgm:pt modelId="{EBFC0C6F-0BE2-4634-8337-08152417ED5C}" type="sibTrans" cxnId="{91C1DB6C-76C5-45C5-8C39-502B3A99860F}">
      <dgm:prSet/>
      <dgm:spPr/>
      <dgm:t>
        <a:bodyPr/>
        <a:lstStyle/>
        <a:p>
          <a:endParaRPr lang="en-US"/>
        </a:p>
      </dgm:t>
    </dgm:pt>
    <dgm:pt modelId="{40BB982B-B15A-43ED-84A2-373CE5B8034F}">
      <dgm:prSet/>
      <dgm:spPr>
        <a:blipFill>
          <a:blip xmlns:r="http://schemas.openxmlformats.org/officeDocument/2006/relationships" r:embed="rId4"/>
          <a:stretch>
            <a:fillRect t="-642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CD7FE4A-605B-44B6-AA05-D2B113288A8E}" type="parTrans" cxnId="{F0AEE465-5F0E-4BEC-9078-726CF33E4DB8}">
      <dgm:prSet/>
      <dgm:spPr/>
      <dgm:t>
        <a:bodyPr/>
        <a:lstStyle/>
        <a:p>
          <a:endParaRPr lang="en-US"/>
        </a:p>
      </dgm:t>
    </dgm:pt>
    <dgm:pt modelId="{67D5A069-F430-4286-A8C8-D9DA8A332CA5}" type="sibTrans" cxnId="{F0AEE465-5F0E-4BEC-9078-726CF33E4DB8}">
      <dgm:prSet/>
      <dgm:spPr/>
      <dgm:t>
        <a:bodyPr/>
        <a:lstStyle/>
        <a:p>
          <a:endParaRPr lang="en-US"/>
        </a:p>
      </dgm:t>
    </dgm:pt>
    <dgm:pt modelId="{4582DC4C-C69D-4351-AF3F-4B14BC5093D3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786E14B-EB71-4770-A71E-4E0B5A5BF87E}" type="parTrans" cxnId="{F04EAE82-228F-4E09-9E68-224F5F8B9801}">
      <dgm:prSet/>
      <dgm:spPr/>
      <dgm:t>
        <a:bodyPr/>
        <a:lstStyle/>
        <a:p>
          <a:endParaRPr lang="en-US"/>
        </a:p>
      </dgm:t>
    </dgm:pt>
    <dgm:pt modelId="{E0C50C5C-22D5-4B29-8A68-4E5C65709782}" type="sibTrans" cxnId="{F04EAE82-228F-4E09-9E68-224F5F8B9801}">
      <dgm:prSet/>
      <dgm:spPr/>
      <dgm:t>
        <a:bodyPr/>
        <a:lstStyle/>
        <a:p>
          <a:endParaRPr lang="en-US"/>
        </a:p>
      </dgm:t>
    </dgm:pt>
    <dgm:pt modelId="{41BCF988-6279-4302-9184-61EC99B9B032}">
      <dgm:prSet/>
      <dgm:spPr/>
      <dgm:t>
        <a:bodyPr/>
        <a:lstStyle/>
        <a:p>
          <a:r>
            <a:rPr lang="en-US" b="0" i="0" dirty="0"/>
            <a:t>This equation is usually written as</a:t>
          </a:r>
          <a:endParaRPr lang="en-US" dirty="0"/>
        </a:p>
      </dgm:t>
    </dgm:pt>
    <dgm:pt modelId="{B72AAEBF-EF2F-46F9-A823-2C0D52A0E432}" type="parTrans" cxnId="{2B47ABAE-C16C-4C5A-8693-66CC13494B4B}">
      <dgm:prSet/>
      <dgm:spPr/>
      <dgm:t>
        <a:bodyPr/>
        <a:lstStyle/>
        <a:p>
          <a:endParaRPr lang="en-US"/>
        </a:p>
      </dgm:t>
    </dgm:pt>
    <dgm:pt modelId="{C9C60DD7-D1C5-4791-9C01-A5E72234F54D}" type="sibTrans" cxnId="{2B47ABAE-C16C-4C5A-8693-66CC13494B4B}">
      <dgm:prSet/>
      <dgm:spPr/>
      <dgm:t>
        <a:bodyPr/>
        <a:lstStyle/>
        <a:p>
          <a:endParaRPr lang="en-US"/>
        </a:p>
      </dgm:t>
    </dgm:pt>
    <dgm:pt modelId="{CB716B45-A54B-44C6-903B-0EA44559F925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D37A4F6B-F97F-42BD-BA27-C5AAEB587955}" type="parTrans" cxnId="{57CB97CE-0C10-46C9-A3DF-7A241B1F5598}">
      <dgm:prSet/>
      <dgm:spPr/>
      <dgm:t>
        <a:bodyPr/>
        <a:lstStyle/>
        <a:p>
          <a:endParaRPr lang="en-US"/>
        </a:p>
      </dgm:t>
    </dgm:pt>
    <dgm:pt modelId="{6540C6D4-F947-4B4A-8041-38B4BA396566}" type="sibTrans" cxnId="{57CB97CE-0C10-46C9-A3DF-7A241B1F5598}">
      <dgm:prSet/>
      <dgm:spPr/>
      <dgm:t>
        <a:bodyPr/>
        <a:lstStyle/>
        <a:p>
          <a:endParaRPr lang="en-US"/>
        </a:p>
      </dgm:t>
    </dgm:pt>
    <dgm:pt modelId="{2D2614A5-3C9A-4295-924E-ECA7F4705EFE}" type="pres">
      <dgm:prSet presAssocID="{7EC3EBDE-3A10-4259-B45E-BA4B0C87F49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A9D5C2B-CD0E-4165-8964-76D89F0E6499}" type="pres">
      <dgm:prSet presAssocID="{D7C4E733-1FA1-40C2-AA35-387B8CECB685}" presName="horFlow" presStyleCnt="0"/>
      <dgm:spPr/>
    </dgm:pt>
    <dgm:pt modelId="{2640F4C5-9EE7-4E13-A2C0-DAA3868CC773}" type="pres">
      <dgm:prSet presAssocID="{D7C4E733-1FA1-40C2-AA35-387B8CECB685}" presName="bigChev" presStyleLbl="node1" presStyleIdx="0" presStyleCnt="4"/>
      <dgm:spPr/>
    </dgm:pt>
    <dgm:pt modelId="{75EBD98D-FDA8-47E9-A1D1-D8812FBB692A}" type="pres">
      <dgm:prSet presAssocID="{A726F3F5-4EEA-4FE4-936A-F08130F31851}" presName="parTrans" presStyleCnt="0"/>
      <dgm:spPr/>
    </dgm:pt>
    <dgm:pt modelId="{1A9D4F28-49D7-42AE-9EA6-FC41F7D0E953}" type="pres">
      <dgm:prSet presAssocID="{3CDB0702-584A-4DD8-8E67-72CD334804ED}" presName="node" presStyleLbl="alignAccFollowNode1" presStyleIdx="0" presStyleCnt="11">
        <dgm:presLayoutVars>
          <dgm:bulletEnabled val="1"/>
        </dgm:presLayoutVars>
      </dgm:prSet>
      <dgm:spPr/>
    </dgm:pt>
    <dgm:pt modelId="{8C27324B-ED56-45CD-B89E-C7CFD6C318DE}" type="pres">
      <dgm:prSet presAssocID="{2C3ED486-665B-45E9-B910-E6B9E2E3AB3A}" presName="sibTrans" presStyleCnt="0"/>
      <dgm:spPr/>
    </dgm:pt>
    <dgm:pt modelId="{DE9FE217-D4D5-442C-BCB0-5E3C76329A3F}" type="pres">
      <dgm:prSet presAssocID="{3DB9E7C4-C719-40A0-84EC-94DC5EBB4663}" presName="node" presStyleLbl="alignAccFollowNode1" presStyleIdx="1" presStyleCnt="11">
        <dgm:presLayoutVars>
          <dgm:bulletEnabled val="1"/>
        </dgm:presLayoutVars>
      </dgm:prSet>
      <dgm:spPr/>
    </dgm:pt>
    <dgm:pt modelId="{114E7A33-9DA5-4C11-9F58-BBDB74E10DB8}" type="pres">
      <dgm:prSet presAssocID="{D7C4E733-1FA1-40C2-AA35-387B8CECB685}" presName="vSp" presStyleCnt="0"/>
      <dgm:spPr/>
    </dgm:pt>
    <dgm:pt modelId="{69E11F87-CA18-41D6-A6FF-AF7FB2F0FDBA}" type="pres">
      <dgm:prSet presAssocID="{5F24D8F2-3E95-4967-9A83-ADE1D47863A6}" presName="horFlow" presStyleCnt="0"/>
      <dgm:spPr/>
    </dgm:pt>
    <dgm:pt modelId="{D4566B42-3205-4D28-A435-A56334592172}" type="pres">
      <dgm:prSet presAssocID="{5F24D8F2-3E95-4967-9A83-ADE1D47863A6}" presName="bigChev" presStyleLbl="node1" presStyleIdx="1" presStyleCnt="4"/>
      <dgm:spPr/>
    </dgm:pt>
    <dgm:pt modelId="{45D8FE41-600E-47A8-B04D-F4FA7DCC18A1}" type="pres">
      <dgm:prSet presAssocID="{C60D40D3-0DAD-40A0-8E5D-39F8912DFD10}" presName="parTrans" presStyleCnt="0"/>
      <dgm:spPr/>
    </dgm:pt>
    <dgm:pt modelId="{48A4CAFB-9869-46D8-BE68-66A7180CC0FA}" type="pres">
      <dgm:prSet presAssocID="{EB6C3977-85DD-446B-B03E-B6F486F5B0E5}" presName="node" presStyleLbl="alignAccFollowNode1" presStyleIdx="2" presStyleCnt="11">
        <dgm:presLayoutVars>
          <dgm:bulletEnabled val="1"/>
        </dgm:presLayoutVars>
      </dgm:prSet>
      <dgm:spPr/>
    </dgm:pt>
    <dgm:pt modelId="{D40B0769-FDA5-4424-83F6-15FBC24E1B56}" type="pres">
      <dgm:prSet presAssocID="{927AB126-B889-4C30-B0B9-96FFF10D3223}" presName="sibTrans" presStyleCnt="0"/>
      <dgm:spPr/>
    </dgm:pt>
    <dgm:pt modelId="{ACD46A85-FD0D-4412-9497-6A83BE9D8975}" type="pres">
      <dgm:prSet presAssocID="{1A68738D-04FB-4C92-A980-C59315FB8976}" presName="node" presStyleLbl="alignAccFollowNode1" presStyleIdx="3" presStyleCnt="11">
        <dgm:presLayoutVars>
          <dgm:bulletEnabled val="1"/>
        </dgm:presLayoutVars>
      </dgm:prSet>
      <dgm:spPr/>
    </dgm:pt>
    <dgm:pt modelId="{30EEE405-7E82-4B58-B373-F92CF016ACC1}" type="pres">
      <dgm:prSet presAssocID="{C44C2146-E12D-453A-88BE-D5F759B009A3}" presName="sibTrans" presStyleCnt="0"/>
      <dgm:spPr/>
    </dgm:pt>
    <dgm:pt modelId="{C974352B-C4B2-414B-BA9E-C76AC6E13D71}" type="pres">
      <dgm:prSet presAssocID="{D325D70A-4A26-4DB5-A82F-05229FBE580B}" presName="node" presStyleLbl="alignAccFollowNode1" presStyleIdx="4" presStyleCnt="11">
        <dgm:presLayoutVars>
          <dgm:bulletEnabled val="1"/>
        </dgm:presLayoutVars>
      </dgm:prSet>
      <dgm:spPr/>
    </dgm:pt>
    <dgm:pt modelId="{F337031A-30ED-4C1E-9F34-8F7C5067C6E5}" type="pres">
      <dgm:prSet presAssocID="{5F24D8F2-3E95-4967-9A83-ADE1D47863A6}" presName="vSp" presStyleCnt="0"/>
      <dgm:spPr/>
    </dgm:pt>
    <dgm:pt modelId="{F205633D-25B9-4D57-BBA0-2C3C1558470D}" type="pres">
      <dgm:prSet presAssocID="{13D46495-9875-4554-AB20-2027FC1B49D3}" presName="horFlow" presStyleCnt="0"/>
      <dgm:spPr/>
    </dgm:pt>
    <dgm:pt modelId="{99BADFD2-A255-4DBD-90B8-4097F194CBB5}" type="pres">
      <dgm:prSet presAssocID="{13D46495-9875-4554-AB20-2027FC1B49D3}" presName="bigChev" presStyleLbl="node1" presStyleIdx="2" presStyleCnt="4"/>
      <dgm:spPr/>
    </dgm:pt>
    <dgm:pt modelId="{9D9FF2A8-FC97-4508-B624-33937BF7A937}" type="pres">
      <dgm:prSet presAssocID="{1CF24E6D-1512-44B8-B5E0-C1C66E7D727A}" presName="parTrans" presStyleCnt="0"/>
      <dgm:spPr/>
    </dgm:pt>
    <dgm:pt modelId="{C94CEF25-9F4C-4E61-BD94-308C3FE10509}" type="pres">
      <dgm:prSet presAssocID="{83B21F1E-047B-419E-BB46-D77B992EE27C}" presName="node" presStyleLbl="alignAccFollowNode1" presStyleIdx="5" presStyleCnt="11">
        <dgm:presLayoutVars>
          <dgm:bulletEnabled val="1"/>
        </dgm:presLayoutVars>
      </dgm:prSet>
      <dgm:spPr/>
    </dgm:pt>
    <dgm:pt modelId="{D1484FBC-2B9F-4D89-9581-E83FBFF3724D}" type="pres">
      <dgm:prSet presAssocID="{E1D5FB1F-ABB7-49E8-8DD5-F99FE5FEA7E8}" presName="sibTrans" presStyleCnt="0"/>
      <dgm:spPr/>
    </dgm:pt>
    <dgm:pt modelId="{DA4F3DBF-017E-496E-B55B-19533BDEBDA3}" type="pres">
      <dgm:prSet presAssocID="{B5DDE5BC-574E-44CB-BC48-50069C195D47}" presName="node" presStyleLbl="alignAccFollowNode1" presStyleIdx="6" presStyleCnt="11">
        <dgm:presLayoutVars>
          <dgm:bulletEnabled val="1"/>
        </dgm:presLayoutVars>
      </dgm:prSet>
      <dgm:spPr/>
    </dgm:pt>
    <dgm:pt modelId="{98C6EBBF-3843-4AB5-83F6-F02FB736C7C1}" type="pres">
      <dgm:prSet presAssocID="{13D46495-9875-4554-AB20-2027FC1B49D3}" presName="vSp" presStyleCnt="0"/>
      <dgm:spPr/>
    </dgm:pt>
    <dgm:pt modelId="{5C4919FD-74A3-48D3-9D2C-88D5E2BE0367}" type="pres">
      <dgm:prSet presAssocID="{15AEC8B3-4A53-490C-9998-CAFBF3CE17A4}" presName="horFlow" presStyleCnt="0"/>
      <dgm:spPr/>
    </dgm:pt>
    <dgm:pt modelId="{59497A1D-BEBD-45B1-837E-57B736910011}" type="pres">
      <dgm:prSet presAssocID="{15AEC8B3-4A53-490C-9998-CAFBF3CE17A4}" presName="bigChev" presStyleLbl="node1" presStyleIdx="3" presStyleCnt="4"/>
      <dgm:spPr/>
    </dgm:pt>
    <dgm:pt modelId="{A0F548E7-2439-4150-9487-8047F525CC60}" type="pres">
      <dgm:prSet presAssocID="{3786E14B-EB71-4770-A71E-4E0B5A5BF87E}" presName="parTrans" presStyleCnt="0"/>
      <dgm:spPr/>
    </dgm:pt>
    <dgm:pt modelId="{AA94E3B1-1EA4-46EC-9DFE-38A74FACC6A3}" type="pres">
      <dgm:prSet presAssocID="{4582DC4C-C69D-4351-AF3F-4B14BC5093D3}" presName="node" presStyleLbl="alignAccFollowNode1" presStyleIdx="7" presStyleCnt="11">
        <dgm:presLayoutVars>
          <dgm:bulletEnabled val="1"/>
        </dgm:presLayoutVars>
      </dgm:prSet>
      <dgm:spPr/>
    </dgm:pt>
    <dgm:pt modelId="{CD1490E7-B8B6-49A3-8213-50FF5381B006}" type="pres">
      <dgm:prSet presAssocID="{E0C50C5C-22D5-4B29-8A68-4E5C65709782}" presName="sibTrans" presStyleCnt="0"/>
      <dgm:spPr/>
    </dgm:pt>
    <dgm:pt modelId="{83A38B7E-A68B-423B-AE4F-A0B745889F6C}" type="pres">
      <dgm:prSet presAssocID="{41BCF988-6279-4302-9184-61EC99B9B032}" presName="node" presStyleLbl="alignAccFollowNode1" presStyleIdx="8" presStyleCnt="11">
        <dgm:presLayoutVars>
          <dgm:bulletEnabled val="1"/>
        </dgm:presLayoutVars>
      </dgm:prSet>
      <dgm:spPr/>
    </dgm:pt>
    <dgm:pt modelId="{2E71DFDD-A7A9-4C05-B853-71FB24C37323}" type="pres">
      <dgm:prSet presAssocID="{C9C60DD7-D1C5-4791-9C01-A5E72234F54D}" presName="sibTrans" presStyleCnt="0"/>
      <dgm:spPr/>
    </dgm:pt>
    <dgm:pt modelId="{831043D4-BBD9-40E3-8BD9-00C4F2D1A634}" type="pres">
      <dgm:prSet presAssocID="{293208B4-9472-42D7-9366-9D3B55542BCE}" presName="node" presStyleLbl="alignAccFollowNode1" presStyleIdx="9" presStyleCnt="11">
        <dgm:presLayoutVars>
          <dgm:bulletEnabled val="1"/>
        </dgm:presLayoutVars>
      </dgm:prSet>
      <dgm:spPr/>
    </dgm:pt>
    <dgm:pt modelId="{DBE935D4-A833-4DAD-A726-1C3AE8BAC6C9}" type="pres">
      <dgm:prSet presAssocID="{EBFC0C6F-0BE2-4634-8337-08152417ED5C}" presName="sibTrans" presStyleCnt="0"/>
      <dgm:spPr/>
    </dgm:pt>
    <dgm:pt modelId="{0D659C39-D217-4B9C-B2B7-D6D3C7851B5E}" type="pres">
      <dgm:prSet presAssocID="{40BB982B-B15A-43ED-84A2-373CE5B8034F}" presName="node" presStyleLbl="alignAccFollowNode1" presStyleIdx="10" presStyleCnt="11">
        <dgm:presLayoutVars>
          <dgm:bulletEnabled val="1"/>
        </dgm:presLayoutVars>
      </dgm:prSet>
      <dgm:spPr/>
    </dgm:pt>
  </dgm:ptLst>
  <dgm:cxnLst>
    <dgm:cxn modelId="{0CEDB414-25CD-4ADE-97B2-34BA412E4DA9}" type="presOf" srcId="{CB716B45-A54B-44C6-903B-0EA44559F925}" destId="{0D659C39-D217-4B9C-B2B7-D6D3C7851B5E}" srcOrd="0" destOrd="1" presId="urn:microsoft.com/office/officeart/2005/8/layout/lProcess3"/>
    <dgm:cxn modelId="{CD82191D-F723-4FB5-BF76-1C2BA34343D5}" type="presOf" srcId="{D7C4E733-1FA1-40C2-AA35-387B8CECB685}" destId="{2640F4C5-9EE7-4E13-A2C0-DAA3868CC773}" srcOrd="0" destOrd="0" presId="urn:microsoft.com/office/officeart/2005/8/layout/lProcess3"/>
    <dgm:cxn modelId="{A9D42525-6508-4586-A080-728F80E5303A}" srcId="{5F24D8F2-3E95-4967-9A83-ADE1D47863A6}" destId="{1A68738D-04FB-4C92-A980-C59315FB8976}" srcOrd="1" destOrd="0" parTransId="{5DC532AD-647E-4FD1-A497-E7944478657C}" sibTransId="{C44C2146-E12D-453A-88BE-D5F759B009A3}"/>
    <dgm:cxn modelId="{5AC23427-2D2D-44BA-80AA-15E0653CC321}" type="presOf" srcId="{40BB982B-B15A-43ED-84A2-373CE5B8034F}" destId="{0D659C39-D217-4B9C-B2B7-D6D3C7851B5E}" srcOrd="0" destOrd="0" presId="urn:microsoft.com/office/officeart/2005/8/layout/lProcess3"/>
    <dgm:cxn modelId="{EA373431-0274-49E3-87DF-4389C232CFB4}" type="presOf" srcId="{293208B4-9472-42D7-9366-9D3B55542BCE}" destId="{831043D4-BBD9-40E3-8BD9-00C4F2D1A634}" srcOrd="0" destOrd="0" presId="urn:microsoft.com/office/officeart/2005/8/layout/lProcess3"/>
    <dgm:cxn modelId="{A0CCB73B-727E-4693-8128-C3C1F20739A7}" srcId="{13D46495-9875-4554-AB20-2027FC1B49D3}" destId="{83B21F1E-047B-419E-BB46-D77B992EE27C}" srcOrd="0" destOrd="0" parTransId="{1CF24E6D-1512-44B8-B5E0-C1C66E7D727A}" sibTransId="{E1D5FB1F-ABB7-49E8-8DD5-F99FE5FEA7E8}"/>
    <dgm:cxn modelId="{278FEC3F-5BB1-4658-A4BF-E9258E0B42D7}" srcId="{D7C4E733-1FA1-40C2-AA35-387B8CECB685}" destId="{3CDB0702-584A-4DD8-8E67-72CD334804ED}" srcOrd="0" destOrd="0" parTransId="{A726F3F5-4EEA-4FE4-936A-F08130F31851}" sibTransId="{2C3ED486-665B-45E9-B910-E6B9E2E3AB3A}"/>
    <dgm:cxn modelId="{A093635B-D257-44AC-AB92-8EC605854857}" type="presOf" srcId="{5F24D8F2-3E95-4967-9A83-ADE1D47863A6}" destId="{D4566B42-3205-4D28-A435-A56334592172}" srcOrd="0" destOrd="0" presId="urn:microsoft.com/office/officeart/2005/8/layout/lProcess3"/>
    <dgm:cxn modelId="{6BD4075E-FD3C-47F8-AAAD-9E2C9328E5EE}" srcId="{5F24D8F2-3E95-4967-9A83-ADE1D47863A6}" destId="{D325D70A-4A26-4DB5-A82F-05229FBE580B}" srcOrd="2" destOrd="0" parTransId="{19864F7B-63B6-41A3-893A-A804DB2FA119}" sibTransId="{ED17C7D4-10D0-4653-9D26-8C1E82FF14F5}"/>
    <dgm:cxn modelId="{566C6D63-8E96-48D6-A242-645880C31C6C}" type="presOf" srcId="{B5DDE5BC-574E-44CB-BC48-50069C195D47}" destId="{DA4F3DBF-017E-496E-B55B-19533BDEBDA3}" srcOrd="0" destOrd="0" presId="urn:microsoft.com/office/officeart/2005/8/layout/lProcess3"/>
    <dgm:cxn modelId="{8EB78F44-7D13-42D6-8EA6-857DFFB74D66}" type="presOf" srcId="{15AEC8B3-4A53-490C-9998-CAFBF3CE17A4}" destId="{59497A1D-BEBD-45B1-837E-57B736910011}" srcOrd="0" destOrd="0" presId="urn:microsoft.com/office/officeart/2005/8/layout/lProcess3"/>
    <dgm:cxn modelId="{F0AEE465-5F0E-4BEC-9078-726CF33E4DB8}" srcId="{15AEC8B3-4A53-490C-9998-CAFBF3CE17A4}" destId="{40BB982B-B15A-43ED-84A2-373CE5B8034F}" srcOrd="3" destOrd="0" parTransId="{5CD7FE4A-605B-44B6-AA05-D2B113288A8E}" sibTransId="{67D5A069-F430-4286-A8C8-D9DA8A332CA5}"/>
    <dgm:cxn modelId="{50D5B146-F8B5-406B-BDE1-964D8EB30080}" type="presOf" srcId="{7EC3EBDE-3A10-4259-B45E-BA4B0C87F491}" destId="{2D2614A5-3C9A-4295-924E-ECA7F4705EFE}" srcOrd="0" destOrd="0" presId="urn:microsoft.com/office/officeart/2005/8/layout/lProcess3"/>
    <dgm:cxn modelId="{31BC8A67-071C-4E5D-BAAA-2AD53599B758}" type="presOf" srcId="{4582DC4C-C69D-4351-AF3F-4B14BC5093D3}" destId="{AA94E3B1-1EA4-46EC-9DFE-38A74FACC6A3}" srcOrd="0" destOrd="0" presId="urn:microsoft.com/office/officeart/2005/8/layout/lProcess3"/>
    <dgm:cxn modelId="{91C1DB6C-76C5-45C5-8C39-502B3A99860F}" srcId="{15AEC8B3-4A53-490C-9998-CAFBF3CE17A4}" destId="{293208B4-9472-42D7-9366-9D3B55542BCE}" srcOrd="2" destOrd="0" parTransId="{B1C1398E-E0FD-4EDA-83EE-4F53F1DF1349}" sibTransId="{EBFC0C6F-0BE2-4634-8337-08152417ED5C}"/>
    <dgm:cxn modelId="{EF3A1C4F-7EDD-4D5B-95A7-C8D3A39848D2}" srcId="{7EC3EBDE-3A10-4259-B45E-BA4B0C87F491}" destId="{13D46495-9875-4554-AB20-2027FC1B49D3}" srcOrd="2" destOrd="0" parTransId="{3FEC1446-D986-4733-A152-6C3F61E63150}" sibTransId="{D137F66B-2403-402B-9E78-189C55CF66C4}"/>
    <dgm:cxn modelId="{CA554D71-DC6E-4B49-A3A9-3673A406C01B}" type="presOf" srcId="{13D46495-9875-4554-AB20-2027FC1B49D3}" destId="{99BADFD2-A255-4DBD-90B8-4097F194CBB5}" srcOrd="0" destOrd="0" presId="urn:microsoft.com/office/officeart/2005/8/layout/lProcess3"/>
    <dgm:cxn modelId="{57469C76-F1D7-4725-B152-54C0EF67A574}" type="presOf" srcId="{EB6C3977-85DD-446B-B03E-B6F486F5B0E5}" destId="{48A4CAFB-9869-46D8-BE68-66A7180CC0FA}" srcOrd="0" destOrd="0" presId="urn:microsoft.com/office/officeart/2005/8/layout/lProcess3"/>
    <dgm:cxn modelId="{1420AC79-2647-4032-878E-76319A4FA588}" type="presOf" srcId="{83B21F1E-047B-419E-BB46-D77B992EE27C}" destId="{C94CEF25-9F4C-4E61-BD94-308C3FE10509}" srcOrd="0" destOrd="0" presId="urn:microsoft.com/office/officeart/2005/8/layout/lProcess3"/>
    <dgm:cxn modelId="{DBB1DD7C-AA51-4DCE-A260-22F2902BEE67}" type="presOf" srcId="{41BCF988-6279-4302-9184-61EC99B9B032}" destId="{83A38B7E-A68B-423B-AE4F-A0B745889F6C}" srcOrd="0" destOrd="0" presId="urn:microsoft.com/office/officeart/2005/8/layout/lProcess3"/>
    <dgm:cxn modelId="{EDF60882-3981-474A-8696-85115B5F091E}" srcId="{5F24D8F2-3E95-4967-9A83-ADE1D47863A6}" destId="{EB6C3977-85DD-446B-B03E-B6F486F5B0E5}" srcOrd="0" destOrd="0" parTransId="{C60D40D3-0DAD-40A0-8E5D-39F8912DFD10}" sibTransId="{927AB126-B889-4C30-B0B9-96FFF10D3223}"/>
    <dgm:cxn modelId="{57A42D82-77E1-489A-85E5-33C59463F2E5}" type="presOf" srcId="{3DB9E7C4-C719-40A0-84EC-94DC5EBB4663}" destId="{DE9FE217-D4D5-442C-BCB0-5E3C76329A3F}" srcOrd="0" destOrd="0" presId="urn:microsoft.com/office/officeart/2005/8/layout/lProcess3"/>
    <dgm:cxn modelId="{F04EAE82-228F-4E09-9E68-224F5F8B9801}" srcId="{15AEC8B3-4A53-490C-9998-CAFBF3CE17A4}" destId="{4582DC4C-C69D-4351-AF3F-4B14BC5093D3}" srcOrd="0" destOrd="0" parTransId="{3786E14B-EB71-4770-A71E-4E0B5A5BF87E}" sibTransId="{E0C50C5C-22D5-4B29-8A68-4E5C65709782}"/>
    <dgm:cxn modelId="{A5D88292-CE0B-41E6-8113-980CF2035E79}" srcId="{7EC3EBDE-3A10-4259-B45E-BA4B0C87F491}" destId="{5F24D8F2-3E95-4967-9A83-ADE1D47863A6}" srcOrd="1" destOrd="0" parTransId="{08828CC5-1A93-4246-87B1-DCBE1ADEE321}" sibTransId="{713AC085-6FBB-4453-A8D3-10B41FF462E8}"/>
    <dgm:cxn modelId="{5768999E-A9DC-4C52-A44F-E17DA3D6BDD6}" srcId="{7EC3EBDE-3A10-4259-B45E-BA4B0C87F491}" destId="{15AEC8B3-4A53-490C-9998-CAFBF3CE17A4}" srcOrd="3" destOrd="0" parTransId="{7B129F1A-4B44-4CA2-ABB6-ECB56C2BD474}" sibTransId="{3629E1CE-E291-42C1-A0C9-21EBCDCA51ED}"/>
    <dgm:cxn modelId="{5B3466A7-0C33-46DD-BEE5-6CABED493385}" type="presOf" srcId="{3CDB0702-584A-4DD8-8E67-72CD334804ED}" destId="{1A9D4F28-49D7-42AE-9EA6-FC41F7D0E953}" srcOrd="0" destOrd="0" presId="urn:microsoft.com/office/officeart/2005/8/layout/lProcess3"/>
    <dgm:cxn modelId="{2B47ABAE-C16C-4C5A-8693-66CC13494B4B}" srcId="{15AEC8B3-4A53-490C-9998-CAFBF3CE17A4}" destId="{41BCF988-6279-4302-9184-61EC99B9B032}" srcOrd="1" destOrd="0" parTransId="{B72AAEBF-EF2F-46F9-A823-2C0D52A0E432}" sibTransId="{C9C60DD7-D1C5-4791-9C01-A5E72234F54D}"/>
    <dgm:cxn modelId="{EC24DFB7-A7C6-4982-9E5E-4E1B29B25B9C}" type="presOf" srcId="{D325D70A-4A26-4DB5-A82F-05229FBE580B}" destId="{C974352B-C4B2-414B-BA9E-C76AC6E13D71}" srcOrd="0" destOrd="0" presId="urn:microsoft.com/office/officeart/2005/8/layout/lProcess3"/>
    <dgm:cxn modelId="{285AEFBB-8489-44B7-BCF8-CA6503D133F3}" srcId="{7EC3EBDE-3A10-4259-B45E-BA4B0C87F491}" destId="{D7C4E733-1FA1-40C2-AA35-387B8CECB685}" srcOrd="0" destOrd="0" parTransId="{6C5D7EFD-2E6E-46D0-9940-5E11D5C6AFFC}" sibTransId="{AB7DBBD7-0DF6-4BFD-92F6-A0209A5C5B6F}"/>
    <dgm:cxn modelId="{D857A7CD-EABA-46F3-A3E8-938E9486EC4C}" srcId="{D7C4E733-1FA1-40C2-AA35-387B8CECB685}" destId="{3DB9E7C4-C719-40A0-84EC-94DC5EBB4663}" srcOrd="1" destOrd="0" parTransId="{3988CE33-FD52-4FD7-9084-61F094F69137}" sibTransId="{2C19A83F-55B4-42E8-A7A5-16E8C3000E03}"/>
    <dgm:cxn modelId="{57CB97CE-0C10-46C9-A3DF-7A241B1F5598}" srcId="{40BB982B-B15A-43ED-84A2-373CE5B8034F}" destId="{CB716B45-A54B-44C6-903B-0EA44559F925}" srcOrd="0" destOrd="0" parTransId="{D37A4F6B-F97F-42BD-BA27-C5AAEB587955}" sibTransId="{6540C6D4-F947-4B4A-8041-38B4BA396566}"/>
    <dgm:cxn modelId="{4CBD28EF-887D-4035-8678-D27C1B80D608}" type="presOf" srcId="{1A68738D-04FB-4C92-A980-C59315FB8976}" destId="{ACD46A85-FD0D-4412-9497-6A83BE9D8975}" srcOrd="0" destOrd="0" presId="urn:microsoft.com/office/officeart/2005/8/layout/lProcess3"/>
    <dgm:cxn modelId="{35E8C1FD-D4CA-465B-AEEC-4B101DD82E13}" srcId="{13D46495-9875-4554-AB20-2027FC1B49D3}" destId="{B5DDE5BC-574E-44CB-BC48-50069C195D47}" srcOrd="1" destOrd="0" parTransId="{8830135B-E470-499C-A895-D95F1FFD1B24}" sibTransId="{918A6E15-94BF-4657-8FC8-496F82F31B68}"/>
    <dgm:cxn modelId="{120AC35E-0265-43D5-8121-E11CB009BD3F}" type="presParOf" srcId="{2D2614A5-3C9A-4295-924E-ECA7F4705EFE}" destId="{FA9D5C2B-CD0E-4165-8964-76D89F0E6499}" srcOrd="0" destOrd="0" presId="urn:microsoft.com/office/officeart/2005/8/layout/lProcess3"/>
    <dgm:cxn modelId="{6E7B6B05-A60C-4174-A907-98232E6CF0E2}" type="presParOf" srcId="{FA9D5C2B-CD0E-4165-8964-76D89F0E6499}" destId="{2640F4C5-9EE7-4E13-A2C0-DAA3868CC773}" srcOrd="0" destOrd="0" presId="urn:microsoft.com/office/officeart/2005/8/layout/lProcess3"/>
    <dgm:cxn modelId="{292934B9-71A2-49AA-9ECF-771AACBAF3B1}" type="presParOf" srcId="{FA9D5C2B-CD0E-4165-8964-76D89F0E6499}" destId="{75EBD98D-FDA8-47E9-A1D1-D8812FBB692A}" srcOrd="1" destOrd="0" presId="urn:microsoft.com/office/officeart/2005/8/layout/lProcess3"/>
    <dgm:cxn modelId="{306DF982-79A9-410F-A258-C74ED1E79D77}" type="presParOf" srcId="{FA9D5C2B-CD0E-4165-8964-76D89F0E6499}" destId="{1A9D4F28-49D7-42AE-9EA6-FC41F7D0E953}" srcOrd="2" destOrd="0" presId="urn:microsoft.com/office/officeart/2005/8/layout/lProcess3"/>
    <dgm:cxn modelId="{761DD350-793D-4FB4-AEF4-18B5AFF45A66}" type="presParOf" srcId="{FA9D5C2B-CD0E-4165-8964-76D89F0E6499}" destId="{8C27324B-ED56-45CD-B89E-C7CFD6C318DE}" srcOrd="3" destOrd="0" presId="urn:microsoft.com/office/officeart/2005/8/layout/lProcess3"/>
    <dgm:cxn modelId="{83836C99-F91B-4B8E-803B-D3A1C6A70B46}" type="presParOf" srcId="{FA9D5C2B-CD0E-4165-8964-76D89F0E6499}" destId="{DE9FE217-D4D5-442C-BCB0-5E3C76329A3F}" srcOrd="4" destOrd="0" presId="urn:microsoft.com/office/officeart/2005/8/layout/lProcess3"/>
    <dgm:cxn modelId="{BB8D11D0-E916-464E-A8F2-1818D8719626}" type="presParOf" srcId="{2D2614A5-3C9A-4295-924E-ECA7F4705EFE}" destId="{114E7A33-9DA5-4C11-9F58-BBDB74E10DB8}" srcOrd="1" destOrd="0" presId="urn:microsoft.com/office/officeart/2005/8/layout/lProcess3"/>
    <dgm:cxn modelId="{879AAAB0-7AFA-4B61-BEB3-80F4D1858A9A}" type="presParOf" srcId="{2D2614A5-3C9A-4295-924E-ECA7F4705EFE}" destId="{69E11F87-CA18-41D6-A6FF-AF7FB2F0FDBA}" srcOrd="2" destOrd="0" presId="urn:microsoft.com/office/officeart/2005/8/layout/lProcess3"/>
    <dgm:cxn modelId="{A1D9254B-1EEC-434A-98C2-F89FE96457A1}" type="presParOf" srcId="{69E11F87-CA18-41D6-A6FF-AF7FB2F0FDBA}" destId="{D4566B42-3205-4D28-A435-A56334592172}" srcOrd="0" destOrd="0" presId="urn:microsoft.com/office/officeart/2005/8/layout/lProcess3"/>
    <dgm:cxn modelId="{7D4160DD-83ED-41A1-9330-E36BB5812442}" type="presParOf" srcId="{69E11F87-CA18-41D6-A6FF-AF7FB2F0FDBA}" destId="{45D8FE41-600E-47A8-B04D-F4FA7DCC18A1}" srcOrd="1" destOrd="0" presId="urn:microsoft.com/office/officeart/2005/8/layout/lProcess3"/>
    <dgm:cxn modelId="{7CA1F70B-7542-4E1C-85F0-C8843552BCB0}" type="presParOf" srcId="{69E11F87-CA18-41D6-A6FF-AF7FB2F0FDBA}" destId="{48A4CAFB-9869-46D8-BE68-66A7180CC0FA}" srcOrd="2" destOrd="0" presId="urn:microsoft.com/office/officeart/2005/8/layout/lProcess3"/>
    <dgm:cxn modelId="{627A7400-B0C9-4975-81C5-A04BC857EC5E}" type="presParOf" srcId="{69E11F87-CA18-41D6-A6FF-AF7FB2F0FDBA}" destId="{D40B0769-FDA5-4424-83F6-15FBC24E1B56}" srcOrd="3" destOrd="0" presId="urn:microsoft.com/office/officeart/2005/8/layout/lProcess3"/>
    <dgm:cxn modelId="{461EE3E3-3802-4F6D-83DD-0E9415781862}" type="presParOf" srcId="{69E11F87-CA18-41D6-A6FF-AF7FB2F0FDBA}" destId="{ACD46A85-FD0D-4412-9497-6A83BE9D8975}" srcOrd="4" destOrd="0" presId="urn:microsoft.com/office/officeart/2005/8/layout/lProcess3"/>
    <dgm:cxn modelId="{D922FF75-BBD2-4F0D-953C-72822E03E748}" type="presParOf" srcId="{69E11F87-CA18-41D6-A6FF-AF7FB2F0FDBA}" destId="{30EEE405-7E82-4B58-B373-F92CF016ACC1}" srcOrd="5" destOrd="0" presId="urn:microsoft.com/office/officeart/2005/8/layout/lProcess3"/>
    <dgm:cxn modelId="{EDD8FC38-8885-40EB-85E2-A0D3772903BE}" type="presParOf" srcId="{69E11F87-CA18-41D6-A6FF-AF7FB2F0FDBA}" destId="{C974352B-C4B2-414B-BA9E-C76AC6E13D71}" srcOrd="6" destOrd="0" presId="urn:microsoft.com/office/officeart/2005/8/layout/lProcess3"/>
    <dgm:cxn modelId="{A1D31FA9-C4D4-4BB5-9A20-47A27868DF3C}" type="presParOf" srcId="{2D2614A5-3C9A-4295-924E-ECA7F4705EFE}" destId="{F337031A-30ED-4C1E-9F34-8F7C5067C6E5}" srcOrd="3" destOrd="0" presId="urn:microsoft.com/office/officeart/2005/8/layout/lProcess3"/>
    <dgm:cxn modelId="{E7CB55E9-AC75-45CE-A3C6-2FA7655DCCB7}" type="presParOf" srcId="{2D2614A5-3C9A-4295-924E-ECA7F4705EFE}" destId="{F205633D-25B9-4D57-BBA0-2C3C1558470D}" srcOrd="4" destOrd="0" presId="urn:microsoft.com/office/officeart/2005/8/layout/lProcess3"/>
    <dgm:cxn modelId="{212C4E21-47F4-4952-AA98-6BE1283D83FB}" type="presParOf" srcId="{F205633D-25B9-4D57-BBA0-2C3C1558470D}" destId="{99BADFD2-A255-4DBD-90B8-4097F194CBB5}" srcOrd="0" destOrd="0" presId="urn:microsoft.com/office/officeart/2005/8/layout/lProcess3"/>
    <dgm:cxn modelId="{29BCAB4C-9AA7-4343-8081-44837E8B5847}" type="presParOf" srcId="{F205633D-25B9-4D57-BBA0-2C3C1558470D}" destId="{9D9FF2A8-FC97-4508-B624-33937BF7A937}" srcOrd="1" destOrd="0" presId="urn:microsoft.com/office/officeart/2005/8/layout/lProcess3"/>
    <dgm:cxn modelId="{CAB07DEE-B228-4A3F-A9BF-3D363D844069}" type="presParOf" srcId="{F205633D-25B9-4D57-BBA0-2C3C1558470D}" destId="{C94CEF25-9F4C-4E61-BD94-308C3FE10509}" srcOrd="2" destOrd="0" presId="urn:microsoft.com/office/officeart/2005/8/layout/lProcess3"/>
    <dgm:cxn modelId="{A3DECC77-0C67-4DB9-875B-7121EBFA24E6}" type="presParOf" srcId="{F205633D-25B9-4D57-BBA0-2C3C1558470D}" destId="{D1484FBC-2B9F-4D89-9581-E83FBFF3724D}" srcOrd="3" destOrd="0" presId="urn:microsoft.com/office/officeart/2005/8/layout/lProcess3"/>
    <dgm:cxn modelId="{22B0008D-D8C5-4443-ADB2-70FD3E9F3DF2}" type="presParOf" srcId="{F205633D-25B9-4D57-BBA0-2C3C1558470D}" destId="{DA4F3DBF-017E-496E-B55B-19533BDEBDA3}" srcOrd="4" destOrd="0" presId="urn:microsoft.com/office/officeart/2005/8/layout/lProcess3"/>
    <dgm:cxn modelId="{9FA69293-428F-4F98-98EF-C104B5047FF8}" type="presParOf" srcId="{2D2614A5-3C9A-4295-924E-ECA7F4705EFE}" destId="{98C6EBBF-3843-4AB5-83F6-F02FB736C7C1}" srcOrd="5" destOrd="0" presId="urn:microsoft.com/office/officeart/2005/8/layout/lProcess3"/>
    <dgm:cxn modelId="{451DFD4F-A548-473E-A663-A053BAF27026}" type="presParOf" srcId="{2D2614A5-3C9A-4295-924E-ECA7F4705EFE}" destId="{5C4919FD-74A3-48D3-9D2C-88D5E2BE0367}" srcOrd="6" destOrd="0" presId="urn:microsoft.com/office/officeart/2005/8/layout/lProcess3"/>
    <dgm:cxn modelId="{412C6A7E-F27F-4D12-A9A2-0F0E1747E166}" type="presParOf" srcId="{5C4919FD-74A3-48D3-9D2C-88D5E2BE0367}" destId="{59497A1D-BEBD-45B1-837E-57B736910011}" srcOrd="0" destOrd="0" presId="urn:microsoft.com/office/officeart/2005/8/layout/lProcess3"/>
    <dgm:cxn modelId="{0561AC33-DFE9-469C-A1C0-771554E899F9}" type="presParOf" srcId="{5C4919FD-74A3-48D3-9D2C-88D5E2BE0367}" destId="{A0F548E7-2439-4150-9487-8047F525CC60}" srcOrd="1" destOrd="0" presId="urn:microsoft.com/office/officeart/2005/8/layout/lProcess3"/>
    <dgm:cxn modelId="{E72B7FC4-CF62-43F4-BD05-5BDA659E9275}" type="presParOf" srcId="{5C4919FD-74A3-48D3-9D2C-88D5E2BE0367}" destId="{AA94E3B1-1EA4-46EC-9DFE-38A74FACC6A3}" srcOrd="2" destOrd="0" presId="urn:microsoft.com/office/officeart/2005/8/layout/lProcess3"/>
    <dgm:cxn modelId="{317F732F-76D2-4017-AAFB-AD6A110418B6}" type="presParOf" srcId="{5C4919FD-74A3-48D3-9D2C-88D5E2BE0367}" destId="{CD1490E7-B8B6-49A3-8213-50FF5381B006}" srcOrd="3" destOrd="0" presId="urn:microsoft.com/office/officeart/2005/8/layout/lProcess3"/>
    <dgm:cxn modelId="{CFC4ECA5-86F3-4FA7-A230-25D41D0D91FD}" type="presParOf" srcId="{5C4919FD-74A3-48D3-9D2C-88D5E2BE0367}" destId="{83A38B7E-A68B-423B-AE4F-A0B745889F6C}" srcOrd="4" destOrd="0" presId="urn:microsoft.com/office/officeart/2005/8/layout/lProcess3"/>
    <dgm:cxn modelId="{3B890884-731B-4F49-B538-055A26349C34}" type="presParOf" srcId="{5C4919FD-74A3-48D3-9D2C-88D5E2BE0367}" destId="{2E71DFDD-A7A9-4C05-B853-71FB24C37323}" srcOrd="5" destOrd="0" presId="urn:microsoft.com/office/officeart/2005/8/layout/lProcess3"/>
    <dgm:cxn modelId="{82A1DA23-B130-493F-B289-535978FD5FC0}" type="presParOf" srcId="{5C4919FD-74A3-48D3-9D2C-88D5E2BE0367}" destId="{831043D4-BBD9-40E3-8BD9-00C4F2D1A634}" srcOrd="6" destOrd="0" presId="urn:microsoft.com/office/officeart/2005/8/layout/lProcess3"/>
    <dgm:cxn modelId="{BD55EBA6-5D3D-4B62-A0F9-A4EE78DE9211}" type="presParOf" srcId="{5C4919FD-74A3-48D3-9D2C-88D5E2BE0367}" destId="{DBE935D4-A833-4DAD-A726-1C3AE8BAC6C9}" srcOrd="7" destOrd="0" presId="urn:microsoft.com/office/officeart/2005/8/layout/lProcess3"/>
    <dgm:cxn modelId="{3C83315C-9407-43E5-A9D3-B4860BF9DCC8}" type="presParOf" srcId="{5C4919FD-74A3-48D3-9D2C-88D5E2BE0367}" destId="{0D659C39-D217-4B9C-B2B7-D6D3C7851B5E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94C6B86-8AFA-4720-B04E-2605B42FC401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6AC293D-90B8-4A77-BF34-B3AE83C48DA5}">
      <dgm:prSet/>
      <dgm:spPr/>
      <dgm:t>
        <a:bodyPr/>
        <a:lstStyle/>
        <a:p>
          <a:r>
            <a:rPr lang="en-US" dirty="0"/>
            <a:t>The pressure and volume of a gas</a:t>
          </a:r>
        </a:p>
      </dgm:t>
    </dgm:pt>
    <dgm:pt modelId="{486BBC5B-CE77-46D0-ACCA-36E24C3EBB8F}" type="parTrans" cxnId="{ABB3A51F-7B94-40A1-91B0-3FDCDE35E36D}">
      <dgm:prSet/>
      <dgm:spPr/>
      <dgm:t>
        <a:bodyPr/>
        <a:lstStyle/>
        <a:p>
          <a:endParaRPr lang="en-US"/>
        </a:p>
      </dgm:t>
    </dgm:pt>
    <dgm:pt modelId="{D76A9053-189B-45E0-9AD3-D152FCC07294}" type="sibTrans" cxnId="{ABB3A51F-7B94-40A1-91B0-3FDCDE35E36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618E7CC8-E8ED-4359-8167-335C98FCE18B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kumimoji="1" lang="en-US" sz="1600" b="1" i="1" smtClean="0">
                        <a:latin typeface="Cambria Math" panose="02040503050406030204" pitchFamily="18" charset="0"/>
                      </a:rPr>
                      <m:t>𝑷</m:t>
                    </m:r>
                    <m:r>
                      <a:rPr kumimoji="1" lang="en-US" sz="1600" b="1" i="1" baseline="-25000">
                        <a:latin typeface="Cambria Math" panose="02040503050406030204" pitchFamily="18" charset="0"/>
                      </a:rPr>
                      <m:t>𝟏</m:t>
                    </m:r>
                    <m:r>
                      <a:rPr kumimoji="1" lang="en-US" sz="1600" b="1" i="1">
                        <a:latin typeface="Cambria Math" panose="02040503050406030204" pitchFamily="18" charset="0"/>
                      </a:rPr>
                      <m:t>𝑽</m:t>
                    </m:r>
                    <m:r>
                      <a:rPr kumimoji="1" lang="en-US" sz="1600" b="1" i="1" baseline="-25000">
                        <a:latin typeface="Cambria Math" panose="02040503050406030204" pitchFamily="18" charset="0"/>
                      </a:rPr>
                      <m:t>𝟏</m:t>
                    </m:r>
                    <m:r>
                      <a:rPr kumimoji="1" lang="en-US" sz="16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sz="1600" b="1" i="1">
                        <a:latin typeface="Cambria Math" panose="02040503050406030204" pitchFamily="18" charset="0"/>
                      </a:rPr>
                      <m:t>𝑷</m:t>
                    </m:r>
                    <m:r>
                      <a:rPr kumimoji="1" lang="en-US" sz="1600" b="1" i="1" baseline="-25000">
                        <a:latin typeface="Cambria Math" panose="02040503050406030204" pitchFamily="18" charset="0"/>
                      </a:rPr>
                      <m:t>𝟐</m:t>
                    </m:r>
                    <m:r>
                      <a:rPr kumimoji="1" lang="en-US" sz="1600" b="1" i="1">
                        <a:latin typeface="Cambria Math" panose="02040503050406030204" pitchFamily="18" charset="0"/>
                      </a:rPr>
                      <m:t>𝑽</m:t>
                    </m:r>
                    <m:r>
                      <a:rPr kumimoji="1" lang="en-US" sz="1600" b="1" i="1" baseline="-25000">
                        <a:latin typeface="Cambria Math" panose="02040503050406030204" pitchFamily="18" charset="0"/>
                      </a:rPr>
                      <m:t>𝟐</m:t>
                    </m:r>
                  </m:oMath>
                </m:oMathPara>
              </a14:m>
              <a:endParaRPr lang="en-US" sz="1600" b="1" dirty="0"/>
            </a:p>
          </dgm:t>
        </dgm:pt>
      </mc:Choice>
      <mc:Fallback xmlns="">
        <dgm:pt modelId="{618E7CC8-E8ED-4359-8167-335C98FCE18B}">
          <dgm:prSet custT="1"/>
          <dgm:spPr/>
          <dgm:t>
            <a:bodyPr/>
            <a:lstStyle/>
            <a:p>
              <a:r>
                <a:rPr kumimoji="1" lang="en-US" sz="1600" b="1" i="0"/>
                <a:t>𝑷</a:t>
              </a:r>
              <a:r>
                <a:rPr kumimoji="1" lang="en-US" sz="1600" b="1" i="0" baseline="-25000"/>
                <a:t>𝟏</a:t>
              </a:r>
              <a:r>
                <a:rPr kumimoji="1" lang="en-US" sz="1600" b="1" i="0"/>
                <a:t>𝑽</a:t>
              </a:r>
              <a:r>
                <a:rPr kumimoji="1" lang="en-US" sz="1600" b="1" i="0" baseline="-25000"/>
                <a:t>𝟏</a:t>
              </a:r>
              <a:r>
                <a:rPr kumimoji="1" lang="en-US" sz="1600" b="1" i="0"/>
                <a:t>=𝑷</a:t>
              </a:r>
              <a:r>
                <a:rPr kumimoji="1" lang="en-US" sz="1600" b="1" i="0" baseline="-25000"/>
                <a:t>𝟐</a:t>
              </a:r>
              <a:r>
                <a:rPr kumimoji="1" lang="en-US" sz="1600" b="1" i="0"/>
                <a:t>𝑽</a:t>
              </a:r>
              <a:r>
                <a:rPr kumimoji="1" lang="en-US" sz="1600" b="1" i="0" baseline="-25000"/>
                <a:t>𝟐</a:t>
              </a:r>
              <a:endParaRPr lang="en-US" sz="1600" b="1" dirty="0"/>
            </a:p>
          </dgm:t>
        </dgm:pt>
      </mc:Fallback>
    </mc:AlternateContent>
    <dgm:pt modelId="{7015828F-FB9A-4808-8E23-82FCDB8B8422}" type="parTrans" cxnId="{C2BE9F70-7E5F-44D3-976C-A859845949CB}">
      <dgm:prSet/>
      <dgm:spPr/>
      <dgm:t>
        <a:bodyPr/>
        <a:lstStyle/>
        <a:p>
          <a:endParaRPr lang="en-US"/>
        </a:p>
      </dgm:t>
    </dgm:pt>
    <dgm:pt modelId="{8677FB48-F20D-4266-B7D9-50AD8B22169C}" type="sibTrans" cxnId="{C2BE9F70-7E5F-44D3-976C-A859845949CB}">
      <dgm:prSet/>
      <dgm:spPr/>
      <dgm:t>
        <a:bodyPr/>
        <a:lstStyle/>
        <a:p>
          <a:endParaRPr lang="en-US"/>
        </a:p>
      </dgm:t>
    </dgm:pt>
    <dgm:pt modelId="{0A1E4ECF-5277-487D-93AA-F5519F779FEE}">
      <dgm:prSet/>
      <dgm:spPr/>
      <dgm:t>
        <a:bodyPr/>
        <a:lstStyle/>
        <a:p>
          <a:r>
            <a:rPr kumimoji="1" lang="en-US" dirty="0"/>
            <a:t>Where:</a:t>
          </a:r>
          <a:endParaRPr lang="en-US" dirty="0"/>
        </a:p>
      </dgm:t>
    </dgm:pt>
    <dgm:pt modelId="{4DF7136C-2E43-4836-991A-595FA6B245AB}" type="parTrans" cxnId="{85C38984-392D-4353-8030-592892B59478}">
      <dgm:prSet/>
      <dgm:spPr/>
      <dgm:t>
        <a:bodyPr/>
        <a:lstStyle/>
        <a:p>
          <a:endParaRPr lang="en-US"/>
        </a:p>
      </dgm:t>
    </dgm:pt>
    <dgm:pt modelId="{FF1756F9-2A90-4847-B1A7-4A3B6926A93A}" type="sibTrans" cxnId="{85C38984-392D-4353-8030-592892B59478}">
      <dgm:prSet/>
      <dgm:spPr/>
      <dgm:t>
        <a:bodyPr/>
        <a:lstStyle/>
        <a:p>
          <a:endParaRPr lang="en-US"/>
        </a:p>
      </dgm:t>
    </dgm:pt>
    <dgm:pt modelId="{0476F996-00F1-4295-93BC-AEEAEC576FC3}">
      <dgm:prSet/>
      <dgm:spPr/>
      <dgm:t>
        <a:bodyPr/>
        <a:lstStyle/>
        <a:p>
          <a:r>
            <a:rPr kumimoji="1" lang="en-US" dirty="0"/>
            <a:t>P</a:t>
          </a:r>
          <a:r>
            <a:rPr kumimoji="1" lang="en-US" baseline="-25000" dirty="0"/>
            <a:t>1</a:t>
          </a:r>
          <a:r>
            <a:rPr kumimoji="1" lang="en-US" dirty="0"/>
            <a:t> represents the initial pressure</a:t>
          </a:r>
          <a:endParaRPr lang="en-US" dirty="0"/>
        </a:p>
      </dgm:t>
    </dgm:pt>
    <dgm:pt modelId="{DD4599EA-C17C-4E83-BE81-C16421F318AB}" type="parTrans" cxnId="{734C0048-BD9B-49D1-A6D5-4EC59212D4A1}">
      <dgm:prSet/>
      <dgm:spPr/>
      <dgm:t>
        <a:bodyPr/>
        <a:lstStyle/>
        <a:p>
          <a:endParaRPr lang="en-US"/>
        </a:p>
      </dgm:t>
    </dgm:pt>
    <dgm:pt modelId="{321C4742-5F1A-43C8-9A35-C897420CC7FB}" type="sibTrans" cxnId="{734C0048-BD9B-49D1-A6D5-4EC59212D4A1}">
      <dgm:prSet/>
      <dgm:spPr/>
      <dgm:t>
        <a:bodyPr/>
        <a:lstStyle/>
        <a:p>
          <a:endParaRPr lang="en-US"/>
        </a:p>
      </dgm:t>
    </dgm:pt>
    <dgm:pt modelId="{C18B211F-A9FA-4F1E-B933-BE02221E92C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1</a:t>
          </a:r>
          <a:r>
            <a:rPr kumimoji="1" lang="en-US" dirty="0"/>
            <a:t> represents the initial volume,</a:t>
          </a:r>
          <a:endParaRPr lang="en-US" dirty="0"/>
        </a:p>
      </dgm:t>
    </dgm:pt>
    <dgm:pt modelId="{BB9E7522-D66C-4375-9F4C-1778CB20E790}" type="parTrans" cxnId="{D3F415C5-9B01-4BC5-A36A-41694CF03485}">
      <dgm:prSet/>
      <dgm:spPr/>
      <dgm:t>
        <a:bodyPr/>
        <a:lstStyle/>
        <a:p>
          <a:endParaRPr lang="en-US"/>
        </a:p>
      </dgm:t>
    </dgm:pt>
    <dgm:pt modelId="{D83EA58F-42BE-42D8-B99A-EB1BD066C851}" type="sibTrans" cxnId="{D3F415C5-9B01-4BC5-A36A-41694CF03485}">
      <dgm:prSet/>
      <dgm:spPr/>
      <dgm:t>
        <a:bodyPr/>
        <a:lstStyle/>
        <a:p>
          <a:endParaRPr lang="en-US"/>
        </a:p>
      </dgm:t>
    </dgm:pt>
    <dgm:pt modelId="{A10AF092-35A1-4BD7-A638-E1EDC5D20F2A}">
      <dgm:prSet/>
      <dgm:spPr/>
      <dgm:t>
        <a:bodyPr/>
        <a:lstStyle/>
        <a:p>
          <a:r>
            <a:rPr kumimoji="1" lang="en-US" dirty="0"/>
            <a:t>P</a:t>
          </a:r>
          <a:r>
            <a:rPr kumimoji="1" lang="en-US" baseline="-25000" dirty="0"/>
            <a:t>2</a:t>
          </a:r>
          <a:r>
            <a:rPr kumimoji="1" lang="en-US" dirty="0"/>
            <a:t> represents the final pressure</a:t>
          </a:r>
          <a:endParaRPr lang="en-US" dirty="0"/>
        </a:p>
      </dgm:t>
    </dgm:pt>
    <dgm:pt modelId="{DEC05547-4284-4794-8800-D54315D54427}" type="parTrans" cxnId="{DE0C55D8-F80B-469F-A6BE-9D441F4E2099}">
      <dgm:prSet/>
      <dgm:spPr/>
      <dgm:t>
        <a:bodyPr/>
        <a:lstStyle/>
        <a:p>
          <a:endParaRPr lang="en-US"/>
        </a:p>
      </dgm:t>
    </dgm:pt>
    <dgm:pt modelId="{9F1FB2CA-53EE-43A0-8002-3423A8B5DA30}" type="sibTrans" cxnId="{DE0C55D8-F80B-469F-A6BE-9D441F4E2099}">
      <dgm:prSet/>
      <dgm:spPr/>
      <dgm:t>
        <a:bodyPr/>
        <a:lstStyle/>
        <a:p>
          <a:endParaRPr lang="en-US"/>
        </a:p>
      </dgm:t>
    </dgm:pt>
    <dgm:pt modelId="{44534981-5DAF-435D-8381-CA97DDD8CD6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2</a:t>
          </a:r>
          <a:r>
            <a:rPr kumimoji="1" lang="en-US" dirty="0"/>
            <a:t> represents the final volume</a:t>
          </a:r>
          <a:endParaRPr lang="en-US" dirty="0"/>
        </a:p>
      </dgm:t>
    </dgm:pt>
    <dgm:pt modelId="{2831061F-75FE-4CAB-B343-62595B96E295}" type="parTrans" cxnId="{6858947A-3C41-4A83-8421-90CD82D0E620}">
      <dgm:prSet/>
      <dgm:spPr/>
      <dgm:t>
        <a:bodyPr/>
        <a:lstStyle/>
        <a:p>
          <a:endParaRPr lang="en-US"/>
        </a:p>
      </dgm:t>
    </dgm:pt>
    <dgm:pt modelId="{F4DDC3B6-8EF3-4871-83DD-A68FA9B7A132}" type="sibTrans" cxnId="{6858947A-3C41-4A83-8421-90CD82D0E620}">
      <dgm:prSet/>
      <dgm:spPr/>
      <dgm:t>
        <a:bodyPr/>
        <a:lstStyle/>
        <a:p>
          <a:endParaRPr lang="en-US"/>
        </a:p>
      </dgm:t>
    </dgm:pt>
    <dgm:pt modelId="{0DC0C7A9-FD3C-49CD-ACD2-970902538040}">
      <dgm:prSet/>
      <dgm:spPr/>
      <dgm:t>
        <a:bodyPr/>
        <a:lstStyle/>
        <a:p>
          <a:r>
            <a:rPr lang="en-US" dirty="0"/>
            <a:t>And:</a:t>
          </a:r>
        </a:p>
      </dgm:t>
    </dgm:pt>
    <dgm:pt modelId="{CAB8CDE1-623B-4462-AE80-D7CCE32B07EC}" type="parTrans" cxnId="{4F31BBF9-B322-4470-8ACA-E955330E0A4D}">
      <dgm:prSet/>
      <dgm:spPr/>
      <dgm:t>
        <a:bodyPr/>
        <a:lstStyle/>
        <a:p>
          <a:endParaRPr lang="en-US"/>
        </a:p>
      </dgm:t>
    </dgm:pt>
    <dgm:pt modelId="{FE831C46-7BB8-41F0-9212-421F47AFE685}" type="sibTrans" cxnId="{4F31BBF9-B322-4470-8ACA-E955330E0A4D}">
      <dgm:prSet/>
      <dgm:spPr/>
      <dgm:t>
        <a:bodyPr/>
        <a:lstStyle/>
        <a:p>
          <a:endParaRPr lang="en-US"/>
        </a:p>
      </dgm:t>
    </dgm:pt>
    <dgm:pt modelId="{C69A99AC-2C04-4B88-A798-32E09A09292C}">
      <dgm:prSet/>
      <dgm:spPr/>
      <dgm:t>
        <a:bodyPr/>
        <a:lstStyle/>
        <a:p>
          <a:r>
            <a:rPr lang="en-US"/>
            <a:t>are </a:t>
          </a:r>
          <a:r>
            <a:rPr lang="en-US" dirty="0"/>
            <a:t>inversely proportional at constant mass &amp; temp</a:t>
          </a:r>
        </a:p>
      </dgm:t>
    </dgm:pt>
    <dgm:pt modelId="{83F258F0-468E-4E73-8088-1009897C9070}" type="parTrans" cxnId="{04BBDBD0-E1AF-4658-9CB6-3921F608F283}">
      <dgm:prSet/>
      <dgm:spPr/>
      <dgm:t>
        <a:bodyPr/>
        <a:lstStyle/>
        <a:p>
          <a:endParaRPr lang="en-US"/>
        </a:p>
      </dgm:t>
    </dgm:pt>
    <dgm:pt modelId="{B3207E7F-0151-4F52-9BFD-23F79591134F}" type="sibTrans" cxnId="{04BBDBD0-E1AF-4658-9CB6-3921F608F283}">
      <dgm:prSet/>
      <dgm:spPr/>
      <dgm:t>
        <a:bodyPr/>
        <a:lstStyle/>
        <a:p>
          <a:endParaRPr lang="en-US"/>
        </a:p>
      </dgm:t>
    </dgm:pt>
    <dgm:pt modelId="{FF8776EB-4652-45FF-8F16-0BF3AAB223A6}" type="pres">
      <dgm:prSet presAssocID="{794C6B86-8AFA-4720-B04E-2605B42FC40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0C20C12-2B93-4B62-A614-E1B4E1F1E8A4}" type="pres">
      <dgm:prSet presAssocID="{56AC293D-90B8-4A77-BF34-B3AE83C48DA5}" presName="horFlow" presStyleCnt="0"/>
      <dgm:spPr/>
    </dgm:pt>
    <dgm:pt modelId="{944A7A19-AA67-493C-A33E-1BD6CDE4E341}" type="pres">
      <dgm:prSet presAssocID="{56AC293D-90B8-4A77-BF34-B3AE83C48DA5}" presName="bigChev" presStyleLbl="node1" presStyleIdx="0" presStyleCnt="3" custLinFactNeighborX="-23155"/>
      <dgm:spPr/>
    </dgm:pt>
    <dgm:pt modelId="{A4139C1B-7C3F-43EA-A6D8-EBEC1A370218}" type="pres">
      <dgm:prSet presAssocID="{83F258F0-468E-4E73-8088-1009897C9070}" presName="parTrans" presStyleCnt="0"/>
      <dgm:spPr/>
    </dgm:pt>
    <dgm:pt modelId="{72D8AD8B-04DD-4446-892D-0745C6CCA8E4}" type="pres">
      <dgm:prSet presAssocID="{C69A99AC-2C04-4B88-A798-32E09A09292C}" presName="node" presStyleLbl="alignAccFollowNode1" presStyleIdx="0" presStyleCnt="6">
        <dgm:presLayoutVars>
          <dgm:bulletEnabled val="1"/>
        </dgm:presLayoutVars>
      </dgm:prSet>
      <dgm:spPr/>
    </dgm:pt>
    <dgm:pt modelId="{12FBFCDE-477A-4B4E-9CBB-F0DDAD05B8B2}" type="pres">
      <dgm:prSet presAssocID="{B3207E7F-0151-4F52-9BFD-23F79591134F}" presName="sibTrans" presStyleCnt="0"/>
      <dgm:spPr/>
    </dgm:pt>
    <dgm:pt modelId="{EAE3453E-4195-421E-9357-522B545FCF00}" type="pres">
      <dgm:prSet presAssocID="{618E7CC8-E8ED-4359-8167-335C98FCE18B}" presName="node" presStyleLbl="alignAccFollowNode1" presStyleIdx="1" presStyleCnt="6">
        <dgm:presLayoutVars>
          <dgm:bulletEnabled val="1"/>
        </dgm:presLayoutVars>
      </dgm:prSet>
      <dgm:spPr/>
    </dgm:pt>
    <dgm:pt modelId="{195BB43D-C102-46A5-B2C9-571A10A544AF}" type="pres">
      <dgm:prSet presAssocID="{56AC293D-90B8-4A77-BF34-B3AE83C48DA5}" presName="vSp" presStyleCnt="0"/>
      <dgm:spPr/>
    </dgm:pt>
    <dgm:pt modelId="{D06780A9-06EB-46BC-8F14-91357762F15A}" type="pres">
      <dgm:prSet presAssocID="{0A1E4ECF-5277-487D-93AA-F5519F779FEE}" presName="horFlow" presStyleCnt="0"/>
      <dgm:spPr/>
    </dgm:pt>
    <dgm:pt modelId="{550F44FA-A958-4C74-9354-854121E28307}" type="pres">
      <dgm:prSet presAssocID="{0A1E4ECF-5277-487D-93AA-F5519F779FEE}" presName="bigChev" presStyleLbl="node1" presStyleIdx="1" presStyleCnt="3"/>
      <dgm:spPr/>
    </dgm:pt>
    <dgm:pt modelId="{21D2A05F-66B0-44AE-AA59-A4A1DF6AF2FB}" type="pres">
      <dgm:prSet presAssocID="{DD4599EA-C17C-4E83-BE81-C16421F318AB}" presName="parTrans" presStyleCnt="0"/>
      <dgm:spPr/>
    </dgm:pt>
    <dgm:pt modelId="{D8EC47C3-7FDE-47CB-88D3-366EDF1B24EF}" type="pres">
      <dgm:prSet presAssocID="{0476F996-00F1-4295-93BC-AEEAEC576FC3}" presName="node" presStyleLbl="alignAccFollowNode1" presStyleIdx="2" presStyleCnt="6">
        <dgm:presLayoutVars>
          <dgm:bulletEnabled val="1"/>
        </dgm:presLayoutVars>
      </dgm:prSet>
      <dgm:spPr/>
    </dgm:pt>
    <dgm:pt modelId="{657C9BC7-701E-4F74-A10F-BFED73B63A85}" type="pres">
      <dgm:prSet presAssocID="{321C4742-5F1A-43C8-9A35-C897420CC7FB}" presName="sibTrans" presStyleCnt="0"/>
      <dgm:spPr/>
    </dgm:pt>
    <dgm:pt modelId="{E0260AFE-2AB3-464B-A671-A0B434E97E64}" type="pres">
      <dgm:prSet presAssocID="{C18B211F-A9FA-4F1E-B933-BE02221E92C8}" presName="node" presStyleLbl="alignAccFollowNode1" presStyleIdx="3" presStyleCnt="6">
        <dgm:presLayoutVars>
          <dgm:bulletEnabled val="1"/>
        </dgm:presLayoutVars>
      </dgm:prSet>
      <dgm:spPr/>
    </dgm:pt>
    <dgm:pt modelId="{74C26C2A-075D-4E98-991C-0C150054C4F4}" type="pres">
      <dgm:prSet presAssocID="{0A1E4ECF-5277-487D-93AA-F5519F779FEE}" presName="vSp" presStyleCnt="0"/>
      <dgm:spPr/>
    </dgm:pt>
    <dgm:pt modelId="{48EED034-61FC-4085-9AEB-445E55F24D3E}" type="pres">
      <dgm:prSet presAssocID="{0DC0C7A9-FD3C-49CD-ACD2-970902538040}" presName="horFlow" presStyleCnt="0"/>
      <dgm:spPr/>
    </dgm:pt>
    <dgm:pt modelId="{83838F5A-CF7B-4FC9-A8E2-98525BE7AF4B}" type="pres">
      <dgm:prSet presAssocID="{0DC0C7A9-FD3C-49CD-ACD2-970902538040}" presName="bigChev" presStyleLbl="node1" presStyleIdx="2" presStyleCnt="3"/>
      <dgm:spPr/>
    </dgm:pt>
    <dgm:pt modelId="{7CCF0202-180B-4C6B-BABA-5760990E49C7}" type="pres">
      <dgm:prSet presAssocID="{DEC05547-4284-4794-8800-D54315D54427}" presName="parTrans" presStyleCnt="0"/>
      <dgm:spPr/>
    </dgm:pt>
    <dgm:pt modelId="{3363DF10-DDA7-47AB-8E4B-2877AED7B978}" type="pres">
      <dgm:prSet presAssocID="{A10AF092-35A1-4BD7-A638-E1EDC5D20F2A}" presName="node" presStyleLbl="alignAccFollowNode1" presStyleIdx="4" presStyleCnt="6">
        <dgm:presLayoutVars>
          <dgm:bulletEnabled val="1"/>
        </dgm:presLayoutVars>
      </dgm:prSet>
      <dgm:spPr/>
    </dgm:pt>
    <dgm:pt modelId="{AECC21CB-839A-4774-A636-2C6B4C03E772}" type="pres">
      <dgm:prSet presAssocID="{9F1FB2CA-53EE-43A0-8002-3423A8B5DA30}" presName="sibTrans" presStyleCnt="0"/>
      <dgm:spPr/>
    </dgm:pt>
    <dgm:pt modelId="{1FA1D8B0-A28D-4170-8109-CED545514937}" type="pres">
      <dgm:prSet presAssocID="{44534981-5DAF-435D-8381-CA97DDD8CD68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1FFD1313-B78E-4F94-AEE0-3462069E35BE}" type="presOf" srcId="{44534981-5DAF-435D-8381-CA97DDD8CD68}" destId="{1FA1D8B0-A28D-4170-8109-CED545514937}" srcOrd="0" destOrd="0" presId="urn:microsoft.com/office/officeart/2005/8/layout/lProcess3"/>
    <dgm:cxn modelId="{ABB3A51F-7B94-40A1-91B0-3FDCDE35E36D}" srcId="{794C6B86-8AFA-4720-B04E-2605B42FC401}" destId="{56AC293D-90B8-4A77-BF34-B3AE83C48DA5}" srcOrd="0" destOrd="0" parTransId="{486BBC5B-CE77-46D0-ACCA-36E24C3EBB8F}" sibTransId="{D76A9053-189B-45E0-9AD3-D152FCC07294}"/>
    <dgm:cxn modelId="{DEA6A62C-B021-4FDC-B1D7-B9ABC8F65815}" type="presOf" srcId="{56AC293D-90B8-4A77-BF34-B3AE83C48DA5}" destId="{944A7A19-AA67-493C-A33E-1BD6CDE4E341}" srcOrd="0" destOrd="0" presId="urn:microsoft.com/office/officeart/2005/8/layout/lProcess3"/>
    <dgm:cxn modelId="{734C0048-BD9B-49D1-A6D5-4EC59212D4A1}" srcId="{0A1E4ECF-5277-487D-93AA-F5519F779FEE}" destId="{0476F996-00F1-4295-93BC-AEEAEC576FC3}" srcOrd="0" destOrd="0" parTransId="{DD4599EA-C17C-4E83-BE81-C16421F318AB}" sibTransId="{321C4742-5F1A-43C8-9A35-C897420CC7FB}"/>
    <dgm:cxn modelId="{A588DB4E-EF3B-4E13-A16A-D335A9574B8B}" type="presOf" srcId="{0A1E4ECF-5277-487D-93AA-F5519F779FEE}" destId="{550F44FA-A958-4C74-9354-854121E28307}" srcOrd="0" destOrd="0" presId="urn:microsoft.com/office/officeart/2005/8/layout/lProcess3"/>
    <dgm:cxn modelId="{C2BE9F70-7E5F-44D3-976C-A859845949CB}" srcId="{56AC293D-90B8-4A77-BF34-B3AE83C48DA5}" destId="{618E7CC8-E8ED-4359-8167-335C98FCE18B}" srcOrd="1" destOrd="0" parTransId="{7015828F-FB9A-4808-8E23-82FCDB8B8422}" sibTransId="{8677FB48-F20D-4266-B7D9-50AD8B22169C}"/>
    <dgm:cxn modelId="{451F7B74-1B94-43CA-A372-FDBE08C3C921}" type="presOf" srcId="{A10AF092-35A1-4BD7-A638-E1EDC5D20F2A}" destId="{3363DF10-DDA7-47AB-8E4B-2877AED7B978}" srcOrd="0" destOrd="0" presId="urn:microsoft.com/office/officeart/2005/8/layout/lProcess3"/>
    <dgm:cxn modelId="{D8B2BF76-9DED-4F07-959B-E90FA219B98B}" type="presOf" srcId="{0476F996-00F1-4295-93BC-AEEAEC576FC3}" destId="{D8EC47C3-7FDE-47CB-88D3-366EDF1B24EF}" srcOrd="0" destOrd="0" presId="urn:microsoft.com/office/officeart/2005/8/layout/lProcess3"/>
    <dgm:cxn modelId="{6858947A-3C41-4A83-8421-90CD82D0E620}" srcId="{0DC0C7A9-FD3C-49CD-ACD2-970902538040}" destId="{44534981-5DAF-435D-8381-CA97DDD8CD68}" srcOrd="1" destOrd="0" parTransId="{2831061F-75FE-4CAB-B343-62595B96E295}" sibTransId="{F4DDC3B6-8EF3-4871-83DD-A68FA9B7A132}"/>
    <dgm:cxn modelId="{85C38984-392D-4353-8030-592892B59478}" srcId="{794C6B86-8AFA-4720-B04E-2605B42FC401}" destId="{0A1E4ECF-5277-487D-93AA-F5519F779FEE}" srcOrd="1" destOrd="0" parTransId="{4DF7136C-2E43-4836-991A-595FA6B245AB}" sibTransId="{FF1756F9-2A90-4847-B1A7-4A3B6926A93A}"/>
    <dgm:cxn modelId="{52863299-1F3B-4FA4-BB98-1AAF70DB6A3B}" type="presOf" srcId="{C69A99AC-2C04-4B88-A798-32E09A09292C}" destId="{72D8AD8B-04DD-4446-892D-0745C6CCA8E4}" srcOrd="0" destOrd="0" presId="urn:microsoft.com/office/officeart/2005/8/layout/lProcess3"/>
    <dgm:cxn modelId="{B017C69F-12CA-4837-BEDE-FB08453F9A9F}" type="presOf" srcId="{794C6B86-8AFA-4720-B04E-2605B42FC401}" destId="{FF8776EB-4652-45FF-8F16-0BF3AAB223A6}" srcOrd="0" destOrd="0" presId="urn:microsoft.com/office/officeart/2005/8/layout/lProcess3"/>
    <dgm:cxn modelId="{D06A9AB9-F72F-4650-8244-E5768593F26F}" type="presOf" srcId="{C18B211F-A9FA-4F1E-B933-BE02221E92C8}" destId="{E0260AFE-2AB3-464B-A671-A0B434E97E64}" srcOrd="0" destOrd="0" presId="urn:microsoft.com/office/officeart/2005/8/layout/lProcess3"/>
    <dgm:cxn modelId="{5D34ACBB-7159-4F6F-8175-CE60F3BDA667}" type="presOf" srcId="{0DC0C7A9-FD3C-49CD-ACD2-970902538040}" destId="{83838F5A-CF7B-4FC9-A8E2-98525BE7AF4B}" srcOrd="0" destOrd="0" presId="urn:microsoft.com/office/officeart/2005/8/layout/lProcess3"/>
    <dgm:cxn modelId="{D3F415C5-9B01-4BC5-A36A-41694CF03485}" srcId="{0A1E4ECF-5277-487D-93AA-F5519F779FEE}" destId="{C18B211F-A9FA-4F1E-B933-BE02221E92C8}" srcOrd="1" destOrd="0" parTransId="{BB9E7522-D66C-4375-9F4C-1778CB20E790}" sibTransId="{D83EA58F-42BE-42D8-B99A-EB1BD066C851}"/>
    <dgm:cxn modelId="{04BBDBD0-E1AF-4658-9CB6-3921F608F283}" srcId="{56AC293D-90B8-4A77-BF34-B3AE83C48DA5}" destId="{C69A99AC-2C04-4B88-A798-32E09A09292C}" srcOrd="0" destOrd="0" parTransId="{83F258F0-468E-4E73-8088-1009897C9070}" sibTransId="{B3207E7F-0151-4F52-9BFD-23F79591134F}"/>
    <dgm:cxn modelId="{DE0C55D8-F80B-469F-A6BE-9D441F4E2099}" srcId="{0DC0C7A9-FD3C-49CD-ACD2-970902538040}" destId="{A10AF092-35A1-4BD7-A638-E1EDC5D20F2A}" srcOrd="0" destOrd="0" parTransId="{DEC05547-4284-4794-8800-D54315D54427}" sibTransId="{9F1FB2CA-53EE-43A0-8002-3423A8B5DA30}"/>
    <dgm:cxn modelId="{D01E2EE7-11CA-4B73-9380-82E907E42E16}" type="presOf" srcId="{618E7CC8-E8ED-4359-8167-335C98FCE18B}" destId="{EAE3453E-4195-421E-9357-522B545FCF00}" srcOrd="0" destOrd="0" presId="urn:microsoft.com/office/officeart/2005/8/layout/lProcess3"/>
    <dgm:cxn modelId="{4F31BBF9-B322-4470-8ACA-E955330E0A4D}" srcId="{794C6B86-8AFA-4720-B04E-2605B42FC401}" destId="{0DC0C7A9-FD3C-49CD-ACD2-970902538040}" srcOrd="2" destOrd="0" parTransId="{CAB8CDE1-623B-4462-AE80-D7CCE32B07EC}" sibTransId="{FE831C46-7BB8-41F0-9212-421F47AFE685}"/>
    <dgm:cxn modelId="{3206A28D-4C9F-40C4-B129-5C4B37CCC8CD}" type="presParOf" srcId="{FF8776EB-4652-45FF-8F16-0BF3AAB223A6}" destId="{C0C20C12-2B93-4B62-A614-E1B4E1F1E8A4}" srcOrd="0" destOrd="0" presId="urn:microsoft.com/office/officeart/2005/8/layout/lProcess3"/>
    <dgm:cxn modelId="{54F6D2CD-4F79-4C2D-991A-9B00731C35E5}" type="presParOf" srcId="{C0C20C12-2B93-4B62-A614-E1B4E1F1E8A4}" destId="{944A7A19-AA67-493C-A33E-1BD6CDE4E341}" srcOrd="0" destOrd="0" presId="urn:microsoft.com/office/officeart/2005/8/layout/lProcess3"/>
    <dgm:cxn modelId="{ADE3BDAF-B384-4794-B52B-2414E4423F9C}" type="presParOf" srcId="{C0C20C12-2B93-4B62-A614-E1B4E1F1E8A4}" destId="{A4139C1B-7C3F-43EA-A6D8-EBEC1A370218}" srcOrd="1" destOrd="0" presId="urn:microsoft.com/office/officeart/2005/8/layout/lProcess3"/>
    <dgm:cxn modelId="{28CDDD64-C4CC-4B9C-9198-C237C6ABAE34}" type="presParOf" srcId="{C0C20C12-2B93-4B62-A614-E1B4E1F1E8A4}" destId="{72D8AD8B-04DD-4446-892D-0745C6CCA8E4}" srcOrd="2" destOrd="0" presId="urn:microsoft.com/office/officeart/2005/8/layout/lProcess3"/>
    <dgm:cxn modelId="{DD682482-C9D4-4A81-8255-0267AEFAF8F6}" type="presParOf" srcId="{C0C20C12-2B93-4B62-A614-E1B4E1F1E8A4}" destId="{12FBFCDE-477A-4B4E-9CBB-F0DDAD05B8B2}" srcOrd="3" destOrd="0" presId="urn:microsoft.com/office/officeart/2005/8/layout/lProcess3"/>
    <dgm:cxn modelId="{C77DFB65-1B12-4012-80E0-6A39AC83F155}" type="presParOf" srcId="{C0C20C12-2B93-4B62-A614-E1B4E1F1E8A4}" destId="{EAE3453E-4195-421E-9357-522B545FCF00}" srcOrd="4" destOrd="0" presId="urn:microsoft.com/office/officeart/2005/8/layout/lProcess3"/>
    <dgm:cxn modelId="{24891212-D176-475E-8460-84B4E8985AB5}" type="presParOf" srcId="{FF8776EB-4652-45FF-8F16-0BF3AAB223A6}" destId="{195BB43D-C102-46A5-B2C9-571A10A544AF}" srcOrd="1" destOrd="0" presId="urn:microsoft.com/office/officeart/2005/8/layout/lProcess3"/>
    <dgm:cxn modelId="{C15AD4E2-04A2-4280-BA1D-52EDE60477F6}" type="presParOf" srcId="{FF8776EB-4652-45FF-8F16-0BF3AAB223A6}" destId="{D06780A9-06EB-46BC-8F14-91357762F15A}" srcOrd="2" destOrd="0" presId="urn:microsoft.com/office/officeart/2005/8/layout/lProcess3"/>
    <dgm:cxn modelId="{BEFEBEC5-AF37-4745-A478-F022613B4D2C}" type="presParOf" srcId="{D06780A9-06EB-46BC-8F14-91357762F15A}" destId="{550F44FA-A958-4C74-9354-854121E28307}" srcOrd="0" destOrd="0" presId="urn:microsoft.com/office/officeart/2005/8/layout/lProcess3"/>
    <dgm:cxn modelId="{90BECFE3-816F-406C-AF6E-C7951BDC3BBF}" type="presParOf" srcId="{D06780A9-06EB-46BC-8F14-91357762F15A}" destId="{21D2A05F-66B0-44AE-AA59-A4A1DF6AF2FB}" srcOrd="1" destOrd="0" presId="urn:microsoft.com/office/officeart/2005/8/layout/lProcess3"/>
    <dgm:cxn modelId="{1C93BC9A-61E4-41B5-8016-9E0F9F1C10B9}" type="presParOf" srcId="{D06780A9-06EB-46BC-8F14-91357762F15A}" destId="{D8EC47C3-7FDE-47CB-88D3-366EDF1B24EF}" srcOrd="2" destOrd="0" presId="urn:microsoft.com/office/officeart/2005/8/layout/lProcess3"/>
    <dgm:cxn modelId="{8F6A6696-8B40-447C-96FA-5297305F404F}" type="presParOf" srcId="{D06780A9-06EB-46BC-8F14-91357762F15A}" destId="{657C9BC7-701E-4F74-A10F-BFED73B63A85}" srcOrd="3" destOrd="0" presId="urn:microsoft.com/office/officeart/2005/8/layout/lProcess3"/>
    <dgm:cxn modelId="{03063E7E-55AF-4175-990A-47E20BF24145}" type="presParOf" srcId="{D06780A9-06EB-46BC-8F14-91357762F15A}" destId="{E0260AFE-2AB3-464B-A671-A0B434E97E64}" srcOrd="4" destOrd="0" presId="urn:microsoft.com/office/officeart/2005/8/layout/lProcess3"/>
    <dgm:cxn modelId="{164F30F8-94A6-4585-B124-36FB291D8942}" type="presParOf" srcId="{FF8776EB-4652-45FF-8F16-0BF3AAB223A6}" destId="{74C26C2A-075D-4E98-991C-0C150054C4F4}" srcOrd="3" destOrd="0" presId="urn:microsoft.com/office/officeart/2005/8/layout/lProcess3"/>
    <dgm:cxn modelId="{123CFCE2-E7A4-4369-8471-DB7DF38D5BA9}" type="presParOf" srcId="{FF8776EB-4652-45FF-8F16-0BF3AAB223A6}" destId="{48EED034-61FC-4085-9AEB-445E55F24D3E}" srcOrd="4" destOrd="0" presId="urn:microsoft.com/office/officeart/2005/8/layout/lProcess3"/>
    <dgm:cxn modelId="{7EDEFA93-7D72-4908-A623-7C14BAF4735A}" type="presParOf" srcId="{48EED034-61FC-4085-9AEB-445E55F24D3E}" destId="{83838F5A-CF7B-4FC9-A8E2-98525BE7AF4B}" srcOrd="0" destOrd="0" presId="urn:microsoft.com/office/officeart/2005/8/layout/lProcess3"/>
    <dgm:cxn modelId="{0B76F304-B0E6-48B7-B727-46AC908CD507}" type="presParOf" srcId="{48EED034-61FC-4085-9AEB-445E55F24D3E}" destId="{7CCF0202-180B-4C6B-BABA-5760990E49C7}" srcOrd="1" destOrd="0" presId="urn:microsoft.com/office/officeart/2005/8/layout/lProcess3"/>
    <dgm:cxn modelId="{0318846A-7192-4EBB-8E51-C555AF1800C3}" type="presParOf" srcId="{48EED034-61FC-4085-9AEB-445E55F24D3E}" destId="{3363DF10-DDA7-47AB-8E4B-2877AED7B978}" srcOrd="2" destOrd="0" presId="urn:microsoft.com/office/officeart/2005/8/layout/lProcess3"/>
    <dgm:cxn modelId="{FB2193EF-E1D5-4074-8EAF-4AEA4F562A56}" type="presParOf" srcId="{48EED034-61FC-4085-9AEB-445E55F24D3E}" destId="{AECC21CB-839A-4774-A636-2C6B4C03E772}" srcOrd="3" destOrd="0" presId="urn:microsoft.com/office/officeart/2005/8/layout/lProcess3"/>
    <dgm:cxn modelId="{732E753F-B86B-409D-9BCD-F9ECE3C7F25B}" type="presParOf" srcId="{48EED034-61FC-4085-9AEB-445E55F24D3E}" destId="{1FA1D8B0-A28D-4170-8109-CED54551493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4C6B86-8AFA-4720-B04E-2605B42FC401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6AC293D-90B8-4A77-BF34-B3AE83C48DA5}">
      <dgm:prSet/>
      <dgm:spPr/>
      <dgm:t>
        <a:bodyPr/>
        <a:lstStyle/>
        <a:p>
          <a:r>
            <a:rPr lang="en-US" dirty="0"/>
            <a:t>The pressure and volume of a gas</a:t>
          </a:r>
        </a:p>
      </dgm:t>
    </dgm:pt>
    <dgm:pt modelId="{486BBC5B-CE77-46D0-ACCA-36E24C3EBB8F}" type="parTrans" cxnId="{ABB3A51F-7B94-40A1-91B0-3FDCDE35E36D}">
      <dgm:prSet/>
      <dgm:spPr/>
      <dgm:t>
        <a:bodyPr/>
        <a:lstStyle/>
        <a:p>
          <a:endParaRPr lang="en-US"/>
        </a:p>
      </dgm:t>
    </dgm:pt>
    <dgm:pt modelId="{D76A9053-189B-45E0-9AD3-D152FCC07294}" type="sibTrans" cxnId="{ABB3A51F-7B94-40A1-91B0-3FDCDE35E36D}">
      <dgm:prSet/>
      <dgm:spPr/>
      <dgm:t>
        <a:bodyPr/>
        <a:lstStyle/>
        <a:p>
          <a:endParaRPr lang="en-US"/>
        </a:p>
      </dgm:t>
    </dgm:pt>
    <dgm:pt modelId="{618E7CC8-E8ED-4359-8167-335C98FCE18B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015828F-FB9A-4808-8E23-82FCDB8B8422}" type="parTrans" cxnId="{C2BE9F70-7E5F-44D3-976C-A859845949CB}">
      <dgm:prSet/>
      <dgm:spPr/>
      <dgm:t>
        <a:bodyPr/>
        <a:lstStyle/>
        <a:p>
          <a:endParaRPr lang="en-US"/>
        </a:p>
      </dgm:t>
    </dgm:pt>
    <dgm:pt modelId="{8677FB48-F20D-4266-B7D9-50AD8B22169C}" type="sibTrans" cxnId="{C2BE9F70-7E5F-44D3-976C-A859845949CB}">
      <dgm:prSet/>
      <dgm:spPr/>
      <dgm:t>
        <a:bodyPr/>
        <a:lstStyle/>
        <a:p>
          <a:endParaRPr lang="en-US"/>
        </a:p>
      </dgm:t>
    </dgm:pt>
    <dgm:pt modelId="{0A1E4ECF-5277-487D-93AA-F5519F779FEE}">
      <dgm:prSet/>
      <dgm:spPr/>
      <dgm:t>
        <a:bodyPr/>
        <a:lstStyle/>
        <a:p>
          <a:r>
            <a:rPr kumimoji="1" lang="en-US" dirty="0"/>
            <a:t>Where:</a:t>
          </a:r>
          <a:endParaRPr lang="en-US" dirty="0"/>
        </a:p>
      </dgm:t>
    </dgm:pt>
    <dgm:pt modelId="{4DF7136C-2E43-4836-991A-595FA6B245AB}" type="parTrans" cxnId="{85C38984-392D-4353-8030-592892B59478}">
      <dgm:prSet/>
      <dgm:spPr/>
      <dgm:t>
        <a:bodyPr/>
        <a:lstStyle/>
        <a:p>
          <a:endParaRPr lang="en-US"/>
        </a:p>
      </dgm:t>
    </dgm:pt>
    <dgm:pt modelId="{FF1756F9-2A90-4847-B1A7-4A3B6926A93A}" type="sibTrans" cxnId="{85C38984-392D-4353-8030-592892B59478}">
      <dgm:prSet/>
      <dgm:spPr/>
      <dgm:t>
        <a:bodyPr/>
        <a:lstStyle/>
        <a:p>
          <a:endParaRPr lang="en-US"/>
        </a:p>
      </dgm:t>
    </dgm:pt>
    <dgm:pt modelId="{0476F996-00F1-4295-93BC-AEEAEC576FC3}">
      <dgm:prSet/>
      <dgm:spPr/>
      <dgm:t>
        <a:bodyPr/>
        <a:lstStyle/>
        <a:p>
          <a:r>
            <a:rPr kumimoji="1" lang="en-US" dirty="0"/>
            <a:t>P</a:t>
          </a:r>
          <a:r>
            <a:rPr kumimoji="1" lang="en-US" baseline="-25000" dirty="0"/>
            <a:t>1</a:t>
          </a:r>
          <a:r>
            <a:rPr kumimoji="1" lang="en-US" dirty="0"/>
            <a:t> represents the initial pressure</a:t>
          </a:r>
          <a:endParaRPr lang="en-US" dirty="0"/>
        </a:p>
      </dgm:t>
    </dgm:pt>
    <dgm:pt modelId="{DD4599EA-C17C-4E83-BE81-C16421F318AB}" type="parTrans" cxnId="{734C0048-BD9B-49D1-A6D5-4EC59212D4A1}">
      <dgm:prSet/>
      <dgm:spPr/>
      <dgm:t>
        <a:bodyPr/>
        <a:lstStyle/>
        <a:p>
          <a:endParaRPr lang="en-US"/>
        </a:p>
      </dgm:t>
    </dgm:pt>
    <dgm:pt modelId="{321C4742-5F1A-43C8-9A35-C897420CC7FB}" type="sibTrans" cxnId="{734C0048-BD9B-49D1-A6D5-4EC59212D4A1}">
      <dgm:prSet/>
      <dgm:spPr/>
      <dgm:t>
        <a:bodyPr/>
        <a:lstStyle/>
        <a:p>
          <a:endParaRPr lang="en-US"/>
        </a:p>
      </dgm:t>
    </dgm:pt>
    <dgm:pt modelId="{C18B211F-A9FA-4F1E-B933-BE02221E92C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1</a:t>
          </a:r>
          <a:r>
            <a:rPr kumimoji="1" lang="en-US" dirty="0"/>
            <a:t> represents the initial volume,</a:t>
          </a:r>
          <a:endParaRPr lang="en-US" dirty="0"/>
        </a:p>
      </dgm:t>
    </dgm:pt>
    <dgm:pt modelId="{BB9E7522-D66C-4375-9F4C-1778CB20E790}" type="parTrans" cxnId="{D3F415C5-9B01-4BC5-A36A-41694CF03485}">
      <dgm:prSet/>
      <dgm:spPr/>
      <dgm:t>
        <a:bodyPr/>
        <a:lstStyle/>
        <a:p>
          <a:endParaRPr lang="en-US"/>
        </a:p>
      </dgm:t>
    </dgm:pt>
    <dgm:pt modelId="{D83EA58F-42BE-42D8-B99A-EB1BD066C851}" type="sibTrans" cxnId="{D3F415C5-9B01-4BC5-A36A-41694CF03485}">
      <dgm:prSet/>
      <dgm:spPr/>
      <dgm:t>
        <a:bodyPr/>
        <a:lstStyle/>
        <a:p>
          <a:endParaRPr lang="en-US"/>
        </a:p>
      </dgm:t>
    </dgm:pt>
    <dgm:pt modelId="{A10AF092-35A1-4BD7-A638-E1EDC5D20F2A}">
      <dgm:prSet/>
      <dgm:spPr/>
      <dgm:t>
        <a:bodyPr/>
        <a:lstStyle/>
        <a:p>
          <a:r>
            <a:rPr kumimoji="1" lang="en-US" dirty="0"/>
            <a:t>P</a:t>
          </a:r>
          <a:r>
            <a:rPr kumimoji="1" lang="en-US" baseline="-25000" dirty="0"/>
            <a:t>2</a:t>
          </a:r>
          <a:r>
            <a:rPr kumimoji="1" lang="en-US" dirty="0"/>
            <a:t> represents the final pressure</a:t>
          </a:r>
          <a:endParaRPr lang="en-US" dirty="0"/>
        </a:p>
      </dgm:t>
    </dgm:pt>
    <dgm:pt modelId="{DEC05547-4284-4794-8800-D54315D54427}" type="parTrans" cxnId="{DE0C55D8-F80B-469F-A6BE-9D441F4E2099}">
      <dgm:prSet/>
      <dgm:spPr/>
      <dgm:t>
        <a:bodyPr/>
        <a:lstStyle/>
        <a:p>
          <a:endParaRPr lang="en-US"/>
        </a:p>
      </dgm:t>
    </dgm:pt>
    <dgm:pt modelId="{9F1FB2CA-53EE-43A0-8002-3423A8B5DA30}" type="sibTrans" cxnId="{DE0C55D8-F80B-469F-A6BE-9D441F4E2099}">
      <dgm:prSet/>
      <dgm:spPr/>
      <dgm:t>
        <a:bodyPr/>
        <a:lstStyle/>
        <a:p>
          <a:endParaRPr lang="en-US"/>
        </a:p>
      </dgm:t>
    </dgm:pt>
    <dgm:pt modelId="{44534981-5DAF-435D-8381-CA97DDD8CD6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2</a:t>
          </a:r>
          <a:r>
            <a:rPr kumimoji="1" lang="en-US" dirty="0"/>
            <a:t> represents the final volume</a:t>
          </a:r>
          <a:endParaRPr lang="en-US" dirty="0"/>
        </a:p>
      </dgm:t>
    </dgm:pt>
    <dgm:pt modelId="{2831061F-75FE-4CAB-B343-62595B96E295}" type="parTrans" cxnId="{6858947A-3C41-4A83-8421-90CD82D0E620}">
      <dgm:prSet/>
      <dgm:spPr/>
      <dgm:t>
        <a:bodyPr/>
        <a:lstStyle/>
        <a:p>
          <a:endParaRPr lang="en-US"/>
        </a:p>
      </dgm:t>
    </dgm:pt>
    <dgm:pt modelId="{F4DDC3B6-8EF3-4871-83DD-A68FA9B7A132}" type="sibTrans" cxnId="{6858947A-3C41-4A83-8421-90CD82D0E620}">
      <dgm:prSet/>
      <dgm:spPr/>
      <dgm:t>
        <a:bodyPr/>
        <a:lstStyle/>
        <a:p>
          <a:endParaRPr lang="en-US"/>
        </a:p>
      </dgm:t>
    </dgm:pt>
    <dgm:pt modelId="{0DC0C7A9-FD3C-49CD-ACD2-970902538040}">
      <dgm:prSet/>
      <dgm:spPr/>
      <dgm:t>
        <a:bodyPr/>
        <a:lstStyle/>
        <a:p>
          <a:r>
            <a:rPr lang="en-US" dirty="0"/>
            <a:t>And:</a:t>
          </a:r>
        </a:p>
      </dgm:t>
    </dgm:pt>
    <dgm:pt modelId="{CAB8CDE1-623B-4462-AE80-D7CCE32B07EC}" type="parTrans" cxnId="{4F31BBF9-B322-4470-8ACA-E955330E0A4D}">
      <dgm:prSet/>
      <dgm:spPr/>
      <dgm:t>
        <a:bodyPr/>
        <a:lstStyle/>
        <a:p>
          <a:endParaRPr lang="en-US"/>
        </a:p>
      </dgm:t>
    </dgm:pt>
    <dgm:pt modelId="{FE831C46-7BB8-41F0-9212-421F47AFE685}" type="sibTrans" cxnId="{4F31BBF9-B322-4470-8ACA-E955330E0A4D}">
      <dgm:prSet/>
      <dgm:spPr/>
      <dgm:t>
        <a:bodyPr/>
        <a:lstStyle/>
        <a:p>
          <a:endParaRPr lang="en-US"/>
        </a:p>
      </dgm:t>
    </dgm:pt>
    <dgm:pt modelId="{C69A99AC-2C04-4B88-A798-32E09A09292C}">
      <dgm:prSet/>
      <dgm:spPr/>
      <dgm:t>
        <a:bodyPr/>
        <a:lstStyle/>
        <a:p>
          <a:r>
            <a:rPr lang="en-US"/>
            <a:t>are </a:t>
          </a:r>
          <a:r>
            <a:rPr lang="en-US" dirty="0"/>
            <a:t>inversely proportional at constant mass &amp; temp</a:t>
          </a:r>
        </a:p>
      </dgm:t>
    </dgm:pt>
    <dgm:pt modelId="{83F258F0-468E-4E73-8088-1009897C9070}" type="parTrans" cxnId="{04BBDBD0-E1AF-4658-9CB6-3921F608F283}">
      <dgm:prSet/>
      <dgm:spPr/>
      <dgm:t>
        <a:bodyPr/>
        <a:lstStyle/>
        <a:p>
          <a:endParaRPr lang="en-US"/>
        </a:p>
      </dgm:t>
    </dgm:pt>
    <dgm:pt modelId="{B3207E7F-0151-4F52-9BFD-23F79591134F}" type="sibTrans" cxnId="{04BBDBD0-E1AF-4658-9CB6-3921F608F283}">
      <dgm:prSet/>
      <dgm:spPr/>
      <dgm:t>
        <a:bodyPr/>
        <a:lstStyle/>
        <a:p>
          <a:endParaRPr lang="en-US"/>
        </a:p>
      </dgm:t>
    </dgm:pt>
    <dgm:pt modelId="{FF8776EB-4652-45FF-8F16-0BF3AAB223A6}" type="pres">
      <dgm:prSet presAssocID="{794C6B86-8AFA-4720-B04E-2605B42FC40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0C20C12-2B93-4B62-A614-E1B4E1F1E8A4}" type="pres">
      <dgm:prSet presAssocID="{56AC293D-90B8-4A77-BF34-B3AE83C48DA5}" presName="horFlow" presStyleCnt="0"/>
      <dgm:spPr/>
    </dgm:pt>
    <dgm:pt modelId="{944A7A19-AA67-493C-A33E-1BD6CDE4E341}" type="pres">
      <dgm:prSet presAssocID="{56AC293D-90B8-4A77-BF34-B3AE83C48DA5}" presName="bigChev" presStyleLbl="node1" presStyleIdx="0" presStyleCnt="3" custLinFactNeighborX="-23155"/>
      <dgm:spPr/>
    </dgm:pt>
    <dgm:pt modelId="{A4139C1B-7C3F-43EA-A6D8-EBEC1A370218}" type="pres">
      <dgm:prSet presAssocID="{83F258F0-468E-4E73-8088-1009897C9070}" presName="parTrans" presStyleCnt="0"/>
      <dgm:spPr/>
    </dgm:pt>
    <dgm:pt modelId="{72D8AD8B-04DD-4446-892D-0745C6CCA8E4}" type="pres">
      <dgm:prSet presAssocID="{C69A99AC-2C04-4B88-A798-32E09A09292C}" presName="node" presStyleLbl="alignAccFollowNode1" presStyleIdx="0" presStyleCnt="6">
        <dgm:presLayoutVars>
          <dgm:bulletEnabled val="1"/>
        </dgm:presLayoutVars>
      </dgm:prSet>
      <dgm:spPr/>
    </dgm:pt>
    <dgm:pt modelId="{12FBFCDE-477A-4B4E-9CBB-F0DDAD05B8B2}" type="pres">
      <dgm:prSet presAssocID="{B3207E7F-0151-4F52-9BFD-23F79591134F}" presName="sibTrans" presStyleCnt="0"/>
      <dgm:spPr/>
    </dgm:pt>
    <dgm:pt modelId="{EAE3453E-4195-421E-9357-522B545FCF00}" type="pres">
      <dgm:prSet presAssocID="{618E7CC8-E8ED-4359-8167-335C98FCE18B}" presName="node" presStyleLbl="alignAccFollowNode1" presStyleIdx="1" presStyleCnt="6">
        <dgm:presLayoutVars>
          <dgm:bulletEnabled val="1"/>
        </dgm:presLayoutVars>
      </dgm:prSet>
      <dgm:spPr/>
    </dgm:pt>
    <dgm:pt modelId="{195BB43D-C102-46A5-B2C9-571A10A544AF}" type="pres">
      <dgm:prSet presAssocID="{56AC293D-90B8-4A77-BF34-B3AE83C48DA5}" presName="vSp" presStyleCnt="0"/>
      <dgm:spPr/>
    </dgm:pt>
    <dgm:pt modelId="{D06780A9-06EB-46BC-8F14-91357762F15A}" type="pres">
      <dgm:prSet presAssocID="{0A1E4ECF-5277-487D-93AA-F5519F779FEE}" presName="horFlow" presStyleCnt="0"/>
      <dgm:spPr/>
    </dgm:pt>
    <dgm:pt modelId="{550F44FA-A958-4C74-9354-854121E28307}" type="pres">
      <dgm:prSet presAssocID="{0A1E4ECF-5277-487D-93AA-F5519F779FEE}" presName="bigChev" presStyleLbl="node1" presStyleIdx="1" presStyleCnt="3"/>
      <dgm:spPr/>
    </dgm:pt>
    <dgm:pt modelId="{21D2A05F-66B0-44AE-AA59-A4A1DF6AF2FB}" type="pres">
      <dgm:prSet presAssocID="{DD4599EA-C17C-4E83-BE81-C16421F318AB}" presName="parTrans" presStyleCnt="0"/>
      <dgm:spPr/>
    </dgm:pt>
    <dgm:pt modelId="{D8EC47C3-7FDE-47CB-88D3-366EDF1B24EF}" type="pres">
      <dgm:prSet presAssocID="{0476F996-00F1-4295-93BC-AEEAEC576FC3}" presName="node" presStyleLbl="alignAccFollowNode1" presStyleIdx="2" presStyleCnt="6">
        <dgm:presLayoutVars>
          <dgm:bulletEnabled val="1"/>
        </dgm:presLayoutVars>
      </dgm:prSet>
      <dgm:spPr/>
    </dgm:pt>
    <dgm:pt modelId="{657C9BC7-701E-4F74-A10F-BFED73B63A85}" type="pres">
      <dgm:prSet presAssocID="{321C4742-5F1A-43C8-9A35-C897420CC7FB}" presName="sibTrans" presStyleCnt="0"/>
      <dgm:spPr/>
    </dgm:pt>
    <dgm:pt modelId="{E0260AFE-2AB3-464B-A671-A0B434E97E64}" type="pres">
      <dgm:prSet presAssocID="{C18B211F-A9FA-4F1E-B933-BE02221E92C8}" presName="node" presStyleLbl="alignAccFollowNode1" presStyleIdx="3" presStyleCnt="6">
        <dgm:presLayoutVars>
          <dgm:bulletEnabled val="1"/>
        </dgm:presLayoutVars>
      </dgm:prSet>
      <dgm:spPr/>
    </dgm:pt>
    <dgm:pt modelId="{74C26C2A-075D-4E98-991C-0C150054C4F4}" type="pres">
      <dgm:prSet presAssocID="{0A1E4ECF-5277-487D-93AA-F5519F779FEE}" presName="vSp" presStyleCnt="0"/>
      <dgm:spPr/>
    </dgm:pt>
    <dgm:pt modelId="{48EED034-61FC-4085-9AEB-445E55F24D3E}" type="pres">
      <dgm:prSet presAssocID="{0DC0C7A9-FD3C-49CD-ACD2-970902538040}" presName="horFlow" presStyleCnt="0"/>
      <dgm:spPr/>
    </dgm:pt>
    <dgm:pt modelId="{83838F5A-CF7B-4FC9-A8E2-98525BE7AF4B}" type="pres">
      <dgm:prSet presAssocID="{0DC0C7A9-FD3C-49CD-ACD2-970902538040}" presName="bigChev" presStyleLbl="node1" presStyleIdx="2" presStyleCnt="3"/>
      <dgm:spPr/>
    </dgm:pt>
    <dgm:pt modelId="{7CCF0202-180B-4C6B-BABA-5760990E49C7}" type="pres">
      <dgm:prSet presAssocID="{DEC05547-4284-4794-8800-D54315D54427}" presName="parTrans" presStyleCnt="0"/>
      <dgm:spPr/>
    </dgm:pt>
    <dgm:pt modelId="{3363DF10-DDA7-47AB-8E4B-2877AED7B978}" type="pres">
      <dgm:prSet presAssocID="{A10AF092-35A1-4BD7-A638-E1EDC5D20F2A}" presName="node" presStyleLbl="alignAccFollowNode1" presStyleIdx="4" presStyleCnt="6">
        <dgm:presLayoutVars>
          <dgm:bulletEnabled val="1"/>
        </dgm:presLayoutVars>
      </dgm:prSet>
      <dgm:spPr/>
    </dgm:pt>
    <dgm:pt modelId="{AECC21CB-839A-4774-A636-2C6B4C03E772}" type="pres">
      <dgm:prSet presAssocID="{9F1FB2CA-53EE-43A0-8002-3423A8B5DA30}" presName="sibTrans" presStyleCnt="0"/>
      <dgm:spPr/>
    </dgm:pt>
    <dgm:pt modelId="{1FA1D8B0-A28D-4170-8109-CED545514937}" type="pres">
      <dgm:prSet presAssocID="{44534981-5DAF-435D-8381-CA97DDD8CD68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1FFD1313-B78E-4F94-AEE0-3462069E35BE}" type="presOf" srcId="{44534981-5DAF-435D-8381-CA97DDD8CD68}" destId="{1FA1D8B0-A28D-4170-8109-CED545514937}" srcOrd="0" destOrd="0" presId="urn:microsoft.com/office/officeart/2005/8/layout/lProcess3"/>
    <dgm:cxn modelId="{ABB3A51F-7B94-40A1-91B0-3FDCDE35E36D}" srcId="{794C6B86-8AFA-4720-B04E-2605B42FC401}" destId="{56AC293D-90B8-4A77-BF34-B3AE83C48DA5}" srcOrd="0" destOrd="0" parTransId="{486BBC5B-CE77-46D0-ACCA-36E24C3EBB8F}" sibTransId="{D76A9053-189B-45E0-9AD3-D152FCC07294}"/>
    <dgm:cxn modelId="{DEA6A62C-B021-4FDC-B1D7-B9ABC8F65815}" type="presOf" srcId="{56AC293D-90B8-4A77-BF34-B3AE83C48DA5}" destId="{944A7A19-AA67-493C-A33E-1BD6CDE4E341}" srcOrd="0" destOrd="0" presId="urn:microsoft.com/office/officeart/2005/8/layout/lProcess3"/>
    <dgm:cxn modelId="{734C0048-BD9B-49D1-A6D5-4EC59212D4A1}" srcId="{0A1E4ECF-5277-487D-93AA-F5519F779FEE}" destId="{0476F996-00F1-4295-93BC-AEEAEC576FC3}" srcOrd="0" destOrd="0" parTransId="{DD4599EA-C17C-4E83-BE81-C16421F318AB}" sibTransId="{321C4742-5F1A-43C8-9A35-C897420CC7FB}"/>
    <dgm:cxn modelId="{A588DB4E-EF3B-4E13-A16A-D335A9574B8B}" type="presOf" srcId="{0A1E4ECF-5277-487D-93AA-F5519F779FEE}" destId="{550F44FA-A958-4C74-9354-854121E28307}" srcOrd="0" destOrd="0" presId="urn:microsoft.com/office/officeart/2005/8/layout/lProcess3"/>
    <dgm:cxn modelId="{C2BE9F70-7E5F-44D3-976C-A859845949CB}" srcId="{56AC293D-90B8-4A77-BF34-B3AE83C48DA5}" destId="{618E7CC8-E8ED-4359-8167-335C98FCE18B}" srcOrd="1" destOrd="0" parTransId="{7015828F-FB9A-4808-8E23-82FCDB8B8422}" sibTransId="{8677FB48-F20D-4266-B7D9-50AD8B22169C}"/>
    <dgm:cxn modelId="{451F7B74-1B94-43CA-A372-FDBE08C3C921}" type="presOf" srcId="{A10AF092-35A1-4BD7-A638-E1EDC5D20F2A}" destId="{3363DF10-DDA7-47AB-8E4B-2877AED7B978}" srcOrd="0" destOrd="0" presId="urn:microsoft.com/office/officeart/2005/8/layout/lProcess3"/>
    <dgm:cxn modelId="{D8B2BF76-9DED-4F07-959B-E90FA219B98B}" type="presOf" srcId="{0476F996-00F1-4295-93BC-AEEAEC576FC3}" destId="{D8EC47C3-7FDE-47CB-88D3-366EDF1B24EF}" srcOrd="0" destOrd="0" presId="urn:microsoft.com/office/officeart/2005/8/layout/lProcess3"/>
    <dgm:cxn modelId="{6858947A-3C41-4A83-8421-90CD82D0E620}" srcId="{0DC0C7A9-FD3C-49CD-ACD2-970902538040}" destId="{44534981-5DAF-435D-8381-CA97DDD8CD68}" srcOrd="1" destOrd="0" parTransId="{2831061F-75FE-4CAB-B343-62595B96E295}" sibTransId="{F4DDC3B6-8EF3-4871-83DD-A68FA9B7A132}"/>
    <dgm:cxn modelId="{85C38984-392D-4353-8030-592892B59478}" srcId="{794C6B86-8AFA-4720-B04E-2605B42FC401}" destId="{0A1E4ECF-5277-487D-93AA-F5519F779FEE}" srcOrd="1" destOrd="0" parTransId="{4DF7136C-2E43-4836-991A-595FA6B245AB}" sibTransId="{FF1756F9-2A90-4847-B1A7-4A3B6926A93A}"/>
    <dgm:cxn modelId="{52863299-1F3B-4FA4-BB98-1AAF70DB6A3B}" type="presOf" srcId="{C69A99AC-2C04-4B88-A798-32E09A09292C}" destId="{72D8AD8B-04DD-4446-892D-0745C6CCA8E4}" srcOrd="0" destOrd="0" presId="urn:microsoft.com/office/officeart/2005/8/layout/lProcess3"/>
    <dgm:cxn modelId="{B017C69F-12CA-4837-BEDE-FB08453F9A9F}" type="presOf" srcId="{794C6B86-8AFA-4720-B04E-2605B42FC401}" destId="{FF8776EB-4652-45FF-8F16-0BF3AAB223A6}" srcOrd="0" destOrd="0" presId="urn:microsoft.com/office/officeart/2005/8/layout/lProcess3"/>
    <dgm:cxn modelId="{D06A9AB9-F72F-4650-8244-E5768593F26F}" type="presOf" srcId="{C18B211F-A9FA-4F1E-B933-BE02221E92C8}" destId="{E0260AFE-2AB3-464B-A671-A0B434E97E64}" srcOrd="0" destOrd="0" presId="urn:microsoft.com/office/officeart/2005/8/layout/lProcess3"/>
    <dgm:cxn modelId="{5D34ACBB-7159-4F6F-8175-CE60F3BDA667}" type="presOf" srcId="{0DC0C7A9-FD3C-49CD-ACD2-970902538040}" destId="{83838F5A-CF7B-4FC9-A8E2-98525BE7AF4B}" srcOrd="0" destOrd="0" presId="urn:microsoft.com/office/officeart/2005/8/layout/lProcess3"/>
    <dgm:cxn modelId="{D3F415C5-9B01-4BC5-A36A-41694CF03485}" srcId="{0A1E4ECF-5277-487D-93AA-F5519F779FEE}" destId="{C18B211F-A9FA-4F1E-B933-BE02221E92C8}" srcOrd="1" destOrd="0" parTransId="{BB9E7522-D66C-4375-9F4C-1778CB20E790}" sibTransId="{D83EA58F-42BE-42D8-B99A-EB1BD066C851}"/>
    <dgm:cxn modelId="{04BBDBD0-E1AF-4658-9CB6-3921F608F283}" srcId="{56AC293D-90B8-4A77-BF34-B3AE83C48DA5}" destId="{C69A99AC-2C04-4B88-A798-32E09A09292C}" srcOrd="0" destOrd="0" parTransId="{83F258F0-468E-4E73-8088-1009897C9070}" sibTransId="{B3207E7F-0151-4F52-9BFD-23F79591134F}"/>
    <dgm:cxn modelId="{DE0C55D8-F80B-469F-A6BE-9D441F4E2099}" srcId="{0DC0C7A9-FD3C-49CD-ACD2-970902538040}" destId="{A10AF092-35A1-4BD7-A638-E1EDC5D20F2A}" srcOrd="0" destOrd="0" parTransId="{DEC05547-4284-4794-8800-D54315D54427}" sibTransId="{9F1FB2CA-53EE-43A0-8002-3423A8B5DA30}"/>
    <dgm:cxn modelId="{D01E2EE7-11CA-4B73-9380-82E907E42E16}" type="presOf" srcId="{618E7CC8-E8ED-4359-8167-335C98FCE18B}" destId="{EAE3453E-4195-421E-9357-522B545FCF00}" srcOrd="0" destOrd="0" presId="urn:microsoft.com/office/officeart/2005/8/layout/lProcess3"/>
    <dgm:cxn modelId="{4F31BBF9-B322-4470-8ACA-E955330E0A4D}" srcId="{794C6B86-8AFA-4720-B04E-2605B42FC401}" destId="{0DC0C7A9-FD3C-49CD-ACD2-970902538040}" srcOrd="2" destOrd="0" parTransId="{CAB8CDE1-623B-4462-AE80-D7CCE32B07EC}" sibTransId="{FE831C46-7BB8-41F0-9212-421F47AFE685}"/>
    <dgm:cxn modelId="{3206A28D-4C9F-40C4-B129-5C4B37CCC8CD}" type="presParOf" srcId="{FF8776EB-4652-45FF-8F16-0BF3AAB223A6}" destId="{C0C20C12-2B93-4B62-A614-E1B4E1F1E8A4}" srcOrd="0" destOrd="0" presId="urn:microsoft.com/office/officeart/2005/8/layout/lProcess3"/>
    <dgm:cxn modelId="{54F6D2CD-4F79-4C2D-991A-9B00731C35E5}" type="presParOf" srcId="{C0C20C12-2B93-4B62-A614-E1B4E1F1E8A4}" destId="{944A7A19-AA67-493C-A33E-1BD6CDE4E341}" srcOrd="0" destOrd="0" presId="urn:microsoft.com/office/officeart/2005/8/layout/lProcess3"/>
    <dgm:cxn modelId="{ADE3BDAF-B384-4794-B52B-2414E4423F9C}" type="presParOf" srcId="{C0C20C12-2B93-4B62-A614-E1B4E1F1E8A4}" destId="{A4139C1B-7C3F-43EA-A6D8-EBEC1A370218}" srcOrd="1" destOrd="0" presId="urn:microsoft.com/office/officeart/2005/8/layout/lProcess3"/>
    <dgm:cxn modelId="{28CDDD64-C4CC-4B9C-9198-C237C6ABAE34}" type="presParOf" srcId="{C0C20C12-2B93-4B62-A614-E1B4E1F1E8A4}" destId="{72D8AD8B-04DD-4446-892D-0745C6CCA8E4}" srcOrd="2" destOrd="0" presId="urn:microsoft.com/office/officeart/2005/8/layout/lProcess3"/>
    <dgm:cxn modelId="{DD682482-C9D4-4A81-8255-0267AEFAF8F6}" type="presParOf" srcId="{C0C20C12-2B93-4B62-A614-E1B4E1F1E8A4}" destId="{12FBFCDE-477A-4B4E-9CBB-F0DDAD05B8B2}" srcOrd="3" destOrd="0" presId="urn:microsoft.com/office/officeart/2005/8/layout/lProcess3"/>
    <dgm:cxn modelId="{C77DFB65-1B12-4012-80E0-6A39AC83F155}" type="presParOf" srcId="{C0C20C12-2B93-4B62-A614-E1B4E1F1E8A4}" destId="{EAE3453E-4195-421E-9357-522B545FCF00}" srcOrd="4" destOrd="0" presId="urn:microsoft.com/office/officeart/2005/8/layout/lProcess3"/>
    <dgm:cxn modelId="{24891212-D176-475E-8460-84B4E8985AB5}" type="presParOf" srcId="{FF8776EB-4652-45FF-8F16-0BF3AAB223A6}" destId="{195BB43D-C102-46A5-B2C9-571A10A544AF}" srcOrd="1" destOrd="0" presId="urn:microsoft.com/office/officeart/2005/8/layout/lProcess3"/>
    <dgm:cxn modelId="{C15AD4E2-04A2-4280-BA1D-52EDE60477F6}" type="presParOf" srcId="{FF8776EB-4652-45FF-8F16-0BF3AAB223A6}" destId="{D06780A9-06EB-46BC-8F14-91357762F15A}" srcOrd="2" destOrd="0" presId="urn:microsoft.com/office/officeart/2005/8/layout/lProcess3"/>
    <dgm:cxn modelId="{BEFEBEC5-AF37-4745-A478-F022613B4D2C}" type="presParOf" srcId="{D06780A9-06EB-46BC-8F14-91357762F15A}" destId="{550F44FA-A958-4C74-9354-854121E28307}" srcOrd="0" destOrd="0" presId="urn:microsoft.com/office/officeart/2005/8/layout/lProcess3"/>
    <dgm:cxn modelId="{90BECFE3-816F-406C-AF6E-C7951BDC3BBF}" type="presParOf" srcId="{D06780A9-06EB-46BC-8F14-91357762F15A}" destId="{21D2A05F-66B0-44AE-AA59-A4A1DF6AF2FB}" srcOrd="1" destOrd="0" presId="urn:microsoft.com/office/officeart/2005/8/layout/lProcess3"/>
    <dgm:cxn modelId="{1C93BC9A-61E4-41B5-8016-9E0F9F1C10B9}" type="presParOf" srcId="{D06780A9-06EB-46BC-8F14-91357762F15A}" destId="{D8EC47C3-7FDE-47CB-88D3-366EDF1B24EF}" srcOrd="2" destOrd="0" presId="urn:microsoft.com/office/officeart/2005/8/layout/lProcess3"/>
    <dgm:cxn modelId="{8F6A6696-8B40-447C-96FA-5297305F404F}" type="presParOf" srcId="{D06780A9-06EB-46BC-8F14-91357762F15A}" destId="{657C9BC7-701E-4F74-A10F-BFED73B63A85}" srcOrd="3" destOrd="0" presId="urn:microsoft.com/office/officeart/2005/8/layout/lProcess3"/>
    <dgm:cxn modelId="{03063E7E-55AF-4175-990A-47E20BF24145}" type="presParOf" srcId="{D06780A9-06EB-46BC-8F14-91357762F15A}" destId="{E0260AFE-2AB3-464B-A671-A0B434E97E64}" srcOrd="4" destOrd="0" presId="urn:microsoft.com/office/officeart/2005/8/layout/lProcess3"/>
    <dgm:cxn modelId="{164F30F8-94A6-4585-B124-36FB291D8942}" type="presParOf" srcId="{FF8776EB-4652-45FF-8F16-0BF3AAB223A6}" destId="{74C26C2A-075D-4E98-991C-0C150054C4F4}" srcOrd="3" destOrd="0" presId="urn:microsoft.com/office/officeart/2005/8/layout/lProcess3"/>
    <dgm:cxn modelId="{123CFCE2-E7A4-4369-8471-DB7DF38D5BA9}" type="presParOf" srcId="{FF8776EB-4652-45FF-8F16-0BF3AAB223A6}" destId="{48EED034-61FC-4085-9AEB-445E55F24D3E}" srcOrd="4" destOrd="0" presId="urn:microsoft.com/office/officeart/2005/8/layout/lProcess3"/>
    <dgm:cxn modelId="{7EDEFA93-7D72-4908-A623-7C14BAF4735A}" type="presParOf" srcId="{48EED034-61FC-4085-9AEB-445E55F24D3E}" destId="{83838F5A-CF7B-4FC9-A8E2-98525BE7AF4B}" srcOrd="0" destOrd="0" presId="urn:microsoft.com/office/officeart/2005/8/layout/lProcess3"/>
    <dgm:cxn modelId="{0B76F304-B0E6-48B7-B727-46AC908CD507}" type="presParOf" srcId="{48EED034-61FC-4085-9AEB-445E55F24D3E}" destId="{7CCF0202-180B-4C6B-BABA-5760990E49C7}" srcOrd="1" destOrd="0" presId="urn:microsoft.com/office/officeart/2005/8/layout/lProcess3"/>
    <dgm:cxn modelId="{0318846A-7192-4EBB-8E51-C555AF1800C3}" type="presParOf" srcId="{48EED034-61FC-4085-9AEB-445E55F24D3E}" destId="{3363DF10-DDA7-47AB-8E4B-2877AED7B978}" srcOrd="2" destOrd="0" presId="urn:microsoft.com/office/officeart/2005/8/layout/lProcess3"/>
    <dgm:cxn modelId="{FB2193EF-E1D5-4074-8EAF-4AEA4F562A56}" type="presParOf" srcId="{48EED034-61FC-4085-9AEB-445E55F24D3E}" destId="{AECC21CB-839A-4774-A636-2C6B4C03E772}" srcOrd="3" destOrd="0" presId="urn:microsoft.com/office/officeart/2005/8/layout/lProcess3"/>
    <dgm:cxn modelId="{732E753F-B86B-409D-9BCD-F9ECE3C7F25B}" type="presParOf" srcId="{48EED034-61FC-4085-9AEB-445E55F24D3E}" destId="{1FA1D8B0-A28D-4170-8109-CED54551493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A63989E-F36F-4A22-BB67-BEE6723BCBDF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63CB9DA-772B-4067-B8E1-33ED66A0C65A}">
      <dgm:prSet/>
      <dgm:spPr/>
      <dgm:t>
        <a:bodyPr/>
        <a:lstStyle/>
        <a:p>
          <a:r>
            <a:rPr lang="en-US"/>
            <a:t>The volume and absolute temperature (K) of a gas</a:t>
          </a:r>
        </a:p>
      </dgm:t>
    </dgm:pt>
    <dgm:pt modelId="{8F162CC7-8BD6-47A8-AC00-C8313307BC1C}" type="parTrans" cxnId="{27ECAD15-4DA6-41F5-BCEB-F86834927F8C}">
      <dgm:prSet/>
      <dgm:spPr/>
      <dgm:t>
        <a:bodyPr/>
        <a:lstStyle/>
        <a:p>
          <a:endParaRPr lang="en-US"/>
        </a:p>
      </dgm:t>
    </dgm:pt>
    <dgm:pt modelId="{468F9EA8-6738-489E-A33E-861D48A4D540}" type="sibTrans" cxnId="{27ECAD15-4DA6-41F5-BCEB-F86834927F8C}">
      <dgm:prSet/>
      <dgm:spPr/>
      <dgm:t>
        <a:bodyPr/>
        <a:lstStyle/>
        <a:p>
          <a:endParaRPr lang="en-US"/>
        </a:p>
      </dgm:t>
    </dgm:pt>
    <dgm:pt modelId="{75956D7B-823C-4A6A-8710-00346ED8E62B}">
      <dgm:prSet/>
      <dgm:spPr/>
      <dgm:t>
        <a:bodyPr/>
        <a:lstStyle/>
        <a:p>
          <a:r>
            <a:rPr lang="en-US"/>
            <a:t>are directly proportional (an increase in temp leads to an increase in volume)</a:t>
          </a:r>
        </a:p>
      </dgm:t>
    </dgm:pt>
    <dgm:pt modelId="{96EFD3A3-511E-4174-A52D-3C02250E0727}" type="parTrans" cxnId="{4DAD3B1F-5186-4557-8551-1DFF85B907DB}">
      <dgm:prSet/>
      <dgm:spPr/>
      <dgm:t>
        <a:bodyPr/>
        <a:lstStyle/>
        <a:p>
          <a:endParaRPr lang="en-US"/>
        </a:p>
      </dgm:t>
    </dgm:pt>
    <dgm:pt modelId="{63C15F6B-CD4A-45CA-A0E6-A533D8DD5206}" type="sibTrans" cxnId="{4DAD3B1F-5186-4557-8551-1DFF85B907DB}">
      <dgm:prSet/>
      <dgm:spPr/>
      <dgm:t>
        <a:bodyPr/>
        <a:lstStyle/>
        <a:p>
          <a:endParaRPr lang="en-US"/>
        </a:p>
      </dgm:t>
    </dgm:pt>
    <dgm:pt modelId="{B8F624A8-EF0C-4FF8-B232-A2191C92CDD3}">
      <dgm:prSet/>
      <dgm:spPr/>
      <dgm:t>
        <a:bodyPr/>
        <a:lstStyle/>
        <a:p>
          <a:r>
            <a:rPr lang="en-US"/>
            <a:t>at constant mass &amp; pressure</a:t>
          </a:r>
        </a:p>
      </dgm:t>
    </dgm:pt>
    <dgm:pt modelId="{09303672-E26E-42EA-93D8-0EFD7EE72C8B}" type="parTrans" cxnId="{FD0E7238-C15A-45B0-894A-453A2A30BC62}">
      <dgm:prSet/>
      <dgm:spPr/>
      <dgm:t>
        <a:bodyPr/>
        <a:lstStyle/>
        <a:p>
          <a:endParaRPr lang="en-US"/>
        </a:p>
      </dgm:t>
    </dgm:pt>
    <dgm:pt modelId="{BD292FB1-0B6D-460B-A300-D645E08A83A5}" type="sibTrans" cxnId="{FD0E7238-C15A-45B0-894A-453A2A30BC6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CF01190-E29D-4D94-B0DC-5CC1CB7E49D2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sz="1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800" b="1" dirty="0"/>
            </a:p>
          </dgm:t>
        </dgm:pt>
      </mc:Choice>
      <mc:Fallback xmlns="">
        <dgm:pt modelId="{3CF01190-E29D-4D94-B0DC-5CC1CB7E49D2}">
          <dgm:prSet custT="1"/>
          <dgm:spPr/>
          <dgm:t>
            <a:bodyPr/>
            <a:lstStyle/>
            <a:p>
              <a:r>
                <a:rPr lang="en-US" sz="1800" b="1" i="0"/>
                <a:t>𝑽_𝟏/𝑻_𝟏 =𝑽_𝟐/𝑻_𝟐 </a:t>
              </a:r>
              <a:endParaRPr lang="en-US" sz="1800" b="1" dirty="0"/>
            </a:p>
          </dgm:t>
        </dgm:pt>
      </mc:Fallback>
    </mc:AlternateContent>
    <dgm:pt modelId="{C66C41B7-E399-446A-AEC2-AF3B20F2D8F7}" type="parTrans" cxnId="{9359F381-A615-4068-B20D-CE2BA5363D48}">
      <dgm:prSet/>
      <dgm:spPr/>
      <dgm:t>
        <a:bodyPr/>
        <a:lstStyle/>
        <a:p>
          <a:endParaRPr lang="en-US"/>
        </a:p>
      </dgm:t>
    </dgm:pt>
    <dgm:pt modelId="{58705B49-E87A-4737-8AB3-59B154B09FFE}" type="sibTrans" cxnId="{9359F381-A615-4068-B20D-CE2BA5363D48}">
      <dgm:prSet/>
      <dgm:spPr/>
      <dgm:t>
        <a:bodyPr/>
        <a:lstStyle/>
        <a:p>
          <a:endParaRPr lang="en-US"/>
        </a:p>
      </dgm:t>
    </dgm:pt>
    <dgm:pt modelId="{18F9D877-D50F-4C87-BF1B-A42F0F505FC4}">
      <dgm:prSet custT="1"/>
      <dgm:spPr/>
      <dgm:t>
        <a:bodyPr/>
        <a:lstStyle/>
        <a:p>
          <a:r>
            <a:rPr kumimoji="1" lang="en-US" sz="1800"/>
            <a:t>Where:</a:t>
          </a:r>
          <a:endParaRPr lang="en-US" sz="1800" b="1" dirty="0"/>
        </a:p>
      </dgm:t>
    </dgm:pt>
    <dgm:pt modelId="{3D90DB34-9282-45D2-9B67-40BFCC6196A2}" type="parTrans" cxnId="{D02FD0C6-E485-4D21-8636-DCB76F3340F8}">
      <dgm:prSet/>
      <dgm:spPr/>
      <dgm:t>
        <a:bodyPr/>
        <a:lstStyle/>
        <a:p>
          <a:endParaRPr lang="en-US"/>
        </a:p>
      </dgm:t>
    </dgm:pt>
    <dgm:pt modelId="{FBA045FF-0B61-4DC7-8E1D-231940919E3F}" type="sibTrans" cxnId="{D02FD0C6-E485-4D21-8636-DCB76F3340F8}">
      <dgm:prSet/>
      <dgm:spPr/>
      <dgm:t>
        <a:bodyPr/>
        <a:lstStyle/>
        <a:p>
          <a:endParaRPr lang="en-US"/>
        </a:p>
      </dgm:t>
    </dgm:pt>
    <dgm:pt modelId="{5C0B2937-9ED0-4C18-91AB-AB54E5EF0A18}">
      <dgm:prSet/>
      <dgm:spPr/>
      <dgm:t>
        <a:bodyPr/>
        <a:lstStyle/>
        <a:p>
          <a:r>
            <a:rPr kumimoji="1" lang="en-US" dirty="0"/>
            <a:t>T</a:t>
          </a:r>
          <a:r>
            <a:rPr kumimoji="1" lang="en-US" baseline="-25000" dirty="0"/>
            <a:t>1</a:t>
          </a:r>
          <a:r>
            <a:rPr kumimoji="1" lang="en-US" dirty="0"/>
            <a:t> represents the initial temperature</a:t>
          </a:r>
          <a:endParaRPr lang="en-US" dirty="0"/>
        </a:p>
      </dgm:t>
    </dgm:pt>
    <dgm:pt modelId="{056A1F4D-C0C5-4ACF-A838-EC9C41F99D38}" type="parTrans" cxnId="{4B607FDF-C337-4769-B7F1-82E00E36AEC8}">
      <dgm:prSet/>
      <dgm:spPr/>
      <dgm:t>
        <a:bodyPr/>
        <a:lstStyle/>
        <a:p>
          <a:endParaRPr lang="en-US"/>
        </a:p>
      </dgm:t>
    </dgm:pt>
    <dgm:pt modelId="{88ECFA2F-2194-4A6B-9DF5-5E65F6075381}" type="sibTrans" cxnId="{4B607FDF-C337-4769-B7F1-82E00E36AEC8}">
      <dgm:prSet/>
      <dgm:spPr/>
      <dgm:t>
        <a:bodyPr/>
        <a:lstStyle/>
        <a:p>
          <a:endParaRPr lang="en-US"/>
        </a:p>
      </dgm:t>
    </dgm:pt>
    <dgm:pt modelId="{1385816B-1B79-4222-AFA2-0FF776CE018F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1</a:t>
          </a:r>
          <a:r>
            <a:rPr kumimoji="1" lang="en-US" dirty="0"/>
            <a:t> represents the initial volume,</a:t>
          </a:r>
          <a:endParaRPr lang="en-US" dirty="0"/>
        </a:p>
      </dgm:t>
    </dgm:pt>
    <dgm:pt modelId="{44B8C2E6-2068-4F10-B6E5-FB9FA6FC1BB0}" type="parTrans" cxnId="{2B49AD98-386A-407D-A900-95C90BDF6FBB}">
      <dgm:prSet/>
      <dgm:spPr/>
      <dgm:t>
        <a:bodyPr/>
        <a:lstStyle/>
        <a:p>
          <a:endParaRPr lang="en-US"/>
        </a:p>
      </dgm:t>
    </dgm:pt>
    <dgm:pt modelId="{B44B460D-701B-4DEA-BFC5-5E1523CD7EA2}" type="sibTrans" cxnId="{2B49AD98-386A-407D-A900-95C90BDF6FBB}">
      <dgm:prSet/>
      <dgm:spPr/>
      <dgm:t>
        <a:bodyPr/>
        <a:lstStyle/>
        <a:p>
          <a:endParaRPr lang="en-US"/>
        </a:p>
      </dgm:t>
    </dgm:pt>
    <dgm:pt modelId="{B00BEE17-510B-423E-BAC2-A619903FAEF5}">
      <dgm:prSet/>
      <dgm:spPr/>
      <dgm:t>
        <a:bodyPr/>
        <a:lstStyle/>
        <a:p>
          <a:r>
            <a:rPr lang="en-US" dirty="0"/>
            <a:t>And:</a:t>
          </a:r>
        </a:p>
      </dgm:t>
    </dgm:pt>
    <dgm:pt modelId="{68540A49-7F49-4A67-9A01-CC3D0D11B13A}" type="parTrans" cxnId="{486FB48E-AD5C-4686-BE16-772C566D8248}">
      <dgm:prSet/>
      <dgm:spPr/>
      <dgm:t>
        <a:bodyPr/>
        <a:lstStyle/>
        <a:p>
          <a:endParaRPr lang="en-US"/>
        </a:p>
      </dgm:t>
    </dgm:pt>
    <dgm:pt modelId="{31AE22EB-4B05-47CA-A6BD-8A368CDBA464}" type="sibTrans" cxnId="{486FB48E-AD5C-4686-BE16-772C566D8248}">
      <dgm:prSet/>
      <dgm:spPr/>
      <dgm:t>
        <a:bodyPr/>
        <a:lstStyle/>
        <a:p>
          <a:endParaRPr lang="en-US"/>
        </a:p>
      </dgm:t>
    </dgm:pt>
    <dgm:pt modelId="{F216CC5D-1C7D-4121-9AAD-B94A8048AE68}">
      <dgm:prSet/>
      <dgm:spPr/>
      <dgm:t>
        <a:bodyPr/>
        <a:lstStyle/>
        <a:p>
          <a:r>
            <a:rPr kumimoji="1" lang="en-US" dirty="0"/>
            <a:t>T</a:t>
          </a:r>
          <a:r>
            <a:rPr kumimoji="1" lang="en-US" baseline="-25000" dirty="0"/>
            <a:t>2</a:t>
          </a:r>
          <a:r>
            <a:rPr kumimoji="1" lang="en-US" dirty="0"/>
            <a:t> represents the final temperature</a:t>
          </a:r>
          <a:endParaRPr lang="en-US" dirty="0"/>
        </a:p>
      </dgm:t>
    </dgm:pt>
    <dgm:pt modelId="{76E8D24B-16CC-4884-8765-7D253CC83AD3}" type="parTrans" cxnId="{514DF0A7-AF12-49B6-8642-0AC9C6FCDAB4}">
      <dgm:prSet/>
      <dgm:spPr/>
      <dgm:t>
        <a:bodyPr/>
        <a:lstStyle/>
        <a:p>
          <a:endParaRPr lang="en-US"/>
        </a:p>
      </dgm:t>
    </dgm:pt>
    <dgm:pt modelId="{976A86B9-35FA-43CE-8FF4-740230333718}" type="sibTrans" cxnId="{514DF0A7-AF12-49B6-8642-0AC9C6FCDAB4}">
      <dgm:prSet/>
      <dgm:spPr/>
      <dgm:t>
        <a:bodyPr/>
        <a:lstStyle/>
        <a:p>
          <a:endParaRPr lang="en-US"/>
        </a:p>
      </dgm:t>
    </dgm:pt>
    <dgm:pt modelId="{C332958E-1735-41DB-A747-2E0E80B1AB2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2</a:t>
          </a:r>
          <a:r>
            <a:rPr kumimoji="1" lang="en-US" dirty="0"/>
            <a:t> represents the final volume</a:t>
          </a:r>
          <a:endParaRPr lang="en-US"/>
        </a:p>
      </dgm:t>
    </dgm:pt>
    <dgm:pt modelId="{7F822F8F-3B45-4C2B-85A3-41DE560E70A4}" type="parTrans" cxnId="{30D23977-3A7F-4791-A6CA-4A840B7E4FD9}">
      <dgm:prSet/>
      <dgm:spPr/>
      <dgm:t>
        <a:bodyPr/>
        <a:lstStyle/>
        <a:p>
          <a:endParaRPr lang="en-US"/>
        </a:p>
      </dgm:t>
    </dgm:pt>
    <dgm:pt modelId="{ED801BD0-9B3E-4B83-A2FE-55952CA5A587}" type="sibTrans" cxnId="{30D23977-3A7F-4791-A6CA-4A840B7E4FD9}">
      <dgm:prSet/>
      <dgm:spPr/>
      <dgm:t>
        <a:bodyPr/>
        <a:lstStyle/>
        <a:p>
          <a:endParaRPr lang="en-US"/>
        </a:p>
      </dgm:t>
    </dgm:pt>
    <dgm:pt modelId="{E8139A25-C494-41C6-AAAD-2CD9480F4CF0}" type="pres">
      <dgm:prSet presAssocID="{CA63989E-F36F-4A22-BB67-BEE6723BCBD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5E92B7E-44F2-4C3E-A7E5-EDF268BC1E17}" type="pres">
      <dgm:prSet presAssocID="{063CB9DA-772B-4067-B8E1-33ED66A0C65A}" presName="horFlow" presStyleCnt="0"/>
      <dgm:spPr/>
    </dgm:pt>
    <dgm:pt modelId="{CA649624-9A4A-426D-83BE-083A702F511D}" type="pres">
      <dgm:prSet presAssocID="{063CB9DA-772B-4067-B8E1-33ED66A0C65A}" presName="bigChev" presStyleLbl="node1" presStyleIdx="0" presStyleCnt="3"/>
      <dgm:spPr/>
    </dgm:pt>
    <dgm:pt modelId="{558056F7-9510-4A95-8C16-558D998ED5D1}" type="pres">
      <dgm:prSet presAssocID="{96EFD3A3-511E-4174-A52D-3C02250E0727}" presName="parTrans" presStyleCnt="0"/>
      <dgm:spPr/>
    </dgm:pt>
    <dgm:pt modelId="{98742935-83FD-4A30-A9E4-49673406CD05}" type="pres">
      <dgm:prSet presAssocID="{75956D7B-823C-4A6A-8710-00346ED8E62B}" presName="node" presStyleLbl="alignAccFollowNode1" presStyleIdx="0" presStyleCnt="6">
        <dgm:presLayoutVars>
          <dgm:bulletEnabled val="1"/>
        </dgm:presLayoutVars>
      </dgm:prSet>
      <dgm:spPr/>
    </dgm:pt>
    <dgm:pt modelId="{8E087F74-96F2-4328-9CC9-35E8431A3743}" type="pres">
      <dgm:prSet presAssocID="{63C15F6B-CD4A-45CA-A0E6-A533D8DD5206}" presName="sibTrans" presStyleCnt="0"/>
      <dgm:spPr/>
    </dgm:pt>
    <dgm:pt modelId="{C99789A9-4A2D-45AF-9175-7B1985163CDD}" type="pres">
      <dgm:prSet presAssocID="{3CF01190-E29D-4D94-B0DC-5CC1CB7E49D2}" presName="node" presStyleLbl="alignAccFollowNode1" presStyleIdx="1" presStyleCnt="6">
        <dgm:presLayoutVars>
          <dgm:bulletEnabled val="1"/>
        </dgm:presLayoutVars>
      </dgm:prSet>
      <dgm:spPr/>
    </dgm:pt>
    <dgm:pt modelId="{003CFB38-C66F-4AC4-A74F-162E45060FCA}" type="pres">
      <dgm:prSet presAssocID="{063CB9DA-772B-4067-B8E1-33ED66A0C65A}" presName="vSp" presStyleCnt="0"/>
      <dgm:spPr/>
    </dgm:pt>
    <dgm:pt modelId="{0DC0FDF3-151F-4354-A096-712A4191336A}" type="pres">
      <dgm:prSet presAssocID="{18F9D877-D50F-4C87-BF1B-A42F0F505FC4}" presName="horFlow" presStyleCnt="0"/>
      <dgm:spPr/>
    </dgm:pt>
    <dgm:pt modelId="{3DC1BA4C-0DB2-470C-8EF9-A3C0B55EE028}" type="pres">
      <dgm:prSet presAssocID="{18F9D877-D50F-4C87-BF1B-A42F0F505FC4}" presName="bigChev" presStyleLbl="node1" presStyleIdx="1" presStyleCnt="3"/>
      <dgm:spPr/>
    </dgm:pt>
    <dgm:pt modelId="{9EC0E2F6-2E83-4994-966F-110A53C86024}" type="pres">
      <dgm:prSet presAssocID="{056A1F4D-C0C5-4ACF-A838-EC9C41F99D38}" presName="parTrans" presStyleCnt="0"/>
      <dgm:spPr/>
    </dgm:pt>
    <dgm:pt modelId="{46B7A180-F2C5-463F-83C7-451855D3E811}" type="pres">
      <dgm:prSet presAssocID="{5C0B2937-9ED0-4C18-91AB-AB54E5EF0A18}" presName="node" presStyleLbl="alignAccFollowNode1" presStyleIdx="2" presStyleCnt="6">
        <dgm:presLayoutVars>
          <dgm:bulletEnabled val="1"/>
        </dgm:presLayoutVars>
      </dgm:prSet>
      <dgm:spPr/>
    </dgm:pt>
    <dgm:pt modelId="{06780CD5-C92F-4DED-828A-2BF847F5C883}" type="pres">
      <dgm:prSet presAssocID="{88ECFA2F-2194-4A6B-9DF5-5E65F6075381}" presName="sibTrans" presStyleCnt="0"/>
      <dgm:spPr/>
    </dgm:pt>
    <dgm:pt modelId="{5918B7AA-2D25-48DA-B199-E3B9DF7A6F48}" type="pres">
      <dgm:prSet presAssocID="{1385816B-1B79-4222-AFA2-0FF776CE018F}" presName="node" presStyleLbl="alignAccFollowNode1" presStyleIdx="3" presStyleCnt="6">
        <dgm:presLayoutVars>
          <dgm:bulletEnabled val="1"/>
        </dgm:presLayoutVars>
      </dgm:prSet>
      <dgm:spPr/>
    </dgm:pt>
    <dgm:pt modelId="{B3218A6D-3B77-417E-817F-AEA5822F4B05}" type="pres">
      <dgm:prSet presAssocID="{18F9D877-D50F-4C87-BF1B-A42F0F505FC4}" presName="vSp" presStyleCnt="0"/>
      <dgm:spPr/>
    </dgm:pt>
    <dgm:pt modelId="{69575853-6BE2-4074-B850-217F08D6BF33}" type="pres">
      <dgm:prSet presAssocID="{B00BEE17-510B-423E-BAC2-A619903FAEF5}" presName="horFlow" presStyleCnt="0"/>
      <dgm:spPr/>
    </dgm:pt>
    <dgm:pt modelId="{AFCAE116-0D52-4060-B317-B4AFEE8C5CF2}" type="pres">
      <dgm:prSet presAssocID="{B00BEE17-510B-423E-BAC2-A619903FAEF5}" presName="bigChev" presStyleLbl="node1" presStyleIdx="2" presStyleCnt="3"/>
      <dgm:spPr/>
    </dgm:pt>
    <dgm:pt modelId="{37A8E255-3B70-4469-8FE0-EED4DDABF925}" type="pres">
      <dgm:prSet presAssocID="{76E8D24B-16CC-4884-8765-7D253CC83AD3}" presName="parTrans" presStyleCnt="0"/>
      <dgm:spPr/>
    </dgm:pt>
    <dgm:pt modelId="{0DA61DCB-AC00-46B1-9CC8-31EDA8E88863}" type="pres">
      <dgm:prSet presAssocID="{F216CC5D-1C7D-4121-9AAD-B94A8048AE68}" presName="node" presStyleLbl="alignAccFollowNode1" presStyleIdx="4" presStyleCnt="6">
        <dgm:presLayoutVars>
          <dgm:bulletEnabled val="1"/>
        </dgm:presLayoutVars>
      </dgm:prSet>
      <dgm:spPr/>
    </dgm:pt>
    <dgm:pt modelId="{2404E0BB-CB06-417A-95AA-A88A3A8B8CF1}" type="pres">
      <dgm:prSet presAssocID="{976A86B9-35FA-43CE-8FF4-740230333718}" presName="sibTrans" presStyleCnt="0"/>
      <dgm:spPr/>
    </dgm:pt>
    <dgm:pt modelId="{9E15857E-3949-4381-8F32-44BBF2CB5348}" type="pres">
      <dgm:prSet presAssocID="{C332958E-1735-41DB-A747-2E0E80B1AB28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27ECAD15-4DA6-41F5-BCEB-F86834927F8C}" srcId="{CA63989E-F36F-4A22-BB67-BEE6723BCBDF}" destId="{063CB9DA-772B-4067-B8E1-33ED66A0C65A}" srcOrd="0" destOrd="0" parTransId="{8F162CC7-8BD6-47A8-AC00-C8313307BC1C}" sibTransId="{468F9EA8-6738-489E-A33E-861D48A4D540}"/>
    <dgm:cxn modelId="{F9BF0D16-8B9B-4E3A-A03F-B514A35268B9}" type="presOf" srcId="{1385816B-1B79-4222-AFA2-0FF776CE018F}" destId="{5918B7AA-2D25-48DA-B199-E3B9DF7A6F48}" srcOrd="0" destOrd="0" presId="urn:microsoft.com/office/officeart/2005/8/layout/lProcess3"/>
    <dgm:cxn modelId="{4DAD3B1F-5186-4557-8551-1DFF85B907DB}" srcId="{063CB9DA-772B-4067-B8E1-33ED66A0C65A}" destId="{75956D7B-823C-4A6A-8710-00346ED8E62B}" srcOrd="0" destOrd="0" parTransId="{96EFD3A3-511E-4174-A52D-3C02250E0727}" sibTransId="{63C15F6B-CD4A-45CA-A0E6-A533D8DD5206}"/>
    <dgm:cxn modelId="{6C581E37-D67C-4055-A574-3D499EF57C37}" type="presOf" srcId="{3CF01190-E29D-4D94-B0DC-5CC1CB7E49D2}" destId="{C99789A9-4A2D-45AF-9175-7B1985163CDD}" srcOrd="0" destOrd="0" presId="urn:microsoft.com/office/officeart/2005/8/layout/lProcess3"/>
    <dgm:cxn modelId="{FD0E7238-C15A-45B0-894A-453A2A30BC62}" srcId="{75956D7B-823C-4A6A-8710-00346ED8E62B}" destId="{B8F624A8-EF0C-4FF8-B232-A2191C92CDD3}" srcOrd="0" destOrd="0" parTransId="{09303672-E26E-42EA-93D8-0EFD7EE72C8B}" sibTransId="{BD292FB1-0B6D-460B-A300-D645E08A83A5}"/>
    <dgm:cxn modelId="{4B96C93F-A70C-46C1-BCF0-1FF2483DCD80}" type="presOf" srcId="{CA63989E-F36F-4A22-BB67-BEE6723BCBDF}" destId="{E8139A25-C494-41C6-AAAD-2CD9480F4CF0}" srcOrd="0" destOrd="0" presId="urn:microsoft.com/office/officeart/2005/8/layout/lProcess3"/>
    <dgm:cxn modelId="{3AE4885E-DA70-448E-A11D-59A356B0013B}" type="presOf" srcId="{C332958E-1735-41DB-A747-2E0E80B1AB28}" destId="{9E15857E-3949-4381-8F32-44BBF2CB5348}" srcOrd="0" destOrd="0" presId="urn:microsoft.com/office/officeart/2005/8/layout/lProcess3"/>
    <dgm:cxn modelId="{F6813554-E514-4743-AC9F-7A737811C33A}" type="presOf" srcId="{F216CC5D-1C7D-4121-9AAD-B94A8048AE68}" destId="{0DA61DCB-AC00-46B1-9CC8-31EDA8E88863}" srcOrd="0" destOrd="0" presId="urn:microsoft.com/office/officeart/2005/8/layout/lProcess3"/>
    <dgm:cxn modelId="{30D23977-3A7F-4791-A6CA-4A840B7E4FD9}" srcId="{B00BEE17-510B-423E-BAC2-A619903FAEF5}" destId="{C332958E-1735-41DB-A747-2E0E80B1AB28}" srcOrd="1" destOrd="0" parTransId="{7F822F8F-3B45-4C2B-85A3-41DE560E70A4}" sibTransId="{ED801BD0-9B3E-4B83-A2FE-55952CA5A587}"/>
    <dgm:cxn modelId="{BA229280-7F5E-4C11-8DC6-C78DDDE45212}" type="presOf" srcId="{B00BEE17-510B-423E-BAC2-A619903FAEF5}" destId="{AFCAE116-0D52-4060-B317-B4AFEE8C5CF2}" srcOrd="0" destOrd="0" presId="urn:microsoft.com/office/officeart/2005/8/layout/lProcess3"/>
    <dgm:cxn modelId="{9359F381-A615-4068-B20D-CE2BA5363D48}" srcId="{063CB9DA-772B-4067-B8E1-33ED66A0C65A}" destId="{3CF01190-E29D-4D94-B0DC-5CC1CB7E49D2}" srcOrd="1" destOrd="0" parTransId="{C66C41B7-E399-446A-AEC2-AF3B20F2D8F7}" sibTransId="{58705B49-E87A-4737-8AB3-59B154B09FFE}"/>
    <dgm:cxn modelId="{8A8DAE8B-D827-48A8-B0E5-7F07C70D9887}" type="presOf" srcId="{B8F624A8-EF0C-4FF8-B232-A2191C92CDD3}" destId="{98742935-83FD-4A30-A9E4-49673406CD05}" srcOrd="0" destOrd="1" presId="urn:microsoft.com/office/officeart/2005/8/layout/lProcess3"/>
    <dgm:cxn modelId="{486FB48E-AD5C-4686-BE16-772C566D8248}" srcId="{CA63989E-F36F-4A22-BB67-BEE6723BCBDF}" destId="{B00BEE17-510B-423E-BAC2-A619903FAEF5}" srcOrd="2" destOrd="0" parTransId="{68540A49-7F49-4A67-9A01-CC3D0D11B13A}" sibTransId="{31AE22EB-4B05-47CA-A6BD-8A368CDBA464}"/>
    <dgm:cxn modelId="{2B49AD98-386A-407D-A900-95C90BDF6FBB}" srcId="{18F9D877-D50F-4C87-BF1B-A42F0F505FC4}" destId="{1385816B-1B79-4222-AFA2-0FF776CE018F}" srcOrd="1" destOrd="0" parTransId="{44B8C2E6-2068-4F10-B6E5-FB9FA6FC1BB0}" sibTransId="{B44B460D-701B-4DEA-BFC5-5E1523CD7EA2}"/>
    <dgm:cxn modelId="{517B939E-BCD5-424B-8EE3-D281A9B16B0B}" type="presOf" srcId="{75956D7B-823C-4A6A-8710-00346ED8E62B}" destId="{98742935-83FD-4A30-A9E4-49673406CD05}" srcOrd="0" destOrd="0" presId="urn:microsoft.com/office/officeart/2005/8/layout/lProcess3"/>
    <dgm:cxn modelId="{38C494A2-4525-4A70-9E29-4F7779D7D220}" type="presOf" srcId="{063CB9DA-772B-4067-B8E1-33ED66A0C65A}" destId="{CA649624-9A4A-426D-83BE-083A702F511D}" srcOrd="0" destOrd="0" presId="urn:microsoft.com/office/officeart/2005/8/layout/lProcess3"/>
    <dgm:cxn modelId="{514DF0A7-AF12-49B6-8642-0AC9C6FCDAB4}" srcId="{B00BEE17-510B-423E-BAC2-A619903FAEF5}" destId="{F216CC5D-1C7D-4121-9AAD-B94A8048AE68}" srcOrd="0" destOrd="0" parTransId="{76E8D24B-16CC-4884-8765-7D253CC83AD3}" sibTransId="{976A86B9-35FA-43CE-8FF4-740230333718}"/>
    <dgm:cxn modelId="{BF73BCB1-5B9D-4DD4-8A97-7C8B65E4ABCF}" type="presOf" srcId="{5C0B2937-9ED0-4C18-91AB-AB54E5EF0A18}" destId="{46B7A180-F2C5-463F-83C7-451855D3E811}" srcOrd="0" destOrd="0" presId="urn:microsoft.com/office/officeart/2005/8/layout/lProcess3"/>
    <dgm:cxn modelId="{D02FD0C6-E485-4D21-8636-DCB76F3340F8}" srcId="{CA63989E-F36F-4A22-BB67-BEE6723BCBDF}" destId="{18F9D877-D50F-4C87-BF1B-A42F0F505FC4}" srcOrd="1" destOrd="0" parTransId="{3D90DB34-9282-45D2-9B67-40BFCC6196A2}" sibTransId="{FBA045FF-0B61-4DC7-8E1D-231940919E3F}"/>
    <dgm:cxn modelId="{1C0620D8-5BC7-4667-93CD-27FF8FE3A099}" type="presOf" srcId="{18F9D877-D50F-4C87-BF1B-A42F0F505FC4}" destId="{3DC1BA4C-0DB2-470C-8EF9-A3C0B55EE028}" srcOrd="0" destOrd="0" presId="urn:microsoft.com/office/officeart/2005/8/layout/lProcess3"/>
    <dgm:cxn modelId="{4B607FDF-C337-4769-B7F1-82E00E36AEC8}" srcId="{18F9D877-D50F-4C87-BF1B-A42F0F505FC4}" destId="{5C0B2937-9ED0-4C18-91AB-AB54E5EF0A18}" srcOrd="0" destOrd="0" parTransId="{056A1F4D-C0C5-4ACF-A838-EC9C41F99D38}" sibTransId="{88ECFA2F-2194-4A6B-9DF5-5E65F6075381}"/>
    <dgm:cxn modelId="{60F5AC5E-E6A6-4FF6-B000-1BA91D891F94}" type="presParOf" srcId="{E8139A25-C494-41C6-AAAD-2CD9480F4CF0}" destId="{95E92B7E-44F2-4C3E-A7E5-EDF268BC1E17}" srcOrd="0" destOrd="0" presId="urn:microsoft.com/office/officeart/2005/8/layout/lProcess3"/>
    <dgm:cxn modelId="{950FB7F5-CC44-496C-B83F-0BCDC89E9E30}" type="presParOf" srcId="{95E92B7E-44F2-4C3E-A7E5-EDF268BC1E17}" destId="{CA649624-9A4A-426D-83BE-083A702F511D}" srcOrd="0" destOrd="0" presId="urn:microsoft.com/office/officeart/2005/8/layout/lProcess3"/>
    <dgm:cxn modelId="{12F993F5-0CE2-41F7-99F8-EA8BC0BF742F}" type="presParOf" srcId="{95E92B7E-44F2-4C3E-A7E5-EDF268BC1E17}" destId="{558056F7-9510-4A95-8C16-558D998ED5D1}" srcOrd="1" destOrd="0" presId="urn:microsoft.com/office/officeart/2005/8/layout/lProcess3"/>
    <dgm:cxn modelId="{DBAACD60-C095-4715-AD1F-912F15F6E84B}" type="presParOf" srcId="{95E92B7E-44F2-4C3E-A7E5-EDF268BC1E17}" destId="{98742935-83FD-4A30-A9E4-49673406CD05}" srcOrd="2" destOrd="0" presId="urn:microsoft.com/office/officeart/2005/8/layout/lProcess3"/>
    <dgm:cxn modelId="{E1E8B914-8684-4BF7-97A0-8CEA192EA6C5}" type="presParOf" srcId="{95E92B7E-44F2-4C3E-A7E5-EDF268BC1E17}" destId="{8E087F74-96F2-4328-9CC9-35E8431A3743}" srcOrd="3" destOrd="0" presId="urn:microsoft.com/office/officeart/2005/8/layout/lProcess3"/>
    <dgm:cxn modelId="{DD400F3B-7934-45C1-A70E-70BA0E6415B6}" type="presParOf" srcId="{95E92B7E-44F2-4C3E-A7E5-EDF268BC1E17}" destId="{C99789A9-4A2D-45AF-9175-7B1985163CDD}" srcOrd="4" destOrd="0" presId="urn:microsoft.com/office/officeart/2005/8/layout/lProcess3"/>
    <dgm:cxn modelId="{F1B56D55-42CE-4F3E-947A-F92B346531B7}" type="presParOf" srcId="{E8139A25-C494-41C6-AAAD-2CD9480F4CF0}" destId="{003CFB38-C66F-4AC4-A74F-162E45060FCA}" srcOrd="1" destOrd="0" presId="urn:microsoft.com/office/officeart/2005/8/layout/lProcess3"/>
    <dgm:cxn modelId="{E9463CA4-995C-4A11-BFEC-8E4DF824C02B}" type="presParOf" srcId="{E8139A25-C494-41C6-AAAD-2CD9480F4CF0}" destId="{0DC0FDF3-151F-4354-A096-712A4191336A}" srcOrd="2" destOrd="0" presId="urn:microsoft.com/office/officeart/2005/8/layout/lProcess3"/>
    <dgm:cxn modelId="{A5328CA3-BC9E-4A70-A2DC-FE07445B2431}" type="presParOf" srcId="{0DC0FDF3-151F-4354-A096-712A4191336A}" destId="{3DC1BA4C-0DB2-470C-8EF9-A3C0B55EE028}" srcOrd="0" destOrd="0" presId="urn:microsoft.com/office/officeart/2005/8/layout/lProcess3"/>
    <dgm:cxn modelId="{721D11E4-582F-4DA6-8BC3-AAE89B566DE2}" type="presParOf" srcId="{0DC0FDF3-151F-4354-A096-712A4191336A}" destId="{9EC0E2F6-2E83-4994-966F-110A53C86024}" srcOrd="1" destOrd="0" presId="urn:microsoft.com/office/officeart/2005/8/layout/lProcess3"/>
    <dgm:cxn modelId="{FC7722B9-D09F-454A-86BF-56B109ED1386}" type="presParOf" srcId="{0DC0FDF3-151F-4354-A096-712A4191336A}" destId="{46B7A180-F2C5-463F-83C7-451855D3E811}" srcOrd="2" destOrd="0" presId="urn:microsoft.com/office/officeart/2005/8/layout/lProcess3"/>
    <dgm:cxn modelId="{BBBC18CF-0659-4E33-BC74-69CE094973FB}" type="presParOf" srcId="{0DC0FDF3-151F-4354-A096-712A4191336A}" destId="{06780CD5-C92F-4DED-828A-2BF847F5C883}" srcOrd="3" destOrd="0" presId="urn:microsoft.com/office/officeart/2005/8/layout/lProcess3"/>
    <dgm:cxn modelId="{EDB120E8-A5F1-44A4-BA79-4B420523E519}" type="presParOf" srcId="{0DC0FDF3-151F-4354-A096-712A4191336A}" destId="{5918B7AA-2D25-48DA-B199-E3B9DF7A6F48}" srcOrd="4" destOrd="0" presId="urn:microsoft.com/office/officeart/2005/8/layout/lProcess3"/>
    <dgm:cxn modelId="{42E35843-922C-4C39-8FBC-2066401A48B9}" type="presParOf" srcId="{E8139A25-C494-41C6-AAAD-2CD9480F4CF0}" destId="{B3218A6D-3B77-417E-817F-AEA5822F4B05}" srcOrd="3" destOrd="0" presId="urn:microsoft.com/office/officeart/2005/8/layout/lProcess3"/>
    <dgm:cxn modelId="{7C982ACF-CFBF-4792-AB9C-E6BF77B86657}" type="presParOf" srcId="{E8139A25-C494-41C6-AAAD-2CD9480F4CF0}" destId="{69575853-6BE2-4074-B850-217F08D6BF33}" srcOrd="4" destOrd="0" presId="urn:microsoft.com/office/officeart/2005/8/layout/lProcess3"/>
    <dgm:cxn modelId="{9B5689D4-4B7D-4129-9D82-B918129256DF}" type="presParOf" srcId="{69575853-6BE2-4074-B850-217F08D6BF33}" destId="{AFCAE116-0D52-4060-B317-B4AFEE8C5CF2}" srcOrd="0" destOrd="0" presId="urn:microsoft.com/office/officeart/2005/8/layout/lProcess3"/>
    <dgm:cxn modelId="{B78F0850-EBFC-4B31-9453-9E804058E3B9}" type="presParOf" srcId="{69575853-6BE2-4074-B850-217F08D6BF33}" destId="{37A8E255-3B70-4469-8FE0-EED4DDABF925}" srcOrd="1" destOrd="0" presId="urn:microsoft.com/office/officeart/2005/8/layout/lProcess3"/>
    <dgm:cxn modelId="{6EA25F82-B0EF-4B38-A361-80BC625DD5EF}" type="presParOf" srcId="{69575853-6BE2-4074-B850-217F08D6BF33}" destId="{0DA61DCB-AC00-46B1-9CC8-31EDA8E88863}" srcOrd="2" destOrd="0" presId="urn:microsoft.com/office/officeart/2005/8/layout/lProcess3"/>
    <dgm:cxn modelId="{E610C051-A4FC-403F-A762-3C5346176F8D}" type="presParOf" srcId="{69575853-6BE2-4074-B850-217F08D6BF33}" destId="{2404E0BB-CB06-417A-95AA-A88A3A8B8CF1}" srcOrd="3" destOrd="0" presId="urn:microsoft.com/office/officeart/2005/8/layout/lProcess3"/>
    <dgm:cxn modelId="{EA2B76DE-6B5E-4E44-A1C5-0C7BDE887084}" type="presParOf" srcId="{69575853-6BE2-4074-B850-217F08D6BF33}" destId="{9E15857E-3949-4381-8F32-44BBF2CB5348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A63989E-F36F-4A22-BB67-BEE6723BCBDF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63CB9DA-772B-4067-B8E1-33ED66A0C65A}">
      <dgm:prSet/>
      <dgm:spPr/>
      <dgm:t>
        <a:bodyPr/>
        <a:lstStyle/>
        <a:p>
          <a:r>
            <a:rPr lang="en-US"/>
            <a:t>The volume and absolute temperature (K) of a gas</a:t>
          </a:r>
        </a:p>
      </dgm:t>
    </dgm:pt>
    <dgm:pt modelId="{8F162CC7-8BD6-47A8-AC00-C8313307BC1C}" type="parTrans" cxnId="{27ECAD15-4DA6-41F5-BCEB-F86834927F8C}">
      <dgm:prSet/>
      <dgm:spPr/>
      <dgm:t>
        <a:bodyPr/>
        <a:lstStyle/>
        <a:p>
          <a:endParaRPr lang="en-US"/>
        </a:p>
      </dgm:t>
    </dgm:pt>
    <dgm:pt modelId="{468F9EA8-6738-489E-A33E-861D48A4D540}" type="sibTrans" cxnId="{27ECAD15-4DA6-41F5-BCEB-F86834927F8C}">
      <dgm:prSet/>
      <dgm:spPr/>
      <dgm:t>
        <a:bodyPr/>
        <a:lstStyle/>
        <a:p>
          <a:endParaRPr lang="en-US"/>
        </a:p>
      </dgm:t>
    </dgm:pt>
    <dgm:pt modelId="{75956D7B-823C-4A6A-8710-00346ED8E62B}">
      <dgm:prSet/>
      <dgm:spPr/>
      <dgm:t>
        <a:bodyPr/>
        <a:lstStyle/>
        <a:p>
          <a:r>
            <a:rPr lang="en-US"/>
            <a:t>are directly proportional (an increase in temp leads to an increase in volume)</a:t>
          </a:r>
        </a:p>
      </dgm:t>
    </dgm:pt>
    <dgm:pt modelId="{96EFD3A3-511E-4174-A52D-3C02250E0727}" type="parTrans" cxnId="{4DAD3B1F-5186-4557-8551-1DFF85B907DB}">
      <dgm:prSet/>
      <dgm:spPr/>
      <dgm:t>
        <a:bodyPr/>
        <a:lstStyle/>
        <a:p>
          <a:endParaRPr lang="en-US"/>
        </a:p>
      </dgm:t>
    </dgm:pt>
    <dgm:pt modelId="{63C15F6B-CD4A-45CA-A0E6-A533D8DD5206}" type="sibTrans" cxnId="{4DAD3B1F-5186-4557-8551-1DFF85B907DB}">
      <dgm:prSet/>
      <dgm:spPr/>
      <dgm:t>
        <a:bodyPr/>
        <a:lstStyle/>
        <a:p>
          <a:endParaRPr lang="en-US"/>
        </a:p>
      </dgm:t>
    </dgm:pt>
    <dgm:pt modelId="{B8F624A8-EF0C-4FF8-B232-A2191C92CDD3}">
      <dgm:prSet/>
      <dgm:spPr/>
      <dgm:t>
        <a:bodyPr/>
        <a:lstStyle/>
        <a:p>
          <a:r>
            <a:rPr lang="en-US"/>
            <a:t>at constant mass &amp; pressure</a:t>
          </a:r>
        </a:p>
      </dgm:t>
    </dgm:pt>
    <dgm:pt modelId="{09303672-E26E-42EA-93D8-0EFD7EE72C8B}" type="parTrans" cxnId="{FD0E7238-C15A-45B0-894A-453A2A30BC62}">
      <dgm:prSet/>
      <dgm:spPr/>
      <dgm:t>
        <a:bodyPr/>
        <a:lstStyle/>
        <a:p>
          <a:endParaRPr lang="en-US"/>
        </a:p>
      </dgm:t>
    </dgm:pt>
    <dgm:pt modelId="{BD292FB1-0B6D-460B-A300-D645E08A83A5}" type="sibTrans" cxnId="{FD0E7238-C15A-45B0-894A-453A2A30BC62}">
      <dgm:prSet/>
      <dgm:spPr/>
      <dgm:t>
        <a:bodyPr/>
        <a:lstStyle/>
        <a:p>
          <a:endParaRPr lang="en-US"/>
        </a:p>
      </dgm:t>
    </dgm:pt>
    <dgm:pt modelId="{3CF01190-E29D-4D94-B0DC-5CC1CB7E49D2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66C41B7-E399-446A-AEC2-AF3B20F2D8F7}" type="parTrans" cxnId="{9359F381-A615-4068-B20D-CE2BA5363D48}">
      <dgm:prSet/>
      <dgm:spPr/>
      <dgm:t>
        <a:bodyPr/>
        <a:lstStyle/>
        <a:p>
          <a:endParaRPr lang="en-US"/>
        </a:p>
      </dgm:t>
    </dgm:pt>
    <dgm:pt modelId="{58705B49-E87A-4737-8AB3-59B154B09FFE}" type="sibTrans" cxnId="{9359F381-A615-4068-B20D-CE2BA5363D48}">
      <dgm:prSet/>
      <dgm:spPr/>
      <dgm:t>
        <a:bodyPr/>
        <a:lstStyle/>
        <a:p>
          <a:endParaRPr lang="en-US"/>
        </a:p>
      </dgm:t>
    </dgm:pt>
    <dgm:pt modelId="{18F9D877-D50F-4C87-BF1B-A42F0F505FC4}">
      <dgm:prSet custT="1"/>
      <dgm:spPr/>
      <dgm:t>
        <a:bodyPr/>
        <a:lstStyle/>
        <a:p>
          <a:r>
            <a:rPr kumimoji="1" lang="en-US" sz="1800"/>
            <a:t>Where:</a:t>
          </a:r>
          <a:endParaRPr lang="en-US" sz="1800" b="1" dirty="0"/>
        </a:p>
      </dgm:t>
    </dgm:pt>
    <dgm:pt modelId="{3D90DB34-9282-45D2-9B67-40BFCC6196A2}" type="parTrans" cxnId="{D02FD0C6-E485-4D21-8636-DCB76F3340F8}">
      <dgm:prSet/>
      <dgm:spPr/>
      <dgm:t>
        <a:bodyPr/>
        <a:lstStyle/>
        <a:p>
          <a:endParaRPr lang="en-US"/>
        </a:p>
      </dgm:t>
    </dgm:pt>
    <dgm:pt modelId="{FBA045FF-0B61-4DC7-8E1D-231940919E3F}" type="sibTrans" cxnId="{D02FD0C6-E485-4D21-8636-DCB76F3340F8}">
      <dgm:prSet/>
      <dgm:spPr/>
      <dgm:t>
        <a:bodyPr/>
        <a:lstStyle/>
        <a:p>
          <a:endParaRPr lang="en-US"/>
        </a:p>
      </dgm:t>
    </dgm:pt>
    <dgm:pt modelId="{5C0B2937-9ED0-4C18-91AB-AB54E5EF0A18}">
      <dgm:prSet/>
      <dgm:spPr/>
      <dgm:t>
        <a:bodyPr/>
        <a:lstStyle/>
        <a:p>
          <a:r>
            <a:rPr kumimoji="1" lang="en-US" dirty="0"/>
            <a:t>T</a:t>
          </a:r>
          <a:r>
            <a:rPr kumimoji="1" lang="en-US" baseline="-25000" dirty="0"/>
            <a:t>1</a:t>
          </a:r>
          <a:r>
            <a:rPr kumimoji="1" lang="en-US" dirty="0"/>
            <a:t> represents the initial temperature</a:t>
          </a:r>
          <a:endParaRPr lang="en-US" dirty="0"/>
        </a:p>
      </dgm:t>
    </dgm:pt>
    <dgm:pt modelId="{056A1F4D-C0C5-4ACF-A838-EC9C41F99D38}" type="parTrans" cxnId="{4B607FDF-C337-4769-B7F1-82E00E36AEC8}">
      <dgm:prSet/>
      <dgm:spPr/>
      <dgm:t>
        <a:bodyPr/>
        <a:lstStyle/>
        <a:p>
          <a:endParaRPr lang="en-US"/>
        </a:p>
      </dgm:t>
    </dgm:pt>
    <dgm:pt modelId="{88ECFA2F-2194-4A6B-9DF5-5E65F6075381}" type="sibTrans" cxnId="{4B607FDF-C337-4769-B7F1-82E00E36AEC8}">
      <dgm:prSet/>
      <dgm:spPr/>
      <dgm:t>
        <a:bodyPr/>
        <a:lstStyle/>
        <a:p>
          <a:endParaRPr lang="en-US"/>
        </a:p>
      </dgm:t>
    </dgm:pt>
    <dgm:pt modelId="{1385816B-1B79-4222-AFA2-0FF776CE018F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1</a:t>
          </a:r>
          <a:r>
            <a:rPr kumimoji="1" lang="en-US" dirty="0"/>
            <a:t> represents the initial volume,</a:t>
          </a:r>
          <a:endParaRPr lang="en-US" dirty="0"/>
        </a:p>
      </dgm:t>
    </dgm:pt>
    <dgm:pt modelId="{44B8C2E6-2068-4F10-B6E5-FB9FA6FC1BB0}" type="parTrans" cxnId="{2B49AD98-386A-407D-A900-95C90BDF6FBB}">
      <dgm:prSet/>
      <dgm:spPr/>
      <dgm:t>
        <a:bodyPr/>
        <a:lstStyle/>
        <a:p>
          <a:endParaRPr lang="en-US"/>
        </a:p>
      </dgm:t>
    </dgm:pt>
    <dgm:pt modelId="{B44B460D-701B-4DEA-BFC5-5E1523CD7EA2}" type="sibTrans" cxnId="{2B49AD98-386A-407D-A900-95C90BDF6FBB}">
      <dgm:prSet/>
      <dgm:spPr/>
      <dgm:t>
        <a:bodyPr/>
        <a:lstStyle/>
        <a:p>
          <a:endParaRPr lang="en-US"/>
        </a:p>
      </dgm:t>
    </dgm:pt>
    <dgm:pt modelId="{B00BEE17-510B-423E-BAC2-A619903FAEF5}">
      <dgm:prSet/>
      <dgm:spPr/>
      <dgm:t>
        <a:bodyPr/>
        <a:lstStyle/>
        <a:p>
          <a:r>
            <a:rPr lang="en-US" dirty="0"/>
            <a:t>And:</a:t>
          </a:r>
        </a:p>
      </dgm:t>
    </dgm:pt>
    <dgm:pt modelId="{68540A49-7F49-4A67-9A01-CC3D0D11B13A}" type="parTrans" cxnId="{486FB48E-AD5C-4686-BE16-772C566D8248}">
      <dgm:prSet/>
      <dgm:spPr/>
      <dgm:t>
        <a:bodyPr/>
        <a:lstStyle/>
        <a:p>
          <a:endParaRPr lang="en-US"/>
        </a:p>
      </dgm:t>
    </dgm:pt>
    <dgm:pt modelId="{31AE22EB-4B05-47CA-A6BD-8A368CDBA464}" type="sibTrans" cxnId="{486FB48E-AD5C-4686-BE16-772C566D8248}">
      <dgm:prSet/>
      <dgm:spPr/>
      <dgm:t>
        <a:bodyPr/>
        <a:lstStyle/>
        <a:p>
          <a:endParaRPr lang="en-US"/>
        </a:p>
      </dgm:t>
    </dgm:pt>
    <dgm:pt modelId="{F216CC5D-1C7D-4121-9AAD-B94A8048AE68}">
      <dgm:prSet/>
      <dgm:spPr/>
      <dgm:t>
        <a:bodyPr/>
        <a:lstStyle/>
        <a:p>
          <a:r>
            <a:rPr kumimoji="1" lang="en-US" dirty="0"/>
            <a:t>T</a:t>
          </a:r>
          <a:r>
            <a:rPr kumimoji="1" lang="en-US" baseline="-25000" dirty="0"/>
            <a:t>2</a:t>
          </a:r>
          <a:r>
            <a:rPr kumimoji="1" lang="en-US" dirty="0"/>
            <a:t> represents the final temperature</a:t>
          </a:r>
          <a:endParaRPr lang="en-US" dirty="0"/>
        </a:p>
      </dgm:t>
    </dgm:pt>
    <dgm:pt modelId="{76E8D24B-16CC-4884-8765-7D253CC83AD3}" type="parTrans" cxnId="{514DF0A7-AF12-49B6-8642-0AC9C6FCDAB4}">
      <dgm:prSet/>
      <dgm:spPr/>
      <dgm:t>
        <a:bodyPr/>
        <a:lstStyle/>
        <a:p>
          <a:endParaRPr lang="en-US"/>
        </a:p>
      </dgm:t>
    </dgm:pt>
    <dgm:pt modelId="{976A86B9-35FA-43CE-8FF4-740230333718}" type="sibTrans" cxnId="{514DF0A7-AF12-49B6-8642-0AC9C6FCDAB4}">
      <dgm:prSet/>
      <dgm:spPr/>
      <dgm:t>
        <a:bodyPr/>
        <a:lstStyle/>
        <a:p>
          <a:endParaRPr lang="en-US"/>
        </a:p>
      </dgm:t>
    </dgm:pt>
    <dgm:pt modelId="{C332958E-1735-41DB-A747-2E0E80B1AB28}">
      <dgm:prSet/>
      <dgm:spPr/>
      <dgm:t>
        <a:bodyPr/>
        <a:lstStyle/>
        <a:p>
          <a:r>
            <a:rPr kumimoji="1" lang="en-US" dirty="0"/>
            <a:t>V</a:t>
          </a:r>
          <a:r>
            <a:rPr kumimoji="1" lang="en-US" baseline="-25000" dirty="0"/>
            <a:t>2</a:t>
          </a:r>
          <a:r>
            <a:rPr kumimoji="1" lang="en-US" dirty="0"/>
            <a:t> represents the final volume</a:t>
          </a:r>
          <a:endParaRPr lang="en-US"/>
        </a:p>
      </dgm:t>
    </dgm:pt>
    <dgm:pt modelId="{7F822F8F-3B45-4C2B-85A3-41DE560E70A4}" type="parTrans" cxnId="{30D23977-3A7F-4791-A6CA-4A840B7E4FD9}">
      <dgm:prSet/>
      <dgm:spPr/>
      <dgm:t>
        <a:bodyPr/>
        <a:lstStyle/>
        <a:p>
          <a:endParaRPr lang="en-US"/>
        </a:p>
      </dgm:t>
    </dgm:pt>
    <dgm:pt modelId="{ED801BD0-9B3E-4B83-A2FE-55952CA5A587}" type="sibTrans" cxnId="{30D23977-3A7F-4791-A6CA-4A840B7E4FD9}">
      <dgm:prSet/>
      <dgm:spPr/>
      <dgm:t>
        <a:bodyPr/>
        <a:lstStyle/>
        <a:p>
          <a:endParaRPr lang="en-US"/>
        </a:p>
      </dgm:t>
    </dgm:pt>
    <dgm:pt modelId="{E8139A25-C494-41C6-AAAD-2CD9480F4CF0}" type="pres">
      <dgm:prSet presAssocID="{CA63989E-F36F-4A22-BB67-BEE6723BCBD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5E92B7E-44F2-4C3E-A7E5-EDF268BC1E17}" type="pres">
      <dgm:prSet presAssocID="{063CB9DA-772B-4067-B8E1-33ED66A0C65A}" presName="horFlow" presStyleCnt="0"/>
      <dgm:spPr/>
    </dgm:pt>
    <dgm:pt modelId="{CA649624-9A4A-426D-83BE-083A702F511D}" type="pres">
      <dgm:prSet presAssocID="{063CB9DA-772B-4067-B8E1-33ED66A0C65A}" presName="bigChev" presStyleLbl="node1" presStyleIdx="0" presStyleCnt="3"/>
      <dgm:spPr/>
    </dgm:pt>
    <dgm:pt modelId="{558056F7-9510-4A95-8C16-558D998ED5D1}" type="pres">
      <dgm:prSet presAssocID="{96EFD3A3-511E-4174-A52D-3C02250E0727}" presName="parTrans" presStyleCnt="0"/>
      <dgm:spPr/>
    </dgm:pt>
    <dgm:pt modelId="{98742935-83FD-4A30-A9E4-49673406CD05}" type="pres">
      <dgm:prSet presAssocID="{75956D7B-823C-4A6A-8710-00346ED8E62B}" presName="node" presStyleLbl="alignAccFollowNode1" presStyleIdx="0" presStyleCnt="6">
        <dgm:presLayoutVars>
          <dgm:bulletEnabled val="1"/>
        </dgm:presLayoutVars>
      </dgm:prSet>
      <dgm:spPr/>
    </dgm:pt>
    <dgm:pt modelId="{8E087F74-96F2-4328-9CC9-35E8431A3743}" type="pres">
      <dgm:prSet presAssocID="{63C15F6B-CD4A-45CA-A0E6-A533D8DD5206}" presName="sibTrans" presStyleCnt="0"/>
      <dgm:spPr/>
    </dgm:pt>
    <dgm:pt modelId="{C99789A9-4A2D-45AF-9175-7B1985163CDD}" type="pres">
      <dgm:prSet presAssocID="{3CF01190-E29D-4D94-B0DC-5CC1CB7E49D2}" presName="node" presStyleLbl="alignAccFollowNode1" presStyleIdx="1" presStyleCnt="6">
        <dgm:presLayoutVars>
          <dgm:bulletEnabled val="1"/>
        </dgm:presLayoutVars>
      </dgm:prSet>
      <dgm:spPr/>
    </dgm:pt>
    <dgm:pt modelId="{003CFB38-C66F-4AC4-A74F-162E45060FCA}" type="pres">
      <dgm:prSet presAssocID="{063CB9DA-772B-4067-B8E1-33ED66A0C65A}" presName="vSp" presStyleCnt="0"/>
      <dgm:spPr/>
    </dgm:pt>
    <dgm:pt modelId="{0DC0FDF3-151F-4354-A096-712A4191336A}" type="pres">
      <dgm:prSet presAssocID="{18F9D877-D50F-4C87-BF1B-A42F0F505FC4}" presName="horFlow" presStyleCnt="0"/>
      <dgm:spPr/>
    </dgm:pt>
    <dgm:pt modelId="{3DC1BA4C-0DB2-470C-8EF9-A3C0B55EE028}" type="pres">
      <dgm:prSet presAssocID="{18F9D877-D50F-4C87-BF1B-A42F0F505FC4}" presName="bigChev" presStyleLbl="node1" presStyleIdx="1" presStyleCnt="3"/>
      <dgm:spPr/>
    </dgm:pt>
    <dgm:pt modelId="{9EC0E2F6-2E83-4994-966F-110A53C86024}" type="pres">
      <dgm:prSet presAssocID="{056A1F4D-C0C5-4ACF-A838-EC9C41F99D38}" presName="parTrans" presStyleCnt="0"/>
      <dgm:spPr/>
    </dgm:pt>
    <dgm:pt modelId="{46B7A180-F2C5-463F-83C7-451855D3E811}" type="pres">
      <dgm:prSet presAssocID="{5C0B2937-9ED0-4C18-91AB-AB54E5EF0A18}" presName="node" presStyleLbl="alignAccFollowNode1" presStyleIdx="2" presStyleCnt="6">
        <dgm:presLayoutVars>
          <dgm:bulletEnabled val="1"/>
        </dgm:presLayoutVars>
      </dgm:prSet>
      <dgm:spPr/>
    </dgm:pt>
    <dgm:pt modelId="{06780CD5-C92F-4DED-828A-2BF847F5C883}" type="pres">
      <dgm:prSet presAssocID="{88ECFA2F-2194-4A6B-9DF5-5E65F6075381}" presName="sibTrans" presStyleCnt="0"/>
      <dgm:spPr/>
    </dgm:pt>
    <dgm:pt modelId="{5918B7AA-2D25-48DA-B199-E3B9DF7A6F48}" type="pres">
      <dgm:prSet presAssocID="{1385816B-1B79-4222-AFA2-0FF776CE018F}" presName="node" presStyleLbl="alignAccFollowNode1" presStyleIdx="3" presStyleCnt="6">
        <dgm:presLayoutVars>
          <dgm:bulletEnabled val="1"/>
        </dgm:presLayoutVars>
      </dgm:prSet>
      <dgm:spPr/>
    </dgm:pt>
    <dgm:pt modelId="{B3218A6D-3B77-417E-817F-AEA5822F4B05}" type="pres">
      <dgm:prSet presAssocID="{18F9D877-D50F-4C87-BF1B-A42F0F505FC4}" presName="vSp" presStyleCnt="0"/>
      <dgm:spPr/>
    </dgm:pt>
    <dgm:pt modelId="{69575853-6BE2-4074-B850-217F08D6BF33}" type="pres">
      <dgm:prSet presAssocID="{B00BEE17-510B-423E-BAC2-A619903FAEF5}" presName="horFlow" presStyleCnt="0"/>
      <dgm:spPr/>
    </dgm:pt>
    <dgm:pt modelId="{AFCAE116-0D52-4060-B317-B4AFEE8C5CF2}" type="pres">
      <dgm:prSet presAssocID="{B00BEE17-510B-423E-BAC2-A619903FAEF5}" presName="bigChev" presStyleLbl="node1" presStyleIdx="2" presStyleCnt="3"/>
      <dgm:spPr/>
    </dgm:pt>
    <dgm:pt modelId="{37A8E255-3B70-4469-8FE0-EED4DDABF925}" type="pres">
      <dgm:prSet presAssocID="{76E8D24B-16CC-4884-8765-7D253CC83AD3}" presName="parTrans" presStyleCnt="0"/>
      <dgm:spPr/>
    </dgm:pt>
    <dgm:pt modelId="{0DA61DCB-AC00-46B1-9CC8-31EDA8E88863}" type="pres">
      <dgm:prSet presAssocID="{F216CC5D-1C7D-4121-9AAD-B94A8048AE68}" presName="node" presStyleLbl="alignAccFollowNode1" presStyleIdx="4" presStyleCnt="6">
        <dgm:presLayoutVars>
          <dgm:bulletEnabled val="1"/>
        </dgm:presLayoutVars>
      </dgm:prSet>
      <dgm:spPr/>
    </dgm:pt>
    <dgm:pt modelId="{2404E0BB-CB06-417A-95AA-A88A3A8B8CF1}" type="pres">
      <dgm:prSet presAssocID="{976A86B9-35FA-43CE-8FF4-740230333718}" presName="sibTrans" presStyleCnt="0"/>
      <dgm:spPr/>
    </dgm:pt>
    <dgm:pt modelId="{9E15857E-3949-4381-8F32-44BBF2CB5348}" type="pres">
      <dgm:prSet presAssocID="{C332958E-1735-41DB-A747-2E0E80B1AB28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27ECAD15-4DA6-41F5-BCEB-F86834927F8C}" srcId="{CA63989E-F36F-4A22-BB67-BEE6723BCBDF}" destId="{063CB9DA-772B-4067-B8E1-33ED66A0C65A}" srcOrd="0" destOrd="0" parTransId="{8F162CC7-8BD6-47A8-AC00-C8313307BC1C}" sibTransId="{468F9EA8-6738-489E-A33E-861D48A4D540}"/>
    <dgm:cxn modelId="{F9BF0D16-8B9B-4E3A-A03F-B514A35268B9}" type="presOf" srcId="{1385816B-1B79-4222-AFA2-0FF776CE018F}" destId="{5918B7AA-2D25-48DA-B199-E3B9DF7A6F48}" srcOrd="0" destOrd="0" presId="urn:microsoft.com/office/officeart/2005/8/layout/lProcess3"/>
    <dgm:cxn modelId="{4DAD3B1F-5186-4557-8551-1DFF85B907DB}" srcId="{063CB9DA-772B-4067-B8E1-33ED66A0C65A}" destId="{75956D7B-823C-4A6A-8710-00346ED8E62B}" srcOrd="0" destOrd="0" parTransId="{96EFD3A3-511E-4174-A52D-3C02250E0727}" sibTransId="{63C15F6B-CD4A-45CA-A0E6-A533D8DD5206}"/>
    <dgm:cxn modelId="{6C581E37-D67C-4055-A574-3D499EF57C37}" type="presOf" srcId="{3CF01190-E29D-4D94-B0DC-5CC1CB7E49D2}" destId="{C99789A9-4A2D-45AF-9175-7B1985163CDD}" srcOrd="0" destOrd="0" presId="urn:microsoft.com/office/officeart/2005/8/layout/lProcess3"/>
    <dgm:cxn modelId="{FD0E7238-C15A-45B0-894A-453A2A30BC62}" srcId="{75956D7B-823C-4A6A-8710-00346ED8E62B}" destId="{B8F624A8-EF0C-4FF8-B232-A2191C92CDD3}" srcOrd="0" destOrd="0" parTransId="{09303672-E26E-42EA-93D8-0EFD7EE72C8B}" sibTransId="{BD292FB1-0B6D-460B-A300-D645E08A83A5}"/>
    <dgm:cxn modelId="{4B96C93F-A70C-46C1-BCF0-1FF2483DCD80}" type="presOf" srcId="{CA63989E-F36F-4A22-BB67-BEE6723BCBDF}" destId="{E8139A25-C494-41C6-AAAD-2CD9480F4CF0}" srcOrd="0" destOrd="0" presId="urn:microsoft.com/office/officeart/2005/8/layout/lProcess3"/>
    <dgm:cxn modelId="{3AE4885E-DA70-448E-A11D-59A356B0013B}" type="presOf" srcId="{C332958E-1735-41DB-A747-2E0E80B1AB28}" destId="{9E15857E-3949-4381-8F32-44BBF2CB5348}" srcOrd="0" destOrd="0" presId="urn:microsoft.com/office/officeart/2005/8/layout/lProcess3"/>
    <dgm:cxn modelId="{F6813554-E514-4743-AC9F-7A737811C33A}" type="presOf" srcId="{F216CC5D-1C7D-4121-9AAD-B94A8048AE68}" destId="{0DA61DCB-AC00-46B1-9CC8-31EDA8E88863}" srcOrd="0" destOrd="0" presId="urn:microsoft.com/office/officeart/2005/8/layout/lProcess3"/>
    <dgm:cxn modelId="{30D23977-3A7F-4791-A6CA-4A840B7E4FD9}" srcId="{B00BEE17-510B-423E-BAC2-A619903FAEF5}" destId="{C332958E-1735-41DB-A747-2E0E80B1AB28}" srcOrd="1" destOrd="0" parTransId="{7F822F8F-3B45-4C2B-85A3-41DE560E70A4}" sibTransId="{ED801BD0-9B3E-4B83-A2FE-55952CA5A587}"/>
    <dgm:cxn modelId="{BA229280-7F5E-4C11-8DC6-C78DDDE45212}" type="presOf" srcId="{B00BEE17-510B-423E-BAC2-A619903FAEF5}" destId="{AFCAE116-0D52-4060-B317-B4AFEE8C5CF2}" srcOrd="0" destOrd="0" presId="urn:microsoft.com/office/officeart/2005/8/layout/lProcess3"/>
    <dgm:cxn modelId="{9359F381-A615-4068-B20D-CE2BA5363D48}" srcId="{063CB9DA-772B-4067-B8E1-33ED66A0C65A}" destId="{3CF01190-E29D-4D94-B0DC-5CC1CB7E49D2}" srcOrd="1" destOrd="0" parTransId="{C66C41B7-E399-446A-AEC2-AF3B20F2D8F7}" sibTransId="{58705B49-E87A-4737-8AB3-59B154B09FFE}"/>
    <dgm:cxn modelId="{8A8DAE8B-D827-48A8-B0E5-7F07C70D9887}" type="presOf" srcId="{B8F624A8-EF0C-4FF8-B232-A2191C92CDD3}" destId="{98742935-83FD-4A30-A9E4-49673406CD05}" srcOrd="0" destOrd="1" presId="urn:microsoft.com/office/officeart/2005/8/layout/lProcess3"/>
    <dgm:cxn modelId="{486FB48E-AD5C-4686-BE16-772C566D8248}" srcId="{CA63989E-F36F-4A22-BB67-BEE6723BCBDF}" destId="{B00BEE17-510B-423E-BAC2-A619903FAEF5}" srcOrd="2" destOrd="0" parTransId="{68540A49-7F49-4A67-9A01-CC3D0D11B13A}" sibTransId="{31AE22EB-4B05-47CA-A6BD-8A368CDBA464}"/>
    <dgm:cxn modelId="{2B49AD98-386A-407D-A900-95C90BDF6FBB}" srcId="{18F9D877-D50F-4C87-BF1B-A42F0F505FC4}" destId="{1385816B-1B79-4222-AFA2-0FF776CE018F}" srcOrd="1" destOrd="0" parTransId="{44B8C2E6-2068-4F10-B6E5-FB9FA6FC1BB0}" sibTransId="{B44B460D-701B-4DEA-BFC5-5E1523CD7EA2}"/>
    <dgm:cxn modelId="{517B939E-BCD5-424B-8EE3-D281A9B16B0B}" type="presOf" srcId="{75956D7B-823C-4A6A-8710-00346ED8E62B}" destId="{98742935-83FD-4A30-A9E4-49673406CD05}" srcOrd="0" destOrd="0" presId="urn:microsoft.com/office/officeart/2005/8/layout/lProcess3"/>
    <dgm:cxn modelId="{38C494A2-4525-4A70-9E29-4F7779D7D220}" type="presOf" srcId="{063CB9DA-772B-4067-B8E1-33ED66A0C65A}" destId="{CA649624-9A4A-426D-83BE-083A702F511D}" srcOrd="0" destOrd="0" presId="urn:microsoft.com/office/officeart/2005/8/layout/lProcess3"/>
    <dgm:cxn modelId="{514DF0A7-AF12-49B6-8642-0AC9C6FCDAB4}" srcId="{B00BEE17-510B-423E-BAC2-A619903FAEF5}" destId="{F216CC5D-1C7D-4121-9AAD-B94A8048AE68}" srcOrd="0" destOrd="0" parTransId="{76E8D24B-16CC-4884-8765-7D253CC83AD3}" sibTransId="{976A86B9-35FA-43CE-8FF4-740230333718}"/>
    <dgm:cxn modelId="{BF73BCB1-5B9D-4DD4-8A97-7C8B65E4ABCF}" type="presOf" srcId="{5C0B2937-9ED0-4C18-91AB-AB54E5EF0A18}" destId="{46B7A180-F2C5-463F-83C7-451855D3E811}" srcOrd="0" destOrd="0" presId="urn:microsoft.com/office/officeart/2005/8/layout/lProcess3"/>
    <dgm:cxn modelId="{D02FD0C6-E485-4D21-8636-DCB76F3340F8}" srcId="{CA63989E-F36F-4A22-BB67-BEE6723BCBDF}" destId="{18F9D877-D50F-4C87-BF1B-A42F0F505FC4}" srcOrd="1" destOrd="0" parTransId="{3D90DB34-9282-45D2-9B67-40BFCC6196A2}" sibTransId="{FBA045FF-0B61-4DC7-8E1D-231940919E3F}"/>
    <dgm:cxn modelId="{1C0620D8-5BC7-4667-93CD-27FF8FE3A099}" type="presOf" srcId="{18F9D877-D50F-4C87-BF1B-A42F0F505FC4}" destId="{3DC1BA4C-0DB2-470C-8EF9-A3C0B55EE028}" srcOrd="0" destOrd="0" presId="urn:microsoft.com/office/officeart/2005/8/layout/lProcess3"/>
    <dgm:cxn modelId="{4B607FDF-C337-4769-B7F1-82E00E36AEC8}" srcId="{18F9D877-D50F-4C87-BF1B-A42F0F505FC4}" destId="{5C0B2937-9ED0-4C18-91AB-AB54E5EF0A18}" srcOrd="0" destOrd="0" parTransId="{056A1F4D-C0C5-4ACF-A838-EC9C41F99D38}" sibTransId="{88ECFA2F-2194-4A6B-9DF5-5E65F6075381}"/>
    <dgm:cxn modelId="{60F5AC5E-E6A6-4FF6-B000-1BA91D891F94}" type="presParOf" srcId="{E8139A25-C494-41C6-AAAD-2CD9480F4CF0}" destId="{95E92B7E-44F2-4C3E-A7E5-EDF268BC1E17}" srcOrd="0" destOrd="0" presId="urn:microsoft.com/office/officeart/2005/8/layout/lProcess3"/>
    <dgm:cxn modelId="{950FB7F5-CC44-496C-B83F-0BCDC89E9E30}" type="presParOf" srcId="{95E92B7E-44F2-4C3E-A7E5-EDF268BC1E17}" destId="{CA649624-9A4A-426D-83BE-083A702F511D}" srcOrd="0" destOrd="0" presId="urn:microsoft.com/office/officeart/2005/8/layout/lProcess3"/>
    <dgm:cxn modelId="{12F993F5-0CE2-41F7-99F8-EA8BC0BF742F}" type="presParOf" srcId="{95E92B7E-44F2-4C3E-A7E5-EDF268BC1E17}" destId="{558056F7-9510-4A95-8C16-558D998ED5D1}" srcOrd="1" destOrd="0" presId="urn:microsoft.com/office/officeart/2005/8/layout/lProcess3"/>
    <dgm:cxn modelId="{DBAACD60-C095-4715-AD1F-912F15F6E84B}" type="presParOf" srcId="{95E92B7E-44F2-4C3E-A7E5-EDF268BC1E17}" destId="{98742935-83FD-4A30-A9E4-49673406CD05}" srcOrd="2" destOrd="0" presId="urn:microsoft.com/office/officeart/2005/8/layout/lProcess3"/>
    <dgm:cxn modelId="{E1E8B914-8684-4BF7-97A0-8CEA192EA6C5}" type="presParOf" srcId="{95E92B7E-44F2-4C3E-A7E5-EDF268BC1E17}" destId="{8E087F74-96F2-4328-9CC9-35E8431A3743}" srcOrd="3" destOrd="0" presId="urn:microsoft.com/office/officeart/2005/8/layout/lProcess3"/>
    <dgm:cxn modelId="{DD400F3B-7934-45C1-A70E-70BA0E6415B6}" type="presParOf" srcId="{95E92B7E-44F2-4C3E-A7E5-EDF268BC1E17}" destId="{C99789A9-4A2D-45AF-9175-7B1985163CDD}" srcOrd="4" destOrd="0" presId="urn:microsoft.com/office/officeart/2005/8/layout/lProcess3"/>
    <dgm:cxn modelId="{F1B56D55-42CE-4F3E-947A-F92B346531B7}" type="presParOf" srcId="{E8139A25-C494-41C6-AAAD-2CD9480F4CF0}" destId="{003CFB38-C66F-4AC4-A74F-162E45060FCA}" srcOrd="1" destOrd="0" presId="urn:microsoft.com/office/officeart/2005/8/layout/lProcess3"/>
    <dgm:cxn modelId="{E9463CA4-995C-4A11-BFEC-8E4DF824C02B}" type="presParOf" srcId="{E8139A25-C494-41C6-AAAD-2CD9480F4CF0}" destId="{0DC0FDF3-151F-4354-A096-712A4191336A}" srcOrd="2" destOrd="0" presId="urn:microsoft.com/office/officeart/2005/8/layout/lProcess3"/>
    <dgm:cxn modelId="{A5328CA3-BC9E-4A70-A2DC-FE07445B2431}" type="presParOf" srcId="{0DC0FDF3-151F-4354-A096-712A4191336A}" destId="{3DC1BA4C-0DB2-470C-8EF9-A3C0B55EE028}" srcOrd="0" destOrd="0" presId="urn:microsoft.com/office/officeart/2005/8/layout/lProcess3"/>
    <dgm:cxn modelId="{721D11E4-582F-4DA6-8BC3-AAE89B566DE2}" type="presParOf" srcId="{0DC0FDF3-151F-4354-A096-712A4191336A}" destId="{9EC0E2F6-2E83-4994-966F-110A53C86024}" srcOrd="1" destOrd="0" presId="urn:microsoft.com/office/officeart/2005/8/layout/lProcess3"/>
    <dgm:cxn modelId="{FC7722B9-D09F-454A-86BF-56B109ED1386}" type="presParOf" srcId="{0DC0FDF3-151F-4354-A096-712A4191336A}" destId="{46B7A180-F2C5-463F-83C7-451855D3E811}" srcOrd="2" destOrd="0" presId="urn:microsoft.com/office/officeart/2005/8/layout/lProcess3"/>
    <dgm:cxn modelId="{BBBC18CF-0659-4E33-BC74-69CE094973FB}" type="presParOf" srcId="{0DC0FDF3-151F-4354-A096-712A4191336A}" destId="{06780CD5-C92F-4DED-828A-2BF847F5C883}" srcOrd="3" destOrd="0" presId="urn:microsoft.com/office/officeart/2005/8/layout/lProcess3"/>
    <dgm:cxn modelId="{EDB120E8-A5F1-44A4-BA79-4B420523E519}" type="presParOf" srcId="{0DC0FDF3-151F-4354-A096-712A4191336A}" destId="{5918B7AA-2D25-48DA-B199-E3B9DF7A6F48}" srcOrd="4" destOrd="0" presId="urn:microsoft.com/office/officeart/2005/8/layout/lProcess3"/>
    <dgm:cxn modelId="{42E35843-922C-4C39-8FBC-2066401A48B9}" type="presParOf" srcId="{E8139A25-C494-41C6-AAAD-2CD9480F4CF0}" destId="{B3218A6D-3B77-417E-817F-AEA5822F4B05}" srcOrd="3" destOrd="0" presId="urn:microsoft.com/office/officeart/2005/8/layout/lProcess3"/>
    <dgm:cxn modelId="{7C982ACF-CFBF-4792-AB9C-E6BF77B86657}" type="presParOf" srcId="{E8139A25-C494-41C6-AAAD-2CD9480F4CF0}" destId="{69575853-6BE2-4074-B850-217F08D6BF33}" srcOrd="4" destOrd="0" presId="urn:microsoft.com/office/officeart/2005/8/layout/lProcess3"/>
    <dgm:cxn modelId="{9B5689D4-4B7D-4129-9D82-B918129256DF}" type="presParOf" srcId="{69575853-6BE2-4074-B850-217F08D6BF33}" destId="{AFCAE116-0D52-4060-B317-B4AFEE8C5CF2}" srcOrd="0" destOrd="0" presId="urn:microsoft.com/office/officeart/2005/8/layout/lProcess3"/>
    <dgm:cxn modelId="{B78F0850-EBFC-4B31-9453-9E804058E3B9}" type="presParOf" srcId="{69575853-6BE2-4074-B850-217F08D6BF33}" destId="{37A8E255-3B70-4469-8FE0-EED4DDABF925}" srcOrd="1" destOrd="0" presId="urn:microsoft.com/office/officeart/2005/8/layout/lProcess3"/>
    <dgm:cxn modelId="{6EA25F82-B0EF-4B38-A361-80BC625DD5EF}" type="presParOf" srcId="{69575853-6BE2-4074-B850-217F08D6BF33}" destId="{0DA61DCB-AC00-46B1-9CC8-31EDA8E88863}" srcOrd="2" destOrd="0" presId="urn:microsoft.com/office/officeart/2005/8/layout/lProcess3"/>
    <dgm:cxn modelId="{E610C051-A4FC-403F-A762-3C5346176F8D}" type="presParOf" srcId="{69575853-6BE2-4074-B850-217F08D6BF33}" destId="{2404E0BB-CB06-417A-95AA-A88A3A8B8CF1}" srcOrd="3" destOrd="0" presId="urn:microsoft.com/office/officeart/2005/8/layout/lProcess3"/>
    <dgm:cxn modelId="{EA2B76DE-6B5E-4E44-A1C5-0C7BDE887084}" type="presParOf" srcId="{69575853-6BE2-4074-B850-217F08D6BF33}" destId="{9E15857E-3949-4381-8F32-44BBF2CB5348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CAA072E-EF51-4703-98EA-FE7AC5625847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9E286D0-3819-404E-845B-B4121E138739}">
      <dgm:prSet/>
      <dgm:spPr/>
      <dgm:t>
        <a:bodyPr/>
        <a:lstStyle/>
        <a:p>
          <a:r>
            <a:rPr lang="en-US"/>
            <a:t>The pressure and absolute temperature (K) of a gas</a:t>
          </a:r>
        </a:p>
      </dgm:t>
    </dgm:pt>
    <dgm:pt modelId="{E7809D7D-2A44-4729-85EC-AF18396F5FF6}" type="parTrans" cxnId="{9F765902-83B9-4EEC-8D8B-B60C6339D41A}">
      <dgm:prSet/>
      <dgm:spPr/>
      <dgm:t>
        <a:bodyPr/>
        <a:lstStyle/>
        <a:p>
          <a:endParaRPr lang="en-US"/>
        </a:p>
      </dgm:t>
    </dgm:pt>
    <dgm:pt modelId="{C95E7238-DE47-4554-9CA5-9C025713639F}" type="sibTrans" cxnId="{9F765902-83B9-4EEC-8D8B-B60C6339D41A}">
      <dgm:prSet/>
      <dgm:spPr/>
      <dgm:t>
        <a:bodyPr/>
        <a:lstStyle/>
        <a:p>
          <a:endParaRPr lang="en-US"/>
        </a:p>
      </dgm:t>
    </dgm:pt>
    <dgm:pt modelId="{4AF224FE-5CD9-4089-A4F5-8223921038C2}">
      <dgm:prSet/>
      <dgm:spPr/>
      <dgm:t>
        <a:bodyPr/>
        <a:lstStyle/>
        <a:p>
          <a:r>
            <a:rPr lang="en-US"/>
            <a:t>are directly proportional (as temperature rises, so does pressure)</a:t>
          </a:r>
        </a:p>
      </dgm:t>
    </dgm:pt>
    <dgm:pt modelId="{1ED32739-7507-4431-B2C5-B6CDCC2E7254}" type="parTrans" cxnId="{25EFDF0B-E1E6-455C-8FBA-5D208E4DCF51}">
      <dgm:prSet/>
      <dgm:spPr/>
      <dgm:t>
        <a:bodyPr/>
        <a:lstStyle/>
        <a:p>
          <a:endParaRPr lang="en-US"/>
        </a:p>
      </dgm:t>
    </dgm:pt>
    <dgm:pt modelId="{92FFB3A0-6D39-405D-B666-D95AFAC1F9B3}" type="sibTrans" cxnId="{25EFDF0B-E1E6-455C-8FBA-5D208E4DCF51}">
      <dgm:prSet/>
      <dgm:spPr/>
      <dgm:t>
        <a:bodyPr/>
        <a:lstStyle/>
        <a:p>
          <a:endParaRPr lang="en-US"/>
        </a:p>
      </dgm:t>
    </dgm:pt>
    <dgm:pt modelId="{475D6B8C-E57F-4284-A1FF-EAA476DB4138}">
      <dgm:prSet/>
      <dgm:spPr/>
      <dgm:t>
        <a:bodyPr/>
        <a:lstStyle/>
        <a:p>
          <a:r>
            <a:rPr lang="en-US"/>
            <a:t>at constant mass &amp; volume</a:t>
          </a:r>
        </a:p>
      </dgm:t>
    </dgm:pt>
    <dgm:pt modelId="{4911797A-1667-439F-8448-F5ACFDB50798}" type="parTrans" cxnId="{56F3F53D-AEA0-4A38-896A-DD8B5C87620A}">
      <dgm:prSet/>
      <dgm:spPr/>
      <dgm:t>
        <a:bodyPr/>
        <a:lstStyle/>
        <a:p>
          <a:endParaRPr lang="en-US"/>
        </a:p>
      </dgm:t>
    </dgm:pt>
    <dgm:pt modelId="{2C368915-0DA5-475C-944B-ECFFC7ED4314}" type="sibTrans" cxnId="{56F3F53D-AEA0-4A38-896A-DD8B5C87620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4C52F00A-E436-4163-BF27-CE3B506DBF87}">
          <dgm:prSet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sz="1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sz="1800" b="1" dirty="0"/>
            </a:p>
          </dgm:t>
        </dgm:pt>
      </mc:Choice>
      <mc:Fallback>
        <dgm:pt modelId="{4C52F00A-E436-4163-BF27-CE3B506DBF87}">
          <dgm:prSet custT="1"/>
          <dgm:spPr/>
          <dgm:t>
            <a:bodyPr/>
            <a:lstStyle/>
            <a:p>
              <a:pPr/>
              <a:r>
                <a:rPr lang="en-US" sz="1800" b="1" i="0">
                  <a:latin typeface="Cambria Math" panose="02040503050406030204" pitchFamily="18" charset="0"/>
                </a:rPr>
                <a:t>𝑷_𝟏/𝑻_𝟏 =𝑷_𝟐/𝑻_𝟐 </a:t>
              </a:r>
              <a:endParaRPr lang="en-US" sz="1800" b="1" dirty="0"/>
            </a:p>
          </dgm:t>
        </dgm:pt>
      </mc:Fallback>
    </mc:AlternateContent>
    <dgm:pt modelId="{0ABBB42C-FC62-4D37-ADBE-E1AD6E355A68}" type="parTrans" cxnId="{CF5E4A32-5F7B-4AFF-893C-B3B763D8A4E5}">
      <dgm:prSet/>
      <dgm:spPr/>
      <dgm:t>
        <a:bodyPr/>
        <a:lstStyle/>
        <a:p>
          <a:endParaRPr lang="en-US"/>
        </a:p>
      </dgm:t>
    </dgm:pt>
    <dgm:pt modelId="{A0B6C12F-7B58-4746-8990-0490947DDE86}" type="sibTrans" cxnId="{CF5E4A32-5F7B-4AFF-893C-B3B763D8A4E5}">
      <dgm:prSet/>
      <dgm:spPr/>
      <dgm:t>
        <a:bodyPr/>
        <a:lstStyle/>
        <a:p>
          <a:endParaRPr lang="en-US"/>
        </a:p>
      </dgm:t>
    </dgm:pt>
    <dgm:pt modelId="{7BCF5385-1447-409F-8A61-9882A4846B96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/>
            <a:t>Where:</a:t>
          </a:r>
          <a:endParaRPr lang="en-US" dirty="0"/>
        </a:p>
      </dgm:t>
    </dgm:pt>
    <dgm:pt modelId="{E2AADF45-AAA5-4286-AB7E-A77BEF49D9CA}" type="parTrans" cxnId="{1B940C98-A5C9-4BEC-8356-2614EEEE6424}">
      <dgm:prSet/>
      <dgm:spPr/>
      <dgm:t>
        <a:bodyPr/>
        <a:lstStyle/>
        <a:p>
          <a:endParaRPr lang="en-US"/>
        </a:p>
      </dgm:t>
    </dgm:pt>
    <dgm:pt modelId="{F46F1C84-3A47-4CA6-B990-564126BEAE58}" type="sibTrans" cxnId="{1B940C98-A5C9-4BEC-8356-2614EEEE6424}">
      <dgm:prSet/>
      <dgm:spPr/>
      <dgm:t>
        <a:bodyPr/>
        <a:lstStyle/>
        <a:p>
          <a:endParaRPr lang="en-US"/>
        </a:p>
      </dgm:t>
    </dgm:pt>
    <dgm:pt modelId="{D23465EB-5A36-4921-A26E-1C732A1E2696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/>
            <a:t>P</a:t>
          </a:r>
          <a:r>
            <a:rPr kumimoji="1" lang="en-US" baseline="-25000"/>
            <a:t>1</a:t>
          </a:r>
          <a:r>
            <a:rPr kumimoji="1" lang="en-US"/>
            <a:t> represents the initial pressure</a:t>
          </a:r>
          <a:endParaRPr lang="en-US"/>
        </a:p>
      </dgm:t>
    </dgm:pt>
    <dgm:pt modelId="{B32176D8-E971-400F-B554-3B05FC662D49}" type="parTrans" cxnId="{A9391885-7CCD-48F1-A3F2-71132C84ED08}">
      <dgm:prSet/>
      <dgm:spPr/>
      <dgm:t>
        <a:bodyPr/>
        <a:lstStyle/>
        <a:p>
          <a:endParaRPr lang="en-US"/>
        </a:p>
      </dgm:t>
    </dgm:pt>
    <dgm:pt modelId="{5A856F73-5B98-465F-8863-2DFAF157A99D}" type="sibTrans" cxnId="{A9391885-7CCD-48F1-A3F2-71132C84ED08}">
      <dgm:prSet/>
      <dgm:spPr/>
      <dgm:t>
        <a:bodyPr/>
        <a:lstStyle/>
        <a:p>
          <a:endParaRPr lang="en-US"/>
        </a:p>
      </dgm:t>
    </dgm:pt>
    <dgm:pt modelId="{8F8D928E-BF8B-4332-98C8-C7BA030B02F1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T</a:t>
          </a:r>
          <a:r>
            <a:rPr kumimoji="1" lang="en-US" baseline="-25000" dirty="0"/>
            <a:t>1</a:t>
          </a:r>
          <a:r>
            <a:rPr kumimoji="1" lang="en-US" dirty="0"/>
            <a:t> represents the initial temperature</a:t>
          </a:r>
          <a:endParaRPr lang="en-US" dirty="0"/>
        </a:p>
      </dgm:t>
    </dgm:pt>
    <dgm:pt modelId="{F4C0DEB6-2DEB-44BC-9AF8-F6DFFC4C9AAF}" type="parTrans" cxnId="{32E050FE-E8E4-43E2-8BAF-E50166F4BA84}">
      <dgm:prSet/>
      <dgm:spPr/>
      <dgm:t>
        <a:bodyPr/>
        <a:lstStyle/>
        <a:p>
          <a:endParaRPr lang="en-US"/>
        </a:p>
      </dgm:t>
    </dgm:pt>
    <dgm:pt modelId="{CCF2DE44-D2E4-4A63-9519-831895483CDE}" type="sibTrans" cxnId="{32E050FE-E8E4-43E2-8BAF-E50166F4BA84}">
      <dgm:prSet/>
      <dgm:spPr/>
      <dgm:t>
        <a:bodyPr/>
        <a:lstStyle/>
        <a:p>
          <a:endParaRPr lang="en-US"/>
        </a:p>
      </dgm:t>
    </dgm:pt>
    <dgm:pt modelId="{4AC17D4D-3119-4712-918F-D9D3FC4B2B6D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lang="en-US" dirty="0"/>
            <a:t>And:</a:t>
          </a:r>
        </a:p>
      </dgm:t>
    </dgm:pt>
    <dgm:pt modelId="{B152B55F-202D-4B0B-A168-68821D551E82}" type="parTrans" cxnId="{218252E7-3BE0-48CE-BDE8-5799B3DDE148}">
      <dgm:prSet/>
      <dgm:spPr/>
      <dgm:t>
        <a:bodyPr/>
        <a:lstStyle/>
        <a:p>
          <a:endParaRPr lang="en-US"/>
        </a:p>
      </dgm:t>
    </dgm:pt>
    <dgm:pt modelId="{8EB6E150-73E9-4CAB-99D5-34C8139A2397}" type="sibTrans" cxnId="{218252E7-3BE0-48CE-BDE8-5799B3DDE148}">
      <dgm:prSet/>
      <dgm:spPr/>
      <dgm:t>
        <a:bodyPr/>
        <a:lstStyle/>
        <a:p>
          <a:endParaRPr lang="en-US"/>
        </a:p>
      </dgm:t>
    </dgm:pt>
    <dgm:pt modelId="{70DB8703-6A8C-489A-8098-E147508C18F8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P</a:t>
          </a:r>
          <a:r>
            <a:rPr kumimoji="1" lang="en-US" baseline="-25000" dirty="0"/>
            <a:t>2</a:t>
          </a:r>
          <a:r>
            <a:rPr kumimoji="1" lang="en-US" dirty="0"/>
            <a:t> represents the final pressure</a:t>
          </a:r>
          <a:endParaRPr lang="en-US" dirty="0"/>
        </a:p>
      </dgm:t>
    </dgm:pt>
    <dgm:pt modelId="{4892F44E-C2F1-4D7B-8619-40379E075661}" type="parTrans" cxnId="{4B1A8E98-C08B-4136-8E39-B255E4B65566}">
      <dgm:prSet/>
      <dgm:spPr/>
      <dgm:t>
        <a:bodyPr/>
        <a:lstStyle/>
        <a:p>
          <a:endParaRPr lang="en-US"/>
        </a:p>
      </dgm:t>
    </dgm:pt>
    <dgm:pt modelId="{3E2BB5C8-C9B2-48CC-B39A-7EAB8706E363}" type="sibTrans" cxnId="{4B1A8E98-C08B-4136-8E39-B255E4B65566}">
      <dgm:prSet/>
      <dgm:spPr/>
      <dgm:t>
        <a:bodyPr/>
        <a:lstStyle/>
        <a:p>
          <a:endParaRPr lang="en-US"/>
        </a:p>
      </dgm:t>
    </dgm:pt>
    <dgm:pt modelId="{B49A958F-0D23-4455-ADB3-F2DF0B39767E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1" lang="en-US" dirty="0"/>
            <a:t>T</a:t>
          </a:r>
          <a:r>
            <a:rPr kumimoji="1" lang="en-US" baseline="-25000" dirty="0"/>
            <a:t>2</a:t>
          </a:r>
          <a:r>
            <a:rPr kumimoji="1" lang="en-US" dirty="0"/>
            <a:t> represents the final temperature</a:t>
          </a:r>
          <a:endParaRPr lang="en-US" dirty="0"/>
        </a:p>
      </dgm:t>
    </dgm:pt>
    <dgm:pt modelId="{3633A047-DC44-4DEC-A7F6-52D233AE14B8}" type="parTrans" cxnId="{7748C9B2-C63C-43FB-863C-4B93122A8472}">
      <dgm:prSet/>
      <dgm:spPr/>
      <dgm:t>
        <a:bodyPr/>
        <a:lstStyle/>
        <a:p>
          <a:endParaRPr lang="en-US"/>
        </a:p>
      </dgm:t>
    </dgm:pt>
    <dgm:pt modelId="{E7487004-43CA-4F45-BAA4-4D4BBE24DEAE}" type="sibTrans" cxnId="{7748C9B2-C63C-43FB-863C-4B93122A8472}">
      <dgm:prSet/>
      <dgm:spPr/>
      <dgm:t>
        <a:bodyPr/>
        <a:lstStyle/>
        <a:p>
          <a:endParaRPr lang="en-US"/>
        </a:p>
      </dgm:t>
    </dgm:pt>
    <dgm:pt modelId="{89523E57-B240-4FAC-AC01-1F1199271B2C}" type="pres">
      <dgm:prSet presAssocID="{4CAA072E-EF51-4703-98EA-FE7AC562584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C8E9A94-C60C-4A8D-8863-B50A66305A56}" type="pres">
      <dgm:prSet presAssocID="{A9E286D0-3819-404E-845B-B4121E138739}" presName="horFlow" presStyleCnt="0"/>
      <dgm:spPr/>
    </dgm:pt>
    <dgm:pt modelId="{EA1E23CB-735D-43ED-B4D9-BDAD038D7ED7}" type="pres">
      <dgm:prSet presAssocID="{A9E286D0-3819-404E-845B-B4121E138739}" presName="bigChev" presStyleLbl="node1" presStyleIdx="0" presStyleCnt="3"/>
      <dgm:spPr/>
    </dgm:pt>
    <dgm:pt modelId="{C865ABF4-5C01-440E-8E01-2CD9B4616783}" type="pres">
      <dgm:prSet presAssocID="{1ED32739-7507-4431-B2C5-B6CDCC2E7254}" presName="parTrans" presStyleCnt="0"/>
      <dgm:spPr/>
    </dgm:pt>
    <dgm:pt modelId="{05816E29-5B56-4FB9-B73B-C51018C45130}" type="pres">
      <dgm:prSet presAssocID="{4AF224FE-5CD9-4089-A4F5-8223921038C2}" presName="node" presStyleLbl="alignAccFollowNode1" presStyleIdx="0" presStyleCnt="6">
        <dgm:presLayoutVars>
          <dgm:bulletEnabled val="1"/>
        </dgm:presLayoutVars>
      </dgm:prSet>
      <dgm:spPr/>
    </dgm:pt>
    <dgm:pt modelId="{885E8AFA-F980-4BC3-862E-FFB21CBC5855}" type="pres">
      <dgm:prSet presAssocID="{92FFB3A0-6D39-405D-B666-D95AFAC1F9B3}" presName="sibTrans" presStyleCnt="0"/>
      <dgm:spPr/>
    </dgm:pt>
    <dgm:pt modelId="{1EDEC574-914A-4F4C-9FF8-CC7F3FBFFFD8}" type="pres">
      <dgm:prSet presAssocID="{4C52F00A-E436-4163-BF27-CE3B506DBF87}" presName="node" presStyleLbl="alignAccFollowNode1" presStyleIdx="1" presStyleCnt="6">
        <dgm:presLayoutVars>
          <dgm:bulletEnabled val="1"/>
        </dgm:presLayoutVars>
      </dgm:prSet>
      <dgm:spPr/>
    </dgm:pt>
    <dgm:pt modelId="{71B249BA-5978-4EA3-80CC-9EA27CA8E73B}" type="pres">
      <dgm:prSet presAssocID="{A9E286D0-3819-404E-845B-B4121E138739}" presName="vSp" presStyleCnt="0"/>
      <dgm:spPr/>
    </dgm:pt>
    <dgm:pt modelId="{55742407-09AA-4E61-8441-691A8DE0AE38}" type="pres">
      <dgm:prSet presAssocID="{7BCF5385-1447-409F-8A61-9882A4846B96}" presName="horFlow" presStyleCnt="0"/>
      <dgm:spPr/>
    </dgm:pt>
    <dgm:pt modelId="{8AEC75C6-02F1-4ABC-90E3-38EB0584B0D2}" type="pres">
      <dgm:prSet presAssocID="{7BCF5385-1447-409F-8A61-9882A4846B96}" presName="bigChev" presStyleLbl="node1" presStyleIdx="1" presStyleCnt="3"/>
      <dgm:spPr/>
    </dgm:pt>
    <dgm:pt modelId="{EB8B59DB-038C-4405-9811-0F371CEE4DBC}" type="pres">
      <dgm:prSet presAssocID="{B32176D8-E971-400F-B554-3B05FC662D49}" presName="parTrans" presStyleCnt="0"/>
      <dgm:spPr/>
    </dgm:pt>
    <dgm:pt modelId="{2499F35F-97A7-458E-A1BE-466A8FE01119}" type="pres">
      <dgm:prSet presAssocID="{D23465EB-5A36-4921-A26E-1C732A1E2696}" presName="node" presStyleLbl="alignAccFollowNode1" presStyleIdx="2" presStyleCnt="6">
        <dgm:presLayoutVars>
          <dgm:bulletEnabled val="1"/>
        </dgm:presLayoutVars>
      </dgm:prSet>
      <dgm:spPr/>
    </dgm:pt>
    <dgm:pt modelId="{A4550586-2510-451A-A64B-4B044E881846}" type="pres">
      <dgm:prSet presAssocID="{5A856F73-5B98-465F-8863-2DFAF157A99D}" presName="sibTrans" presStyleCnt="0"/>
      <dgm:spPr/>
    </dgm:pt>
    <dgm:pt modelId="{4F74FD66-A5B9-444C-A548-AEC1C7381814}" type="pres">
      <dgm:prSet presAssocID="{8F8D928E-BF8B-4332-98C8-C7BA030B02F1}" presName="node" presStyleLbl="alignAccFollowNode1" presStyleIdx="3" presStyleCnt="6">
        <dgm:presLayoutVars>
          <dgm:bulletEnabled val="1"/>
        </dgm:presLayoutVars>
      </dgm:prSet>
      <dgm:spPr/>
    </dgm:pt>
    <dgm:pt modelId="{4D8FA633-FD48-4146-A220-8D90CB6286DF}" type="pres">
      <dgm:prSet presAssocID="{7BCF5385-1447-409F-8A61-9882A4846B96}" presName="vSp" presStyleCnt="0"/>
      <dgm:spPr/>
    </dgm:pt>
    <dgm:pt modelId="{39E3076D-0DFB-451E-A4BF-E1B1B8DB07D9}" type="pres">
      <dgm:prSet presAssocID="{4AC17D4D-3119-4712-918F-D9D3FC4B2B6D}" presName="horFlow" presStyleCnt="0"/>
      <dgm:spPr/>
    </dgm:pt>
    <dgm:pt modelId="{3D66D08B-16E0-4D1E-8F77-05F7D8E9F0F9}" type="pres">
      <dgm:prSet presAssocID="{4AC17D4D-3119-4712-918F-D9D3FC4B2B6D}" presName="bigChev" presStyleLbl="node1" presStyleIdx="2" presStyleCnt="3"/>
      <dgm:spPr/>
    </dgm:pt>
    <dgm:pt modelId="{7F103B16-9CBC-48F7-8473-AE17DF0B4C43}" type="pres">
      <dgm:prSet presAssocID="{4892F44E-C2F1-4D7B-8619-40379E075661}" presName="parTrans" presStyleCnt="0"/>
      <dgm:spPr/>
    </dgm:pt>
    <dgm:pt modelId="{449BDB9F-9BF2-4669-9F9D-1C03F1518386}" type="pres">
      <dgm:prSet presAssocID="{70DB8703-6A8C-489A-8098-E147508C18F8}" presName="node" presStyleLbl="alignAccFollowNode1" presStyleIdx="4" presStyleCnt="6">
        <dgm:presLayoutVars>
          <dgm:bulletEnabled val="1"/>
        </dgm:presLayoutVars>
      </dgm:prSet>
      <dgm:spPr/>
    </dgm:pt>
    <dgm:pt modelId="{8743C255-F5D3-4889-A68D-EC5E36F21F4D}" type="pres">
      <dgm:prSet presAssocID="{3E2BB5C8-C9B2-48CC-B39A-7EAB8706E363}" presName="sibTrans" presStyleCnt="0"/>
      <dgm:spPr/>
    </dgm:pt>
    <dgm:pt modelId="{FE8B0213-0252-4AEF-B124-882E5B1C82EB}" type="pres">
      <dgm:prSet presAssocID="{B49A958F-0D23-4455-ADB3-F2DF0B39767E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9F765902-83B9-4EEC-8D8B-B60C6339D41A}" srcId="{4CAA072E-EF51-4703-98EA-FE7AC5625847}" destId="{A9E286D0-3819-404E-845B-B4121E138739}" srcOrd="0" destOrd="0" parTransId="{E7809D7D-2A44-4729-85EC-AF18396F5FF6}" sibTransId="{C95E7238-DE47-4554-9CA5-9C025713639F}"/>
    <dgm:cxn modelId="{25EFDF0B-E1E6-455C-8FBA-5D208E4DCF51}" srcId="{A9E286D0-3819-404E-845B-B4121E138739}" destId="{4AF224FE-5CD9-4089-A4F5-8223921038C2}" srcOrd="0" destOrd="0" parTransId="{1ED32739-7507-4431-B2C5-B6CDCC2E7254}" sibTransId="{92FFB3A0-6D39-405D-B666-D95AFAC1F9B3}"/>
    <dgm:cxn modelId="{A2E3E210-B279-4AD3-9D85-7FD5F5FAC618}" type="presOf" srcId="{4AC17D4D-3119-4712-918F-D9D3FC4B2B6D}" destId="{3D66D08B-16E0-4D1E-8F77-05F7D8E9F0F9}" srcOrd="0" destOrd="0" presId="urn:microsoft.com/office/officeart/2005/8/layout/lProcess3"/>
    <dgm:cxn modelId="{38570A20-88C9-4A09-89DB-EBB801348619}" type="presOf" srcId="{4AF224FE-5CD9-4089-A4F5-8223921038C2}" destId="{05816E29-5B56-4FB9-B73B-C51018C45130}" srcOrd="0" destOrd="0" presId="urn:microsoft.com/office/officeart/2005/8/layout/lProcess3"/>
    <dgm:cxn modelId="{A82FEC23-FBD3-41BB-9CFE-7BFF23893050}" type="presOf" srcId="{A9E286D0-3819-404E-845B-B4121E138739}" destId="{EA1E23CB-735D-43ED-B4D9-BDAD038D7ED7}" srcOrd="0" destOrd="0" presId="urn:microsoft.com/office/officeart/2005/8/layout/lProcess3"/>
    <dgm:cxn modelId="{7AAF252F-FE50-4E2B-956C-C8ABFB080AAC}" type="presOf" srcId="{70DB8703-6A8C-489A-8098-E147508C18F8}" destId="{449BDB9F-9BF2-4669-9F9D-1C03F1518386}" srcOrd="0" destOrd="0" presId="urn:microsoft.com/office/officeart/2005/8/layout/lProcess3"/>
    <dgm:cxn modelId="{1B4D0332-D52A-4E44-9C05-1C1218A0EB26}" type="presOf" srcId="{475D6B8C-E57F-4284-A1FF-EAA476DB4138}" destId="{05816E29-5B56-4FB9-B73B-C51018C45130}" srcOrd="0" destOrd="1" presId="urn:microsoft.com/office/officeart/2005/8/layout/lProcess3"/>
    <dgm:cxn modelId="{CF5E4A32-5F7B-4AFF-893C-B3B763D8A4E5}" srcId="{A9E286D0-3819-404E-845B-B4121E138739}" destId="{4C52F00A-E436-4163-BF27-CE3B506DBF87}" srcOrd="1" destOrd="0" parTransId="{0ABBB42C-FC62-4D37-ADBE-E1AD6E355A68}" sibTransId="{A0B6C12F-7B58-4746-8990-0490947DDE86}"/>
    <dgm:cxn modelId="{56F3F53D-AEA0-4A38-896A-DD8B5C87620A}" srcId="{4AF224FE-5CD9-4089-A4F5-8223921038C2}" destId="{475D6B8C-E57F-4284-A1FF-EAA476DB4138}" srcOrd="0" destOrd="0" parTransId="{4911797A-1667-439F-8448-F5ACFDB50798}" sibTransId="{2C368915-0DA5-475C-944B-ECFFC7ED4314}"/>
    <dgm:cxn modelId="{92743962-5B22-4F77-A1DC-FCF2ED028BDF}" type="presOf" srcId="{7BCF5385-1447-409F-8A61-9882A4846B96}" destId="{8AEC75C6-02F1-4ABC-90E3-38EB0584B0D2}" srcOrd="0" destOrd="0" presId="urn:microsoft.com/office/officeart/2005/8/layout/lProcess3"/>
    <dgm:cxn modelId="{A9391885-7CCD-48F1-A3F2-71132C84ED08}" srcId="{7BCF5385-1447-409F-8A61-9882A4846B96}" destId="{D23465EB-5A36-4921-A26E-1C732A1E2696}" srcOrd="0" destOrd="0" parTransId="{B32176D8-E971-400F-B554-3B05FC662D49}" sibTransId="{5A856F73-5B98-465F-8863-2DFAF157A99D}"/>
    <dgm:cxn modelId="{1B940C98-A5C9-4BEC-8356-2614EEEE6424}" srcId="{4CAA072E-EF51-4703-98EA-FE7AC5625847}" destId="{7BCF5385-1447-409F-8A61-9882A4846B96}" srcOrd="1" destOrd="0" parTransId="{E2AADF45-AAA5-4286-AB7E-A77BEF49D9CA}" sibTransId="{F46F1C84-3A47-4CA6-B990-564126BEAE58}"/>
    <dgm:cxn modelId="{4B1A8E98-C08B-4136-8E39-B255E4B65566}" srcId="{4AC17D4D-3119-4712-918F-D9D3FC4B2B6D}" destId="{70DB8703-6A8C-489A-8098-E147508C18F8}" srcOrd="0" destOrd="0" parTransId="{4892F44E-C2F1-4D7B-8619-40379E075661}" sibTransId="{3E2BB5C8-C9B2-48CC-B39A-7EAB8706E363}"/>
    <dgm:cxn modelId="{6A7B62A6-BD6E-4E20-B968-6BA4BB8BBB5E}" type="presOf" srcId="{B49A958F-0D23-4455-ADB3-F2DF0B39767E}" destId="{FE8B0213-0252-4AEF-B124-882E5B1C82EB}" srcOrd="0" destOrd="0" presId="urn:microsoft.com/office/officeart/2005/8/layout/lProcess3"/>
    <dgm:cxn modelId="{126C26AA-9036-42E5-B205-608A7D5EB63E}" type="presOf" srcId="{4C52F00A-E436-4163-BF27-CE3B506DBF87}" destId="{1EDEC574-914A-4F4C-9FF8-CC7F3FBFFFD8}" srcOrd="0" destOrd="0" presId="urn:microsoft.com/office/officeart/2005/8/layout/lProcess3"/>
    <dgm:cxn modelId="{7748C9B2-C63C-43FB-863C-4B93122A8472}" srcId="{4AC17D4D-3119-4712-918F-D9D3FC4B2B6D}" destId="{B49A958F-0D23-4455-ADB3-F2DF0B39767E}" srcOrd="1" destOrd="0" parTransId="{3633A047-DC44-4DEC-A7F6-52D233AE14B8}" sibTransId="{E7487004-43CA-4F45-BAA4-4D4BBE24DEAE}"/>
    <dgm:cxn modelId="{FA5AC6BF-7F39-46A3-BC0C-0059E1581132}" type="presOf" srcId="{4CAA072E-EF51-4703-98EA-FE7AC5625847}" destId="{89523E57-B240-4FAC-AC01-1F1199271B2C}" srcOrd="0" destOrd="0" presId="urn:microsoft.com/office/officeart/2005/8/layout/lProcess3"/>
    <dgm:cxn modelId="{3FC507C5-3525-4E42-99B9-957A8D0A12B6}" type="presOf" srcId="{D23465EB-5A36-4921-A26E-1C732A1E2696}" destId="{2499F35F-97A7-458E-A1BE-466A8FE01119}" srcOrd="0" destOrd="0" presId="urn:microsoft.com/office/officeart/2005/8/layout/lProcess3"/>
    <dgm:cxn modelId="{218252E7-3BE0-48CE-BDE8-5799B3DDE148}" srcId="{4CAA072E-EF51-4703-98EA-FE7AC5625847}" destId="{4AC17D4D-3119-4712-918F-D9D3FC4B2B6D}" srcOrd="2" destOrd="0" parTransId="{B152B55F-202D-4B0B-A168-68821D551E82}" sibTransId="{8EB6E150-73E9-4CAB-99D5-34C8139A2397}"/>
    <dgm:cxn modelId="{46467CF4-4D69-4C68-8962-8E18C9AD623E}" type="presOf" srcId="{8F8D928E-BF8B-4332-98C8-C7BA030B02F1}" destId="{4F74FD66-A5B9-444C-A548-AEC1C7381814}" srcOrd="0" destOrd="0" presId="urn:microsoft.com/office/officeart/2005/8/layout/lProcess3"/>
    <dgm:cxn modelId="{32E050FE-E8E4-43E2-8BAF-E50166F4BA84}" srcId="{7BCF5385-1447-409F-8A61-9882A4846B96}" destId="{8F8D928E-BF8B-4332-98C8-C7BA030B02F1}" srcOrd="1" destOrd="0" parTransId="{F4C0DEB6-2DEB-44BC-9AF8-F6DFFC4C9AAF}" sibTransId="{CCF2DE44-D2E4-4A63-9519-831895483CDE}"/>
    <dgm:cxn modelId="{2E8E8428-3431-45DB-AD0D-7B025AE970C4}" type="presParOf" srcId="{89523E57-B240-4FAC-AC01-1F1199271B2C}" destId="{3C8E9A94-C60C-4A8D-8863-B50A66305A56}" srcOrd="0" destOrd="0" presId="urn:microsoft.com/office/officeart/2005/8/layout/lProcess3"/>
    <dgm:cxn modelId="{458EB296-E922-4A8D-8ED7-4472F89D5EAD}" type="presParOf" srcId="{3C8E9A94-C60C-4A8D-8863-B50A66305A56}" destId="{EA1E23CB-735D-43ED-B4D9-BDAD038D7ED7}" srcOrd="0" destOrd="0" presId="urn:microsoft.com/office/officeart/2005/8/layout/lProcess3"/>
    <dgm:cxn modelId="{DBCE7515-AAC7-4BCE-A367-B9C0C32FCA89}" type="presParOf" srcId="{3C8E9A94-C60C-4A8D-8863-B50A66305A56}" destId="{C865ABF4-5C01-440E-8E01-2CD9B4616783}" srcOrd="1" destOrd="0" presId="urn:microsoft.com/office/officeart/2005/8/layout/lProcess3"/>
    <dgm:cxn modelId="{B936047F-AB16-49FC-A20B-7B8E17E012C7}" type="presParOf" srcId="{3C8E9A94-C60C-4A8D-8863-B50A66305A56}" destId="{05816E29-5B56-4FB9-B73B-C51018C45130}" srcOrd="2" destOrd="0" presId="urn:microsoft.com/office/officeart/2005/8/layout/lProcess3"/>
    <dgm:cxn modelId="{BEC1F342-9B17-4D1F-8A7A-95925555EAA0}" type="presParOf" srcId="{3C8E9A94-C60C-4A8D-8863-B50A66305A56}" destId="{885E8AFA-F980-4BC3-862E-FFB21CBC5855}" srcOrd="3" destOrd="0" presId="urn:microsoft.com/office/officeart/2005/8/layout/lProcess3"/>
    <dgm:cxn modelId="{3B1F0F1E-C6D8-4E2E-B9D3-D170080FC650}" type="presParOf" srcId="{3C8E9A94-C60C-4A8D-8863-B50A66305A56}" destId="{1EDEC574-914A-4F4C-9FF8-CC7F3FBFFFD8}" srcOrd="4" destOrd="0" presId="urn:microsoft.com/office/officeart/2005/8/layout/lProcess3"/>
    <dgm:cxn modelId="{17959FC4-4792-4AAB-9A8D-4ADD6350FE13}" type="presParOf" srcId="{89523E57-B240-4FAC-AC01-1F1199271B2C}" destId="{71B249BA-5978-4EA3-80CC-9EA27CA8E73B}" srcOrd="1" destOrd="0" presId="urn:microsoft.com/office/officeart/2005/8/layout/lProcess3"/>
    <dgm:cxn modelId="{FB865078-9170-4683-9884-B0AFA07D52F9}" type="presParOf" srcId="{89523E57-B240-4FAC-AC01-1F1199271B2C}" destId="{55742407-09AA-4E61-8441-691A8DE0AE38}" srcOrd="2" destOrd="0" presId="urn:microsoft.com/office/officeart/2005/8/layout/lProcess3"/>
    <dgm:cxn modelId="{30FA85F0-A0C2-49C7-93C5-EF1F1466A1C6}" type="presParOf" srcId="{55742407-09AA-4E61-8441-691A8DE0AE38}" destId="{8AEC75C6-02F1-4ABC-90E3-38EB0584B0D2}" srcOrd="0" destOrd="0" presId="urn:microsoft.com/office/officeart/2005/8/layout/lProcess3"/>
    <dgm:cxn modelId="{D09ECA9C-B9A4-4F97-995D-A286047507D3}" type="presParOf" srcId="{55742407-09AA-4E61-8441-691A8DE0AE38}" destId="{EB8B59DB-038C-4405-9811-0F371CEE4DBC}" srcOrd="1" destOrd="0" presId="urn:microsoft.com/office/officeart/2005/8/layout/lProcess3"/>
    <dgm:cxn modelId="{403543C7-4748-4228-BC74-C2841890FA12}" type="presParOf" srcId="{55742407-09AA-4E61-8441-691A8DE0AE38}" destId="{2499F35F-97A7-458E-A1BE-466A8FE01119}" srcOrd="2" destOrd="0" presId="urn:microsoft.com/office/officeart/2005/8/layout/lProcess3"/>
    <dgm:cxn modelId="{A3A799ED-FCA2-4CC7-8546-2A480811C9B2}" type="presParOf" srcId="{55742407-09AA-4E61-8441-691A8DE0AE38}" destId="{A4550586-2510-451A-A64B-4B044E881846}" srcOrd="3" destOrd="0" presId="urn:microsoft.com/office/officeart/2005/8/layout/lProcess3"/>
    <dgm:cxn modelId="{0E757B28-FF99-4E72-8556-86B7ADCDFAB1}" type="presParOf" srcId="{55742407-09AA-4E61-8441-691A8DE0AE38}" destId="{4F74FD66-A5B9-444C-A548-AEC1C7381814}" srcOrd="4" destOrd="0" presId="urn:microsoft.com/office/officeart/2005/8/layout/lProcess3"/>
    <dgm:cxn modelId="{E3140E1E-A008-4A06-8C81-99B30DA1D8D8}" type="presParOf" srcId="{89523E57-B240-4FAC-AC01-1F1199271B2C}" destId="{4D8FA633-FD48-4146-A220-8D90CB6286DF}" srcOrd="3" destOrd="0" presId="urn:microsoft.com/office/officeart/2005/8/layout/lProcess3"/>
    <dgm:cxn modelId="{463CF312-6418-41FA-BEDD-4C43794DC7F3}" type="presParOf" srcId="{89523E57-B240-4FAC-AC01-1F1199271B2C}" destId="{39E3076D-0DFB-451E-A4BF-E1B1B8DB07D9}" srcOrd="4" destOrd="0" presId="urn:microsoft.com/office/officeart/2005/8/layout/lProcess3"/>
    <dgm:cxn modelId="{AFC62D5C-67D0-4EC8-83A5-4705CB1CC4EB}" type="presParOf" srcId="{39E3076D-0DFB-451E-A4BF-E1B1B8DB07D9}" destId="{3D66D08B-16E0-4D1E-8F77-05F7D8E9F0F9}" srcOrd="0" destOrd="0" presId="urn:microsoft.com/office/officeart/2005/8/layout/lProcess3"/>
    <dgm:cxn modelId="{AF23B195-81D9-44CC-A607-4B821E86F9C6}" type="presParOf" srcId="{39E3076D-0DFB-451E-A4BF-E1B1B8DB07D9}" destId="{7F103B16-9CBC-48F7-8473-AE17DF0B4C43}" srcOrd="1" destOrd="0" presId="urn:microsoft.com/office/officeart/2005/8/layout/lProcess3"/>
    <dgm:cxn modelId="{8173DB90-13D9-4A37-A124-A329881498AC}" type="presParOf" srcId="{39E3076D-0DFB-451E-A4BF-E1B1B8DB07D9}" destId="{449BDB9F-9BF2-4669-9F9D-1C03F1518386}" srcOrd="2" destOrd="0" presId="urn:microsoft.com/office/officeart/2005/8/layout/lProcess3"/>
    <dgm:cxn modelId="{F7AD19E8-2486-4C7F-A38A-7D63CB354F43}" type="presParOf" srcId="{39E3076D-0DFB-451E-A4BF-E1B1B8DB07D9}" destId="{8743C255-F5D3-4889-A68D-EC5E36F21F4D}" srcOrd="3" destOrd="0" presId="urn:microsoft.com/office/officeart/2005/8/layout/lProcess3"/>
    <dgm:cxn modelId="{4545CF6E-7127-4538-8B8B-1607051A224F}" type="presParOf" srcId="{39E3076D-0DFB-451E-A4BF-E1B1B8DB07D9}" destId="{FE8B0213-0252-4AEF-B124-882E5B1C82E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72E730-60CD-4ACC-A2C2-B9A19561BEEC}">
      <dsp:nvSpPr>
        <dsp:cNvPr id="0" name=""/>
        <dsp:cNvSpPr/>
      </dsp:nvSpPr>
      <dsp:spPr>
        <a:xfrm>
          <a:off x="1218297" y="59"/>
          <a:ext cx="1631850" cy="65274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From Celsius to Fahrenheit</a:t>
          </a:r>
        </a:p>
      </dsp:txBody>
      <dsp:txXfrm>
        <a:off x="1544667" y="59"/>
        <a:ext cx="979110" cy="652740"/>
      </dsp:txXfrm>
    </dsp:sp>
    <dsp:sp modelId="{62B35896-D669-40A2-97A5-441972D0CDCD}">
      <dsp:nvSpPr>
        <dsp:cNvPr id="0" name=""/>
        <dsp:cNvSpPr/>
      </dsp:nvSpPr>
      <dsp:spPr>
        <a:xfrm>
          <a:off x="2638007" y="55542"/>
          <a:ext cx="1767850" cy="54177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𝐹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9</m:t>
                    </m:r>
                  </m:num>
                  <m:den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5</m:t>
                    </m:r>
                  </m:den>
                </m:f>
                <m:sSub>
                  <m:sSub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𝐶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+32</m:t>
                </m:r>
              </m:oMath>
            </m:oMathPara>
          </a14:m>
          <a:endParaRPr lang="en-US" sz="1200" kern="1200"/>
        </a:p>
      </dsp:txBody>
      <dsp:txXfrm>
        <a:off x="2908894" y="55542"/>
        <a:ext cx="1226076" cy="541774"/>
      </dsp:txXfrm>
    </dsp:sp>
    <dsp:sp modelId="{32C99883-66FC-4543-B7F0-A61FE9DA32B7}">
      <dsp:nvSpPr>
        <dsp:cNvPr id="0" name=""/>
        <dsp:cNvSpPr/>
      </dsp:nvSpPr>
      <dsp:spPr>
        <a:xfrm>
          <a:off x="1218297" y="744183"/>
          <a:ext cx="1631850" cy="652740"/>
        </a:xfrm>
        <a:prstGeom prst="chevron">
          <a:avLst/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nor/>
                  </m:rPr>
                  <a:rPr lang="en-US" sz="1100" kern="1200" smtClean="0"/>
                  <m:t>From</m:t>
                </m:r>
                <m:r>
                  <m:rPr>
                    <m:nor/>
                  </m:rPr>
                  <a:rPr lang="en-US" sz="1100" i="1" kern="1200" smtClean="0"/>
                  <m:t> </m:t>
                </m:r>
                <m:r>
                  <m:rPr>
                    <m:nor/>
                  </m:rPr>
                  <a:rPr lang="en-US" sz="1100" kern="1200" smtClean="0"/>
                  <m:t>Fahrenheit</m:t>
                </m:r>
                <m:r>
                  <m:rPr>
                    <m:nor/>
                  </m:rPr>
                  <a:rPr lang="en-US" sz="1100" i="1" kern="1200" smtClean="0"/>
                  <m:t> </m:t>
                </m:r>
                <m:r>
                  <m:rPr>
                    <m:nor/>
                  </m:rPr>
                  <a:rPr lang="en-US" sz="1100" kern="1200" smtClean="0"/>
                  <m:t>to</m:t>
                </m:r>
                <m:r>
                  <m:rPr>
                    <m:nor/>
                  </m:rPr>
                  <a:rPr lang="en-US" sz="1100" i="1" kern="1200" smtClean="0"/>
                  <m:t> </m:t>
                </m:r>
                <m:r>
                  <m:rPr>
                    <m:nor/>
                  </m:rPr>
                  <a:rPr lang="en-US" sz="1100" kern="1200" smtClean="0"/>
                  <m:t>Celsius</m:t>
                </m:r>
              </m:oMath>
            </m:oMathPara>
          </a14:m>
          <a:endParaRPr lang="en-US" sz="1100" kern="1200"/>
        </a:p>
      </dsp:txBody>
      <dsp:txXfrm>
        <a:off x="1544667" y="744183"/>
        <a:ext cx="979110" cy="652740"/>
      </dsp:txXfrm>
    </dsp:sp>
    <dsp:sp modelId="{229C645F-B6AF-4F41-B3D6-A75F2BCD2B46}">
      <dsp:nvSpPr>
        <dsp:cNvPr id="0" name=""/>
        <dsp:cNvSpPr/>
      </dsp:nvSpPr>
      <dsp:spPr>
        <a:xfrm>
          <a:off x="2638007" y="799666"/>
          <a:ext cx="1767850" cy="541774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m:rPr>
                        <m:sty m:val="p"/>
                      </m:rPr>
                      <a:rPr lang="en-US" sz="1200" b="0" i="0" kern="1200">
                        <a:latin typeface="Cambria Math" panose="02040503050406030204" pitchFamily="18" charset="0"/>
                      </a:rPr>
                      <m:t>C</m:t>
                    </m:r>
                  </m:sub>
                </m:sSub>
                <m:r>
                  <a:rPr lang="en-US" sz="1200" b="0" i="0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200" b="0" i="0" kern="1200">
                        <a:latin typeface="Cambria Math" panose="02040503050406030204" pitchFamily="18" charset="0"/>
                      </a:rPr>
                      <m:t>5</m:t>
                    </m:r>
                  </m:num>
                  <m:den>
                    <m:r>
                      <a:rPr lang="en-US" sz="1200" b="0" i="0" kern="1200">
                        <a:latin typeface="Cambria Math" panose="02040503050406030204" pitchFamily="18" charset="0"/>
                      </a:rPr>
                      <m:t>9</m:t>
                    </m:r>
                  </m:den>
                </m:f>
                <m:d>
                  <m:d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dPr>
                  <m:e>
                    <m:sSub>
                      <m:sSubPr>
                        <m:ctrlPr>
                          <a:rPr lang="en-US" sz="12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kern="120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−32</m:t>
                    </m:r>
                  </m:e>
                </m:d>
              </m:oMath>
            </m:oMathPara>
          </a14:m>
          <a:endParaRPr lang="en-US" sz="1200" kern="1200" dirty="0"/>
        </a:p>
      </dsp:txBody>
      <dsp:txXfrm>
        <a:off x="2908894" y="799666"/>
        <a:ext cx="1226076" cy="541774"/>
      </dsp:txXfrm>
    </dsp:sp>
    <dsp:sp modelId="{2850354B-5964-4721-B30D-7C7D3537C010}">
      <dsp:nvSpPr>
        <dsp:cNvPr id="0" name=""/>
        <dsp:cNvSpPr/>
      </dsp:nvSpPr>
      <dsp:spPr>
        <a:xfrm>
          <a:off x="1218297" y="1488307"/>
          <a:ext cx="1631850" cy="652740"/>
        </a:xfrm>
        <a:prstGeom prst="chevron">
          <a:avLst/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From Celsius to Kelvins</a:t>
          </a:r>
        </a:p>
      </dsp:txBody>
      <dsp:txXfrm>
        <a:off x="1544667" y="1488307"/>
        <a:ext cx="979110" cy="652740"/>
      </dsp:txXfrm>
    </dsp:sp>
    <dsp:sp modelId="{89AD33F6-8545-4F4D-8A85-5AF80587A620}">
      <dsp:nvSpPr>
        <dsp:cNvPr id="0" name=""/>
        <dsp:cNvSpPr/>
      </dsp:nvSpPr>
      <dsp:spPr>
        <a:xfrm>
          <a:off x="2638007" y="1543790"/>
          <a:ext cx="1767850" cy="541774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𝐾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𝐶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+273</m:t>
                </m:r>
              </m:oMath>
            </m:oMathPara>
          </a14:m>
          <a:endParaRPr lang="en-US" sz="1200" kern="1200"/>
        </a:p>
      </dsp:txBody>
      <dsp:txXfrm>
        <a:off x="2908894" y="1543790"/>
        <a:ext cx="1226076" cy="541774"/>
      </dsp:txXfrm>
    </dsp:sp>
    <dsp:sp modelId="{8B9C4963-340E-44DA-B9B9-4A95E7015660}">
      <dsp:nvSpPr>
        <dsp:cNvPr id="0" name=""/>
        <dsp:cNvSpPr/>
      </dsp:nvSpPr>
      <dsp:spPr>
        <a:xfrm>
          <a:off x="1218297" y="2232431"/>
          <a:ext cx="1631850" cy="652740"/>
        </a:xfrm>
        <a:prstGeom prst="chevron">
          <a:avLst/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From Kelvins to Celsius</a:t>
          </a:r>
        </a:p>
      </dsp:txBody>
      <dsp:txXfrm>
        <a:off x="1544667" y="2232431"/>
        <a:ext cx="979110" cy="652740"/>
      </dsp:txXfrm>
    </dsp:sp>
    <dsp:sp modelId="{572E09AB-9E50-4208-816D-D1CF8A7330D0}">
      <dsp:nvSpPr>
        <dsp:cNvPr id="0" name=""/>
        <dsp:cNvSpPr/>
      </dsp:nvSpPr>
      <dsp:spPr>
        <a:xfrm>
          <a:off x="2638007" y="2287914"/>
          <a:ext cx="1767850" cy="541774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𝐶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en-US" sz="12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𝑇</m:t>
                    </m:r>
                  </m:e>
                  <m:sub>
                    <m:r>
                      <a:rPr lang="en-US" sz="1200" b="0" i="1" kern="1200">
                        <a:latin typeface="Cambria Math" panose="02040503050406030204" pitchFamily="18" charset="0"/>
                      </a:rPr>
                      <m:t>𝐾</m:t>
                    </m:r>
                  </m:sub>
                </m:sSub>
                <m:r>
                  <a:rPr lang="en-US" sz="1200" b="0" i="1" kern="1200">
                    <a:latin typeface="Cambria Math" panose="02040503050406030204" pitchFamily="18" charset="0"/>
                  </a:rPr>
                  <m:t>−273</m:t>
                </m:r>
              </m:oMath>
            </m:oMathPara>
          </a14:m>
          <a:endParaRPr lang="en-US" sz="1200" kern="1200" dirty="0"/>
        </a:p>
      </dsp:txBody>
      <dsp:txXfrm>
        <a:off x="2908894" y="2287914"/>
        <a:ext cx="1226076" cy="541774"/>
      </dsp:txXfrm>
    </dsp:sp>
    <dsp:sp modelId="{49D42C59-78DA-4790-9672-C71902740401}">
      <dsp:nvSpPr>
        <dsp:cNvPr id="0" name=""/>
        <dsp:cNvSpPr/>
      </dsp:nvSpPr>
      <dsp:spPr>
        <a:xfrm>
          <a:off x="1218297" y="2976555"/>
          <a:ext cx="1631850" cy="652740"/>
        </a:xfrm>
        <a:prstGeom prst="chevron">
          <a:avLst/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The zero point on the Fahrenheit scale</a:t>
          </a:r>
        </a:p>
      </dsp:txBody>
      <dsp:txXfrm>
        <a:off x="1544667" y="2976555"/>
        <a:ext cx="979110" cy="652740"/>
      </dsp:txXfrm>
    </dsp:sp>
    <dsp:sp modelId="{B8336C2F-D127-429F-B1B9-A2D46DCD83E3}">
      <dsp:nvSpPr>
        <dsp:cNvPr id="0" name=""/>
        <dsp:cNvSpPr/>
      </dsp:nvSpPr>
      <dsp:spPr>
        <a:xfrm>
          <a:off x="2638007" y="3032038"/>
          <a:ext cx="2497363" cy="541774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Is based on the temperature of a mixture of salt and ice in a saturated salt solution.</a:t>
          </a:r>
        </a:p>
      </dsp:txBody>
      <dsp:txXfrm>
        <a:off x="2908894" y="3032038"/>
        <a:ext cx="1955589" cy="541774"/>
      </dsp:txXfrm>
    </dsp:sp>
    <dsp:sp modelId="{5E6884F4-C681-4C0D-A470-4A32D1ECD02F}">
      <dsp:nvSpPr>
        <dsp:cNvPr id="0" name=""/>
        <dsp:cNvSpPr/>
      </dsp:nvSpPr>
      <dsp:spPr>
        <a:xfrm>
          <a:off x="1218297" y="3720679"/>
          <a:ext cx="1631850" cy="652740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The zero point on the Celsius scale</a:t>
          </a:r>
        </a:p>
      </dsp:txBody>
      <dsp:txXfrm>
        <a:off x="1544667" y="3720679"/>
        <a:ext cx="979110" cy="652740"/>
      </dsp:txXfrm>
    </dsp:sp>
    <dsp:sp modelId="{65E1E505-0BB2-40A4-B2FA-055257526079}">
      <dsp:nvSpPr>
        <dsp:cNvPr id="0" name=""/>
        <dsp:cNvSpPr/>
      </dsp:nvSpPr>
      <dsp:spPr>
        <a:xfrm>
          <a:off x="2638007" y="3776161"/>
          <a:ext cx="2415311" cy="541774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is </a:t>
          </a:r>
          <a:r>
            <a:rPr lang="en-US" sz="1200" kern="1200" dirty="0"/>
            <a:t>the freezing point of water.</a:t>
          </a:r>
        </a:p>
      </dsp:txBody>
      <dsp:txXfrm>
        <a:off x="2908894" y="3776161"/>
        <a:ext cx="1873537" cy="5417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40F4C5-9EE7-4E13-A2C0-DAA3868CC773}">
      <dsp:nvSpPr>
        <dsp:cNvPr id="0" name=""/>
        <dsp:cNvSpPr/>
      </dsp:nvSpPr>
      <dsp:spPr>
        <a:xfrm>
          <a:off x="1272" y="75170"/>
          <a:ext cx="2540298" cy="101611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The change in length, ΔL </a:t>
          </a:r>
        </a:p>
      </dsp:txBody>
      <dsp:txXfrm>
        <a:off x="509332" y="75170"/>
        <a:ext cx="1524179" cy="1016119"/>
      </dsp:txXfrm>
    </dsp:sp>
    <dsp:sp modelId="{1A9D4F28-49D7-42AE-9EA6-FC41F7D0E953}">
      <dsp:nvSpPr>
        <dsp:cNvPr id="0" name=""/>
        <dsp:cNvSpPr/>
      </dsp:nvSpPr>
      <dsp:spPr>
        <a:xfrm>
          <a:off x="2211331" y="161540"/>
          <a:ext cx="2108447" cy="843379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is proportional to initial length and the change in temperature</a:t>
          </a:r>
        </a:p>
      </dsp:txBody>
      <dsp:txXfrm>
        <a:off x="2633021" y="161540"/>
        <a:ext cx="1265068" cy="843379"/>
      </dsp:txXfrm>
    </dsp:sp>
    <dsp:sp modelId="{DE9FE217-D4D5-442C-BCB0-5E3C76329A3F}">
      <dsp:nvSpPr>
        <dsp:cNvPr id="0" name=""/>
        <dsp:cNvSpPr/>
      </dsp:nvSpPr>
      <dsp:spPr>
        <a:xfrm>
          <a:off x="4024596" y="161540"/>
          <a:ext cx="2108447" cy="843379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600" b="1" i="0" kern="1200" smtClean="0">
                    <a:latin typeface="Cambria Math" panose="02040503050406030204" pitchFamily="18" charset="0"/>
                  </a:rPr>
                  <m:t>𝚫</m:t>
                </m:r>
                <m:r>
                  <a:rPr lang="en-US" sz="1600" b="1" i="1" kern="1200">
                    <a:latin typeface="Cambria Math" panose="02040503050406030204" pitchFamily="18" charset="0"/>
                  </a:rPr>
                  <m:t>𝑳</m:t>
                </m:r>
                <m:r>
                  <a:rPr lang="en-US" sz="1600" b="1" i="1" kern="1200">
                    <a:latin typeface="Cambria Math" panose="02040503050406030204" pitchFamily="18" charset="0"/>
                  </a:rPr>
                  <m:t>=</m:t>
                </m:r>
                <m:r>
                  <a:rPr lang="en-US" sz="1600" b="1" i="1" kern="1200">
                    <a:latin typeface="Cambria Math" panose="02040503050406030204" pitchFamily="18" charset="0"/>
                  </a:rPr>
                  <m:t>𝜶</m:t>
                </m:r>
                <m:r>
                  <a:rPr lang="en-US" sz="1600" b="1" i="1" kern="1200">
                    <a:latin typeface="Cambria Math" panose="02040503050406030204" pitchFamily="18" charset="0"/>
                  </a:rPr>
                  <m:t>𝑳</m:t>
                </m:r>
                <m:r>
                  <a:rPr lang="en-US" sz="1600" b="1" i="0" kern="1200">
                    <a:latin typeface="Cambria Math" panose="02040503050406030204" pitchFamily="18" charset="0"/>
                  </a:rPr>
                  <m:t>𝚫</m:t>
                </m:r>
                <m:r>
                  <a:rPr lang="en-US" sz="1600" b="1" i="1" kern="1200">
                    <a:latin typeface="Cambria Math" panose="02040503050406030204" pitchFamily="18" charset="0"/>
                  </a:rPr>
                  <m:t>𝑻</m:t>
                </m:r>
              </m:oMath>
            </m:oMathPara>
          </a14:m>
          <a:endParaRPr lang="en-US" sz="1600" b="1" kern="1200" dirty="0"/>
        </a:p>
      </dsp:txBody>
      <dsp:txXfrm>
        <a:off x="4446286" y="161540"/>
        <a:ext cx="1265068" cy="843379"/>
      </dsp:txXfrm>
    </dsp:sp>
    <dsp:sp modelId="{D4566B42-3205-4D28-A435-A56334592172}">
      <dsp:nvSpPr>
        <dsp:cNvPr id="0" name=""/>
        <dsp:cNvSpPr/>
      </dsp:nvSpPr>
      <dsp:spPr>
        <a:xfrm>
          <a:off x="1272" y="1233546"/>
          <a:ext cx="2540298" cy="101611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Where:</a:t>
          </a:r>
        </a:p>
      </dsp:txBody>
      <dsp:txXfrm>
        <a:off x="509332" y="1233546"/>
        <a:ext cx="1524179" cy="1016119"/>
      </dsp:txXfrm>
    </dsp:sp>
    <dsp:sp modelId="{48A4CAFB-9869-46D8-BE68-66A7180CC0FA}">
      <dsp:nvSpPr>
        <dsp:cNvPr id="0" name=""/>
        <dsp:cNvSpPr/>
      </dsp:nvSpPr>
      <dsp:spPr>
        <a:xfrm>
          <a:off x="2211331" y="1319916"/>
          <a:ext cx="2108447" cy="843379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ΔL is the change in length  L</a:t>
          </a:r>
        </a:p>
      </dsp:txBody>
      <dsp:txXfrm>
        <a:off x="2633021" y="1319916"/>
        <a:ext cx="1265068" cy="843379"/>
      </dsp:txXfrm>
    </dsp:sp>
    <dsp:sp modelId="{ACD46A85-FD0D-4412-9497-6A83BE9D8975}">
      <dsp:nvSpPr>
        <dsp:cNvPr id="0" name=""/>
        <dsp:cNvSpPr/>
      </dsp:nvSpPr>
      <dsp:spPr>
        <a:xfrm>
          <a:off x="4024596" y="1319916"/>
          <a:ext cx="2108447" cy="843379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ΔT is the change in temperature</a:t>
          </a:r>
        </a:p>
      </dsp:txBody>
      <dsp:txXfrm>
        <a:off x="4446286" y="1319916"/>
        <a:ext cx="1265068" cy="843379"/>
      </dsp:txXfrm>
    </dsp:sp>
    <dsp:sp modelId="{C974352B-C4B2-414B-BA9E-C76AC6E13D71}">
      <dsp:nvSpPr>
        <dsp:cNvPr id="0" name=""/>
        <dsp:cNvSpPr/>
      </dsp:nvSpPr>
      <dsp:spPr>
        <a:xfrm>
          <a:off x="5837862" y="1319916"/>
          <a:ext cx="2108447" cy="843379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α is the coefficient of linear expansion, which varies slightly with temperature.</a:t>
          </a:r>
        </a:p>
      </dsp:txBody>
      <dsp:txXfrm>
        <a:off x="6259552" y="1319916"/>
        <a:ext cx="1265068" cy="843379"/>
      </dsp:txXfrm>
    </dsp:sp>
    <dsp:sp modelId="{99BADFD2-A255-4DBD-90B8-4097F194CBB5}">
      <dsp:nvSpPr>
        <dsp:cNvPr id="0" name=""/>
        <dsp:cNvSpPr/>
      </dsp:nvSpPr>
      <dsp:spPr>
        <a:xfrm>
          <a:off x="1272" y="2391922"/>
          <a:ext cx="2540298" cy="101611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dirty="0"/>
            <a:t>For small temperature changes,</a:t>
          </a:r>
          <a:endParaRPr lang="en-US" sz="2000" kern="1200" dirty="0"/>
        </a:p>
      </dsp:txBody>
      <dsp:txXfrm>
        <a:off x="509332" y="2391922"/>
        <a:ext cx="1524179" cy="1016119"/>
      </dsp:txXfrm>
    </dsp:sp>
    <dsp:sp modelId="{C94CEF25-9F4C-4E61-BD94-308C3FE10509}">
      <dsp:nvSpPr>
        <dsp:cNvPr id="0" name=""/>
        <dsp:cNvSpPr/>
      </dsp:nvSpPr>
      <dsp:spPr>
        <a:xfrm>
          <a:off x="2211331" y="2478293"/>
          <a:ext cx="2108447" cy="843379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 the change in area </a:t>
          </a:r>
          <a:r>
            <a:rPr lang="en-US" sz="1200" b="0" i="0" u="none" kern="1200" dirty="0"/>
            <a:t>ΔA</a:t>
          </a:r>
          <a:r>
            <a:rPr lang="en-US" sz="1200" b="0" i="0" kern="1200" dirty="0"/>
            <a:t> is given by</a:t>
          </a:r>
          <a:endParaRPr lang="en-US" sz="1200" kern="1200" dirty="0"/>
        </a:p>
      </dsp:txBody>
      <dsp:txXfrm>
        <a:off x="2633021" y="2478293"/>
        <a:ext cx="1265068" cy="843379"/>
      </dsp:txXfrm>
    </dsp:sp>
    <dsp:sp modelId="{DA4F3DBF-017E-496E-B55B-19533BDEBDA3}">
      <dsp:nvSpPr>
        <dsp:cNvPr id="0" name=""/>
        <dsp:cNvSpPr/>
      </dsp:nvSpPr>
      <dsp:spPr>
        <a:xfrm>
          <a:off x="4024596" y="2478293"/>
          <a:ext cx="2108447" cy="843379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l-GR" sz="1400" b="1" i="0" u="none" kern="1200" dirty="0" smtClean="0">
                    <a:latin typeface="Cambria Math" panose="02040503050406030204" pitchFamily="18" charset="0"/>
                  </a:rPr>
                  <m:t>𝚫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𝑨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=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𝟐</m:t>
                </m:r>
                <m:r>
                  <a:rPr lang="el-GR" sz="1400" b="1" i="1" u="none" kern="1200" dirty="0" smtClean="0">
                    <a:latin typeface="Cambria Math" panose="02040503050406030204" pitchFamily="18" charset="0"/>
                  </a:rPr>
                  <m:t>𝜶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𝑨</m:t>
                </m:r>
                <m:r>
                  <a:rPr lang="el-GR" sz="1400" b="1" i="0" u="none" kern="1200" dirty="0" smtClean="0">
                    <a:latin typeface="Cambria Math" panose="02040503050406030204" pitchFamily="18" charset="0"/>
                  </a:rPr>
                  <m:t>𝚫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𝑻</m:t>
                </m:r>
              </m:oMath>
            </m:oMathPara>
          </a14:m>
          <a:endParaRPr lang="en-US" sz="1400" b="1" kern="1200" dirty="0"/>
        </a:p>
      </dsp:txBody>
      <dsp:txXfrm>
        <a:off x="4446286" y="2478293"/>
        <a:ext cx="1265068" cy="843379"/>
      </dsp:txXfrm>
    </dsp:sp>
    <dsp:sp modelId="{59497A1D-BEBD-45B1-837E-57B736910011}">
      <dsp:nvSpPr>
        <dsp:cNvPr id="0" name=""/>
        <dsp:cNvSpPr/>
      </dsp:nvSpPr>
      <dsp:spPr>
        <a:xfrm>
          <a:off x="1272" y="3550299"/>
          <a:ext cx="2540298" cy="101611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dirty="0"/>
            <a:t>The change in volume </a:t>
          </a:r>
          <a:r>
            <a:rPr lang="en-US" sz="2000" b="0" i="0" u="none" kern="1200" dirty="0"/>
            <a:t>ΔV</a:t>
          </a:r>
          <a:r>
            <a:rPr lang="en-US" sz="2000" b="0" i="0" kern="1200" dirty="0"/>
            <a:t> is very nearly</a:t>
          </a:r>
          <a:endParaRPr lang="en-US" sz="2000" kern="1200" dirty="0"/>
        </a:p>
      </dsp:txBody>
      <dsp:txXfrm>
        <a:off x="509332" y="3550299"/>
        <a:ext cx="1524179" cy="1016119"/>
      </dsp:txXfrm>
    </dsp:sp>
    <dsp:sp modelId="{AA94E3B1-1EA4-46EC-9DFE-38A74FACC6A3}">
      <dsp:nvSpPr>
        <dsp:cNvPr id="0" name=""/>
        <dsp:cNvSpPr/>
      </dsp:nvSpPr>
      <dsp:spPr>
        <a:xfrm>
          <a:off x="2211331" y="3636669"/>
          <a:ext cx="2108447" cy="843379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sty m:val="p"/>
                  </m:rPr>
                  <a:rPr lang="en-US" sz="1200" b="0" i="0" u="none" kern="1200" dirty="0" smtClean="0">
                    <a:latin typeface="Cambria Math" panose="02040503050406030204" pitchFamily="18" charset="0"/>
                  </a:rPr>
                  <m:t>Δ</m:t>
                </m:r>
                <m:r>
                  <a:rPr lang="en-US" sz="1200" b="0" i="1" u="none" kern="1200" dirty="0" smtClean="0">
                    <a:latin typeface="Cambria Math" panose="02040503050406030204" pitchFamily="18" charset="0"/>
                  </a:rPr>
                  <m:t>𝑉</m:t>
                </m:r>
                <m:r>
                  <a:rPr lang="en-US" sz="1200" b="0" i="1" u="none" kern="1200" dirty="0" smtClean="0">
                    <a:latin typeface="Cambria Math" panose="02040503050406030204" pitchFamily="18" charset="0"/>
                  </a:rPr>
                  <m:t>=3</m:t>
                </m:r>
                <m:r>
                  <a:rPr lang="en-US" sz="1200" b="0" i="1" u="none" kern="1200" dirty="0" smtClean="0">
                    <a:latin typeface="Cambria Math" panose="02040503050406030204" pitchFamily="18" charset="0"/>
                  </a:rPr>
                  <m:t>𝛼</m:t>
                </m:r>
                <m:r>
                  <a:rPr lang="en-US" sz="1200" b="0" i="1" u="none" kern="1200" dirty="0" smtClean="0">
                    <a:latin typeface="Cambria Math" panose="02040503050406030204" pitchFamily="18" charset="0"/>
                  </a:rPr>
                  <m:t>𝑉</m:t>
                </m:r>
                <m:r>
                  <m:rPr>
                    <m:sty m:val="p"/>
                  </m:rPr>
                  <a:rPr lang="en-US" sz="1200" b="0" i="0" u="none" kern="1200" dirty="0" smtClean="0">
                    <a:latin typeface="Cambria Math" panose="02040503050406030204" pitchFamily="18" charset="0"/>
                  </a:rPr>
                  <m:t>Δ</m:t>
                </m:r>
                <m:r>
                  <a:rPr lang="en-US" sz="1200" b="0" i="1" u="none" kern="1200" dirty="0" smtClean="0">
                    <a:latin typeface="Cambria Math" panose="02040503050406030204" pitchFamily="18" charset="0"/>
                  </a:rPr>
                  <m:t>𝑇</m:t>
                </m:r>
                <m:r>
                  <m:rPr>
                    <m:sty m:val="p"/>
                  </m:rPr>
                  <a:rPr lang="en-US" sz="1200" b="0" i="0" u="none" kern="1200" dirty="0" smtClean="0">
                    <a:latin typeface="Cambria Math" panose="02040503050406030204" pitchFamily="18" charset="0"/>
                  </a:rPr>
                  <m:t>Δ</m:t>
                </m:r>
              </m:oMath>
            </m:oMathPara>
          </a14:m>
          <a:endParaRPr lang="en-US" sz="1200" kern="1200" dirty="0"/>
        </a:p>
      </dsp:txBody>
      <dsp:txXfrm>
        <a:off x="2633021" y="3636669"/>
        <a:ext cx="1265068" cy="843379"/>
      </dsp:txXfrm>
    </dsp:sp>
    <dsp:sp modelId="{83A38B7E-A68B-423B-AE4F-A0B745889F6C}">
      <dsp:nvSpPr>
        <dsp:cNvPr id="0" name=""/>
        <dsp:cNvSpPr/>
      </dsp:nvSpPr>
      <dsp:spPr>
        <a:xfrm>
          <a:off x="4024596" y="3636669"/>
          <a:ext cx="2108447" cy="843379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This equation is usually written as</a:t>
          </a:r>
          <a:endParaRPr lang="en-US" sz="1200" kern="1200" dirty="0"/>
        </a:p>
      </dsp:txBody>
      <dsp:txXfrm>
        <a:off x="4446286" y="3636669"/>
        <a:ext cx="1265068" cy="843379"/>
      </dsp:txXfrm>
    </dsp:sp>
    <dsp:sp modelId="{831043D4-BBD9-40E3-8BD9-00C4F2D1A634}">
      <dsp:nvSpPr>
        <dsp:cNvPr id="0" name=""/>
        <dsp:cNvSpPr/>
      </dsp:nvSpPr>
      <dsp:spPr>
        <a:xfrm>
          <a:off x="5837862" y="3636669"/>
          <a:ext cx="2108447" cy="843379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l-GR" sz="1400" b="1" i="0" u="none" kern="1200" dirty="0" smtClean="0">
                    <a:latin typeface="Cambria Math" panose="02040503050406030204" pitchFamily="18" charset="0"/>
                  </a:rPr>
                  <m:t>𝚫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𝑽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=</m:t>
                </m:r>
                <m:r>
                  <a:rPr lang="el-GR" sz="1400" b="1" i="1" u="none" kern="1200" dirty="0" smtClean="0">
                    <a:latin typeface="Cambria Math" panose="02040503050406030204" pitchFamily="18" charset="0"/>
                  </a:rPr>
                  <m:t>𝜷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𝑽</m:t>
                </m:r>
                <m:r>
                  <a:rPr lang="el-GR" sz="1400" b="1" i="0" u="none" kern="1200" dirty="0" smtClean="0">
                    <a:latin typeface="Cambria Math" panose="02040503050406030204" pitchFamily="18" charset="0"/>
                  </a:rPr>
                  <m:t>𝚫</m:t>
                </m:r>
                <m:r>
                  <a:rPr lang="en-US" sz="1400" b="1" i="1" u="none" kern="1200" dirty="0" smtClean="0">
                    <a:latin typeface="Cambria Math" panose="02040503050406030204" pitchFamily="18" charset="0"/>
                  </a:rPr>
                  <m:t>𝑻</m:t>
                </m:r>
              </m:oMath>
            </m:oMathPara>
          </a14:m>
          <a:endParaRPr lang="el-GR" sz="1400" b="1" i="0" kern="1200" dirty="0"/>
        </a:p>
      </dsp:txBody>
      <dsp:txXfrm>
        <a:off x="6259552" y="3636669"/>
        <a:ext cx="1265068" cy="843379"/>
      </dsp:txXfrm>
    </dsp:sp>
    <dsp:sp modelId="{0D659C39-D217-4B9C-B2B7-D6D3C7851B5E}">
      <dsp:nvSpPr>
        <dsp:cNvPr id="0" name=""/>
        <dsp:cNvSpPr/>
      </dsp:nvSpPr>
      <dsp:spPr>
        <a:xfrm>
          <a:off x="7651127" y="3636669"/>
          <a:ext cx="2108447" cy="843379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where </a:t>
          </a:r>
          <a:r>
            <a:rPr lang="en-US" sz="1200" b="0" i="0" u="none" kern="1200" dirty="0"/>
            <a:t>β</a:t>
          </a:r>
          <a:r>
            <a:rPr lang="en-US" sz="1200" b="0" i="0" kern="1200" dirty="0"/>
            <a:t> is the </a:t>
          </a:r>
          <a:r>
            <a:rPr lang="en-US" sz="1200" b="1" i="0" kern="1200" dirty="0"/>
            <a:t>coefficient of volume expansion</a:t>
          </a:r>
          <a:r>
            <a:rPr lang="en-US" sz="1200" b="0" i="0" kern="1200" dirty="0"/>
            <a:t> 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a:rPr lang="en-US" sz="900" b="0" i="1" u="none" kern="1200" dirty="0" smtClean="0">
                  <a:latin typeface="Cambria Math" panose="02040503050406030204" pitchFamily="18" charset="0"/>
                </a:rPr>
                <m:t>𝛽</m:t>
              </m:r>
              <m:r>
                <a:rPr lang="en-US" sz="900" b="0" i="1" u="none" kern="1200" dirty="0" smtClean="0">
                  <a:latin typeface="Cambria Math" panose="02040503050406030204" pitchFamily="18" charset="0"/>
                </a:rPr>
                <m:t>≈3</m:t>
              </m:r>
              <m:r>
                <a:rPr lang="en-US" sz="900" b="0" i="1" u="none" kern="1200" dirty="0" smtClean="0">
                  <a:latin typeface="Cambria Math" panose="02040503050406030204" pitchFamily="18" charset="0"/>
                </a:rPr>
                <m:t>𝛼</m:t>
              </m:r>
            </m:oMath>
          </a14:m>
          <a:endParaRPr lang="en-US" sz="900" b="0" i="0" kern="1200" dirty="0"/>
        </a:p>
      </dsp:txBody>
      <dsp:txXfrm>
        <a:off x="8072817" y="3636669"/>
        <a:ext cx="1265068" cy="8433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A7A19-AA67-493C-A33E-1BD6CDE4E341}">
      <dsp:nvSpPr>
        <dsp:cNvPr id="0" name=""/>
        <dsp:cNvSpPr/>
      </dsp:nvSpPr>
      <dsp:spPr>
        <a:xfrm>
          <a:off x="422082" y="32"/>
          <a:ext cx="2517455" cy="100698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 pressure and volume of a gas</a:t>
          </a:r>
        </a:p>
      </dsp:txBody>
      <dsp:txXfrm>
        <a:off x="925573" y="32"/>
        <a:ext cx="1510473" cy="1006982"/>
      </dsp:txXfrm>
    </dsp:sp>
    <dsp:sp modelId="{72D8AD8B-04DD-4446-892D-0745C6CCA8E4}">
      <dsp:nvSpPr>
        <dsp:cNvPr id="0" name=""/>
        <dsp:cNvSpPr/>
      </dsp:nvSpPr>
      <dsp:spPr>
        <a:xfrm>
          <a:off x="2688048" y="85626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are </a:t>
          </a:r>
          <a:r>
            <a:rPr lang="en-US" sz="1400" kern="1200" dirty="0"/>
            <a:t>inversely proportional at constant mass &amp; temp</a:t>
          </a:r>
        </a:p>
      </dsp:txBody>
      <dsp:txXfrm>
        <a:off x="3105946" y="85626"/>
        <a:ext cx="1253693" cy="835795"/>
      </dsp:txXfrm>
    </dsp:sp>
    <dsp:sp modelId="{EAE3453E-4195-421E-9357-522B545FCF00}">
      <dsp:nvSpPr>
        <dsp:cNvPr id="0" name=""/>
        <dsp:cNvSpPr/>
      </dsp:nvSpPr>
      <dsp:spPr>
        <a:xfrm>
          <a:off x="4485007" y="85626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-169845"/>
            <a:satOff val="-15069"/>
            <a:lumOff val="-15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69845"/>
              <a:satOff val="-15069"/>
              <a:lumOff val="-1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kumimoji="1" lang="en-US" sz="1600" b="1" i="1" kern="1200" smtClean="0">
                    <a:latin typeface="Cambria Math" panose="02040503050406030204" pitchFamily="18" charset="0"/>
                  </a:rPr>
                  <m:t>𝑷</m:t>
                </m:r>
                <m:r>
                  <a:rPr kumimoji="1" lang="en-US" sz="1600" b="1" i="1" kern="1200" baseline="-25000">
                    <a:latin typeface="Cambria Math" panose="02040503050406030204" pitchFamily="18" charset="0"/>
                  </a:rPr>
                  <m:t>𝟏</m:t>
                </m:r>
                <m:r>
                  <a:rPr kumimoji="1" lang="en-US" sz="1600" b="1" i="1" kern="1200">
                    <a:latin typeface="Cambria Math" panose="02040503050406030204" pitchFamily="18" charset="0"/>
                  </a:rPr>
                  <m:t>𝑽</m:t>
                </m:r>
                <m:r>
                  <a:rPr kumimoji="1" lang="en-US" sz="1600" b="1" i="1" kern="1200" baseline="-25000">
                    <a:latin typeface="Cambria Math" panose="02040503050406030204" pitchFamily="18" charset="0"/>
                  </a:rPr>
                  <m:t>𝟏</m:t>
                </m:r>
                <m:r>
                  <a:rPr kumimoji="1" lang="en-US" sz="1600" b="1" i="1" kern="1200">
                    <a:latin typeface="Cambria Math" panose="02040503050406030204" pitchFamily="18" charset="0"/>
                  </a:rPr>
                  <m:t>=</m:t>
                </m:r>
                <m:r>
                  <a:rPr kumimoji="1" lang="en-US" sz="1600" b="1" i="1" kern="1200">
                    <a:latin typeface="Cambria Math" panose="02040503050406030204" pitchFamily="18" charset="0"/>
                  </a:rPr>
                  <m:t>𝑷</m:t>
                </m:r>
                <m:r>
                  <a:rPr kumimoji="1" lang="en-US" sz="1600" b="1" i="1" kern="1200" baseline="-25000">
                    <a:latin typeface="Cambria Math" panose="02040503050406030204" pitchFamily="18" charset="0"/>
                  </a:rPr>
                  <m:t>𝟐</m:t>
                </m:r>
                <m:r>
                  <a:rPr kumimoji="1" lang="en-US" sz="1600" b="1" i="1" kern="1200">
                    <a:latin typeface="Cambria Math" panose="02040503050406030204" pitchFamily="18" charset="0"/>
                  </a:rPr>
                  <m:t>𝑽</m:t>
                </m:r>
                <m:r>
                  <a:rPr kumimoji="1" lang="en-US" sz="1600" b="1" i="1" kern="1200" baseline="-25000">
                    <a:latin typeface="Cambria Math" panose="02040503050406030204" pitchFamily="18" charset="0"/>
                  </a:rPr>
                  <m:t>𝟐</m:t>
                </m:r>
              </m:oMath>
            </m:oMathPara>
          </a14:m>
          <a:endParaRPr lang="en-US" sz="1600" b="1" kern="1200" dirty="0"/>
        </a:p>
      </dsp:txBody>
      <dsp:txXfrm>
        <a:off x="4902905" y="85626"/>
        <a:ext cx="1253693" cy="835795"/>
      </dsp:txXfrm>
    </dsp:sp>
    <dsp:sp modelId="{550F44FA-A958-4C74-9354-854121E28307}">
      <dsp:nvSpPr>
        <dsp:cNvPr id="0" name=""/>
        <dsp:cNvSpPr/>
      </dsp:nvSpPr>
      <dsp:spPr>
        <a:xfrm>
          <a:off x="497861" y="1147992"/>
          <a:ext cx="2517455" cy="1006982"/>
        </a:xfrm>
        <a:prstGeom prst="chevron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2200" kern="1200" dirty="0"/>
            <a:t>Where:</a:t>
          </a:r>
          <a:endParaRPr lang="en-US" sz="2200" kern="1200" dirty="0"/>
        </a:p>
      </dsp:txBody>
      <dsp:txXfrm>
        <a:off x="1001352" y="1147992"/>
        <a:ext cx="1510473" cy="1006982"/>
      </dsp:txXfrm>
    </dsp:sp>
    <dsp:sp modelId="{D8EC47C3-7FDE-47CB-88D3-366EDF1B24EF}">
      <dsp:nvSpPr>
        <dsp:cNvPr id="0" name=""/>
        <dsp:cNvSpPr/>
      </dsp:nvSpPr>
      <dsp:spPr>
        <a:xfrm>
          <a:off x="2688048" y="1233585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-339690"/>
            <a:satOff val="-30138"/>
            <a:lumOff val="-30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39690"/>
              <a:satOff val="-30138"/>
              <a:lumOff val="-3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400" kern="1200" dirty="0"/>
            <a:t>P</a:t>
          </a:r>
          <a:r>
            <a:rPr kumimoji="1" lang="en-US" sz="1400" kern="1200" baseline="-25000" dirty="0"/>
            <a:t>1</a:t>
          </a:r>
          <a:r>
            <a:rPr kumimoji="1" lang="en-US" sz="1400" kern="1200" dirty="0"/>
            <a:t> represents the initial pressure</a:t>
          </a:r>
          <a:endParaRPr lang="en-US" sz="1400" kern="1200" dirty="0"/>
        </a:p>
      </dsp:txBody>
      <dsp:txXfrm>
        <a:off x="3105946" y="1233585"/>
        <a:ext cx="1253693" cy="835795"/>
      </dsp:txXfrm>
    </dsp:sp>
    <dsp:sp modelId="{E0260AFE-2AB3-464B-A671-A0B434E97E64}">
      <dsp:nvSpPr>
        <dsp:cNvPr id="0" name=""/>
        <dsp:cNvSpPr/>
      </dsp:nvSpPr>
      <dsp:spPr>
        <a:xfrm>
          <a:off x="4485007" y="1233585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-509536"/>
            <a:satOff val="-45208"/>
            <a:lumOff val="-4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09536"/>
              <a:satOff val="-45208"/>
              <a:lumOff val="-4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400" kern="1200" dirty="0"/>
            <a:t>V</a:t>
          </a:r>
          <a:r>
            <a:rPr kumimoji="1" lang="en-US" sz="1400" kern="1200" baseline="-25000" dirty="0"/>
            <a:t>1</a:t>
          </a:r>
          <a:r>
            <a:rPr kumimoji="1" lang="en-US" sz="1400" kern="1200" dirty="0"/>
            <a:t> represents the initial volume,</a:t>
          </a:r>
          <a:endParaRPr lang="en-US" sz="1400" kern="1200" dirty="0"/>
        </a:p>
      </dsp:txBody>
      <dsp:txXfrm>
        <a:off x="4902905" y="1233585"/>
        <a:ext cx="1253693" cy="835795"/>
      </dsp:txXfrm>
    </dsp:sp>
    <dsp:sp modelId="{83838F5A-CF7B-4FC9-A8E2-98525BE7AF4B}">
      <dsp:nvSpPr>
        <dsp:cNvPr id="0" name=""/>
        <dsp:cNvSpPr/>
      </dsp:nvSpPr>
      <dsp:spPr>
        <a:xfrm>
          <a:off x="497861" y="2295952"/>
          <a:ext cx="2517455" cy="1006982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And:</a:t>
          </a:r>
        </a:p>
      </dsp:txBody>
      <dsp:txXfrm>
        <a:off x="1001352" y="2295952"/>
        <a:ext cx="1510473" cy="1006982"/>
      </dsp:txXfrm>
    </dsp:sp>
    <dsp:sp modelId="{3363DF10-DDA7-47AB-8E4B-2877AED7B978}">
      <dsp:nvSpPr>
        <dsp:cNvPr id="0" name=""/>
        <dsp:cNvSpPr/>
      </dsp:nvSpPr>
      <dsp:spPr>
        <a:xfrm>
          <a:off x="2688048" y="2381545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-679381"/>
            <a:satOff val="-60277"/>
            <a:lumOff val="-6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79381"/>
              <a:satOff val="-60277"/>
              <a:lumOff val="-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400" kern="1200" dirty="0"/>
            <a:t>P</a:t>
          </a:r>
          <a:r>
            <a:rPr kumimoji="1" lang="en-US" sz="1400" kern="1200" baseline="-25000" dirty="0"/>
            <a:t>2</a:t>
          </a:r>
          <a:r>
            <a:rPr kumimoji="1" lang="en-US" sz="1400" kern="1200" dirty="0"/>
            <a:t> represents the final pressure</a:t>
          </a:r>
          <a:endParaRPr lang="en-US" sz="1400" kern="1200" dirty="0"/>
        </a:p>
      </dsp:txBody>
      <dsp:txXfrm>
        <a:off x="3105946" y="2381545"/>
        <a:ext cx="1253693" cy="835795"/>
      </dsp:txXfrm>
    </dsp:sp>
    <dsp:sp modelId="{1FA1D8B0-A28D-4170-8109-CED545514937}">
      <dsp:nvSpPr>
        <dsp:cNvPr id="0" name=""/>
        <dsp:cNvSpPr/>
      </dsp:nvSpPr>
      <dsp:spPr>
        <a:xfrm>
          <a:off x="4485007" y="2381545"/>
          <a:ext cx="2089488" cy="835795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400" kern="1200" dirty="0"/>
            <a:t>V</a:t>
          </a:r>
          <a:r>
            <a:rPr kumimoji="1" lang="en-US" sz="1400" kern="1200" baseline="-25000" dirty="0"/>
            <a:t>2</a:t>
          </a:r>
          <a:r>
            <a:rPr kumimoji="1" lang="en-US" sz="1400" kern="1200" dirty="0"/>
            <a:t> represents the final volume</a:t>
          </a:r>
          <a:endParaRPr lang="en-US" sz="1400" kern="1200" dirty="0"/>
        </a:p>
      </dsp:txBody>
      <dsp:txXfrm>
        <a:off x="4902905" y="2381545"/>
        <a:ext cx="1253693" cy="8357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49624-9A4A-426D-83BE-083A702F511D}">
      <dsp:nvSpPr>
        <dsp:cNvPr id="0" name=""/>
        <dsp:cNvSpPr/>
      </dsp:nvSpPr>
      <dsp:spPr>
        <a:xfrm>
          <a:off x="1893" y="72050"/>
          <a:ext cx="2926306" cy="117052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 volume and absolute temperature (K) of a gas</a:t>
          </a:r>
        </a:p>
      </dsp:txBody>
      <dsp:txXfrm>
        <a:off x="587154" y="72050"/>
        <a:ext cx="1755784" cy="1170522"/>
      </dsp:txXfrm>
    </dsp:sp>
    <dsp:sp modelId="{98742935-83FD-4A30-A9E4-49673406CD05}">
      <dsp:nvSpPr>
        <dsp:cNvPr id="0" name=""/>
        <dsp:cNvSpPr/>
      </dsp:nvSpPr>
      <dsp:spPr>
        <a:xfrm>
          <a:off x="2547780" y="171544"/>
          <a:ext cx="2428834" cy="971533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are directly proportional (an increase in temp leads to an increase in volume)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at constant mass &amp; pressure</a:t>
          </a:r>
        </a:p>
      </dsp:txBody>
      <dsp:txXfrm>
        <a:off x="3033547" y="171544"/>
        <a:ext cx="1457301" cy="971533"/>
      </dsp:txXfrm>
    </dsp:sp>
    <dsp:sp modelId="{C99789A9-4A2D-45AF-9175-7B1985163CDD}">
      <dsp:nvSpPr>
        <dsp:cNvPr id="0" name=""/>
        <dsp:cNvSpPr/>
      </dsp:nvSpPr>
      <dsp:spPr>
        <a:xfrm>
          <a:off x="4636577" y="171544"/>
          <a:ext cx="2428834" cy="971533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1800" b="1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den>
                </m:f>
                <m:r>
                  <a:rPr lang="en-US" sz="1800" b="1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8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den>
                </m:f>
              </m:oMath>
            </m:oMathPara>
          </a14:m>
          <a:endParaRPr lang="en-US" sz="1800" b="1" kern="1200" dirty="0"/>
        </a:p>
      </dsp:txBody>
      <dsp:txXfrm>
        <a:off x="5122344" y="171544"/>
        <a:ext cx="1457301" cy="971533"/>
      </dsp:txXfrm>
    </dsp:sp>
    <dsp:sp modelId="{3DC1BA4C-0DB2-470C-8EF9-A3C0B55EE028}">
      <dsp:nvSpPr>
        <dsp:cNvPr id="0" name=""/>
        <dsp:cNvSpPr/>
      </dsp:nvSpPr>
      <dsp:spPr>
        <a:xfrm>
          <a:off x="1893" y="1406446"/>
          <a:ext cx="2926306" cy="117052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800" kern="1200"/>
            <a:t>Where:</a:t>
          </a:r>
          <a:endParaRPr lang="en-US" sz="1800" b="1" kern="1200" dirty="0"/>
        </a:p>
      </dsp:txBody>
      <dsp:txXfrm>
        <a:off x="587154" y="1406446"/>
        <a:ext cx="1755784" cy="1170522"/>
      </dsp:txXfrm>
    </dsp:sp>
    <dsp:sp modelId="{46B7A180-F2C5-463F-83C7-451855D3E811}">
      <dsp:nvSpPr>
        <dsp:cNvPr id="0" name=""/>
        <dsp:cNvSpPr/>
      </dsp:nvSpPr>
      <dsp:spPr>
        <a:xfrm>
          <a:off x="2547780" y="1505940"/>
          <a:ext cx="2428834" cy="971533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100" kern="1200" dirty="0"/>
            <a:t>T</a:t>
          </a:r>
          <a:r>
            <a:rPr kumimoji="1" lang="en-US" sz="1100" kern="1200" baseline="-25000" dirty="0"/>
            <a:t>1</a:t>
          </a:r>
          <a:r>
            <a:rPr kumimoji="1" lang="en-US" sz="1100" kern="1200" dirty="0"/>
            <a:t> represents the initial temperature</a:t>
          </a:r>
          <a:endParaRPr lang="en-US" sz="1100" kern="1200" dirty="0"/>
        </a:p>
      </dsp:txBody>
      <dsp:txXfrm>
        <a:off x="3033547" y="1505940"/>
        <a:ext cx="1457301" cy="971533"/>
      </dsp:txXfrm>
    </dsp:sp>
    <dsp:sp modelId="{5918B7AA-2D25-48DA-B199-E3B9DF7A6F48}">
      <dsp:nvSpPr>
        <dsp:cNvPr id="0" name=""/>
        <dsp:cNvSpPr/>
      </dsp:nvSpPr>
      <dsp:spPr>
        <a:xfrm>
          <a:off x="4636577" y="1505940"/>
          <a:ext cx="2428834" cy="971533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100" kern="1200" dirty="0"/>
            <a:t>V</a:t>
          </a:r>
          <a:r>
            <a:rPr kumimoji="1" lang="en-US" sz="1100" kern="1200" baseline="-25000" dirty="0"/>
            <a:t>1</a:t>
          </a:r>
          <a:r>
            <a:rPr kumimoji="1" lang="en-US" sz="1100" kern="1200" dirty="0"/>
            <a:t> represents the initial volume,</a:t>
          </a:r>
          <a:endParaRPr lang="en-US" sz="1100" kern="1200" dirty="0"/>
        </a:p>
      </dsp:txBody>
      <dsp:txXfrm>
        <a:off x="5122344" y="1505940"/>
        <a:ext cx="1457301" cy="971533"/>
      </dsp:txXfrm>
    </dsp:sp>
    <dsp:sp modelId="{AFCAE116-0D52-4060-B317-B4AFEE8C5CF2}">
      <dsp:nvSpPr>
        <dsp:cNvPr id="0" name=""/>
        <dsp:cNvSpPr/>
      </dsp:nvSpPr>
      <dsp:spPr>
        <a:xfrm>
          <a:off x="1893" y="2740841"/>
          <a:ext cx="2926306" cy="117052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And:</a:t>
          </a:r>
        </a:p>
      </dsp:txBody>
      <dsp:txXfrm>
        <a:off x="587154" y="2740841"/>
        <a:ext cx="1755784" cy="1170522"/>
      </dsp:txXfrm>
    </dsp:sp>
    <dsp:sp modelId="{0DA61DCB-AC00-46B1-9CC8-31EDA8E88863}">
      <dsp:nvSpPr>
        <dsp:cNvPr id="0" name=""/>
        <dsp:cNvSpPr/>
      </dsp:nvSpPr>
      <dsp:spPr>
        <a:xfrm>
          <a:off x="2547780" y="2840336"/>
          <a:ext cx="2428834" cy="971533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100" kern="1200" dirty="0"/>
            <a:t>T</a:t>
          </a:r>
          <a:r>
            <a:rPr kumimoji="1" lang="en-US" sz="1100" kern="1200" baseline="-25000" dirty="0"/>
            <a:t>2</a:t>
          </a:r>
          <a:r>
            <a:rPr kumimoji="1" lang="en-US" sz="1100" kern="1200" dirty="0"/>
            <a:t> represents the final temperature</a:t>
          </a:r>
          <a:endParaRPr lang="en-US" sz="1100" kern="1200" dirty="0"/>
        </a:p>
      </dsp:txBody>
      <dsp:txXfrm>
        <a:off x="3033547" y="2840336"/>
        <a:ext cx="1457301" cy="971533"/>
      </dsp:txXfrm>
    </dsp:sp>
    <dsp:sp modelId="{9E15857E-3949-4381-8F32-44BBF2CB5348}">
      <dsp:nvSpPr>
        <dsp:cNvPr id="0" name=""/>
        <dsp:cNvSpPr/>
      </dsp:nvSpPr>
      <dsp:spPr>
        <a:xfrm>
          <a:off x="4636577" y="2840336"/>
          <a:ext cx="2428834" cy="971533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sz="1100" kern="1200" dirty="0"/>
            <a:t>V</a:t>
          </a:r>
          <a:r>
            <a:rPr kumimoji="1" lang="en-US" sz="1100" kern="1200" baseline="-25000" dirty="0"/>
            <a:t>2</a:t>
          </a:r>
          <a:r>
            <a:rPr kumimoji="1" lang="en-US" sz="1100" kern="1200" dirty="0"/>
            <a:t> represents the final volume</a:t>
          </a:r>
          <a:endParaRPr lang="en-US" sz="1100" kern="1200"/>
        </a:p>
      </dsp:txBody>
      <dsp:txXfrm>
        <a:off x="5122344" y="2840336"/>
        <a:ext cx="1457301" cy="9715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E23CB-735D-43ED-B4D9-BDAD038D7ED7}">
      <dsp:nvSpPr>
        <dsp:cNvPr id="0" name=""/>
        <dsp:cNvSpPr/>
      </dsp:nvSpPr>
      <dsp:spPr>
        <a:xfrm>
          <a:off x="1724" y="237857"/>
          <a:ext cx="2663997" cy="106559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pressure and absolute temperature (K) of a gas</a:t>
          </a:r>
        </a:p>
      </dsp:txBody>
      <dsp:txXfrm>
        <a:off x="534523" y="237857"/>
        <a:ext cx="1598399" cy="1065598"/>
      </dsp:txXfrm>
    </dsp:sp>
    <dsp:sp modelId="{05816E29-5B56-4FB9-B73B-C51018C45130}">
      <dsp:nvSpPr>
        <dsp:cNvPr id="0" name=""/>
        <dsp:cNvSpPr/>
      </dsp:nvSpPr>
      <dsp:spPr>
        <a:xfrm>
          <a:off x="2319401" y="328433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are directly proportional (as temperature rises, so does pressure)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/>
            <a:t>at constant mass &amp; volume</a:t>
          </a:r>
        </a:p>
      </dsp:txBody>
      <dsp:txXfrm>
        <a:off x="2761625" y="328433"/>
        <a:ext cx="1326670" cy="884447"/>
      </dsp:txXfrm>
    </dsp:sp>
    <dsp:sp modelId="{1EDEC574-914A-4F4C-9FF8-CC7F3FBFFFD8}">
      <dsp:nvSpPr>
        <dsp:cNvPr id="0" name=""/>
        <dsp:cNvSpPr/>
      </dsp:nvSpPr>
      <dsp:spPr>
        <a:xfrm>
          <a:off x="4220963" y="328433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1800" b="1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den>
                </m:f>
                <m:r>
                  <a:rPr lang="en-US" sz="1800" b="1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800" b="1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800" b="1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800" b="1" i="1" kern="12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den>
                </m:f>
              </m:oMath>
            </m:oMathPara>
          </a14:m>
          <a:endParaRPr lang="en-US" sz="1800" b="1" kern="1200" dirty="0"/>
        </a:p>
      </dsp:txBody>
      <dsp:txXfrm>
        <a:off x="4663187" y="328433"/>
        <a:ext cx="1326670" cy="884447"/>
      </dsp:txXfrm>
    </dsp:sp>
    <dsp:sp modelId="{8AEC75C6-02F1-4ABC-90E3-38EB0584B0D2}">
      <dsp:nvSpPr>
        <dsp:cNvPr id="0" name=""/>
        <dsp:cNvSpPr/>
      </dsp:nvSpPr>
      <dsp:spPr>
        <a:xfrm>
          <a:off x="1724" y="1452640"/>
          <a:ext cx="2663997" cy="1065598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kumimoji="1" lang="en-US" sz="1800" kern="1200"/>
            <a:t>Where:</a:t>
          </a:r>
          <a:endParaRPr lang="en-US" sz="1800" kern="1200" dirty="0"/>
        </a:p>
      </dsp:txBody>
      <dsp:txXfrm>
        <a:off x="534523" y="1452640"/>
        <a:ext cx="1598399" cy="1065598"/>
      </dsp:txXfrm>
    </dsp:sp>
    <dsp:sp modelId="{2499F35F-97A7-458E-A1BE-466A8FE01119}">
      <dsp:nvSpPr>
        <dsp:cNvPr id="0" name=""/>
        <dsp:cNvSpPr/>
      </dsp:nvSpPr>
      <dsp:spPr>
        <a:xfrm>
          <a:off x="2319401" y="1543216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kumimoji="1" lang="en-US" sz="1000" kern="1200"/>
            <a:t>P</a:t>
          </a:r>
          <a:r>
            <a:rPr kumimoji="1" lang="en-US" sz="1000" kern="1200" baseline="-25000"/>
            <a:t>1</a:t>
          </a:r>
          <a:r>
            <a:rPr kumimoji="1" lang="en-US" sz="1000" kern="1200"/>
            <a:t> represents the initial pressure</a:t>
          </a:r>
          <a:endParaRPr lang="en-US" sz="1000" kern="1200"/>
        </a:p>
      </dsp:txBody>
      <dsp:txXfrm>
        <a:off x="2761625" y="1543216"/>
        <a:ext cx="1326670" cy="884447"/>
      </dsp:txXfrm>
    </dsp:sp>
    <dsp:sp modelId="{4F74FD66-A5B9-444C-A548-AEC1C7381814}">
      <dsp:nvSpPr>
        <dsp:cNvPr id="0" name=""/>
        <dsp:cNvSpPr/>
      </dsp:nvSpPr>
      <dsp:spPr>
        <a:xfrm>
          <a:off x="4220963" y="1543216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kumimoji="1" lang="en-US" sz="1000" kern="1200" dirty="0"/>
            <a:t>T</a:t>
          </a:r>
          <a:r>
            <a:rPr kumimoji="1" lang="en-US" sz="1000" kern="1200" baseline="-25000" dirty="0"/>
            <a:t>1</a:t>
          </a:r>
          <a:r>
            <a:rPr kumimoji="1" lang="en-US" sz="1000" kern="1200" dirty="0"/>
            <a:t> represents the initial temperature</a:t>
          </a:r>
          <a:endParaRPr lang="en-US" sz="1000" kern="1200" dirty="0"/>
        </a:p>
      </dsp:txBody>
      <dsp:txXfrm>
        <a:off x="4663187" y="1543216"/>
        <a:ext cx="1326670" cy="884447"/>
      </dsp:txXfrm>
    </dsp:sp>
    <dsp:sp modelId="{3D66D08B-16E0-4D1E-8F77-05F7D8E9F0F9}">
      <dsp:nvSpPr>
        <dsp:cNvPr id="0" name=""/>
        <dsp:cNvSpPr/>
      </dsp:nvSpPr>
      <dsp:spPr>
        <a:xfrm>
          <a:off x="1724" y="2667423"/>
          <a:ext cx="2663997" cy="1065598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lang="en-US" sz="1800" kern="1200" dirty="0"/>
            <a:t>And:</a:t>
          </a:r>
        </a:p>
      </dsp:txBody>
      <dsp:txXfrm>
        <a:off x="534523" y="2667423"/>
        <a:ext cx="1598399" cy="1065598"/>
      </dsp:txXfrm>
    </dsp:sp>
    <dsp:sp modelId="{449BDB9F-9BF2-4669-9F9D-1C03F1518386}">
      <dsp:nvSpPr>
        <dsp:cNvPr id="0" name=""/>
        <dsp:cNvSpPr/>
      </dsp:nvSpPr>
      <dsp:spPr>
        <a:xfrm>
          <a:off x="2319401" y="2757999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kumimoji="1" lang="en-US" sz="1000" kern="1200" dirty="0"/>
            <a:t>P</a:t>
          </a:r>
          <a:r>
            <a:rPr kumimoji="1" lang="en-US" sz="1000" kern="1200" baseline="-25000" dirty="0"/>
            <a:t>2</a:t>
          </a:r>
          <a:r>
            <a:rPr kumimoji="1" lang="en-US" sz="1000" kern="1200" dirty="0"/>
            <a:t> represents the final pressure</a:t>
          </a:r>
          <a:endParaRPr lang="en-US" sz="1000" kern="1200" dirty="0"/>
        </a:p>
      </dsp:txBody>
      <dsp:txXfrm>
        <a:off x="2761625" y="2757999"/>
        <a:ext cx="1326670" cy="884447"/>
      </dsp:txXfrm>
    </dsp:sp>
    <dsp:sp modelId="{FE8B0213-0252-4AEF-B124-882E5B1C82EB}">
      <dsp:nvSpPr>
        <dsp:cNvPr id="0" name=""/>
        <dsp:cNvSpPr/>
      </dsp:nvSpPr>
      <dsp:spPr>
        <a:xfrm>
          <a:off x="4220963" y="2757999"/>
          <a:ext cx="2211117" cy="884447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kumimoji="1" lang="en-US" sz="1000" kern="1200" dirty="0"/>
            <a:t>T</a:t>
          </a:r>
          <a:r>
            <a:rPr kumimoji="1" lang="en-US" sz="1000" kern="1200" baseline="-25000" dirty="0"/>
            <a:t>2</a:t>
          </a:r>
          <a:r>
            <a:rPr kumimoji="1" lang="en-US" sz="1000" kern="1200" dirty="0"/>
            <a:t> represents the final temperature</a:t>
          </a:r>
          <a:endParaRPr lang="en-US" sz="1000" kern="1200" dirty="0"/>
        </a:p>
      </dsp:txBody>
      <dsp:txXfrm>
        <a:off x="4663187" y="2757999"/>
        <a:ext cx="1326670" cy="8844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8FEE39-06DD-4FD1-8FF2-8C1CE22EEF62}">
      <dsp:nvSpPr>
        <dsp:cNvPr id="0" name=""/>
        <dsp:cNvSpPr/>
      </dsp:nvSpPr>
      <dsp:spPr>
        <a:xfrm>
          <a:off x="660209" y="530"/>
          <a:ext cx="2406275" cy="96251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 ideal gas law states</a:t>
          </a:r>
        </a:p>
      </dsp:txBody>
      <dsp:txXfrm>
        <a:off x="1141464" y="530"/>
        <a:ext cx="1443765" cy="962510"/>
      </dsp:txXfrm>
    </dsp:sp>
    <dsp:sp modelId="{EC222FCC-7B06-414D-906C-D9026564BBD3}">
      <dsp:nvSpPr>
        <dsp:cNvPr id="0" name=""/>
        <dsp:cNvSpPr/>
      </dsp:nvSpPr>
      <dsp:spPr>
        <a:xfrm>
          <a:off x="2753668" y="82343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600" b="1" i="1" kern="1200" smtClean="0">
                    <a:latin typeface="Cambria Math" panose="02040503050406030204" pitchFamily="18" charset="0"/>
                  </a:rPr>
                  <m:t>𝑷𝑽</m:t>
                </m:r>
                <m:r>
                  <a:rPr lang="en-US" sz="1600" b="1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600" b="1" i="1" kern="1200" smtClean="0">
                    <a:latin typeface="Cambria Math" panose="02040503050406030204" pitchFamily="18" charset="0"/>
                  </a:rPr>
                  <m:t>𝑵</m:t>
                </m:r>
                <m:sSub>
                  <m:sSubPr>
                    <m:ctrlPr>
                      <a:rPr lang="en-US" sz="1600" b="1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𝒌</m:t>
                    </m:r>
                  </m:e>
                  <m:sub>
                    <m:r>
                      <a:rPr lang="en-US" sz="1600" b="1" i="1" kern="1200">
                        <a:latin typeface="Cambria Math" panose="02040503050406030204" pitchFamily="18" charset="0"/>
                      </a:rPr>
                      <m:t>𝑩</m:t>
                    </m:r>
                  </m:sub>
                </m:sSub>
                <m:r>
                  <a:rPr lang="en-US" sz="1600" b="1" i="1" kern="1200">
                    <a:latin typeface="Cambria Math" panose="02040503050406030204" pitchFamily="18" charset="0"/>
                  </a:rPr>
                  <m:t>𝑻</m:t>
                </m:r>
              </m:oMath>
            </m:oMathPara>
          </a14:m>
          <a:endParaRPr lang="en-US" sz="1600" b="1" kern="1200"/>
        </a:p>
      </dsp:txBody>
      <dsp:txXfrm>
        <a:off x="3153110" y="82343"/>
        <a:ext cx="1198325" cy="798883"/>
      </dsp:txXfrm>
    </dsp:sp>
    <dsp:sp modelId="{E9E35113-6763-4825-B5BC-0B18BB962521}">
      <dsp:nvSpPr>
        <dsp:cNvPr id="0" name=""/>
        <dsp:cNvSpPr/>
      </dsp:nvSpPr>
      <dsp:spPr>
        <a:xfrm>
          <a:off x="660209" y="1097792"/>
          <a:ext cx="2406275" cy="962510"/>
        </a:xfrm>
        <a:prstGeom prst="chevron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Where:</a:t>
          </a:r>
        </a:p>
      </dsp:txBody>
      <dsp:txXfrm>
        <a:off x="1141464" y="1097792"/>
        <a:ext cx="1443765" cy="962510"/>
      </dsp:txXfrm>
    </dsp:sp>
    <dsp:sp modelId="{376DB9DC-0585-4269-AD6F-1A8DCF87BD61}">
      <dsp:nvSpPr>
        <dsp:cNvPr id="0" name=""/>
        <dsp:cNvSpPr/>
      </dsp:nvSpPr>
      <dsp:spPr>
        <a:xfrm>
          <a:off x="2753668" y="1179605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202914"/>
            <a:satOff val="10000"/>
            <a:lumOff val="17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"/>
              <a:satOff val="10000"/>
              <a:lumOff val="1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P is the absolute pressure of a gas</a:t>
          </a:r>
        </a:p>
      </dsp:txBody>
      <dsp:txXfrm>
        <a:off x="3153110" y="1179605"/>
        <a:ext cx="1198325" cy="798883"/>
      </dsp:txXfrm>
    </dsp:sp>
    <dsp:sp modelId="{F31CE139-78FD-4FCE-AFFE-4F4F2226BD5E}">
      <dsp:nvSpPr>
        <dsp:cNvPr id="0" name=""/>
        <dsp:cNvSpPr/>
      </dsp:nvSpPr>
      <dsp:spPr>
        <a:xfrm>
          <a:off x="4471268" y="1179605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405828"/>
            <a:satOff val="20000"/>
            <a:lumOff val="3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05828"/>
              <a:satOff val="20000"/>
              <a:lumOff val="3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V  is the volume it occupies</a:t>
          </a:r>
        </a:p>
      </dsp:txBody>
      <dsp:txXfrm>
        <a:off x="4870710" y="1179605"/>
        <a:ext cx="1198325" cy="798883"/>
      </dsp:txXfrm>
    </dsp:sp>
    <dsp:sp modelId="{0FBCE0B1-1A64-406F-855E-451B50279E73}">
      <dsp:nvSpPr>
        <dsp:cNvPr id="0" name=""/>
        <dsp:cNvSpPr/>
      </dsp:nvSpPr>
      <dsp:spPr>
        <a:xfrm>
          <a:off x="6188867" y="1179605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608742"/>
            <a:satOff val="30000"/>
            <a:lumOff val="53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8742"/>
              <a:satOff val="30000"/>
              <a:lumOff val="5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N  is the number of atoms and/pr molecules in the gas</a:t>
          </a:r>
        </a:p>
      </dsp:txBody>
      <dsp:txXfrm>
        <a:off x="6588309" y="1179605"/>
        <a:ext cx="1198325" cy="798883"/>
      </dsp:txXfrm>
    </dsp:sp>
    <dsp:sp modelId="{2809FA3A-5990-44F5-9617-03C902CF0A6A}">
      <dsp:nvSpPr>
        <dsp:cNvPr id="0" name=""/>
        <dsp:cNvSpPr/>
      </dsp:nvSpPr>
      <dsp:spPr>
        <a:xfrm>
          <a:off x="7906467" y="1179605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811656"/>
            <a:satOff val="40000"/>
            <a:lumOff val="71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11656"/>
              <a:satOff val="40000"/>
              <a:lumOff val="7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T  is its absolute temperature.</a:t>
          </a:r>
        </a:p>
      </dsp:txBody>
      <dsp:txXfrm>
        <a:off x="8305909" y="1179605"/>
        <a:ext cx="1198325" cy="798883"/>
      </dsp:txXfrm>
    </dsp:sp>
    <dsp:sp modelId="{AC18817F-ADDE-40D9-B382-D2327B284E71}">
      <dsp:nvSpPr>
        <dsp:cNvPr id="0" name=""/>
        <dsp:cNvSpPr/>
      </dsp:nvSpPr>
      <dsp:spPr>
        <a:xfrm>
          <a:off x="660209" y="2195053"/>
          <a:ext cx="2406275" cy="962510"/>
        </a:xfrm>
        <a:prstGeom prst="chevron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 constant 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6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600" i="1" kern="1200">
                      <a:latin typeface="Cambria Math" panose="02040503050406030204" pitchFamily="18" charset="0"/>
                    </a:rPr>
                    <m:t>𝑘</m:t>
                  </m:r>
                </m:e>
                <m:sub>
                  <m:r>
                    <a:rPr lang="en-US" sz="1600" i="1" kern="1200">
                      <a:latin typeface="Cambria Math" panose="02040503050406030204" pitchFamily="18" charset="0"/>
                    </a:rPr>
                    <m:t>𝐵</m:t>
                  </m:r>
                </m:sub>
              </m:sSub>
            </m:oMath>
          </a14:m>
          <a:r>
            <a:rPr lang="en-US" sz="1600" kern="1200"/>
            <a:t> is called the Boltzmann constant</a:t>
          </a:r>
        </a:p>
      </dsp:txBody>
      <dsp:txXfrm>
        <a:off x="1141464" y="2195053"/>
        <a:ext cx="1443765" cy="962510"/>
      </dsp:txXfrm>
    </dsp:sp>
    <dsp:sp modelId="{E3425DEC-6E5A-4621-BE48-7948EC9D19AF}">
      <dsp:nvSpPr>
        <dsp:cNvPr id="0" name=""/>
        <dsp:cNvSpPr/>
      </dsp:nvSpPr>
      <dsp:spPr>
        <a:xfrm>
          <a:off x="2753668" y="2276867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in honor of Austrian physicist Ludwig Boltzmann (1844–1906)</a:t>
          </a:r>
        </a:p>
      </dsp:txBody>
      <dsp:txXfrm>
        <a:off x="3153110" y="2276867"/>
        <a:ext cx="1198325" cy="798883"/>
      </dsp:txXfrm>
    </dsp:sp>
    <dsp:sp modelId="{25782DFB-84CF-48B9-AE3B-884FFF2CDA3A}">
      <dsp:nvSpPr>
        <dsp:cNvPr id="0" name=""/>
        <dsp:cNvSpPr/>
      </dsp:nvSpPr>
      <dsp:spPr>
        <a:xfrm>
          <a:off x="4471268" y="2276867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1217485"/>
            <a:satOff val="60000"/>
            <a:lumOff val="106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7485"/>
              <a:satOff val="60000"/>
              <a:lumOff val="10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and has the value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𝑘</m:t>
                  </m:r>
                </m:e>
                <m:sub>
                  <m:r>
                    <a:rPr lang="en-US" sz="1000" i="1" kern="1200">
                      <a:latin typeface="Cambria Math" panose="02040503050406030204" pitchFamily="18" charset="0"/>
                    </a:rPr>
                    <m:t>𝐵</m:t>
                  </m:r>
                </m:sub>
              </m:sSub>
              <m:r>
                <a:rPr lang="en-US" sz="1000" i="1" kern="1200">
                  <a:latin typeface="Cambria Math" panose="02040503050406030204" pitchFamily="18" charset="0"/>
                </a:rPr>
                <m:t>=1.38×</m:t>
              </m:r>
              <m:sSup>
                <m:sSup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10</m:t>
                  </m:r>
                </m:e>
                <m:sup>
                  <m:r>
                    <a:rPr lang="en-US" sz="1000" i="1" kern="1200">
                      <a:latin typeface="Cambria Math" panose="02040503050406030204" pitchFamily="18" charset="0"/>
                    </a:rPr>
                    <m:t>−23</m:t>
                  </m:r>
                </m:sup>
              </m:sSup>
              <m:r>
                <a:rPr lang="en-US" sz="1000" i="1" kern="1200">
                  <a:latin typeface="Cambria Math" panose="02040503050406030204" pitchFamily="18" charset="0"/>
                </a:rPr>
                <m:t> </m:t>
              </m:r>
              <m:r>
                <a:rPr lang="en-US" sz="1000" i="1" kern="1200">
                  <a:latin typeface="Cambria Math" panose="02040503050406030204" pitchFamily="18" charset="0"/>
                </a:rPr>
                <m:t>𝐽</m:t>
              </m:r>
              <m:r>
                <a:rPr lang="en-US" sz="1000" i="1" kern="1200">
                  <a:latin typeface="Cambria Math" panose="02040503050406030204" pitchFamily="18" charset="0"/>
                </a:rPr>
                <m:t>/</m:t>
              </m:r>
              <m:r>
                <a:rPr lang="en-US" sz="1000" i="1" kern="1200">
                  <a:latin typeface="Cambria Math" panose="02040503050406030204" pitchFamily="18" charset="0"/>
                </a:rPr>
                <m:t>𝐾</m:t>
              </m:r>
            </m:oMath>
          </a14:m>
          <a:r>
            <a:rPr lang="en-US" sz="1000" kern="1200"/>
            <a:t>.</a:t>
          </a:r>
        </a:p>
      </dsp:txBody>
      <dsp:txXfrm>
        <a:off x="4870710" y="2276867"/>
        <a:ext cx="1198325" cy="798883"/>
      </dsp:txXfrm>
    </dsp:sp>
    <dsp:sp modelId="{EA676FE4-7036-42D7-B6CC-0182F5A32784}">
      <dsp:nvSpPr>
        <dsp:cNvPr id="0" name=""/>
        <dsp:cNvSpPr/>
      </dsp:nvSpPr>
      <dsp:spPr>
        <a:xfrm>
          <a:off x="660209" y="3292315"/>
          <a:ext cx="2406275" cy="962510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Another formulation:</a:t>
          </a:r>
        </a:p>
      </dsp:txBody>
      <dsp:txXfrm>
        <a:off x="1141464" y="3292315"/>
        <a:ext cx="1443765" cy="962510"/>
      </dsp:txXfrm>
    </dsp:sp>
    <dsp:sp modelId="{E2195514-12D8-4F74-9038-C3B5C9ED1F9D}">
      <dsp:nvSpPr>
        <dsp:cNvPr id="0" name=""/>
        <dsp:cNvSpPr/>
      </dsp:nvSpPr>
      <dsp:spPr>
        <a:xfrm>
          <a:off x="2753668" y="3374128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1420399"/>
            <a:satOff val="70000"/>
            <a:lumOff val="124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20399"/>
              <a:satOff val="70000"/>
              <a:lumOff val="12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i="1" kern="1200" smtClean="0">
                    <a:latin typeface="Cambria Math" panose="02040503050406030204" pitchFamily="18" charset="0"/>
                  </a:rPr>
                  <m:t>𝑃𝑉</m:t>
                </m:r>
                <m:r>
                  <a:rPr lang="en-US" sz="100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i="1" kern="1200" smtClean="0">
                    <a:latin typeface="Cambria Math" panose="02040503050406030204" pitchFamily="18" charset="0"/>
                  </a:rPr>
                  <m:t>𝑛𝑅𝑇</m:t>
                </m:r>
              </m:oMath>
            </m:oMathPara>
          </a14:m>
          <a:endParaRPr lang="en-US" sz="1000" kern="1200"/>
        </a:p>
      </dsp:txBody>
      <dsp:txXfrm>
        <a:off x="3153110" y="3374128"/>
        <a:ext cx="1198325" cy="798883"/>
      </dsp:txXfrm>
    </dsp:sp>
    <dsp:sp modelId="{BFE47A17-EA90-46C8-B76B-667EEF3C41E2}">
      <dsp:nvSpPr>
        <dsp:cNvPr id="0" name=""/>
        <dsp:cNvSpPr/>
      </dsp:nvSpPr>
      <dsp:spPr>
        <a:xfrm>
          <a:off x="4471268" y="3374128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1623313"/>
            <a:satOff val="80000"/>
            <a:lumOff val="14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23313"/>
              <a:satOff val="80000"/>
              <a:lumOff val="14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1000" i="1" kern="1200" smtClean="0">
                  <a:latin typeface="Cambria Math" panose="02040503050406030204" pitchFamily="18" charset="0"/>
                </a:rPr>
                <m:t>𝑛</m:t>
              </m:r>
            </m:oMath>
          </a14:m>
          <a:r>
            <a:rPr lang="en-US" sz="1000" kern="1200"/>
            <a:t> is number of mols</a:t>
          </a:r>
        </a:p>
      </dsp:txBody>
      <dsp:txXfrm>
        <a:off x="4870710" y="3374128"/>
        <a:ext cx="1198325" cy="798883"/>
      </dsp:txXfrm>
    </dsp:sp>
    <dsp:sp modelId="{38B93CFB-2904-4D68-BA33-147656B37F2F}">
      <dsp:nvSpPr>
        <dsp:cNvPr id="0" name=""/>
        <dsp:cNvSpPr/>
      </dsp:nvSpPr>
      <dsp:spPr>
        <a:xfrm>
          <a:off x="6188867" y="3374128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1826227"/>
            <a:satOff val="90000"/>
            <a:lumOff val="160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26227"/>
              <a:satOff val="90000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1000" i="1" kern="1200" smtClean="0">
                  <a:latin typeface="Cambria Math" panose="02040503050406030204" pitchFamily="18" charset="0"/>
                </a:rPr>
                <m:t>𝑅</m:t>
              </m:r>
              <m:r>
                <a:rPr lang="en-US" sz="1000" i="1" kern="1200" smtClean="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𝑘</m:t>
                  </m:r>
                </m:e>
                <m:sub>
                  <m:r>
                    <a:rPr lang="en-US" sz="1000" i="1" kern="1200">
                      <a:latin typeface="Cambria Math" panose="02040503050406030204" pitchFamily="18" charset="0"/>
                    </a:rPr>
                    <m:t>𝐵</m:t>
                  </m:r>
                </m:sub>
              </m:sSub>
              <m:r>
                <a:rPr lang="en-US" sz="1000" i="1" kern="1200">
                  <a:latin typeface="Cambria Math" panose="02040503050406030204" pitchFamily="18" charset="0"/>
                </a:rPr>
                <m:t>∙</m:t>
              </m:r>
              <m:sSub>
                <m:sSub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𝑁</m:t>
                  </m:r>
                </m:e>
                <m:sub>
                  <m:r>
                    <a:rPr lang="en-US" sz="1000" i="1" kern="1200">
                      <a:latin typeface="Cambria Math" panose="02040503050406030204" pitchFamily="18" charset="0"/>
                    </a:rPr>
                    <m:t>𝐴</m:t>
                  </m:r>
                </m:sub>
              </m:sSub>
              <m:r>
                <a:rPr lang="en-US" sz="1000" i="1" kern="1200">
                  <a:latin typeface="Cambria Math" panose="02040503050406030204" pitchFamily="18" charset="0"/>
                </a:rPr>
                <m:t>=8.3144598</m:t>
              </m:r>
              <m:d>
                <m:d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48</m:t>
                  </m:r>
                </m:e>
              </m:d>
              <m:f>
                <m:f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1000" i="1" kern="1200">
                      <a:latin typeface="Cambria Math" panose="02040503050406030204" pitchFamily="18" charset="0"/>
                    </a:rPr>
                    <m:t>𝐽</m:t>
                  </m:r>
                </m:num>
                <m:den>
                  <m:r>
                    <a:rPr lang="en-US" sz="1000" i="1" kern="1200">
                      <a:latin typeface="Cambria Math" panose="02040503050406030204" pitchFamily="18" charset="0"/>
                    </a:rPr>
                    <m:t>𝑚𝑜𝑙</m:t>
                  </m:r>
                  <m:r>
                    <a:rPr lang="en-US" sz="1000" i="1" kern="1200">
                      <a:latin typeface="Cambria Math" panose="02040503050406030204" pitchFamily="18" charset="0"/>
                    </a:rPr>
                    <m:t>∙</m:t>
                  </m:r>
                  <m:r>
                    <a:rPr lang="en-US" sz="1000" i="1" kern="1200">
                      <a:latin typeface="Cambria Math" panose="02040503050406030204" pitchFamily="18" charset="0"/>
                    </a:rPr>
                    <m:t>𝐾</m:t>
                  </m:r>
                </m:den>
              </m:f>
            </m:oMath>
          </a14:m>
          <a:r>
            <a:rPr lang="en-US" sz="1000" kern="1200"/>
            <a:t> </a:t>
          </a:r>
        </a:p>
      </dsp:txBody>
      <dsp:txXfrm>
        <a:off x="6588309" y="3374128"/>
        <a:ext cx="1198325" cy="798883"/>
      </dsp:txXfrm>
    </dsp:sp>
    <dsp:sp modelId="{1635169F-AAFB-43F7-B74C-4DFB17046D5E}">
      <dsp:nvSpPr>
        <dsp:cNvPr id="0" name=""/>
        <dsp:cNvSpPr/>
      </dsp:nvSpPr>
      <dsp:spPr>
        <a:xfrm>
          <a:off x="7906467" y="3374128"/>
          <a:ext cx="1997208" cy="798883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Avogadro’s number: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𝑁</m:t>
                  </m:r>
                </m:e>
                <m:sub>
                  <m:r>
                    <a:rPr lang="en-US" sz="1000" i="1" kern="1200">
                      <a:latin typeface="Cambria Math" panose="02040503050406030204" pitchFamily="18" charset="0"/>
                    </a:rPr>
                    <m:t>𝐴</m:t>
                  </m:r>
                </m:sub>
              </m:sSub>
              <m:r>
                <a:rPr lang="en-US" sz="1000" i="1" kern="1200">
                  <a:latin typeface="Cambria Math" panose="02040503050406030204" pitchFamily="18" charset="0"/>
                </a:rPr>
                <m:t>=6.02214076×</m:t>
              </m:r>
              <m:sSup>
                <m:sSup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en-US" sz="1000" i="1" kern="1200">
                      <a:latin typeface="Cambria Math" panose="02040503050406030204" pitchFamily="18" charset="0"/>
                    </a:rPr>
                    <m:t>10</m:t>
                  </m:r>
                </m:e>
                <m:sup>
                  <m:r>
                    <a:rPr lang="en-US" sz="1000" i="1" kern="1200">
                      <a:latin typeface="Cambria Math" panose="02040503050406030204" pitchFamily="18" charset="0"/>
                    </a:rPr>
                    <m:t>23</m:t>
                  </m:r>
                </m:sup>
              </m:sSup>
              <m:f>
                <m:fPr>
                  <m:ctrlPr>
                    <a:rPr lang="en-US" sz="10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1000" i="1" kern="1200">
                      <a:latin typeface="Cambria Math" panose="02040503050406030204" pitchFamily="18" charset="0"/>
                    </a:rPr>
                    <m:t>𝑎𝑡𝑜𝑚𝑠</m:t>
                  </m:r>
                </m:num>
                <m:den>
                  <m:r>
                    <a:rPr lang="en-US" sz="1000" i="1" kern="1200">
                      <a:latin typeface="Cambria Math" panose="02040503050406030204" pitchFamily="18" charset="0"/>
                    </a:rPr>
                    <m:t>𝑚𝑜𝑙</m:t>
                  </m:r>
                </m:den>
              </m:f>
            </m:oMath>
          </a14:m>
          <a:endParaRPr lang="en-US" sz="1000" kern="1200" dirty="0"/>
        </a:p>
      </dsp:txBody>
      <dsp:txXfrm>
        <a:off x="8305909" y="3374128"/>
        <a:ext cx="1198325" cy="798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63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66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4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56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6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9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75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1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5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56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0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oercommons.org/courseware/module/54450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hyperlink" Target="http://www.youtube.com/watch?v=JHXxPnmyDbk" TargetMode="Externa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hyperlink" Target="https://phys.libretexts.org/TextMaps/Introductory_Physics_TextMaps/Map:_College_Physics_(OpenStax)/13:_Temperature%2C_Kinetic_Theory%2C_and_the_Gas_Laws/13.1:_Temperature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4.jpg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10.xml"/><Relationship Id="rId14" Type="http://schemas.openxmlformats.org/officeDocument/2006/relationships/hyperlink" Target="http://www.youtube.com/watch?v=-G9FdNqUVBQ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4.xml"/><Relationship Id="rId12" Type="http://schemas.openxmlformats.org/officeDocument/2006/relationships/hyperlink" Target="https://phys.libretexts.org/Courses/Joliet_Junior_College/Physics_201_-_Fall_2019/Book:_Physics_(Boundless)/11:_Temperature_and_Kinetic_Theory/11.01:_Temperature_and_Heat/Thermal_Expansion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5.jpg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6.xml"/><Relationship Id="rId12" Type="http://schemas.openxmlformats.org/officeDocument/2006/relationships/image" Target="../media/image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13" Type="http://schemas.openxmlformats.org/officeDocument/2006/relationships/hyperlink" Target="https://chem.libretexts.org/Courses/Los_Angeles_Trade_Technical_College/DMA_Chem_51_Su_19/2:_Beginning_Chemistry_(Ball)/06:_Gases/6.4:_Gas_Laws_-_Boyle's_and_Charle's_Laws" TargetMode="Externa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8.xml"/><Relationship Id="rId12" Type="http://schemas.openxmlformats.org/officeDocument/2006/relationships/image" Target="../media/image9.jp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8.png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4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10.xml"/><Relationship Id="rId12" Type="http://schemas.openxmlformats.org/officeDocument/2006/relationships/hyperlink" Target="https://philschatz.com/chemistry-book/contents/m51065.html" TargetMode="Externa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13.jpg"/><Relationship Id="rId5" Type="http://schemas.openxmlformats.org/officeDocument/2006/relationships/diagramColors" Target="../diagrams/colors5.xml"/><Relationship Id="rId10" Type="http://schemas.openxmlformats.org/officeDocument/2006/relationships/hyperlink" Target="https://courses.lumenlearning.com/cheminter/chapter/the-behavior-of-gases/" TargetMode="Externa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0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12.xml"/><Relationship Id="rId12" Type="http://schemas.openxmlformats.org/officeDocument/2006/relationships/hyperlink" Target="http://chemistry.stackexchange.com/questions/16596/which-gas-is-easier-to-compress-the-ideal-gas-or-a-real-gas" TargetMode="Externa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image" Target="../media/image14.jpg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60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6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em.libretexts.org/LibreTexts/University_of_California_Davis/UCD_Chem_107B:_Physical_Chemistry_for_Life_Scientists/Chapters/1:_Properties_of_Gases/1.7:_The_Maxwell_Distribution_La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3400" dirty="0"/>
              <a:t>Temperature, Kinetic Theory, and the Gas Laws</a:t>
            </a:r>
            <a:endParaRPr lang="en-US" sz="3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9882554" y="746437"/>
            <a:ext cx="2134879" cy="277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30" name="Rectangle 9224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31" name="Freeform: Shape 9226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C741E707-0B87-3010-A4E5-3A61D6AFF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n-US" altLang="en-US" b="1"/>
              <a:t>The Kelvin, Celsius and Fahrenheit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63BEC08-DDBF-5260-F6DA-AAB995BB7C2A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21279640"/>
                  </p:ext>
                </p:extLst>
              </p:nvPr>
            </p:nvGraphicFramePr>
            <p:xfrm>
              <a:off x="-149894" y="2178878"/>
              <a:ext cx="6353669" cy="437347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63BEC08-DDBF-5260-F6DA-AAB995BB7C2A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21279640"/>
                  </p:ext>
                </p:extLst>
              </p:nvPr>
            </p:nvGraphicFramePr>
            <p:xfrm>
              <a:off x="-149894" y="2178878"/>
              <a:ext cx="6353669" cy="437347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9220" name="Picture 4">
            <a:extLst>
              <a:ext uri="{FF2B5EF4-FFF2-40B4-BE49-F238E27FC236}">
                <a16:creationId xmlns:a16="http://schemas.microsoft.com/office/drawing/2014/main" id="{80C7A69C-6991-800E-EC50-65003180D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/>
        </p:blipFill>
        <p:spPr bwMode="auto">
          <a:xfrm>
            <a:off x="5987197" y="1897571"/>
            <a:ext cx="5778979" cy="30628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9" name="Freeform: Shape 9228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8585E8-E75E-4F62-7B9F-F229852C7B3D}"/>
              </a:ext>
            </a:extLst>
          </p:cNvPr>
          <p:cNvSpPr txBox="1"/>
          <p:nvPr/>
        </p:nvSpPr>
        <p:spPr>
          <a:xfrm>
            <a:off x="5989946" y="5118206"/>
            <a:ext cx="61709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/>
              <a:t>Absolute Zero:</a:t>
            </a:r>
          </a:p>
          <a:p>
            <a:pPr>
              <a:buFont typeface="Monotype Sorts" pitchFamily="2" charset="2"/>
              <a:buNone/>
            </a:pPr>
            <a:r>
              <a:rPr lang="en-US" altLang="en-US" sz="1800" dirty="0">
                <a:hlinkClick r:id="rId13"/>
              </a:rPr>
              <a:t>http://www.youtube.com/watch?v=JHXxPnmyDbk</a:t>
            </a:r>
            <a:endParaRPr lang="en-US" altLang="en-US" sz="1800" dirty="0"/>
          </a:p>
          <a:p>
            <a:r>
              <a:rPr lang="en-US" altLang="en-US" sz="1800" dirty="0"/>
              <a:t>Comparing the Celsius and Kelvin Scale:</a:t>
            </a:r>
          </a:p>
          <a:p>
            <a:pPr>
              <a:buFont typeface="Monotype Sorts" pitchFamily="2" charset="2"/>
              <a:buNone/>
            </a:pPr>
            <a:r>
              <a:rPr lang="en-US" altLang="en-US" sz="1800" dirty="0">
                <a:hlinkClick r:id="rId14"/>
              </a:rPr>
              <a:t>http://www.youtube.com/watch?v=-G9FdNqUVBQ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CED9D6-C9E3-A7B3-488F-4EF36DE2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331" y="105878"/>
            <a:ext cx="4815238" cy="1330839"/>
          </a:xfrm>
        </p:spPr>
        <p:txBody>
          <a:bodyPr>
            <a:normAutofit/>
          </a:bodyPr>
          <a:lstStyle/>
          <a:p>
            <a:r>
              <a:rPr lang="en-US" dirty="0"/>
              <a:t>Thermal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Content Placeholder 9">
                <a:extLst>
                  <a:ext uri="{FF2B5EF4-FFF2-40B4-BE49-F238E27FC236}">
                    <a16:creationId xmlns:a16="http://schemas.microsoft.com/office/drawing/2014/main" id="{AEB4544D-F806-43A4-A14F-7F7EE518992B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87602059"/>
                  </p:ext>
                </p:extLst>
              </p:nvPr>
            </p:nvGraphicFramePr>
            <p:xfrm>
              <a:off x="630981" y="1380315"/>
              <a:ext cx="9760847" cy="464158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10" name="Content Placeholder 9">
                <a:extLst>
                  <a:ext uri="{FF2B5EF4-FFF2-40B4-BE49-F238E27FC236}">
                    <a16:creationId xmlns:a16="http://schemas.microsoft.com/office/drawing/2014/main" id="{AEB4544D-F806-43A4-A14F-7F7EE518992B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87602059"/>
                  </p:ext>
                </p:extLst>
              </p:nvPr>
            </p:nvGraphicFramePr>
            <p:xfrm>
              <a:off x="630981" y="1380315"/>
              <a:ext cx="9760847" cy="464158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8" name="Picture 7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AD40EDDA-FD04-B201-DC02-3F8F7BE875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865860" y="479590"/>
            <a:ext cx="3946919" cy="191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5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6264" name="Rectangle 96263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266" name="Freeform: Shape 96265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6258" name="Rectangle 1026">
            <a:extLst>
              <a:ext uri="{FF2B5EF4-FFF2-40B4-BE49-F238E27FC236}">
                <a16:creationId xmlns:a16="http://schemas.microsoft.com/office/drawing/2014/main" id="{D8D0D4D0-A0CB-B820-6D31-087D3173BF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Boyle’s Law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Diagram 1">
                <a:extLst>
                  <a:ext uri="{FF2B5EF4-FFF2-40B4-BE49-F238E27FC236}">
                    <a16:creationId xmlns:a16="http://schemas.microsoft.com/office/drawing/2014/main" id="{78426C70-992D-4F2F-FD02-CB3DF1A28E3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39663648"/>
                  </p:ext>
                </p:extLst>
              </p:nvPr>
            </p:nvGraphicFramePr>
            <p:xfrm>
              <a:off x="-120896" y="2192538"/>
              <a:ext cx="7072358" cy="330296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2" name="Diagram 1">
                <a:extLst>
                  <a:ext uri="{FF2B5EF4-FFF2-40B4-BE49-F238E27FC236}">
                    <a16:creationId xmlns:a16="http://schemas.microsoft.com/office/drawing/2014/main" id="{78426C70-992D-4F2F-FD02-CB3DF1A28E3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39663648"/>
                  </p:ext>
                </p:extLst>
              </p:nvPr>
            </p:nvGraphicFramePr>
            <p:xfrm>
              <a:off x="-120896" y="2192538"/>
              <a:ext cx="7072358" cy="330296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27653" name="Picture 1036" descr="Boyle">
            <a:extLst>
              <a:ext uri="{FF2B5EF4-FFF2-40B4-BE49-F238E27FC236}">
                <a16:creationId xmlns:a16="http://schemas.microsoft.com/office/drawing/2014/main" id="{590C53C1-1BAE-5F47-4A52-3B26D3355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0233" y="609599"/>
            <a:ext cx="2064899" cy="244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13" descr="http://users.humboldt.edu/rpaselk/ChemSupp/Plots/Boyles_1-P.jpg">
            <a:extLst>
              <a:ext uri="{FF2B5EF4-FFF2-40B4-BE49-F238E27FC236}">
                <a16:creationId xmlns:a16="http://schemas.microsoft.com/office/drawing/2014/main" id="{2308A3F7-1B02-1106-2960-C5B556F03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5616" y="3664687"/>
            <a:ext cx="3649983" cy="244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7298" name="Rectangle 97297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300" name="Freeform: Shape 97299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7292" name="Rectangle 1036">
            <a:extLst>
              <a:ext uri="{FF2B5EF4-FFF2-40B4-BE49-F238E27FC236}">
                <a16:creationId xmlns:a16="http://schemas.microsoft.com/office/drawing/2014/main" id="{3D2BE342-C488-66F5-46A9-F3B3AB8A78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Charles’ Law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8A476646-4264-2DE1-D4D1-C964F961D14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15827307"/>
                  </p:ext>
                </p:extLst>
              </p:nvPr>
            </p:nvGraphicFramePr>
            <p:xfrm>
              <a:off x="171694" y="2316225"/>
              <a:ext cx="7067306" cy="398341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8A476646-4264-2DE1-D4D1-C964F961D14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15827307"/>
                  </p:ext>
                </p:extLst>
              </p:nvPr>
            </p:nvGraphicFramePr>
            <p:xfrm>
              <a:off x="171694" y="2316225"/>
              <a:ext cx="7067306" cy="398341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33797" name="Picture 1039" descr="Charles">
            <a:extLst>
              <a:ext uri="{FF2B5EF4-FFF2-40B4-BE49-F238E27FC236}">
                <a16:creationId xmlns:a16="http://schemas.microsoft.com/office/drawing/2014/main" id="{438D169A-E628-46AE-D9F8-65C245D1B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59753" y="834656"/>
            <a:ext cx="2247206" cy="244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12F3356E-D1E4-87BD-B2B3-E30CFF682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612912" y="3601878"/>
            <a:ext cx="3740887" cy="22725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8322" name="Rectangle 98321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324" name="Freeform: Shape 98323">
            <a:extLst>
              <a:ext uri="{FF2B5EF4-FFF2-40B4-BE49-F238E27FC236}">
                <a16:creationId xmlns:a16="http://schemas.microsoft.com/office/drawing/2014/main" id="{DB74BAD7-F0FC-4719-A31F-1ABDB6211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48215" cy="68579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8316" name="Rectangle 12">
            <a:extLst>
              <a:ext uri="{FF2B5EF4-FFF2-40B4-BE49-F238E27FC236}">
                <a16:creationId xmlns:a16="http://schemas.microsoft.com/office/drawing/2014/main" id="{13C4A3AF-86ED-6F99-9159-609A68733F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7034" y="609599"/>
            <a:ext cx="6836927" cy="13228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Gay-Lussac’s Law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Diagram 7">
                <a:extLst>
                  <a:ext uri="{FF2B5EF4-FFF2-40B4-BE49-F238E27FC236}">
                    <a16:creationId xmlns:a16="http://schemas.microsoft.com/office/drawing/2014/main" id="{F74108C3-6FE0-088D-1538-6E3BD74154C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15725936"/>
                  </p:ext>
                </p:extLst>
              </p:nvPr>
            </p:nvGraphicFramePr>
            <p:xfrm>
              <a:off x="1137034" y="2194101"/>
              <a:ext cx="6433805" cy="397088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8" name="Diagram 7">
                <a:extLst>
                  <a:ext uri="{FF2B5EF4-FFF2-40B4-BE49-F238E27FC236}">
                    <a16:creationId xmlns:a16="http://schemas.microsoft.com/office/drawing/2014/main" id="{F74108C3-6FE0-088D-1538-6E3BD74154C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15725936"/>
                  </p:ext>
                </p:extLst>
              </p:nvPr>
            </p:nvGraphicFramePr>
            <p:xfrm>
              <a:off x="1137034" y="2194101"/>
              <a:ext cx="6433805" cy="397088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39941" name="Picture 15" descr="Gay-Lussac">
            <a:extLst>
              <a:ext uri="{FF2B5EF4-FFF2-40B4-BE49-F238E27FC236}">
                <a16:creationId xmlns:a16="http://schemas.microsoft.com/office/drawing/2014/main" id="{7C8277C1-2C28-2D61-5068-352C1BB32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00395" y="826780"/>
            <a:ext cx="1366876" cy="152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FACA1EE-9F00-ACB3-DC29-2711D8CF32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343721" y="2669970"/>
            <a:ext cx="1880226" cy="1527685"/>
          </a:xfrm>
          <a:prstGeom prst="rect">
            <a:avLst/>
          </a:prstGeom>
        </p:spPr>
      </p:pic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BD99EB9F-B0CA-3D7A-EF0A-9533786FEA7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l="48498"/>
          <a:stretch/>
        </p:blipFill>
        <p:spPr>
          <a:xfrm>
            <a:off x="9075103" y="4513160"/>
            <a:ext cx="2417461" cy="151378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0022CF-D73B-45FB-8DD4-1B1C0C92E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56D6C6-B3A6-CA29-6424-203FF1923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7" y="741082"/>
            <a:ext cx="9224061" cy="949606"/>
          </a:xfrm>
        </p:spPr>
        <p:txBody>
          <a:bodyPr>
            <a:normAutofit/>
          </a:bodyPr>
          <a:lstStyle/>
          <a:p>
            <a:r>
              <a:rPr lang="en-US" dirty="0"/>
              <a:t>Ideal Gas Law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2C106E-0A9A-4090-95B9-B7070646D2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61483" y="-2"/>
            <a:ext cx="1329192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101112" y="6857735"/>
                </a:lnTo>
                <a:cubicBezTo>
                  <a:pt x="115369" y="6839114"/>
                  <a:pt x="142394" y="6806441"/>
                  <a:pt x="137705" y="6776847"/>
                </a:cubicBezTo>
                <a:cubicBezTo>
                  <a:pt x="148424" y="6767643"/>
                  <a:pt x="156380" y="6753187"/>
                  <a:pt x="149205" y="6737706"/>
                </a:cubicBezTo>
                <a:cubicBezTo>
                  <a:pt x="155245" y="6708183"/>
                  <a:pt x="170958" y="6713000"/>
                  <a:pt x="173944" y="6691589"/>
                </a:cubicBezTo>
                <a:cubicBezTo>
                  <a:pt x="174057" y="6689618"/>
                  <a:pt x="165855" y="6661941"/>
                  <a:pt x="165968" y="6659970"/>
                </a:cubicBezTo>
                <a:cubicBezTo>
                  <a:pt x="166538" y="6656036"/>
                  <a:pt x="165560" y="6637698"/>
                  <a:pt x="166592" y="6636211"/>
                </a:cubicBezTo>
                <a:lnTo>
                  <a:pt x="184036" y="6594177"/>
                </a:lnTo>
                <a:cubicBezTo>
                  <a:pt x="192044" y="6580421"/>
                  <a:pt x="188570" y="6573022"/>
                  <a:pt x="198076" y="6557575"/>
                </a:cubicBezTo>
                <a:cubicBezTo>
                  <a:pt x="200255" y="6540981"/>
                  <a:pt x="232864" y="6478671"/>
                  <a:pt x="251033" y="6492130"/>
                </a:cubicBezTo>
                <a:cubicBezTo>
                  <a:pt x="252316" y="6486906"/>
                  <a:pt x="263405" y="6432771"/>
                  <a:pt x="266720" y="6431610"/>
                </a:cubicBezTo>
                <a:lnTo>
                  <a:pt x="310425" y="6379786"/>
                </a:lnTo>
                <a:cubicBezTo>
                  <a:pt x="310468" y="6347539"/>
                  <a:pt x="314739" y="6343120"/>
                  <a:pt x="293648" y="6334727"/>
                </a:cubicBezTo>
                <a:cubicBezTo>
                  <a:pt x="293165" y="6323607"/>
                  <a:pt x="271546" y="6324415"/>
                  <a:pt x="271063" y="6313295"/>
                </a:cubicBezTo>
                <a:cubicBezTo>
                  <a:pt x="270633" y="6307513"/>
                  <a:pt x="278657" y="6285828"/>
                  <a:pt x="278227" y="6280046"/>
                </a:cubicBezTo>
                <a:cubicBezTo>
                  <a:pt x="276993" y="6275532"/>
                  <a:pt x="276658" y="6280700"/>
                  <a:pt x="281226" y="6272987"/>
                </a:cubicBezTo>
                <a:lnTo>
                  <a:pt x="288000" y="6252834"/>
                </a:ln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Content Placeholder 10">
                <a:extLst>
                  <a:ext uri="{FF2B5EF4-FFF2-40B4-BE49-F238E27FC236}">
                    <a16:creationId xmlns:a16="http://schemas.microsoft.com/office/drawing/2014/main" id="{2686B4E4-570C-6D4B-A7E4-FDFB051143B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07079335"/>
                  </p:ext>
                </p:extLst>
              </p:nvPr>
            </p:nvGraphicFramePr>
            <p:xfrm>
              <a:off x="419018" y="2281846"/>
              <a:ext cx="10563885" cy="425535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11" name="Content Placeholder 10">
                <a:extLst>
                  <a:ext uri="{FF2B5EF4-FFF2-40B4-BE49-F238E27FC236}">
                    <a16:creationId xmlns:a16="http://schemas.microsoft.com/office/drawing/2014/main" id="{2686B4E4-570C-6D4B-A7E4-FDFB051143B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07079335"/>
                  </p:ext>
                </p:extLst>
              </p:nvPr>
            </p:nvGraphicFramePr>
            <p:xfrm>
              <a:off x="419018" y="2281846"/>
              <a:ext cx="10563885" cy="425535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F0D16130-D558-30C9-F0F4-14271ECE6BE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362692" y="249247"/>
            <a:ext cx="3433101" cy="16574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99177F-CD86-2DCA-0C5B-8B0E0EA77540}"/>
              </a:ext>
            </a:extLst>
          </p:cNvPr>
          <p:cNvSpPr txBox="1"/>
          <p:nvPr/>
        </p:nvSpPr>
        <p:spPr>
          <a:xfrm>
            <a:off x="7672090" y="1877066"/>
            <a:ext cx="3009421" cy="56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85216">
              <a:spcAft>
                <a:spcPts val="600"/>
              </a:spcAft>
            </a:pPr>
            <a:r>
              <a:rPr lang="en-US" sz="1536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the Ideal Gas Law form at higher level physics courses </a:t>
            </a:r>
            <a:r>
              <a:rPr lang="en-US" sz="1536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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420982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644C5F-2708-89FC-24E8-62C640A6F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en-US" dirty="0"/>
              <a:t>Kinetic Theory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9AAEAAC-A8DA-9A62-9D90-076BCB85A8C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37034" y="2194102"/>
                <a:ext cx="4438036" cy="3908585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Temperature – an average measure of kinetic energy of atoms/molecules</a:t>
                </a:r>
              </a:p>
              <a:p>
                <a:r>
                  <a:rPr lang="en-US" sz="2000" dirty="0"/>
                  <a:t>About 2/3 of all atoms have energy below the average</a:t>
                </a:r>
              </a:p>
              <a:p>
                <a:r>
                  <a:rPr lang="en-US" sz="2000" dirty="0"/>
                  <a:t>Only 1/3 above</a:t>
                </a:r>
              </a:p>
              <a:p>
                <a:r>
                  <a:rPr lang="en-US" sz="2000" dirty="0"/>
                  <a:t>This 1/3 is responsible for evaporation</a:t>
                </a:r>
              </a:p>
              <a:p>
                <a:r>
                  <a:rPr lang="en-US" sz="2000" dirty="0"/>
                  <a:t>Maxwell–Boltzmann distribution:</a:t>
                </a:r>
              </a:p>
              <a:p>
                <a:r>
                  <a:rPr lang="en-US" sz="2000" b="0" dirty="0"/>
                  <a:t>Faction of </a:t>
                </a:r>
                <a:r>
                  <a:rPr lang="en-US" sz="2000" dirty="0"/>
                  <a:t>atoms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~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type m:val="lin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den>
                        </m:f>
                      </m:sup>
                    </m:sSup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9AAEAAC-A8DA-9A62-9D90-076BCB85A8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37034" y="2194102"/>
                <a:ext cx="4438036" cy="3908585"/>
              </a:xfrm>
              <a:blipFill>
                <a:blip r:embed="rId2"/>
                <a:stretch>
                  <a:fillRect l="-1236" t="-1716" r="-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579A4E1-628C-852D-4A2A-6018589D8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80610" y="1632163"/>
            <a:ext cx="4737650" cy="361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86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4130</TotalTime>
  <Words>570</Words>
  <Application>Microsoft Office PowerPoint</Application>
  <PresentationFormat>Widescreen</PresentationFormat>
  <Paragraphs>92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Monotype Sorts</vt:lpstr>
      <vt:lpstr>Office Theme</vt:lpstr>
      <vt:lpstr>Temperature, Kinetic Theory, and the Gas Laws</vt:lpstr>
      <vt:lpstr>The Kelvin, Celsius and Fahrenheit</vt:lpstr>
      <vt:lpstr>Thermal Expansion</vt:lpstr>
      <vt:lpstr>Boyle’s Law</vt:lpstr>
      <vt:lpstr>Charles’ Law</vt:lpstr>
      <vt:lpstr>Gay-Lussac’s Law</vt:lpstr>
      <vt:lpstr>Ideal Gas Law</vt:lpstr>
      <vt:lpstr>Kinetic Theory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160</cp:revision>
  <dcterms:created xsi:type="dcterms:W3CDTF">2020-03-17T19:17:10Z</dcterms:created>
  <dcterms:modified xsi:type="dcterms:W3CDTF">2023-05-08T14:04:37Z</dcterms:modified>
</cp:coreProperties>
</file>