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7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8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11.xml" ContentType="application/vnd.openxmlformats-officedocument.drawingml.diagramData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6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7"/>
  </p:notesMasterIdLst>
  <p:sldIdLst>
    <p:sldId id="314" r:id="rId2"/>
    <p:sldId id="278" r:id="rId3"/>
    <p:sldId id="279" r:id="rId4"/>
    <p:sldId id="280" r:id="rId5"/>
    <p:sldId id="293" r:id="rId6"/>
    <p:sldId id="281" r:id="rId7"/>
    <p:sldId id="282" r:id="rId8"/>
    <p:sldId id="284" r:id="rId9"/>
    <p:sldId id="288" r:id="rId10"/>
    <p:sldId id="286" r:id="rId11"/>
    <p:sldId id="289" r:id="rId12"/>
    <p:sldId id="315" r:id="rId13"/>
    <p:sldId id="287" r:id="rId14"/>
    <p:sldId id="291" r:id="rId15"/>
    <p:sldId id="29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D0F0E9-73EA-4CF2-A7D8-FA5465DFAB54}" v="233" dt="2023-03-25T01:55:51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71D0F0E9-73EA-4CF2-A7D8-FA5465DFAB54}"/>
    <pc:docChg chg="undo custSel addSld delSld modSld">
      <pc:chgData name="Dmitriy Beznosko" userId="8bcdeb23-d2dd-465e-bda6-8e644f22b48c" providerId="ADAL" clId="{71D0F0E9-73EA-4CF2-A7D8-FA5465DFAB54}" dt="2023-03-25T01:55:51.913" v="436" actId="20577"/>
      <pc:docMkLst>
        <pc:docMk/>
      </pc:docMkLst>
      <pc:sldChg chg="addSp delSp del mod">
        <pc:chgData name="Dmitriy Beznosko" userId="8bcdeb23-d2dd-465e-bda6-8e644f22b48c" providerId="ADAL" clId="{71D0F0E9-73EA-4CF2-A7D8-FA5465DFAB54}" dt="2023-03-24T16:04:25.482" v="47" actId="47"/>
        <pc:sldMkLst>
          <pc:docMk/>
          <pc:sldMk cId="2464037572" sldId="256"/>
        </pc:sldMkLst>
        <pc:picChg chg="add del">
          <ac:chgData name="Dmitriy Beznosko" userId="8bcdeb23-d2dd-465e-bda6-8e644f22b48c" providerId="ADAL" clId="{71D0F0E9-73EA-4CF2-A7D8-FA5465DFAB54}" dt="2023-03-24T16:03:45.444" v="1" actId="22"/>
          <ac:picMkLst>
            <pc:docMk/>
            <pc:sldMk cId="2464037572" sldId="256"/>
            <ac:picMk id="7" creationId="{75D1D846-DB17-C0FA-CBDF-A4FAE0FDACE5}"/>
          </ac:picMkLst>
        </pc:picChg>
        <pc:picChg chg="add del">
          <ac:chgData name="Dmitriy Beznosko" userId="8bcdeb23-d2dd-465e-bda6-8e644f22b48c" providerId="ADAL" clId="{71D0F0E9-73EA-4CF2-A7D8-FA5465DFAB54}" dt="2023-03-24T16:03:48.731" v="3" actId="22"/>
          <ac:picMkLst>
            <pc:docMk/>
            <pc:sldMk cId="2464037572" sldId="256"/>
            <ac:picMk id="9" creationId="{B0383F78-383F-9CF5-8864-0BB528E9F1C7}"/>
          </ac:picMkLst>
        </pc:picChg>
      </pc:sldChg>
      <pc:sldChg chg="addSp delSp modSp mod setBg">
        <pc:chgData name="Dmitriy Beznosko" userId="8bcdeb23-d2dd-465e-bda6-8e644f22b48c" providerId="ADAL" clId="{71D0F0E9-73EA-4CF2-A7D8-FA5465DFAB54}" dt="2023-03-25T01:32:42.079" v="192" actId="20577"/>
        <pc:sldMkLst>
          <pc:docMk/>
          <pc:sldMk cId="98123085" sldId="278"/>
        </pc:sldMkLst>
        <pc:spChg chg="mod">
          <ac:chgData name="Dmitriy Beznosko" userId="8bcdeb23-d2dd-465e-bda6-8e644f22b48c" providerId="ADAL" clId="{71D0F0E9-73EA-4CF2-A7D8-FA5465DFAB54}" dt="2023-03-24T16:05:51.137" v="56" actId="26606"/>
          <ac:spMkLst>
            <pc:docMk/>
            <pc:sldMk cId="98123085" sldId="278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4T16:06:00.207" v="59" actId="12084"/>
          <ac:spMkLst>
            <pc:docMk/>
            <pc:sldMk cId="98123085" sldId="278"/>
            <ac:spMk id="3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32:42.079" v="192" actId="20577"/>
          <ac:spMkLst>
            <pc:docMk/>
            <pc:sldMk cId="98123085" sldId="278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71D0F0E9-73EA-4CF2-A7D8-FA5465DFAB54}" dt="2023-03-24T16:05:51.137" v="56" actId="26606"/>
          <ac:spMkLst>
            <pc:docMk/>
            <pc:sldMk cId="98123085" sldId="278"/>
            <ac:spMk id="9" creationId="{4C608BEB-860E-4094-8511-78603564A75E}"/>
          </ac:spMkLst>
        </pc:spChg>
        <pc:spChg chg="add">
          <ac:chgData name="Dmitriy Beznosko" userId="8bcdeb23-d2dd-465e-bda6-8e644f22b48c" providerId="ADAL" clId="{71D0F0E9-73EA-4CF2-A7D8-FA5465DFAB54}" dt="2023-03-24T16:05:51.137" v="56" actId="26606"/>
          <ac:spMkLst>
            <pc:docMk/>
            <pc:sldMk cId="98123085" sldId="278"/>
            <ac:spMk id="16" creationId="{21739CA5-F0F5-48E1-8E8C-F24B71827E46}"/>
          </ac:spMkLst>
        </pc:spChg>
        <pc:spChg chg="add">
          <ac:chgData name="Dmitriy Beznosko" userId="8bcdeb23-d2dd-465e-bda6-8e644f22b48c" providerId="ADAL" clId="{71D0F0E9-73EA-4CF2-A7D8-FA5465DFAB54}" dt="2023-03-24T16:05:51.137" v="56" actId="26606"/>
          <ac:spMkLst>
            <pc:docMk/>
            <pc:sldMk cId="98123085" sldId="278"/>
            <ac:spMk id="18" creationId="{3EAD2937-F230-41D4-B9C5-975B129BFC20}"/>
          </ac:spMkLst>
        </pc:spChg>
        <pc:spChg chg="add">
          <ac:chgData name="Dmitriy Beznosko" userId="8bcdeb23-d2dd-465e-bda6-8e644f22b48c" providerId="ADAL" clId="{71D0F0E9-73EA-4CF2-A7D8-FA5465DFAB54}" dt="2023-03-24T16:05:51.137" v="56" actId="26606"/>
          <ac:spMkLst>
            <pc:docMk/>
            <pc:sldMk cId="98123085" sldId="278"/>
            <ac:spMk id="20" creationId="{CCD444A3-C338-4886-B7F1-4BA2AF46EB64}"/>
          </ac:spMkLst>
        </pc:spChg>
        <pc:graphicFrameChg chg="add mod">
          <ac:chgData name="Dmitriy Beznosko" userId="8bcdeb23-d2dd-465e-bda6-8e644f22b48c" providerId="ADAL" clId="{71D0F0E9-73EA-4CF2-A7D8-FA5465DFAB54}" dt="2023-03-25T01:32:31.432" v="181" actId="1076"/>
          <ac:graphicFrameMkLst>
            <pc:docMk/>
            <pc:sldMk cId="98123085" sldId="278"/>
            <ac:graphicFrameMk id="5" creationId="{C79FC873-0805-379A-B853-11F840A1964D}"/>
          </ac:graphicFrameMkLst>
        </pc:graphicFrameChg>
        <pc:cxnChg chg="add del">
          <ac:chgData name="Dmitriy Beznosko" userId="8bcdeb23-d2dd-465e-bda6-8e644f22b48c" providerId="ADAL" clId="{71D0F0E9-73EA-4CF2-A7D8-FA5465DFAB54}" dt="2023-03-24T16:05:51.137" v="56" actId="26606"/>
          <ac:cxnSpMkLst>
            <pc:docMk/>
            <pc:sldMk cId="98123085" sldId="278"/>
            <ac:cxnSpMk id="11" creationId="{1F16A8D4-FE87-4604-88B2-394B5D1EB437}"/>
          </ac:cxnSpMkLst>
        </pc:cxnChg>
      </pc:sldChg>
      <pc:sldChg chg="addSp delSp modSp mod setBg">
        <pc:chgData name="Dmitriy Beznosko" userId="8bcdeb23-d2dd-465e-bda6-8e644f22b48c" providerId="ADAL" clId="{71D0F0E9-73EA-4CF2-A7D8-FA5465DFAB54}" dt="2023-03-25T01:48:16.293" v="379" actId="20577"/>
        <pc:sldMkLst>
          <pc:docMk/>
          <pc:sldMk cId="1494988469" sldId="279"/>
        </pc:sldMkLst>
        <pc:spChg chg="mod">
          <ac:chgData name="Dmitriy Beznosko" userId="8bcdeb23-d2dd-465e-bda6-8e644f22b48c" providerId="ADAL" clId="{71D0F0E9-73EA-4CF2-A7D8-FA5465DFAB54}" dt="2023-03-25T01:33:48.314" v="242" actId="14100"/>
          <ac:spMkLst>
            <pc:docMk/>
            <pc:sldMk cId="1494988469" sldId="279"/>
            <ac:spMk id="2" creationId="{00000000-0000-0000-0000-000000000000}"/>
          </ac:spMkLst>
        </pc:spChg>
        <pc:spChg chg="del">
          <ac:chgData name="Dmitriy Beznosko" userId="8bcdeb23-d2dd-465e-bda6-8e644f22b48c" providerId="ADAL" clId="{71D0F0E9-73EA-4CF2-A7D8-FA5465DFAB54}" dt="2023-03-24T16:08:01.687" v="103" actId="12084"/>
          <ac:spMkLst>
            <pc:docMk/>
            <pc:sldMk cId="1494988469" sldId="279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71D0F0E9-73EA-4CF2-A7D8-FA5465DFAB54}" dt="2023-03-24T16:11:05.607" v="122" actId="478"/>
          <ac:spMkLst>
            <pc:docMk/>
            <pc:sldMk cId="1494988469" sldId="279"/>
            <ac:spMk id="7" creationId="{99E7CDE8-F045-BDC2-96DF-9BA6056D8E7B}"/>
          </ac:spMkLst>
        </pc:spChg>
        <pc:spChg chg="add del">
          <ac:chgData name="Dmitriy Beznosko" userId="8bcdeb23-d2dd-465e-bda6-8e644f22b48c" providerId="ADAL" clId="{71D0F0E9-73EA-4CF2-A7D8-FA5465DFAB54}" dt="2023-03-24T16:11:11.633" v="123" actId="26606"/>
          <ac:spMkLst>
            <pc:docMk/>
            <pc:sldMk cId="1494988469" sldId="279"/>
            <ac:spMk id="9" creationId="{5D13CC36-B950-4F02-9BAF-9A7EB267398C}"/>
          </ac:spMkLst>
        </pc:spChg>
        <pc:spChg chg="add del">
          <ac:chgData name="Dmitriy Beznosko" userId="8bcdeb23-d2dd-465e-bda6-8e644f22b48c" providerId="ADAL" clId="{71D0F0E9-73EA-4CF2-A7D8-FA5465DFAB54}" dt="2023-03-24T16:11:11.633" v="123" actId="26606"/>
          <ac:spMkLst>
            <pc:docMk/>
            <pc:sldMk cId="1494988469" sldId="279"/>
            <ac:spMk id="11" creationId="{4F2E2428-58BA-458D-AA54-05502E63F32F}"/>
          </ac:spMkLst>
        </pc:spChg>
        <pc:spChg chg="add">
          <ac:chgData name="Dmitriy Beznosko" userId="8bcdeb23-d2dd-465e-bda6-8e644f22b48c" providerId="ADAL" clId="{71D0F0E9-73EA-4CF2-A7D8-FA5465DFAB54}" dt="2023-03-24T16:11:11.633" v="123" actId="26606"/>
          <ac:spMkLst>
            <pc:docMk/>
            <pc:sldMk cId="1494988469" sldId="279"/>
            <ac:spMk id="16" creationId="{79BB35BC-D5C2-4C8B-A22A-A71E6191913B}"/>
          </ac:spMkLst>
        </pc:spChg>
        <pc:graphicFrameChg chg="add mod ord modGraphic">
          <ac:chgData name="Dmitriy Beznosko" userId="8bcdeb23-d2dd-465e-bda6-8e644f22b48c" providerId="ADAL" clId="{71D0F0E9-73EA-4CF2-A7D8-FA5465DFAB54}" dt="2023-03-25T01:48:16.293" v="379" actId="20577"/>
          <ac:graphicFrameMkLst>
            <pc:docMk/>
            <pc:sldMk cId="1494988469" sldId="279"/>
            <ac:graphicFrameMk id="4" creationId="{81893000-963E-AA2E-191D-354FC5D15E31}"/>
          </ac:graphicFrameMkLst>
        </pc:graphicFrameChg>
        <pc:picChg chg="add mod">
          <ac:chgData name="Dmitriy Beznosko" userId="8bcdeb23-d2dd-465e-bda6-8e644f22b48c" providerId="ADAL" clId="{71D0F0E9-73EA-4CF2-A7D8-FA5465DFAB54}" dt="2023-03-24T16:11:22.095" v="125" actId="1076"/>
          <ac:picMkLst>
            <pc:docMk/>
            <pc:sldMk cId="1494988469" sldId="279"/>
            <ac:picMk id="6" creationId="{90B20CF2-6FA2-D0E9-D8B0-1F1A41DC75D0}"/>
          </ac:picMkLst>
        </pc:picChg>
      </pc:sldChg>
      <pc:sldChg chg="addSp delSp modSp mod setBg">
        <pc:chgData name="Dmitriy Beznosko" userId="8bcdeb23-d2dd-465e-bda6-8e644f22b48c" providerId="ADAL" clId="{71D0F0E9-73EA-4CF2-A7D8-FA5465DFAB54}" dt="2023-03-24T16:13:57.871" v="148" actId="26606"/>
        <pc:sldMkLst>
          <pc:docMk/>
          <pc:sldMk cId="97338686" sldId="280"/>
        </pc:sldMkLst>
        <pc:spChg chg="mod">
          <ac:chgData name="Dmitriy Beznosko" userId="8bcdeb23-d2dd-465e-bda6-8e644f22b48c" providerId="ADAL" clId="{71D0F0E9-73EA-4CF2-A7D8-FA5465DFAB54}" dt="2023-03-24T16:13:57.871" v="148" actId="26606"/>
          <ac:spMkLst>
            <pc:docMk/>
            <pc:sldMk cId="97338686" sldId="280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4T16:11:47.300" v="127" actId="12084"/>
          <ac:spMkLst>
            <pc:docMk/>
            <pc:sldMk cId="97338686" sldId="280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4T16:12:10.439" v="132" actId="478"/>
          <ac:spMkLst>
            <pc:docMk/>
            <pc:sldMk cId="97338686" sldId="280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71D0F0E9-73EA-4CF2-A7D8-FA5465DFAB54}" dt="2023-03-24T16:13:47.806" v="146" actId="478"/>
          <ac:spMkLst>
            <pc:docMk/>
            <pc:sldMk cId="97338686" sldId="280"/>
            <ac:spMk id="8" creationId="{5D496527-1985-EA05-B1F6-17E4D6D8BB03}"/>
          </ac:spMkLst>
        </pc:spChg>
        <pc:spChg chg="add del">
          <ac:chgData name="Dmitriy Beznosko" userId="8bcdeb23-d2dd-465e-bda6-8e644f22b48c" providerId="ADAL" clId="{71D0F0E9-73EA-4CF2-A7D8-FA5465DFAB54}" dt="2023-03-24T16:12:31.128" v="141" actId="26606"/>
          <ac:spMkLst>
            <pc:docMk/>
            <pc:sldMk cId="97338686" sldId="280"/>
            <ac:spMk id="9" creationId="{E35A04CF-97D4-4FF7-B359-C546B1F62E54}"/>
          </ac:spMkLst>
        </pc:spChg>
        <pc:spChg chg="add del">
          <ac:chgData name="Dmitriy Beznosko" userId="8bcdeb23-d2dd-465e-bda6-8e644f22b48c" providerId="ADAL" clId="{71D0F0E9-73EA-4CF2-A7D8-FA5465DFAB54}" dt="2023-03-24T16:12:31.128" v="141" actId="26606"/>
          <ac:spMkLst>
            <pc:docMk/>
            <pc:sldMk cId="97338686" sldId="280"/>
            <ac:spMk id="11" creationId="{1DE7243B-5109-444B-8FAF-7437C66BC0E9}"/>
          </ac:spMkLst>
        </pc:spChg>
        <pc:spChg chg="add del">
          <ac:chgData name="Dmitriy Beznosko" userId="8bcdeb23-d2dd-465e-bda6-8e644f22b48c" providerId="ADAL" clId="{71D0F0E9-73EA-4CF2-A7D8-FA5465DFAB54}" dt="2023-03-24T16:12:31.128" v="141" actId="26606"/>
          <ac:spMkLst>
            <pc:docMk/>
            <pc:sldMk cId="97338686" sldId="280"/>
            <ac:spMk id="13" creationId="{4C5D6221-DA7B-4611-AA26-7D8E349FDE96}"/>
          </ac:spMkLst>
        </pc:spChg>
        <pc:spChg chg="add del">
          <ac:chgData name="Dmitriy Beznosko" userId="8bcdeb23-d2dd-465e-bda6-8e644f22b48c" providerId="ADAL" clId="{71D0F0E9-73EA-4CF2-A7D8-FA5465DFAB54}" dt="2023-03-24T16:13:57.871" v="148" actId="26606"/>
          <ac:spMkLst>
            <pc:docMk/>
            <pc:sldMk cId="97338686" sldId="280"/>
            <ac:spMk id="18" creationId="{85F55C16-BC21-49EF-A4FF-C3155BB93BD3}"/>
          </ac:spMkLst>
        </pc:spChg>
        <pc:spChg chg="add del">
          <ac:chgData name="Dmitriy Beznosko" userId="8bcdeb23-d2dd-465e-bda6-8e644f22b48c" providerId="ADAL" clId="{71D0F0E9-73EA-4CF2-A7D8-FA5465DFAB54}" dt="2023-03-24T16:13:57.871" v="148" actId="26606"/>
          <ac:spMkLst>
            <pc:docMk/>
            <pc:sldMk cId="97338686" sldId="280"/>
            <ac:spMk id="20" creationId="{0C5F069E-AFE6-4825-8945-46F2918A5019}"/>
          </ac:spMkLst>
        </pc:spChg>
        <pc:spChg chg="add">
          <ac:chgData name="Dmitriy Beznosko" userId="8bcdeb23-d2dd-465e-bda6-8e644f22b48c" providerId="ADAL" clId="{71D0F0E9-73EA-4CF2-A7D8-FA5465DFAB54}" dt="2023-03-24T16:13:57.871" v="148" actId="26606"/>
          <ac:spMkLst>
            <pc:docMk/>
            <pc:sldMk cId="97338686" sldId="280"/>
            <ac:spMk id="25" creationId="{460B0EFB-53ED-4F35-B05D-F658EA021C65}"/>
          </ac:spMkLst>
        </pc:spChg>
        <pc:spChg chg="add">
          <ac:chgData name="Dmitriy Beznosko" userId="8bcdeb23-d2dd-465e-bda6-8e644f22b48c" providerId="ADAL" clId="{71D0F0E9-73EA-4CF2-A7D8-FA5465DFAB54}" dt="2023-03-24T16:13:57.871" v="148" actId="26606"/>
          <ac:spMkLst>
            <pc:docMk/>
            <pc:sldMk cId="97338686" sldId="280"/>
            <ac:spMk id="27" creationId="{835EF3DD-7D43-4A27-8967-A92FD8CC9365}"/>
          </ac:spMkLst>
        </pc:spChg>
        <pc:graphicFrameChg chg="add mod modGraphic">
          <ac:chgData name="Dmitriy Beznosko" userId="8bcdeb23-d2dd-465e-bda6-8e644f22b48c" providerId="ADAL" clId="{71D0F0E9-73EA-4CF2-A7D8-FA5465DFAB54}" dt="2023-03-24T16:13:57.871" v="148" actId="26606"/>
          <ac:graphicFrameMkLst>
            <pc:docMk/>
            <pc:sldMk cId="97338686" sldId="280"/>
            <ac:graphicFrameMk id="5" creationId="{67BDA460-3AF8-B139-00D5-AC006351FF4E}"/>
          </ac:graphicFrameMkLst>
        </pc:graphicFrameChg>
        <pc:picChg chg="add mod ord">
          <ac:chgData name="Dmitriy Beznosko" userId="8bcdeb23-d2dd-465e-bda6-8e644f22b48c" providerId="ADAL" clId="{71D0F0E9-73EA-4CF2-A7D8-FA5465DFAB54}" dt="2023-03-24T16:13:57.871" v="148" actId="26606"/>
          <ac:picMkLst>
            <pc:docMk/>
            <pc:sldMk cId="97338686" sldId="280"/>
            <ac:picMk id="7" creationId="{2F73DF70-AFAE-AAA4-0A48-D04AF81A8ABD}"/>
          </ac:picMkLst>
        </pc:picChg>
      </pc:sldChg>
      <pc:sldChg chg="addSp delSp modSp mod">
        <pc:chgData name="Dmitriy Beznosko" userId="8bcdeb23-d2dd-465e-bda6-8e644f22b48c" providerId="ADAL" clId="{71D0F0E9-73EA-4CF2-A7D8-FA5465DFAB54}" dt="2023-03-25T01:43:40.202" v="350" actId="12100"/>
        <pc:sldMkLst>
          <pc:docMk/>
          <pc:sldMk cId="2123814501" sldId="281"/>
        </pc:sldMkLst>
        <pc:spChg chg="mod">
          <ac:chgData name="Dmitriy Beznosko" userId="8bcdeb23-d2dd-465e-bda6-8e644f22b48c" providerId="ADAL" clId="{71D0F0E9-73EA-4CF2-A7D8-FA5465DFAB54}" dt="2023-03-25T01:42:35.545" v="345" actId="27636"/>
          <ac:spMkLst>
            <pc:docMk/>
            <pc:sldMk cId="2123814501" sldId="281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5T01:40:47.947" v="320" actId="478"/>
          <ac:spMkLst>
            <pc:docMk/>
            <pc:sldMk cId="2123814501" sldId="281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5T01:40:24.403" v="312" actId="478"/>
          <ac:spMkLst>
            <pc:docMk/>
            <pc:sldMk cId="2123814501" sldId="281"/>
            <ac:spMk id="4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5T01:41:16.469" v="329" actId="12084"/>
          <ac:spMkLst>
            <pc:docMk/>
            <pc:sldMk cId="2123814501" sldId="281"/>
            <ac:spMk id="6" creationId="{00000000-0000-0000-0000-000000000000}"/>
          </ac:spMkLst>
        </pc:spChg>
        <pc:graphicFrameChg chg="add mod modGraphic">
          <ac:chgData name="Dmitriy Beznosko" userId="8bcdeb23-d2dd-465e-bda6-8e644f22b48c" providerId="ADAL" clId="{71D0F0E9-73EA-4CF2-A7D8-FA5465DFAB54}" dt="2023-03-25T01:43:40.202" v="350" actId="12100"/>
          <ac:graphicFrameMkLst>
            <pc:docMk/>
            <pc:sldMk cId="2123814501" sldId="281"/>
            <ac:graphicFrameMk id="5" creationId="{1E0D63C0-B829-58F0-C9E8-918C3750A756}"/>
          </ac:graphicFrameMkLst>
        </pc:graphicFrameChg>
      </pc:sldChg>
      <pc:sldChg chg="addSp modSp mod setBg">
        <pc:chgData name="Dmitriy Beznosko" userId="8bcdeb23-d2dd-465e-bda6-8e644f22b48c" providerId="ADAL" clId="{71D0F0E9-73EA-4CF2-A7D8-FA5465DFAB54}" dt="2023-03-25T01:44:15.774" v="354" actId="14100"/>
        <pc:sldMkLst>
          <pc:docMk/>
          <pc:sldMk cId="3168740627" sldId="282"/>
        </pc:sldMkLst>
        <pc:spChg chg="mod">
          <ac:chgData name="Dmitriy Beznosko" userId="8bcdeb23-d2dd-465e-bda6-8e644f22b48c" providerId="ADAL" clId="{71D0F0E9-73EA-4CF2-A7D8-FA5465DFAB54}" dt="2023-03-25T01:44:08.452" v="353" actId="26606"/>
          <ac:spMkLst>
            <pc:docMk/>
            <pc:sldMk cId="3168740627" sldId="282"/>
            <ac:spMk id="2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44:08.452" v="353" actId="26606"/>
          <ac:spMkLst>
            <pc:docMk/>
            <pc:sldMk cId="3168740627" sldId="282"/>
            <ac:spMk id="3" creationId="{00000000-0000-0000-0000-000000000000}"/>
          </ac:spMkLst>
        </pc:spChg>
        <pc:spChg chg="add">
          <ac:chgData name="Dmitriy Beznosko" userId="8bcdeb23-d2dd-465e-bda6-8e644f22b48c" providerId="ADAL" clId="{71D0F0E9-73EA-4CF2-A7D8-FA5465DFAB54}" dt="2023-03-25T01:44:08.452" v="353" actId="26606"/>
          <ac:spMkLst>
            <pc:docMk/>
            <pc:sldMk cId="3168740627" sldId="282"/>
            <ac:spMk id="11" creationId="{7FF47CB7-972F-479F-A36D-9E72D26EC8DA}"/>
          </ac:spMkLst>
        </pc:spChg>
        <pc:spChg chg="add">
          <ac:chgData name="Dmitriy Beznosko" userId="8bcdeb23-d2dd-465e-bda6-8e644f22b48c" providerId="ADAL" clId="{71D0F0E9-73EA-4CF2-A7D8-FA5465DFAB54}" dt="2023-03-25T01:44:08.452" v="353" actId="26606"/>
          <ac:spMkLst>
            <pc:docMk/>
            <pc:sldMk cId="3168740627" sldId="282"/>
            <ac:spMk id="13" creationId="{0D153B68-5844-490D-8E67-F616D6D721CA}"/>
          </ac:spMkLst>
        </pc:spChg>
        <pc:spChg chg="add">
          <ac:chgData name="Dmitriy Beznosko" userId="8bcdeb23-d2dd-465e-bda6-8e644f22b48c" providerId="ADAL" clId="{71D0F0E9-73EA-4CF2-A7D8-FA5465DFAB54}" dt="2023-03-25T01:44:08.452" v="353" actId="26606"/>
          <ac:spMkLst>
            <pc:docMk/>
            <pc:sldMk cId="3168740627" sldId="282"/>
            <ac:spMk id="15" creationId="{9A0D773F-7A7D-4DBB-9DEA-86BB8B8F4BC8}"/>
          </ac:spMkLst>
        </pc:spChg>
        <pc:picChg chg="mod">
          <ac:chgData name="Dmitriy Beznosko" userId="8bcdeb23-d2dd-465e-bda6-8e644f22b48c" providerId="ADAL" clId="{71D0F0E9-73EA-4CF2-A7D8-FA5465DFAB54}" dt="2023-03-25T01:44:15.774" v="354" actId="14100"/>
          <ac:picMkLst>
            <pc:docMk/>
            <pc:sldMk cId="3168740627" sldId="282"/>
            <ac:picMk id="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71D0F0E9-73EA-4CF2-A7D8-FA5465DFAB54}" dt="2023-03-25T01:45:19.252" v="364" actId="1076"/>
        <pc:sldMkLst>
          <pc:docMk/>
          <pc:sldMk cId="2186739458" sldId="284"/>
        </pc:sldMkLst>
        <pc:spChg chg="mod">
          <ac:chgData name="Dmitriy Beznosko" userId="8bcdeb23-d2dd-465e-bda6-8e644f22b48c" providerId="ADAL" clId="{71D0F0E9-73EA-4CF2-A7D8-FA5465DFAB54}" dt="2023-03-25T01:45:14.555" v="362" actId="26606"/>
          <ac:spMkLst>
            <pc:docMk/>
            <pc:sldMk cId="2186739458" sldId="284"/>
            <ac:spMk id="2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45:14.555" v="362" actId="26606"/>
          <ac:spMkLst>
            <pc:docMk/>
            <pc:sldMk cId="2186739458" sldId="284"/>
            <ac:spMk id="8" creationId="{00000000-0000-0000-0000-000000000000}"/>
          </ac:spMkLst>
        </pc:spChg>
        <pc:spChg chg="add">
          <ac:chgData name="Dmitriy Beznosko" userId="8bcdeb23-d2dd-465e-bda6-8e644f22b48c" providerId="ADAL" clId="{71D0F0E9-73EA-4CF2-A7D8-FA5465DFAB54}" dt="2023-03-25T01:45:14.555" v="362" actId="26606"/>
          <ac:spMkLst>
            <pc:docMk/>
            <pc:sldMk cId="2186739458" sldId="284"/>
            <ac:spMk id="11" creationId="{0E3596DD-156A-473E-9BB3-C6A29F7574E9}"/>
          </ac:spMkLst>
        </pc:spChg>
        <pc:spChg chg="add">
          <ac:chgData name="Dmitriy Beznosko" userId="8bcdeb23-d2dd-465e-bda6-8e644f22b48c" providerId="ADAL" clId="{71D0F0E9-73EA-4CF2-A7D8-FA5465DFAB54}" dt="2023-03-25T01:45:14.555" v="362" actId="26606"/>
          <ac:spMkLst>
            <pc:docMk/>
            <pc:sldMk cId="2186739458" sldId="284"/>
            <ac:spMk id="12" creationId="{2C46C4D6-C474-4E92-B52E-944C1118F7B6}"/>
          </ac:spMkLst>
        </pc:spChg>
        <pc:spChg chg="add del">
          <ac:chgData name="Dmitriy Beznosko" userId="8bcdeb23-d2dd-465e-bda6-8e644f22b48c" providerId="ADAL" clId="{71D0F0E9-73EA-4CF2-A7D8-FA5465DFAB54}" dt="2023-03-25T01:44:55.259" v="361" actId="26606"/>
          <ac:spMkLst>
            <pc:docMk/>
            <pc:sldMk cId="2186739458" sldId="284"/>
            <ac:spMk id="14" creationId="{F821940F-7A1D-4ACC-85B4-A932898ABB37}"/>
          </ac:spMkLst>
        </pc:spChg>
        <pc:spChg chg="add del">
          <ac:chgData name="Dmitriy Beznosko" userId="8bcdeb23-d2dd-465e-bda6-8e644f22b48c" providerId="ADAL" clId="{71D0F0E9-73EA-4CF2-A7D8-FA5465DFAB54}" dt="2023-03-25T01:44:55.259" v="361" actId="26606"/>
          <ac:spMkLst>
            <pc:docMk/>
            <pc:sldMk cId="2186739458" sldId="284"/>
            <ac:spMk id="16" creationId="{16674508-81D3-48CF-96BF-7FC60EAA572A}"/>
          </ac:spMkLst>
        </pc:spChg>
        <pc:picChg chg="mod">
          <ac:chgData name="Dmitriy Beznosko" userId="8bcdeb23-d2dd-465e-bda6-8e644f22b48c" providerId="ADAL" clId="{71D0F0E9-73EA-4CF2-A7D8-FA5465DFAB54}" dt="2023-03-25T01:45:19.252" v="364" actId="1076"/>
          <ac:picMkLst>
            <pc:docMk/>
            <pc:sldMk cId="2186739458" sldId="284"/>
            <ac:picMk id="9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71D0F0E9-73EA-4CF2-A7D8-FA5465DFAB54}" dt="2023-03-25T01:49:10.765" v="390" actId="14100"/>
        <pc:sldMkLst>
          <pc:docMk/>
          <pc:sldMk cId="2737107963" sldId="286"/>
        </pc:sldMkLst>
        <pc:spChg chg="mod">
          <ac:chgData name="Dmitriy Beznosko" userId="8bcdeb23-d2dd-465e-bda6-8e644f22b48c" providerId="ADAL" clId="{71D0F0E9-73EA-4CF2-A7D8-FA5465DFAB54}" dt="2023-03-25T01:48:52.718" v="382" actId="26606"/>
          <ac:spMkLst>
            <pc:docMk/>
            <pc:sldMk cId="2737107963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49:10.765" v="390" actId="14100"/>
          <ac:spMkLst>
            <pc:docMk/>
            <pc:sldMk cId="2737107963" sldId="286"/>
            <ac:spMk id="3" creationId="{00000000-0000-0000-0000-000000000000}"/>
          </ac:spMkLst>
        </pc:spChg>
        <pc:spChg chg="add">
          <ac:chgData name="Dmitriy Beznosko" userId="8bcdeb23-d2dd-465e-bda6-8e644f22b48c" providerId="ADAL" clId="{71D0F0E9-73EA-4CF2-A7D8-FA5465DFAB54}" dt="2023-03-25T01:48:52.718" v="382" actId="26606"/>
          <ac:spMkLst>
            <pc:docMk/>
            <pc:sldMk cId="2737107963" sldId="286"/>
            <ac:spMk id="10" creationId="{0E3596DD-156A-473E-9BB3-C6A29F7574E9}"/>
          </ac:spMkLst>
        </pc:spChg>
        <pc:spChg chg="add">
          <ac:chgData name="Dmitriy Beznosko" userId="8bcdeb23-d2dd-465e-bda6-8e644f22b48c" providerId="ADAL" clId="{71D0F0E9-73EA-4CF2-A7D8-FA5465DFAB54}" dt="2023-03-25T01:48:52.718" v="382" actId="26606"/>
          <ac:spMkLst>
            <pc:docMk/>
            <pc:sldMk cId="2737107963" sldId="286"/>
            <ac:spMk id="12" creationId="{2C46C4D6-C474-4E92-B52E-944C1118F7B6}"/>
          </ac:spMkLst>
        </pc:spChg>
        <pc:picChg chg="mod">
          <ac:chgData name="Dmitriy Beznosko" userId="8bcdeb23-d2dd-465e-bda6-8e644f22b48c" providerId="ADAL" clId="{71D0F0E9-73EA-4CF2-A7D8-FA5465DFAB54}" dt="2023-03-25T01:48:52.718" v="382" actId="26606"/>
          <ac:picMkLst>
            <pc:docMk/>
            <pc:sldMk cId="2737107963" sldId="286"/>
            <ac:picMk id="5" creationId="{00000000-0000-0000-0000-000000000000}"/>
          </ac:picMkLst>
        </pc:picChg>
      </pc:sldChg>
      <pc:sldChg chg="add">
        <pc:chgData name="Dmitriy Beznosko" userId="8bcdeb23-d2dd-465e-bda6-8e644f22b48c" providerId="ADAL" clId="{71D0F0E9-73EA-4CF2-A7D8-FA5465DFAB54}" dt="2023-03-25T01:30:06.419" v="149"/>
        <pc:sldMkLst>
          <pc:docMk/>
          <pc:sldMk cId="3131579041" sldId="287"/>
        </pc:sldMkLst>
      </pc:sldChg>
      <pc:sldChg chg="addSp delSp modSp add mod setBg">
        <pc:chgData name="Dmitriy Beznosko" userId="8bcdeb23-d2dd-465e-bda6-8e644f22b48c" providerId="ADAL" clId="{71D0F0E9-73EA-4CF2-A7D8-FA5465DFAB54}" dt="2023-03-25T01:46:45.188" v="376" actId="20577"/>
        <pc:sldMkLst>
          <pc:docMk/>
          <pc:sldMk cId="1482945486" sldId="288"/>
        </pc:sldMkLst>
        <pc:spChg chg="mod">
          <ac:chgData name="Dmitriy Beznosko" userId="8bcdeb23-d2dd-465e-bda6-8e644f22b48c" providerId="ADAL" clId="{71D0F0E9-73EA-4CF2-A7D8-FA5465DFAB54}" dt="2023-03-25T01:45:33.555" v="367" actId="26606"/>
          <ac:spMkLst>
            <pc:docMk/>
            <pc:sldMk cId="1482945486" sldId="288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71D0F0E9-73EA-4CF2-A7D8-FA5465DFAB54}" dt="2023-03-25T01:46:45.188" v="376" actId="20577"/>
          <ac:spMkLst>
            <pc:docMk/>
            <pc:sldMk cId="1482945486" sldId="288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71D0F0E9-73EA-4CF2-A7D8-FA5465DFAB54}" dt="2023-03-25T01:45:33.529" v="366" actId="26606"/>
          <ac:spMkLst>
            <pc:docMk/>
            <pc:sldMk cId="1482945486" sldId="288"/>
            <ac:spMk id="9" creationId="{85F55C16-BC21-49EF-A4FF-C3155BB93BD3}"/>
          </ac:spMkLst>
        </pc:spChg>
        <pc:spChg chg="add del">
          <ac:chgData name="Dmitriy Beznosko" userId="8bcdeb23-d2dd-465e-bda6-8e644f22b48c" providerId="ADAL" clId="{71D0F0E9-73EA-4CF2-A7D8-FA5465DFAB54}" dt="2023-03-25T01:45:33.529" v="366" actId="26606"/>
          <ac:spMkLst>
            <pc:docMk/>
            <pc:sldMk cId="1482945486" sldId="288"/>
            <ac:spMk id="11" creationId="{0C5F069E-AFE6-4825-8945-46F2918A5019}"/>
          </ac:spMkLst>
        </pc:spChg>
        <pc:spChg chg="add">
          <ac:chgData name="Dmitriy Beznosko" userId="8bcdeb23-d2dd-465e-bda6-8e644f22b48c" providerId="ADAL" clId="{71D0F0E9-73EA-4CF2-A7D8-FA5465DFAB54}" dt="2023-03-25T01:45:33.555" v="367" actId="26606"/>
          <ac:spMkLst>
            <pc:docMk/>
            <pc:sldMk cId="1482945486" sldId="288"/>
            <ac:spMk id="13" creationId="{5D13CC36-B950-4F02-9BAF-9A7EB267398C}"/>
          </ac:spMkLst>
        </pc:spChg>
        <pc:spChg chg="add">
          <ac:chgData name="Dmitriy Beznosko" userId="8bcdeb23-d2dd-465e-bda6-8e644f22b48c" providerId="ADAL" clId="{71D0F0E9-73EA-4CF2-A7D8-FA5465DFAB54}" dt="2023-03-25T01:45:33.555" v="367" actId="26606"/>
          <ac:spMkLst>
            <pc:docMk/>
            <pc:sldMk cId="1482945486" sldId="288"/>
            <ac:spMk id="14" creationId="{4F2E2428-58BA-458D-AA54-05502E63F32F}"/>
          </ac:spMkLst>
        </pc:spChg>
        <pc:picChg chg="mod">
          <ac:chgData name="Dmitriy Beznosko" userId="8bcdeb23-d2dd-465e-bda6-8e644f22b48c" providerId="ADAL" clId="{71D0F0E9-73EA-4CF2-A7D8-FA5465DFAB54}" dt="2023-03-25T01:45:47.563" v="370"/>
          <ac:picMkLst>
            <pc:docMk/>
            <pc:sldMk cId="1482945486" sldId="288"/>
            <ac:picMk id="4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71D0F0E9-73EA-4CF2-A7D8-FA5465DFAB54}" dt="2023-03-25T01:50:23.294" v="411" actId="403"/>
        <pc:sldMkLst>
          <pc:docMk/>
          <pc:sldMk cId="4108626127" sldId="289"/>
        </pc:sldMkLst>
        <pc:spChg chg="mod">
          <ac:chgData name="Dmitriy Beznosko" userId="8bcdeb23-d2dd-465e-bda6-8e644f22b48c" providerId="ADAL" clId="{71D0F0E9-73EA-4CF2-A7D8-FA5465DFAB54}" dt="2023-03-25T01:50:03.280" v="397" actId="14100"/>
          <ac:spMkLst>
            <pc:docMk/>
            <pc:sldMk cId="4108626127" sldId="289"/>
            <ac:spMk id="2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50:14.728" v="408" actId="6549"/>
          <ac:spMkLst>
            <pc:docMk/>
            <pc:sldMk cId="4108626127" sldId="289"/>
            <ac:spMk id="5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50:23.294" v="411" actId="403"/>
          <ac:spMkLst>
            <pc:docMk/>
            <pc:sldMk cId="4108626127" sldId="289"/>
            <ac:spMk id="6" creationId="{00000000-0000-0000-0000-000000000000}"/>
          </ac:spMkLst>
        </pc:spChg>
        <pc:spChg chg="add">
          <ac:chgData name="Dmitriy Beznosko" userId="8bcdeb23-d2dd-465e-bda6-8e644f22b48c" providerId="ADAL" clId="{71D0F0E9-73EA-4CF2-A7D8-FA5465DFAB54}" dt="2023-03-25T01:49:32.618" v="391" actId="26606"/>
          <ac:spMkLst>
            <pc:docMk/>
            <pc:sldMk cId="4108626127" sldId="289"/>
            <ac:spMk id="14" creationId="{DA8886A6-5426-494B-96D8-D962D2BA0818}"/>
          </ac:spMkLst>
        </pc:spChg>
        <pc:spChg chg="add">
          <ac:chgData name="Dmitriy Beznosko" userId="8bcdeb23-d2dd-465e-bda6-8e644f22b48c" providerId="ADAL" clId="{71D0F0E9-73EA-4CF2-A7D8-FA5465DFAB54}" dt="2023-03-25T01:49:32.618" v="391" actId="26606"/>
          <ac:spMkLst>
            <pc:docMk/>
            <pc:sldMk cId="4108626127" sldId="289"/>
            <ac:spMk id="16" creationId="{AA3ED336-C09E-46E8-9774-B977D15FC5E0}"/>
          </ac:spMkLst>
        </pc:spChg>
        <pc:picChg chg="mod">
          <ac:chgData name="Dmitriy Beznosko" userId="8bcdeb23-d2dd-465e-bda6-8e644f22b48c" providerId="ADAL" clId="{71D0F0E9-73EA-4CF2-A7D8-FA5465DFAB54}" dt="2023-03-25T01:49:52.473" v="395" actId="1076"/>
          <ac:picMkLst>
            <pc:docMk/>
            <pc:sldMk cId="4108626127" sldId="289"/>
            <ac:picMk id="9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71D0F0E9-73EA-4CF2-A7D8-FA5465DFAB54}" dt="2023-03-25T01:55:51.913" v="436" actId="20577"/>
        <pc:sldMkLst>
          <pc:docMk/>
          <pc:sldMk cId="2403130656" sldId="291"/>
        </pc:sldMkLst>
        <pc:spChg chg="mod">
          <ac:chgData name="Dmitriy Beznosko" userId="8bcdeb23-d2dd-465e-bda6-8e644f22b48c" providerId="ADAL" clId="{71D0F0E9-73EA-4CF2-A7D8-FA5465DFAB54}" dt="2023-03-25T01:54:32.717" v="412" actId="26606"/>
          <ac:spMkLst>
            <pc:docMk/>
            <pc:sldMk cId="2403130656" sldId="291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5T01:54:58.526" v="416" actId="12084"/>
          <ac:spMkLst>
            <pc:docMk/>
            <pc:sldMk cId="2403130656" sldId="291"/>
            <ac:spMk id="3" creationId="{00000000-0000-0000-0000-000000000000}"/>
          </ac:spMkLst>
        </pc:spChg>
        <pc:spChg chg="add">
          <ac:chgData name="Dmitriy Beznosko" userId="8bcdeb23-d2dd-465e-bda6-8e644f22b48c" providerId="ADAL" clId="{71D0F0E9-73EA-4CF2-A7D8-FA5465DFAB54}" dt="2023-03-25T01:54:32.717" v="412" actId="26606"/>
          <ac:spMkLst>
            <pc:docMk/>
            <pc:sldMk cId="2403130656" sldId="291"/>
            <ac:spMk id="8" creationId="{17718681-A12E-49D6-9925-DD7C68176D61}"/>
          </ac:spMkLst>
        </pc:spChg>
        <pc:spChg chg="add">
          <ac:chgData name="Dmitriy Beznosko" userId="8bcdeb23-d2dd-465e-bda6-8e644f22b48c" providerId="ADAL" clId="{71D0F0E9-73EA-4CF2-A7D8-FA5465DFAB54}" dt="2023-03-25T01:54:32.717" v="412" actId="26606"/>
          <ac:spMkLst>
            <pc:docMk/>
            <pc:sldMk cId="2403130656" sldId="291"/>
            <ac:spMk id="10" creationId="{FBD77573-9EF2-4C35-8285-A1CF6FBB0EA5}"/>
          </ac:spMkLst>
        </pc:spChg>
        <pc:graphicFrameChg chg="add mod">
          <ac:chgData name="Dmitriy Beznosko" userId="8bcdeb23-d2dd-465e-bda6-8e644f22b48c" providerId="ADAL" clId="{71D0F0E9-73EA-4CF2-A7D8-FA5465DFAB54}" dt="2023-03-25T01:55:51.913" v="436" actId="20577"/>
          <ac:graphicFrameMkLst>
            <pc:docMk/>
            <pc:sldMk cId="2403130656" sldId="291"/>
            <ac:graphicFrameMk id="4" creationId="{73C77A2C-7BAB-E23F-CF53-D83CF7D66CAB}"/>
          </ac:graphicFrameMkLst>
        </pc:graphicFrameChg>
      </pc:sldChg>
      <pc:sldChg chg="modSp add mod">
        <pc:chgData name="Dmitriy Beznosko" userId="8bcdeb23-d2dd-465e-bda6-8e644f22b48c" providerId="ADAL" clId="{71D0F0E9-73EA-4CF2-A7D8-FA5465DFAB54}" dt="2023-03-25T01:40:10.371" v="310" actId="20577"/>
        <pc:sldMkLst>
          <pc:docMk/>
          <pc:sldMk cId="4053536582" sldId="292"/>
        </pc:sldMkLst>
        <pc:spChg chg="mod">
          <ac:chgData name="Dmitriy Beznosko" userId="8bcdeb23-d2dd-465e-bda6-8e644f22b48c" providerId="ADAL" clId="{71D0F0E9-73EA-4CF2-A7D8-FA5465DFAB54}" dt="2023-03-25T01:40:10.371" v="310" actId="20577"/>
          <ac:spMkLst>
            <pc:docMk/>
            <pc:sldMk cId="4053536582" sldId="292"/>
            <ac:spMk id="2" creationId="{00000000-0000-0000-0000-000000000000}"/>
          </ac:spMkLst>
        </pc:spChg>
        <pc:spChg chg="mod">
          <ac:chgData name="Dmitriy Beznosko" userId="8bcdeb23-d2dd-465e-bda6-8e644f22b48c" providerId="ADAL" clId="{71D0F0E9-73EA-4CF2-A7D8-FA5465DFAB54}" dt="2023-03-25T01:40:09.087" v="309" actId="20577"/>
          <ac:spMkLst>
            <pc:docMk/>
            <pc:sldMk cId="4053536582" sldId="292"/>
            <ac:spMk id="3" creationId="{00000000-0000-0000-0000-000000000000}"/>
          </ac:spMkLst>
        </pc:spChg>
      </pc:sldChg>
      <pc:sldChg chg="addSp delSp modSp mod setBg setFolMasterObjs">
        <pc:chgData name="Dmitriy Beznosko" userId="8bcdeb23-d2dd-465e-bda6-8e644f22b48c" providerId="ADAL" clId="{71D0F0E9-73EA-4CF2-A7D8-FA5465DFAB54}" dt="2023-03-25T01:39:00.108" v="304" actId="26606"/>
        <pc:sldMkLst>
          <pc:docMk/>
          <pc:sldMk cId="188944390" sldId="293"/>
        </pc:sldMkLst>
        <pc:spChg chg="mod">
          <ac:chgData name="Dmitriy Beznosko" userId="8bcdeb23-d2dd-465e-bda6-8e644f22b48c" providerId="ADAL" clId="{71D0F0E9-73EA-4CF2-A7D8-FA5465DFAB54}" dt="2023-03-25T01:39:00.101" v="303" actId="26606"/>
          <ac:spMkLst>
            <pc:docMk/>
            <pc:sldMk cId="188944390" sldId="293"/>
            <ac:spMk id="2" creationId="{00000000-0000-0000-0000-000000000000}"/>
          </ac:spMkLst>
        </pc:spChg>
        <pc:spChg chg="add del">
          <ac:chgData name="Dmitriy Beznosko" userId="8bcdeb23-d2dd-465e-bda6-8e644f22b48c" providerId="ADAL" clId="{71D0F0E9-73EA-4CF2-A7D8-FA5465DFAB54}" dt="2023-03-25T01:34:57.332" v="250" actId="12084"/>
          <ac:spMkLst>
            <pc:docMk/>
            <pc:sldMk cId="188944390" sldId="29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71D0F0E9-73EA-4CF2-A7D8-FA5465DFAB54}" dt="2023-03-25T01:36:25.709" v="278" actId="478"/>
          <ac:spMkLst>
            <pc:docMk/>
            <pc:sldMk cId="188944390" sldId="29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11" creationId="{5C8908E2-EE49-44D2-9428-A28D2312A8D5}"/>
          </ac:spMkLst>
        </pc:spChg>
        <pc:spChg chg="add del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17" creationId="{7449A6C7-D15F-4AA5-BFA5-71A404B47016}"/>
          </ac:spMkLst>
        </pc:spChg>
        <pc:spChg chg="add del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19" creationId="{ED888B23-07FA-482A-96DF-47E31AF1A603}"/>
          </ac:spMkLst>
        </pc:spChg>
        <pc:spChg chg="add del">
          <ac:chgData name="Dmitriy Beznosko" userId="8bcdeb23-d2dd-465e-bda6-8e644f22b48c" providerId="ADAL" clId="{71D0F0E9-73EA-4CF2-A7D8-FA5465DFAB54}" dt="2023-03-25T01:39:00.101" v="303" actId="26606"/>
          <ac:spMkLst>
            <pc:docMk/>
            <pc:sldMk cId="188944390" sldId="293"/>
            <ac:spMk id="21" creationId="{6C4028FD-8BAA-4A19-BFDE-594D991B7552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23" creationId="{F3060C83-F051-4F0E-ABAD-AA0DFC48B218}"/>
          </ac:spMkLst>
        </pc:spChg>
        <pc:spChg chg="add del">
          <ac:chgData name="Dmitriy Beznosko" userId="8bcdeb23-d2dd-465e-bda6-8e644f22b48c" providerId="ADAL" clId="{71D0F0E9-73EA-4CF2-A7D8-FA5465DFAB54}" dt="2023-03-25T01:38:36.647" v="297" actId="26606"/>
          <ac:spMkLst>
            <pc:docMk/>
            <pc:sldMk cId="188944390" sldId="293"/>
            <ac:spMk id="24" creationId="{955A2079-FA98-4876-80F0-72364A7D2EA4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25" creationId="{83C98ABE-055B-441F-B07E-44F97F083C39}"/>
          </ac:spMkLst>
        </pc:spChg>
        <pc:spChg chg="add del">
          <ac:chgData name="Dmitriy Beznosko" userId="8bcdeb23-d2dd-465e-bda6-8e644f22b48c" providerId="ADAL" clId="{71D0F0E9-73EA-4CF2-A7D8-FA5465DFAB54}" dt="2023-03-25T01:38:40.052" v="299" actId="26606"/>
          <ac:spMkLst>
            <pc:docMk/>
            <pc:sldMk cId="188944390" sldId="293"/>
            <ac:spMk id="26" creationId="{6C4028FD-8BAA-4A19-BFDE-594D991B7552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27" creationId="{29FDB030-9B49-4CED-8CCD-4D99382388AC}"/>
          </ac:spMkLst>
        </pc:spChg>
        <pc:spChg chg="add del">
          <ac:chgData name="Dmitriy Beznosko" userId="8bcdeb23-d2dd-465e-bda6-8e644f22b48c" providerId="ADAL" clId="{71D0F0E9-73EA-4CF2-A7D8-FA5465DFAB54}" dt="2023-03-25T01:38:42.970" v="301" actId="26606"/>
          <ac:spMkLst>
            <pc:docMk/>
            <pc:sldMk cId="188944390" sldId="293"/>
            <ac:spMk id="28" creationId="{3501A971-CEBD-4E4B-8529-3BB4F4100CD6}"/>
          </ac:spMkLst>
        </pc:spChg>
        <pc:spChg chg="add del">
          <ac:chgData name="Dmitriy Beznosko" userId="8bcdeb23-d2dd-465e-bda6-8e644f22b48c" providerId="ADAL" clId="{71D0F0E9-73EA-4CF2-A7D8-FA5465DFAB54}" dt="2023-03-25T01:38:42.970" v="301" actId="26606"/>
          <ac:spMkLst>
            <pc:docMk/>
            <pc:sldMk cId="188944390" sldId="293"/>
            <ac:spMk id="29" creationId="{02472DE8-E58B-4D56-BA61-C69C601DC760}"/>
          </ac:spMkLst>
        </pc:spChg>
        <pc:spChg chg="add del">
          <ac:chgData name="Dmitriy Beznosko" userId="8bcdeb23-d2dd-465e-bda6-8e644f22b48c" providerId="ADAL" clId="{71D0F0E9-73EA-4CF2-A7D8-FA5465DFAB54}" dt="2023-03-25T01:38:42.970" v="301" actId="26606"/>
          <ac:spMkLst>
            <pc:docMk/>
            <pc:sldMk cId="188944390" sldId="293"/>
            <ac:spMk id="30" creationId="{0183ACFC-B25E-402F-BBD8-E42034CDD49A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31" creationId="{3783CA14-24A1-485C-8B30-D6A5D87987AD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32" creationId="{9A97C86A-04D6-40F7-AE84-31AB43E6A846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34" creationId="{FF9F2414-84E8-453E-B1F3-389FDE8192D9}"/>
          </ac:spMkLst>
        </pc:spChg>
        <pc:spChg chg="add">
          <ac:chgData name="Dmitriy Beznosko" userId="8bcdeb23-d2dd-465e-bda6-8e644f22b48c" providerId="ADAL" clId="{71D0F0E9-73EA-4CF2-A7D8-FA5465DFAB54}" dt="2023-03-25T01:39:00.108" v="304" actId="26606"/>
          <ac:spMkLst>
            <pc:docMk/>
            <pc:sldMk cId="188944390" sldId="293"/>
            <ac:spMk id="36" creationId="{3ECA69A1-7536-43AC-85EF-C7106179F5ED}"/>
          </ac:spMkLst>
        </pc:spChg>
        <pc:grpChg chg="add del">
          <ac:chgData name="Dmitriy Beznosko" userId="8bcdeb23-d2dd-465e-bda6-8e644f22b48c" providerId="ADAL" clId="{71D0F0E9-73EA-4CF2-A7D8-FA5465DFAB54}" dt="2023-03-25T01:39:00.108" v="304" actId="26606"/>
          <ac:grpSpMkLst>
            <pc:docMk/>
            <pc:sldMk cId="188944390" sldId="293"/>
            <ac:grpSpMk id="13" creationId="{05314994-6337-4875-8CF5-652CAFE8342C}"/>
          </ac:grpSpMkLst>
        </pc:grpChg>
        <pc:graphicFrameChg chg="add del mod">
          <ac:chgData name="Dmitriy Beznosko" userId="8bcdeb23-d2dd-465e-bda6-8e644f22b48c" providerId="ADAL" clId="{71D0F0E9-73EA-4CF2-A7D8-FA5465DFAB54}" dt="2023-03-25T01:34:46.010" v="249" actId="12084"/>
          <ac:graphicFrameMkLst>
            <pc:docMk/>
            <pc:sldMk cId="188944390" sldId="293"/>
            <ac:graphicFrameMk id="5" creationId="{5A48C0DB-23FD-01A8-17C0-EB86BBBDA1C5}"/>
          </ac:graphicFrameMkLst>
        </pc:graphicFrameChg>
        <pc:graphicFrameChg chg="add mod modGraphic">
          <ac:chgData name="Dmitriy Beznosko" userId="8bcdeb23-d2dd-465e-bda6-8e644f22b48c" providerId="ADAL" clId="{71D0F0E9-73EA-4CF2-A7D8-FA5465DFAB54}" dt="2023-03-25T01:39:00.101" v="303" actId="26606"/>
          <ac:graphicFrameMkLst>
            <pc:docMk/>
            <pc:sldMk cId="188944390" sldId="293"/>
            <ac:graphicFrameMk id="6" creationId="{02DB57C9-5105-9E74-96EE-F8C72161447A}"/>
          </ac:graphicFrameMkLst>
        </pc:graphicFrameChg>
      </pc:sldChg>
      <pc:sldChg chg="addSp delSp modSp add mod setBg delDesignElem">
        <pc:chgData name="Dmitriy Beznosko" userId="8bcdeb23-d2dd-465e-bda6-8e644f22b48c" providerId="ADAL" clId="{71D0F0E9-73EA-4CF2-A7D8-FA5465DFAB54}" dt="2023-03-25T01:30:22.049" v="180" actId="20577"/>
        <pc:sldMkLst>
          <pc:docMk/>
          <pc:sldMk cId="3524771207" sldId="314"/>
        </pc:sldMkLst>
        <pc:spChg chg="mod">
          <ac:chgData name="Dmitriy Beznosko" userId="8bcdeb23-d2dd-465e-bda6-8e644f22b48c" providerId="ADAL" clId="{71D0F0E9-73EA-4CF2-A7D8-FA5465DFAB54}" dt="2023-03-25T01:30:22.049" v="180" actId="20577"/>
          <ac:spMkLst>
            <pc:docMk/>
            <pc:sldMk cId="3524771207" sldId="314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71D0F0E9-73EA-4CF2-A7D8-FA5465DFAB54}" dt="2023-03-24T16:04:52.277" v="49" actId="14826"/>
          <ac:spMkLst>
            <pc:docMk/>
            <pc:sldMk cId="3524771207" sldId="314"/>
            <ac:spMk id="3" creationId="{F0809D1B-173C-3DC8-BE01-C63B8B0C0B9B}"/>
          </ac:spMkLst>
        </pc:spChg>
        <pc:spChg chg="add del mod">
          <ac:chgData name="Dmitriy Beznosko" userId="8bcdeb23-d2dd-465e-bda6-8e644f22b48c" providerId="ADAL" clId="{71D0F0E9-73EA-4CF2-A7D8-FA5465DFAB54}" dt="2023-03-24T16:05:16.490" v="51" actId="478"/>
          <ac:spMkLst>
            <pc:docMk/>
            <pc:sldMk cId="3524771207" sldId="314"/>
            <ac:spMk id="4" creationId="{17A5F78D-7463-58B9-7792-FB1554EE00E4}"/>
          </ac:spMkLst>
        </pc:spChg>
        <pc:spChg chg="del">
          <ac:chgData name="Dmitriy Beznosko" userId="8bcdeb23-d2dd-465e-bda6-8e644f22b48c" providerId="ADAL" clId="{71D0F0E9-73EA-4CF2-A7D8-FA5465DFAB54}" dt="2023-03-24T16:04:00.380" v="5"/>
          <ac:spMkLst>
            <pc:docMk/>
            <pc:sldMk cId="3524771207" sldId="314"/>
            <ac:spMk id="9" creationId="{0D3E573C-3958-42CC-A225-6B8B07B0F6C9}"/>
          </ac:spMkLst>
        </pc:spChg>
        <pc:spChg chg="del">
          <ac:chgData name="Dmitriy Beznosko" userId="8bcdeb23-d2dd-465e-bda6-8e644f22b48c" providerId="ADAL" clId="{71D0F0E9-73EA-4CF2-A7D8-FA5465DFAB54}" dt="2023-03-24T16:04:00.380" v="5"/>
          <ac:spMkLst>
            <pc:docMk/>
            <pc:sldMk cId="3524771207" sldId="314"/>
            <ac:spMk id="10" creationId="{337AE4E8-E01E-4FD9-89B2-91EF5C7DD54E}"/>
          </ac:spMkLst>
        </pc:spChg>
        <pc:spChg chg="add">
          <ac:chgData name="Dmitriy Beznosko" userId="8bcdeb23-d2dd-465e-bda6-8e644f22b48c" providerId="ADAL" clId="{71D0F0E9-73EA-4CF2-A7D8-FA5465DFAB54}" dt="2023-03-24T16:04:06.882" v="6" actId="26606"/>
          <ac:spMkLst>
            <pc:docMk/>
            <pc:sldMk cId="3524771207" sldId="314"/>
            <ac:spMk id="12" creationId="{0D3E573C-3958-42CC-A225-6B8B07B0F6C9}"/>
          </ac:spMkLst>
        </pc:spChg>
        <pc:spChg chg="add">
          <ac:chgData name="Dmitriy Beznosko" userId="8bcdeb23-d2dd-465e-bda6-8e644f22b48c" providerId="ADAL" clId="{71D0F0E9-73EA-4CF2-A7D8-FA5465DFAB54}" dt="2023-03-24T16:04:06.882" v="6" actId="26606"/>
          <ac:spMkLst>
            <pc:docMk/>
            <pc:sldMk cId="3524771207" sldId="314"/>
            <ac:spMk id="14" creationId="{337AE4E8-E01E-4FD9-89B2-91EF5C7DD54E}"/>
          </ac:spMkLst>
        </pc:spChg>
        <pc:picChg chg="mod">
          <ac:chgData name="Dmitriy Beznosko" userId="8bcdeb23-d2dd-465e-bda6-8e644f22b48c" providerId="ADAL" clId="{71D0F0E9-73EA-4CF2-A7D8-FA5465DFAB54}" dt="2023-03-24T16:05:13.289" v="50" actId="14826"/>
          <ac:picMkLst>
            <pc:docMk/>
            <pc:sldMk cId="3524771207" sldId="314"/>
            <ac:picMk id="5" creationId="{00000000-0000-0000-0000-000000000000}"/>
          </ac:picMkLst>
        </pc:picChg>
      </pc:sldChg>
      <pc:sldChg chg="add">
        <pc:chgData name="Dmitriy Beznosko" userId="8bcdeb23-d2dd-465e-bda6-8e644f22b48c" providerId="ADAL" clId="{71D0F0E9-73EA-4CF2-A7D8-FA5465DFAB54}" dt="2023-03-25T01:30:06.419" v="149"/>
        <pc:sldMkLst>
          <pc:docMk/>
          <pc:sldMk cId="632257045" sldId="315"/>
        </pc:sldMkLst>
      </pc:sldChg>
    </pc:docChg>
  </pc:docChgLst>
  <pc:docChgLst>
    <pc:chgData name="Tatiana Krivosheev" userId="0049177f222f7596" providerId="LiveId" clId="{E0192C14-3E1A-419C-B2D9-F6912D560F79}"/>
    <pc:docChg chg="modSld">
      <pc:chgData name="Tatiana Krivosheev" userId="0049177f222f7596" providerId="LiveId" clId="{E0192C14-3E1A-419C-B2D9-F6912D560F79}" dt="2021-12-16T17:38:02.330" v="1" actId="1076"/>
      <pc:docMkLst>
        <pc:docMk/>
      </pc:docMkLst>
      <pc:sldChg chg="addSp modSp mod">
        <pc:chgData name="Tatiana Krivosheev" userId="0049177f222f7596" providerId="LiveId" clId="{E0192C14-3E1A-419C-B2D9-F6912D560F79}" dt="2021-12-16T17:38:02.330" v="1" actId="1076"/>
        <pc:sldMkLst>
          <pc:docMk/>
          <pc:sldMk cId="2464037572" sldId="256"/>
        </pc:sldMkLst>
        <pc:picChg chg="add mod">
          <ac:chgData name="Tatiana Krivosheev" userId="0049177f222f7596" providerId="LiveId" clId="{E0192C14-3E1A-419C-B2D9-F6912D560F79}" dt="2021-12-16T17:38:02.330" v="1" actId="1076"/>
          <ac:picMkLst>
            <pc:docMk/>
            <pc:sldMk cId="2464037572" sldId="256"/>
            <ac:picMk id="3" creationId="{D454B741-6C2D-46E2-A1C0-D28B1BFEC056}"/>
          </ac:picMkLst>
        </pc:picChg>
      </pc:sldChg>
    </pc:docChg>
  </pc:docChgLst>
</pc:chgInfo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BC6229-A699-42E5-844A-D213BB57364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A73D9-2B77-4661-909D-269ADA22FD79}">
      <dgm:prSet/>
      <dgm:spPr/>
      <dgm:t>
        <a:bodyPr/>
        <a:lstStyle/>
        <a:p>
          <a:r>
            <a:rPr lang="en-US"/>
            <a:t>The work done between two points by any conservative force</a:t>
          </a:r>
        </a:p>
      </dgm:t>
    </dgm:pt>
    <dgm:pt modelId="{96254135-9D6C-48EA-A29C-6A846795D6D3}" type="parTrans" cxnId="{8B2B4B6F-6742-4EC2-9681-DC8D90E07496}">
      <dgm:prSet/>
      <dgm:spPr/>
      <dgm:t>
        <a:bodyPr/>
        <a:lstStyle/>
        <a:p>
          <a:endParaRPr lang="en-US"/>
        </a:p>
      </dgm:t>
    </dgm:pt>
    <dgm:pt modelId="{49851A95-01A2-46FD-BECE-06CB403CD787}" type="sibTrans" cxnId="{8B2B4B6F-6742-4EC2-9681-DC8D90E07496}">
      <dgm:prSet/>
      <dgm:spPr/>
      <dgm:t>
        <a:bodyPr/>
        <a:lstStyle/>
        <a:p>
          <a:endParaRPr lang="en-US"/>
        </a:p>
      </dgm:t>
    </dgm:pt>
    <dgm:pt modelId="{53990AFC-36A3-4FFC-8583-D63D0914AA51}">
      <dgm:prSet/>
      <dgm:spPr/>
      <dgm:t>
        <a:bodyPr/>
        <a:lstStyle/>
        <a:p>
          <a:r>
            <a:rPr lang="en-US"/>
            <a:t>is independent of the path between the two points.</a:t>
          </a:r>
        </a:p>
      </dgm:t>
    </dgm:pt>
    <dgm:pt modelId="{43952256-CA5E-4758-9320-93D86845B543}" type="parTrans" cxnId="{B9CD4E9B-BE55-474F-BC49-130BEEC67D52}">
      <dgm:prSet/>
      <dgm:spPr/>
      <dgm:t>
        <a:bodyPr/>
        <a:lstStyle/>
        <a:p>
          <a:endParaRPr lang="en-US"/>
        </a:p>
      </dgm:t>
    </dgm:pt>
    <dgm:pt modelId="{7CAE497C-206D-41CF-B463-CEF621F9E79E}" type="sibTrans" cxnId="{B9CD4E9B-BE55-474F-BC49-130BEEC67D52}">
      <dgm:prSet/>
      <dgm:spPr/>
      <dgm:t>
        <a:bodyPr/>
        <a:lstStyle/>
        <a:p>
          <a:endParaRPr lang="en-US"/>
        </a:p>
      </dgm:t>
    </dgm:pt>
    <dgm:pt modelId="{06616356-E2DE-4669-B4E3-BAFDADE4B693}">
      <dgm:prSet/>
      <dgm:spPr/>
      <dgm:t>
        <a:bodyPr/>
        <a:lstStyle/>
        <a:p>
          <a:r>
            <a:rPr lang="en-US"/>
            <a:t>is zero if the starting and ending points are the same.</a:t>
          </a:r>
        </a:p>
      </dgm:t>
    </dgm:pt>
    <dgm:pt modelId="{C25E7CFF-1B84-43F5-BB20-9E5317732AD5}" type="parTrans" cxnId="{4439E841-1396-416B-964B-E834B6F8CF21}">
      <dgm:prSet/>
      <dgm:spPr/>
      <dgm:t>
        <a:bodyPr/>
        <a:lstStyle/>
        <a:p>
          <a:endParaRPr lang="en-US"/>
        </a:p>
      </dgm:t>
    </dgm:pt>
    <dgm:pt modelId="{036FA1B3-285F-4A2F-B9F3-CB60CF2219E0}" type="sibTrans" cxnId="{4439E841-1396-416B-964B-E834B6F8CF21}">
      <dgm:prSet/>
      <dgm:spPr/>
      <dgm:t>
        <a:bodyPr/>
        <a:lstStyle/>
        <a:p>
          <a:endParaRPr lang="en-US"/>
        </a:p>
      </dgm:t>
    </dgm:pt>
    <dgm:pt modelId="{9D0B6169-B4B4-47C8-B3FF-636D627144BF}">
      <dgm:prSet/>
      <dgm:spPr/>
      <dgm:t>
        <a:bodyPr/>
        <a:lstStyle/>
        <a:p>
          <a:r>
            <a:rPr lang="en-US" dirty="0"/>
            <a:t>can be expressed in terms of a </a:t>
          </a:r>
          <a:r>
            <a:rPr lang="en-US" i="1" dirty="0"/>
            <a:t>potential energy  function.</a:t>
          </a:r>
          <a:endParaRPr lang="en-US" dirty="0"/>
        </a:p>
      </dgm:t>
    </dgm:pt>
    <dgm:pt modelId="{635BC16D-6C6E-46FE-9991-376996968CAE}" type="parTrans" cxnId="{3A205D19-6EDA-4141-BE51-4D4949CA4F9C}">
      <dgm:prSet/>
      <dgm:spPr/>
      <dgm:t>
        <a:bodyPr/>
        <a:lstStyle/>
        <a:p>
          <a:endParaRPr lang="en-US"/>
        </a:p>
      </dgm:t>
    </dgm:pt>
    <dgm:pt modelId="{B7AD354D-920D-40CF-8459-2961C3435576}" type="sibTrans" cxnId="{3A205D19-6EDA-4141-BE51-4D4949CA4F9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950577C-9B5E-46C1-B98F-2898649D268B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𝑊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𝑐𝑜𝑛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=</m:t>
                  </m:r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𝑈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𝑖</m:t>
                      </m:r>
                    </m:sub>
                  </m:sSub>
                  <m:r>
                    <a:rPr lang="en-US" i="1">
                      <a:latin typeface="Cambria Math" panose="02040503050406030204" pitchFamily="18" charset="0"/>
                    </a:rPr>
                    <m:t>−</m:t>
                  </m:r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𝑈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</m:sub>
                  </m:sSub>
                </m:oMath>
              </a14:m>
              <a:r>
                <a:rPr lang="en-US" dirty="0"/>
                <a:t>, </a:t>
              </a:r>
            </a:p>
          </dgm:t>
        </dgm:pt>
      </mc:Choice>
      <mc:Fallback xmlns="">
        <dgm:pt modelId="{E950577C-9B5E-46C1-B98F-2898649D268B}">
          <dgm:prSet/>
          <dgm:spPr/>
          <dgm:t>
            <a:bodyPr/>
            <a:lstStyle/>
            <a:p>
              <a:r>
                <a:rPr lang="en-US" i="0"/>
                <a:t>𝑊_𝑐𝑜𝑛=𝑈_𝑖−𝑈_𝑓</a:t>
              </a:r>
              <a:r>
                <a:rPr lang="en-US" dirty="0"/>
                <a:t>, </a:t>
              </a:r>
            </a:p>
          </dgm:t>
        </dgm:pt>
      </mc:Fallback>
    </mc:AlternateContent>
    <dgm:pt modelId="{4F058182-2611-40CD-B380-CCF35C303EB7}" type="parTrans" cxnId="{07DE9513-93BA-43BB-B7DD-2E4761199DDC}">
      <dgm:prSet/>
      <dgm:spPr/>
      <dgm:t>
        <a:bodyPr/>
        <a:lstStyle/>
        <a:p>
          <a:endParaRPr lang="en-US"/>
        </a:p>
      </dgm:t>
    </dgm:pt>
    <dgm:pt modelId="{21B82D60-F4EA-4EEA-AC91-8E315A114B7F}" type="sibTrans" cxnId="{07DE9513-93BA-43BB-B7DD-2E4761199DDC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085BDD3-432F-4243-ACBD-0374E1356190}">
          <dgm:prSet/>
          <dgm:spPr/>
          <dgm:t>
            <a:bodyPr/>
            <a:lstStyle/>
            <a:p>
              <a:r>
                <a:rPr lang="en-US" dirty="0"/>
                <a:t>where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𝑈</m:t>
                      </m:r>
                    </m:e>
                    <m:sub>
                      <m:r>
                        <a:rPr lang="en-US" i="1">
                          <a:latin typeface="Cambria Math" panose="02040503050406030204" pitchFamily="18" charset="0"/>
                        </a:rPr>
                        <m:t>𝑖</m:t>
                      </m:r>
                    </m:sub>
                  </m:sSub>
                </m:oMath>
              </a14:m>
              <a:r>
                <a:rPr lang="en-US" dirty="0"/>
                <a:t> is the potential energy</a:t>
              </a:r>
            </a:p>
          </dgm:t>
        </dgm:pt>
      </mc:Choice>
      <mc:Fallback xmlns="">
        <dgm:pt modelId="{E085BDD3-432F-4243-ACBD-0374E1356190}">
          <dgm:prSet/>
          <dgm:spPr/>
          <dgm:t>
            <a:bodyPr/>
            <a:lstStyle/>
            <a:p>
              <a:r>
                <a:rPr lang="en-US" dirty="0"/>
                <a:t>where </a:t>
              </a:r>
              <a:r>
                <a:rPr lang="en-US" i="0"/>
                <a:t>𝑈_𝑖</a:t>
              </a:r>
              <a:r>
                <a:rPr lang="en-US" dirty="0"/>
                <a:t> is the potential energy</a:t>
              </a:r>
            </a:p>
          </dgm:t>
        </dgm:pt>
      </mc:Fallback>
    </mc:AlternateContent>
    <dgm:pt modelId="{5E7B5326-4874-4A10-90B2-AA1E58ECB9B3}" type="parTrans" cxnId="{0A5A85B7-27F8-45E9-9B12-78DE9A4072B6}">
      <dgm:prSet/>
      <dgm:spPr/>
      <dgm:t>
        <a:bodyPr/>
        <a:lstStyle/>
        <a:p>
          <a:endParaRPr lang="en-US"/>
        </a:p>
      </dgm:t>
    </dgm:pt>
    <dgm:pt modelId="{EC90616D-8D5A-4368-A682-ED8AC4F05162}" type="sibTrans" cxnId="{0A5A85B7-27F8-45E9-9B12-78DE9A4072B6}">
      <dgm:prSet/>
      <dgm:spPr/>
      <dgm:t>
        <a:bodyPr/>
        <a:lstStyle/>
        <a:p>
          <a:endParaRPr lang="en-US"/>
        </a:p>
      </dgm:t>
    </dgm:pt>
    <dgm:pt modelId="{F456A424-00E9-42EB-857A-E964EF7E60C2}">
      <dgm:prSet/>
      <dgm:spPr/>
      <dgm:t>
        <a:bodyPr/>
        <a:lstStyle/>
        <a:p>
          <a:r>
            <a:rPr lang="en-US" dirty="0"/>
            <a:t>A force (such as friction) that is not conservative is called</a:t>
          </a:r>
        </a:p>
      </dgm:t>
    </dgm:pt>
    <dgm:pt modelId="{B3E57863-24FE-4847-874D-BBC8B50BCF26}" type="parTrans" cxnId="{D18A7302-E27A-4ECF-9793-ACF88B12B96B}">
      <dgm:prSet/>
      <dgm:spPr/>
      <dgm:t>
        <a:bodyPr/>
        <a:lstStyle/>
        <a:p>
          <a:endParaRPr lang="en-US"/>
        </a:p>
      </dgm:t>
    </dgm:pt>
    <dgm:pt modelId="{DDD20C96-7B34-424D-9FD3-21B049ADE14B}" type="sibTrans" cxnId="{D18A7302-E27A-4ECF-9793-ACF88B12B96B}">
      <dgm:prSet/>
      <dgm:spPr/>
      <dgm:t>
        <a:bodyPr/>
        <a:lstStyle/>
        <a:p>
          <a:endParaRPr lang="en-US"/>
        </a:p>
      </dgm:t>
    </dgm:pt>
    <dgm:pt modelId="{7C33FB16-ACF9-491D-A06B-AFF60A89E1ED}">
      <dgm:prSet/>
      <dgm:spPr/>
      <dgm:t>
        <a:bodyPr/>
        <a:lstStyle/>
        <a:p>
          <a:r>
            <a:rPr lang="en-US" dirty="0"/>
            <a:t>Potential energy function:</a:t>
          </a:r>
        </a:p>
      </dgm:t>
    </dgm:pt>
    <dgm:pt modelId="{F17C7D6E-98B6-45BB-AAE3-CA5BFDDDD540}" type="parTrans" cxnId="{71BAA39C-8B6E-4B3F-9409-37A99E7817B7}">
      <dgm:prSet/>
      <dgm:spPr/>
      <dgm:t>
        <a:bodyPr/>
        <a:lstStyle/>
        <a:p>
          <a:endParaRPr lang="en-US"/>
        </a:p>
      </dgm:t>
    </dgm:pt>
    <dgm:pt modelId="{051F7699-EC34-4EBE-BAE0-A794C18E080D}" type="sibTrans" cxnId="{71BAA39C-8B6E-4B3F-9409-37A99E7817B7}">
      <dgm:prSet/>
      <dgm:spPr/>
      <dgm:t>
        <a:bodyPr/>
        <a:lstStyle/>
        <a:p>
          <a:endParaRPr lang="en-US"/>
        </a:p>
      </dgm:t>
    </dgm:pt>
    <dgm:pt modelId="{93775496-9039-4FBA-878B-3F3EF26BDA5E}">
      <dgm:prSet/>
      <dgm:spPr/>
      <dgm:t>
        <a:bodyPr/>
        <a:lstStyle/>
        <a:p>
          <a:r>
            <a:rPr lang="en-US"/>
            <a:t>a </a:t>
          </a:r>
          <a:r>
            <a:rPr lang="en-US" i="1" dirty="0"/>
            <a:t>nonconservative force</a:t>
          </a:r>
          <a:r>
            <a:rPr lang="en-US" dirty="0"/>
            <a:t>, or a </a:t>
          </a:r>
          <a:r>
            <a:rPr lang="en-US" i="1" dirty="0"/>
            <a:t>dissipative</a:t>
          </a:r>
          <a:r>
            <a:rPr lang="en-US" dirty="0"/>
            <a:t> </a:t>
          </a:r>
          <a:r>
            <a:rPr lang="en-US" i="1" dirty="0"/>
            <a:t>force.</a:t>
          </a:r>
          <a:endParaRPr lang="en-US" dirty="0"/>
        </a:p>
      </dgm:t>
    </dgm:pt>
    <dgm:pt modelId="{4CC413B3-1D21-4DB6-AAA0-159C9DD25987}" type="parTrans" cxnId="{B4D3A1F5-6FAD-4E5C-A466-47BECF3F39AC}">
      <dgm:prSet/>
      <dgm:spPr/>
      <dgm:t>
        <a:bodyPr/>
        <a:lstStyle/>
        <a:p>
          <a:endParaRPr lang="en-US"/>
        </a:p>
      </dgm:t>
    </dgm:pt>
    <dgm:pt modelId="{33140565-F5BB-4A81-9522-719FEE97F1DA}" type="sibTrans" cxnId="{B4D3A1F5-6FAD-4E5C-A466-47BECF3F39AC}">
      <dgm:prSet/>
      <dgm:spPr/>
      <dgm:t>
        <a:bodyPr/>
        <a:lstStyle/>
        <a:p>
          <a:endParaRPr lang="en-US"/>
        </a:p>
      </dgm:t>
    </dgm:pt>
    <dgm:pt modelId="{5588F758-A381-4D9C-A69E-A3AC70857988}" type="pres">
      <dgm:prSet presAssocID="{92BC6229-A699-42E5-844A-D213BB573648}" presName="Name0" presStyleCnt="0">
        <dgm:presLayoutVars>
          <dgm:dir/>
          <dgm:animLvl val="lvl"/>
          <dgm:resizeHandles val="exact"/>
        </dgm:presLayoutVars>
      </dgm:prSet>
      <dgm:spPr/>
    </dgm:pt>
    <dgm:pt modelId="{0DA46437-6D30-4122-9710-F81FD606701E}" type="pres">
      <dgm:prSet presAssocID="{D4EA73D9-2B77-4661-909D-269ADA22FD79}" presName="linNode" presStyleCnt="0"/>
      <dgm:spPr/>
    </dgm:pt>
    <dgm:pt modelId="{7056529E-75B9-4A03-9F40-1D5A6CF4083D}" type="pres">
      <dgm:prSet presAssocID="{D4EA73D9-2B77-4661-909D-269ADA22FD79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E5E6532-DEA4-4280-8E94-E2F34FE7A9BF}" type="pres">
      <dgm:prSet presAssocID="{D4EA73D9-2B77-4661-909D-269ADA22FD79}" presName="descendantText" presStyleLbl="alignAccFollowNode1" presStyleIdx="0" presStyleCnt="3">
        <dgm:presLayoutVars>
          <dgm:bulletEnabled val="1"/>
        </dgm:presLayoutVars>
      </dgm:prSet>
      <dgm:spPr/>
    </dgm:pt>
    <dgm:pt modelId="{C98084D5-DAE9-498A-A99B-D5A0782353A8}" type="pres">
      <dgm:prSet presAssocID="{49851A95-01A2-46FD-BECE-06CB403CD787}" presName="sp" presStyleCnt="0"/>
      <dgm:spPr/>
    </dgm:pt>
    <dgm:pt modelId="{C99F9F13-D017-4DFF-9E17-20FE09D41BF8}" type="pres">
      <dgm:prSet presAssocID="{7C33FB16-ACF9-491D-A06B-AFF60A89E1ED}" presName="linNode" presStyleCnt="0"/>
      <dgm:spPr/>
    </dgm:pt>
    <dgm:pt modelId="{B748DF5C-001B-4F82-9B58-44AEE6D625F4}" type="pres">
      <dgm:prSet presAssocID="{7C33FB16-ACF9-491D-A06B-AFF60A89E1E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F8BFC924-1DDC-4F62-97F1-7BAB4773402C}" type="pres">
      <dgm:prSet presAssocID="{7C33FB16-ACF9-491D-A06B-AFF60A89E1ED}" presName="descendantText" presStyleLbl="alignAccFollowNode1" presStyleIdx="1" presStyleCnt="3">
        <dgm:presLayoutVars>
          <dgm:bulletEnabled val="1"/>
        </dgm:presLayoutVars>
      </dgm:prSet>
      <dgm:spPr/>
    </dgm:pt>
    <dgm:pt modelId="{89E4F746-CA9F-4B14-991E-15173B505A97}" type="pres">
      <dgm:prSet presAssocID="{051F7699-EC34-4EBE-BAE0-A794C18E080D}" presName="sp" presStyleCnt="0"/>
      <dgm:spPr/>
    </dgm:pt>
    <dgm:pt modelId="{D129A59B-8311-4E9C-BDFC-EC10AFECB5A7}" type="pres">
      <dgm:prSet presAssocID="{F456A424-00E9-42EB-857A-E964EF7E60C2}" presName="linNode" presStyleCnt="0"/>
      <dgm:spPr/>
    </dgm:pt>
    <dgm:pt modelId="{E6C61B68-FE20-4615-BECF-2D764D782C12}" type="pres">
      <dgm:prSet presAssocID="{F456A424-00E9-42EB-857A-E964EF7E60C2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152E7E9E-4A38-43C1-A946-1879183FCBF3}" type="pres">
      <dgm:prSet presAssocID="{F456A424-00E9-42EB-857A-E964EF7E60C2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18A7302-E27A-4ECF-9793-ACF88B12B96B}" srcId="{92BC6229-A699-42E5-844A-D213BB573648}" destId="{F456A424-00E9-42EB-857A-E964EF7E60C2}" srcOrd="2" destOrd="0" parTransId="{B3E57863-24FE-4847-874D-BBC8B50BCF26}" sibTransId="{DDD20C96-7B34-424D-9FD3-21B049ADE14B}"/>
    <dgm:cxn modelId="{58747610-5CCC-46AD-B510-DCDC35C0405C}" type="presOf" srcId="{E085BDD3-432F-4243-ACBD-0374E1356190}" destId="{F8BFC924-1DDC-4F62-97F1-7BAB4773402C}" srcOrd="0" destOrd="1" presId="urn:microsoft.com/office/officeart/2005/8/layout/vList5"/>
    <dgm:cxn modelId="{07DE9513-93BA-43BB-B7DD-2E4761199DDC}" srcId="{7C33FB16-ACF9-491D-A06B-AFF60A89E1ED}" destId="{E950577C-9B5E-46C1-B98F-2898649D268B}" srcOrd="0" destOrd="0" parTransId="{4F058182-2611-40CD-B380-CCF35C303EB7}" sibTransId="{21B82D60-F4EA-4EEA-AC91-8E315A114B7F}"/>
    <dgm:cxn modelId="{3A205D19-6EDA-4141-BE51-4D4949CA4F9C}" srcId="{D4EA73D9-2B77-4661-909D-269ADA22FD79}" destId="{9D0B6169-B4B4-47C8-B3FF-636D627144BF}" srcOrd="2" destOrd="0" parTransId="{635BC16D-6C6E-46FE-9991-376996968CAE}" sibTransId="{B7AD354D-920D-40CF-8459-2961C3435576}"/>
    <dgm:cxn modelId="{1E0FA45C-D368-493F-A51E-06C3C1874ECC}" type="presOf" srcId="{92BC6229-A699-42E5-844A-D213BB573648}" destId="{5588F758-A381-4D9C-A69E-A3AC70857988}" srcOrd="0" destOrd="0" presId="urn:microsoft.com/office/officeart/2005/8/layout/vList5"/>
    <dgm:cxn modelId="{4439E841-1396-416B-964B-E834B6F8CF21}" srcId="{D4EA73D9-2B77-4661-909D-269ADA22FD79}" destId="{06616356-E2DE-4669-B4E3-BAFDADE4B693}" srcOrd="1" destOrd="0" parTransId="{C25E7CFF-1B84-43F5-BB20-9E5317732AD5}" sibTransId="{036FA1B3-285F-4A2F-B9F3-CB60CF2219E0}"/>
    <dgm:cxn modelId="{FF1F4F45-9E37-4DAB-B052-2EDA28797F60}" type="presOf" srcId="{9D0B6169-B4B4-47C8-B3FF-636D627144BF}" destId="{7E5E6532-DEA4-4280-8E94-E2F34FE7A9BF}" srcOrd="0" destOrd="2" presId="urn:microsoft.com/office/officeart/2005/8/layout/vList5"/>
    <dgm:cxn modelId="{8B2B4B6F-6742-4EC2-9681-DC8D90E07496}" srcId="{92BC6229-A699-42E5-844A-D213BB573648}" destId="{D4EA73D9-2B77-4661-909D-269ADA22FD79}" srcOrd="0" destOrd="0" parTransId="{96254135-9D6C-48EA-A29C-6A846795D6D3}" sibTransId="{49851A95-01A2-46FD-BECE-06CB403CD787}"/>
    <dgm:cxn modelId="{93B87694-0AB6-493A-942C-E09DADC09882}" type="presOf" srcId="{7C33FB16-ACF9-491D-A06B-AFF60A89E1ED}" destId="{B748DF5C-001B-4F82-9B58-44AEE6D625F4}" srcOrd="0" destOrd="0" presId="urn:microsoft.com/office/officeart/2005/8/layout/vList5"/>
    <dgm:cxn modelId="{C4B75998-5A8C-48E3-B00C-C9DC7FDCC982}" type="presOf" srcId="{D4EA73D9-2B77-4661-909D-269ADA22FD79}" destId="{7056529E-75B9-4A03-9F40-1D5A6CF4083D}" srcOrd="0" destOrd="0" presId="urn:microsoft.com/office/officeart/2005/8/layout/vList5"/>
    <dgm:cxn modelId="{B9CD4E9B-BE55-474F-BC49-130BEEC67D52}" srcId="{D4EA73D9-2B77-4661-909D-269ADA22FD79}" destId="{53990AFC-36A3-4FFC-8583-D63D0914AA51}" srcOrd="0" destOrd="0" parTransId="{43952256-CA5E-4758-9320-93D86845B543}" sibTransId="{7CAE497C-206D-41CF-B463-CEF621F9E79E}"/>
    <dgm:cxn modelId="{71BAA39C-8B6E-4B3F-9409-37A99E7817B7}" srcId="{92BC6229-A699-42E5-844A-D213BB573648}" destId="{7C33FB16-ACF9-491D-A06B-AFF60A89E1ED}" srcOrd="1" destOrd="0" parTransId="{F17C7D6E-98B6-45BB-AAE3-CA5BFDDDD540}" sibTransId="{051F7699-EC34-4EBE-BAE0-A794C18E080D}"/>
    <dgm:cxn modelId="{5B316EA6-B77F-4D1B-AAEE-C28D9A88F1E3}" type="presOf" srcId="{E950577C-9B5E-46C1-B98F-2898649D268B}" destId="{F8BFC924-1DDC-4F62-97F1-7BAB4773402C}" srcOrd="0" destOrd="0" presId="urn:microsoft.com/office/officeart/2005/8/layout/vList5"/>
    <dgm:cxn modelId="{0A5A85B7-27F8-45E9-9B12-78DE9A4072B6}" srcId="{7C33FB16-ACF9-491D-A06B-AFF60A89E1ED}" destId="{E085BDD3-432F-4243-ACBD-0374E1356190}" srcOrd="1" destOrd="0" parTransId="{5E7B5326-4874-4A10-90B2-AA1E58ECB9B3}" sibTransId="{EC90616D-8D5A-4368-A682-ED8AC4F05162}"/>
    <dgm:cxn modelId="{36D2B9DE-67B0-438E-8D03-CCD054D474BB}" type="presOf" srcId="{06616356-E2DE-4669-B4E3-BAFDADE4B693}" destId="{7E5E6532-DEA4-4280-8E94-E2F34FE7A9BF}" srcOrd="0" destOrd="1" presId="urn:microsoft.com/office/officeart/2005/8/layout/vList5"/>
    <dgm:cxn modelId="{2098C1F3-AF53-471B-97C2-EDB219D8CA6F}" type="presOf" srcId="{F456A424-00E9-42EB-857A-E964EF7E60C2}" destId="{E6C61B68-FE20-4615-BECF-2D764D782C12}" srcOrd="0" destOrd="0" presId="urn:microsoft.com/office/officeart/2005/8/layout/vList5"/>
    <dgm:cxn modelId="{B4D3A1F5-6FAD-4E5C-A466-47BECF3F39AC}" srcId="{F456A424-00E9-42EB-857A-E964EF7E60C2}" destId="{93775496-9039-4FBA-878B-3F3EF26BDA5E}" srcOrd="0" destOrd="0" parTransId="{4CC413B3-1D21-4DB6-AAA0-159C9DD25987}" sibTransId="{33140565-F5BB-4A81-9522-719FEE97F1DA}"/>
    <dgm:cxn modelId="{3E6BE4F6-FA40-443C-A65D-957E41B9D9E4}" type="presOf" srcId="{93775496-9039-4FBA-878B-3F3EF26BDA5E}" destId="{152E7E9E-4A38-43C1-A946-1879183FCBF3}" srcOrd="0" destOrd="0" presId="urn:microsoft.com/office/officeart/2005/8/layout/vList5"/>
    <dgm:cxn modelId="{FC1249FB-48B1-4241-B380-2051E0F3BB5F}" type="presOf" srcId="{53990AFC-36A3-4FFC-8583-D63D0914AA51}" destId="{7E5E6532-DEA4-4280-8E94-E2F34FE7A9BF}" srcOrd="0" destOrd="0" presId="urn:microsoft.com/office/officeart/2005/8/layout/vList5"/>
    <dgm:cxn modelId="{5562144F-45B5-4FB9-BAB7-BB14BDBE36AE}" type="presParOf" srcId="{5588F758-A381-4D9C-A69E-A3AC70857988}" destId="{0DA46437-6D30-4122-9710-F81FD606701E}" srcOrd="0" destOrd="0" presId="urn:microsoft.com/office/officeart/2005/8/layout/vList5"/>
    <dgm:cxn modelId="{5BF23693-8988-4902-9CA8-F16EF9812131}" type="presParOf" srcId="{0DA46437-6D30-4122-9710-F81FD606701E}" destId="{7056529E-75B9-4A03-9F40-1D5A6CF4083D}" srcOrd="0" destOrd="0" presId="urn:microsoft.com/office/officeart/2005/8/layout/vList5"/>
    <dgm:cxn modelId="{589666A8-7DE6-4AB9-953B-54ABDB0BD08B}" type="presParOf" srcId="{0DA46437-6D30-4122-9710-F81FD606701E}" destId="{7E5E6532-DEA4-4280-8E94-E2F34FE7A9BF}" srcOrd="1" destOrd="0" presId="urn:microsoft.com/office/officeart/2005/8/layout/vList5"/>
    <dgm:cxn modelId="{15DBAF85-B1EB-4EE7-A346-DC5ADB5D08F9}" type="presParOf" srcId="{5588F758-A381-4D9C-A69E-A3AC70857988}" destId="{C98084D5-DAE9-498A-A99B-D5A0782353A8}" srcOrd="1" destOrd="0" presId="urn:microsoft.com/office/officeart/2005/8/layout/vList5"/>
    <dgm:cxn modelId="{B3D5CF52-EAAA-4D72-A7AF-76C623C9E4D5}" type="presParOf" srcId="{5588F758-A381-4D9C-A69E-A3AC70857988}" destId="{C99F9F13-D017-4DFF-9E17-20FE09D41BF8}" srcOrd="2" destOrd="0" presId="urn:microsoft.com/office/officeart/2005/8/layout/vList5"/>
    <dgm:cxn modelId="{A449BF1C-0C55-4D86-827E-30E280C75762}" type="presParOf" srcId="{C99F9F13-D017-4DFF-9E17-20FE09D41BF8}" destId="{B748DF5C-001B-4F82-9B58-44AEE6D625F4}" srcOrd="0" destOrd="0" presId="urn:microsoft.com/office/officeart/2005/8/layout/vList5"/>
    <dgm:cxn modelId="{C4EBB4E3-C4A0-4CFE-8270-71108461D8B4}" type="presParOf" srcId="{C99F9F13-D017-4DFF-9E17-20FE09D41BF8}" destId="{F8BFC924-1DDC-4F62-97F1-7BAB4773402C}" srcOrd="1" destOrd="0" presId="urn:microsoft.com/office/officeart/2005/8/layout/vList5"/>
    <dgm:cxn modelId="{CAC5C223-C1D1-4B26-9738-07850B038553}" type="presParOf" srcId="{5588F758-A381-4D9C-A69E-A3AC70857988}" destId="{89E4F746-CA9F-4B14-991E-15173B505A97}" srcOrd="3" destOrd="0" presId="urn:microsoft.com/office/officeart/2005/8/layout/vList5"/>
    <dgm:cxn modelId="{0FC8E3D9-AE49-4D99-A046-FA629B95D750}" type="presParOf" srcId="{5588F758-A381-4D9C-A69E-A3AC70857988}" destId="{D129A59B-8311-4E9C-BDFC-EC10AFECB5A7}" srcOrd="4" destOrd="0" presId="urn:microsoft.com/office/officeart/2005/8/layout/vList5"/>
    <dgm:cxn modelId="{1802DEEF-7631-4F15-8FBB-518751CD151F}" type="presParOf" srcId="{D129A59B-8311-4E9C-BDFC-EC10AFECB5A7}" destId="{E6C61B68-FE20-4615-BECF-2D764D782C12}" srcOrd="0" destOrd="0" presId="urn:microsoft.com/office/officeart/2005/8/layout/vList5"/>
    <dgm:cxn modelId="{B7DE4131-FD0C-466C-918F-8C3147462B03}" type="presParOf" srcId="{D129A59B-8311-4E9C-BDFC-EC10AFECB5A7}" destId="{152E7E9E-4A38-43C1-A946-1879183FCB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6C957BE-185A-42B0-946B-6245959E64D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875AA2-E3E4-4CDB-BD51-78689E3EABE5}">
      <dgm:prSet/>
      <dgm:spPr/>
      <dgm:t>
        <a:bodyPr/>
        <a:lstStyle/>
        <a:p>
          <a:r>
            <a:rPr lang="en-US" dirty="0"/>
            <a:t>Work done by a non-conservative force</a:t>
          </a:r>
        </a:p>
      </dgm:t>
    </dgm:pt>
    <dgm:pt modelId="{8137C4C7-66CE-42C5-BCDC-4510844659E9}" type="parTrans" cxnId="{9B29ED97-4CB6-4130-A4C7-D8F12319DCCC}">
      <dgm:prSet/>
      <dgm:spPr/>
      <dgm:t>
        <a:bodyPr/>
        <a:lstStyle/>
        <a:p>
          <a:endParaRPr lang="en-US"/>
        </a:p>
      </dgm:t>
    </dgm:pt>
    <dgm:pt modelId="{4A69B4CB-2FD8-48B7-953A-41EC63FEC6CA}" type="sibTrans" cxnId="{9B29ED97-4CB6-4130-A4C7-D8F12319DCCC}">
      <dgm:prSet/>
      <dgm:spPr/>
      <dgm:t>
        <a:bodyPr/>
        <a:lstStyle/>
        <a:p>
          <a:endParaRPr lang="en-US"/>
        </a:p>
      </dgm:t>
    </dgm:pt>
    <dgm:pt modelId="{3AEC0ABF-5949-47CB-A365-EE0A5A6A9DC0}">
      <dgm:prSet/>
      <dgm:spPr/>
      <dgm:t>
        <a:bodyPr/>
        <a:lstStyle/>
        <a:p>
          <a:r>
            <a:rPr lang="en-US" dirty="0"/>
            <a:t>Applying the work-kinetic theorem</a:t>
          </a:r>
        </a:p>
      </dgm:t>
    </dgm:pt>
    <dgm:pt modelId="{5E3E4EEF-7626-472D-AA9A-1C2A7DADF76D}" type="parTrans" cxnId="{FCFA2987-C373-4FF0-A16C-ADFFB009FE58}">
      <dgm:prSet/>
      <dgm:spPr/>
      <dgm:t>
        <a:bodyPr/>
        <a:lstStyle/>
        <a:p>
          <a:endParaRPr lang="en-US"/>
        </a:p>
      </dgm:t>
    </dgm:pt>
    <dgm:pt modelId="{C793630A-D705-432F-9BC7-46AEF52FED92}" type="sibTrans" cxnId="{FCFA2987-C373-4FF0-A16C-ADFFB009FE5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83B12EE2-AA85-459D-8A7F-084B7B05E61E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𝑊</m:t>
                        </m:r>
                      </m:e>
                      <m:sub>
                        <m:r>
                          <a:rPr lang="en-US" i="1"/>
                          <m:t>𝑛𝑒𝑡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𝑓</m:t>
                        </m:r>
                      </m:sub>
                    </m:sSub>
                    <m:r>
                      <a:rPr lang="en-US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83B12EE2-AA85-459D-8A7F-084B7B05E61E}">
          <dgm:prSet/>
          <dgm:spPr/>
          <dgm:t>
            <a:bodyPr/>
            <a:lstStyle/>
            <a:p>
              <a:r>
                <a:rPr lang="en-US" i="0"/>
                <a:t>𝑊_𝑛𝑒𝑡=𝐾_𝑓−𝐾_𝑖</a:t>
              </a:r>
              <a:endParaRPr lang="en-US" dirty="0"/>
            </a:p>
          </dgm:t>
        </dgm:pt>
      </mc:Fallback>
    </mc:AlternateContent>
    <dgm:pt modelId="{51B8AAF2-B7C8-48D6-92A7-285A5A30992A}" type="parTrans" cxnId="{A0A3F453-5AC1-404F-A0E4-84EB8FA1BB01}">
      <dgm:prSet/>
      <dgm:spPr/>
      <dgm:t>
        <a:bodyPr/>
        <a:lstStyle/>
        <a:p>
          <a:endParaRPr lang="en-US"/>
        </a:p>
      </dgm:t>
    </dgm:pt>
    <dgm:pt modelId="{7FC2E308-4262-45CD-B6BD-E3D1939215AA}" type="sibTrans" cxnId="{A0A3F453-5AC1-404F-A0E4-84EB8FA1BB01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634BB49F-A36B-45C4-8963-AAF3743D7B5D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/>
                        </m:ctrlPr>
                      </m:sSubPr>
                      <m:e>
                        <m:r>
                          <a:rPr lang="en-US" i="1"/>
                          <m:t>𝑊</m:t>
                        </m:r>
                      </m:e>
                      <m:sub>
                        <m:r>
                          <a:rPr lang="en-US" b="0" i="1"/>
                          <m:t>𝑐𝑜𝑛</m:t>
                        </m:r>
                      </m:sub>
                    </m:sSub>
                    <m:r>
                      <a:rPr lang="en-US" b="0" i="1"/>
                      <m:t>+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𝑊</m:t>
                        </m:r>
                      </m:e>
                      <m:sub>
                        <m:r>
                          <a:rPr lang="en-US" b="0" i="1"/>
                          <m:t>𝑛</m:t>
                        </m:r>
                        <m:r>
                          <a:rPr lang="en-US" i="1"/>
                          <m:t>𝑐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𝑓</m:t>
                        </m:r>
                      </m:sub>
                    </m:sSub>
                    <m:r>
                      <a:rPr lang="en-US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𝐾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>
        <dgm:pt modelId="{634BB49F-A36B-45C4-8963-AAF3743D7B5D}">
          <dgm:prSet/>
          <dgm:spPr/>
          <dgm:t>
            <a:bodyPr/>
            <a:lstStyle/>
            <a:p>
              <a:r>
                <a:rPr lang="en-US" i="0"/>
                <a:t>𝑊_</a:t>
              </a:r>
              <a:r>
                <a:rPr lang="en-US" b="0" i="0"/>
                <a:t>𝑐𝑜𝑛+</a:t>
              </a:r>
              <a:r>
                <a:rPr lang="en-US" i="0"/>
                <a:t>𝑊_</a:t>
              </a:r>
              <a:r>
                <a:rPr lang="en-US" b="0" i="0"/>
                <a:t>𝑛</a:t>
              </a:r>
              <a:r>
                <a:rPr lang="en-US" i="0"/>
                <a:t>𝑐=𝐾_𝑓−𝐾_𝑖</a:t>
              </a:r>
              <a:endParaRPr lang="en-US" dirty="0"/>
            </a:p>
          </dgm:t>
        </dgm:pt>
      </mc:Fallback>
    </mc:AlternateContent>
    <dgm:pt modelId="{5C2EB6FA-962C-41D9-8A61-F10C0849F07F}" type="parTrans" cxnId="{DD9522CC-3E80-406C-A347-86E55BEDF445}">
      <dgm:prSet/>
      <dgm:spPr/>
      <dgm:t>
        <a:bodyPr/>
        <a:lstStyle/>
        <a:p>
          <a:endParaRPr lang="en-US"/>
        </a:p>
      </dgm:t>
    </dgm:pt>
    <dgm:pt modelId="{5CB9C476-07FF-4C4B-A63B-6B937B0B975A}" type="sibTrans" cxnId="{DD9522CC-3E80-406C-A347-86E55BEDF445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1FD264A2-7865-44F2-8C20-DB08F4D6C896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i="1" smtClean="0"/>
                      </m:ctrlPr>
                    </m:sSubPr>
                    <m:e>
                      <m:r>
                        <a:rPr lang="en-US" i="1"/>
                        <m:t>𝑈</m:t>
                      </m:r>
                    </m:e>
                    <m:sub>
                      <m:r>
                        <a:rPr lang="en-US" i="1"/>
                        <m:t>𝑖</m:t>
                      </m:r>
                    </m:sub>
                  </m:sSub>
                  <m:r>
                    <a:rPr lang="en-US" i="1"/>
                    <m:t>−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𝑈</m:t>
                      </m:r>
                    </m:e>
                    <m:sub>
                      <m:r>
                        <a:rPr lang="en-US" i="1"/>
                        <m:t>𝑓</m:t>
                      </m:r>
                    </m:sub>
                  </m:sSub>
                </m:oMath>
              </a14:m>
              <a:r>
                <a:rPr lang="en-US" dirty="0"/>
                <a:t> </a:t>
              </a:r>
              <a14:m>
                <m:oMath xmlns:m="http://schemas.openxmlformats.org/officeDocument/2006/math">
                  <m:r>
                    <a:rPr lang="en-US" i="1"/>
                    <m:t>+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𝑊</m:t>
                      </m:r>
                    </m:e>
                    <m:sub>
                      <m:r>
                        <a:rPr lang="en-US" i="1"/>
                        <m:t>𝑛𝑐</m:t>
                      </m:r>
                    </m:sub>
                  </m:sSub>
                  <m:r>
                    <a:rPr lang="en-US" i="1"/>
                    <m:t>=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𝐾</m:t>
                      </m:r>
                    </m:e>
                    <m:sub>
                      <m:r>
                        <a:rPr lang="en-US" i="1"/>
                        <m:t>𝑓</m:t>
                      </m:r>
                    </m:sub>
                  </m:sSub>
                  <m:r>
                    <a:rPr lang="en-US" i="1"/>
                    <m:t>−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𝐾</m:t>
                      </m:r>
                    </m:e>
                    <m:sub>
                      <m:r>
                        <a:rPr lang="en-US" i="1"/>
                        <m:t>𝑖</m:t>
                      </m:r>
                    </m:sub>
                  </m:sSub>
                </m:oMath>
              </a14:m>
              <a:endParaRPr lang="en-US" dirty="0"/>
            </a:p>
          </dgm:t>
        </dgm:pt>
      </mc:Choice>
      <mc:Fallback>
        <dgm:pt modelId="{1FD264A2-7865-44F2-8C20-DB08F4D6C896}">
          <dgm:prSet/>
          <dgm:spPr/>
          <dgm:t>
            <a:bodyPr/>
            <a:lstStyle/>
            <a:p>
              <a:r>
                <a:rPr lang="en-US" i="0"/>
                <a:t>𝑈_𝑖−𝑈_𝑓</a:t>
              </a:r>
              <a:r>
                <a:rPr lang="en-US" dirty="0"/>
                <a:t> </a:t>
              </a:r>
              <a:r>
                <a:rPr lang="en-US" i="0"/>
                <a:t>+𝑊_𝑛𝑐=𝐾_𝑓−𝐾_𝑖</a:t>
              </a:r>
              <a:endParaRPr lang="en-US" dirty="0"/>
            </a:p>
          </dgm:t>
        </dgm:pt>
      </mc:Fallback>
    </mc:AlternateContent>
    <dgm:pt modelId="{35D69108-C5F0-4EE4-8AA4-6CE6447E31CC}" type="parTrans" cxnId="{5C3822E7-7552-4616-A408-8BE570A4EDB8}">
      <dgm:prSet/>
      <dgm:spPr/>
      <dgm:t>
        <a:bodyPr/>
        <a:lstStyle/>
        <a:p>
          <a:endParaRPr lang="en-US"/>
        </a:p>
      </dgm:t>
    </dgm:pt>
    <dgm:pt modelId="{4B2A3873-8BCF-48D3-A093-9AD7153C4DCF}" type="sibTrans" cxnId="{5C3822E7-7552-4616-A408-8BE570A4EDB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34002834-DB29-4051-9404-05C8DFA0AE89}">
          <dgm:prSet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i="1" smtClean="0"/>
                      </m:ctrlPr>
                    </m:sSubPr>
                    <m:e>
                      <m:r>
                        <a:rPr lang="en-US" i="1"/>
                        <m:t>𝑊</m:t>
                      </m:r>
                    </m:e>
                    <m:sub>
                      <m:r>
                        <a:rPr lang="en-US" i="1"/>
                        <m:t>𝑛𝑐</m:t>
                      </m:r>
                    </m:sub>
                  </m:sSub>
                  <m:r>
                    <a:rPr lang="en-US" i="1"/>
                    <m:t>=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b="0" i="1"/>
                        <m:t>(</m:t>
                      </m:r>
                      <m:r>
                        <a:rPr lang="en-US" i="1"/>
                        <m:t>𝐾</m:t>
                      </m:r>
                    </m:e>
                    <m:sub>
                      <m:r>
                        <a:rPr lang="en-US" i="1"/>
                        <m:t>𝑓</m:t>
                      </m:r>
                    </m:sub>
                  </m:sSub>
                  <m:r>
                    <a:rPr lang="en-US" b="0" i="1"/>
                    <m:t>+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i="1"/>
                        <m:t>𝑈</m:t>
                      </m:r>
                    </m:e>
                    <m:sub>
                      <m:r>
                        <a:rPr lang="en-US" i="1"/>
                        <m:t>𝑓</m:t>
                      </m:r>
                    </m:sub>
                  </m:sSub>
                  <m:r>
                    <a:rPr lang="en-US" b="0" i="1"/>
                    <m:t>)</m:t>
                  </m:r>
                  <m:r>
                    <a:rPr lang="en-US" i="1"/>
                    <m:t>−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b="0" i="1"/>
                        <m:t>(</m:t>
                      </m:r>
                      <m:r>
                        <a:rPr lang="en-US" i="1"/>
                        <m:t>𝐾</m:t>
                      </m:r>
                    </m:e>
                    <m:sub>
                      <m:r>
                        <a:rPr lang="en-US" i="1"/>
                        <m:t>𝑖</m:t>
                      </m:r>
                    </m:sub>
                  </m:sSub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b="0" i="1"/>
                        <m:t>+</m:t>
                      </m:r>
                      <m:r>
                        <a:rPr lang="en-US" i="1"/>
                        <m:t>𝑈</m:t>
                      </m:r>
                    </m:e>
                    <m:sub>
                      <m:r>
                        <a:rPr lang="en-US" i="1"/>
                        <m:t>𝑖</m:t>
                      </m:r>
                    </m:sub>
                  </m:sSub>
                  <m:r>
                    <a:rPr lang="en-US" b="0" i="1"/>
                    <m:t>)</m:t>
                  </m:r>
                </m:oMath>
              </a14:m>
              <a:r>
                <a:rPr lang="en-US" dirty="0"/>
                <a:t>=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b="0" i="1"/>
                        <m:t>𝐸</m:t>
                      </m:r>
                    </m:e>
                    <m:sub>
                      <m:r>
                        <a:rPr lang="en-US" b="0" i="1"/>
                        <m:t>𝑓</m:t>
                      </m:r>
                    </m:sub>
                  </m:sSub>
                  <m:r>
                    <a:rPr lang="en-US" b="0" i="1"/>
                    <m:t>−</m:t>
                  </m:r>
                  <m:sSub>
                    <m:sSubPr>
                      <m:ctrlPr>
                        <a:rPr lang="en-US" i="1"/>
                      </m:ctrlPr>
                    </m:sSubPr>
                    <m:e>
                      <m:r>
                        <a:rPr lang="en-US" b="0" i="1"/>
                        <m:t>𝐸</m:t>
                      </m:r>
                    </m:e>
                    <m:sub>
                      <m:r>
                        <a:rPr lang="en-US" i="1"/>
                        <m:t>𝑖</m:t>
                      </m:r>
                    </m:sub>
                  </m:sSub>
                </m:oMath>
              </a14:m>
              <a:endParaRPr lang="en-US" dirty="0"/>
            </a:p>
          </dgm:t>
        </dgm:pt>
      </mc:Choice>
      <mc:Fallback>
        <dgm:pt modelId="{34002834-DB29-4051-9404-05C8DFA0AE89}">
          <dgm:prSet/>
          <dgm:spPr/>
          <dgm:t>
            <a:bodyPr/>
            <a:lstStyle/>
            <a:p>
              <a:r>
                <a:rPr lang="en-US" i="0"/>
                <a:t>𝑊_𝑛𝑐=〖</a:t>
              </a:r>
              <a:r>
                <a:rPr lang="en-US" b="0" i="0"/>
                <a:t>(</a:t>
              </a:r>
              <a:r>
                <a:rPr lang="en-US" i="0"/>
                <a:t>𝐾〗_𝑓</a:t>
              </a:r>
              <a:r>
                <a:rPr lang="en-US" b="0" i="0"/>
                <a:t>+</a:t>
              </a:r>
              <a:r>
                <a:rPr lang="en-US" i="0"/>
                <a:t>𝑈_𝑓</a:t>
              </a:r>
              <a:r>
                <a:rPr lang="en-US" b="0" i="0"/>
                <a:t>)</a:t>
              </a:r>
              <a:r>
                <a:rPr lang="en-US" i="0"/>
                <a:t>−〖</a:t>
              </a:r>
              <a:r>
                <a:rPr lang="en-US" b="0" i="0"/>
                <a:t>(</a:t>
              </a:r>
              <a:r>
                <a:rPr lang="en-US" i="0"/>
                <a:t>𝐾〗_𝑖 〖</a:t>
              </a:r>
              <a:r>
                <a:rPr lang="en-US" b="0" i="0"/>
                <a:t>+</a:t>
              </a:r>
              <a:r>
                <a:rPr lang="en-US" i="0"/>
                <a:t>𝑈〗_𝑖</a:t>
              </a:r>
              <a:r>
                <a:rPr lang="en-US" b="0" i="0"/>
                <a:t>)</a:t>
              </a:r>
              <a:r>
                <a:rPr lang="en-US" dirty="0"/>
                <a:t>= </a:t>
              </a:r>
              <a:r>
                <a:rPr lang="en-US" b="0" i="0"/>
                <a:t>𝐸_𝑓−𝐸_</a:t>
              </a:r>
              <a:r>
                <a:rPr lang="en-US" i="0"/>
                <a:t>𝑖</a:t>
              </a:r>
              <a:endParaRPr lang="en-US" dirty="0"/>
            </a:p>
          </dgm:t>
        </dgm:pt>
      </mc:Fallback>
    </mc:AlternateContent>
    <dgm:pt modelId="{C267ED42-88EB-469D-8569-775156B0CEE9}" type="parTrans" cxnId="{DD6D3B37-40F9-4BF0-B0EF-8A4B79A20A18}">
      <dgm:prSet/>
      <dgm:spPr/>
      <dgm:t>
        <a:bodyPr/>
        <a:lstStyle/>
        <a:p>
          <a:endParaRPr lang="en-US"/>
        </a:p>
      </dgm:t>
    </dgm:pt>
    <dgm:pt modelId="{513EC508-C718-4FCE-A29C-818749BE98DE}" type="sibTrans" cxnId="{DD6D3B37-40F9-4BF0-B0EF-8A4B79A20A18}">
      <dgm:prSet/>
      <dgm:spPr/>
      <dgm:t>
        <a:bodyPr/>
        <a:lstStyle/>
        <a:p>
          <a:endParaRPr lang="en-US"/>
        </a:p>
      </dgm:t>
    </dgm:pt>
    <dgm:pt modelId="{5C4417F3-B30A-402F-AD25-7C4CA60CE48C}">
      <dgm:prSet/>
      <dgm:spPr/>
      <dgm:t>
        <a:bodyPr/>
        <a:lstStyle/>
        <a:p>
          <a:r>
            <a:rPr lang="en-US" dirty="0"/>
            <a:t>cannot be described with the potential energy function.</a:t>
          </a:r>
        </a:p>
      </dgm:t>
    </dgm:pt>
    <dgm:pt modelId="{3E4EA4EE-11FC-46A1-931D-F56608C2A2C5}" type="parTrans" cxnId="{1F662AA9-2C8F-4F0B-9663-C8E66056AB27}">
      <dgm:prSet/>
      <dgm:spPr/>
      <dgm:t>
        <a:bodyPr/>
        <a:lstStyle/>
        <a:p>
          <a:endParaRPr lang="en-US"/>
        </a:p>
      </dgm:t>
    </dgm:pt>
    <dgm:pt modelId="{CF549321-7FB0-47A0-8559-7B4B4192ED40}" type="sibTrans" cxnId="{1F662AA9-2C8F-4F0B-9663-C8E66056AB27}">
      <dgm:prSet/>
      <dgm:spPr/>
      <dgm:t>
        <a:bodyPr/>
        <a:lstStyle/>
        <a:p>
          <a:endParaRPr lang="en-US"/>
        </a:p>
      </dgm:t>
    </dgm:pt>
    <dgm:pt modelId="{EE464E04-5FCF-49B1-9B7E-4CB550896874}">
      <dgm:prSet/>
      <dgm:spPr/>
      <dgm:t>
        <a:bodyPr/>
        <a:lstStyle/>
        <a:p>
          <a:r>
            <a:rPr lang="en-US" dirty="0"/>
            <a:t>we can conclude that the non-conservative forces</a:t>
          </a:r>
        </a:p>
      </dgm:t>
    </dgm:pt>
    <dgm:pt modelId="{9E2EEB6C-B909-4B5D-A0BC-A31DB5C1E019}" type="parTrans" cxnId="{1DBA60D8-2151-467A-8325-60C07C48A9DF}">
      <dgm:prSet/>
      <dgm:spPr/>
      <dgm:t>
        <a:bodyPr/>
        <a:lstStyle/>
        <a:p>
          <a:endParaRPr lang="en-US"/>
        </a:p>
      </dgm:t>
    </dgm:pt>
    <dgm:pt modelId="{D47279A0-7210-4442-8311-50AF20BFF88B}" type="sibTrans" cxnId="{1DBA60D8-2151-467A-8325-60C07C48A9DF}">
      <dgm:prSet/>
      <dgm:spPr/>
      <dgm:t>
        <a:bodyPr/>
        <a:lstStyle/>
        <a:p>
          <a:endParaRPr lang="en-US"/>
        </a:p>
      </dgm:t>
    </dgm:pt>
    <dgm:pt modelId="{F80E526B-2E66-4838-A980-5C5EA7841148}">
      <dgm:prSet/>
      <dgm:spPr/>
      <dgm:t>
        <a:bodyPr/>
        <a:lstStyle/>
        <a:p>
          <a:r>
            <a:rPr lang="en-US" dirty="0"/>
            <a:t>do NOT conserve the total mechanical energy of the system E:</a:t>
          </a:r>
        </a:p>
      </dgm:t>
    </dgm:pt>
    <dgm:pt modelId="{E59343D8-F0A6-4707-A654-758B0A715D5B}" type="parTrans" cxnId="{32919214-ACCC-4005-8F77-4FB5D2A28B47}">
      <dgm:prSet/>
      <dgm:spPr/>
      <dgm:t>
        <a:bodyPr/>
        <a:lstStyle/>
        <a:p>
          <a:endParaRPr lang="en-US"/>
        </a:p>
      </dgm:t>
    </dgm:pt>
    <dgm:pt modelId="{630CEC04-0D72-44D6-8EEA-93F1CE59934E}" type="sibTrans" cxnId="{32919214-ACCC-4005-8F77-4FB5D2A28B47}">
      <dgm:prSet/>
      <dgm:spPr/>
      <dgm:t>
        <a:bodyPr/>
        <a:lstStyle/>
        <a:p>
          <a:endParaRPr lang="en-US"/>
        </a:p>
      </dgm:t>
    </dgm:pt>
    <dgm:pt modelId="{0376FE53-EC1F-499C-B1B0-C3657D8E987E}">
      <dgm:prSet/>
      <dgm:spPr/>
      <dgm:t>
        <a:bodyPr/>
        <a:lstStyle/>
        <a:p>
          <a:r>
            <a:rPr lang="en-US" dirty="0"/>
            <a:t>Result:</a:t>
          </a:r>
        </a:p>
      </dgm:t>
    </dgm:pt>
    <dgm:pt modelId="{A69BEAFB-CB3C-41D3-939D-B768018CABBC}" type="parTrans" cxnId="{D2E72C55-DEC4-45FE-AA74-90310B1F3D78}">
      <dgm:prSet/>
      <dgm:spPr/>
      <dgm:t>
        <a:bodyPr/>
        <a:lstStyle/>
        <a:p>
          <a:endParaRPr lang="en-US"/>
        </a:p>
      </dgm:t>
    </dgm:pt>
    <dgm:pt modelId="{16006D87-6CB3-4172-A778-8D2DF082FE04}" type="sibTrans" cxnId="{D2E72C55-DEC4-45FE-AA74-90310B1F3D78}">
      <dgm:prSet/>
      <dgm:spPr/>
      <dgm:t>
        <a:bodyPr/>
        <a:lstStyle/>
        <a:p>
          <a:endParaRPr lang="en-US"/>
        </a:p>
      </dgm:t>
    </dgm:pt>
    <dgm:pt modelId="{9A1CBEFD-2C7A-4197-8BBB-DBE1E896ACBE}" type="pres">
      <dgm:prSet presAssocID="{B6C957BE-185A-42B0-946B-6245959E64D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0C97CCF-F4BD-441A-81B0-1609C2A935A5}" type="pres">
      <dgm:prSet presAssocID="{83875AA2-E3E4-4CDB-BD51-78689E3EABE5}" presName="horFlow" presStyleCnt="0"/>
      <dgm:spPr/>
    </dgm:pt>
    <dgm:pt modelId="{1005C3F8-600F-4044-A781-19587C25602A}" type="pres">
      <dgm:prSet presAssocID="{83875AA2-E3E4-4CDB-BD51-78689E3EABE5}" presName="bigChev" presStyleLbl="node1" presStyleIdx="0" presStyleCnt="4"/>
      <dgm:spPr/>
    </dgm:pt>
    <dgm:pt modelId="{3B701653-B039-46F8-B953-209F8908EAEF}" type="pres">
      <dgm:prSet presAssocID="{3E4EA4EE-11FC-46A1-931D-F56608C2A2C5}" presName="parTrans" presStyleCnt="0"/>
      <dgm:spPr/>
    </dgm:pt>
    <dgm:pt modelId="{889B9925-3A2C-4FA0-BC65-EFC5874D6B1B}" type="pres">
      <dgm:prSet presAssocID="{5C4417F3-B30A-402F-AD25-7C4CA60CE48C}" presName="node" presStyleLbl="alignAccFollowNode1" presStyleIdx="0" presStyleCnt="6">
        <dgm:presLayoutVars>
          <dgm:bulletEnabled val="1"/>
        </dgm:presLayoutVars>
      </dgm:prSet>
      <dgm:spPr/>
    </dgm:pt>
    <dgm:pt modelId="{D3CD8BAF-481C-45EE-B80B-20AFD511FB02}" type="pres">
      <dgm:prSet presAssocID="{83875AA2-E3E4-4CDB-BD51-78689E3EABE5}" presName="vSp" presStyleCnt="0"/>
      <dgm:spPr/>
    </dgm:pt>
    <dgm:pt modelId="{84BE5E94-DD5A-4337-A78C-9861417E01E1}" type="pres">
      <dgm:prSet presAssocID="{3AEC0ABF-5949-47CB-A365-EE0A5A6A9DC0}" presName="horFlow" presStyleCnt="0"/>
      <dgm:spPr/>
    </dgm:pt>
    <dgm:pt modelId="{2E8D2467-49F1-4233-B477-C61D8A589473}" type="pres">
      <dgm:prSet presAssocID="{3AEC0ABF-5949-47CB-A365-EE0A5A6A9DC0}" presName="bigChev" presStyleLbl="node1" presStyleIdx="1" presStyleCnt="4"/>
      <dgm:spPr/>
    </dgm:pt>
    <dgm:pt modelId="{6FFCFBCC-107B-4DF1-B484-2CE50DC8AD99}" type="pres">
      <dgm:prSet presAssocID="{9E2EEB6C-B909-4B5D-A0BC-A31DB5C1E019}" presName="parTrans" presStyleCnt="0"/>
      <dgm:spPr/>
    </dgm:pt>
    <dgm:pt modelId="{40EF5BC7-5B5B-416D-9F9C-8242E0CE8A54}" type="pres">
      <dgm:prSet presAssocID="{EE464E04-5FCF-49B1-9B7E-4CB550896874}" presName="node" presStyleLbl="alignAccFollowNode1" presStyleIdx="1" presStyleCnt="6">
        <dgm:presLayoutVars>
          <dgm:bulletEnabled val="1"/>
        </dgm:presLayoutVars>
      </dgm:prSet>
      <dgm:spPr/>
    </dgm:pt>
    <dgm:pt modelId="{F040CC99-B141-4E44-BE1B-60A5D3BAAA70}" type="pres">
      <dgm:prSet presAssocID="{D47279A0-7210-4442-8311-50AF20BFF88B}" presName="sibTrans" presStyleCnt="0"/>
      <dgm:spPr/>
    </dgm:pt>
    <dgm:pt modelId="{CCEBED8D-1DAF-48EF-8405-BB76AEA4990F}" type="pres">
      <dgm:prSet presAssocID="{F80E526B-2E66-4838-A980-5C5EA7841148}" presName="node" presStyleLbl="alignAccFollowNode1" presStyleIdx="2" presStyleCnt="6">
        <dgm:presLayoutVars>
          <dgm:bulletEnabled val="1"/>
        </dgm:presLayoutVars>
      </dgm:prSet>
      <dgm:spPr/>
    </dgm:pt>
    <dgm:pt modelId="{A7FD5F37-15D0-487D-8199-C60F00897B9B}" type="pres">
      <dgm:prSet presAssocID="{3AEC0ABF-5949-47CB-A365-EE0A5A6A9DC0}" presName="vSp" presStyleCnt="0"/>
      <dgm:spPr/>
    </dgm:pt>
    <dgm:pt modelId="{C2F82D00-3A15-4E8F-9F42-33EE2B8FA589}" type="pres">
      <dgm:prSet presAssocID="{83B12EE2-AA85-459D-8A7F-084B7B05E61E}" presName="horFlow" presStyleCnt="0"/>
      <dgm:spPr/>
    </dgm:pt>
    <dgm:pt modelId="{858F1B4C-2872-4508-A576-E91D8821C0BE}" type="pres">
      <dgm:prSet presAssocID="{83B12EE2-AA85-459D-8A7F-084B7B05E61E}" presName="bigChev" presStyleLbl="node1" presStyleIdx="2" presStyleCnt="4"/>
      <dgm:spPr/>
    </dgm:pt>
    <dgm:pt modelId="{C00C9757-3425-4C66-9081-7BBC5D87E763}" type="pres">
      <dgm:prSet presAssocID="{5C2EB6FA-962C-41D9-8A61-F10C0849F07F}" presName="parTrans" presStyleCnt="0"/>
      <dgm:spPr/>
    </dgm:pt>
    <dgm:pt modelId="{A959B067-58E4-4C91-B0FA-6E14AABF0E7A}" type="pres">
      <dgm:prSet presAssocID="{634BB49F-A36B-45C4-8963-AAF3743D7B5D}" presName="node" presStyleLbl="alignAccFollowNode1" presStyleIdx="3" presStyleCnt="6">
        <dgm:presLayoutVars>
          <dgm:bulletEnabled val="1"/>
        </dgm:presLayoutVars>
      </dgm:prSet>
      <dgm:spPr/>
    </dgm:pt>
    <dgm:pt modelId="{8537AA83-E174-4E05-917B-EFE5B499E3EC}" type="pres">
      <dgm:prSet presAssocID="{5CB9C476-07FF-4C4B-A63B-6B937B0B975A}" presName="sibTrans" presStyleCnt="0"/>
      <dgm:spPr/>
    </dgm:pt>
    <dgm:pt modelId="{DB5A1391-87AF-4FA3-AD7A-83069C5E115F}" type="pres">
      <dgm:prSet presAssocID="{1FD264A2-7865-44F2-8C20-DB08F4D6C896}" presName="node" presStyleLbl="alignAccFollowNode1" presStyleIdx="4" presStyleCnt="6">
        <dgm:presLayoutVars>
          <dgm:bulletEnabled val="1"/>
        </dgm:presLayoutVars>
      </dgm:prSet>
      <dgm:spPr/>
    </dgm:pt>
    <dgm:pt modelId="{730F3BEE-AF38-4D41-BFC8-FA0EA6E478E2}" type="pres">
      <dgm:prSet presAssocID="{83B12EE2-AA85-459D-8A7F-084B7B05E61E}" presName="vSp" presStyleCnt="0"/>
      <dgm:spPr/>
    </dgm:pt>
    <dgm:pt modelId="{C8121C51-E795-4CCB-AEB5-23FADE931650}" type="pres">
      <dgm:prSet presAssocID="{0376FE53-EC1F-499C-B1B0-C3657D8E987E}" presName="horFlow" presStyleCnt="0"/>
      <dgm:spPr/>
    </dgm:pt>
    <dgm:pt modelId="{5A48C3AA-1395-4EED-BE23-B66B8D1A2F45}" type="pres">
      <dgm:prSet presAssocID="{0376FE53-EC1F-499C-B1B0-C3657D8E987E}" presName="bigChev" presStyleLbl="node1" presStyleIdx="3" presStyleCnt="4"/>
      <dgm:spPr/>
    </dgm:pt>
    <dgm:pt modelId="{BA2FE0D9-0B78-426B-88D1-5A7F0429E8DA}" type="pres">
      <dgm:prSet presAssocID="{C267ED42-88EB-469D-8569-775156B0CEE9}" presName="parTrans" presStyleCnt="0"/>
      <dgm:spPr/>
    </dgm:pt>
    <dgm:pt modelId="{C761462E-B7D0-46B2-B23F-B6671419CE6E}" type="pres">
      <dgm:prSet presAssocID="{34002834-DB29-4051-9404-05C8DFA0AE89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C3B5FD04-0C8E-4664-89C7-D4A21DC19476}" type="presOf" srcId="{B6C957BE-185A-42B0-946B-6245959E64D8}" destId="{9A1CBEFD-2C7A-4197-8BBB-DBE1E896ACBE}" srcOrd="0" destOrd="0" presId="urn:microsoft.com/office/officeart/2005/8/layout/lProcess3"/>
    <dgm:cxn modelId="{32919214-ACCC-4005-8F77-4FB5D2A28B47}" srcId="{3AEC0ABF-5949-47CB-A365-EE0A5A6A9DC0}" destId="{F80E526B-2E66-4838-A980-5C5EA7841148}" srcOrd="1" destOrd="0" parTransId="{E59343D8-F0A6-4707-A654-758B0A715D5B}" sibTransId="{630CEC04-0D72-44D6-8EEA-93F1CE59934E}"/>
    <dgm:cxn modelId="{9157CB1A-FB7D-463C-A324-FAF5C0848A3F}" type="presOf" srcId="{83875AA2-E3E4-4CDB-BD51-78689E3EABE5}" destId="{1005C3F8-600F-4044-A781-19587C25602A}" srcOrd="0" destOrd="0" presId="urn:microsoft.com/office/officeart/2005/8/layout/lProcess3"/>
    <dgm:cxn modelId="{A5460E1E-65EA-4264-B85F-35FF5516A019}" type="presOf" srcId="{34002834-DB29-4051-9404-05C8DFA0AE89}" destId="{C761462E-B7D0-46B2-B23F-B6671419CE6E}" srcOrd="0" destOrd="0" presId="urn:microsoft.com/office/officeart/2005/8/layout/lProcess3"/>
    <dgm:cxn modelId="{DD6D3B37-40F9-4BF0-B0EF-8A4B79A20A18}" srcId="{0376FE53-EC1F-499C-B1B0-C3657D8E987E}" destId="{34002834-DB29-4051-9404-05C8DFA0AE89}" srcOrd="0" destOrd="0" parTransId="{C267ED42-88EB-469D-8569-775156B0CEE9}" sibTransId="{513EC508-C718-4FCE-A29C-818749BE98DE}"/>
    <dgm:cxn modelId="{7C938A67-1B77-4012-A7E9-45D61618747B}" type="presOf" srcId="{83B12EE2-AA85-459D-8A7F-084B7B05E61E}" destId="{858F1B4C-2872-4508-A576-E91D8821C0BE}" srcOrd="0" destOrd="0" presId="urn:microsoft.com/office/officeart/2005/8/layout/lProcess3"/>
    <dgm:cxn modelId="{09AB9348-1EBB-4B31-B47F-A795695D9853}" type="presOf" srcId="{F80E526B-2E66-4838-A980-5C5EA7841148}" destId="{CCEBED8D-1DAF-48EF-8405-BB76AEA4990F}" srcOrd="0" destOrd="0" presId="urn:microsoft.com/office/officeart/2005/8/layout/lProcess3"/>
    <dgm:cxn modelId="{82663E6A-283F-46F8-8994-FF1972926280}" type="presOf" srcId="{EE464E04-5FCF-49B1-9B7E-4CB550896874}" destId="{40EF5BC7-5B5B-416D-9F9C-8242E0CE8A54}" srcOrd="0" destOrd="0" presId="urn:microsoft.com/office/officeart/2005/8/layout/lProcess3"/>
    <dgm:cxn modelId="{9335494E-E823-4203-AD75-DA80E066AB9C}" type="presOf" srcId="{634BB49F-A36B-45C4-8963-AAF3743D7B5D}" destId="{A959B067-58E4-4C91-B0FA-6E14AABF0E7A}" srcOrd="0" destOrd="0" presId="urn:microsoft.com/office/officeart/2005/8/layout/lProcess3"/>
    <dgm:cxn modelId="{A0A3F453-5AC1-404F-A0E4-84EB8FA1BB01}" srcId="{B6C957BE-185A-42B0-946B-6245959E64D8}" destId="{83B12EE2-AA85-459D-8A7F-084B7B05E61E}" srcOrd="2" destOrd="0" parTransId="{51B8AAF2-B7C8-48D6-92A7-285A5A30992A}" sibTransId="{7FC2E308-4262-45CD-B6BD-E3D1939215AA}"/>
    <dgm:cxn modelId="{D2E72C55-DEC4-45FE-AA74-90310B1F3D78}" srcId="{B6C957BE-185A-42B0-946B-6245959E64D8}" destId="{0376FE53-EC1F-499C-B1B0-C3657D8E987E}" srcOrd="3" destOrd="0" parTransId="{A69BEAFB-CB3C-41D3-939D-B768018CABBC}" sibTransId="{16006D87-6CB3-4172-A778-8D2DF082FE04}"/>
    <dgm:cxn modelId="{ACDD7983-E3B6-43A8-A304-E63568A5B1B0}" type="presOf" srcId="{3AEC0ABF-5949-47CB-A365-EE0A5A6A9DC0}" destId="{2E8D2467-49F1-4233-B477-C61D8A589473}" srcOrd="0" destOrd="0" presId="urn:microsoft.com/office/officeart/2005/8/layout/lProcess3"/>
    <dgm:cxn modelId="{FCFA2987-C373-4FF0-A16C-ADFFB009FE58}" srcId="{B6C957BE-185A-42B0-946B-6245959E64D8}" destId="{3AEC0ABF-5949-47CB-A365-EE0A5A6A9DC0}" srcOrd="1" destOrd="0" parTransId="{5E3E4EEF-7626-472D-AA9A-1C2A7DADF76D}" sibTransId="{C793630A-D705-432F-9BC7-46AEF52FED92}"/>
    <dgm:cxn modelId="{843A518E-F309-452F-8FDA-C4C488F779DB}" type="presOf" srcId="{1FD264A2-7865-44F2-8C20-DB08F4D6C896}" destId="{DB5A1391-87AF-4FA3-AD7A-83069C5E115F}" srcOrd="0" destOrd="0" presId="urn:microsoft.com/office/officeart/2005/8/layout/lProcess3"/>
    <dgm:cxn modelId="{9B29ED97-4CB6-4130-A4C7-D8F12319DCCC}" srcId="{B6C957BE-185A-42B0-946B-6245959E64D8}" destId="{83875AA2-E3E4-4CDB-BD51-78689E3EABE5}" srcOrd="0" destOrd="0" parTransId="{8137C4C7-66CE-42C5-BCDC-4510844659E9}" sibTransId="{4A69B4CB-2FD8-48B7-953A-41EC63FEC6CA}"/>
    <dgm:cxn modelId="{CB7F0BA3-9C52-411E-9016-A3E78397AFC6}" type="presOf" srcId="{0376FE53-EC1F-499C-B1B0-C3657D8E987E}" destId="{5A48C3AA-1395-4EED-BE23-B66B8D1A2F45}" srcOrd="0" destOrd="0" presId="urn:microsoft.com/office/officeart/2005/8/layout/lProcess3"/>
    <dgm:cxn modelId="{1F662AA9-2C8F-4F0B-9663-C8E66056AB27}" srcId="{83875AA2-E3E4-4CDB-BD51-78689E3EABE5}" destId="{5C4417F3-B30A-402F-AD25-7C4CA60CE48C}" srcOrd="0" destOrd="0" parTransId="{3E4EA4EE-11FC-46A1-931D-F56608C2A2C5}" sibTransId="{CF549321-7FB0-47A0-8559-7B4B4192ED40}"/>
    <dgm:cxn modelId="{DD9522CC-3E80-406C-A347-86E55BEDF445}" srcId="{83B12EE2-AA85-459D-8A7F-084B7B05E61E}" destId="{634BB49F-A36B-45C4-8963-AAF3743D7B5D}" srcOrd="0" destOrd="0" parTransId="{5C2EB6FA-962C-41D9-8A61-F10C0849F07F}" sibTransId="{5CB9C476-07FF-4C4B-A63B-6B937B0B975A}"/>
    <dgm:cxn modelId="{1DBA60D8-2151-467A-8325-60C07C48A9DF}" srcId="{3AEC0ABF-5949-47CB-A365-EE0A5A6A9DC0}" destId="{EE464E04-5FCF-49B1-9B7E-4CB550896874}" srcOrd="0" destOrd="0" parTransId="{9E2EEB6C-B909-4B5D-A0BC-A31DB5C1E019}" sibTransId="{D47279A0-7210-4442-8311-50AF20BFF88B}"/>
    <dgm:cxn modelId="{5C3822E7-7552-4616-A408-8BE570A4EDB8}" srcId="{83B12EE2-AA85-459D-8A7F-084B7B05E61E}" destId="{1FD264A2-7865-44F2-8C20-DB08F4D6C896}" srcOrd="1" destOrd="0" parTransId="{35D69108-C5F0-4EE4-8AA4-6CE6447E31CC}" sibTransId="{4B2A3873-8BCF-48D3-A093-9AD7153C4DCF}"/>
    <dgm:cxn modelId="{DED6E0F9-6727-49AA-9924-27EEB7BA09BF}" type="presOf" srcId="{5C4417F3-B30A-402F-AD25-7C4CA60CE48C}" destId="{889B9925-3A2C-4FA0-BC65-EFC5874D6B1B}" srcOrd="0" destOrd="0" presId="urn:microsoft.com/office/officeart/2005/8/layout/lProcess3"/>
    <dgm:cxn modelId="{6169D6B7-5F17-45B7-A973-44DCAB8A2EE5}" type="presParOf" srcId="{9A1CBEFD-2C7A-4197-8BBB-DBE1E896ACBE}" destId="{10C97CCF-F4BD-441A-81B0-1609C2A935A5}" srcOrd="0" destOrd="0" presId="urn:microsoft.com/office/officeart/2005/8/layout/lProcess3"/>
    <dgm:cxn modelId="{F42EA35A-2E9F-42E5-9D9E-8F7A37AF6AD8}" type="presParOf" srcId="{10C97CCF-F4BD-441A-81B0-1609C2A935A5}" destId="{1005C3F8-600F-4044-A781-19587C25602A}" srcOrd="0" destOrd="0" presId="urn:microsoft.com/office/officeart/2005/8/layout/lProcess3"/>
    <dgm:cxn modelId="{0DCC7731-140C-4F75-B2DB-70CE7A71FA8A}" type="presParOf" srcId="{10C97CCF-F4BD-441A-81B0-1609C2A935A5}" destId="{3B701653-B039-46F8-B953-209F8908EAEF}" srcOrd="1" destOrd="0" presId="urn:microsoft.com/office/officeart/2005/8/layout/lProcess3"/>
    <dgm:cxn modelId="{C6EC6398-091D-4068-B851-03072AF08BAE}" type="presParOf" srcId="{10C97CCF-F4BD-441A-81B0-1609C2A935A5}" destId="{889B9925-3A2C-4FA0-BC65-EFC5874D6B1B}" srcOrd="2" destOrd="0" presId="urn:microsoft.com/office/officeart/2005/8/layout/lProcess3"/>
    <dgm:cxn modelId="{9B13F6E2-4004-4BD1-9349-83D31FEBD7F1}" type="presParOf" srcId="{9A1CBEFD-2C7A-4197-8BBB-DBE1E896ACBE}" destId="{D3CD8BAF-481C-45EE-B80B-20AFD511FB02}" srcOrd="1" destOrd="0" presId="urn:microsoft.com/office/officeart/2005/8/layout/lProcess3"/>
    <dgm:cxn modelId="{F0177077-3D0C-400A-B2F3-03A5B1EB2245}" type="presParOf" srcId="{9A1CBEFD-2C7A-4197-8BBB-DBE1E896ACBE}" destId="{84BE5E94-DD5A-4337-A78C-9861417E01E1}" srcOrd="2" destOrd="0" presId="urn:microsoft.com/office/officeart/2005/8/layout/lProcess3"/>
    <dgm:cxn modelId="{68718A44-EFB0-4A28-9EA8-F6D8950226D6}" type="presParOf" srcId="{84BE5E94-DD5A-4337-A78C-9861417E01E1}" destId="{2E8D2467-49F1-4233-B477-C61D8A589473}" srcOrd="0" destOrd="0" presId="urn:microsoft.com/office/officeart/2005/8/layout/lProcess3"/>
    <dgm:cxn modelId="{73947F16-3C4D-48FF-A561-0DD53C7124AF}" type="presParOf" srcId="{84BE5E94-DD5A-4337-A78C-9861417E01E1}" destId="{6FFCFBCC-107B-4DF1-B484-2CE50DC8AD99}" srcOrd="1" destOrd="0" presId="urn:microsoft.com/office/officeart/2005/8/layout/lProcess3"/>
    <dgm:cxn modelId="{7C913E25-9385-4D25-B7E6-94522FCC8E18}" type="presParOf" srcId="{84BE5E94-DD5A-4337-A78C-9861417E01E1}" destId="{40EF5BC7-5B5B-416D-9F9C-8242E0CE8A54}" srcOrd="2" destOrd="0" presId="urn:microsoft.com/office/officeart/2005/8/layout/lProcess3"/>
    <dgm:cxn modelId="{3BA70933-4592-4BE0-B79C-A24BCF1DEB5F}" type="presParOf" srcId="{84BE5E94-DD5A-4337-A78C-9861417E01E1}" destId="{F040CC99-B141-4E44-BE1B-60A5D3BAAA70}" srcOrd="3" destOrd="0" presId="urn:microsoft.com/office/officeart/2005/8/layout/lProcess3"/>
    <dgm:cxn modelId="{7FC76F8B-F6C2-460D-A35B-9B7806B4BC22}" type="presParOf" srcId="{84BE5E94-DD5A-4337-A78C-9861417E01E1}" destId="{CCEBED8D-1DAF-48EF-8405-BB76AEA4990F}" srcOrd="4" destOrd="0" presId="urn:microsoft.com/office/officeart/2005/8/layout/lProcess3"/>
    <dgm:cxn modelId="{291AB682-4EDB-49BB-8BC1-A033A1F6A014}" type="presParOf" srcId="{9A1CBEFD-2C7A-4197-8BBB-DBE1E896ACBE}" destId="{A7FD5F37-15D0-487D-8199-C60F00897B9B}" srcOrd="3" destOrd="0" presId="urn:microsoft.com/office/officeart/2005/8/layout/lProcess3"/>
    <dgm:cxn modelId="{EB2279EC-6893-4326-B90B-8A887A887FB4}" type="presParOf" srcId="{9A1CBEFD-2C7A-4197-8BBB-DBE1E896ACBE}" destId="{C2F82D00-3A15-4E8F-9F42-33EE2B8FA589}" srcOrd="4" destOrd="0" presId="urn:microsoft.com/office/officeart/2005/8/layout/lProcess3"/>
    <dgm:cxn modelId="{1025F07A-A138-4B46-8C0B-B401AA81D7D9}" type="presParOf" srcId="{C2F82D00-3A15-4E8F-9F42-33EE2B8FA589}" destId="{858F1B4C-2872-4508-A576-E91D8821C0BE}" srcOrd="0" destOrd="0" presId="urn:microsoft.com/office/officeart/2005/8/layout/lProcess3"/>
    <dgm:cxn modelId="{BAA1E7FE-822E-4B81-882A-148048407658}" type="presParOf" srcId="{C2F82D00-3A15-4E8F-9F42-33EE2B8FA589}" destId="{C00C9757-3425-4C66-9081-7BBC5D87E763}" srcOrd="1" destOrd="0" presId="urn:microsoft.com/office/officeart/2005/8/layout/lProcess3"/>
    <dgm:cxn modelId="{C1337098-2B56-4E0D-BBF2-903B80925CA5}" type="presParOf" srcId="{C2F82D00-3A15-4E8F-9F42-33EE2B8FA589}" destId="{A959B067-58E4-4C91-B0FA-6E14AABF0E7A}" srcOrd="2" destOrd="0" presId="urn:microsoft.com/office/officeart/2005/8/layout/lProcess3"/>
    <dgm:cxn modelId="{4F8AAB6F-48FF-466A-A9F4-25AA51C7BB3E}" type="presParOf" srcId="{C2F82D00-3A15-4E8F-9F42-33EE2B8FA589}" destId="{8537AA83-E174-4E05-917B-EFE5B499E3EC}" srcOrd="3" destOrd="0" presId="urn:microsoft.com/office/officeart/2005/8/layout/lProcess3"/>
    <dgm:cxn modelId="{2AF35FA2-8457-492A-8C2A-2E6D0248C3B8}" type="presParOf" srcId="{C2F82D00-3A15-4E8F-9F42-33EE2B8FA589}" destId="{DB5A1391-87AF-4FA3-AD7A-83069C5E115F}" srcOrd="4" destOrd="0" presId="urn:microsoft.com/office/officeart/2005/8/layout/lProcess3"/>
    <dgm:cxn modelId="{8FF7AE66-EDC2-42E3-943C-4E39C2A7EC9B}" type="presParOf" srcId="{9A1CBEFD-2C7A-4197-8BBB-DBE1E896ACBE}" destId="{730F3BEE-AF38-4D41-BFC8-FA0EA6E478E2}" srcOrd="5" destOrd="0" presId="urn:microsoft.com/office/officeart/2005/8/layout/lProcess3"/>
    <dgm:cxn modelId="{25D6D161-5439-4161-AAC5-A9F5B3C671FE}" type="presParOf" srcId="{9A1CBEFD-2C7A-4197-8BBB-DBE1E896ACBE}" destId="{C8121C51-E795-4CCB-AEB5-23FADE931650}" srcOrd="6" destOrd="0" presId="urn:microsoft.com/office/officeart/2005/8/layout/lProcess3"/>
    <dgm:cxn modelId="{7DF1712B-52BE-4531-80D2-BD0F1DA4CD95}" type="presParOf" srcId="{C8121C51-E795-4CCB-AEB5-23FADE931650}" destId="{5A48C3AA-1395-4EED-BE23-B66B8D1A2F45}" srcOrd="0" destOrd="0" presId="urn:microsoft.com/office/officeart/2005/8/layout/lProcess3"/>
    <dgm:cxn modelId="{68FE18C9-D868-4F0D-B8AF-B2EB6E6B5FED}" type="presParOf" srcId="{C8121C51-E795-4CCB-AEB5-23FADE931650}" destId="{BA2FE0D9-0B78-426B-88D1-5A7F0429E8DA}" srcOrd="1" destOrd="0" presId="urn:microsoft.com/office/officeart/2005/8/layout/lProcess3"/>
    <dgm:cxn modelId="{C1D7DB55-1EAA-40AC-93A3-2026B6732295}" type="presParOf" srcId="{C8121C51-E795-4CCB-AEB5-23FADE931650}" destId="{C761462E-B7D0-46B2-B23F-B6671419CE6E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6C957BE-185A-42B0-946B-6245959E64D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875AA2-E3E4-4CDB-BD51-78689E3EABE5}">
      <dgm:prSet/>
      <dgm:spPr/>
      <dgm:t>
        <a:bodyPr/>
        <a:lstStyle/>
        <a:p>
          <a:r>
            <a:rPr lang="en-US" dirty="0"/>
            <a:t>Work done by a non-conservative force</a:t>
          </a:r>
        </a:p>
      </dgm:t>
    </dgm:pt>
    <dgm:pt modelId="{8137C4C7-66CE-42C5-BCDC-4510844659E9}" type="parTrans" cxnId="{9B29ED97-4CB6-4130-A4C7-D8F12319DCCC}">
      <dgm:prSet/>
      <dgm:spPr/>
      <dgm:t>
        <a:bodyPr/>
        <a:lstStyle/>
        <a:p>
          <a:endParaRPr lang="en-US"/>
        </a:p>
      </dgm:t>
    </dgm:pt>
    <dgm:pt modelId="{4A69B4CB-2FD8-48B7-953A-41EC63FEC6CA}" type="sibTrans" cxnId="{9B29ED97-4CB6-4130-A4C7-D8F12319DCCC}">
      <dgm:prSet/>
      <dgm:spPr/>
      <dgm:t>
        <a:bodyPr/>
        <a:lstStyle/>
        <a:p>
          <a:endParaRPr lang="en-US"/>
        </a:p>
      </dgm:t>
    </dgm:pt>
    <dgm:pt modelId="{3AEC0ABF-5949-47CB-A365-EE0A5A6A9DC0}">
      <dgm:prSet/>
      <dgm:spPr/>
      <dgm:t>
        <a:bodyPr/>
        <a:lstStyle/>
        <a:p>
          <a:r>
            <a:rPr lang="en-US" dirty="0"/>
            <a:t>Applying the work-kinetic theorem</a:t>
          </a:r>
        </a:p>
      </dgm:t>
    </dgm:pt>
    <dgm:pt modelId="{5E3E4EEF-7626-472D-AA9A-1C2A7DADF76D}" type="parTrans" cxnId="{FCFA2987-C373-4FF0-A16C-ADFFB009FE58}">
      <dgm:prSet/>
      <dgm:spPr/>
      <dgm:t>
        <a:bodyPr/>
        <a:lstStyle/>
        <a:p>
          <a:endParaRPr lang="en-US"/>
        </a:p>
      </dgm:t>
    </dgm:pt>
    <dgm:pt modelId="{C793630A-D705-432F-9BC7-46AEF52FED92}" type="sibTrans" cxnId="{FCFA2987-C373-4FF0-A16C-ADFFB009FE58}">
      <dgm:prSet/>
      <dgm:spPr/>
      <dgm:t>
        <a:bodyPr/>
        <a:lstStyle/>
        <a:p>
          <a:endParaRPr lang="en-US"/>
        </a:p>
      </dgm:t>
    </dgm:pt>
    <dgm:pt modelId="{83B12EE2-AA85-459D-8A7F-084B7B05E61E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1B8AAF2-B7C8-48D6-92A7-285A5A30992A}" type="parTrans" cxnId="{A0A3F453-5AC1-404F-A0E4-84EB8FA1BB01}">
      <dgm:prSet/>
      <dgm:spPr/>
      <dgm:t>
        <a:bodyPr/>
        <a:lstStyle/>
        <a:p>
          <a:endParaRPr lang="en-US"/>
        </a:p>
      </dgm:t>
    </dgm:pt>
    <dgm:pt modelId="{7FC2E308-4262-45CD-B6BD-E3D1939215AA}" type="sibTrans" cxnId="{A0A3F453-5AC1-404F-A0E4-84EB8FA1BB01}">
      <dgm:prSet/>
      <dgm:spPr/>
      <dgm:t>
        <a:bodyPr/>
        <a:lstStyle/>
        <a:p>
          <a:endParaRPr lang="en-US"/>
        </a:p>
      </dgm:t>
    </dgm:pt>
    <dgm:pt modelId="{634BB49F-A36B-45C4-8963-AAF3743D7B5D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C2EB6FA-962C-41D9-8A61-F10C0849F07F}" type="parTrans" cxnId="{DD9522CC-3E80-406C-A347-86E55BEDF445}">
      <dgm:prSet/>
      <dgm:spPr/>
      <dgm:t>
        <a:bodyPr/>
        <a:lstStyle/>
        <a:p>
          <a:endParaRPr lang="en-US"/>
        </a:p>
      </dgm:t>
    </dgm:pt>
    <dgm:pt modelId="{5CB9C476-07FF-4C4B-A63B-6B937B0B975A}" type="sibTrans" cxnId="{DD9522CC-3E80-406C-A347-86E55BEDF445}">
      <dgm:prSet/>
      <dgm:spPr/>
      <dgm:t>
        <a:bodyPr/>
        <a:lstStyle/>
        <a:p>
          <a:endParaRPr lang="en-US"/>
        </a:p>
      </dgm:t>
    </dgm:pt>
    <dgm:pt modelId="{1FD264A2-7865-44F2-8C20-DB08F4D6C896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35D69108-C5F0-4EE4-8AA4-6CE6447E31CC}" type="parTrans" cxnId="{5C3822E7-7552-4616-A408-8BE570A4EDB8}">
      <dgm:prSet/>
      <dgm:spPr/>
      <dgm:t>
        <a:bodyPr/>
        <a:lstStyle/>
        <a:p>
          <a:endParaRPr lang="en-US"/>
        </a:p>
      </dgm:t>
    </dgm:pt>
    <dgm:pt modelId="{4B2A3873-8BCF-48D3-A093-9AD7153C4DCF}" type="sibTrans" cxnId="{5C3822E7-7552-4616-A408-8BE570A4EDB8}">
      <dgm:prSet/>
      <dgm:spPr/>
      <dgm:t>
        <a:bodyPr/>
        <a:lstStyle/>
        <a:p>
          <a:endParaRPr lang="en-US"/>
        </a:p>
      </dgm:t>
    </dgm:pt>
    <dgm:pt modelId="{34002834-DB29-4051-9404-05C8DFA0AE89}">
      <dgm:prSet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267ED42-88EB-469D-8569-775156B0CEE9}" type="parTrans" cxnId="{DD6D3B37-40F9-4BF0-B0EF-8A4B79A20A18}">
      <dgm:prSet/>
      <dgm:spPr/>
      <dgm:t>
        <a:bodyPr/>
        <a:lstStyle/>
        <a:p>
          <a:endParaRPr lang="en-US"/>
        </a:p>
      </dgm:t>
    </dgm:pt>
    <dgm:pt modelId="{513EC508-C718-4FCE-A29C-818749BE98DE}" type="sibTrans" cxnId="{DD6D3B37-40F9-4BF0-B0EF-8A4B79A20A18}">
      <dgm:prSet/>
      <dgm:spPr/>
      <dgm:t>
        <a:bodyPr/>
        <a:lstStyle/>
        <a:p>
          <a:endParaRPr lang="en-US"/>
        </a:p>
      </dgm:t>
    </dgm:pt>
    <dgm:pt modelId="{5C4417F3-B30A-402F-AD25-7C4CA60CE48C}">
      <dgm:prSet/>
      <dgm:spPr/>
      <dgm:t>
        <a:bodyPr/>
        <a:lstStyle/>
        <a:p>
          <a:r>
            <a:rPr lang="en-US" dirty="0"/>
            <a:t>cannot be described with the potential energy function.</a:t>
          </a:r>
        </a:p>
      </dgm:t>
    </dgm:pt>
    <dgm:pt modelId="{3E4EA4EE-11FC-46A1-931D-F56608C2A2C5}" type="parTrans" cxnId="{1F662AA9-2C8F-4F0B-9663-C8E66056AB27}">
      <dgm:prSet/>
      <dgm:spPr/>
      <dgm:t>
        <a:bodyPr/>
        <a:lstStyle/>
        <a:p>
          <a:endParaRPr lang="en-US"/>
        </a:p>
      </dgm:t>
    </dgm:pt>
    <dgm:pt modelId="{CF549321-7FB0-47A0-8559-7B4B4192ED40}" type="sibTrans" cxnId="{1F662AA9-2C8F-4F0B-9663-C8E66056AB27}">
      <dgm:prSet/>
      <dgm:spPr/>
      <dgm:t>
        <a:bodyPr/>
        <a:lstStyle/>
        <a:p>
          <a:endParaRPr lang="en-US"/>
        </a:p>
      </dgm:t>
    </dgm:pt>
    <dgm:pt modelId="{EE464E04-5FCF-49B1-9B7E-4CB550896874}">
      <dgm:prSet/>
      <dgm:spPr/>
      <dgm:t>
        <a:bodyPr/>
        <a:lstStyle/>
        <a:p>
          <a:r>
            <a:rPr lang="en-US" dirty="0"/>
            <a:t>we can conclude that the non-conservative forces</a:t>
          </a:r>
        </a:p>
      </dgm:t>
    </dgm:pt>
    <dgm:pt modelId="{9E2EEB6C-B909-4B5D-A0BC-A31DB5C1E019}" type="parTrans" cxnId="{1DBA60D8-2151-467A-8325-60C07C48A9DF}">
      <dgm:prSet/>
      <dgm:spPr/>
      <dgm:t>
        <a:bodyPr/>
        <a:lstStyle/>
        <a:p>
          <a:endParaRPr lang="en-US"/>
        </a:p>
      </dgm:t>
    </dgm:pt>
    <dgm:pt modelId="{D47279A0-7210-4442-8311-50AF20BFF88B}" type="sibTrans" cxnId="{1DBA60D8-2151-467A-8325-60C07C48A9DF}">
      <dgm:prSet/>
      <dgm:spPr/>
      <dgm:t>
        <a:bodyPr/>
        <a:lstStyle/>
        <a:p>
          <a:endParaRPr lang="en-US"/>
        </a:p>
      </dgm:t>
    </dgm:pt>
    <dgm:pt modelId="{F80E526B-2E66-4838-A980-5C5EA7841148}">
      <dgm:prSet/>
      <dgm:spPr/>
      <dgm:t>
        <a:bodyPr/>
        <a:lstStyle/>
        <a:p>
          <a:r>
            <a:rPr lang="en-US" dirty="0"/>
            <a:t>do NOT conserve the total mechanical energy of the system E:</a:t>
          </a:r>
        </a:p>
      </dgm:t>
    </dgm:pt>
    <dgm:pt modelId="{E59343D8-F0A6-4707-A654-758B0A715D5B}" type="parTrans" cxnId="{32919214-ACCC-4005-8F77-4FB5D2A28B47}">
      <dgm:prSet/>
      <dgm:spPr/>
      <dgm:t>
        <a:bodyPr/>
        <a:lstStyle/>
        <a:p>
          <a:endParaRPr lang="en-US"/>
        </a:p>
      </dgm:t>
    </dgm:pt>
    <dgm:pt modelId="{630CEC04-0D72-44D6-8EEA-93F1CE59934E}" type="sibTrans" cxnId="{32919214-ACCC-4005-8F77-4FB5D2A28B47}">
      <dgm:prSet/>
      <dgm:spPr/>
      <dgm:t>
        <a:bodyPr/>
        <a:lstStyle/>
        <a:p>
          <a:endParaRPr lang="en-US"/>
        </a:p>
      </dgm:t>
    </dgm:pt>
    <dgm:pt modelId="{0376FE53-EC1F-499C-B1B0-C3657D8E987E}">
      <dgm:prSet/>
      <dgm:spPr/>
      <dgm:t>
        <a:bodyPr/>
        <a:lstStyle/>
        <a:p>
          <a:r>
            <a:rPr lang="en-US" dirty="0"/>
            <a:t>Result:</a:t>
          </a:r>
        </a:p>
      </dgm:t>
    </dgm:pt>
    <dgm:pt modelId="{A69BEAFB-CB3C-41D3-939D-B768018CABBC}" type="parTrans" cxnId="{D2E72C55-DEC4-45FE-AA74-90310B1F3D78}">
      <dgm:prSet/>
      <dgm:spPr/>
      <dgm:t>
        <a:bodyPr/>
        <a:lstStyle/>
        <a:p>
          <a:endParaRPr lang="en-US"/>
        </a:p>
      </dgm:t>
    </dgm:pt>
    <dgm:pt modelId="{16006D87-6CB3-4172-A778-8D2DF082FE04}" type="sibTrans" cxnId="{D2E72C55-DEC4-45FE-AA74-90310B1F3D78}">
      <dgm:prSet/>
      <dgm:spPr/>
      <dgm:t>
        <a:bodyPr/>
        <a:lstStyle/>
        <a:p>
          <a:endParaRPr lang="en-US"/>
        </a:p>
      </dgm:t>
    </dgm:pt>
    <dgm:pt modelId="{9A1CBEFD-2C7A-4197-8BBB-DBE1E896ACBE}" type="pres">
      <dgm:prSet presAssocID="{B6C957BE-185A-42B0-946B-6245959E64D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0C97CCF-F4BD-441A-81B0-1609C2A935A5}" type="pres">
      <dgm:prSet presAssocID="{83875AA2-E3E4-4CDB-BD51-78689E3EABE5}" presName="horFlow" presStyleCnt="0"/>
      <dgm:spPr/>
    </dgm:pt>
    <dgm:pt modelId="{1005C3F8-600F-4044-A781-19587C25602A}" type="pres">
      <dgm:prSet presAssocID="{83875AA2-E3E4-4CDB-BD51-78689E3EABE5}" presName="bigChev" presStyleLbl="node1" presStyleIdx="0" presStyleCnt="4"/>
      <dgm:spPr/>
    </dgm:pt>
    <dgm:pt modelId="{3B701653-B039-46F8-B953-209F8908EAEF}" type="pres">
      <dgm:prSet presAssocID="{3E4EA4EE-11FC-46A1-931D-F56608C2A2C5}" presName="parTrans" presStyleCnt="0"/>
      <dgm:spPr/>
    </dgm:pt>
    <dgm:pt modelId="{889B9925-3A2C-4FA0-BC65-EFC5874D6B1B}" type="pres">
      <dgm:prSet presAssocID="{5C4417F3-B30A-402F-AD25-7C4CA60CE48C}" presName="node" presStyleLbl="alignAccFollowNode1" presStyleIdx="0" presStyleCnt="6">
        <dgm:presLayoutVars>
          <dgm:bulletEnabled val="1"/>
        </dgm:presLayoutVars>
      </dgm:prSet>
      <dgm:spPr/>
    </dgm:pt>
    <dgm:pt modelId="{D3CD8BAF-481C-45EE-B80B-20AFD511FB02}" type="pres">
      <dgm:prSet presAssocID="{83875AA2-E3E4-4CDB-BD51-78689E3EABE5}" presName="vSp" presStyleCnt="0"/>
      <dgm:spPr/>
    </dgm:pt>
    <dgm:pt modelId="{84BE5E94-DD5A-4337-A78C-9861417E01E1}" type="pres">
      <dgm:prSet presAssocID="{3AEC0ABF-5949-47CB-A365-EE0A5A6A9DC0}" presName="horFlow" presStyleCnt="0"/>
      <dgm:spPr/>
    </dgm:pt>
    <dgm:pt modelId="{2E8D2467-49F1-4233-B477-C61D8A589473}" type="pres">
      <dgm:prSet presAssocID="{3AEC0ABF-5949-47CB-A365-EE0A5A6A9DC0}" presName="bigChev" presStyleLbl="node1" presStyleIdx="1" presStyleCnt="4"/>
      <dgm:spPr/>
    </dgm:pt>
    <dgm:pt modelId="{6FFCFBCC-107B-4DF1-B484-2CE50DC8AD99}" type="pres">
      <dgm:prSet presAssocID="{9E2EEB6C-B909-4B5D-A0BC-A31DB5C1E019}" presName="parTrans" presStyleCnt="0"/>
      <dgm:spPr/>
    </dgm:pt>
    <dgm:pt modelId="{40EF5BC7-5B5B-416D-9F9C-8242E0CE8A54}" type="pres">
      <dgm:prSet presAssocID="{EE464E04-5FCF-49B1-9B7E-4CB550896874}" presName="node" presStyleLbl="alignAccFollowNode1" presStyleIdx="1" presStyleCnt="6">
        <dgm:presLayoutVars>
          <dgm:bulletEnabled val="1"/>
        </dgm:presLayoutVars>
      </dgm:prSet>
      <dgm:spPr/>
    </dgm:pt>
    <dgm:pt modelId="{F040CC99-B141-4E44-BE1B-60A5D3BAAA70}" type="pres">
      <dgm:prSet presAssocID="{D47279A0-7210-4442-8311-50AF20BFF88B}" presName="sibTrans" presStyleCnt="0"/>
      <dgm:spPr/>
    </dgm:pt>
    <dgm:pt modelId="{CCEBED8D-1DAF-48EF-8405-BB76AEA4990F}" type="pres">
      <dgm:prSet presAssocID="{F80E526B-2E66-4838-A980-5C5EA7841148}" presName="node" presStyleLbl="alignAccFollowNode1" presStyleIdx="2" presStyleCnt="6">
        <dgm:presLayoutVars>
          <dgm:bulletEnabled val="1"/>
        </dgm:presLayoutVars>
      </dgm:prSet>
      <dgm:spPr/>
    </dgm:pt>
    <dgm:pt modelId="{A7FD5F37-15D0-487D-8199-C60F00897B9B}" type="pres">
      <dgm:prSet presAssocID="{3AEC0ABF-5949-47CB-A365-EE0A5A6A9DC0}" presName="vSp" presStyleCnt="0"/>
      <dgm:spPr/>
    </dgm:pt>
    <dgm:pt modelId="{C2F82D00-3A15-4E8F-9F42-33EE2B8FA589}" type="pres">
      <dgm:prSet presAssocID="{83B12EE2-AA85-459D-8A7F-084B7B05E61E}" presName="horFlow" presStyleCnt="0"/>
      <dgm:spPr/>
    </dgm:pt>
    <dgm:pt modelId="{858F1B4C-2872-4508-A576-E91D8821C0BE}" type="pres">
      <dgm:prSet presAssocID="{83B12EE2-AA85-459D-8A7F-084B7B05E61E}" presName="bigChev" presStyleLbl="node1" presStyleIdx="2" presStyleCnt="4"/>
      <dgm:spPr/>
    </dgm:pt>
    <dgm:pt modelId="{C00C9757-3425-4C66-9081-7BBC5D87E763}" type="pres">
      <dgm:prSet presAssocID="{5C2EB6FA-962C-41D9-8A61-F10C0849F07F}" presName="parTrans" presStyleCnt="0"/>
      <dgm:spPr/>
    </dgm:pt>
    <dgm:pt modelId="{A959B067-58E4-4C91-B0FA-6E14AABF0E7A}" type="pres">
      <dgm:prSet presAssocID="{634BB49F-A36B-45C4-8963-AAF3743D7B5D}" presName="node" presStyleLbl="alignAccFollowNode1" presStyleIdx="3" presStyleCnt="6">
        <dgm:presLayoutVars>
          <dgm:bulletEnabled val="1"/>
        </dgm:presLayoutVars>
      </dgm:prSet>
      <dgm:spPr/>
    </dgm:pt>
    <dgm:pt modelId="{8537AA83-E174-4E05-917B-EFE5B499E3EC}" type="pres">
      <dgm:prSet presAssocID="{5CB9C476-07FF-4C4B-A63B-6B937B0B975A}" presName="sibTrans" presStyleCnt="0"/>
      <dgm:spPr/>
    </dgm:pt>
    <dgm:pt modelId="{DB5A1391-87AF-4FA3-AD7A-83069C5E115F}" type="pres">
      <dgm:prSet presAssocID="{1FD264A2-7865-44F2-8C20-DB08F4D6C896}" presName="node" presStyleLbl="alignAccFollowNode1" presStyleIdx="4" presStyleCnt="6">
        <dgm:presLayoutVars>
          <dgm:bulletEnabled val="1"/>
        </dgm:presLayoutVars>
      </dgm:prSet>
      <dgm:spPr/>
    </dgm:pt>
    <dgm:pt modelId="{730F3BEE-AF38-4D41-BFC8-FA0EA6E478E2}" type="pres">
      <dgm:prSet presAssocID="{83B12EE2-AA85-459D-8A7F-084B7B05E61E}" presName="vSp" presStyleCnt="0"/>
      <dgm:spPr/>
    </dgm:pt>
    <dgm:pt modelId="{C8121C51-E795-4CCB-AEB5-23FADE931650}" type="pres">
      <dgm:prSet presAssocID="{0376FE53-EC1F-499C-B1B0-C3657D8E987E}" presName="horFlow" presStyleCnt="0"/>
      <dgm:spPr/>
    </dgm:pt>
    <dgm:pt modelId="{5A48C3AA-1395-4EED-BE23-B66B8D1A2F45}" type="pres">
      <dgm:prSet presAssocID="{0376FE53-EC1F-499C-B1B0-C3657D8E987E}" presName="bigChev" presStyleLbl="node1" presStyleIdx="3" presStyleCnt="4"/>
      <dgm:spPr/>
    </dgm:pt>
    <dgm:pt modelId="{BA2FE0D9-0B78-426B-88D1-5A7F0429E8DA}" type="pres">
      <dgm:prSet presAssocID="{C267ED42-88EB-469D-8569-775156B0CEE9}" presName="parTrans" presStyleCnt="0"/>
      <dgm:spPr/>
    </dgm:pt>
    <dgm:pt modelId="{C761462E-B7D0-46B2-B23F-B6671419CE6E}" type="pres">
      <dgm:prSet presAssocID="{34002834-DB29-4051-9404-05C8DFA0AE89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C3B5FD04-0C8E-4664-89C7-D4A21DC19476}" type="presOf" srcId="{B6C957BE-185A-42B0-946B-6245959E64D8}" destId="{9A1CBEFD-2C7A-4197-8BBB-DBE1E896ACBE}" srcOrd="0" destOrd="0" presId="urn:microsoft.com/office/officeart/2005/8/layout/lProcess3"/>
    <dgm:cxn modelId="{32919214-ACCC-4005-8F77-4FB5D2A28B47}" srcId="{3AEC0ABF-5949-47CB-A365-EE0A5A6A9DC0}" destId="{F80E526B-2E66-4838-A980-5C5EA7841148}" srcOrd="1" destOrd="0" parTransId="{E59343D8-F0A6-4707-A654-758B0A715D5B}" sibTransId="{630CEC04-0D72-44D6-8EEA-93F1CE59934E}"/>
    <dgm:cxn modelId="{9157CB1A-FB7D-463C-A324-FAF5C0848A3F}" type="presOf" srcId="{83875AA2-E3E4-4CDB-BD51-78689E3EABE5}" destId="{1005C3F8-600F-4044-A781-19587C25602A}" srcOrd="0" destOrd="0" presId="urn:microsoft.com/office/officeart/2005/8/layout/lProcess3"/>
    <dgm:cxn modelId="{A5460E1E-65EA-4264-B85F-35FF5516A019}" type="presOf" srcId="{34002834-DB29-4051-9404-05C8DFA0AE89}" destId="{C761462E-B7D0-46B2-B23F-B6671419CE6E}" srcOrd="0" destOrd="0" presId="urn:microsoft.com/office/officeart/2005/8/layout/lProcess3"/>
    <dgm:cxn modelId="{DD6D3B37-40F9-4BF0-B0EF-8A4B79A20A18}" srcId="{0376FE53-EC1F-499C-B1B0-C3657D8E987E}" destId="{34002834-DB29-4051-9404-05C8DFA0AE89}" srcOrd="0" destOrd="0" parTransId="{C267ED42-88EB-469D-8569-775156B0CEE9}" sibTransId="{513EC508-C718-4FCE-A29C-818749BE98DE}"/>
    <dgm:cxn modelId="{7C938A67-1B77-4012-A7E9-45D61618747B}" type="presOf" srcId="{83B12EE2-AA85-459D-8A7F-084B7B05E61E}" destId="{858F1B4C-2872-4508-A576-E91D8821C0BE}" srcOrd="0" destOrd="0" presId="urn:microsoft.com/office/officeart/2005/8/layout/lProcess3"/>
    <dgm:cxn modelId="{09AB9348-1EBB-4B31-B47F-A795695D9853}" type="presOf" srcId="{F80E526B-2E66-4838-A980-5C5EA7841148}" destId="{CCEBED8D-1DAF-48EF-8405-BB76AEA4990F}" srcOrd="0" destOrd="0" presId="urn:microsoft.com/office/officeart/2005/8/layout/lProcess3"/>
    <dgm:cxn modelId="{82663E6A-283F-46F8-8994-FF1972926280}" type="presOf" srcId="{EE464E04-5FCF-49B1-9B7E-4CB550896874}" destId="{40EF5BC7-5B5B-416D-9F9C-8242E0CE8A54}" srcOrd="0" destOrd="0" presId="urn:microsoft.com/office/officeart/2005/8/layout/lProcess3"/>
    <dgm:cxn modelId="{9335494E-E823-4203-AD75-DA80E066AB9C}" type="presOf" srcId="{634BB49F-A36B-45C4-8963-AAF3743D7B5D}" destId="{A959B067-58E4-4C91-B0FA-6E14AABF0E7A}" srcOrd="0" destOrd="0" presId="urn:microsoft.com/office/officeart/2005/8/layout/lProcess3"/>
    <dgm:cxn modelId="{A0A3F453-5AC1-404F-A0E4-84EB8FA1BB01}" srcId="{B6C957BE-185A-42B0-946B-6245959E64D8}" destId="{83B12EE2-AA85-459D-8A7F-084B7B05E61E}" srcOrd="2" destOrd="0" parTransId="{51B8AAF2-B7C8-48D6-92A7-285A5A30992A}" sibTransId="{7FC2E308-4262-45CD-B6BD-E3D1939215AA}"/>
    <dgm:cxn modelId="{D2E72C55-DEC4-45FE-AA74-90310B1F3D78}" srcId="{B6C957BE-185A-42B0-946B-6245959E64D8}" destId="{0376FE53-EC1F-499C-B1B0-C3657D8E987E}" srcOrd="3" destOrd="0" parTransId="{A69BEAFB-CB3C-41D3-939D-B768018CABBC}" sibTransId="{16006D87-6CB3-4172-A778-8D2DF082FE04}"/>
    <dgm:cxn modelId="{ACDD7983-E3B6-43A8-A304-E63568A5B1B0}" type="presOf" srcId="{3AEC0ABF-5949-47CB-A365-EE0A5A6A9DC0}" destId="{2E8D2467-49F1-4233-B477-C61D8A589473}" srcOrd="0" destOrd="0" presId="urn:microsoft.com/office/officeart/2005/8/layout/lProcess3"/>
    <dgm:cxn modelId="{FCFA2987-C373-4FF0-A16C-ADFFB009FE58}" srcId="{B6C957BE-185A-42B0-946B-6245959E64D8}" destId="{3AEC0ABF-5949-47CB-A365-EE0A5A6A9DC0}" srcOrd="1" destOrd="0" parTransId="{5E3E4EEF-7626-472D-AA9A-1C2A7DADF76D}" sibTransId="{C793630A-D705-432F-9BC7-46AEF52FED92}"/>
    <dgm:cxn modelId="{843A518E-F309-452F-8FDA-C4C488F779DB}" type="presOf" srcId="{1FD264A2-7865-44F2-8C20-DB08F4D6C896}" destId="{DB5A1391-87AF-4FA3-AD7A-83069C5E115F}" srcOrd="0" destOrd="0" presId="urn:microsoft.com/office/officeart/2005/8/layout/lProcess3"/>
    <dgm:cxn modelId="{9B29ED97-4CB6-4130-A4C7-D8F12319DCCC}" srcId="{B6C957BE-185A-42B0-946B-6245959E64D8}" destId="{83875AA2-E3E4-4CDB-BD51-78689E3EABE5}" srcOrd="0" destOrd="0" parTransId="{8137C4C7-66CE-42C5-BCDC-4510844659E9}" sibTransId="{4A69B4CB-2FD8-48B7-953A-41EC63FEC6CA}"/>
    <dgm:cxn modelId="{CB7F0BA3-9C52-411E-9016-A3E78397AFC6}" type="presOf" srcId="{0376FE53-EC1F-499C-B1B0-C3657D8E987E}" destId="{5A48C3AA-1395-4EED-BE23-B66B8D1A2F45}" srcOrd="0" destOrd="0" presId="urn:microsoft.com/office/officeart/2005/8/layout/lProcess3"/>
    <dgm:cxn modelId="{1F662AA9-2C8F-4F0B-9663-C8E66056AB27}" srcId="{83875AA2-E3E4-4CDB-BD51-78689E3EABE5}" destId="{5C4417F3-B30A-402F-AD25-7C4CA60CE48C}" srcOrd="0" destOrd="0" parTransId="{3E4EA4EE-11FC-46A1-931D-F56608C2A2C5}" sibTransId="{CF549321-7FB0-47A0-8559-7B4B4192ED40}"/>
    <dgm:cxn modelId="{DD9522CC-3E80-406C-A347-86E55BEDF445}" srcId="{83B12EE2-AA85-459D-8A7F-084B7B05E61E}" destId="{634BB49F-A36B-45C4-8963-AAF3743D7B5D}" srcOrd="0" destOrd="0" parTransId="{5C2EB6FA-962C-41D9-8A61-F10C0849F07F}" sibTransId="{5CB9C476-07FF-4C4B-A63B-6B937B0B975A}"/>
    <dgm:cxn modelId="{1DBA60D8-2151-467A-8325-60C07C48A9DF}" srcId="{3AEC0ABF-5949-47CB-A365-EE0A5A6A9DC0}" destId="{EE464E04-5FCF-49B1-9B7E-4CB550896874}" srcOrd="0" destOrd="0" parTransId="{9E2EEB6C-B909-4B5D-A0BC-A31DB5C1E019}" sibTransId="{D47279A0-7210-4442-8311-50AF20BFF88B}"/>
    <dgm:cxn modelId="{5C3822E7-7552-4616-A408-8BE570A4EDB8}" srcId="{83B12EE2-AA85-459D-8A7F-084B7B05E61E}" destId="{1FD264A2-7865-44F2-8C20-DB08F4D6C896}" srcOrd="1" destOrd="0" parTransId="{35D69108-C5F0-4EE4-8AA4-6CE6447E31CC}" sibTransId="{4B2A3873-8BCF-48D3-A093-9AD7153C4DCF}"/>
    <dgm:cxn modelId="{DED6E0F9-6727-49AA-9924-27EEB7BA09BF}" type="presOf" srcId="{5C4417F3-B30A-402F-AD25-7C4CA60CE48C}" destId="{889B9925-3A2C-4FA0-BC65-EFC5874D6B1B}" srcOrd="0" destOrd="0" presId="urn:microsoft.com/office/officeart/2005/8/layout/lProcess3"/>
    <dgm:cxn modelId="{6169D6B7-5F17-45B7-A973-44DCAB8A2EE5}" type="presParOf" srcId="{9A1CBEFD-2C7A-4197-8BBB-DBE1E896ACBE}" destId="{10C97CCF-F4BD-441A-81B0-1609C2A935A5}" srcOrd="0" destOrd="0" presId="urn:microsoft.com/office/officeart/2005/8/layout/lProcess3"/>
    <dgm:cxn modelId="{F42EA35A-2E9F-42E5-9D9E-8F7A37AF6AD8}" type="presParOf" srcId="{10C97CCF-F4BD-441A-81B0-1609C2A935A5}" destId="{1005C3F8-600F-4044-A781-19587C25602A}" srcOrd="0" destOrd="0" presId="urn:microsoft.com/office/officeart/2005/8/layout/lProcess3"/>
    <dgm:cxn modelId="{0DCC7731-140C-4F75-B2DB-70CE7A71FA8A}" type="presParOf" srcId="{10C97CCF-F4BD-441A-81B0-1609C2A935A5}" destId="{3B701653-B039-46F8-B953-209F8908EAEF}" srcOrd="1" destOrd="0" presId="urn:microsoft.com/office/officeart/2005/8/layout/lProcess3"/>
    <dgm:cxn modelId="{C6EC6398-091D-4068-B851-03072AF08BAE}" type="presParOf" srcId="{10C97CCF-F4BD-441A-81B0-1609C2A935A5}" destId="{889B9925-3A2C-4FA0-BC65-EFC5874D6B1B}" srcOrd="2" destOrd="0" presId="urn:microsoft.com/office/officeart/2005/8/layout/lProcess3"/>
    <dgm:cxn modelId="{9B13F6E2-4004-4BD1-9349-83D31FEBD7F1}" type="presParOf" srcId="{9A1CBEFD-2C7A-4197-8BBB-DBE1E896ACBE}" destId="{D3CD8BAF-481C-45EE-B80B-20AFD511FB02}" srcOrd="1" destOrd="0" presId="urn:microsoft.com/office/officeart/2005/8/layout/lProcess3"/>
    <dgm:cxn modelId="{F0177077-3D0C-400A-B2F3-03A5B1EB2245}" type="presParOf" srcId="{9A1CBEFD-2C7A-4197-8BBB-DBE1E896ACBE}" destId="{84BE5E94-DD5A-4337-A78C-9861417E01E1}" srcOrd="2" destOrd="0" presId="urn:microsoft.com/office/officeart/2005/8/layout/lProcess3"/>
    <dgm:cxn modelId="{68718A44-EFB0-4A28-9EA8-F6D8950226D6}" type="presParOf" srcId="{84BE5E94-DD5A-4337-A78C-9861417E01E1}" destId="{2E8D2467-49F1-4233-B477-C61D8A589473}" srcOrd="0" destOrd="0" presId="urn:microsoft.com/office/officeart/2005/8/layout/lProcess3"/>
    <dgm:cxn modelId="{73947F16-3C4D-48FF-A561-0DD53C7124AF}" type="presParOf" srcId="{84BE5E94-DD5A-4337-A78C-9861417E01E1}" destId="{6FFCFBCC-107B-4DF1-B484-2CE50DC8AD99}" srcOrd="1" destOrd="0" presId="urn:microsoft.com/office/officeart/2005/8/layout/lProcess3"/>
    <dgm:cxn modelId="{7C913E25-9385-4D25-B7E6-94522FCC8E18}" type="presParOf" srcId="{84BE5E94-DD5A-4337-A78C-9861417E01E1}" destId="{40EF5BC7-5B5B-416D-9F9C-8242E0CE8A54}" srcOrd="2" destOrd="0" presId="urn:microsoft.com/office/officeart/2005/8/layout/lProcess3"/>
    <dgm:cxn modelId="{3BA70933-4592-4BE0-B79C-A24BCF1DEB5F}" type="presParOf" srcId="{84BE5E94-DD5A-4337-A78C-9861417E01E1}" destId="{F040CC99-B141-4E44-BE1B-60A5D3BAAA70}" srcOrd="3" destOrd="0" presId="urn:microsoft.com/office/officeart/2005/8/layout/lProcess3"/>
    <dgm:cxn modelId="{7FC76F8B-F6C2-460D-A35B-9B7806B4BC22}" type="presParOf" srcId="{84BE5E94-DD5A-4337-A78C-9861417E01E1}" destId="{CCEBED8D-1DAF-48EF-8405-BB76AEA4990F}" srcOrd="4" destOrd="0" presId="urn:microsoft.com/office/officeart/2005/8/layout/lProcess3"/>
    <dgm:cxn modelId="{291AB682-4EDB-49BB-8BC1-A033A1F6A014}" type="presParOf" srcId="{9A1CBEFD-2C7A-4197-8BBB-DBE1E896ACBE}" destId="{A7FD5F37-15D0-487D-8199-C60F00897B9B}" srcOrd="3" destOrd="0" presId="urn:microsoft.com/office/officeart/2005/8/layout/lProcess3"/>
    <dgm:cxn modelId="{EB2279EC-6893-4326-B90B-8A887A887FB4}" type="presParOf" srcId="{9A1CBEFD-2C7A-4197-8BBB-DBE1E896ACBE}" destId="{C2F82D00-3A15-4E8F-9F42-33EE2B8FA589}" srcOrd="4" destOrd="0" presId="urn:microsoft.com/office/officeart/2005/8/layout/lProcess3"/>
    <dgm:cxn modelId="{1025F07A-A138-4B46-8C0B-B401AA81D7D9}" type="presParOf" srcId="{C2F82D00-3A15-4E8F-9F42-33EE2B8FA589}" destId="{858F1B4C-2872-4508-A576-E91D8821C0BE}" srcOrd="0" destOrd="0" presId="urn:microsoft.com/office/officeart/2005/8/layout/lProcess3"/>
    <dgm:cxn modelId="{BAA1E7FE-822E-4B81-882A-148048407658}" type="presParOf" srcId="{C2F82D00-3A15-4E8F-9F42-33EE2B8FA589}" destId="{C00C9757-3425-4C66-9081-7BBC5D87E763}" srcOrd="1" destOrd="0" presId="urn:microsoft.com/office/officeart/2005/8/layout/lProcess3"/>
    <dgm:cxn modelId="{C1337098-2B56-4E0D-BBF2-903B80925CA5}" type="presParOf" srcId="{C2F82D00-3A15-4E8F-9F42-33EE2B8FA589}" destId="{A959B067-58E4-4C91-B0FA-6E14AABF0E7A}" srcOrd="2" destOrd="0" presId="urn:microsoft.com/office/officeart/2005/8/layout/lProcess3"/>
    <dgm:cxn modelId="{4F8AAB6F-48FF-466A-A9F4-25AA51C7BB3E}" type="presParOf" srcId="{C2F82D00-3A15-4E8F-9F42-33EE2B8FA589}" destId="{8537AA83-E174-4E05-917B-EFE5B499E3EC}" srcOrd="3" destOrd="0" presId="urn:microsoft.com/office/officeart/2005/8/layout/lProcess3"/>
    <dgm:cxn modelId="{2AF35FA2-8457-492A-8C2A-2E6D0248C3B8}" type="presParOf" srcId="{C2F82D00-3A15-4E8F-9F42-33EE2B8FA589}" destId="{DB5A1391-87AF-4FA3-AD7A-83069C5E115F}" srcOrd="4" destOrd="0" presId="urn:microsoft.com/office/officeart/2005/8/layout/lProcess3"/>
    <dgm:cxn modelId="{8FF7AE66-EDC2-42E3-943C-4E39C2A7EC9B}" type="presParOf" srcId="{9A1CBEFD-2C7A-4197-8BBB-DBE1E896ACBE}" destId="{730F3BEE-AF38-4D41-BFC8-FA0EA6E478E2}" srcOrd="5" destOrd="0" presId="urn:microsoft.com/office/officeart/2005/8/layout/lProcess3"/>
    <dgm:cxn modelId="{25D6D161-5439-4161-AAC5-A9F5B3C671FE}" type="presParOf" srcId="{9A1CBEFD-2C7A-4197-8BBB-DBE1E896ACBE}" destId="{C8121C51-E795-4CCB-AEB5-23FADE931650}" srcOrd="6" destOrd="0" presId="urn:microsoft.com/office/officeart/2005/8/layout/lProcess3"/>
    <dgm:cxn modelId="{7DF1712B-52BE-4531-80D2-BD0F1DA4CD95}" type="presParOf" srcId="{C8121C51-E795-4CCB-AEB5-23FADE931650}" destId="{5A48C3AA-1395-4EED-BE23-B66B8D1A2F45}" srcOrd="0" destOrd="0" presId="urn:microsoft.com/office/officeart/2005/8/layout/lProcess3"/>
    <dgm:cxn modelId="{68FE18C9-D868-4F0D-B8AF-B2EB6E6B5FED}" type="presParOf" srcId="{C8121C51-E795-4CCB-AEB5-23FADE931650}" destId="{BA2FE0D9-0B78-426B-88D1-5A7F0429E8DA}" srcOrd="1" destOrd="0" presId="urn:microsoft.com/office/officeart/2005/8/layout/lProcess3"/>
    <dgm:cxn modelId="{C1D7DB55-1EAA-40AC-93A3-2026B6732295}" type="presParOf" srcId="{C8121C51-E795-4CCB-AEB5-23FADE931650}" destId="{C761462E-B7D0-46B2-B23F-B6671419CE6E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BC6229-A699-42E5-844A-D213BB57364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A73D9-2B77-4661-909D-269ADA22FD79}">
      <dgm:prSet/>
      <dgm:spPr/>
      <dgm:t>
        <a:bodyPr/>
        <a:lstStyle/>
        <a:p>
          <a:r>
            <a:rPr lang="en-US"/>
            <a:t>The work done between two points by any conservative force</a:t>
          </a:r>
        </a:p>
      </dgm:t>
    </dgm:pt>
    <dgm:pt modelId="{96254135-9D6C-48EA-A29C-6A846795D6D3}" type="parTrans" cxnId="{8B2B4B6F-6742-4EC2-9681-DC8D90E07496}">
      <dgm:prSet/>
      <dgm:spPr/>
      <dgm:t>
        <a:bodyPr/>
        <a:lstStyle/>
        <a:p>
          <a:endParaRPr lang="en-US"/>
        </a:p>
      </dgm:t>
    </dgm:pt>
    <dgm:pt modelId="{49851A95-01A2-46FD-BECE-06CB403CD787}" type="sibTrans" cxnId="{8B2B4B6F-6742-4EC2-9681-DC8D90E07496}">
      <dgm:prSet/>
      <dgm:spPr/>
      <dgm:t>
        <a:bodyPr/>
        <a:lstStyle/>
        <a:p>
          <a:endParaRPr lang="en-US"/>
        </a:p>
      </dgm:t>
    </dgm:pt>
    <dgm:pt modelId="{53990AFC-36A3-4FFC-8583-D63D0914AA51}">
      <dgm:prSet/>
      <dgm:spPr/>
      <dgm:t>
        <a:bodyPr/>
        <a:lstStyle/>
        <a:p>
          <a:r>
            <a:rPr lang="en-US"/>
            <a:t>is independent of the path between the two points.</a:t>
          </a:r>
        </a:p>
      </dgm:t>
    </dgm:pt>
    <dgm:pt modelId="{43952256-CA5E-4758-9320-93D86845B543}" type="parTrans" cxnId="{B9CD4E9B-BE55-474F-BC49-130BEEC67D52}">
      <dgm:prSet/>
      <dgm:spPr/>
      <dgm:t>
        <a:bodyPr/>
        <a:lstStyle/>
        <a:p>
          <a:endParaRPr lang="en-US"/>
        </a:p>
      </dgm:t>
    </dgm:pt>
    <dgm:pt modelId="{7CAE497C-206D-41CF-B463-CEF621F9E79E}" type="sibTrans" cxnId="{B9CD4E9B-BE55-474F-BC49-130BEEC67D52}">
      <dgm:prSet/>
      <dgm:spPr/>
      <dgm:t>
        <a:bodyPr/>
        <a:lstStyle/>
        <a:p>
          <a:endParaRPr lang="en-US"/>
        </a:p>
      </dgm:t>
    </dgm:pt>
    <dgm:pt modelId="{06616356-E2DE-4669-B4E3-BAFDADE4B693}">
      <dgm:prSet/>
      <dgm:spPr/>
      <dgm:t>
        <a:bodyPr/>
        <a:lstStyle/>
        <a:p>
          <a:r>
            <a:rPr lang="en-US"/>
            <a:t>is zero if the starting and ending points are the same.</a:t>
          </a:r>
        </a:p>
      </dgm:t>
    </dgm:pt>
    <dgm:pt modelId="{C25E7CFF-1B84-43F5-BB20-9E5317732AD5}" type="parTrans" cxnId="{4439E841-1396-416B-964B-E834B6F8CF21}">
      <dgm:prSet/>
      <dgm:spPr/>
      <dgm:t>
        <a:bodyPr/>
        <a:lstStyle/>
        <a:p>
          <a:endParaRPr lang="en-US"/>
        </a:p>
      </dgm:t>
    </dgm:pt>
    <dgm:pt modelId="{036FA1B3-285F-4A2F-B9F3-CB60CF2219E0}" type="sibTrans" cxnId="{4439E841-1396-416B-964B-E834B6F8CF21}">
      <dgm:prSet/>
      <dgm:spPr/>
      <dgm:t>
        <a:bodyPr/>
        <a:lstStyle/>
        <a:p>
          <a:endParaRPr lang="en-US"/>
        </a:p>
      </dgm:t>
    </dgm:pt>
    <dgm:pt modelId="{9D0B6169-B4B4-47C8-B3FF-636D627144BF}">
      <dgm:prSet/>
      <dgm:spPr/>
      <dgm:t>
        <a:bodyPr/>
        <a:lstStyle/>
        <a:p>
          <a:r>
            <a:rPr lang="en-US" dirty="0"/>
            <a:t>can be expressed in terms of a </a:t>
          </a:r>
          <a:r>
            <a:rPr lang="en-US" i="1" dirty="0"/>
            <a:t>potential energy  function.</a:t>
          </a:r>
          <a:endParaRPr lang="en-US" dirty="0"/>
        </a:p>
      </dgm:t>
    </dgm:pt>
    <dgm:pt modelId="{635BC16D-6C6E-46FE-9991-376996968CAE}" type="parTrans" cxnId="{3A205D19-6EDA-4141-BE51-4D4949CA4F9C}">
      <dgm:prSet/>
      <dgm:spPr/>
      <dgm:t>
        <a:bodyPr/>
        <a:lstStyle/>
        <a:p>
          <a:endParaRPr lang="en-US"/>
        </a:p>
      </dgm:t>
    </dgm:pt>
    <dgm:pt modelId="{B7AD354D-920D-40CF-8459-2961C3435576}" type="sibTrans" cxnId="{3A205D19-6EDA-4141-BE51-4D4949CA4F9C}">
      <dgm:prSet/>
      <dgm:spPr/>
      <dgm:t>
        <a:bodyPr/>
        <a:lstStyle/>
        <a:p>
          <a:endParaRPr lang="en-US"/>
        </a:p>
      </dgm:t>
    </dgm:pt>
    <dgm:pt modelId="{E950577C-9B5E-46C1-B98F-2898649D268B}">
      <dgm:prSet/>
      <dgm:spPr>
        <a:blipFill>
          <a:blip xmlns:r="http://schemas.openxmlformats.org/officeDocument/2006/relationships" r:embed="rId1"/>
          <a:stretch>
            <a:fillRect l="-799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F058182-2611-40CD-B380-CCF35C303EB7}" type="parTrans" cxnId="{07DE9513-93BA-43BB-B7DD-2E4761199DDC}">
      <dgm:prSet/>
      <dgm:spPr/>
      <dgm:t>
        <a:bodyPr/>
        <a:lstStyle/>
        <a:p>
          <a:endParaRPr lang="en-US"/>
        </a:p>
      </dgm:t>
    </dgm:pt>
    <dgm:pt modelId="{21B82D60-F4EA-4EEA-AC91-8E315A114B7F}" type="sibTrans" cxnId="{07DE9513-93BA-43BB-B7DD-2E4761199DDC}">
      <dgm:prSet/>
      <dgm:spPr/>
      <dgm:t>
        <a:bodyPr/>
        <a:lstStyle/>
        <a:p>
          <a:endParaRPr lang="en-US"/>
        </a:p>
      </dgm:t>
    </dgm:pt>
    <dgm:pt modelId="{E085BDD3-432F-4243-ACBD-0374E1356190}">
      <dgm:prSet/>
      <dgm:spPr/>
      <dgm:t>
        <a:bodyPr/>
        <a:lstStyle/>
        <a:p>
          <a:r>
            <a:rPr lang="en-US">
              <a:noFill/>
            </a:rPr>
            <a:t> </a:t>
          </a:r>
        </a:p>
      </dgm:t>
    </dgm:pt>
    <dgm:pt modelId="{5E7B5326-4874-4A10-90B2-AA1E58ECB9B3}" type="parTrans" cxnId="{0A5A85B7-27F8-45E9-9B12-78DE9A4072B6}">
      <dgm:prSet/>
      <dgm:spPr/>
      <dgm:t>
        <a:bodyPr/>
        <a:lstStyle/>
        <a:p>
          <a:endParaRPr lang="en-US"/>
        </a:p>
      </dgm:t>
    </dgm:pt>
    <dgm:pt modelId="{EC90616D-8D5A-4368-A682-ED8AC4F05162}" type="sibTrans" cxnId="{0A5A85B7-27F8-45E9-9B12-78DE9A4072B6}">
      <dgm:prSet/>
      <dgm:spPr/>
      <dgm:t>
        <a:bodyPr/>
        <a:lstStyle/>
        <a:p>
          <a:endParaRPr lang="en-US"/>
        </a:p>
      </dgm:t>
    </dgm:pt>
    <dgm:pt modelId="{F456A424-00E9-42EB-857A-E964EF7E60C2}">
      <dgm:prSet/>
      <dgm:spPr/>
      <dgm:t>
        <a:bodyPr/>
        <a:lstStyle/>
        <a:p>
          <a:r>
            <a:rPr lang="en-US" dirty="0"/>
            <a:t>A force (such as friction) that is not conservative is called</a:t>
          </a:r>
        </a:p>
      </dgm:t>
    </dgm:pt>
    <dgm:pt modelId="{B3E57863-24FE-4847-874D-BBC8B50BCF26}" type="parTrans" cxnId="{D18A7302-E27A-4ECF-9793-ACF88B12B96B}">
      <dgm:prSet/>
      <dgm:spPr/>
      <dgm:t>
        <a:bodyPr/>
        <a:lstStyle/>
        <a:p>
          <a:endParaRPr lang="en-US"/>
        </a:p>
      </dgm:t>
    </dgm:pt>
    <dgm:pt modelId="{DDD20C96-7B34-424D-9FD3-21B049ADE14B}" type="sibTrans" cxnId="{D18A7302-E27A-4ECF-9793-ACF88B12B96B}">
      <dgm:prSet/>
      <dgm:spPr/>
      <dgm:t>
        <a:bodyPr/>
        <a:lstStyle/>
        <a:p>
          <a:endParaRPr lang="en-US"/>
        </a:p>
      </dgm:t>
    </dgm:pt>
    <dgm:pt modelId="{7C33FB16-ACF9-491D-A06B-AFF60A89E1ED}">
      <dgm:prSet/>
      <dgm:spPr/>
      <dgm:t>
        <a:bodyPr/>
        <a:lstStyle/>
        <a:p>
          <a:r>
            <a:rPr lang="en-US" dirty="0"/>
            <a:t>Potential energy function:</a:t>
          </a:r>
        </a:p>
      </dgm:t>
    </dgm:pt>
    <dgm:pt modelId="{F17C7D6E-98B6-45BB-AAE3-CA5BFDDDD540}" type="parTrans" cxnId="{71BAA39C-8B6E-4B3F-9409-37A99E7817B7}">
      <dgm:prSet/>
      <dgm:spPr/>
      <dgm:t>
        <a:bodyPr/>
        <a:lstStyle/>
        <a:p>
          <a:endParaRPr lang="en-US"/>
        </a:p>
      </dgm:t>
    </dgm:pt>
    <dgm:pt modelId="{051F7699-EC34-4EBE-BAE0-A794C18E080D}" type="sibTrans" cxnId="{71BAA39C-8B6E-4B3F-9409-37A99E7817B7}">
      <dgm:prSet/>
      <dgm:spPr/>
      <dgm:t>
        <a:bodyPr/>
        <a:lstStyle/>
        <a:p>
          <a:endParaRPr lang="en-US"/>
        </a:p>
      </dgm:t>
    </dgm:pt>
    <dgm:pt modelId="{93775496-9039-4FBA-878B-3F3EF26BDA5E}">
      <dgm:prSet/>
      <dgm:spPr/>
      <dgm:t>
        <a:bodyPr/>
        <a:lstStyle/>
        <a:p>
          <a:r>
            <a:rPr lang="en-US"/>
            <a:t>a </a:t>
          </a:r>
          <a:r>
            <a:rPr lang="en-US" i="1" dirty="0"/>
            <a:t>nonconservative force</a:t>
          </a:r>
          <a:r>
            <a:rPr lang="en-US" dirty="0"/>
            <a:t>, or a </a:t>
          </a:r>
          <a:r>
            <a:rPr lang="en-US" i="1" dirty="0"/>
            <a:t>dissipative</a:t>
          </a:r>
          <a:r>
            <a:rPr lang="en-US" dirty="0"/>
            <a:t> </a:t>
          </a:r>
          <a:r>
            <a:rPr lang="en-US" i="1" dirty="0"/>
            <a:t>force.</a:t>
          </a:r>
          <a:endParaRPr lang="en-US" dirty="0"/>
        </a:p>
      </dgm:t>
    </dgm:pt>
    <dgm:pt modelId="{4CC413B3-1D21-4DB6-AAA0-159C9DD25987}" type="parTrans" cxnId="{B4D3A1F5-6FAD-4E5C-A466-47BECF3F39AC}">
      <dgm:prSet/>
      <dgm:spPr/>
      <dgm:t>
        <a:bodyPr/>
        <a:lstStyle/>
        <a:p>
          <a:endParaRPr lang="en-US"/>
        </a:p>
      </dgm:t>
    </dgm:pt>
    <dgm:pt modelId="{33140565-F5BB-4A81-9522-719FEE97F1DA}" type="sibTrans" cxnId="{B4D3A1F5-6FAD-4E5C-A466-47BECF3F39AC}">
      <dgm:prSet/>
      <dgm:spPr/>
      <dgm:t>
        <a:bodyPr/>
        <a:lstStyle/>
        <a:p>
          <a:endParaRPr lang="en-US"/>
        </a:p>
      </dgm:t>
    </dgm:pt>
    <dgm:pt modelId="{5588F758-A381-4D9C-A69E-A3AC70857988}" type="pres">
      <dgm:prSet presAssocID="{92BC6229-A699-42E5-844A-D213BB573648}" presName="Name0" presStyleCnt="0">
        <dgm:presLayoutVars>
          <dgm:dir/>
          <dgm:animLvl val="lvl"/>
          <dgm:resizeHandles val="exact"/>
        </dgm:presLayoutVars>
      </dgm:prSet>
      <dgm:spPr/>
    </dgm:pt>
    <dgm:pt modelId="{0DA46437-6D30-4122-9710-F81FD606701E}" type="pres">
      <dgm:prSet presAssocID="{D4EA73D9-2B77-4661-909D-269ADA22FD79}" presName="linNode" presStyleCnt="0"/>
      <dgm:spPr/>
    </dgm:pt>
    <dgm:pt modelId="{7056529E-75B9-4A03-9F40-1D5A6CF4083D}" type="pres">
      <dgm:prSet presAssocID="{D4EA73D9-2B77-4661-909D-269ADA22FD79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E5E6532-DEA4-4280-8E94-E2F34FE7A9BF}" type="pres">
      <dgm:prSet presAssocID="{D4EA73D9-2B77-4661-909D-269ADA22FD79}" presName="descendantText" presStyleLbl="alignAccFollowNode1" presStyleIdx="0" presStyleCnt="3">
        <dgm:presLayoutVars>
          <dgm:bulletEnabled val="1"/>
        </dgm:presLayoutVars>
      </dgm:prSet>
      <dgm:spPr/>
    </dgm:pt>
    <dgm:pt modelId="{C98084D5-DAE9-498A-A99B-D5A0782353A8}" type="pres">
      <dgm:prSet presAssocID="{49851A95-01A2-46FD-BECE-06CB403CD787}" presName="sp" presStyleCnt="0"/>
      <dgm:spPr/>
    </dgm:pt>
    <dgm:pt modelId="{C99F9F13-D017-4DFF-9E17-20FE09D41BF8}" type="pres">
      <dgm:prSet presAssocID="{7C33FB16-ACF9-491D-A06B-AFF60A89E1ED}" presName="linNode" presStyleCnt="0"/>
      <dgm:spPr/>
    </dgm:pt>
    <dgm:pt modelId="{B748DF5C-001B-4F82-9B58-44AEE6D625F4}" type="pres">
      <dgm:prSet presAssocID="{7C33FB16-ACF9-491D-A06B-AFF60A89E1E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F8BFC924-1DDC-4F62-97F1-7BAB4773402C}" type="pres">
      <dgm:prSet presAssocID="{7C33FB16-ACF9-491D-A06B-AFF60A89E1ED}" presName="descendantText" presStyleLbl="alignAccFollowNode1" presStyleIdx="1" presStyleCnt="3">
        <dgm:presLayoutVars>
          <dgm:bulletEnabled val="1"/>
        </dgm:presLayoutVars>
      </dgm:prSet>
      <dgm:spPr/>
    </dgm:pt>
    <dgm:pt modelId="{89E4F746-CA9F-4B14-991E-15173B505A97}" type="pres">
      <dgm:prSet presAssocID="{051F7699-EC34-4EBE-BAE0-A794C18E080D}" presName="sp" presStyleCnt="0"/>
      <dgm:spPr/>
    </dgm:pt>
    <dgm:pt modelId="{D129A59B-8311-4E9C-BDFC-EC10AFECB5A7}" type="pres">
      <dgm:prSet presAssocID="{F456A424-00E9-42EB-857A-E964EF7E60C2}" presName="linNode" presStyleCnt="0"/>
      <dgm:spPr/>
    </dgm:pt>
    <dgm:pt modelId="{E6C61B68-FE20-4615-BECF-2D764D782C12}" type="pres">
      <dgm:prSet presAssocID="{F456A424-00E9-42EB-857A-E964EF7E60C2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152E7E9E-4A38-43C1-A946-1879183FCBF3}" type="pres">
      <dgm:prSet presAssocID="{F456A424-00E9-42EB-857A-E964EF7E60C2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18A7302-E27A-4ECF-9793-ACF88B12B96B}" srcId="{92BC6229-A699-42E5-844A-D213BB573648}" destId="{F456A424-00E9-42EB-857A-E964EF7E60C2}" srcOrd="2" destOrd="0" parTransId="{B3E57863-24FE-4847-874D-BBC8B50BCF26}" sibTransId="{DDD20C96-7B34-424D-9FD3-21B049ADE14B}"/>
    <dgm:cxn modelId="{58747610-5CCC-46AD-B510-DCDC35C0405C}" type="presOf" srcId="{E085BDD3-432F-4243-ACBD-0374E1356190}" destId="{F8BFC924-1DDC-4F62-97F1-7BAB4773402C}" srcOrd="0" destOrd="1" presId="urn:microsoft.com/office/officeart/2005/8/layout/vList5"/>
    <dgm:cxn modelId="{07DE9513-93BA-43BB-B7DD-2E4761199DDC}" srcId="{7C33FB16-ACF9-491D-A06B-AFF60A89E1ED}" destId="{E950577C-9B5E-46C1-B98F-2898649D268B}" srcOrd="0" destOrd="0" parTransId="{4F058182-2611-40CD-B380-CCF35C303EB7}" sibTransId="{21B82D60-F4EA-4EEA-AC91-8E315A114B7F}"/>
    <dgm:cxn modelId="{3A205D19-6EDA-4141-BE51-4D4949CA4F9C}" srcId="{D4EA73D9-2B77-4661-909D-269ADA22FD79}" destId="{9D0B6169-B4B4-47C8-B3FF-636D627144BF}" srcOrd="2" destOrd="0" parTransId="{635BC16D-6C6E-46FE-9991-376996968CAE}" sibTransId="{B7AD354D-920D-40CF-8459-2961C3435576}"/>
    <dgm:cxn modelId="{1E0FA45C-D368-493F-A51E-06C3C1874ECC}" type="presOf" srcId="{92BC6229-A699-42E5-844A-D213BB573648}" destId="{5588F758-A381-4D9C-A69E-A3AC70857988}" srcOrd="0" destOrd="0" presId="urn:microsoft.com/office/officeart/2005/8/layout/vList5"/>
    <dgm:cxn modelId="{4439E841-1396-416B-964B-E834B6F8CF21}" srcId="{D4EA73D9-2B77-4661-909D-269ADA22FD79}" destId="{06616356-E2DE-4669-B4E3-BAFDADE4B693}" srcOrd="1" destOrd="0" parTransId="{C25E7CFF-1B84-43F5-BB20-9E5317732AD5}" sibTransId="{036FA1B3-285F-4A2F-B9F3-CB60CF2219E0}"/>
    <dgm:cxn modelId="{FF1F4F45-9E37-4DAB-B052-2EDA28797F60}" type="presOf" srcId="{9D0B6169-B4B4-47C8-B3FF-636D627144BF}" destId="{7E5E6532-DEA4-4280-8E94-E2F34FE7A9BF}" srcOrd="0" destOrd="2" presId="urn:microsoft.com/office/officeart/2005/8/layout/vList5"/>
    <dgm:cxn modelId="{8B2B4B6F-6742-4EC2-9681-DC8D90E07496}" srcId="{92BC6229-A699-42E5-844A-D213BB573648}" destId="{D4EA73D9-2B77-4661-909D-269ADA22FD79}" srcOrd="0" destOrd="0" parTransId="{96254135-9D6C-48EA-A29C-6A846795D6D3}" sibTransId="{49851A95-01A2-46FD-BECE-06CB403CD787}"/>
    <dgm:cxn modelId="{93B87694-0AB6-493A-942C-E09DADC09882}" type="presOf" srcId="{7C33FB16-ACF9-491D-A06B-AFF60A89E1ED}" destId="{B748DF5C-001B-4F82-9B58-44AEE6D625F4}" srcOrd="0" destOrd="0" presId="urn:microsoft.com/office/officeart/2005/8/layout/vList5"/>
    <dgm:cxn modelId="{C4B75998-5A8C-48E3-B00C-C9DC7FDCC982}" type="presOf" srcId="{D4EA73D9-2B77-4661-909D-269ADA22FD79}" destId="{7056529E-75B9-4A03-9F40-1D5A6CF4083D}" srcOrd="0" destOrd="0" presId="urn:microsoft.com/office/officeart/2005/8/layout/vList5"/>
    <dgm:cxn modelId="{B9CD4E9B-BE55-474F-BC49-130BEEC67D52}" srcId="{D4EA73D9-2B77-4661-909D-269ADA22FD79}" destId="{53990AFC-36A3-4FFC-8583-D63D0914AA51}" srcOrd="0" destOrd="0" parTransId="{43952256-CA5E-4758-9320-93D86845B543}" sibTransId="{7CAE497C-206D-41CF-B463-CEF621F9E79E}"/>
    <dgm:cxn modelId="{71BAA39C-8B6E-4B3F-9409-37A99E7817B7}" srcId="{92BC6229-A699-42E5-844A-D213BB573648}" destId="{7C33FB16-ACF9-491D-A06B-AFF60A89E1ED}" srcOrd="1" destOrd="0" parTransId="{F17C7D6E-98B6-45BB-AAE3-CA5BFDDDD540}" sibTransId="{051F7699-EC34-4EBE-BAE0-A794C18E080D}"/>
    <dgm:cxn modelId="{5B316EA6-B77F-4D1B-AAEE-C28D9A88F1E3}" type="presOf" srcId="{E950577C-9B5E-46C1-B98F-2898649D268B}" destId="{F8BFC924-1DDC-4F62-97F1-7BAB4773402C}" srcOrd="0" destOrd="0" presId="urn:microsoft.com/office/officeart/2005/8/layout/vList5"/>
    <dgm:cxn modelId="{0A5A85B7-27F8-45E9-9B12-78DE9A4072B6}" srcId="{7C33FB16-ACF9-491D-A06B-AFF60A89E1ED}" destId="{E085BDD3-432F-4243-ACBD-0374E1356190}" srcOrd="1" destOrd="0" parTransId="{5E7B5326-4874-4A10-90B2-AA1E58ECB9B3}" sibTransId="{EC90616D-8D5A-4368-A682-ED8AC4F05162}"/>
    <dgm:cxn modelId="{36D2B9DE-67B0-438E-8D03-CCD054D474BB}" type="presOf" srcId="{06616356-E2DE-4669-B4E3-BAFDADE4B693}" destId="{7E5E6532-DEA4-4280-8E94-E2F34FE7A9BF}" srcOrd="0" destOrd="1" presId="urn:microsoft.com/office/officeart/2005/8/layout/vList5"/>
    <dgm:cxn modelId="{2098C1F3-AF53-471B-97C2-EDB219D8CA6F}" type="presOf" srcId="{F456A424-00E9-42EB-857A-E964EF7E60C2}" destId="{E6C61B68-FE20-4615-BECF-2D764D782C12}" srcOrd="0" destOrd="0" presId="urn:microsoft.com/office/officeart/2005/8/layout/vList5"/>
    <dgm:cxn modelId="{B4D3A1F5-6FAD-4E5C-A466-47BECF3F39AC}" srcId="{F456A424-00E9-42EB-857A-E964EF7E60C2}" destId="{93775496-9039-4FBA-878B-3F3EF26BDA5E}" srcOrd="0" destOrd="0" parTransId="{4CC413B3-1D21-4DB6-AAA0-159C9DD25987}" sibTransId="{33140565-F5BB-4A81-9522-719FEE97F1DA}"/>
    <dgm:cxn modelId="{3E6BE4F6-FA40-443C-A65D-957E41B9D9E4}" type="presOf" srcId="{93775496-9039-4FBA-878B-3F3EF26BDA5E}" destId="{152E7E9E-4A38-43C1-A946-1879183FCBF3}" srcOrd="0" destOrd="0" presId="urn:microsoft.com/office/officeart/2005/8/layout/vList5"/>
    <dgm:cxn modelId="{FC1249FB-48B1-4241-B380-2051E0F3BB5F}" type="presOf" srcId="{53990AFC-36A3-4FFC-8583-D63D0914AA51}" destId="{7E5E6532-DEA4-4280-8E94-E2F34FE7A9BF}" srcOrd="0" destOrd="0" presId="urn:microsoft.com/office/officeart/2005/8/layout/vList5"/>
    <dgm:cxn modelId="{5562144F-45B5-4FB9-BAB7-BB14BDBE36AE}" type="presParOf" srcId="{5588F758-A381-4D9C-A69E-A3AC70857988}" destId="{0DA46437-6D30-4122-9710-F81FD606701E}" srcOrd="0" destOrd="0" presId="urn:microsoft.com/office/officeart/2005/8/layout/vList5"/>
    <dgm:cxn modelId="{5BF23693-8988-4902-9CA8-F16EF9812131}" type="presParOf" srcId="{0DA46437-6D30-4122-9710-F81FD606701E}" destId="{7056529E-75B9-4A03-9F40-1D5A6CF4083D}" srcOrd="0" destOrd="0" presId="urn:microsoft.com/office/officeart/2005/8/layout/vList5"/>
    <dgm:cxn modelId="{589666A8-7DE6-4AB9-953B-54ABDB0BD08B}" type="presParOf" srcId="{0DA46437-6D30-4122-9710-F81FD606701E}" destId="{7E5E6532-DEA4-4280-8E94-E2F34FE7A9BF}" srcOrd="1" destOrd="0" presId="urn:microsoft.com/office/officeart/2005/8/layout/vList5"/>
    <dgm:cxn modelId="{15DBAF85-B1EB-4EE7-A346-DC5ADB5D08F9}" type="presParOf" srcId="{5588F758-A381-4D9C-A69E-A3AC70857988}" destId="{C98084D5-DAE9-498A-A99B-D5A0782353A8}" srcOrd="1" destOrd="0" presId="urn:microsoft.com/office/officeart/2005/8/layout/vList5"/>
    <dgm:cxn modelId="{B3D5CF52-EAAA-4D72-A7AF-76C623C9E4D5}" type="presParOf" srcId="{5588F758-A381-4D9C-A69E-A3AC70857988}" destId="{C99F9F13-D017-4DFF-9E17-20FE09D41BF8}" srcOrd="2" destOrd="0" presId="urn:microsoft.com/office/officeart/2005/8/layout/vList5"/>
    <dgm:cxn modelId="{A449BF1C-0C55-4D86-827E-30E280C75762}" type="presParOf" srcId="{C99F9F13-D017-4DFF-9E17-20FE09D41BF8}" destId="{B748DF5C-001B-4F82-9B58-44AEE6D625F4}" srcOrd="0" destOrd="0" presId="urn:microsoft.com/office/officeart/2005/8/layout/vList5"/>
    <dgm:cxn modelId="{C4EBB4E3-C4A0-4CFE-8270-71108461D8B4}" type="presParOf" srcId="{C99F9F13-D017-4DFF-9E17-20FE09D41BF8}" destId="{F8BFC924-1DDC-4F62-97F1-7BAB4773402C}" srcOrd="1" destOrd="0" presId="urn:microsoft.com/office/officeart/2005/8/layout/vList5"/>
    <dgm:cxn modelId="{CAC5C223-C1D1-4B26-9738-07850B038553}" type="presParOf" srcId="{5588F758-A381-4D9C-A69E-A3AC70857988}" destId="{89E4F746-CA9F-4B14-991E-15173B505A97}" srcOrd="3" destOrd="0" presId="urn:microsoft.com/office/officeart/2005/8/layout/vList5"/>
    <dgm:cxn modelId="{0FC8E3D9-AE49-4D99-A046-FA629B95D750}" type="presParOf" srcId="{5588F758-A381-4D9C-A69E-A3AC70857988}" destId="{D129A59B-8311-4E9C-BDFC-EC10AFECB5A7}" srcOrd="4" destOrd="0" presId="urn:microsoft.com/office/officeart/2005/8/layout/vList5"/>
    <dgm:cxn modelId="{1802DEEF-7631-4F15-8FBB-518751CD151F}" type="presParOf" srcId="{D129A59B-8311-4E9C-BDFC-EC10AFECB5A7}" destId="{E6C61B68-FE20-4615-BECF-2D764D782C12}" srcOrd="0" destOrd="0" presId="urn:microsoft.com/office/officeart/2005/8/layout/vList5"/>
    <dgm:cxn modelId="{B7DE4131-FD0C-466C-918F-8C3147462B03}" type="presParOf" srcId="{D129A59B-8311-4E9C-BDFC-EC10AFECB5A7}" destId="{152E7E9E-4A38-43C1-A946-1879183FCB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DF4691-3995-4B0F-AC7E-AF8C1286ABFB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668EC2B-9C27-46E8-819D-03F442A2B087}">
      <dgm:prSet/>
      <dgm:spPr/>
      <dgm:t>
        <a:bodyPr/>
        <a:lstStyle/>
        <a:p>
          <a:r>
            <a:rPr lang="en-US" dirty="0"/>
            <a:t>Energy associated with position inside gravitational field is called</a:t>
          </a:r>
        </a:p>
      </dgm:t>
    </dgm:pt>
    <dgm:pt modelId="{DFFAE8C0-B039-40D1-9B57-C5FB91B39BD1}" type="parTrans" cxnId="{F7ABB2D4-EE39-44EF-8B15-836F1E4018BA}">
      <dgm:prSet/>
      <dgm:spPr/>
      <dgm:t>
        <a:bodyPr/>
        <a:lstStyle/>
        <a:p>
          <a:endParaRPr lang="en-US"/>
        </a:p>
      </dgm:t>
    </dgm:pt>
    <dgm:pt modelId="{AE8C80A0-CE36-4B1D-B366-27D0AAADFDFB}" type="sibTrans" cxnId="{F7ABB2D4-EE39-44EF-8B15-836F1E4018BA}">
      <dgm:prSet/>
      <dgm:spPr/>
      <dgm:t>
        <a:bodyPr/>
        <a:lstStyle/>
        <a:p>
          <a:endParaRPr lang="en-US"/>
        </a:p>
      </dgm:t>
    </dgm:pt>
    <dgm:pt modelId="{87FAF99A-16BF-4EDB-967C-6D3EB9BD8738}">
      <dgm:prSet/>
      <dgm:spPr/>
      <dgm:t>
        <a:bodyPr/>
        <a:lstStyle/>
        <a:p>
          <a:r>
            <a:rPr lang="en-US" dirty="0"/>
            <a:t>Work done by gravitational force as the mass </a:t>
          </a:r>
          <a:r>
            <a:rPr lang="en-US" i="1" dirty="0"/>
            <a:t>m</a:t>
          </a:r>
          <a:r>
            <a:rPr lang="en-US" dirty="0"/>
            <a:t> is lowered from </a:t>
          </a:r>
          <a:r>
            <a:rPr lang="en-US" i="1" dirty="0"/>
            <a:t>y</a:t>
          </a:r>
          <a:r>
            <a:rPr lang="en-US" baseline="-25000" dirty="0"/>
            <a:t>2</a:t>
          </a:r>
          <a:r>
            <a:rPr lang="en-US" dirty="0"/>
            <a:t> to </a:t>
          </a:r>
          <a:r>
            <a:rPr lang="en-US" i="1" dirty="0"/>
            <a:t>y</a:t>
          </a:r>
          <a:r>
            <a:rPr lang="en-US" baseline="-25000" dirty="0"/>
            <a:t>1</a:t>
          </a:r>
          <a:r>
            <a:rPr lang="en-US" dirty="0"/>
            <a:t>:</a:t>
          </a:r>
        </a:p>
      </dgm:t>
    </dgm:pt>
    <dgm:pt modelId="{4475EF15-5345-4211-BE45-F17F9702CF1F}" type="parTrans" cxnId="{52361EB7-5A61-4528-9A9B-8306910C0757}">
      <dgm:prSet/>
      <dgm:spPr/>
      <dgm:t>
        <a:bodyPr/>
        <a:lstStyle/>
        <a:p>
          <a:endParaRPr lang="en-US"/>
        </a:p>
      </dgm:t>
    </dgm:pt>
    <dgm:pt modelId="{E2A2E46F-D57D-44E2-9345-219AC4679222}" type="sibTrans" cxnId="{52361EB7-5A61-4528-9A9B-8306910C075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9214F24-6B7C-4691-AB20-970A8A79203E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W</m:t>
                    </m:r>
                    <m:r>
                      <a:rPr lang="en-US" i="1" baseline="-2500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𝑚𝑔</m:t>
                        </m:r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𝑚𝑔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𝑚𝑔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m:oMathPara>
              </a14:m>
              <a:endParaRPr lang="en-US"/>
            </a:p>
          </dgm:t>
        </dgm:pt>
      </mc:Choice>
      <mc:Fallback xmlns="">
        <dgm:pt modelId="{E9214F24-6B7C-4691-AB20-970A8A79203E}">
          <dgm:prSet/>
          <dgm:spPr/>
          <dgm:t>
            <a:bodyPr/>
            <a:lstStyle/>
            <a:p>
              <a:pPr/>
              <a:r>
                <a:rPr lang="en-US" i="0">
                  <a:latin typeface="Cambria Math" panose="02040503050406030204" pitchFamily="18" charset="0"/>
                </a:rPr>
                <a:t>W</a:t>
              </a:r>
              <a:r>
                <a:rPr lang="en-US" i="0" baseline="-25000">
                  <a:latin typeface="Cambria Math" panose="02040503050406030204" pitchFamily="18" charset="0"/>
                </a:rPr>
                <a:t>𝑔</a:t>
              </a:r>
              <a:r>
                <a:rPr lang="en-US" i="0">
                  <a:latin typeface="Cambria Math" panose="02040503050406030204" pitchFamily="18" charset="0"/>
                </a:rPr>
                <a:t>=(𝑚𝑔)(𝑦_1−𝑦_2 )=𝑚𝑔𝑦_1−𝑚𝑔𝑦_2</a:t>
              </a:r>
              <a:endParaRPr lang="en-US"/>
            </a:p>
          </dgm:t>
        </dgm:pt>
      </mc:Fallback>
    </mc:AlternateContent>
    <dgm:pt modelId="{4852347F-22E0-42E7-A0BC-FC9396C29EB3}" type="parTrans" cxnId="{C4963F53-694E-4538-8D35-1E5604A2DF86}">
      <dgm:prSet/>
      <dgm:spPr/>
      <dgm:t>
        <a:bodyPr/>
        <a:lstStyle/>
        <a:p>
          <a:endParaRPr lang="en-US"/>
        </a:p>
      </dgm:t>
    </dgm:pt>
    <dgm:pt modelId="{C5022B10-99CB-43F8-8A9E-D7143BA6B9E6}" type="sibTrans" cxnId="{C4963F53-694E-4538-8D35-1E5604A2DF86}">
      <dgm:prSet/>
      <dgm:spPr/>
      <dgm:t>
        <a:bodyPr/>
        <a:lstStyle/>
        <a:p>
          <a:endParaRPr lang="en-US"/>
        </a:p>
      </dgm:t>
    </dgm:pt>
    <dgm:pt modelId="{098F7E5A-14BD-4274-933E-3E236FE2791F}">
      <dgm:prSet/>
      <dgm:spPr/>
      <dgm:t>
        <a:bodyPr/>
        <a:lstStyle/>
        <a:p>
          <a:r>
            <a:rPr lang="en-US" dirty="0"/>
            <a:t>Compared to the definition of potential energy, it follows that </a:t>
          </a:r>
        </a:p>
      </dgm:t>
    </dgm:pt>
    <dgm:pt modelId="{E940E593-F897-41E1-8ADA-BD9859D9805A}" type="parTrans" cxnId="{33FEB3B6-B28D-4A3D-A559-BF21172EFDB6}">
      <dgm:prSet/>
      <dgm:spPr/>
      <dgm:t>
        <a:bodyPr/>
        <a:lstStyle/>
        <a:p>
          <a:endParaRPr lang="en-US"/>
        </a:p>
      </dgm:t>
    </dgm:pt>
    <dgm:pt modelId="{93384B41-61CC-4E84-A750-15FE6BF434B9}" type="sibTrans" cxnId="{33FEB3B6-B28D-4A3D-A559-BF21172EFDB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48FE6147-5A0F-4C6B-B2D7-3590767F516F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𝑚𝑔𝑦</m:t>
                    </m:r>
                  </m:oMath>
                </m:oMathPara>
              </a14:m>
              <a:endParaRPr lang="en-US" dirty="0"/>
            </a:p>
          </dgm:t>
        </dgm:pt>
      </mc:Choice>
      <mc:Fallback xmlns="">
        <dgm:pt modelId="{48FE6147-5A0F-4C6B-B2D7-3590767F516F}">
          <dgm:prSet/>
          <dgm:spPr/>
          <dgm:t>
            <a:bodyPr/>
            <a:lstStyle/>
            <a:p>
              <a:pPr/>
              <a:r>
                <a:rPr lang="en-US" i="0">
                  <a:latin typeface="Cambria Math" panose="02040503050406030204" pitchFamily="18" charset="0"/>
                </a:rPr>
                <a:t>𝑈_(𝑔 )=𝑚𝑔𝑦</a:t>
              </a:r>
              <a:endParaRPr lang="en-US" dirty="0"/>
            </a:p>
          </dgm:t>
        </dgm:pt>
      </mc:Fallback>
    </mc:AlternateContent>
    <dgm:pt modelId="{060526FC-99A2-4760-BDCE-7209E213D6D3}" type="parTrans" cxnId="{A0AC7252-F900-44FD-83BA-A077AFC64CE7}">
      <dgm:prSet/>
      <dgm:spPr/>
      <dgm:t>
        <a:bodyPr/>
        <a:lstStyle/>
        <a:p>
          <a:endParaRPr lang="en-US"/>
        </a:p>
      </dgm:t>
    </dgm:pt>
    <dgm:pt modelId="{8C28C960-A238-46BA-A73C-C212179BC968}" type="sibTrans" cxnId="{A0AC7252-F900-44FD-83BA-A077AFC64CE7}">
      <dgm:prSet/>
      <dgm:spPr/>
      <dgm:t>
        <a:bodyPr/>
        <a:lstStyle/>
        <a:p>
          <a:endParaRPr lang="en-US"/>
        </a:p>
      </dgm:t>
    </dgm:pt>
    <dgm:pt modelId="{A2D6B300-2955-4BC0-AB25-6ADADFF2039B}">
      <dgm:prSet/>
      <dgm:spPr/>
      <dgm:t>
        <a:bodyPr/>
        <a:lstStyle/>
        <a:p>
          <a:r>
            <a:rPr lang="en-US" i="1" dirty="0"/>
            <a:t>gravitational</a:t>
          </a:r>
          <a:r>
            <a:rPr lang="en-US" dirty="0"/>
            <a:t> </a:t>
          </a:r>
          <a:r>
            <a:rPr lang="en-US" i="1" dirty="0"/>
            <a:t>potential energy</a:t>
          </a:r>
          <a:r>
            <a:rPr lang="en-US" dirty="0"/>
            <a:t>.</a:t>
          </a:r>
        </a:p>
      </dgm:t>
    </dgm:pt>
    <dgm:pt modelId="{F33845B1-6EBB-45C7-BD6D-BF9F6B3FED97}" type="parTrans" cxnId="{9BEA168A-1F95-4428-9843-0E95E86A9AD7}">
      <dgm:prSet/>
      <dgm:spPr/>
      <dgm:t>
        <a:bodyPr/>
        <a:lstStyle/>
        <a:p>
          <a:endParaRPr lang="en-US"/>
        </a:p>
      </dgm:t>
    </dgm:pt>
    <dgm:pt modelId="{D8E8AC7B-29F6-4EB6-BAFE-3E771E0072D2}" type="sibTrans" cxnId="{9BEA168A-1F95-4428-9843-0E95E86A9AD7}">
      <dgm:prSet/>
      <dgm:spPr/>
      <dgm:t>
        <a:bodyPr/>
        <a:lstStyle/>
        <a:p>
          <a:endParaRPr lang="en-US"/>
        </a:p>
      </dgm:t>
    </dgm:pt>
    <dgm:pt modelId="{FCA3035F-0A7C-4236-97F1-7AFF82E68EB6}" type="pres">
      <dgm:prSet presAssocID="{D3DF4691-3995-4B0F-AC7E-AF8C1286ABFB}" presName="Name0" presStyleCnt="0">
        <dgm:presLayoutVars>
          <dgm:dir/>
          <dgm:animLvl val="lvl"/>
          <dgm:resizeHandles val="exact"/>
        </dgm:presLayoutVars>
      </dgm:prSet>
      <dgm:spPr/>
    </dgm:pt>
    <dgm:pt modelId="{65B7FCD9-33B1-410F-8C01-AF99404C3943}" type="pres">
      <dgm:prSet presAssocID="{1668EC2B-9C27-46E8-819D-03F442A2B087}" presName="linNode" presStyleCnt="0"/>
      <dgm:spPr/>
    </dgm:pt>
    <dgm:pt modelId="{66724155-5513-4072-BA4B-97BB45C4E9AB}" type="pres">
      <dgm:prSet presAssocID="{1668EC2B-9C27-46E8-819D-03F442A2B08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C52246A-6B50-469A-BE6D-0C72A6A1083B}" type="pres">
      <dgm:prSet presAssocID="{1668EC2B-9C27-46E8-819D-03F442A2B087}" presName="descendantText" presStyleLbl="alignAccFollowNode1" presStyleIdx="0" presStyleCnt="3">
        <dgm:presLayoutVars>
          <dgm:bulletEnabled val="1"/>
        </dgm:presLayoutVars>
      </dgm:prSet>
      <dgm:spPr/>
    </dgm:pt>
    <dgm:pt modelId="{5687FB99-AF21-4C2A-B240-66639C479B93}" type="pres">
      <dgm:prSet presAssocID="{AE8C80A0-CE36-4B1D-B366-27D0AAADFDFB}" presName="sp" presStyleCnt="0"/>
      <dgm:spPr/>
    </dgm:pt>
    <dgm:pt modelId="{D0F228D0-5B5A-4DC9-ABAB-66ACB7383B8A}" type="pres">
      <dgm:prSet presAssocID="{87FAF99A-16BF-4EDB-967C-6D3EB9BD8738}" presName="linNode" presStyleCnt="0"/>
      <dgm:spPr/>
    </dgm:pt>
    <dgm:pt modelId="{87B06B2B-9762-44E3-BF2C-24FF7D923B9F}" type="pres">
      <dgm:prSet presAssocID="{87FAF99A-16BF-4EDB-967C-6D3EB9BD8738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A730067E-4A22-4B97-962D-0AD396A3C050}" type="pres">
      <dgm:prSet presAssocID="{87FAF99A-16BF-4EDB-967C-6D3EB9BD8738}" presName="descendantText" presStyleLbl="alignAccFollowNode1" presStyleIdx="1" presStyleCnt="3">
        <dgm:presLayoutVars>
          <dgm:bulletEnabled val="1"/>
        </dgm:presLayoutVars>
      </dgm:prSet>
      <dgm:spPr/>
    </dgm:pt>
    <dgm:pt modelId="{004FC378-DE13-47CD-813F-C12E4DBEC31F}" type="pres">
      <dgm:prSet presAssocID="{E2A2E46F-D57D-44E2-9345-219AC4679222}" presName="sp" presStyleCnt="0"/>
      <dgm:spPr/>
    </dgm:pt>
    <dgm:pt modelId="{6F6C3FBE-A2F8-479A-BEBE-C10356C177A9}" type="pres">
      <dgm:prSet presAssocID="{098F7E5A-14BD-4274-933E-3E236FE2791F}" presName="linNode" presStyleCnt="0"/>
      <dgm:spPr/>
    </dgm:pt>
    <dgm:pt modelId="{DCE1CB3A-41C5-4A65-B140-FC5D464D6938}" type="pres">
      <dgm:prSet presAssocID="{098F7E5A-14BD-4274-933E-3E236FE2791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B912FC6-1AB0-4CC1-B1F4-65EE7E13F818}" type="pres">
      <dgm:prSet presAssocID="{098F7E5A-14BD-4274-933E-3E236FE2791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ACBA4112-B71F-438A-8956-C34F93D9EDBB}" type="presOf" srcId="{1668EC2B-9C27-46E8-819D-03F442A2B087}" destId="{66724155-5513-4072-BA4B-97BB45C4E9AB}" srcOrd="0" destOrd="0" presId="urn:microsoft.com/office/officeart/2005/8/layout/vList5"/>
    <dgm:cxn modelId="{A0AC7252-F900-44FD-83BA-A077AFC64CE7}" srcId="{098F7E5A-14BD-4274-933E-3E236FE2791F}" destId="{48FE6147-5A0F-4C6B-B2D7-3590767F516F}" srcOrd="0" destOrd="0" parTransId="{060526FC-99A2-4760-BDCE-7209E213D6D3}" sibTransId="{8C28C960-A238-46BA-A73C-C212179BC968}"/>
    <dgm:cxn modelId="{C4963F53-694E-4538-8D35-1E5604A2DF86}" srcId="{87FAF99A-16BF-4EDB-967C-6D3EB9BD8738}" destId="{E9214F24-6B7C-4691-AB20-970A8A79203E}" srcOrd="0" destOrd="0" parTransId="{4852347F-22E0-42E7-A0BC-FC9396C29EB3}" sibTransId="{C5022B10-99CB-43F8-8A9E-D7143BA6B9E6}"/>
    <dgm:cxn modelId="{9BEA168A-1F95-4428-9843-0E95E86A9AD7}" srcId="{1668EC2B-9C27-46E8-819D-03F442A2B087}" destId="{A2D6B300-2955-4BC0-AB25-6ADADFF2039B}" srcOrd="0" destOrd="0" parTransId="{F33845B1-6EBB-45C7-BD6D-BF9F6B3FED97}" sibTransId="{D8E8AC7B-29F6-4EB6-BAFE-3E771E0072D2}"/>
    <dgm:cxn modelId="{BEF5FAA9-0CF2-4D5A-AB0C-8D132953D97F}" type="presOf" srcId="{098F7E5A-14BD-4274-933E-3E236FE2791F}" destId="{DCE1CB3A-41C5-4A65-B140-FC5D464D6938}" srcOrd="0" destOrd="0" presId="urn:microsoft.com/office/officeart/2005/8/layout/vList5"/>
    <dgm:cxn modelId="{F28758AA-EFAB-432C-9B52-B5B5DA3EA213}" type="presOf" srcId="{48FE6147-5A0F-4C6B-B2D7-3590767F516F}" destId="{4B912FC6-1AB0-4CC1-B1F4-65EE7E13F818}" srcOrd="0" destOrd="0" presId="urn:microsoft.com/office/officeart/2005/8/layout/vList5"/>
    <dgm:cxn modelId="{33FEB3B6-B28D-4A3D-A559-BF21172EFDB6}" srcId="{D3DF4691-3995-4B0F-AC7E-AF8C1286ABFB}" destId="{098F7E5A-14BD-4274-933E-3E236FE2791F}" srcOrd="2" destOrd="0" parTransId="{E940E593-F897-41E1-8ADA-BD9859D9805A}" sibTransId="{93384B41-61CC-4E84-A750-15FE6BF434B9}"/>
    <dgm:cxn modelId="{52361EB7-5A61-4528-9A9B-8306910C0757}" srcId="{D3DF4691-3995-4B0F-AC7E-AF8C1286ABFB}" destId="{87FAF99A-16BF-4EDB-967C-6D3EB9BD8738}" srcOrd="1" destOrd="0" parTransId="{4475EF15-5345-4211-BE45-F17F9702CF1F}" sibTransId="{E2A2E46F-D57D-44E2-9345-219AC4679222}"/>
    <dgm:cxn modelId="{6A386DCC-9261-4BD5-87AD-1424E5D1016A}" type="presOf" srcId="{E9214F24-6B7C-4691-AB20-970A8A79203E}" destId="{A730067E-4A22-4B97-962D-0AD396A3C050}" srcOrd="0" destOrd="0" presId="urn:microsoft.com/office/officeart/2005/8/layout/vList5"/>
    <dgm:cxn modelId="{F7ABB2D4-EE39-44EF-8B15-836F1E4018BA}" srcId="{D3DF4691-3995-4B0F-AC7E-AF8C1286ABFB}" destId="{1668EC2B-9C27-46E8-819D-03F442A2B087}" srcOrd="0" destOrd="0" parTransId="{DFFAE8C0-B039-40D1-9B57-C5FB91B39BD1}" sibTransId="{AE8C80A0-CE36-4B1D-B366-27D0AAADFDFB}"/>
    <dgm:cxn modelId="{D70515EB-2C00-41FD-A51A-CA842755BFE6}" type="presOf" srcId="{87FAF99A-16BF-4EDB-967C-6D3EB9BD8738}" destId="{87B06B2B-9762-44E3-BF2C-24FF7D923B9F}" srcOrd="0" destOrd="0" presId="urn:microsoft.com/office/officeart/2005/8/layout/vList5"/>
    <dgm:cxn modelId="{2F2A44F3-6C38-4FF4-A52C-F7A76EDCF0BF}" type="presOf" srcId="{D3DF4691-3995-4B0F-AC7E-AF8C1286ABFB}" destId="{FCA3035F-0A7C-4236-97F1-7AFF82E68EB6}" srcOrd="0" destOrd="0" presId="urn:microsoft.com/office/officeart/2005/8/layout/vList5"/>
    <dgm:cxn modelId="{DF9BB3FF-B3C9-4B4C-97D4-68992FB81639}" type="presOf" srcId="{A2D6B300-2955-4BC0-AB25-6ADADFF2039B}" destId="{7C52246A-6B50-469A-BE6D-0C72A6A1083B}" srcOrd="0" destOrd="0" presId="urn:microsoft.com/office/officeart/2005/8/layout/vList5"/>
    <dgm:cxn modelId="{6A12AA5F-1446-456B-8A38-116CFEC276C7}" type="presParOf" srcId="{FCA3035F-0A7C-4236-97F1-7AFF82E68EB6}" destId="{65B7FCD9-33B1-410F-8C01-AF99404C3943}" srcOrd="0" destOrd="0" presId="urn:microsoft.com/office/officeart/2005/8/layout/vList5"/>
    <dgm:cxn modelId="{DBA54B5B-F84C-43E1-B913-3487713E3526}" type="presParOf" srcId="{65B7FCD9-33B1-410F-8C01-AF99404C3943}" destId="{66724155-5513-4072-BA4B-97BB45C4E9AB}" srcOrd="0" destOrd="0" presId="urn:microsoft.com/office/officeart/2005/8/layout/vList5"/>
    <dgm:cxn modelId="{204262F7-4C56-419E-B229-82C726B63321}" type="presParOf" srcId="{65B7FCD9-33B1-410F-8C01-AF99404C3943}" destId="{7C52246A-6B50-469A-BE6D-0C72A6A1083B}" srcOrd="1" destOrd="0" presId="urn:microsoft.com/office/officeart/2005/8/layout/vList5"/>
    <dgm:cxn modelId="{A404709E-C9BB-4AF5-B577-3F4A76C7C761}" type="presParOf" srcId="{FCA3035F-0A7C-4236-97F1-7AFF82E68EB6}" destId="{5687FB99-AF21-4C2A-B240-66639C479B93}" srcOrd="1" destOrd="0" presId="urn:microsoft.com/office/officeart/2005/8/layout/vList5"/>
    <dgm:cxn modelId="{1BA3DD55-E24C-4B4A-8A05-5677AA8A0314}" type="presParOf" srcId="{FCA3035F-0A7C-4236-97F1-7AFF82E68EB6}" destId="{D0F228D0-5B5A-4DC9-ABAB-66ACB7383B8A}" srcOrd="2" destOrd="0" presId="urn:microsoft.com/office/officeart/2005/8/layout/vList5"/>
    <dgm:cxn modelId="{5CC60382-B4E3-4FA6-8506-163AF1D39CDC}" type="presParOf" srcId="{D0F228D0-5B5A-4DC9-ABAB-66ACB7383B8A}" destId="{87B06B2B-9762-44E3-BF2C-24FF7D923B9F}" srcOrd="0" destOrd="0" presId="urn:microsoft.com/office/officeart/2005/8/layout/vList5"/>
    <dgm:cxn modelId="{6F49B81A-011A-4E80-A5EF-9573CB6C2BA6}" type="presParOf" srcId="{D0F228D0-5B5A-4DC9-ABAB-66ACB7383B8A}" destId="{A730067E-4A22-4B97-962D-0AD396A3C050}" srcOrd="1" destOrd="0" presId="urn:microsoft.com/office/officeart/2005/8/layout/vList5"/>
    <dgm:cxn modelId="{BAED6EBB-5A37-4356-9340-E001620D93F4}" type="presParOf" srcId="{FCA3035F-0A7C-4236-97F1-7AFF82E68EB6}" destId="{004FC378-DE13-47CD-813F-C12E4DBEC31F}" srcOrd="3" destOrd="0" presId="urn:microsoft.com/office/officeart/2005/8/layout/vList5"/>
    <dgm:cxn modelId="{7AC304B6-BC8E-4A90-835B-DFBB9A800C47}" type="presParOf" srcId="{FCA3035F-0A7C-4236-97F1-7AFF82E68EB6}" destId="{6F6C3FBE-A2F8-479A-BEBE-C10356C177A9}" srcOrd="4" destOrd="0" presId="urn:microsoft.com/office/officeart/2005/8/layout/vList5"/>
    <dgm:cxn modelId="{FC171DD1-F203-42DB-88EF-75F0EE614A83}" type="presParOf" srcId="{6F6C3FBE-A2F8-479A-BEBE-C10356C177A9}" destId="{DCE1CB3A-41C5-4A65-B140-FC5D464D6938}" srcOrd="0" destOrd="0" presId="urn:microsoft.com/office/officeart/2005/8/layout/vList5"/>
    <dgm:cxn modelId="{DD3372BC-194B-4C41-A1E3-C1D788C0901D}" type="presParOf" srcId="{6F6C3FBE-A2F8-479A-BEBE-C10356C177A9}" destId="{4B912FC6-1AB0-4CC1-B1F4-65EE7E13F8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DF4691-3995-4B0F-AC7E-AF8C1286ABFB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668EC2B-9C27-46E8-819D-03F442A2B087}">
      <dgm:prSet/>
      <dgm:spPr/>
      <dgm:t>
        <a:bodyPr/>
        <a:lstStyle/>
        <a:p>
          <a:r>
            <a:rPr lang="en-US" dirty="0"/>
            <a:t>Energy associated with position inside gravitational field is called</a:t>
          </a:r>
        </a:p>
      </dgm:t>
    </dgm:pt>
    <dgm:pt modelId="{DFFAE8C0-B039-40D1-9B57-C5FB91B39BD1}" type="parTrans" cxnId="{F7ABB2D4-EE39-44EF-8B15-836F1E4018BA}">
      <dgm:prSet/>
      <dgm:spPr/>
      <dgm:t>
        <a:bodyPr/>
        <a:lstStyle/>
        <a:p>
          <a:endParaRPr lang="en-US"/>
        </a:p>
      </dgm:t>
    </dgm:pt>
    <dgm:pt modelId="{AE8C80A0-CE36-4B1D-B366-27D0AAADFDFB}" type="sibTrans" cxnId="{F7ABB2D4-EE39-44EF-8B15-836F1E4018BA}">
      <dgm:prSet/>
      <dgm:spPr/>
      <dgm:t>
        <a:bodyPr/>
        <a:lstStyle/>
        <a:p>
          <a:endParaRPr lang="en-US"/>
        </a:p>
      </dgm:t>
    </dgm:pt>
    <dgm:pt modelId="{87FAF99A-16BF-4EDB-967C-6D3EB9BD8738}">
      <dgm:prSet/>
      <dgm:spPr/>
      <dgm:t>
        <a:bodyPr/>
        <a:lstStyle/>
        <a:p>
          <a:r>
            <a:rPr lang="en-US" dirty="0"/>
            <a:t>Work done by gravitational force as the mass </a:t>
          </a:r>
          <a:r>
            <a:rPr lang="en-US" i="1" dirty="0"/>
            <a:t>m</a:t>
          </a:r>
          <a:r>
            <a:rPr lang="en-US" dirty="0"/>
            <a:t> is lowered from </a:t>
          </a:r>
          <a:r>
            <a:rPr lang="en-US" i="1" dirty="0"/>
            <a:t>y</a:t>
          </a:r>
          <a:r>
            <a:rPr lang="en-US" baseline="-25000" dirty="0"/>
            <a:t>2</a:t>
          </a:r>
          <a:r>
            <a:rPr lang="en-US" dirty="0"/>
            <a:t> to </a:t>
          </a:r>
          <a:r>
            <a:rPr lang="en-US" i="1" dirty="0"/>
            <a:t>y</a:t>
          </a:r>
          <a:r>
            <a:rPr lang="en-US" baseline="-25000" dirty="0"/>
            <a:t>1</a:t>
          </a:r>
          <a:r>
            <a:rPr lang="en-US" dirty="0"/>
            <a:t>:</a:t>
          </a:r>
        </a:p>
      </dgm:t>
    </dgm:pt>
    <dgm:pt modelId="{4475EF15-5345-4211-BE45-F17F9702CF1F}" type="parTrans" cxnId="{52361EB7-5A61-4528-9A9B-8306910C0757}">
      <dgm:prSet/>
      <dgm:spPr/>
      <dgm:t>
        <a:bodyPr/>
        <a:lstStyle/>
        <a:p>
          <a:endParaRPr lang="en-US"/>
        </a:p>
      </dgm:t>
    </dgm:pt>
    <dgm:pt modelId="{E2A2E46F-D57D-44E2-9345-219AC4679222}" type="sibTrans" cxnId="{52361EB7-5A61-4528-9A9B-8306910C0757}">
      <dgm:prSet/>
      <dgm:spPr/>
      <dgm:t>
        <a:bodyPr/>
        <a:lstStyle/>
        <a:p>
          <a:endParaRPr lang="en-US"/>
        </a:p>
      </dgm:t>
    </dgm:pt>
    <dgm:pt modelId="{E9214F24-6B7C-4691-AB20-970A8A79203E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852347F-22E0-42E7-A0BC-FC9396C29EB3}" type="parTrans" cxnId="{C4963F53-694E-4538-8D35-1E5604A2DF86}">
      <dgm:prSet/>
      <dgm:spPr/>
      <dgm:t>
        <a:bodyPr/>
        <a:lstStyle/>
        <a:p>
          <a:endParaRPr lang="en-US"/>
        </a:p>
      </dgm:t>
    </dgm:pt>
    <dgm:pt modelId="{C5022B10-99CB-43F8-8A9E-D7143BA6B9E6}" type="sibTrans" cxnId="{C4963F53-694E-4538-8D35-1E5604A2DF86}">
      <dgm:prSet/>
      <dgm:spPr/>
      <dgm:t>
        <a:bodyPr/>
        <a:lstStyle/>
        <a:p>
          <a:endParaRPr lang="en-US"/>
        </a:p>
      </dgm:t>
    </dgm:pt>
    <dgm:pt modelId="{098F7E5A-14BD-4274-933E-3E236FE2791F}">
      <dgm:prSet/>
      <dgm:spPr/>
      <dgm:t>
        <a:bodyPr/>
        <a:lstStyle/>
        <a:p>
          <a:r>
            <a:rPr lang="en-US" dirty="0"/>
            <a:t>Compared to the definition of potential energy, it follows that </a:t>
          </a:r>
        </a:p>
      </dgm:t>
    </dgm:pt>
    <dgm:pt modelId="{E940E593-F897-41E1-8ADA-BD9859D9805A}" type="parTrans" cxnId="{33FEB3B6-B28D-4A3D-A559-BF21172EFDB6}">
      <dgm:prSet/>
      <dgm:spPr/>
      <dgm:t>
        <a:bodyPr/>
        <a:lstStyle/>
        <a:p>
          <a:endParaRPr lang="en-US"/>
        </a:p>
      </dgm:t>
    </dgm:pt>
    <dgm:pt modelId="{93384B41-61CC-4E84-A750-15FE6BF434B9}" type="sibTrans" cxnId="{33FEB3B6-B28D-4A3D-A559-BF21172EFDB6}">
      <dgm:prSet/>
      <dgm:spPr/>
      <dgm:t>
        <a:bodyPr/>
        <a:lstStyle/>
        <a:p>
          <a:endParaRPr lang="en-US"/>
        </a:p>
      </dgm:t>
    </dgm:pt>
    <dgm:pt modelId="{48FE6147-5A0F-4C6B-B2D7-3590767F516F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60526FC-99A2-4760-BDCE-7209E213D6D3}" type="parTrans" cxnId="{A0AC7252-F900-44FD-83BA-A077AFC64CE7}">
      <dgm:prSet/>
      <dgm:spPr/>
      <dgm:t>
        <a:bodyPr/>
        <a:lstStyle/>
        <a:p>
          <a:endParaRPr lang="en-US"/>
        </a:p>
      </dgm:t>
    </dgm:pt>
    <dgm:pt modelId="{8C28C960-A238-46BA-A73C-C212179BC968}" type="sibTrans" cxnId="{A0AC7252-F900-44FD-83BA-A077AFC64CE7}">
      <dgm:prSet/>
      <dgm:spPr/>
      <dgm:t>
        <a:bodyPr/>
        <a:lstStyle/>
        <a:p>
          <a:endParaRPr lang="en-US"/>
        </a:p>
      </dgm:t>
    </dgm:pt>
    <dgm:pt modelId="{A2D6B300-2955-4BC0-AB25-6ADADFF2039B}">
      <dgm:prSet/>
      <dgm:spPr/>
      <dgm:t>
        <a:bodyPr/>
        <a:lstStyle/>
        <a:p>
          <a:r>
            <a:rPr lang="en-US" i="1" dirty="0"/>
            <a:t>gravitational</a:t>
          </a:r>
          <a:r>
            <a:rPr lang="en-US" dirty="0"/>
            <a:t> </a:t>
          </a:r>
          <a:r>
            <a:rPr lang="en-US" i="1" dirty="0"/>
            <a:t>potential energy</a:t>
          </a:r>
          <a:r>
            <a:rPr lang="en-US" dirty="0"/>
            <a:t>.</a:t>
          </a:r>
        </a:p>
      </dgm:t>
    </dgm:pt>
    <dgm:pt modelId="{F33845B1-6EBB-45C7-BD6D-BF9F6B3FED97}" type="parTrans" cxnId="{9BEA168A-1F95-4428-9843-0E95E86A9AD7}">
      <dgm:prSet/>
      <dgm:spPr/>
      <dgm:t>
        <a:bodyPr/>
        <a:lstStyle/>
        <a:p>
          <a:endParaRPr lang="en-US"/>
        </a:p>
      </dgm:t>
    </dgm:pt>
    <dgm:pt modelId="{D8E8AC7B-29F6-4EB6-BAFE-3E771E0072D2}" type="sibTrans" cxnId="{9BEA168A-1F95-4428-9843-0E95E86A9AD7}">
      <dgm:prSet/>
      <dgm:spPr/>
      <dgm:t>
        <a:bodyPr/>
        <a:lstStyle/>
        <a:p>
          <a:endParaRPr lang="en-US"/>
        </a:p>
      </dgm:t>
    </dgm:pt>
    <dgm:pt modelId="{FCA3035F-0A7C-4236-97F1-7AFF82E68EB6}" type="pres">
      <dgm:prSet presAssocID="{D3DF4691-3995-4B0F-AC7E-AF8C1286ABFB}" presName="Name0" presStyleCnt="0">
        <dgm:presLayoutVars>
          <dgm:dir/>
          <dgm:animLvl val="lvl"/>
          <dgm:resizeHandles val="exact"/>
        </dgm:presLayoutVars>
      </dgm:prSet>
      <dgm:spPr/>
    </dgm:pt>
    <dgm:pt modelId="{65B7FCD9-33B1-410F-8C01-AF99404C3943}" type="pres">
      <dgm:prSet presAssocID="{1668EC2B-9C27-46E8-819D-03F442A2B087}" presName="linNode" presStyleCnt="0"/>
      <dgm:spPr/>
    </dgm:pt>
    <dgm:pt modelId="{66724155-5513-4072-BA4B-97BB45C4E9AB}" type="pres">
      <dgm:prSet presAssocID="{1668EC2B-9C27-46E8-819D-03F442A2B08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C52246A-6B50-469A-BE6D-0C72A6A1083B}" type="pres">
      <dgm:prSet presAssocID="{1668EC2B-9C27-46E8-819D-03F442A2B087}" presName="descendantText" presStyleLbl="alignAccFollowNode1" presStyleIdx="0" presStyleCnt="3">
        <dgm:presLayoutVars>
          <dgm:bulletEnabled val="1"/>
        </dgm:presLayoutVars>
      </dgm:prSet>
      <dgm:spPr/>
    </dgm:pt>
    <dgm:pt modelId="{5687FB99-AF21-4C2A-B240-66639C479B93}" type="pres">
      <dgm:prSet presAssocID="{AE8C80A0-CE36-4B1D-B366-27D0AAADFDFB}" presName="sp" presStyleCnt="0"/>
      <dgm:spPr/>
    </dgm:pt>
    <dgm:pt modelId="{D0F228D0-5B5A-4DC9-ABAB-66ACB7383B8A}" type="pres">
      <dgm:prSet presAssocID="{87FAF99A-16BF-4EDB-967C-6D3EB9BD8738}" presName="linNode" presStyleCnt="0"/>
      <dgm:spPr/>
    </dgm:pt>
    <dgm:pt modelId="{87B06B2B-9762-44E3-BF2C-24FF7D923B9F}" type="pres">
      <dgm:prSet presAssocID="{87FAF99A-16BF-4EDB-967C-6D3EB9BD8738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A730067E-4A22-4B97-962D-0AD396A3C050}" type="pres">
      <dgm:prSet presAssocID="{87FAF99A-16BF-4EDB-967C-6D3EB9BD8738}" presName="descendantText" presStyleLbl="alignAccFollowNode1" presStyleIdx="1" presStyleCnt="3">
        <dgm:presLayoutVars>
          <dgm:bulletEnabled val="1"/>
        </dgm:presLayoutVars>
      </dgm:prSet>
      <dgm:spPr/>
    </dgm:pt>
    <dgm:pt modelId="{004FC378-DE13-47CD-813F-C12E4DBEC31F}" type="pres">
      <dgm:prSet presAssocID="{E2A2E46F-D57D-44E2-9345-219AC4679222}" presName="sp" presStyleCnt="0"/>
      <dgm:spPr/>
    </dgm:pt>
    <dgm:pt modelId="{6F6C3FBE-A2F8-479A-BEBE-C10356C177A9}" type="pres">
      <dgm:prSet presAssocID="{098F7E5A-14BD-4274-933E-3E236FE2791F}" presName="linNode" presStyleCnt="0"/>
      <dgm:spPr/>
    </dgm:pt>
    <dgm:pt modelId="{DCE1CB3A-41C5-4A65-B140-FC5D464D6938}" type="pres">
      <dgm:prSet presAssocID="{098F7E5A-14BD-4274-933E-3E236FE2791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B912FC6-1AB0-4CC1-B1F4-65EE7E13F818}" type="pres">
      <dgm:prSet presAssocID="{098F7E5A-14BD-4274-933E-3E236FE2791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ACBA4112-B71F-438A-8956-C34F93D9EDBB}" type="presOf" srcId="{1668EC2B-9C27-46E8-819D-03F442A2B087}" destId="{66724155-5513-4072-BA4B-97BB45C4E9AB}" srcOrd="0" destOrd="0" presId="urn:microsoft.com/office/officeart/2005/8/layout/vList5"/>
    <dgm:cxn modelId="{A0AC7252-F900-44FD-83BA-A077AFC64CE7}" srcId="{098F7E5A-14BD-4274-933E-3E236FE2791F}" destId="{48FE6147-5A0F-4C6B-B2D7-3590767F516F}" srcOrd="0" destOrd="0" parTransId="{060526FC-99A2-4760-BDCE-7209E213D6D3}" sibTransId="{8C28C960-A238-46BA-A73C-C212179BC968}"/>
    <dgm:cxn modelId="{C4963F53-694E-4538-8D35-1E5604A2DF86}" srcId="{87FAF99A-16BF-4EDB-967C-6D3EB9BD8738}" destId="{E9214F24-6B7C-4691-AB20-970A8A79203E}" srcOrd="0" destOrd="0" parTransId="{4852347F-22E0-42E7-A0BC-FC9396C29EB3}" sibTransId="{C5022B10-99CB-43F8-8A9E-D7143BA6B9E6}"/>
    <dgm:cxn modelId="{9BEA168A-1F95-4428-9843-0E95E86A9AD7}" srcId="{1668EC2B-9C27-46E8-819D-03F442A2B087}" destId="{A2D6B300-2955-4BC0-AB25-6ADADFF2039B}" srcOrd="0" destOrd="0" parTransId="{F33845B1-6EBB-45C7-BD6D-BF9F6B3FED97}" sibTransId="{D8E8AC7B-29F6-4EB6-BAFE-3E771E0072D2}"/>
    <dgm:cxn modelId="{BEF5FAA9-0CF2-4D5A-AB0C-8D132953D97F}" type="presOf" srcId="{098F7E5A-14BD-4274-933E-3E236FE2791F}" destId="{DCE1CB3A-41C5-4A65-B140-FC5D464D6938}" srcOrd="0" destOrd="0" presId="urn:microsoft.com/office/officeart/2005/8/layout/vList5"/>
    <dgm:cxn modelId="{F28758AA-EFAB-432C-9B52-B5B5DA3EA213}" type="presOf" srcId="{48FE6147-5A0F-4C6B-B2D7-3590767F516F}" destId="{4B912FC6-1AB0-4CC1-B1F4-65EE7E13F818}" srcOrd="0" destOrd="0" presId="urn:microsoft.com/office/officeart/2005/8/layout/vList5"/>
    <dgm:cxn modelId="{33FEB3B6-B28D-4A3D-A559-BF21172EFDB6}" srcId="{D3DF4691-3995-4B0F-AC7E-AF8C1286ABFB}" destId="{098F7E5A-14BD-4274-933E-3E236FE2791F}" srcOrd="2" destOrd="0" parTransId="{E940E593-F897-41E1-8ADA-BD9859D9805A}" sibTransId="{93384B41-61CC-4E84-A750-15FE6BF434B9}"/>
    <dgm:cxn modelId="{52361EB7-5A61-4528-9A9B-8306910C0757}" srcId="{D3DF4691-3995-4B0F-AC7E-AF8C1286ABFB}" destId="{87FAF99A-16BF-4EDB-967C-6D3EB9BD8738}" srcOrd="1" destOrd="0" parTransId="{4475EF15-5345-4211-BE45-F17F9702CF1F}" sibTransId="{E2A2E46F-D57D-44E2-9345-219AC4679222}"/>
    <dgm:cxn modelId="{6A386DCC-9261-4BD5-87AD-1424E5D1016A}" type="presOf" srcId="{E9214F24-6B7C-4691-AB20-970A8A79203E}" destId="{A730067E-4A22-4B97-962D-0AD396A3C050}" srcOrd="0" destOrd="0" presId="urn:microsoft.com/office/officeart/2005/8/layout/vList5"/>
    <dgm:cxn modelId="{F7ABB2D4-EE39-44EF-8B15-836F1E4018BA}" srcId="{D3DF4691-3995-4B0F-AC7E-AF8C1286ABFB}" destId="{1668EC2B-9C27-46E8-819D-03F442A2B087}" srcOrd="0" destOrd="0" parTransId="{DFFAE8C0-B039-40D1-9B57-C5FB91B39BD1}" sibTransId="{AE8C80A0-CE36-4B1D-B366-27D0AAADFDFB}"/>
    <dgm:cxn modelId="{D70515EB-2C00-41FD-A51A-CA842755BFE6}" type="presOf" srcId="{87FAF99A-16BF-4EDB-967C-6D3EB9BD8738}" destId="{87B06B2B-9762-44E3-BF2C-24FF7D923B9F}" srcOrd="0" destOrd="0" presId="urn:microsoft.com/office/officeart/2005/8/layout/vList5"/>
    <dgm:cxn modelId="{2F2A44F3-6C38-4FF4-A52C-F7A76EDCF0BF}" type="presOf" srcId="{D3DF4691-3995-4B0F-AC7E-AF8C1286ABFB}" destId="{FCA3035F-0A7C-4236-97F1-7AFF82E68EB6}" srcOrd="0" destOrd="0" presId="urn:microsoft.com/office/officeart/2005/8/layout/vList5"/>
    <dgm:cxn modelId="{DF9BB3FF-B3C9-4B4C-97D4-68992FB81639}" type="presOf" srcId="{A2D6B300-2955-4BC0-AB25-6ADADFF2039B}" destId="{7C52246A-6B50-469A-BE6D-0C72A6A1083B}" srcOrd="0" destOrd="0" presId="urn:microsoft.com/office/officeart/2005/8/layout/vList5"/>
    <dgm:cxn modelId="{6A12AA5F-1446-456B-8A38-116CFEC276C7}" type="presParOf" srcId="{FCA3035F-0A7C-4236-97F1-7AFF82E68EB6}" destId="{65B7FCD9-33B1-410F-8C01-AF99404C3943}" srcOrd="0" destOrd="0" presId="urn:microsoft.com/office/officeart/2005/8/layout/vList5"/>
    <dgm:cxn modelId="{DBA54B5B-F84C-43E1-B913-3487713E3526}" type="presParOf" srcId="{65B7FCD9-33B1-410F-8C01-AF99404C3943}" destId="{66724155-5513-4072-BA4B-97BB45C4E9AB}" srcOrd="0" destOrd="0" presId="urn:microsoft.com/office/officeart/2005/8/layout/vList5"/>
    <dgm:cxn modelId="{204262F7-4C56-419E-B229-82C726B63321}" type="presParOf" srcId="{65B7FCD9-33B1-410F-8C01-AF99404C3943}" destId="{7C52246A-6B50-469A-BE6D-0C72A6A1083B}" srcOrd="1" destOrd="0" presId="urn:microsoft.com/office/officeart/2005/8/layout/vList5"/>
    <dgm:cxn modelId="{A404709E-C9BB-4AF5-B577-3F4A76C7C761}" type="presParOf" srcId="{FCA3035F-0A7C-4236-97F1-7AFF82E68EB6}" destId="{5687FB99-AF21-4C2A-B240-66639C479B93}" srcOrd="1" destOrd="0" presId="urn:microsoft.com/office/officeart/2005/8/layout/vList5"/>
    <dgm:cxn modelId="{1BA3DD55-E24C-4B4A-8A05-5677AA8A0314}" type="presParOf" srcId="{FCA3035F-0A7C-4236-97F1-7AFF82E68EB6}" destId="{D0F228D0-5B5A-4DC9-ABAB-66ACB7383B8A}" srcOrd="2" destOrd="0" presId="urn:microsoft.com/office/officeart/2005/8/layout/vList5"/>
    <dgm:cxn modelId="{5CC60382-B4E3-4FA6-8506-163AF1D39CDC}" type="presParOf" srcId="{D0F228D0-5B5A-4DC9-ABAB-66ACB7383B8A}" destId="{87B06B2B-9762-44E3-BF2C-24FF7D923B9F}" srcOrd="0" destOrd="0" presId="urn:microsoft.com/office/officeart/2005/8/layout/vList5"/>
    <dgm:cxn modelId="{6F49B81A-011A-4E80-A5EF-9573CB6C2BA6}" type="presParOf" srcId="{D0F228D0-5B5A-4DC9-ABAB-66ACB7383B8A}" destId="{A730067E-4A22-4B97-962D-0AD396A3C050}" srcOrd="1" destOrd="0" presId="urn:microsoft.com/office/officeart/2005/8/layout/vList5"/>
    <dgm:cxn modelId="{BAED6EBB-5A37-4356-9340-E001620D93F4}" type="presParOf" srcId="{FCA3035F-0A7C-4236-97F1-7AFF82E68EB6}" destId="{004FC378-DE13-47CD-813F-C12E4DBEC31F}" srcOrd="3" destOrd="0" presId="urn:microsoft.com/office/officeart/2005/8/layout/vList5"/>
    <dgm:cxn modelId="{7AC304B6-BC8E-4A90-835B-DFBB9A800C47}" type="presParOf" srcId="{FCA3035F-0A7C-4236-97F1-7AFF82E68EB6}" destId="{6F6C3FBE-A2F8-479A-BEBE-C10356C177A9}" srcOrd="4" destOrd="0" presId="urn:microsoft.com/office/officeart/2005/8/layout/vList5"/>
    <dgm:cxn modelId="{FC171DD1-F203-42DB-88EF-75F0EE614A83}" type="presParOf" srcId="{6F6C3FBE-A2F8-479A-BEBE-C10356C177A9}" destId="{DCE1CB3A-41C5-4A65-B140-FC5D464D6938}" srcOrd="0" destOrd="0" presId="urn:microsoft.com/office/officeart/2005/8/layout/vList5"/>
    <dgm:cxn modelId="{DD3372BC-194B-4C41-A1E3-C1D788C0901D}" type="presParOf" srcId="{6F6C3FBE-A2F8-479A-BEBE-C10356C177A9}" destId="{4B912FC6-1AB0-4CC1-B1F4-65EE7E13F8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86EA90-5DEE-42EB-A9F9-00E115433957}" type="doc">
      <dgm:prSet loTypeId="urn:microsoft.com/office/officeart/2005/8/layout/vList5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76DE253-F172-47FC-989F-386BA45F367F}">
      <dgm:prSet/>
      <dgm:spPr/>
      <dgm:t>
        <a:bodyPr/>
        <a:lstStyle/>
        <a:p>
          <a:r>
            <a:rPr lang="en-US"/>
            <a:t>Gravitational potential energy is a scalar.</a:t>
          </a:r>
        </a:p>
      </dgm:t>
    </dgm:pt>
    <dgm:pt modelId="{3CCCC8D6-D084-417D-84BD-50112D553F1B}" type="parTrans" cxnId="{EB2EA901-D569-4330-AB91-64C74067C8A4}">
      <dgm:prSet/>
      <dgm:spPr/>
      <dgm:t>
        <a:bodyPr/>
        <a:lstStyle/>
        <a:p>
          <a:endParaRPr lang="en-US"/>
        </a:p>
      </dgm:t>
    </dgm:pt>
    <dgm:pt modelId="{79C0DF01-1DDE-4463-AD26-13D16146717A}" type="sibTrans" cxnId="{EB2EA901-D569-4330-AB91-64C74067C8A4}">
      <dgm:prSet/>
      <dgm:spPr/>
      <dgm:t>
        <a:bodyPr/>
        <a:lstStyle/>
        <a:p>
          <a:endParaRPr lang="en-US"/>
        </a:p>
      </dgm:t>
    </dgm:pt>
    <dgm:pt modelId="{76E41D4B-B940-4FEE-ADB4-D914E68CA0D2}">
      <dgm:prSet/>
      <dgm:spPr/>
      <dgm:t>
        <a:bodyPr/>
        <a:lstStyle/>
        <a:p>
          <a:r>
            <a:rPr lang="en-US" dirty="0"/>
            <a:t>SI units of gravitational potential energy are joules (see the definition)</a:t>
          </a:r>
        </a:p>
      </dgm:t>
    </dgm:pt>
    <dgm:pt modelId="{97A21A83-092C-46BC-8077-D1AF055CA718}" type="parTrans" cxnId="{022AC5BF-6264-4D17-9426-3922490AFBA1}">
      <dgm:prSet/>
      <dgm:spPr/>
      <dgm:t>
        <a:bodyPr/>
        <a:lstStyle/>
        <a:p>
          <a:endParaRPr lang="en-US"/>
        </a:p>
      </dgm:t>
    </dgm:pt>
    <dgm:pt modelId="{18FBA2D2-0DA6-46DF-8FA0-188F01F1868D}" type="sibTrans" cxnId="{022AC5BF-6264-4D17-9426-3922490AFBA1}">
      <dgm:prSet/>
      <dgm:spPr/>
      <dgm:t>
        <a:bodyPr/>
        <a:lstStyle/>
        <a:p>
          <a:endParaRPr lang="en-US"/>
        </a:p>
      </dgm:t>
    </dgm:pt>
    <dgm:pt modelId="{1E81C066-00DF-40BA-A312-D32690BBB510}">
      <dgm:prSet/>
      <dgm:spPr/>
      <dgm:t>
        <a:bodyPr/>
        <a:lstStyle/>
        <a:p>
          <a:r>
            <a:rPr lang="en-US"/>
            <a:t>Gravitational potential energy is shared between a body and the Earth.</a:t>
          </a:r>
        </a:p>
      </dgm:t>
    </dgm:pt>
    <dgm:pt modelId="{6DF2351A-4427-4CAA-A212-037CE1D51832}" type="parTrans" cxnId="{A7C310C5-73EB-4ADA-AEB0-AE507FB29A86}">
      <dgm:prSet/>
      <dgm:spPr/>
      <dgm:t>
        <a:bodyPr/>
        <a:lstStyle/>
        <a:p>
          <a:endParaRPr lang="en-US"/>
        </a:p>
      </dgm:t>
    </dgm:pt>
    <dgm:pt modelId="{B97058BA-26C5-4BFF-B434-D2400A7A3AB8}" type="sibTrans" cxnId="{A7C310C5-73EB-4ADA-AEB0-AE507FB29A86}">
      <dgm:prSet/>
      <dgm:spPr/>
      <dgm:t>
        <a:bodyPr/>
        <a:lstStyle/>
        <a:p>
          <a:endParaRPr lang="en-US"/>
        </a:p>
      </dgm:t>
    </dgm:pt>
    <dgm:pt modelId="{10849129-66FD-4FF4-80D6-B23728ACBB2D}">
      <dgm:prSet/>
      <dgm:spPr/>
      <dgm:t>
        <a:bodyPr/>
        <a:lstStyle/>
        <a:p>
          <a:r>
            <a:rPr lang="en-US" dirty="0"/>
            <a:t>Zero level of gravitational potential energy is arbitrary since only </a:t>
          </a:r>
          <a:r>
            <a:rPr lang="en-US" i="1" dirty="0"/>
            <a:t>the change </a:t>
          </a:r>
          <a:r>
            <a:rPr lang="en-US" dirty="0"/>
            <a:t>in potential energy has physical meaning.</a:t>
          </a:r>
        </a:p>
      </dgm:t>
    </dgm:pt>
    <dgm:pt modelId="{6C5EBE68-6C9F-4AC8-B1F7-39526F987E8D}" type="parTrans" cxnId="{E284624B-C57C-40B8-B200-2C5F5A2BC33A}">
      <dgm:prSet/>
      <dgm:spPr/>
      <dgm:t>
        <a:bodyPr/>
        <a:lstStyle/>
        <a:p>
          <a:endParaRPr lang="en-US"/>
        </a:p>
      </dgm:t>
    </dgm:pt>
    <dgm:pt modelId="{2423FB31-CBE4-43FA-A4DA-D58C4C372EFE}" type="sibTrans" cxnId="{E284624B-C57C-40B8-B200-2C5F5A2BC33A}">
      <dgm:prSet/>
      <dgm:spPr/>
      <dgm:t>
        <a:bodyPr/>
        <a:lstStyle/>
        <a:p>
          <a:endParaRPr lang="en-US"/>
        </a:p>
      </dgm:t>
    </dgm:pt>
    <dgm:pt modelId="{9FD17DB8-D3AB-4CD1-9A0B-E0B2A9479A69}">
      <dgm:prSet/>
      <dgm:spPr/>
      <dgm:t>
        <a:bodyPr/>
        <a:lstStyle/>
        <a:p>
          <a:r>
            <a:rPr lang="en-US"/>
            <a:t>Could be positive, negative, or zero.</a:t>
          </a:r>
        </a:p>
      </dgm:t>
    </dgm:pt>
    <dgm:pt modelId="{6861A69E-F72F-4B8D-B7F0-1FC75A17B581}" type="parTrans" cxnId="{DA7CA21E-4E3B-406A-9FF6-B1FCD7C6543B}">
      <dgm:prSet/>
      <dgm:spPr/>
      <dgm:t>
        <a:bodyPr/>
        <a:lstStyle/>
        <a:p>
          <a:endParaRPr lang="en-US"/>
        </a:p>
      </dgm:t>
    </dgm:pt>
    <dgm:pt modelId="{E151B4FF-9B80-4F6A-AAF4-6732293240E0}" type="sibTrans" cxnId="{DA7CA21E-4E3B-406A-9FF6-B1FCD7C6543B}">
      <dgm:prSet/>
      <dgm:spPr/>
      <dgm:t>
        <a:bodyPr/>
        <a:lstStyle/>
        <a:p>
          <a:endParaRPr lang="en-US"/>
        </a:p>
      </dgm:t>
    </dgm:pt>
    <dgm:pt modelId="{5494A6E6-4706-4696-A91F-44D61A23D2F7}">
      <dgm:prSet/>
      <dgm:spPr/>
      <dgm:t>
        <a:bodyPr/>
        <a:lstStyle/>
        <a:p>
          <a:r>
            <a:rPr lang="en-US" dirty="0"/>
            <a:t>We can use the same expression for gravitational potential energy whether the body’s path is curved or straight.</a:t>
          </a:r>
        </a:p>
      </dgm:t>
    </dgm:pt>
    <dgm:pt modelId="{23264831-943A-4033-8764-99FCFA325F99}" type="parTrans" cxnId="{2AB07000-3BC3-4672-98D6-442F31FA508C}">
      <dgm:prSet/>
      <dgm:spPr/>
      <dgm:t>
        <a:bodyPr/>
        <a:lstStyle/>
        <a:p>
          <a:endParaRPr lang="en-US"/>
        </a:p>
      </dgm:t>
    </dgm:pt>
    <dgm:pt modelId="{2000D9C3-65E7-4B16-A479-DDBD0EEE67F7}" type="sibTrans" cxnId="{2AB07000-3BC3-4672-98D6-442F31FA508C}">
      <dgm:prSet/>
      <dgm:spPr/>
      <dgm:t>
        <a:bodyPr/>
        <a:lstStyle/>
        <a:p>
          <a:endParaRPr lang="en-US"/>
        </a:p>
      </dgm:t>
    </dgm:pt>
    <dgm:pt modelId="{637B21FB-4C31-48A9-9537-9978AB83034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Work done by gravitational force can be expressed as:</a:t>
          </a:r>
        </a:p>
      </dgm:t>
    </dgm:pt>
    <dgm:pt modelId="{A8C83FB3-38BD-495B-B46F-E4D077EBCF01}" type="parTrans" cxnId="{3279E17B-2D6E-4DF3-A85D-6EAB84F41D68}">
      <dgm:prSet/>
      <dgm:spPr/>
      <dgm:t>
        <a:bodyPr/>
        <a:lstStyle/>
        <a:p>
          <a:endParaRPr lang="en-US"/>
        </a:p>
      </dgm:t>
    </dgm:pt>
    <dgm:pt modelId="{84340DF2-3E69-4D60-AF15-32DA675404FD}" type="sibTrans" cxnId="{3279E17B-2D6E-4DF3-A85D-6EAB84F41D68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01E31AB6-4343-461A-8666-D58F2088A4E7}">
          <dgm:prSet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m:oMathPara>
              </a14:m>
              <a:endParaRPr lang="en-US" dirty="0"/>
            </a:p>
          </dgm:t>
        </dgm:pt>
      </mc:Choice>
      <mc:Fallback xmlns="">
        <dgm:pt modelId="{01E31AB6-4343-461A-8666-D58F2088A4E7}">
          <dgm:prSet/>
          <dgm:spPr/>
          <dgm:t>
            <a:bodyPr/>
            <a:lstStyle/>
            <a:p>
              <a:r>
                <a:rPr lang="en-US" i="0">
                  <a:latin typeface="Cambria Math" panose="02040503050406030204" pitchFamily="18" charset="0"/>
                </a:rPr>
                <a:t>𝑊_𝑔=𝑈_1−𝑈_2</a:t>
              </a:r>
              <a:endParaRPr lang="en-US" dirty="0"/>
            </a:p>
          </dgm:t>
        </dgm:pt>
      </mc:Fallback>
    </mc:AlternateContent>
    <dgm:pt modelId="{6F05B44E-26AB-4C23-8DE2-C4318F7897E0}" type="parTrans" cxnId="{84749C55-BC20-4BE1-92DB-2CF7BDE05FCF}">
      <dgm:prSet/>
      <dgm:spPr/>
      <dgm:t>
        <a:bodyPr/>
        <a:lstStyle/>
        <a:p>
          <a:endParaRPr lang="en-US"/>
        </a:p>
      </dgm:t>
    </dgm:pt>
    <dgm:pt modelId="{09F10279-030F-453B-85A5-F9E4C38FADB8}" type="sibTrans" cxnId="{84749C55-BC20-4BE1-92DB-2CF7BDE05FCF}">
      <dgm:prSet/>
      <dgm:spPr/>
      <dgm:t>
        <a:bodyPr/>
        <a:lstStyle/>
        <a:p>
          <a:endParaRPr lang="en-US"/>
        </a:p>
      </dgm:t>
    </dgm:pt>
    <dgm:pt modelId="{C10C132A-6E46-430B-9AC5-867A80734D0D}" type="pres">
      <dgm:prSet presAssocID="{9286EA90-5DEE-42EB-A9F9-00E115433957}" presName="Name0" presStyleCnt="0">
        <dgm:presLayoutVars>
          <dgm:dir/>
          <dgm:animLvl val="lvl"/>
          <dgm:resizeHandles val="exact"/>
        </dgm:presLayoutVars>
      </dgm:prSet>
      <dgm:spPr/>
    </dgm:pt>
    <dgm:pt modelId="{C674D298-1B53-464F-8402-E63D29051281}" type="pres">
      <dgm:prSet presAssocID="{176DE253-F172-47FC-989F-386BA45F367F}" presName="linNode" presStyleCnt="0"/>
      <dgm:spPr/>
    </dgm:pt>
    <dgm:pt modelId="{E45328EC-150D-4F4F-87FA-D9F5A3E0DA31}" type="pres">
      <dgm:prSet presAssocID="{176DE253-F172-47FC-989F-386BA45F367F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8250F9F-419B-469B-B6C9-59C8C09EEB02}" type="pres">
      <dgm:prSet presAssocID="{176DE253-F172-47FC-989F-386BA45F367F}" presName="descendantText" presStyleLbl="alignAccFollowNode1" presStyleIdx="0" presStyleCnt="4">
        <dgm:presLayoutVars>
          <dgm:bulletEnabled val="1"/>
        </dgm:presLayoutVars>
      </dgm:prSet>
      <dgm:spPr/>
    </dgm:pt>
    <dgm:pt modelId="{46322122-7E18-4D39-B724-83566AE458D6}" type="pres">
      <dgm:prSet presAssocID="{79C0DF01-1DDE-4463-AD26-13D16146717A}" presName="sp" presStyleCnt="0"/>
      <dgm:spPr/>
    </dgm:pt>
    <dgm:pt modelId="{9DE88A66-E634-486A-AF45-1E43AD68C791}" type="pres">
      <dgm:prSet presAssocID="{1E81C066-00DF-40BA-A312-D32690BBB510}" presName="linNode" presStyleCnt="0"/>
      <dgm:spPr/>
    </dgm:pt>
    <dgm:pt modelId="{0EE44649-E598-47DE-870A-46FD081BA68D}" type="pres">
      <dgm:prSet presAssocID="{1E81C066-00DF-40BA-A312-D32690BBB51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1B29E1A5-1371-4415-BF35-1DE2DAB055B2}" type="pres">
      <dgm:prSet presAssocID="{1E81C066-00DF-40BA-A312-D32690BBB510}" presName="descendantText" presStyleLbl="alignAccFollowNode1" presStyleIdx="1" presStyleCnt="4">
        <dgm:presLayoutVars>
          <dgm:bulletEnabled val="1"/>
        </dgm:presLayoutVars>
      </dgm:prSet>
      <dgm:spPr/>
    </dgm:pt>
    <dgm:pt modelId="{4E262A39-ED51-4895-A54A-7CD2C5629427}" type="pres">
      <dgm:prSet presAssocID="{B97058BA-26C5-4BFF-B434-D2400A7A3AB8}" presName="sp" presStyleCnt="0"/>
      <dgm:spPr/>
    </dgm:pt>
    <dgm:pt modelId="{4A064AC2-1E27-4CF8-B1E7-29DBF721B487}" type="pres">
      <dgm:prSet presAssocID="{9FD17DB8-D3AB-4CD1-9A0B-E0B2A9479A69}" presName="linNode" presStyleCnt="0"/>
      <dgm:spPr/>
    </dgm:pt>
    <dgm:pt modelId="{B8CD8451-FF76-4552-A7A9-34AD63B439D7}" type="pres">
      <dgm:prSet presAssocID="{9FD17DB8-D3AB-4CD1-9A0B-E0B2A9479A69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9653170D-A216-4618-9E56-2C0229F117BD}" type="pres">
      <dgm:prSet presAssocID="{9FD17DB8-D3AB-4CD1-9A0B-E0B2A9479A69}" presName="descendantText" presStyleLbl="alignAccFollowNode1" presStyleIdx="2" presStyleCnt="4">
        <dgm:presLayoutVars>
          <dgm:bulletEnabled val="1"/>
        </dgm:presLayoutVars>
      </dgm:prSet>
      <dgm:spPr/>
    </dgm:pt>
    <dgm:pt modelId="{CF65087A-08D0-49C6-A4A4-B81EE6A9F99C}" type="pres">
      <dgm:prSet presAssocID="{E151B4FF-9B80-4F6A-AAF4-6732293240E0}" presName="sp" presStyleCnt="0"/>
      <dgm:spPr/>
    </dgm:pt>
    <dgm:pt modelId="{29D28645-3B04-460F-B56B-D72E7440316A}" type="pres">
      <dgm:prSet presAssocID="{637B21FB-4C31-48A9-9537-9978AB83034C}" presName="linNode" presStyleCnt="0"/>
      <dgm:spPr/>
    </dgm:pt>
    <dgm:pt modelId="{80340990-C43D-4854-A3A4-A25EE17D9A23}" type="pres">
      <dgm:prSet presAssocID="{637B21FB-4C31-48A9-9537-9978AB83034C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409D5A0A-1602-4AD1-B7FB-57E90496CDAA}" type="pres">
      <dgm:prSet presAssocID="{637B21FB-4C31-48A9-9537-9978AB83034C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AB07000-3BC3-4672-98D6-442F31FA508C}" srcId="{9FD17DB8-D3AB-4CD1-9A0B-E0B2A9479A69}" destId="{5494A6E6-4706-4696-A91F-44D61A23D2F7}" srcOrd="0" destOrd="0" parTransId="{23264831-943A-4033-8764-99FCFA325F99}" sibTransId="{2000D9C3-65E7-4B16-A479-DDBD0EEE67F7}"/>
    <dgm:cxn modelId="{EB2EA901-D569-4330-AB91-64C74067C8A4}" srcId="{9286EA90-5DEE-42EB-A9F9-00E115433957}" destId="{176DE253-F172-47FC-989F-386BA45F367F}" srcOrd="0" destOrd="0" parTransId="{3CCCC8D6-D084-417D-84BD-50112D553F1B}" sibTransId="{79C0DF01-1DDE-4463-AD26-13D16146717A}"/>
    <dgm:cxn modelId="{DA7CA21E-4E3B-406A-9FF6-B1FCD7C6543B}" srcId="{9286EA90-5DEE-42EB-A9F9-00E115433957}" destId="{9FD17DB8-D3AB-4CD1-9A0B-E0B2A9479A69}" srcOrd="2" destOrd="0" parTransId="{6861A69E-F72F-4B8D-B7F0-1FC75A17B581}" sibTransId="{E151B4FF-9B80-4F6A-AAF4-6732293240E0}"/>
    <dgm:cxn modelId="{1D155822-FFE0-46C2-BF44-52204D3946E0}" type="presOf" srcId="{9FD17DB8-D3AB-4CD1-9A0B-E0B2A9479A69}" destId="{B8CD8451-FF76-4552-A7A9-34AD63B439D7}" srcOrd="0" destOrd="0" presId="urn:microsoft.com/office/officeart/2005/8/layout/vList5"/>
    <dgm:cxn modelId="{7792DD3F-D103-4EFA-8CC1-2681BE947E5A}" type="presOf" srcId="{76E41D4B-B940-4FEE-ADB4-D914E68CA0D2}" destId="{C8250F9F-419B-469B-B6C9-59C8C09EEB02}" srcOrd="0" destOrd="0" presId="urn:microsoft.com/office/officeart/2005/8/layout/vList5"/>
    <dgm:cxn modelId="{90CBF75C-4EB1-460E-B193-3B1164924212}" type="presOf" srcId="{637B21FB-4C31-48A9-9537-9978AB83034C}" destId="{80340990-C43D-4854-A3A4-A25EE17D9A23}" srcOrd="0" destOrd="0" presId="urn:microsoft.com/office/officeart/2005/8/layout/vList5"/>
    <dgm:cxn modelId="{E284624B-C57C-40B8-B200-2C5F5A2BC33A}" srcId="{1E81C066-00DF-40BA-A312-D32690BBB510}" destId="{10849129-66FD-4FF4-80D6-B23728ACBB2D}" srcOrd="0" destOrd="0" parTransId="{6C5EBE68-6C9F-4AC8-B1F7-39526F987E8D}" sibTransId="{2423FB31-CBE4-43FA-A4DA-D58C4C372EFE}"/>
    <dgm:cxn modelId="{84749C55-BC20-4BE1-92DB-2CF7BDE05FCF}" srcId="{637B21FB-4C31-48A9-9537-9978AB83034C}" destId="{01E31AB6-4343-461A-8666-D58F2088A4E7}" srcOrd="0" destOrd="0" parTransId="{6F05B44E-26AB-4C23-8DE2-C4318F7897E0}" sibTransId="{09F10279-030F-453B-85A5-F9E4C38FADB8}"/>
    <dgm:cxn modelId="{0C44EE76-D7AE-4DCE-B860-5851A9ACC315}" type="presOf" srcId="{1E81C066-00DF-40BA-A312-D32690BBB510}" destId="{0EE44649-E598-47DE-870A-46FD081BA68D}" srcOrd="0" destOrd="0" presId="urn:microsoft.com/office/officeart/2005/8/layout/vList5"/>
    <dgm:cxn modelId="{3279E17B-2D6E-4DF3-A85D-6EAB84F41D68}" srcId="{9286EA90-5DEE-42EB-A9F9-00E115433957}" destId="{637B21FB-4C31-48A9-9537-9978AB83034C}" srcOrd="3" destOrd="0" parTransId="{A8C83FB3-38BD-495B-B46F-E4D077EBCF01}" sibTransId="{84340DF2-3E69-4D60-AF15-32DA675404FD}"/>
    <dgm:cxn modelId="{07B5349B-2135-4413-9529-3C77471F3B21}" type="presOf" srcId="{5494A6E6-4706-4696-A91F-44D61A23D2F7}" destId="{9653170D-A216-4618-9E56-2C0229F117BD}" srcOrd="0" destOrd="0" presId="urn:microsoft.com/office/officeart/2005/8/layout/vList5"/>
    <dgm:cxn modelId="{C982E4AD-0FC4-46D8-ACFC-22416B20D058}" type="presOf" srcId="{9286EA90-5DEE-42EB-A9F9-00E115433957}" destId="{C10C132A-6E46-430B-9AC5-867A80734D0D}" srcOrd="0" destOrd="0" presId="urn:microsoft.com/office/officeart/2005/8/layout/vList5"/>
    <dgm:cxn modelId="{022AC5BF-6264-4D17-9426-3922490AFBA1}" srcId="{176DE253-F172-47FC-989F-386BA45F367F}" destId="{76E41D4B-B940-4FEE-ADB4-D914E68CA0D2}" srcOrd="0" destOrd="0" parTransId="{97A21A83-092C-46BC-8077-D1AF055CA718}" sibTransId="{18FBA2D2-0DA6-46DF-8FA0-188F01F1868D}"/>
    <dgm:cxn modelId="{33CD12C4-A57F-45E7-97BC-02AB1C2084EA}" type="presOf" srcId="{01E31AB6-4343-461A-8666-D58F2088A4E7}" destId="{409D5A0A-1602-4AD1-B7FB-57E90496CDAA}" srcOrd="0" destOrd="0" presId="urn:microsoft.com/office/officeart/2005/8/layout/vList5"/>
    <dgm:cxn modelId="{A7C310C5-73EB-4ADA-AEB0-AE507FB29A86}" srcId="{9286EA90-5DEE-42EB-A9F9-00E115433957}" destId="{1E81C066-00DF-40BA-A312-D32690BBB510}" srcOrd="1" destOrd="0" parTransId="{6DF2351A-4427-4CAA-A212-037CE1D51832}" sibTransId="{B97058BA-26C5-4BFF-B434-D2400A7A3AB8}"/>
    <dgm:cxn modelId="{EDDDE3D3-E5B5-4E8D-9F24-FB21DFC713A2}" type="presOf" srcId="{10849129-66FD-4FF4-80D6-B23728ACBB2D}" destId="{1B29E1A5-1371-4415-BF35-1DE2DAB055B2}" srcOrd="0" destOrd="0" presId="urn:microsoft.com/office/officeart/2005/8/layout/vList5"/>
    <dgm:cxn modelId="{C8BCFEF7-3A58-41B3-A2EA-3F7BF59B91E4}" type="presOf" srcId="{176DE253-F172-47FC-989F-386BA45F367F}" destId="{E45328EC-150D-4F4F-87FA-D9F5A3E0DA31}" srcOrd="0" destOrd="0" presId="urn:microsoft.com/office/officeart/2005/8/layout/vList5"/>
    <dgm:cxn modelId="{8E74E2EC-68E0-47DA-84F5-8AB6C0D70BAC}" type="presParOf" srcId="{C10C132A-6E46-430B-9AC5-867A80734D0D}" destId="{C674D298-1B53-464F-8402-E63D29051281}" srcOrd="0" destOrd="0" presId="urn:microsoft.com/office/officeart/2005/8/layout/vList5"/>
    <dgm:cxn modelId="{33FAD6C9-4467-4C3B-9D38-4F5E524B18AE}" type="presParOf" srcId="{C674D298-1B53-464F-8402-E63D29051281}" destId="{E45328EC-150D-4F4F-87FA-D9F5A3E0DA31}" srcOrd="0" destOrd="0" presId="urn:microsoft.com/office/officeart/2005/8/layout/vList5"/>
    <dgm:cxn modelId="{23B5F346-7DBC-432D-A6BA-9660EF53A558}" type="presParOf" srcId="{C674D298-1B53-464F-8402-E63D29051281}" destId="{C8250F9F-419B-469B-B6C9-59C8C09EEB02}" srcOrd="1" destOrd="0" presId="urn:microsoft.com/office/officeart/2005/8/layout/vList5"/>
    <dgm:cxn modelId="{332E5E82-07B5-4821-BC61-5F758669549B}" type="presParOf" srcId="{C10C132A-6E46-430B-9AC5-867A80734D0D}" destId="{46322122-7E18-4D39-B724-83566AE458D6}" srcOrd="1" destOrd="0" presId="urn:microsoft.com/office/officeart/2005/8/layout/vList5"/>
    <dgm:cxn modelId="{3735EC03-0DFD-46B9-B97C-2647C77F7B03}" type="presParOf" srcId="{C10C132A-6E46-430B-9AC5-867A80734D0D}" destId="{9DE88A66-E634-486A-AF45-1E43AD68C791}" srcOrd="2" destOrd="0" presId="urn:microsoft.com/office/officeart/2005/8/layout/vList5"/>
    <dgm:cxn modelId="{FD5CF46B-58A0-4D17-9C2B-A22C7F10CECF}" type="presParOf" srcId="{9DE88A66-E634-486A-AF45-1E43AD68C791}" destId="{0EE44649-E598-47DE-870A-46FD081BA68D}" srcOrd="0" destOrd="0" presId="urn:microsoft.com/office/officeart/2005/8/layout/vList5"/>
    <dgm:cxn modelId="{9918E1FC-B4A3-44CC-8026-8A57DD225F87}" type="presParOf" srcId="{9DE88A66-E634-486A-AF45-1E43AD68C791}" destId="{1B29E1A5-1371-4415-BF35-1DE2DAB055B2}" srcOrd="1" destOrd="0" presId="urn:microsoft.com/office/officeart/2005/8/layout/vList5"/>
    <dgm:cxn modelId="{D752410E-8AD3-4020-91DF-903E2445098B}" type="presParOf" srcId="{C10C132A-6E46-430B-9AC5-867A80734D0D}" destId="{4E262A39-ED51-4895-A54A-7CD2C5629427}" srcOrd="3" destOrd="0" presId="urn:microsoft.com/office/officeart/2005/8/layout/vList5"/>
    <dgm:cxn modelId="{25DE759F-9508-49B9-BF8D-4228B5692DC6}" type="presParOf" srcId="{C10C132A-6E46-430B-9AC5-867A80734D0D}" destId="{4A064AC2-1E27-4CF8-B1E7-29DBF721B487}" srcOrd="4" destOrd="0" presId="urn:microsoft.com/office/officeart/2005/8/layout/vList5"/>
    <dgm:cxn modelId="{E4FA4EAD-AFB1-4860-B144-42309EDDD67B}" type="presParOf" srcId="{4A064AC2-1E27-4CF8-B1E7-29DBF721B487}" destId="{B8CD8451-FF76-4552-A7A9-34AD63B439D7}" srcOrd="0" destOrd="0" presId="urn:microsoft.com/office/officeart/2005/8/layout/vList5"/>
    <dgm:cxn modelId="{1DDD6293-D14C-49D8-A8AA-A23E2B89959B}" type="presParOf" srcId="{4A064AC2-1E27-4CF8-B1E7-29DBF721B487}" destId="{9653170D-A216-4618-9E56-2C0229F117BD}" srcOrd="1" destOrd="0" presId="urn:microsoft.com/office/officeart/2005/8/layout/vList5"/>
    <dgm:cxn modelId="{BCAB85EC-6C87-40EA-AFA2-A529E81069E7}" type="presParOf" srcId="{C10C132A-6E46-430B-9AC5-867A80734D0D}" destId="{CF65087A-08D0-49C6-A4A4-B81EE6A9F99C}" srcOrd="5" destOrd="0" presId="urn:microsoft.com/office/officeart/2005/8/layout/vList5"/>
    <dgm:cxn modelId="{90C4A1F2-213B-48EB-80CF-AC19AD60B1FB}" type="presParOf" srcId="{C10C132A-6E46-430B-9AC5-867A80734D0D}" destId="{29D28645-3B04-460F-B56B-D72E7440316A}" srcOrd="6" destOrd="0" presId="urn:microsoft.com/office/officeart/2005/8/layout/vList5"/>
    <dgm:cxn modelId="{676F1DB7-CD3D-4292-B66A-7B4E2C68B44E}" type="presParOf" srcId="{29D28645-3B04-460F-B56B-D72E7440316A}" destId="{80340990-C43D-4854-A3A4-A25EE17D9A23}" srcOrd="0" destOrd="0" presId="urn:microsoft.com/office/officeart/2005/8/layout/vList5"/>
    <dgm:cxn modelId="{19BE95DE-A378-402C-8083-875CB05F2C8D}" type="presParOf" srcId="{29D28645-3B04-460F-B56B-D72E7440316A}" destId="{409D5A0A-1602-4AD1-B7FB-57E90496CDA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86EA90-5DEE-42EB-A9F9-00E115433957}" type="doc">
      <dgm:prSet loTypeId="urn:microsoft.com/office/officeart/2005/8/layout/vList5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76DE253-F172-47FC-989F-386BA45F367F}">
      <dgm:prSet/>
      <dgm:spPr/>
      <dgm:t>
        <a:bodyPr/>
        <a:lstStyle/>
        <a:p>
          <a:r>
            <a:rPr lang="en-US"/>
            <a:t>Gravitational potential energy is a scalar.</a:t>
          </a:r>
        </a:p>
      </dgm:t>
    </dgm:pt>
    <dgm:pt modelId="{3CCCC8D6-D084-417D-84BD-50112D553F1B}" type="parTrans" cxnId="{EB2EA901-D569-4330-AB91-64C74067C8A4}">
      <dgm:prSet/>
      <dgm:spPr/>
      <dgm:t>
        <a:bodyPr/>
        <a:lstStyle/>
        <a:p>
          <a:endParaRPr lang="en-US"/>
        </a:p>
      </dgm:t>
    </dgm:pt>
    <dgm:pt modelId="{79C0DF01-1DDE-4463-AD26-13D16146717A}" type="sibTrans" cxnId="{EB2EA901-D569-4330-AB91-64C74067C8A4}">
      <dgm:prSet/>
      <dgm:spPr/>
      <dgm:t>
        <a:bodyPr/>
        <a:lstStyle/>
        <a:p>
          <a:endParaRPr lang="en-US"/>
        </a:p>
      </dgm:t>
    </dgm:pt>
    <dgm:pt modelId="{76E41D4B-B940-4FEE-ADB4-D914E68CA0D2}">
      <dgm:prSet/>
      <dgm:spPr/>
      <dgm:t>
        <a:bodyPr/>
        <a:lstStyle/>
        <a:p>
          <a:r>
            <a:rPr lang="en-US" dirty="0"/>
            <a:t>SI units of gravitational potential energy are joules (see the definition)</a:t>
          </a:r>
        </a:p>
      </dgm:t>
    </dgm:pt>
    <dgm:pt modelId="{97A21A83-092C-46BC-8077-D1AF055CA718}" type="parTrans" cxnId="{022AC5BF-6264-4D17-9426-3922490AFBA1}">
      <dgm:prSet/>
      <dgm:spPr/>
      <dgm:t>
        <a:bodyPr/>
        <a:lstStyle/>
        <a:p>
          <a:endParaRPr lang="en-US"/>
        </a:p>
      </dgm:t>
    </dgm:pt>
    <dgm:pt modelId="{18FBA2D2-0DA6-46DF-8FA0-188F01F1868D}" type="sibTrans" cxnId="{022AC5BF-6264-4D17-9426-3922490AFBA1}">
      <dgm:prSet/>
      <dgm:spPr/>
      <dgm:t>
        <a:bodyPr/>
        <a:lstStyle/>
        <a:p>
          <a:endParaRPr lang="en-US"/>
        </a:p>
      </dgm:t>
    </dgm:pt>
    <dgm:pt modelId="{1E81C066-00DF-40BA-A312-D32690BBB510}">
      <dgm:prSet/>
      <dgm:spPr/>
      <dgm:t>
        <a:bodyPr/>
        <a:lstStyle/>
        <a:p>
          <a:r>
            <a:rPr lang="en-US"/>
            <a:t>Gravitational potential energy is shared between a body and the Earth.</a:t>
          </a:r>
        </a:p>
      </dgm:t>
    </dgm:pt>
    <dgm:pt modelId="{6DF2351A-4427-4CAA-A212-037CE1D51832}" type="parTrans" cxnId="{A7C310C5-73EB-4ADA-AEB0-AE507FB29A86}">
      <dgm:prSet/>
      <dgm:spPr/>
      <dgm:t>
        <a:bodyPr/>
        <a:lstStyle/>
        <a:p>
          <a:endParaRPr lang="en-US"/>
        </a:p>
      </dgm:t>
    </dgm:pt>
    <dgm:pt modelId="{B97058BA-26C5-4BFF-B434-D2400A7A3AB8}" type="sibTrans" cxnId="{A7C310C5-73EB-4ADA-AEB0-AE507FB29A86}">
      <dgm:prSet/>
      <dgm:spPr/>
      <dgm:t>
        <a:bodyPr/>
        <a:lstStyle/>
        <a:p>
          <a:endParaRPr lang="en-US"/>
        </a:p>
      </dgm:t>
    </dgm:pt>
    <dgm:pt modelId="{10849129-66FD-4FF4-80D6-B23728ACBB2D}">
      <dgm:prSet/>
      <dgm:spPr/>
      <dgm:t>
        <a:bodyPr/>
        <a:lstStyle/>
        <a:p>
          <a:r>
            <a:rPr lang="en-US" dirty="0"/>
            <a:t>Zero level of gravitational potential energy is arbitrary since only </a:t>
          </a:r>
          <a:r>
            <a:rPr lang="en-US" i="1" dirty="0"/>
            <a:t>the change </a:t>
          </a:r>
          <a:r>
            <a:rPr lang="en-US" dirty="0"/>
            <a:t>in potential energy has physical meaning.</a:t>
          </a:r>
        </a:p>
      </dgm:t>
    </dgm:pt>
    <dgm:pt modelId="{6C5EBE68-6C9F-4AC8-B1F7-39526F987E8D}" type="parTrans" cxnId="{E284624B-C57C-40B8-B200-2C5F5A2BC33A}">
      <dgm:prSet/>
      <dgm:spPr/>
      <dgm:t>
        <a:bodyPr/>
        <a:lstStyle/>
        <a:p>
          <a:endParaRPr lang="en-US"/>
        </a:p>
      </dgm:t>
    </dgm:pt>
    <dgm:pt modelId="{2423FB31-CBE4-43FA-A4DA-D58C4C372EFE}" type="sibTrans" cxnId="{E284624B-C57C-40B8-B200-2C5F5A2BC33A}">
      <dgm:prSet/>
      <dgm:spPr/>
      <dgm:t>
        <a:bodyPr/>
        <a:lstStyle/>
        <a:p>
          <a:endParaRPr lang="en-US"/>
        </a:p>
      </dgm:t>
    </dgm:pt>
    <dgm:pt modelId="{9FD17DB8-D3AB-4CD1-9A0B-E0B2A9479A69}">
      <dgm:prSet/>
      <dgm:spPr/>
      <dgm:t>
        <a:bodyPr/>
        <a:lstStyle/>
        <a:p>
          <a:r>
            <a:rPr lang="en-US"/>
            <a:t>Could be positive, negative, or zero.</a:t>
          </a:r>
        </a:p>
      </dgm:t>
    </dgm:pt>
    <dgm:pt modelId="{6861A69E-F72F-4B8D-B7F0-1FC75A17B581}" type="parTrans" cxnId="{DA7CA21E-4E3B-406A-9FF6-B1FCD7C6543B}">
      <dgm:prSet/>
      <dgm:spPr/>
      <dgm:t>
        <a:bodyPr/>
        <a:lstStyle/>
        <a:p>
          <a:endParaRPr lang="en-US"/>
        </a:p>
      </dgm:t>
    </dgm:pt>
    <dgm:pt modelId="{E151B4FF-9B80-4F6A-AAF4-6732293240E0}" type="sibTrans" cxnId="{DA7CA21E-4E3B-406A-9FF6-B1FCD7C6543B}">
      <dgm:prSet/>
      <dgm:spPr/>
      <dgm:t>
        <a:bodyPr/>
        <a:lstStyle/>
        <a:p>
          <a:endParaRPr lang="en-US"/>
        </a:p>
      </dgm:t>
    </dgm:pt>
    <dgm:pt modelId="{5494A6E6-4706-4696-A91F-44D61A23D2F7}">
      <dgm:prSet/>
      <dgm:spPr/>
      <dgm:t>
        <a:bodyPr/>
        <a:lstStyle/>
        <a:p>
          <a:r>
            <a:rPr lang="en-US" dirty="0"/>
            <a:t>We can use the same expression for gravitational potential energy whether the body’s path is curved or straight.</a:t>
          </a:r>
        </a:p>
      </dgm:t>
    </dgm:pt>
    <dgm:pt modelId="{23264831-943A-4033-8764-99FCFA325F99}" type="parTrans" cxnId="{2AB07000-3BC3-4672-98D6-442F31FA508C}">
      <dgm:prSet/>
      <dgm:spPr/>
      <dgm:t>
        <a:bodyPr/>
        <a:lstStyle/>
        <a:p>
          <a:endParaRPr lang="en-US"/>
        </a:p>
      </dgm:t>
    </dgm:pt>
    <dgm:pt modelId="{2000D9C3-65E7-4B16-A479-DDBD0EEE67F7}" type="sibTrans" cxnId="{2AB07000-3BC3-4672-98D6-442F31FA508C}">
      <dgm:prSet/>
      <dgm:spPr/>
      <dgm:t>
        <a:bodyPr/>
        <a:lstStyle/>
        <a:p>
          <a:endParaRPr lang="en-US"/>
        </a:p>
      </dgm:t>
    </dgm:pt>
    <dgm:pt modelId="{637B21FB-4C31-48A9-9537-9978AB83034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Work done by gravitational force can be expressed as:</a:t>
          </a:r>
        </a:p>
      </dgm:t>
    </dgm:pt>
    <dgm:pt modelId="{A8C83FB3-38BD-495B-B46F-E4D077EBCF01}" type="parTrans" cxnId="{3279E17B-2D6E-4DF3-A85D-6EAB84F41D68}">
      <dgm:prSet/>
      <dgm:spPr/>
      <dgm:t>
        <a:bodyPr/>
        <a:lstStyle/>
        <a:p>
          <a:endParaRPr lang="en-US"/>
        </a:p>
      </dgm:t>
    </dgm:pt>
    <dgm:pt modelId="{84340DF2-3E69-4D60-AF15-32DA675404FD}" type="sibTrans" cxnId="{3279E17B-2D6E-4DF3-A85D-6EAB84F41D68}">
      <dgm:prSet/>
      <dgm:spPr/>
      <dgm:t>
        <a:bodyPr/>
        <a:lstStyle/>
        <a:p>
          <a:endParaRPr lang="en-US"/>
        </a:p>
      </dgm:t>
    </dgm:pt>
    <dgm:pt modelId="{01E31AB6-4343-461A-8666-D58F2088A4E7}">
      <dgm:prSet/>
      <dgm:spPr>
        <a:blipFill>
          <a:blip xmlns:r="http://schemas.openxmlformats.org/officeDocument/2006/relationships" r:embed="rId1"/>
          <a:stretch>
            <a:fillRect l="-1498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6F05B44E-26AB-4C23-8DE2-C4318F7897E0}" type="parTrans" cxnId="{84749C55-BC20-4BE1-92DB-2CF7BDE05FCF}">
      <dgm:prSet/>
      <dgm:spPr/>
      <dgm:t>
        <a:bodyPr/>
        <a:lstStyle/>
        <a:p>
          <a:endParaRPr lang="en-US"/>
        </a:p>
      </dgm:t>
    </dgm:pt>
    <dgm:pt modelId="{09F10279-030F-453B-85A5-F9E4C38FADB8}" type="sibTrans" cxnId="{84749C55-BC20-4BE1-92DB-2CF7BDE05FCF}">
      <dgm:prSet/>
      <dgm:spPr/>
      <dgm:t>
        <a:bodyPr/>
        <a:lstStyle/>
        <a:p>
          <a:endParaRPr lang="en-US"/>
        </a:p>
      </dgm:t>
    </dgm:pt>
    <dgm:pt modelId="{C10C132A-6E46-430B-9AC5-867A80734D0D}" type="pres">
      <dgm:prSet presAssocID="{9286EA90-5DEE-42EB-A9F9-00E115433957}" presName="Name0" presStyleCnt="0">
        <dgm:presLayoutVars>
          <dgm:dir/>
          <dgm:animLvl val="lvl"/>
          <dgm:resizeHandles val="exact"/>
        </dgm:presLayoutVars>
      </dgm:prSet>
      <dgm:spPr/>
    </dgm:pt>
    <dgm:pt modelId="{C674D298-1B53-464F-8402-E63D29051281}" type="pres">
      <dgm:prSet presAssocID="{176DE253-F172-47FC-989F-386BA45F367F}" presName="linNode" presStyleCnt="0"/>
      <dgm:spPr/>
    </dgm:pt>
    <dgm:pt modelId="{E45328EC-150D-4F4F-87FA-D9F5A3E0DA31}" type="pres">
      <dgm:prSet presAssocID="{176DE253-F172-47FC-989F-386BA45F367F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8250F9F-419B-469B-B6C9-59C8C09EEB02}" type="pres">
      <dgm:prSet presAssocID="{176DE253-F172-47FC-989F-386BA45F367F}" presName="descendantText" presStyleLbl="alignAccFollowNode1" presStyleIdx="0" presStyleCnt="4">
        <dgm:presLayoutVars>
          <dgm:bulletEnabled val="1"/>
        </dgm:presLayoutVars>
      </dgm:prSet>
      <dgm:spPr/>
    </dgm:pt>
    <dgm:pt modelId="{46322122-7E18-4D39-B724-83566AE458D6}" type="pres">
      <dgm:prSet presAssocID="{79C0DF01-1DDE-4463-AD26-13D16146717A}" presName="sp" presStyleCnt="0"/>
      <dgm:spPr/>
    </dgm:pt>
    <dgm:pt modelId="{9DE88A66-E634-486A-AF45-1E43AD68C791}" type="pres">
      <dgm:prSet presAssocID="{1E81C066-00DF-40BA-A312-D32690BBB510}" presName="linNode" presStyleCnt="0"/>
      <dgm:spPr/>
    </dgm:pt>
    <dgm:pt modelId="{0EE44649-E598-47DE-870A-46FD081BA68D}" type="pres">
      <dgm:prSet presAssocID="{1E81C066-00DF-40BA-A312-D32690BBB51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1B29E1A5-1371-4415-BF35-1DE2DAB055B2}" type="pres">
      <dgm:prSet presAssocID="{1E81C066-00DF-40BA-A312-D32690BBB510}" presName="descendantText" presStyleLbl="alignAccFollowNode1" presStyleIdx="1" presStyleCnt="4">
        <dgm:presLayoutVars>
          <dgm:bulletEnabled val="1"/>
        </dgm:presLayoutVars>
      </dgm:prSet>
      <dgm:spPr/>
    </dgm:pt>
    <dgm:pt modelId="{4E262A39-ED51-4895-A54A-7CD2C5629427}" type="pres">
      <dgm:prSet presAssocID="{B97058BA-26C5-4BFF-B434-D2400A7A3AB8}" presName="sp" presStyleCnt="0"/>
      <dgm:spPr/>
    </dgm:pt>
    <dgm:pt modelId="{4A064AC2-1E27-4CF8-B1E7-29DBF721B487}" type="pres">
      <dgm:prSet presAssocID="{9FD17DB8-D3AB-4CD1-9A0B-E0B2A9479A69}" presName="linNode" presStyleCnt="0"/>
      <dgm:spPr/>
    </dgm:pt>
    <dgm:pt modelId="{B8CD8451-FF76-4552-A7A9-34AD63B439D7}" type="pres">
      <dgm:prSet presAssocID="{9FD17DB8-D3AB-4CD1-9A0B-E0B2A9479A69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9653170D-A216-4618-9E56-2C0229F117BD}" type="pres">
      <dgm:prSet presAssocID="{9FD17DB8-D3AB-4CD1-9A0B-E0B2A9479A69}" presName="descendantText" presStyleLbl="alignAccFollowNode1" presStyleIdx="2" presStyleCnt="4">
        <dgm:presLayoutVars>
          <dgm:bulletEnabled val="1"/>
        </dgm:presLayoutVars>
      </dgm:prSet>
      <dgm:spPr/>
    </dgm:pt>
    <dgm:pt modelId="{CF65087A-08D0-49C6-A4A4-B81EE6A9F99C}" type="pres">
      <dgm:prSet presAssocID="{E151B4FF-9B80-4F6A-AAF4-6732293240E0}" presName="sp" presStyleCnt="0"/>
      <dgm:spPr/>
    </dgm:pt>
    <dgm:pt modelId="{29D28645-3B04-460F-B56B-D72E7440316A}" type="pres">
      <dgm:prSet presAssocID="{637B21FB-4C31-48A9-9537-9978AB83034C}" presName="linNode" presStyleCnt="0"/>
      <dgm:spPr/>
    </dgm:pt>
    <dgm:pt modelId="{80340990-C43D-4854-A3A4-A25EE17D9A23}" type="pres">
      <dgm:prSet presAssocID="{637B21FB-4C31-48A9-9537-9978AB83034C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409D5A0A-1602-4AD1-B7FB-57E90496CDAA}" type="pres">
      <dgm:prSet presAssocID="{637B21FB-4C31-48A9-9537-9978AB83034C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AB07000-3BC3-4672-98D6-442F31FA508C}" srcId="{9FD17DB8-D3AB-4CD1-9A0B-E0B2A9479A69}" destId="{5494A6E6-4706-4696-A91F-44D61A23D2F7}" srcOrd="0" destOrd="0" parTransId="{23264831-943A-4033-8764-99FCFA325F99}" sibTransId="{2000D9C3-65E7-4B16-A479-DDBD0EEE67F7}"/>
    <dgm:cxn modelId="{EB2EA901-D569-4330-AB91-64C74067C8A4}" srcId="{9286EA90-5DEE-42EB-A9F9-00E115433957}" destId="{176DE253-F172-47FC-989F-386BA45F367F}" srcOrd="0" destOrd="0" parTransId="{3CCCC8D6-D084-417D-84BD-50112D553F1B}" sibTransId="{79C0DF01-1DDE-4463-AD26-13D16146717A}"/>
    <dgm:cxn modelId="{DA7CA21E-4E3B-406A-9FF6-B1FCD7C6543B}" srcId="{9286EA90-5DEE-42EB-A9F9-00E115433957}" destId="{9FD17DB8-D3AB-4CD1-9A0B-E0B2A9479A69}" srcOrd="2" destOrd="0" parTransId="{6861A69E-F72F-4B8D-B7F0-1FC75A17B581}" sibTransId="{E151B4FF-9B80-4F6A-AAF4-6732293240E0}"/>
    <dgm:cxn modelId="{1D155822-FFE0-46C2-BF44-52204D3946E0}" type="presOf" srcId="{9FD17DB8-D3AB-4CD1-9A0B-E0B2A9479A69}" destId="{B8CD8451-FF76-4552-A7A9-34AD63B439D7}" srcOrd="0" destOrd="0" presId="urn:microsoft.com/office/officeart/2005/8/layout/vList5"/>
    <dgm:cxn modelId="{7792DD3F-D103-4EFA-8CC1-2681BE947E5A}" type="presOf" srcId="{76E41D4B-B940-4FEE-ADB4-D914E68CA0D2}" destId="{C8250F9F-419B-469B-B6C9-59C8C09EEB02}" srcOrd="0" destOrd="0" presId="urn:microsoft.com/office/officeart/2005/8/layout/vList5"/>
    <dgm:cxn modelId="{90CBF75C-4EB1-460E-B193-3B1164924212}" type="presOf" srcId="{637B21FB-4C31-48A9-9537-9978AB83034C}" destId="{80340990-C43D-4854-A3A4-A25EE17D9A23}" srcOrd="0" destOrd="0" presId="urn:microsoft.com/office/officeart/2005/8/layout/vList5"/>
    <dgm:cxn modelId="{E284624B-C57C-40B8-B200-2C5F5A2BC33A}" srcId="{1E81C066-00DF-40BA-A312-D32690BBB510}" destId="{10849129-66FD-4FF4-80D6-B23728ACBB2D}" srcOrd="0" destOrd="0" parTransId="{6C5EBE68-6C9F-4AC8-B1F7-39526F987E8D}" sibTransId="{2423FB31-CBE4-43FA-A4DA-D58C4C372EFE}"/>
    <dgm:cxn modelId="{84749C55-BC20-4BE1-92DB-2CF7BDE05FCF}" srcId="{637B21FB-4C31-48A9-9537-9978AB83034C}" destId="{01E31AB6-4343-461A-8666-D58F2088A4E7}" srcOrd="0" destOrd="0" parTransId="{6F05B44E-26AB-4C23-8DE2-C4318F7897E0}" sibTransId="{09F10279-030F-453B-85A5-F9E4C38FADB8}"/>
    <dgm:cxn modelId="{0C44EE76-D7AE-4DCE-B860-5851A9ACC315}" type="presOf" srcId="{1E81C066-00DF-40BA-A312-D32690BBB510}" destId="{0EE44649-E598-47DE-870A-46FD081BA68D}" srcOrd="0" destOrd="0" presId="urn:microsoft.com/office/officeart/2005/8/layout/vList5"/>
    <dgm:cxn modelId="{3279E17B-2D6E-4DF3-A85D-6EAB84F41D68}" srcId="{9286EA90-5DEE-42EB-A9F9-00E115433957}" destId="{637B21FB-4C31-48A9-9537-9978AB83034C}" srcOrd="3" destOrd="0" parTransId="{A8C83FB3-38BD-495B-B46F-E4D077EBCF01}" sibTransId="{84340DF2-3E69-4D60-AF15-32DA675404FD}"/>
    <dgm:cxn modelId="{07B5349B-2135-4413-9529-3C77471F3B21}" type="presOf" srcId="{5494A6E6-4706-4696-A91F-44D61A23D2F7}" destId="{9653170D-A216-4618-9E56-2C0229F117BD}" srcOrd="0" destOrd="0" presId="urn:microsoft.com/office/officeart/2005/8/layout/vList5"/>
    <dgm:cxn modelId="{C982E4AD-0FC4-46D8-ACFC-22416B20D058}" type="presOf" srcId="{9286EA90-5DEE-42EB-A9F9-00E115433957}" destId="{C10C132A-6E46-430B-9AC5-867A80734D0D}" srcOrd="0" destOrd="0" presId="urn:microsoft.com/office/officeart/2005/8/layout/vList5"/>
    <dgm:cxn modelId="{022AC5BF-6264-4D17-9426-3922490AFBA1}" srcId="{176DE253-F172-47FC-989F-386BA45F367F}" destId="{76E41D4B-B940-4FEE-ADB4-D914E68CA0D2}" srcOrd="0" destOrd="0" parTransId="{97A21A83-092C-46BC-8077-D1AF055CA718}" sibTransId="{18FBA2D2-0DA6-46DF-8FA0-188F01F1868D}"/>
    <dgm:cxn modelId="{33CD12C4-A57F-45E7-97BC-02AB1C2084EA}" type="presOf" srcId="{01E31AB6-4343-461A-8666-D58F2088A4E7}" destId="{409D5A0A-1602-4AD1-B7FB-57E90496CDAA}" srcOrd="0" destOrd="0" presId="urn:microsoft.com/office/officeart/2005/8/layout/vList5"/>
    <dgm:cxn modelId="{A7C310C5-73EB-4ADA-AEB0-AE507FB29A86}" srcId="{9286EA90-5DEE-42EB-A9F9-00E115433957}" destId="{1E81C066-00DF-40BA-A312-D32690BBB510}" srcOrd="1" destOrd="0" parTransId="{6DF2351A-4427-4CAA-A212-037CE1D51832}" sibTransId="{B97058BA-26C5-4BFF-B434-D2400A7A3AB8}"/>
    <dgm:cxn modelId="{EDDDE3D3-E5B5-4E8D-9F24-FB21DFC713A2}" type="presOf" srcId="{10849129-66FD-4FF4-80D6-B23728ACBB2D}" destId="{1B29E1A5-1371-4415-BF35-1DE2DAB055B2}" srcOrd="0" destOrd="0" presId="urn:microsoft.com/office/officeart/2005/8/layout/vList5"/>
    <dgm:cxn modelId="{C8BCFEF7-3A58-41B3-A2EA-3F7BF59B91E4}" type="presOf" srcId="{176DE253-F172-47FC-989F-386BA45F367F}" destId="{E45328EC-150D-4F4F-87FA-D9F5A3E0DA31}" srcOrd="0" destOrd="0" presId="urn:microsoft.com/office/officeart/2005/8/layout/vList5"/>
    <dgm:cxn modelId="{8E74E2EC-68E0-47DA-84F5-8AB6C0D70BAC}" type="presParOf" srcId="{C10C132A-6E46-430B-9AC5-867A80734D0D}" destId="{C674D298-1B53-464F-8402-E63D29051281}" srcOrd="0" destOrd="0" presId="urn:microsoft.com/office/officeart/2005/8/layout/vList5"/>
    <dgm:cxn modelId="{33FAD6C9-4467-4C3B-9D38-4F5E524B18AE}" type="presParOf" srcId="{C674D298-1B53-464F-8402-E63D29051281}" destId="{E45328EC-150D-4F4F-87FA-D9F5A3E0DA31}" srcOrd="0" destOrd="0" presId="urn:microsoft.com/office/officeart/2005/8/layout/vList5"/>
    <dgm:cxn modelId="{23B5F346-7DBC-432D-A6BA-9660EF53A558}" type="presParOf" srcId="{C674D298-1B53-464F-8402-E63D29051281}" destId="{C8250F9F-419B-469B-B6C9-59C8C09EEB02}" srcOrd="1" destOrd="0" presId="urn:microsoft.com/office/officeart/2005/8/layout/vList5"/>
    <dgm:cxn modelId="{332E5E82-07B5-4821-BC61-5F758669549B}" type="presParOf" srcId="{C10C132A-6E46-430B-9AC5-867A80734D0D}" destId="{46322122-7E18-4D39-B724-83566AE458D6}" srcOrd="1" destOrd="0" presId="urn:microsoft.com/office/officeart/2005/8/layout/vList5"/>
    <dgm:cxn modelId="{3735EC03-0DFD-46B9-B97C-2647C77F7B03}" type="presParOf" srcId="{C10C132A-6E46-430B-9AC5-867A80734D0D}" destId="{9DE88A66-E634-486A-AF45-1E43AD68C791}" srcOrd="2" destOrd="0" presId="urn:microsoft.com/office/officeart/2005/8/layout/vList5"/>
    <dgm:cxn modelId="{FD5CF46B-58A0-4D17-9C2B-A22C7F10CECF}" type="presParOf" srcId="{9DE88A66-E634-486A-AF45-1E43AD68C791}" destId="{0EE44649-E598-47DE-870A-46FD081BA68D}" srcOrd="0" destOrd="0" presId="urn:microsoft.com/office/officeart/2005/8/layout/vList5"/>
    <dgm:cxn modelId="{9918E1FC-B4A3-44CC-8026-8A57DD225F87}" type="presParOf" srcId="{9DE88A66-E634-486A-AF45-1E43AD68C791}" destId="{1B29E1A5-1371-4415-BF35-1DE2DAB055B2}" srcOrd="1" destOrd="0" presId="urn:microsoft.com/office/officeart/2005/8/layout/vList5"/>
    <dgm:cxn modelId="{D752410E-8AD3-4020-91DF-903E2445098B}" type="presParOf" srcId="{C10C132A-6E46-430B-9AC5-867A80734D0D}" destId="{4E262A39-ED51-4895-A54A-7CD2C5629427}" srcOrd="3" destOrd="0" presId="urn:microsoft.com/office/officeart/2005/8/layout/vList5"/>
    <dgm:cxn modelId="{25DE759F-9508-49B9-BF8D-4228B5692DC6}" type="presParOf" srcId="{C10C132A-6E46-430B-9AC5-867A80734D0D}" destId="{4A064AC2-1E27-4CF8-B1E7-29DBF721B487}" srcOrd="4" destOrd="0" presId="urn:microsoft.com/office/officeart/2005/8/layout/vList5"/>
    <dgm:cxn modelId="{E4FA4EAD-AFB1-4860-B144-42309EDDD67B}" type="presParOf" srcId="{4A064AC2-1E27-4CF8-B1E7-29DBF721B487}" destId="{B8CD8451-FF76-4552-A7A9-34AD63B439D7}" srcOrd="0" destOrd="0" presId="urn:microsoft.com/office/officeart/2005/8/layout/vList5"/>
    <dgm:cxn modelId="{1DDD6293-D14C-49D8-A8AA-A23E2B89959B}" type="presParOf" srcId="{4A064AC2-1E27-4CF8-B1E7-29DBF721B487}" destId="{9653170D-A216-4618-9E56-2C0229F117BD}" srcOrd="1" destOrd="0" presId="urn:microsoft.com/office/officeart/2005/8/layout/vList5"/>
    <dgm:cxn modelId="{BCAB85EC-6C87-40EA-AFA2-A529E81069E7}" type="presParOf" srcId="{C10C132A-6E46-430B-9AC5-867A80734D0D}" destId="{CF65087A-08D0-49C6-A4A4-B81EE6A9F99C}" srcOrd="5" destOrd="0" presId="urn:microsoft.com/office/officeart/2005/8/layout/vList5"/>
    <dgm:cxn modelId="{90C4A1F2-213B-48EB-80CF-AC19AD60B1FB}" type="presParOf" srcId="{C10C132A-6E46-430B-9AC5-867A80734D0D}" destId="{29D28645-3B04-460F-B56B-D72E7440316A}" srcOrd="6" destOrd="0" presId="urn:microsoft.com/office/officeart/2005/8/layout/vList5"/>
    <dgm:cxn modelId="{676F1DB7-CD3D-4292-B66A-7B4E2C68B44E}" type="presParOf" srcId="{29D28645-3B04-460F-B56B-D72E7440316A}" destId="{80340990-C43D-4854-A3A4-A25EE17D9A23}" srcOrd="0" destOrd="0" presId="urn:microsoft.com/office/officeart/2005/8/layout/vList5"/>
    <dgm:cxn modelId="{19BE95DE-A378-402C-8083-875CB05F2C8D}" type="presParOf" srcId="{29D28645-3B04-460F-B56B-D72E7440316A}" destId="{409D5A0A-1602-4AD1-B7FB-57E90496CDA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8B7BCA5-1C1C-461E-9E77-776543BDE1B3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1DE7D22-7E21-4587-8C11-DD5B59F24B00}">
      <dgm:prSet/>
      <dgm:spPr/>
      <dgm:t>
        <a:bodyPr/>
        <a:lstStyle/>
        <a:p>
          <a:r>
            <a:rPr lang="en-US"/>
            <a:t>A region in space</a:t>
          </a:r>
        </a:p>
      </dgm:t>
    </dgm:pt>
    <dgm:pt modelId="{C961372B-BE58-459B-9175-19E4123BE03D}" type="parTrans" cxnId="{3D897D63-78DC-4531-9884-FBC3C1AF1D55}">
      <dgm:prSet/>
      <dgm:spPr/>
      <dgm:t>
        <a:bodyPr/>
        <a:lstStyle/>
        <a:p>
          <a:endParaRPr lang="en-US"/>
        </a:p>
      </dgm:t>
    </dgm:pt>
    <dgm:pt modelId="{0314463E-FE7D-4C37-9852-6F4B06F58B6C}" type="sibTrans" cxnId="{3D897D63-78DC-4531-9884-FBC3C1AF1D55}">
      <dgm:prSet/>
      <dgm:spPr/>
      <dgm:t>
        <a:bodyPr/>
        <a:lstStyle/>
        <a:p>
          <a:endParaRPr lang="en-US"/>
        </a:p>
      </dgm:t>
    </dgm:pt>
    <dgm:pt modelId="{F7F935FA-AAF4-4829-AD26-86B95A111495}">
      <dgm:prSet/>
      <dgm:spPr/>
      <dgm:t>
        <a:bodyPr/>
        <a:lstStyle/>
        <a:p>
          <a:r>
            <a:rPr lang="en-US"/>
            <a:t>A body</a:t>
          </a:r>
        </a:p>
      </dgm:t>
    </dgm:pt>
    <dgm:pt modelId="{DD391C6C-47FD-4C12-9BD7-B2FA3795475B}" type="parTrans" cxnId="{ACB2AE0E-1855-4B01-99F6-92E0C543B093}">
      <dgm:prSet/>
      <dgm:spPr/>
      <dgm:t>
        <a:bodyPr/>
        <a:lstStyle/>
        <a:p>
          <a:endParaRPr lang="en-US"/>
        </a:p>
      </dgm:t>
    </dgm:pt>
    <dgm:pt modelId="{B9A3729A-62AE-4179-A1EA-7EC9FFECACA2}" type="sibTrans" cxnId="{ACB2AE0E-1855-4B01-99F6-92E0C543B093}">
      <dgm:prSet/>
      <dgm:spPr/>
      <dgm:t>
        <a:bodyPr/>
        <a:lstStyle/>
        <a:p>
          <a:endParaRPr lang="en-US"/>
        </a:p>
      </dgm:t>
    </dgm:pt>
    <dgm:pt modelId="{6D3CF139-CD40-439B-8D50-7BCA99192768}">
      <dgm:prSet/>
      <dgm:spPr/>
      <dgm:t>
        <a:bodyPr/>
        <a:lstStyle/>
        <a:p>
          <a:r>
            <a:rPr lang="en-US"/>
            <a:t>A collection of bodies</a:t>
          </a:r>
        </a:p>
      </dgm:t>
    </dgm:pt>
    <dgm:pt modelId="{F96A43C4-3978-4729-8E82-B24CF38D6396}" type="parTrans" cxnId="{4747D1BB-D1EA-4C12-B225-2A3C9662C3BA}">
      <dgm:prSet/>
      <dgm:spPr/>
      <dgm:t>
        <a:bodyPr/>
        <a:lstStyle/>
        <a:p>
          <a:endParaRPr lang="en-US"/>
        </a:p>
      </dgm:t>
    </dgm:pt>
    <dgm:pt modelId="{47DF8C95-171D-4CA6-B133-74D530682278}" type="sibTrans" cxnId="{4747D1BB-D1EA-4C12-B225-2A3C9662C3BA}">
      <dgm:prSet/>
      <dgm:spPr/>
      <dgm:t>
        <a:bodyPr/>
        <a:lstStyle/>
        <a:p>
          <a:endParaRPr lang="en-US"/>
        </a:p>
      </dgm:t>
    </dgm:pt>
    <dgm:pt modelId="{2128CA0E-8317-4DE1-A338-130D2E308476}">
      <dgm:prSet/>
      <dgm:spPr/>
      <dgm:t>
        <a:bodyPr/>
        <a:lstStyle/>
        <a:p>
          <a:r>
            <a:rPr lang="en-US"/>
            <a:t>Has a boundary that clearly separates</a:t>
          </a:r>
        </a:p>
      </dgm:t>
    </dgm:pt>
    <dgm:pt modelId="{5121DC64-1B10-40FD-B384-851ADD6C4BB0}" type="parTrans" cxnId="{96A35922-A124-4D4A-AE6A-314889FA3362}">
      <dgm:prSet/>
      <dgm:spPr/>
      <dgm:t>
        <a:bodyPr/>
        <a:lstStyle/>
        <a:p>
          <a:endParaRPr lang="en-US"/>
        </a:p>
      </dgm:t>
    </dgm:pt>
    <dgm:pt modelId="{5EA7510D-0ED3-4107-8D0C-BF8EDC676713}" type="sibTrans" cxnId="{96A35922-A124-4D4A-AE6A-314889FA3362}">
      <dgm:prSet/>
      <dgm:spPr/>
      <dgm:t>
        <a:bodyPr/>
        <a:lstStyle/>
        <a:p>
          <a:endParaRPr lang="en-US"/>
        </a:p>
      </dgm:t>
    </dgm:pt>
    <dgm:pt modelId="{678C7CA5-37B4-4CC5-B774-D8881549939B}">
      <dgm:prSet/>
      <dgm:spPr/>
      <dgm:t>
        <a:bodyPr/>
        <a:lstStyle/>
        <a:p>
          <a:r>
            <a:rPr lang="en-US"/>
            <a:t>May exchange energy with its surroundings through:</a:t>
          </a:r>
        </a:p>
      </dgm:t>
    </dgm:pt>
    <dgm:pt modelId="{9A511B24-7CA8-46D2-9A4C-AE4A1EE6942F}" type="parTrans" cxnId="{7D8E373C-EA18-4AF2-A072-36D94CAFDBDE}">
      <dgm:prSet/>
      <dgm:spPr/>
      <dgm:t>
        <a:bodyPr/>
        <a:lstStyle/>
        <a:p>
          <a:endParaRPr lang="en-US"/>
        </a:p>
      </dgm:t>
    </dgm:pt>
    <dgm:pt modelId="{3BE6B138-661B-4FE2-A13F-3474AAB4854A}" type="sibTrans" cxnId="{7D8E373C-EA18-4AF2-A072-36D94CAFDBDE}">
      <dgm:prSet/>
      <dgm:spPr/>
      <dgm:t>
        <a:bodyPr/>
        <a:lstStyle/>
        <a:p>
          <a:endParaRPr lang="en-US"/>
        </a:p>
      </dgm:t>
    </dgm:pt>
    <dgm:pt modelId="{37B39D86-85B0-478B-86BD-F54AF9578ACE}">
      <dgm:prSet/>
      <dgm:spPr/>
      <dgm:t>
        <a:bodyPr/>
        <a:lstStyle/>
        <a:p>
          <a:r>
            <a:rPr lang="en-US"/>
            <a:t>Work done on the system by its surroundings</a:t>
          </a:r>
        </a:p>
      </dgm:t>
    </dgm:pt>
    <dgm:pt modelId="{FD0785AD-B9BD-41CA-AF4A-C6778E3C1365}" type="parTrans" cxnId="{8DF21A68-B555-47A7-9548-F26A70C85015}">
      <dgm:prSet/>
      <dgm:spPr/>
      <dgm:t>
        <a:bodyPr/>
        <a:lstStyle/>
        <a:p>
          <a:endParaRPr lang="en-US"/>
        </a:p>
      </dgm:t>
    </dgm:pt>
    <dgm:pt modelId="{E409A73C-A7AA-45D9-89F4-3E2C5E875420}" type="sibTrans" cxnId="{8DF21A68-B555-47A7-9548-F26A70C85015}">
      <dgm:prSet/>
      <dgm:spPr/>
      <dgm:t>
        <a:bodyPr/>
        <a:lstStyle/>
        <a:p>
          <a:endParaRPr lang="en-US"/>
        </a:p>
      </dgm:t>
    </dgm:pt>
    <dgm:pt modelId="{DDD12114-835A-403D-B6A6-BF5D8DDDF956}">
      <dgm:prSet/>
      <dgm:spPr/>
      <dgm:t>
        <a:bodyPr/>
        <a:lstStyle/>
        <a:p>
          <a:r>
            <a:rPr lang="en-US"/>
            <a:t>Heat transfer</a:t>
          </a:r>
        </a:p>
      </dgm:t>
    </dgm:pt>
    <dgm:pt modelId="{48DE9670-B39C-4EAA-9F60-FA0BD9A23C9E}" type="parTrans" cxnId="{81084103-8164-4363-893E-B82CD3C35C16}">
      <dgm:prSet/>
      <dgm:spPr/>
      <dgm:t>
        <a:bodyPr/>
        <a:lstStyle/>
        <a:p>
          <a:endParaRPr lang="en-US"/>
        </a:p>
      </dgm:t>
    </dgm:pt>
    <dgm:pt modelId="{B7B6247C-6493-4BFE-93C0-E1EB7A0368CE}" type="sibTrans" cxnId="{81084103-8164-4363-893E-B82CD3C35C16}">
      <dgm:prSet/>
      <dgm:spPr/>
      <dgm:t>
        <a:bodyPr/>
        <a:lstStyle/>
        <a:p>
          <a:endParaRPr lang="en-US"/>
        </a:p>
      </dgm:t>
    </dgm:pt>
    <dgm:pt modelId="{01966467-C2EF-40B2-9977-9BF61AABDDBF}">
      <dgm:prSet/>
      <dgm:spPr/>
      <dgm:t>
        <a:bodyPr/>
        <a:lstStyle/>
        <a:p>
          <a:r>
            <a:rPr lang="en-US"/>
            <a:t>Radiant energy</a:t>
          </a:r>
        </a:p>
      </dgm:t>
    </dgm:pt>
    <dgm:pt modelId="{A6B2A35A-74CC-4D29-9A0E-5B16EB85A849}" type="parTrans" cxnId="{8EAB8BB1-2856-41E6-BD84-A31DDFF2B6EF}">
      <dgm:prSet/>
      <dgm:spPr/>
      <dgm:t>
        <a:bodyPr/>
        <a:lstStyle/>
        <a:p>
          <a:endParaRPr lang="en-US"/>
        </a:p>
      </dgm:t>
    </dgm:pt>
    <dgm:pt modelId="{E401E13E-BDE1-4DB0-A529-C8AE789E3526}" type="sibTrans" cxnId="{8EAB8BB1-2856-41E6-BD84-A31DDFF2B6EF}">
      <dgm:prSet/>
      <dgm:spPr/>
      <dgm:t>
        <a:bodyPr/>
        <a:lstStyle/>
        <a:p>
          <a:endParaRPr lang="en-US"/>
        </a:p>
      </dgm:t>
    </dgm:pt>
    <dgm:pt modelId="{F3B463E7-552F-484D-8B08-DBC1982F10DC}">
      <dgm:prSet/>
      <dgm:spPr/>
      <dgm:t>
        <a:bodyPr/>
        <a:lstStyle/>
        <a:p>
          <a:r>
            <a:rPr lang="en-US"/>
            <a:t>Electrical energy flow (current)</a:t>
          </a:r>
        </a:p>
      </dgm:t>
    </dgm:pt>
    <dgm:pt modelId="{DE6C869B-0CAB-4CE8-9E6B-477DC07642E4}" type="parTrans" cxnId="{73F30A3D-3330-431E-B7B5-CE9E00E3918C}">
      <dgm:prSet/>
      <dgm:spPr/>
      <dgm:t>
        <a:bodyPr/>
        <a:lstStyle/>
        <a:p>
          <a:endParaRPr lang="en-US"/>
        </a:p>
      </dgm:t>
    </dgm:pt>
    <dgm:pt modelId="{8CE65508-C561-414E-BC24-0F9465ADB24F}" type="sibTrans" cxnId="{73F30A3D-3330-431E-B7B5-CE9E00E3918C}">
      <dgm:prSet/>
      <dgm:spPr/>
      <dgm:t>
        <a:bodyPr/>
        <a:lstStyle/>
        <a:p>
          <a:endParaRPr lang="en-US"/>
        </a:p>
      </dgm:t>
    </dgm:pt>
    <dgm:pt modelId="{38B62F11-9A8C-4D03-843B-F1D2D6B4054E}">
      <dgm:prSet/>
      <dgm:spPr/>
      <dgm:t>
        <a:bodyPr/>
        <a:lstStyle/>
        <a:p>
          <a:r>
            <a:rPr lang="en-US"/>
            <a:t>Mass transfer</a:t>
          </a:r>
        </a:p>
      </dgm:t>
    </dgm:pt>
    <dgm:pt modelId="{1754D258-94C9-4BC6-945F-8899C4BAB4D0}" type="parTrans" cxnId="{F7C6C9B8-BFF0-4366-BEBC-EF0986BEED24}">
      <dgm:prSet/>
      <dgm:spPr/>
      <dgm:t>
        <a:bodyPr/>
        <a:lstStyle/>
        <a:p>
          <a:endParaRPr lang="en-US"/>
        </a:p>
      </dgm:t>
    </dgm:pt>
    <dgm:pt modelId="{947A4625-E790-4C78-86B7-2049F3350337}" type="sibTrans" cxnId="{F7C6C9B8-BFF0-4366-BEBC-EF0986BEED24}">
      <dgm:prSet/>
      <dgm:spPr/>
      <dgm:t>
        <a:bodyPr/>
        <a:lstStyle/>
        <a:p>
          <a:endParaRPr lang="en-US"/>
        </a:p>
      </dgm:t>
    </dgm:pt>
    <dgm:pt modelId="{5DECE206-EBE3-4A4E-BAC2-48B48CF5CFF7}">
      <dgm:prSet/>
      <dgm:spPr/>
      <dgm:t>
        <a:bodyPr/>
        <a:lstStyle/>
        <a:p>
          <a:r>
            <a:rPr lang="en-US"/>
            <a:t>An </a:t>
          </a:r>
          <a:r>
            <a:rPr lang="en-US" i="1"/>
            <a:t>isolated </a:t>
          </a:r>
          <a:r>
            <a:rPr lang="en-US"/>
            <a:t>system is the one that</a:t>
          </a:r>
        </a:p>
      </dgm:t>
    </dgm:pt>
    <dgm:pt modelId="{CDBCADD0-24DB-4B63-BC29-1F38227EEF26}" type="parTrans" cxnId="{3BC2451B-A593-4BE1-9D95-2A1FCE8BFF34}">
      <dgm:prSet/>
      <dgm:spPr/>
      <dgm:t>
        <a:bodyPr/>
        <a:lstStyle/>
        <a:p>
          <a:endParaRPr lang="en-US"/>
        </a:p>
      </dgm:t>
    </dgm:pt>
    <dgm:pt modelId="{15F6526C-8D08-4D7A-B74A-36401D635626}" type="sibTrans" cxnId="{3BC2451B-A593-4BE1-9D95-2A1FCE8BFF34}">
      <dgm:prSet/>
      <dgm:spPr/>
      <dgm:t>
        <a:bodyPr/>
        <a:lstStyle/>
        <a:p>
          <a:endParaRPr lang="en-US"/>
        </a:p>
      </dgm:t>
    </dgm:pt>
    <dgm:pt modelId="{6B73B12D-CDD7-41EF-9288-081F8146D5E7}">
      <dgm:prSet/>
      <dgm:spPr/>
      <dgm:t>
        <a:bodyPr/>
        <a:lstStyle/>
        <a:p>
          <a:r>
            <a:rPr lang="en-US"/>
            <a:t>the system</a:t>
          </a:r>
        </a:p>
      </dgm:t>
    </dgm:pt>
    <dgm:pt modelId="{68A829C1-473F-481F-8092-7DDC3FB28149}" type="parTrans" cxnId="{15DD6262-5FE6-4E9B-917B-A1521163F5EC}">
      <dgm:prSet/>
      <dgm:spPr/>
      <dgm:t>
        <a:bodyPr/>
        <a:lstStyle/>
        <a:p>
          <a:endParaRPr lang="en-US"/>
        </a:p>
      </dgm:t>
    </dgm:pt>
    <dgm:pt modelId="{AB2F52B8-FF4E-4EEA-BE67-CF0215CAC6E1}" type="sibTrans" cxnId="{15DD6262-5FE6-4E9B-917B-A1521163F5EC}">
      <dgm:prSet/>
      <dgm:spPr/>
      <dgm:t>
        <a:bodyPr/>
        <a:lstStyle/>
        <a:p>
          <a:endParaRPr lang="en-US"/>
        </a:p>
      </dgm:t>
    </dgm:pt>
    <dgm:pt modelId="{4D6AB5AD-D72C-487D-B60B-05EE46968B40}">
      <dgm:prSet/>
      <dgm:spPr/>
      <dgm:t>
        <a:bodyPr/>
        <a:lstStyle/>
        <a:p>
          <a:r>
            <a:rPr lang="en-US"/>
            <a:t>and its surroundings.</a:t>
          </a:r>
        </a:p>
      </dgm:t>
    </dgm:pt>
    <dgm:pt modelId="{370A1FD7-D4FA-4E74-9200-41A8F6D529C7}" type="parTrans" cxnId="{5134F638-6782-4199-9A7F-08188501ACDA}">
      <dgm:prSet/>
      <dgm:spPr/>
      <dgm:t>
        <a:bodyPr/>
        <a:lstStyle/>
        <a:p>
          <a:endParaRPr lang="en-US"/>
        </a:p>
      </dgm:t>
    </dgm:pt>
    <dgm:pt modelId="{373F79F2-3F50-4196-A788-3EE963401E12}" type="sibTrans" cxnId="{5134F638-6782-4199-9A7F-08188501ACDA}">
      <dgm:prSet/>
      <dgm:spPr/>
      <dgm:t>
        <a:bodyPr/>
        <a:lstStyle/>
        <a:p>
          <a:endParaRPr lang="en-US"/>
        </a:p>
      </dgm:t>
    </dgm:pt>
    <dgm:pt modelId="{7F00CBC5-1865-4C6C-9789-550B1B6F0E7D}">
      <dgm:prSet/>
      <dgm:spPr/>
      <dgm:t>
        <a:bodyPr/>
        <a:lstStyle/>
        <a:p>
          <a:r>
            <a:rPr lang="en-US"/>
            <a:t>does NOT exchange energy with its environment.</a:t>
          </a:r>
        </a:p>
      </dgm:t>
    </dgm:pt>
    <dgm:pt modelId="{8386513E-B67C-4DD8-8B20-E177B0D9BFEC}" type="parTrans" cxnId="{5B00C963-AC49-433A-93F2-A6362B4CC789}">
      <dgm:prSet/>
      <dgm:spPr/>
      <dgm:t>
        <a:bodyPr/>
        <a:lstStyle/>
        <a:p>
          <a:endParaRPr lang="en-US"/>
        </a:p>
      </dgm:t>
    </dgm:pt>
    <dgm:pt modelId="{700EF4E8-3407-468A-ADAC-B13F81A93391}" type="sibTrans" cxnId="{5B00C963-AC49-433A-93F2-A6362B4CC789}">
      <dgm:prSet/>
      <dgm:spPr/>
      <dgm:t>
        <a:bodyPr/>
        <a:lstStyle/>
        <a:p>
          <a:endParaRPr lang="en-US"/>
        </a:p>
      </dgm:t>
    </dgm:pt>
    <dgm:pt modelId="{D2354173-39FE-44E5-AB9B-5CA1FC1EAFE6}">
      <dgm:prSet/>
      <dgm:spPr/>
      <dgm:t>
        <a:bodyPr/>
        <a:lstStyle/>
        <a:p>
          <a:r>
            <a:rPr lang="en-US"/>
            <a:t>A </a:t>
          </a:r>
          <a:r>
            <a:rPr lang="en-US" b="1"/>
            <a:t>system</a:t>
          </a:r>
          <a:r>
            <a:rPr lang="en-US"/>
            <a:t> is a portion of the universe</a:t>
          </a:r>
        </a:p>
      </dgm:t>
    </dgm:pt>
    <dgm:pt modelId="{D0C7FB32-CE1E-413A-B04C-46FA4D8373D4}" type="parTrans" cxnId="{3A7F4A39-25AE-46E0-ACF5-FDED215598D9}">
      <dgm:prSet/>
      <dgm:spPr/>
      <dgm:t>
        <a:bodyPr/>
        <a:lstStyle/>
        <a:p>
          <a:endParaRPr lang="en-US"/>
        </a:p>
      </dgm:t>
    </dgm:pt>
    <dgm:pt modelId="{D8C625D4-B21E-4EA8-B213-0A92B6F245C5}" type="sibTrans" cxnId="{3A7F4A39-25AE-46E0-ACF5-FDED215598D9}">
      <dgm:prSet/>
      <dgm:spPr/>
      <dgm:t>
        <a:bodyPr/>
        <a:lstStyle/>
        <a:p>
          <a:endParaRPr lang="en-US"/>
        </a:p>
      </dgm:t>
    </dgm:pt>
    <dgm:pt modelId="{6FFC5FE8-2192-4BEC-B9AF-4263ABA20003}">
      <dgm:prSet/>
      <dgm:spPr/>
      <dgm:t>
        <a:bodyPr/>
        <a:lstStyle/>
        <a:p>
          <a:r>
            <a:rPr lang="en-US"/>
            <a:t> that has been chosen</a:t>
          </a:r>
        </a:p>
      </dgm:t>
    </dgm:pt>
    <dgm:pt modelId="{959D48B1-D6AD-4C6C-BCE4-E337D566F05B}" type="parTrans" cxnId="{29CEA1E6-CC09-45C5-83DF-AC8EA0A26905}">
      <dgm:prSet/>
      <dgm:spPr/>
      <dgm:t>
        <a:bodyPr/>
        <a:lstStyle/>
        <a:p>
          <a:endParaRPr lang="en-US"/>
        </a:p>
      </dgm:t>
    </dgm:pt>
    <dgm:pt modelId="{15E19A9E-FF8B-4447-BD45-B2F4B3E616F0}" type="sibTrans" cxnId="{29CEA1E6-CC09-45C5-83DF-AC8EA0A26905}">
      <dgm:prSet/>
      <dgm:spPr/>
      <dgm:t>
        <a:bodyPr/>
        <a:lstStyle/>
        <a:p>
          <a:endParaRPr lang="en-US"/>
        </a:p>
      </dgm:t>
    </dgm:pt>
    <dgm:pt modelId="{2D37BB66-4091-4C63-9E0C-F6678756B6B8}">
      <dgm:prSet/>
      <dgm:spPr/>
      <dgm:t>
        <a:bodyPr/>
        <a:lstStyle/>
        <a:p>
          <a:r>
            <a:rPr lang="en-US"/>
            <a:t> for studying the changes that take place within it</a:t>
          </a:r>
        </a:p>
      </dgm:t>
    </dgm:pt>
    <dgm:pt modelId="{934AC37B-8CCF-4E47-B377-C742AC53BD2B}" type="parTrans" cxnId="{80BC3608-3ED0-49FD-AB75-4A29A50D748C}">
      <dgm:prSet/>
      <dgm:spPr/>
      <dgm:t>
        <a:bodyPr/>
        <a:lstStyle/>
        <a:p>
          <a:endParaRPr lang="en-US"/>
        </a:p>
      </dgm:t>
    </dgm:pt>
    <dgm:pt modelId="{8746990A-ED92-44E7-A0E0-92544010008A}" type="sibTrans" cxnId="{80BC3608-3ED0-49FD-AB75-4A29A50D748C}">
      <dgm:prSet/>
      <dgm:spPr/>
      <dgm:t>
        <a:bodyPr/>
        <a:lstStyle/>
        <a:p>
          <a:endParaRPr lang="en-US"/>
        </a:p>
      </dgm:t>
    </dgm:pt>
    <dgm:pt modelId="{AE6BC70C-DAA8-4EA6-9C76-B2812C4CD379}">
      <dgm:prSet/>
      <dgm:spPr/>
      <dgm:t>
        <a:bodyPr/>
        <a:lstStyle/>
        <a:p>
          <a:r>
            <a:rPr lang="en-US"/>
            <a:t> in response to varying conditions.</a:t>
          </a:r>
        </a:p>
      </dgm:t>
    </dgm:pt>
    <dgm:pt modelId="{A6BF3C21-82A1-4BB3-BA6D-8E17ACFAAD0A}" type="parTrans" cxnId="{81D6A0CC-5D23-4E3D-BAED-D8396B253297}">
      <dgm:prSet/>
      <dgm:spPr/>
      <dgm:t>
        <a:bodyPr/>
        <a:lstStyle/>
        <a:p>
          <a:endParaRPr lang="en-US"/>
        </a:p>
      </dgm:t>
    </dgm:pt>
    <dgm:pt modelId="{C5FD5FC2-4430-42B3-A033-A82C09BB2310}" type="sibTrans" cxnId="{81D6A0CC-5D23-4E3D-BAED-D8396B253297}">
      <dgm:prSet/>
      <dgm:spPr/>
      <dgm:t>
        <a:bodyPr/>
        <a:lstStyle/>
        <a:p>
          <a:endParaRPr lang="en-US"/>
        </a:p>
      </dgm:t>
    </dgm:pt>
    <dgm:pt modelId="{223BD507-866F-4740-A1DD-1B939ECA3D5A}">
      <dgm:prSet/>
      <dgm:spPr/>
      <dgm:t>
        <a:bodyPr/>
        <a:lstStyle/>
        <a:p>
          <a:r>
            <a:rPr lang="en-US"/>
            <a:t> A </a:t>
          </a:r>
          <a:r>
            <a:rPr lang="en-US" b="1"/>
            <a:t>system</a:t>
          </a:r>
          <a:r>
            <a:rPr lang="en-US"/>
            <a:t> may be complex, </a:t>
          </a:r>
        </a:p>
      </dgm:t>
    </dgm:pt>
    <dgm:pt modelId="{420FA1B2-6BC0-4F04-AC2F-7FB79D315B1E}" type="parTrans" cxnId="{4B35D796-B178-4FC0-BD18-417060B13217}">
      <dgm:prSet/>
      <dgm:spPr/>
      <dgm:t>
        <a:bodyPr/>
        <a:lstStyle/>
        <a:p>
          <a:endParaRPr lang="en-US"/>
        </a:p>
      </dgm:t>
    </dgm:pt>
    <dgm:pt modelId="{9A728D5C-77DA-47F9-A121-AC1E315FE364}" type="sibTrans" cxnId="{4B35D796-B178-4FC0-BD18-417060B13217}">
      <dgm:prSet/>
      <dgm:spPr/>
      <dgm:t>
        <a:bodyPr/>
        <a:lstStyle/>
        <a:p>
          <a:endParaRPr lang="en-US"/>
        </a:p>
      </dgm:t>
    </dgm:pt>
    <dgm:pt modelId="{13A85BC0-2077-4834-95F4-3AE78C3010A3}">
      <dgm:prSet/>
      <dgm:spPr/>
      <dgm:t>
        <a:bodyPr/>
        <a:lstStyle/>
        <a:p>
          <a:r>
            <a:rPr lang="en-US"/>
            <a:t>such as a planet,</a:t>
          </a:r>
        </a:p>
      </dgm:t>
    </dgm:pt>
    <dgm:pt modelId="{971FFD50-8AC0-4152-B9A5-E408290034FF}" type="parTrans" cxnId="{45A4B542-3CE8-4619-834C-2DE7151E600B}">
      <dgm:prSet/>
      <dgm:spPr/>
      <dgm:t>
        <a:bodyPr/>
        <a:lstStyle/>
        <a:p>
          <a:endParaRPr lang="en-US"/>
        </a:p>
      </dgm:t>
    </dgm:pt>
    <dgm:pt modelId="{9FFE3E60-52C9-42D3-9563-1EF7DFFB4A7E}" type="sibTrans" cxnId="{45A4B542-3CE8-4619-834C-2DE7151E600B}">
      <dgm:prSet/>
      <dgm:spPr/>
      <dgm:t>
        <a:bodyPr/>
        <a:lstStyle/>
        <a:p>
          <a:endParaRPr lang="en-US"/>
        </a:p>
      </dgm:t>
    </dgm:pt>
    <dgm:pt modelId="{2E7A044C-A615-4D2A-B8F5-FE1E9C9CAAB7}">
      <dgm:prSet/>
      <dgm:spPr/>
      <dgm:t>
        <a:bodyPr/>
        <a:lstStyle/>
        <a:p>
          <a:r>
            <a:rPr lang="en-US"/>
            <a:t> or relatively simple,</a:t>
          </a:r>
        </a:p>
      </dgm:t>
    </dgm:pt>
    <dgm:pt modelId="{0A13943B-CBE7-45D0-A92B-5392EB0C14F9}" type="parTrans" cxnId="{FAB9531F-CBB2-4471-A1AE-5A7610D37FDA}">
      <dgm:prSet/>
      <dgm:spPr/>
      <dgm:t>
        <a:bodyPr/>
        <a:lstStyle/>
        <a:p>
          <a:endParaRPr lang="en-US"/>
        </a:p>
      </dgm:t>
    </dgm:pt>
    <dgm:pt modelId="{A5B3C70A-FCD0-4D95-BE7F-536B94E6D7F0}" type="sibTrans" cxnId="{FAB9531F-CBB2-4471-A1AE-5A7610D37FDA}">
      <dgm:prSet/>
      <dgm:spPr/>
      <dgm:t>
        <a:bodyPr/>
        <a:lstStyle/>
        <a:p>
          <a:endParaRPr lang="en-US"/>
        </a:p>
      </dgm:t>
    </dgm:pt>
    <dgm:pt modelId="{E8EDDDBB-54CA-46BE-B96A-CC52515A3DAD}">
      <dgm:prSet/>
      <dgm:spPr/>
      <dgm:t>
        <a:bodyPr/>
        <a:lstStyle/>
        <a:p>
          <a:r>
            <a:rPr lang="en-US" dirty="0"/>
            <a:t> as the liquid within a glass.</a:t>
          </a:r>
        </a:p>
      </dgm:t>
    </dgm:pt>
    <dgm:pt modelId="{5351E4F9-FD28-427D-8C35-60D52F2C68E1}" type="parTrans" cxnId="{24A4F061-23F8-4571-84D0-3A782BDEC510}">
      <dgm:prSet/>
      <dgm:spPr/>
      <dgm:t>
        <a:bodyPr/>
        <a:lstStyle/>
        <a:p>
          <a:endParaRPr lang="en-US"/>
        </a:p>
      </dgm:t>
    </dgm:pt>
    <dgm:pt modelId="{1605CFA5-E799-4CD1-A0DA-7752BF306AB8}" type="sibTrans" cxnId="{24A4F061-23F8-4571-84D0-3A782BDEC510}">
      <dgm:prSet/>
      <dgm:spPr/>
      <dgm:t>
        <a:bodyPr/>
        <a:lstStyle/>
        <a:p>
          <a:endParaRPr lang="en-US"/>
        </a:p>
      </dgm:t>
    </dgm:pt>
    <dgm:pt modelId="{A86853AF-863F-4D7A-AD59-7C68FDAF64CB}" type="pres">
      <dgm:prSet presAssocID="{E8B7BCA5-1C1C-461E-9E77-776543BDE1B3}" presName="Name0" presStyleCnt="0">
        <dgm:presLayoutVars>
          <dgm:dir/>
          <dgm:animLvl val="lvl"/>
          <dgm:resizeHandles val="exact"/>
        </dgm:presLayoutVars>
      </dgm:prSet>
      <dgm:spPr/>
    </dgm:pt>
    <dgm:pt modelId="{36D13DFF-2A51-4609-B9B8-E811FEA51EA7}" type="pres">
      <dgm:prSet presAssocID="{D2354173-39FE-44E5-AB9B-5CA1FC1EAFE6}" presName="composite" presStyleCnt="0"/>
      <dgm:spPr/>
    </dgm:pt>
    <dgm:pt modelId="{0B2BDF0F-EF49-4ACB-B5D7-7FA86DF9BBAC}" type="pres">
      <dgm:prSet presAssocID="{D2354173-39FE-44E5-AB9B-5CA1FC1EAFE6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</dgm:pt>
    <dgm:pt modelId="{FB0C45B4-F62F-4BDC-8A53-4F0EFE978B7D}" type="pres">
      <dgm:prSet presAssocID="{D2354173-39FE-44E5-AB9B-5CA1FC1EAFE6}" presName="desTx" presStyleLbl="alignAccFollowNode1" presStyleIdx="0" presStyleCnt="6">
        <dgm:presLayoutVars>
          <dgm:bulletEnabled val="1"/>
        </dgm:presLayoutVars>
      </dgm:prSet>
      <dgm:spPr/>
    </dgm:pt>
    <dgm:pt modelId="{5BC94146-5F36-4912-88F8-6B49042727E8}" type="pres">
      <dgm:prSet presAssocID="{D8C625D4-B21E-4EA8-B213-0A92B6F245C5}" presName="space" presStyleCnt="0"/>
      <dgm:spPr/>
    </dgm:pt>
    <dgm:pt modelId="{C438BEE1-8547-4B0A-917A-8A6FA24AB9BB}" type="pres">
      <dgm:prSet presAssocID="{223BD507-866F-4740-A1DD-1B939ECA3D5A}" presName="composite" presStyleCnt="0"/>
      <dgm:spPr/>
    </dgm:pt>
    <dgm:pt modelId="{EEBB0B74-BD51-4B3A-B82C-78B9C771D885}" type="pres">
      <dgm:prSet presAssocID="{223BD507-866F-4740-A1DD-1B939ECA3D5A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</dgm:pt>
    <dgm:pt modelId="{70DAEFAB-547F-4162-8E25-47566977E1EF}" type="pres">
      <dgm:prSet presAssocID="{223BD507-866F-4740-A1DD-1B939ECA3D5A}" presName="desTx" presStyleLbl="alignAccFollowNode1" presStyleIdx="1" presStyleCnt="6">
        <dgm:presLayoutVars>
          <dgm:bulletEnabled val="1"/>
        </dgm:presLayoutVars>
      </dgm:prSet>
      <dgm:spPr/>
    </dgm:pt>
    <dgm:pt modelId="{64479003-0423-4D4D-97FC-E5CE2FA70A4A}" type="pres">
      <dgm:prSet presAssocID="{9A728D5C-77DA-47F9-A121-AC1E315FE364}" presName="space" presStyleCnt="0"/>
      <dgm:spPr/>
    </dgm:pt>
    <dgm:pt modelId="{F7404CA7-DD0C-4B4D-A8E8-8C0C95734DA7}" type="pres">
      <dgm:prSet presAssocID="{51DE7D22-7E21-4587-8C11-DD5B59F24B00}" presName="composite" presStyleCnt="0"/>
      <dgm:spPr/>
    </dgm:pt>
    <dgm:pt modelId="{C404FE3B-8A7C-4915-A7FA-3FCEE7F39F06}" type="pres">
      <dgm:prSet presAssocID="{51DE7D22-7E21-4587-8C11-DD5B59F24B00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</dgm:pt>
    <dgm:pt modelId="{FB56DE6A-2BD6-4B8A-8885-B1D75BE52E07}" type="pres">
      <dgm:prSet presAssocID="{51DE7D22-7E21-4587-8C11-DD5B59F24B00}" presName="desTx" presStyleLbl="alignAccFollowNode1" presStyleIdx="2" presStyleCnt="6">
        <dgm:presLayoutVars>
          <dgm:bulletEnabled val="1"/>
        </dgm:presLayoutVars>
      </dgm:prSet>
      <dgm:spPr/>
    </dgm:pt>
    <dgm:pt modelId="{E25C80CA-811C-47A4-AEA5-FB9E73A1BA63}" type="pres">
      <dgm:prSet presAssocID="{0314463E-FE7D-4C37-9852-6F4B06F58B6C}" presName="space" presStyleCnt="0"/>
      <dgm:spPr/>
    </dgm:pt>
    <dgm:pt modelId="{853F8CCE-5521-48E1-9E42-182C49AC79EB}" type="pres">
      <dgm:prSet presAssocID="{2128CA0E-8317-4DE1-A338-130D2E308476}" presName="composite" presStyleCnt="0"/>
      <dgm:spPr/>
    </dgm:pt>
    <dgm:pt modelId="{ED54932D-F21E-424B-9B0C-5B087B5C7290}" type="pres">
      <dgm:prSet presAssocID="{2128CA0E-8317-4DE1-A338-130D2E308476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</dgm:pt>
    <dgm:pt modelId="{19F9FF8A-1BEE-47D4-96CF-078DCFD3CD04}" type="pres">
      <dgm:prSet presAssocID="{2128CA0E-8317-4DE1-A338-130D2E308476}" presName="desTx" presStyleLbl="alignAccFollowNode1" presStyleIdx="3" presStyleCnt="6">
        <dgm:presLayoutVars>
          <dgm:bulletEnabled val="1"/>
        </dgm:presLayoutVars>
      </dgm:prSet>
      <dgm:spPr/>
    </dgm:pt>
    <dgm:pt modelId="{5243D31D-EB2C-4DA6-A6DF-E2A6D34718F0}" type="pres">
      <dgm:prSet presAssocID="{5EA7510D-0ED3-4107-8D0C-BF8EDC676713}" presName="space" presStyleCnt="0"/>
      <dgm:spPr/>
    </dgm:pt>
    <dgm:pt modelId="{C8B73DD2-00E8-494B-948F-07015A7A8FE8}" type="pres">
      <dgm:prSet presAssocID="{678C7CA5-37B4-4CC5-B774-D8881549939B}" presName="composite" presStyleCnt="0"/>
      <dgm:spPr/>
    </dgm:pt>
    <dgm:pt modelId="{49B285DA-99D2-400F-856C-3A0C44652BF7}" type="pres">
      <dgm:prSet presAssocID="{678C7CA5-37B4-4CC5-B774-D8881549939B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</dgm:pt>
    <dgm:pt modelId="{83C1C391-5FE3-4DA2-8377-70ACE3CA64F5}" type="pres">
      <dgm:prSet presAssocID="{678C7CA5-37B4-4CC5-B774-D8881549939B}" presName="desTx" presStyleLbl="alignAccFollowNode1" presStyleIdx="4" presStyleCnt="6">
        <dgm:presLayoutVars>
          <dgm:bulletEnabled val="1"/>
        </dgm:presLayoutVars>
      </dgm:prSet>
      <dgm:spPr/>
    </dgm:pt>
    <dgm:pt modelId="{3535938F-D0D7-4025-AFE8-BC18A313B84D}" type="pres">
      <dgm:prSet presAssocID="{3BE6B138-661B-4FE2-A13F-3474AAB4854A}" presName="space" presStyleCnt="0"/>
      <dgm:spPr/>
    </dgm:pt>
    <dgm:pt modelId="{9D1B7EEA-31C1-423A-9DFB-CF7B868DD9A6}" type="pres">
      <dgm:prSet presAssocID="{5DECE206-EBE3-4A4E-BAC2-48B48CF5CFF7}" presName="composite" presStyleCnt="0"/>
      <dgm:spPr/>
    </dgm:pt>
    <dgm:pt modelId="{15746766-9772-49FD-8C67-1240A39D4C0B}" type="pres">
      <dgm:prSet presAssocID="{5DECE206-EBE3-4A4E-BAC2-48B48CF5CFF7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</dgm:pt>
    <dgm:pt modelId="{9DAD770D-3DEF-4856-8A18-22C4C6844016}" type="pres">
      <dgm:prSet presAssocID="{5DECE206-EBE3-4A4E-BAC2-48B48CF5CFF7}" presName="desTx" presStyleLbl="alignAccFollowNode1" presStyleIdx="5" presStyleCnt="6">
        <dgm:presLayoutVars>
          <dgm:bulletEnabled val="1"/>
        </dgm:presLayoutVars>
      </dgm:prSet>
      <dgm:spPr/>
    </dgm:pt>
  </dgm:ptLst>
  <dgm:cxnLst>
    <dgm:cxn modelId="{81084103-8164-4363-893E-B82CD3C35C16}" srcId="{678C7CA5-37B4-4CC5-B774-D8881549939B}" destId="{DDD12114-835A-403D-B6A6-BF5D8DDDF956}" srcOrd="1" destOrd="0" parTransId="{48DE9670-B39C-4EAA-9F60-FA0BD9A23C9E}" sibTransId="{B7B6247C-6493-4BFE-93C0-E1EB7A0368CE}"/>
    <dgm:cxn modelId="{80BC3608-3ED0-49FD-AB75-4A29A50D748C}" srcId="{D2354173-39FE-44E5-AB9B-5CA1FC1EAFE6}" destId="{2D37BB66-4091-4C63-9E0C-F6678756B6B8}" srcOrd="1" destOrd="0" parTransId="{934AC37B-8CCF-4E47-B377-C742AC53BD2B}" sibTransId="{8746990A-ED92-44E7-A0E0-92544010008A}"/>
    <dgm:cxn modelId="{AF25C80D-88A5-4EE7-AEA7-B0CE541C6A6E}" type="presOf" srcId="{2D37BB66-4091-4C63-9E0C-F6678756B6B8}" destId="{FB0C45B4-F62F-4BDC-8A53-4F0EFE978B7D}" srcOrd="0" destOrd="1" presId="urn:microsoft.com/office/officeart/2005/8/layout/hList1"/>
    <dgm:cxn modelId="{95768D0E-3BAB-41DE-9A2E-966F9B7E8AE6}" type="presOf" srcId="{AE6BC70C-DAA8-4EA6-9C76-B2812C4CD379}" destId="{FB0C45B4-F62F-4BDC-8A53-4F0EFE978B7D}" srcOrd="0" destOrd="2" presId="urn:microsoft.com/office/officeart/2005/8/layout/hList1"/>
    <dgm:cxn modelId="{ACB2AE0E-1855-4B01-99F6-92E0C543B093}" srcId="{51DE7D22-7E21-4587-8C11-DD5B59F24B00}" destId="{F7F935FA-AAF4-4829-AD26-86B95A111495}" srcOrd="0" destOrd="0" parTransId="{DD391C6C-47FD-4C12-9BD7-B2FA3795475B}" sibTransId="{B9A3729A-62AE-4179-A1EA-7EC9FFECACA2}"/>
    <dgm:cxn modelId="{040A9311-7E66-4D7E-9A4F-3FDF0A837A60}" type="presOf" srcId="{D2354173-39FE-44E5-AB9B-5CA1FC1EAFE6}" destId="{0B2BDF0F-EF49-4ACB-B5D7-7FA86DF9BBAC}" srcOrd="0" destOrd="0" presId="urn:microsoft.com/office/officeart/2005/8/layout/hList1"/>
    <dgm:cxn modelId="{6C21A212-08C9-48F5-8AA1-67DF46C29876}" type="presOf" srcId="{13A85BC0-2077-4834-95F4-3AE78C3010A3}" destId="{70DAEFAB-547F-4162-8E25-47566977E1EF}" srcOrd="0" destOrd="0" presId="urn:microsoft.com/office/officeart/2005/8/layout/hList1"/>
    <dgm:cxn modelId="{3BC2451B-A593-4BE1-9D95-2A1FCE8BFF34}" srcId="{E8B7BCA5-1C1C-461E-9E77-776543BDE1B3}" destId="{5DECE206-EBE3-4A4E-BAC2-48B48CF5CFF7}" srcOrd="5" destOrd="0" parTransId="{CDBCADD0-24DB-4B63-BC29-1F38227EEF26}" sibTransId="{15F6526C-8D08-4D7A-B74A-36401D635626}"/>
    <dgm:cxn modelId="{B6F1611F-C776-4DA6-9A3E-B23DE0737FD3}" type="presOf" srcId="{2128CA0E-8317-4DE1-A338-130D2E308476}" destId="{ED54932D-F21E-424B-9B0C-5B087B5C7290}" srcOrd="0" destOrd="0" presId="urn:microsoft.com/office/officeart/2005/8/layout/hList1"/>
    <dgm:cxn modelId="{FAB9531F-CBB2-4471-A1AE-5A7610D37FDA}" srcId="{223BD507-866F-4740-A1DD-1B939ECA3D5A}" destId="{2E7A044C-A615-4D2A-B8F5-FE1E9C9CAAB7}" srcOrd="1" destOrd="0" parTransId="{0A13943B-CBE7-45D0-A92B-5392EB0C14F9}" sibTransId="{A5B3C70A-FCD0-4D95-BE7F-536B94E6D7F0}"/>
    <dgm:cxn modelId="{63C14D21-35D1-41D8-A0C6-EF21CB8F9D55}" type="presOf" srcId="{5DECE206-EBE3-4A4E-BAC2-48B48CF5CFF7}" destId="{15746766-9772-49FD-8C67-1240A39D4C0B}" srcOrd="0" destOrd="0" presId="urn:microsoft.com/office/officeart/2005/8/layout/hList1"/>
    <dgm:cxn modelId="{96A35922-A124-4D4A-AE6A-314889FA3362}" srcId="{E8B7BCA5-1C1C-461E-9E77-776543BDE1B3}" destId="{2128CA0E-8317-4DE1-A338-130D2E308476}" srcOrd="3" destOrd="0" parTransId="{5121DC64-1B10-40FD-B384-851ADD6C4BB0}" sibTransId="{5EA7510D-0ED3-4107-8D0C-BF8EDC676713}"/>
    <dgm:cxn modelId="{B7175C2D-34CB-4D27-A432-83373E83CC39}" type="presOf" srcId="{DDD12114-835A-403D-B6A6-BF5D8DDDF956}" destId="{83C1C391-5FE3-4DA2-8377-70ACE3CA64F5}" srcOrd="0" destOrd="1" presId="urn:microsoft.com/office/officeart/2005/8/layout/hList1"/>
    <dgm:cxn modelId="{D136DA2E-D850-4BF6-9CBD-D7276074F0C1}" type="presOf" srcId="{6B73B12D-CDD7-41EF-9288-081F8146D5E7}" destId="{19F9FF8A-1BEE-47D4-96CF-078DCFD3CD04}" srcOrd="0" destOrd="0" presId="urn:microsoft.com/office/officeart/2005/8/layout/hList1"/>
    <dgm:cxn modelId="{5134F638-6782-4199-9A7F-08188501ACDA}" srcId="{2128CA0E-8317-4DE1-A338-130D2E308476}" destId="{4D6AB5AD-D72C-487D-B60B-05EE46968B40}" srcOrd="1" destOrd="0" parTransId="{370A1FD7-D4FA-4E74-9200-41A8F6D529C7}" sibTransId="{373F79F2-3F50-4196-A788-3EE963401E12}"/>
    <dgm:cxn modelId="{3A7F4A39-25AE-46E0-ACF5-FDED215598D9}" srcId="{E8B7BCA5-1C1C-461E-9E77-776543BDE1B3}" destId="{D2354173-39FE-44E5-AB9B-5CA1FC1EAFE6}" srcOrd="0" destOrd="0" parTransId="{D0C7FB32-CE1E-413A-B04C-46FA4D8373D4}" sibTransId="{D8C625D4-B21E-4EA8-B213-0A92B6F245C5}"/>
    <dgm:cxn modelId="{7D8E373C-EA18-4AF2-A072-36D94CAFDBDE}" srcId="{E8B7BCA5-1C1C-461E-9E77-776543BDE1B3}" destId="{678C7CA5-37B4-4CC5-B774-D8881549939B}" srcOrd="4" destOrd="0" parTransId="{9A511B24-7CA8-46D2-9A4C-AE4A1EE6942F}" sibTransId="{3BE6B138-661B-4FE2-A13F-3474AAB4854A}"/>
    <dgm:cxn modelId="{73F30A3D-3330-431E-B7B5-CE9E00E3918C}" srcId="{678C7CA5-37B4-4CC5-B774-D8881549939B}" destId="{F3B463E7-552F-484D-8B08-DBC1982F10DC}" srcOrd="3" destOrd="0" parTransId="{DE6C869B-0CAB-4CE8-9E6B-477DC07642E4}" sibTransId="{8CE65508-C561-414E-BC24-0F9465ADB24F}"/>
    <dgm:cxn modelId="{24A4F061-23F8-4571-84D0-3A782BDEC510}" srcId="{223BD507-866F-4740-A1DD-1B939ECA3D5A}" destId="{E8EDDDBB-54CA-46BE-B96A-CC52515A3DAD}" srcOrd="2" destOrd="0" parTransId="{5351E4F9-FD28-427D-8C35-60D52F2C68E1}" sibTransId="{1605CFA5-E799-4CD1-A0DA-7752BF306AB8}"/>
    <dgm:cxn modelId="{15DD6262-5FE6-4E9B-917B-A1521163F5EC}" srcId="{2128CA0E-8317-4DE1-A338-130D2E308476}" destId="{6B73B12D-CDD7-41EF-9288-081F8146D5E7}" srcOrd="0" destOrd="0" parTransId="{68A829C1-473F-481F-8092-7DDC3FB28149}" sibTransId="{AB2F52B8-FF4E-4EEA-BE67-CF0215CAC6E1}"/>
    <dgm:cxn modelId="{45A4B542-3CE8-4619-834C-2DE7151E600B}" srcId="{223BD507-866F-4740-A1DD-1B939ECA3D5A}" destId="{13A85BC0-2077-4834-95F4-3AE78C3010A3}" srcOrd="0" destOrd="0" parTransId="{971FFD50-8AC0-4152-B9A5-E408290034FF}" sibTransId="{9FFE3E60-52C9-42D3-9563-1EF7DFFB4A7E}"/>
    <dgm:cxn modelId="{3D897D63-78DC-4531-9884-FBC3C1AF1D55}" srcId="{E8B7BCA5-1C1C-461E-9E77-776543BDE1B3}" destId="{51DE7D22-7E21-4587-8C11-DD5B59F24B00}" srcOrd="2" destOrd="0" parTransId="{C961372B-BE58-459B-9175-19E4123BE03D}" sibTransId="{0314463E-FE7D-4C37-9852-6F4B06F58B6C}"/>
    <dgm:cxn modelId="{5B00C963-AC49-433A-93F2-A6362B4CC789}" srcId="{5DECE206-EBE3-4A4E-BAC2-48B48CF5CFF7}" destId="{7F00CBC5-1865-4C6C-9789-550B1B6F0E7D}" srcOrd="0" destOrd="0" parTransId="{8386513E-B67C-4DD8-8B20-E177B0D9BFEC}" sibTransId="{700EF4E8-3407-468A-ADAC-B13F81A93391}"/>
    <dgm:cxn modelId="{8DF21A68-B555-47A7-9548-F26A70C85015}" srcId="{678C7CA5-37B4-4CC5-B774-D8881549939B}" destId="{37B39D86-85B0-478B-86BD-F54AF9578ACE}" srcOrd="0" destOrd="0" parTransId="{FD0785AD-B9BD-41CA-AF4A-C6778E3C1365}" sibTransId="{E409A73C-A7AA-45D9-89F4-3E2C5E875420}"/>
    <dgm:cxn modelId="{424EC06D-AE7E-4909-A127-15509A75336B}" type="presOf" srcId="{F3B463E7-552F-484D-8B08-DBC1982F10DC}" destId="{83C1C391-5FE3-4DA2-8377-70ACE3CA64F5}" srcOrd="0" destOrd="3" presId="urn:microsoft.com/office/officeart/2005/8/layout/hList1"/>
    <dgm:cxn modelId="{9692C84E-D62A-46AD-8611-03A8EF4EAE43}" type="presOf" srcId="{6D3CF139-CD40-439B-8D50-7BCA99192768}" destId="{FB56DE6A-2BD6-4B8A-8885-B1D75BE52E07}" srcOrd="0" destOrd="1" presId="urn:microsoft.com/office/officeart/2005/8/layout/hList1"/>
    <dgm:cxn modelId="{319E314F-D51B-4493-996D-765C4281A885}" type="presOf" srcId="{4D6AB5AD-D72C-487D-B60B-05EE46968B40}" destId="{19F9FF8A-1BEE-47D4-96CF-078DCFD3CD04}" srcOrd="0" destOrd="1" presId="urn:microsoft.com/office/officeart/2005/8/layout/hList1"/>
    <dgm:cxn modelId="{E5456474-52D9-483F-A0D5-F851409F9431}" type="presOf" srcId="{37B39D86-85B0-478B-86BD-F54AF9578ACE}" destId="{83C1C391-5FE3-4DA2-8377-70ACE3CA64F5}" srcOrd="0" destOrd="0" presId="urn:microsoft.com/office/officeart/2005/8/layout/hList1"/>
    <dgm:cxn modelId="{2B71B17D-3696-4FA9-A4C0-6248CE295265}" type="presOf" srcId="{F7F935FA-AAF4-4829-AD26-86B95A111495}" destId="{FB56DE6A-2BD6-4B8A-8885-B1D75BE52E07}" srcOrd="0" destOrd="0" presId="urn:microsoft.com/office/officeart/2005/8/layout/hList1"/>
    <dgm:cxn modelId="{6A31348C-4E99-4799-831B-C16BB96DE4AB}" type="presOf" srcId="{223BD507-866F-4740-A1DD-1B939ECA3D5A}" destId="{EEBB0B74-BD51-4B3A-B82C-78B9C771D885}" srcOrd="0" destOrd="0" presId="urn:microsoft.com/office/officeart/2005/8/layout/hList1"/>
    <dgm:cxn modelId="{DD9FDF8D-CD8B-4176-B201-9D212193E679}" type="presOf" srcId="{2E7A044C-A615-4D2A-B8F5-FE1E9C9CAAB7}" destId="{70DAEFAB-547F-4162-8E25-47566977E1EF}" srcOrd="0" destOrd="1" presId="urn:microsoft.com/office/officeart/2005/8/layout/hList1"/>
    <dgm:cxn modelId="{4B35D796-B178-4FC0-BD18-417060B13217}" srcId="{E8B7BCA5-1C1C-461E-9E77-776543BDE1B3}" destId="{223BD507-866F-4740-A1DD-1B939ECA3D5A}" srcOrd="1" destOrd="0" parTransId="{420FA1B2-6BC0-4F04-AC2F-7FB79D315B1E}" sibTransId="{9A728D5C-77DA-47F9-A121-AC1E315FE364}"/>
    <dgm:cxn modelId="{BC1FEE98-25BD-4ED7-AF7C-CC5854A6F086}" type="presOf" srcId="{51DE7D22-7E21-4587-8C11-DD5B59F24B00}" destId="{C404FE3B-8A7C-4915-A7FA-3FCEE7F39F06}" srcOrd="0" destOrd="0" presId="urn:microsoft.com/office/officeart/2005/8/layout/hList1"/>
    <dgm:cxn modelId="{A72ACFA1-6DED-4E43-B96B-0CF08CF96E9E}" type="presOf" srcId="{7F00CBC5-1865-4C6C-9789-550B1B6F0E7D}" destId="{9DAD770D-3DEF-4856-8A18-22C4C6844016}" srcOrd="0" destOrd="0" presId="urn:microsoft.com/office/officeart/2005/8/layout/hList1"/>
    <dgm:cxn modelId="{8EAB8BB1-2856-41E6-BD84-A31DDFF2B6EF}" srcId="{678C7CA5-37B4-4CC5-B774-D8881549939B}" destId="{01966467-C2EF-40B2-9977-9BF61AABDDBF}" srcOrd="2" destOrd="0" parTransId="{A6B2A35A-74CC-4D29-9A0E-5B16EB85A849}" sibTransId="{E401E13E-BDE1-4DB0-A529-C8AE789E3526}"/>
    <dgm:cxn modelId="{F7C6C9B8-BFF0-4366-BEBC-EF0986BEED24}" srcId="{678C7CA5-37B4-4CC5-B774-D8881549939B}" destId="{38B62F11-9A8C-4D03-843B-F1D2D6B4054E}" srcOrd="4" destOrd="0" parTransId="{1754D258-94C9-4BC6-945F-8899C4BAB4D0}" sibTransId="{947A4625-E790-4C78-86B7-2049F3350337}"/>
    <dgm:cxn modelId="{4747D1BB-D1EA-4C12-B225-2A3C9662C3BA}" srcId="{51DE7D22-7E21-4587-8C11-DD5B59F24B00}" destId="{6D3CF139-CD40-439B-8D50-7BCA99192768}" srcOrd="1" destOrd="0" parTransId="{F96A43C4-3978-4729-8E82-B24CF38D6396}" sibTransId="{47DF8C95-171D-4CA6-B133-74D530682278}"/>
    <dgm:cxn modelId="{3C473DBC-E729-486D-B8D8-C03E04066283}" type="presOf" srcId="{E8EDDDBB-54CA-46BE-B96A-CC52515A3DAD}" destId="{70DAEFAB-547F-4162-8E25-47566977E1EF}" srcOrd="0" destOrd="2" presId="urn:microsoft.com/office/officeart/2005/8/layout/hList1"/>
    <dgm:cxn modelId="{78802BBD-292D-4626-A43F-03CE62BC9A78}" type="presOf" srcId="{6FFC5FE8-2192-4BEC-B9AF-4263ABA20003}" destId="{FB0C45B4-F62F-4BDC-8A53-4F0EFE978B7D}" srcOrd="0" destOrd="0" presId="urn:microsoft.com/office/officeart/2005/8/layout/hList1"/>
    <dgm:cxn modelId="{81D6A0CC-5D23-4E3D-BAED-D8396B253297}" srcId="{D2354173-39FE-44E5-AB9B-5CA1FC1EAFE6}" destId="{AE6BC70C-DAA8-4EA6-9C76-B2812C4CD379}" srcOrd="2" destOrd="0" parTransId="{A6BF3C21-82A1-4BB3-BA6D-8E17ACFAAD0A}" sibTransId="{C5FD5FC2-4430-42B3-A033-A82C09BB2310}"/>
    <dgm:cxn modelId="{A0B6BACC-35AC-4B60-A0FE-28748B759E46}" type="presOf" srcId="{01966467-C2EF-40B2-9977-9BF61AABDDBF}" destId="{83C1C391-5FE3-4DA2-8377-70ACE3CA64F5}" srcOrd="0" destOrd="2" presId="urn:microsoft.com/office/officeart/2005/8/layout/hList1"/>
    <dgm:cxn modelId="{CD5B1ADF-3F35-4F63-8E5C-0DC2BFA000FE}" type="presOf" srcId="{678C7CA5-37B4-4CC5-B774-D8881549939B}" destId="{49B285DA-99D2-400F-856C-3A0C44652BF7}" srcOrd="0" destOrd="0" presId="urn:microsoft.com/office/officeart/2005/8/layout/hList1"/>
    <dgm:cxn modelId="{F26893E0-C84B-4A34-A856-F28D55696B28}" type="presOf" srcId="{E8B7BCA5-1C1C-461E-9E77-776543BDE1B3}" destId="{A86853AF-863F-4D7A-AD59-7C68FDAF64CB}" srcOrd="0" destOrd="0" presId="urn:microsoft.com/office/officeart/2005/8/layout/hList1"/>
    <dgm:cxn modelId="{29CEA1E6-CC09-45C5-83DF-AC8EA0A26905}" srcId="{D2354173-39FE-44E5-AB9B-5CA1FC1EAFE6}" destId="{6FFC5FE8-2192-4BEC-B9AF-4263ABA20003}" srcOrd="0" destOrd="0" parTransId="{959D48B1-D6AD-4C6C-BCE4-E337D566F05B}" sibTransId="{15E19A9E-FF8B-4447-BD45-B2F4B3E616F0}"/>
    <dgm:cxn modelId="{9B0993F2-4EFB-4E33-AA09-EBB0622CB175}" type="presOf" srcId="{38B62F11-9A8C-4D03-843B-F1D2D6B4054E}" destId="{83C1C391-5FE3-4DA2-8377-70ACE3CA64F5}" srcOrd="0" destOrd="4" presId="urn:microsoft.com/office/officeart/2005/8/layout/hList1"/>
    <dgm:cxn modelId="{E5D38F44-5EBF-452F-B471-4CD5147DC6BE}" type="presParOf" srcId="{A86853AF-863F-4D7A-AD59-7C68FDAF64CB}" destId="{36D13DFF-2A51-4609-B9B8-E811FEA51EA7}" srcOrd="0" destOrd="0" presId="urn:microsoft.com/office/officeart/2005/8/layout/hList1"/>
    <dgm:cxn modelId="{C7612678-98C0-4CFB-ABC1-59C37DECD785}" type="presParOf" srcId="{36D13DFF-2A51-4609-B9B8-E811FEA51EA7}" destId="{0B2BDF0F-EF49-4ACB-B5D7-7FA86DF9BBAC}" srcOrd="0" destOrd="0" presId="urn:microsoft.com/office/officeart/2005/8/layout/hList1"/>
    <dgm:cxn modelId="{0E53D416-F90B-43CD-9462-9B63C63B555A}" type="presParOf" srcId="{36D13DFF-2A51-4609-B9B8-E811FEA51EA7}" destId="{FB0C45B4-F62F-4BDC-8A53-4F0EFE978B7D}" srcOrd="1" destOrd="0" presId="urn:microsoft.com/office/officeart/2005/8/layout/hList1"/>
    <dgm:cxn modelId="{655DD82F-B2C8-457E-B1A2-DDAD3A2B9772}" type="presParOf" srcId="{A86853AF-863F-4D7A-AD59-7C68FDAF64CB}" destId="{5BC94146-5F36-4912-88F8-6B49042727E8}" srcOrd="1" destOrd="0" presId="urn:microsoft.com/office/officeart/2005/8/layout/hList1"/>
    <dgm:cxn modelId="{A43C4997-572D-4B91-A75C-B280850E2361}" type="presParOf" srcId="{A86853AF-863F-4D7A-AD59-7C68FDAF64CB}" destId="{C438BEE1-8547-4B0A-917A-8A6FA24AB9BB}" srcOrd="2" destOrd="0" presId="urn:microsoft.com/office/officeart/2005/8/layout/hList1"/>
    <dgm:cxn modelId="{940A6C7B-E3F2-434E-B7C6-EE5FCA2A4416}" type="presParOf" srcId="{C438BEE1-8547-4B0A-917A-8A6FA24AB9BB}" destId="{EEBB0B74-BD51-4B3A-B82C-78B9C771D885}" srcOrd="0" destOrd="0" presId="urn:microsoft.com/office/officeart/2005/8/layout/hList1"/>
    <dgm:cxn modelId="{B6EB2644-8986-4AFC-9908-A5BC69D38429}" type="presParOf" srcId="{C438BEE1-8547-4B0A-917A-8A6FA24AB9BB}" destId="{70DAEFAB-547F-4162-8E25-47566977E1EF}" srcOrd="1" destOrd="0" presId="urn:microsoft.com/office/officeart/2005/8/layout/hList1"/>
    <dgm:cxn modelId="{84B8601C-A4CE-4B9C-BCCD-016C76830A7E}" type="presParOf" srcId="{A86853AF-863F-4D7A-AD59-7C68FDAF64CB}" destId="{64479003-0423-4D4D-97FC-E5CE2FA70A4A}" srcOrd="3" destOrd="0" presId="urn:microsoft.com/office/officeart/2005/8/layout/hList1"/>
    <dgm:cxn modelId="{C14866F2-05B1-4C98-9F79-739C7C504846}" type="presParOf" srcId="{A86853AF-863F-4D7A-AD59-7C68FDAF64CB}" destId="{F7404CA7-DD0C-4B4D-A8E8-8C0C95734DA7}" srcOrd="4" destOrd="0" presId="urn:microsoft.com/office/officeart/2005/8/layout/hList1"/>
    <dgm:cxn modelId="{480D804E-4007-4D3B-8EA6-594CC3AC9928}" type="presParOf" srcId="{F7404CA7-DD0C-4B4D-A8E8-8C0C95734DA7}" destId="{C404FE3B-8A7C-4915-A7FA-3FCEE7F39F06}" srcOrd="0" destOrd="0" presId="urn:microsoft.com/office/officeart/2005/8/layout/hList1"/>
    <dgm:cxn modelId="{B2708F82-F7AB-4FB7-9881-3C4735CFD2F2}" type="presParOf" srcId="{F7404CA7-DD0C-4B4D-A8E8-8C0C95734DA7}" destId="{FB56DE6A-2BD6-4B8A-8885-B1D75BE52E07}" srcOrd="1" destOrd="0" presId="urn:microsoft.com/office/officeart/2005/8/layout/hList1"/>
    <dgm:cxn modelId="{1BCEF307-A91F-4B7C-A18E-54A4AE0A61E9}" type="presParOf" srcId="{A86853AF-863F-4D7A-AD59-7C68FDAF64CB}" destId="{E25C80CA-811C-47A4-AEA5-FB9E73A1BA63}" srcOrd="5" destOrd="0" presId="urn:microsoft.com/office/officeart/2005/8/layout/hList1"/>
    <dgm:cxn modelId="{60AE8CE3-7B0C-4B96-BF79-05EBD485D45F}" type="presParOf" srcId="{A86853AF-863F-4D7A-AD59-7C68FDAF64CB}" destId="{853F8CCE-5521-48E1-9E42-182C49AC79EB}" srcOrd="6" destOrd="0" presId="urn:microsoft.com/office/officeart/2005/8/layout/hList1"/>
    <dgm:cxn modelId="{B07570E6-03D0-413E-9DD6-42DA5DF888E3}" type="presParOf" srcId="{853F8CCE-5521-48E1-9E42-182C49AC79EB}" destId="{ED54932D-F21E-424B-9B0C-5B087B5C7290}" srcOrd="0" destOrd="0" presId="urn:microsoft.com/office/officeart/2005/8/layout/hList1"/>
    <dgm:cxn modelId="{15E63759-B8F3-4058-A6B2-3C96B794C04F}" type="presParOf" srcId="{853F8CCE-5521-48E1-9E42-182C49AC79EB}" destId="{19F9FF8A-1BEE-47D4-96CF-078DCFD3CD04}" srcOrd="1" destOrd="0" presId="urn:microsoft.com/office/officeart/2005/8/layout/hList1"/>
    <dgm:cxn modelId="{BD3F30DD-9E38-49ED-8E77-B7BBB9911226}" type="presParOf" srcId="{A86853AF-863F-4D7A-AD59-7C68FDAF64CB}" destId="{5243D31D-EB2C-4DA6-A6DF-E2A6D34718F0}" srcOrd="7" destOrd="0" presId="urn:microsoft.com/office/officeart/2005/8/layout/hList1"/>
    <dgm:cxn modelId="{B8AD83A0-5E9D-42F0-AE2C-0462CEA8E8EB}" type="presParOf" srcId="{A86853AF-863F-4D7A-AD59-7C68FDAF64CB}" destId="{C8B73DD2-00E8-494B-948F-07015A7A8FE8}" srcOrd="8" destOrd="0" presId="urn:microsoft.com/office/officeart/2005/8/layout/hList1"/>
    <dgm:cxn modelId="{0EBB86DB-94F0-4E35-8435-FF173003E124}" type="presParOf" srcId="{C8B73DD2-00E8-494B-948F-07015A7A8FE8}" destId="{49B285DA-99D2-400F-856C-3A0C44652BF7}" srcOrd="0" destOrd="0" presId="urn:microsoft.com/office/officeart/2005/8/layout/hList1"/>
    <dgm:cxn modelId="{E5D191B5-7E6B-4F5D-95A2-2703EA59F0B5}" type="presParOf" srcId="{C8B73DD2-00E8-494B-948F-07015A7A8FE8}" destId="{83C1C391-5FE3-4DA2-8377-70ACE3CA64F5}" srcOrd="1" destOrd="0" presId="urn:microsoft.com/office/officeart/2005/8/layout/hList1"/>
    <dgm:cxn modelId="{E5EF9C9A-928F-45B0-871A-3D3A09F66FD2}" type="presParOf" srcId="{A86853AF-863F-4D7A-AD59-7C68FDAF64CB}" destId="{3535938F-D0D7-4025-AFE8-BC18A313B84D}" srcOrd="9" destOrd="0" presId="urn:microsoft.com/office/officeart/2005/8/layout/hList1"/>
    <dgm:cxn modelId="{4685797C-8E52-48D8-8FFD-BEDB65483AC0}" type="presParOf" srcId="{A86853AF-863F-4D7A-AD59-7C68FDAF64CB}" destId="{9D1B7EEA-31C1-423A-9DFB-CF7B868DD9A6}" srcOrd="10" destOrd="0" presId="urn:microsoft.com/office/officeart/2005/8/layout/hList1"/>
    <dgm:cxn modelId="{91B792CA-E50B-4D4B-9EE7-D1DFECA88489}" type="presParOf" srcId="{9D1B7EEA-31C1-423A-9DFB-CF7B868DD9A6}" destId="{15746766-9772-49FD-8C67-1240A39D4C0B}" srcOrd="0" destOrd="0" presId="urn:microsoft.com/office/officeart/2005/8/layout/hList1"/>
    <dgm:cxn modelId="{1A713871-BB8C-48AC-BBE0-1BEBBD27CF3B}" type="presParOf" srcId="{9D1B7EEA-31C1-423A-9DFB-CF7B868DD9A6}" destId="{9DAD770D-3DEF-4856-8A18-22C4C684401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35B7D4-0AB9-4DE9-BD12-0F116B5C7F4E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F34AAF1-FACC-4F56-A335-82AC977C5A89}">
      <dgm:prSet custT="1"/>
      <dgm:spPr/>
      <dgm:t>
        <a:bodyPr/>
        <a:lstStyle/>
        <a:p>
          <a:r>
            <a:rPr lang="en-US" sz="1400"/>
            <a:t>Let’s remember the Work – Kinetic Energy theorem:</a:t>
          </a:r>
        </a:p>
      </dgm:t>
    </dgm:pt>
    <dgm:pt modelId="{1C5FD6E5-A651-443C-999B-1F2180701B40}" type="parTrans" cxnId="{6E7D6BB2-8FD4-4757-8654-7C29CA73F9FD}">
      <dgm:prSet/>
      <dgm:spPr/>
      <dgm:t>
        <a:bodyPr/>
        <a:lstStyle/>
        <a:p>
          <a:endParaRPr lang="en-US" sz="2000"/>
        </a:p>
      </dgm:t>
    </dgm:pt>
    <dgm:pt modelId="{487F565E-8CE8-4124-A1A1-FF8749124B49}" type="sibTrans" cxnId="{6E7D6BB2-8FD4-4757-8654-7C29CA73F9FD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39189A82-E9D8-434A-A3E3-A9ACFBA65A7F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200" i="1" smtClean="0"/>
                        </m:ctrlPr>
                      </m:sSubPr>
                      <m:e>
                        <m:r>
                          <a:rPr lang="en-US" sz="1200" i="1"/>
                          <m:t>𝑊</m:t>
                        </m:r>
                      </m:e>
                      <m:sub>
                        <m:r>
                          <a:rPr lang="en-US" sz="1200" i="1"/>
                          <m:t>𝑛𝑒𝑡</m:t>
                        </m:r>
                      </m:sub>
                    </m:sSub>
                    <m:r>
                      <a:rPr lang="en-US" sz="1200" i="1"/>
                      <m:t>=</m:t>
                    </m:r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a:rPr lang="en-US" sz="1200" i="1"/>
                          <m:t>𝐾</m:t>
                        </m:r>
                      </m:e>
                      <m:sub>
                        <m:r>
                          <a:rPr lang="en-US" sz="1200" i="1"/>
                          <m:t>𝑓</m:t>
                        </m:r>
                      </m:sub>
                    </m:sSub>
                    <m:r>
                      <a:rPr lang="en-US" sz="1200" i="1"/>
                      <m:t>−</m:t>
                    </m:r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a:rPr lang="en-US" sz="1200" i="1"/>
                          <m:t>𝐾</m:t>
                        </m:r>
                      </m:e>
                      <m:sub>
                        <m:r>
                          <a:rPr lang="en-US" sz="1200" i="1"/>
                          <m:t>𝑖</m:t>
                        </m:r>
                      </m:sub>
                    </m:sSub>
                  </m:oMath>
                </m:oMathPara>
              </a14:m>
              <a:endParaRPr lang="en-US" sz="1200" dirty="0"/>
            </a:p>
          </dgm:t>
        </dgm:pt>
      </mc:Choice>
      <mc:Fallback>
        <dgm:pt modelId="{39189A82-E9D8-434A-A3E3-A9ACFBA65A7F}">
          <dgm:prSet custT="1"/>
          <dgm:spPr/>
          <dgm:t>
            <a:bodyPr/>
            <a:lstStyle/>
            <a:p>
              <a:r>
                <a:rPr lang="en-US" sz="1200" i="0"/>
                <a:t>𝑊_𝑛𝑒𝑡=𝐾_𝑓−𝐾_𝑖</a:t>
              </a:r>
              <a:endParaRPr lang="en-US" sz="1200" dirty="0"/>
            </a:p>
          </dgm:t>
        </dgm:pt>
      </mc:Fallback>
    </mc:AlternateContent>
    <dgm:pt modelId="{FE034387-5D59-4E6E-A590-ED6C01A1EBEB}" type="parTrans" cxnId="{BAA925B3-1542-49D8-9C26-A68FFDABE234}">
      <dgm:prSet/>
      <dgm:spPr/>
      <dgm:t>
        <a:bodyPr/>
        <a:lstStyle/>
        <a:p>
          <a:endParaRPr lang="en-US" sz="2000"/>
        </a:p>
      </dgm:t>
    </dgm:pt>
    <dgm:pt modelId="{98C9AAD8-5C79-4F9A-A6F9-2645296BD493}" type="sibTrans" cxnId="{BAA925B3-1542-49D8-9C26-A68FFDABE234}">
      <dgm:prSet/>
      <dgm:spPr/>
      <dgm:t>
        <a:bodyPr/>
        <a:lstStyle/>
        <a:p>
          <a:endParaRPr lang="en-US" sz="2000"/>
        </a:p>
      </dgm:t>
    </dgm:pt>
    <dgm:pt modelId="{DC112C12-7A27-424F-ACB2-014866C36364}">
      <dgm:prSet custT="1"/>
      <dgm:spPr/>
      <dgm:t>
        <a:bodyPr/>
        <a:lstStyle/>
        <a:p>
          <a:r>
            <a:rPr lang="en-US" sz="1400"/>
            <a:t>Now let’s remember the definition of the potential energy:</a:t>
          </a:r>
        </a:p>
      </dgm:t>
    </dgm:pt>
    <dgm:pt modelId="{DC8F5817-7322-47A5-A3C6-6C7816CA0C9D}" type="parTrans" cxnId="{CC23E231-DDD7-4719-919A-EB0E79C9338A}">
      <dgm:prSet/>
      <dgm:spPr/>
      <dgm:t>
        <a:bodyPr/>
        <a:lstStyle/>
        <a:p>
          <a:endParaRPr lang="en-US" sz="2000"/>
        </a:p>
      </dgm:t>
    </dgm:pt>
    <dgm:pt modelId="{6A8CE863-B10B-4156-9A1B-2612AE232B0D}" type="sibTrans" cxnId="{CC23E231-DDD7-4719-919A-EB0E79C9338A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B4882207-5E82-4124-8D17-5DC38F41F0DD}">
          <dgm:prSet custT="1"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sz="1200" i="1" smtClean="0"/>
                      </m:ctrlPr>
                    </m:sSubPr>
                    <m:e>
                      <m:r>
                        <a:rPr lang="en-US" sz="1200" i="1"/>
                        <m:t>𝑊</m:t>
                      </m:r>
                    </m:e>
                    <m:sub>
                      <m:r>
                        <a:rPr lang="en-US" sz="1200" i="1"/>
                        <m:t>𝑐𝑜𝑛</m:t>
                      </m:r>
                    </m:sub>
                  </m:sSub>
                  <m:r>
                    <a:rPr lang="en-US" sz="1200" i="1"/>
                    <m:t>=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𝑖</m:t>
                      </m:r>
                    </m:sub>
                  </m:sSub>
                  <m:r>
                    <a:rPr lang="en-US" sz="1200" i="1"/>
                    <m:t>−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𝑓</m:t>
                      </m:r>
                    </m:sub>
                  </m:sSub>
                </m:oMath>
              </a14:m>
              <a:r>
                <a:rPr lang="en-US" sz="1200" dirty="0"/>
                <a:t> </a:t>
              </a:r>
            </a:p>
          </dgm:t>
        </dgm:pt>
      </mc:Choice>
      <mc:Fallback>
        <dgm:pt modelId="{B4882207-5E82-4124-8D17-5DC38F41F0DD}">
          <dgm:prSet custT="1"/>
          <dgm:spPr/>
          <dgm:t>
            <a:bodyPr/>
            <a:lstStyle/>
            <a:p>
              <a:r>
                <a:rPr lang="en-US" sz="1200" i="0"/>
                <a:t>𝑊_𝑐𝑜𝑛=𝑈_𝑖−𝑈_𝑓</a:t>
              </a:r>
              <a:r>
                <a:rPr lang="en-US" sz="1200" dirty="0"/>
                <a:t> </a:t>
              </a:r>
            </a:p>
          </dgm:t>
        </dgm:pt>
      </mc:Fallback>
    </mc:AlternateContent>
    <dgm:pt modelId="{77970100-16F1-4598-B721-046D920A4781}" type="parTrans" cxnId="{BDAE4977-C286-4E76-AC55-838431B5AEBC}">
      <dgm:prSet/>
      <dgm:spPr/>
      <dgm:t>
        <a:bodyPr/>
        <a:lstStyle/>
        <a:p>
          <a:endParaRPr lang="en-US" sz="2000"/>
        </a:p>
      </dgm:t>
    </dgm:pt>
    <dgm:pt modelId="{4DDB7512-4376-4916-9907-B05BAAA39A81}" type="sibTrans" cxnId="{BDAE4977-C286-4E76-AC55-838431B5AEBC}">
      <dgm:prSet/>
      <dgm:spPr/>
      <dgm:t>
        <a:bodyPr/>
        <a:lstStyle/>
        <a:p>
          <a:endParaRPr lang="en-US" sz="2000"/>
        </a:p>
      </dgm:t>
    </dgm:pt>
    <dgm:pt modelId="{1831C82B-6C47-4AE6-8AFD-D177CB9027FA}">
      <dgm:prSet custT="1"/>
      <dgm:spPr/>
      <dgm:t>
        <a:bodyPr/>
        <a:lstStyle/>
        <a:p>
          <a:r>
            <a:rPr lang="en-US" sz="1400"/>
            <a:t>If the </a:t>
          </a:r>
          <a:r>
            <a:rPr lang="en-US" sz="1400" i="1"/>
            <a:t>only</a:t>
          </a:r>
          <a:r>
            <a:rPr lang="en-US" sz="1400"/>
            <a:t> work done on the body is done by a conservative force(s) </a:t>
          </a:r>
        </a:p>
      </dgm:t>
    </dgm:pt>
    <dgm:pt modelId="{FF569143-07A3-402C-A1A7-6561AB70FED0}" type="parTrans" cxnId="{553368E0-1211-46E0-8D3D-C7A63BDEBA47}">
      <dgm:prSet/>
      <dgm:spPr/>
      <dgm:t>
        <a:bodyPr/>
        <a:lstStyle/>
        <a:p>
          <a:endParaRPr lang="en-US" sz="2000"/>
        </a:p>
      </dgm:t>
    </dgm:pt>
    <dgm:pt modelId="{66B4EA50-27D6-4BCD-9753-EB6F2E5602B2}" type="sibTrans" cxnId="{553368E0-1211-46E0-8D3D-C7A63BDEBA47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1363C951-079E-483C-AC6E-D8305705A127}">
          <dgm:prSet custT="1"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n-US" sz="1200" i="1" smtClean="0"/>
                        </m:ctrlPr>
                      </m:sSubPr>
                      <m:e>
                        <m:r>
                          <a:rPr lang="en-US" sz="1200" i="1"/>
                          <m:t>𝑊</m:t>
                        </m:r>
                      </m:e>
                      <m:sub>
                        <m:r>
                          <a:rPr lang="en-US" sz="1200" i="1"/>
                          <m:t>𝑛𝑒𝑡</m:t>
                        </m:r>
                      </m:sub>
                    </m:sSub>
                    <m:r>
                      <a:rPr lang="en-US" sz="1200" i="1"/>
                      <m:t>=</m:t>
                    </m:r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a:rPr lang="en-US" sz="1200" i="1"/>
                          <m:t>𝑊</m:t>
                        </m:r>
                      </m:e>
                      <m:sub>
                        <m:r>
                          <a:rPr lang="en-US" sz="1200" i="1"/>
                          <m:t>𝑐𝑜𝑛</m:t>
                        </m:r>
                      </m:sub>
                    </m:sSub>
                  </m:oMath>
                </m:oMathPara>
              </a14:m>
              <a:endParaRPr lang="en-US" sz="1200" dirty="0"/>
            </a:p>
          </dgm:t>
        </dgm:pt>
      </mc:Choice>
      <mc:Fallback>
        <dgm:pt modelId="{1363C951-079E-483C-AC6E-D8305705A127}">
          <dgm:prSet custT="1"/>
          <dgm:spPr/>
          <dgm:t>
            <a:bodyPr/>
            <a:lstStyle/>
            <a:p>
              <a:r>
                <a:rPr lang="en-US" sz="1200" i="0"/>
                <a:t>𝑊_𝑛𝑒𝑡=𝑊_𝑐𝑜𝑛</a:t>
              </a:r>
              <a:endParaRPr lang="en-US" sz="1200" dirty="0"/>
            </a:p>
          </dgm:t>
        </dgm:pt>
      </mc:Fallback>
    </mc:AlternateContent>
    <dgm:pt modelId="{0F071600-92F7-42FE-B1C2-46A0BA56D572}" type="parTrans" cxnId="{AEA6D0C4-C379-4B8A-9D2A-BBB3B03FF3B4}">
      <dgm:prSet/>
      <dgm:spPr/>
      <dgm:t>
        <a:bodyPr/>
        <a:lstStyle/>
        <a:p>
          <a:endParaRPr lang="en-US" sz="2000"/>
        </a:p>
      </dgm:t>
    </dgm:pt>
    <dgm:pt modelId="{3A30FDD8-2932-403D-B432-5ECACD6F3D8D}" type="sibTrans" cxnId="{AEA6D0C4-C379-4B8A-9D2A-BBB3B03FF3B4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4AEEADC5-2B3F-4543-A577-179188489212}">
          <dgm:prSet custT="1"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sz="1200" i="1" smtClean="0"/>
                      </m:ctrlPr>
                    </m:sSubPr>
                    <m:e>
                      <m:r>
                        <a:rPr lang="en-US" sz="1200" i="1"/>
                        <m:t>𝐾</m:t>
                      </m:r>
                    </m:e>
                    <m:sub>
                      <m:r>
                        <a:rPr lang="en-US" sz="1200" i="1"/>
                        <m:t>𝑓</m:t>
                      </m:r>
                    </m:sub>
                  </m:sSub>
                  <m:r>
                    <a:rPr lang="en-US" sz="1200" i="1"/>
                    <m:t>−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𝐾</m:t>
                      </m:r>
                    </m:e>
                    <m:sub>
                      <m:r>
                        <a:rPr lang="en-US" sz="1200" i="1"/>
                        <m:t>𝑖</m:t>
                      </m:r>
                    </m:sub>
                  </m:sSub>
                  <m:r>
                    <a:rPr lang="en-US" sz="1200" i="1"/>
                    <m:t>=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𝑖</m:t>
                      </m:r>
                    </m:sub>
                  </m:sSub>
                  <m:r>
                    <a:rPr lang="en-US" sz="1200" i="1"/>
                    <m:t>−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𝑓</m:t>
                      </m:r>
                    </m:sub>
                  </m:sSub>
                </m:oMath>
              </a14:m>
              <a:r>
                <a:rPr lang="en-US" sz="1200" dirty="0"/>
                <a:t> </a:t>
              </a:r>
            </a:p>
          </dgm:t>
        </dgm:pt>
      </mc:Choice>
      <mc:Fallback>
        <dgm:pt modelId="{4AEEADC5-2B3F-4543-A577-179188489212}">
          <dgm:prSet custT="1"/>
          <dgm:spPr/>
          <dgm:t>
            <a:bodyPr/>
            <a:lstStyle/>
            <a:p>
              <a:r>
                <a:rPr lang="en-US" sz="1200" i="0"/>
                <a:t>𝐾_𝑓−𝐾_𝑖=𝑈_𝑖−𝑈_𝑓</a:t>
              </a:r>
              <a:r>
                <a:rPr lang="en-US" sz="1200" dirty="0"/>
                <a:t> </a:t>
              </a:r>
            </a:p>
          </dgm:t>
        </dgm:pt>
      </mc:Fallback>
    </mc:AlternateContent>
    <dgm:pt modelId="{7AF083D6-02B6-4DB6-A948-76141BB2A5B3}" type="parTrans" cxnId="{9C3F7B7D-A0D3-4D15-B1CD-793268C6C870}">
      <dgm:prSet/>
      <dgm:spPr/>
      <dgm:t>
        <a:bodyPr/>
        <a:lstStyle/>
        <a:p>
          <a:endParaRPr lang="en-US" sz="2000"/>
        </a:p>
      </dgm:t>
    </dgm:pt>
    <dgm:pt modelId="{9E457D32-A488-44A8-B0E4-BDD4EF2CB896}" type="sibTrans" cxnId="{9C3F7B7D-A0D3-4D15-B1CD-793268C6C870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E384B549-4C13-48A5-87FA-0FFC28240994}">
          <dgm:prSet custT="1"/>
          <dgm:spPr/>
          <dgm:t>
            <a:bodyPr/>
            <a:lstStyle/>
            <a:p>
              <a:r>
                <a:rPr lang="en-US" sz="1200" dirty="0"/>
                <a:t>or </a:t>
              </a:r>
              <a14:m>
                <m:oMath xmlns:m="http://schemas.openxmlformats.org/officeDocument/2006/math"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𝐾</m:t>
                      </m:r>
                    </m:e>
                    <m:sub>
                      <m:r>
                        <a:rPr lang="en-US" sz="1200" i="1"/>
                        <m:t>𝑓</m:t>
                      </m:r>
                    </m:sub>
                  </m:sSub>
                  <m:r>
                    <a:rPr lang="en-US" sz="1200" i="1"/>
                    <m:t>+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𝑓</m:t>
                      </m:r>
                    </m:sub>
                  </m:sSub>
                  <m:r>
                    <a:rPr lang="en-US" sz="1200" i="1"/>
                    <m:t>=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𝐾</m:t>
                      </m:r>
                    </m:e>
                    <m:sub>
                      <m:r>
                        <a:rPr lang="en-US" sz="1200" i="1"/>
                        <m:t>𝑖</m:t>
                      </m:r>
                    </m:sub>
                  </m:sSub>
                  <m:r>
                    <a:rPr lang="en-US" sz="1200" i="1"/>
                    <m:t>+</m:t>
                  </m:r>
                  <m:sSub>
                    <m:sSubPr>
                      <m:ctrlPr>
                        <a:rPr lang="en-US" sz="1200" i="1"/>
                      </m:ctrlPr>
                    </m:sSubPr>
                    <m:e>
                      <m:r>
                        <a:rPr lang="en-US" sz="1200" i="1"/>
                        <m:t>𝑈</m:t>
                      </m:r>
                    </m:e>
                    <m:sub>
                      <m:r>
                        <a:rPr lang="en-US" sz="1200" i="1"/>
                        <m:t>𝑖</m:t>
                      </m:r>
                    </m:sub>
                  </m:sSub>
                </m:oMath>
              </a14:m>
              <a:endParaRPr lang="en-US" sz="1200" dirty="0"/>
            </a:p>
          </dgm:t>
        </dgm:pt>
      </mc:Choice>
      <mc:Fallback>
        <dgm:pt modelId="{E384B549-4C13-48A5-87FA-0FFC28240994}">
          <dgm:prSet custT="1"/>
          <dgm:spPr/>
          <dgm:t>
            <a:bodyPr/>
            <a:lstStyle/>
            <a:p>
              <a:r>
                <a:rPr lang="en-US" sz="1200" dirty="0"/>
                <a:t>or </a:t>
              </a:r>
              <a:r>
                <a:rPr lang="en-US" sz="1200" i="0"/>
                <a:t>𝐾_𝑓+𝑈_𝑓=𝐾_𝑖+𝑈_𝑖</a:t>
              </a:r>
              <a:endParaRPr lang="en-US" sz="1200" dirty="0"/>
            </a:p>
          </dgm:t>
        </dgm:pt>
      </mc:Fallback>
    </mc:AlternateContent>
    <dgm:pt modelId="{7F8736B9-E06C-45BF-921B-9BACE628612D}" type="parTrans" cxnId="{485C8620-5A60-482C-B5DD-5C9B2D1DF1F9}">
      <dgm:prSet/>
      <dgm:spPr/>
      <dgm:t>
        <a:bodyPr/>
        <a:lstStyle/>
        <a:p>
          <a:endParaRPr lang="en-US" sz="2000"/>
        </a:p>
      </dgm:t>
    </dgm:pt>
    <dgm:pt modelId="{DB0F2158-D38D-4676-8D99-956E98C35C98}" type="sibTrans" cxnId="{485C8620-5A60-482C-B5DD-5C9B2D1DF1F9}">
      <dgm:prSet/>
      <dgm:spPr/>
      <dgm:t>
        <a:bodyPr/>
        <a:lstStyle/>
        <a:p>
          <a:endParaRPr lang="en-US" sz="2000"/>
        </a:p>
      </dgm:t>
    </dgm:pt>
    <dgm:pt modelId="{A8649406-D5D9-4F60-903E-5C585458C45C}">
      <dgm:prSet custT="1"/>
      <dgm:spPr/>
      <dgm:t>
        <a:bodyPr/>
        <a:lstStyle/>
        <a:p>
          <a:r>
            <a:rPr lang="en-US" sz="1400" dirty="0"/>
            <a:t>Total mechanical energy of an isolated system is conserved</a:t>
          </a:r>
        </a:p>
      </dgm:t>
    </dgm:pt>
    <dgm:pt modelId="{1B61B56E-C1F1-47CF-B45C-090C3D45AA08}" type="parTrans" cxnId="{F9375AF7-F258-44A3-A5D3-FB11D556FF85}">
      <dgm:prSet/>
      <dgm:spPr/>
      <dgm:t>
        <a:bodyPr/>
        <a:lstStyle/>
        <a:p>
          <a:endParaRPr lang="en-US" sz="2000"/>
        </a:p>
      </dgm:t>
    </dgm:pt>
    <dgm:pt modelId="{36C470F0-44E7-4EA4-A9FA-82187FE58BE1}" type="sibTrans" cxnId="{F9375AF7-F258-44A3-A5D3-FB11D556FF85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A34EDB77-99B1-473A-9193-AFEFCB31111C}">
          <dgm:prSet custT="1"/>
          <dgm:spPr/>
          <dgm:t>
            <a:bodyPr/>
            <a:lstStyle/>
            <a:p>
              <a14:m>
                <m:oMath xmlns:m="http://schemas.openxmlformats.org/officeDocument/2006/math">
                  <m:sSub>
                    <m:sSubPr>
                      <m:ctrlPr>
                        <a:rPr lang="en-US" sz="1400" i="1" smtClean="0"/>
                      </m:ctrlPr>
                    </m:sSubPr>
                    <m:e>
                      <m:r>
                        <a:rPr lang="en-US" sz="1400" i="1"/>
                        <m:t>𝐸</m:t>
                      </m:r>
                    </m:e>
                    <m:sub>
                      <m:r>
                        <a:rPr lang="en-US" sz="1400" i="1"/>
                        <m:t>𝑖</m:t>
                      </m:r>
                    </m:sub>
                  </m:sSub>
                  <m:r>
                    <a:rPr lang="en-US" sz="1400" i="1"/>
                    <m:t>=</m:t>
                  </m:r>
                  <m:sSub>
                    <m:sSubPr>
                      <m:ctrlPr>
                        <a:rPr lang="en-US" sz="1400" i="1"/>
                      </m:ctrlPr>
                    </m:sSubPr>
                    <m:e>
                      <m:r>
                        <a:rPr lang="en-US" sz="1400" i="1"/>
                        <m:t>𝐸</m:t>
                      </m:r>
                    </m:e>
                    <m:sub>
                      <m:r>
                        <a:rPr lang="en-US" sz="1400" i="1"/>
                        <m:t>𝑓</m:t>
                      </m:r>
                    </m:sub>
                  </m:sSub>
                </m:oMath>
              </a14:m>
              <a:r>
                <a:rPr lang="en-US" sz="1400" dirty="0"/>
                <a:t> </a:t>
              </a:r>
            </a:p>
          </dgm:t>
        </dgm:pt>
      </mc:Choice>
      <mc:Fallback>
        <dgm:pt modelId="{A34EDB77-99B1-473A-9193-AFEFCB31111C}">
          <dgm:prSet custT="1"/>
          <dgm:spPr/>
          <dgm:t>
            <a:bodyPr/>
            <a:lstStyle/>
            <a:p>
              <a:r>
                <a:rPr lang="en-US" sz="1400" i="0"/>
                <a:t>𝐸_𝑖=𝐸_𝑓</a:t>
              </a:r>
              <a:r>
                <a:rPr lang="en-US" sz="1400" dirty="0"/>
                <a:t> </a:t>
              </a:r>
            </a:p>
          </dgm:t>
        </dgm:pt>
      </mc:Fallback>
    </mc:AlternateContent>
    <dgm:pt modelId="{8B2039DA-456A-414A-BE68-CAAE007C8959}" type="parTrans" cxnId="{D47A77F9-34E4-4766-B2EC-6EE115D5DC1C}">
      <dgm:prSet/>
      <dgm:spPr/>
      <dgm:t>
        <a:bodyPr/>
        <a:lstStyle/>
        <a:p>
          <a:endParaRPr lang="en-US" sz="2000"/>
        </a:p>
      </dgm:t>
    </dgm:pt>
    <dgm:pt modelId="{7B4D96F0-8F93-49C2-B8C2-96782FAA2838}" type="sibTrans" cxnId="{D47A77F9-34E4-4766-B2EC-6EE115D5DC1C}">
      <dgm:prSet/>
      <dgm:spPr/>
      <dgm:t>
        <a:bodyPr/>
        <a:lstStyle/>
        <a:p>
          <a:endParaRPr lang="en-US" sz="2000"/>
        </a:p>
      </dgm:t>
    </dgm:pt>
    <mc:AlternateContent xmlns:mc="http://schemas.openxmlformats.org/markup-compatibility/2006">
      <mc:Choice xmlns:a14="http://schemas.microsoft.com/office/drawing/2010/main" Requires="a14">
        <dgm:pt modelId="{9BD8A4BC-61C8-42AC-A7D3-BC6C75FD77A0}">
          <dgm:prSet custT="1"/>
          <dgm:spPr/>
          <dgm:t>
            <a:bodyPr/>
            <a:lstStyle/>
            <a:p>
              <a:r>
                <a:rPr lang="en-US" sz="1200" dirty="0"/>
                <a:t>where </a:t>
              </a:r>
              <a:r>
                <a:rPr lang="en-US" sz="1200" i="1" dirty="0"/>
                <a:t>E </a:t>
              </a:r>
              <a:r>
                <a:rPr lang="en-US" sz="1200" dirty="0"/>
                <a:t>is the </a:t>
              </a:r>
              <a:r>
                <a:rPr lang="en-US" sz="1200" b="1" dirty="0"/>
                <a:t>total mechanical energy of the system </a:t>
              </a:r>
              <a14:m>
                <m:oMath xmlns:m="http://schemas.openxmlformats.org/officeDocument/2006/math">
                  <m:r>
                    <a:rPr lang="en-US" sz="1200" i="1"/>
                    <m:t>𝐸</m:t>
                  </m:r>
                  <m:r>
                    <a:rPr lang="en-US" sz="1200" i="1"/>
                    <m:t>=</m:t>
                  </m:r>
                  <m:r>
                    <a:rPr lang="en-US" sz="1200" i="1"/>
                    <m:t>𝐾</m:t>
                  </m:r>
                  <m:r>
                    <a:rPr lang="en-US" sz="1200" i="1"/>
                    <m:t>+</m:t>
                  </m:r>
                  <m:r>
                    <a:rPr lang="en-US" sz="1200" i="1"/>
                    <m:t>𝑈</m:t>
                  </m:r>
                </m:oMath>
              </a14:m>
              <a:endParaRPr lang="en-US" sz="1200" dirty="0"/>
            </a:p>
          </dgm:t>
        </dgm:pt>
      </mc:Choice>
      <mc:Fallback>
        <dgm:pt modelId="{9BD8A4BC-61C8-42AC-A7D3-BC6C75FD77A0}">
          <dgm:prSet custT="1"/>
          <dgm:spPr/>
          <dgm:t>
            <a:bodyPr/>
            <a:lstStyle/>
            <a:p>
              <a:r>
                <a:rPr lang="en-US" sz="1200" dirty="0"/>
                <a:t>where </a:t>
              </a:r>
              <a:r>
                <a:rPr lang="en-US" sz="1200" i="1" dirty="0"/>
                <a:t>E </a:t>
              </a:r>
              <a:r>
                <a:rPr lang="en-US" sz="1200" dirty="0"/>
                <a:t>is the </a:t>
              </a:r>
              <a:r>
                <a:rPr lang="en-US" sz="1200" b="1" dirty="0"/>
                <a:t>total mechanical energy of the system </a:t>
              </a:r>
              <a:r>
                <a:rPr lang="en-US" sz="1200" i="0"/>
                <a:t>𝐸=𝐾+𝑈</a:t>
              </a:r>
              <a:endParaRPr lang="en-US" sz="1200" dirty="0"/>
            </a:p>
          </dgm:t>
        </dgm:pt>
      </mc:Fallback>
    </mc:AlternateContent>
    <dgm:pt modelId="{27394A22-DC83-4B84-BF52-2BD393278E8D}" type="parTrans" cxnId="{C6E97379-F8CE-4D6D-920E-2892F78B667A}">
      <dgm:prSet/>
      <dgm:spPr/>
      <dgm:t>
        <a:bodyPr/>
        <a:lstStyle/>
        <a:p>
          <a:endParaRPr lang="en-US" sz="2000"/>
        </a:p>
      </dgm:t>
    </dgm:pt>
    <dgm:pt modelId="{CE1583A0-CEC3-4B58-B826-CFB6608DFCE3}" type="sibTrans" cxnId="{C6E97379-F8CE-4D6D-920E-2892F78B667A}">
      <dgm:prSet/>
      <dgm:spPr/>
      <dgm:t>
        <a:bodyPr/>
        <a:lstStyle/>
        <a:p>
          <a:endParaRPr lang="en-US" sz="2000"/>
        </a:p>
      </dgm:t>
    </dgm:pt>
    <dgm:pt modelId="{43936425-A03A-4842-AED6-035097FD90A3}">
      <dgm:prSet custT="1"/>
      <dgm:spPr/>
      <dgm:t>
        <a:bodyPr/>
        <a:lstStyle/>
        <a:p>
          <a:r>
            <a:rPr lang="en-US" sz="1200" dirty="0"/>
            <a:t> if the only forces acting within  the system are conservative.</a:t>
          </a:r>
        </a:p>
      </dgm:t>
    </dgm:pt>
    <dgm:pt modelId="{1588EC90-5F12-4754-9303-6BD2DB448E65}" type="parTrans" cxnId="{F970B170-F3F5-48AB-85BB-8691802F1FD0}">
      <dgm:prSet/>
      <dgm:spPr/>
      <dgm:t>
        <a:bodyPr/>
        <a:lstStyle/>
        <a:p>
          <a:endParaRPr lang="en-US" sz="2000"/>
        </a:p>
      </dgm:t>
    </dgm:pt>
    <dgm:pt modelId="{5C3817BE-0023-414F-A975-26D920C8CB4E}" type="sibTrans" cxnId="{F970B170-F3F5-48AB-85BB-8691802F1FD0}">
      <dgm:prSet/>
      <dgm:spPr/>
      <dgm:t>
        <a:bodyPr/>
        <a:lstStyle/>
        <a:p>
          <a:endParaRPr lang="en-US" sz="2000"/>
        </a:p>
      </dgm:t>
    </dgm:pt>
    <dgm:pt modelId="{97678DBC-6A17-44DA-BB1D-C793FBCC4D3F}" type="pres">
      <dgm:prSet presAssocID="{AA35B7D4-0AB9-4DE9-BD12-0F116B5C7F4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CFCA0FC-6ACB-4DA0-94C8-441496DA1EC7}" type="pres">
      <dgm:prSet presAssocID="{BF34AAF1-FACC-4F56-A335-82AC977C5A89}" presName="horFlow" presStyleCnt="0"/>
      <dgm:spPr/>
    </dgm:pt>
    <dgm:pt modelId="{356F669A-1537-49C6-9976-33A51D85DB85}" type="pres">
      <dgm:prSet presAssocID="{BF34AAF1-FACC-4F56-A335-82AC977C5A89}" presName="bigChev" presStyleLbl="node1" presStyleIdx="0" presStyleCnt="5" custScaleX="157885"/>
      <dgm:spPr/>
    </dgm:pt>
    <dgm:pt modelId="{6016FC2E-DC34-4AEA-A6CE-B16FB5B3F95A}" type="pres">
      <dgm:prSet presAssocID="{FE034387-5D59-4E6E-A590-ED6C01A1EBEB}" presName="parTrans" presStyleCnt="0"/>
      <dgm:spPr/>
    </dgm:pt>
    <dgm:pt modelId="{146F7065-1D78-4F1F-B02E-7847A23EDB9A}" type="pres">
      <dgm:prSet presAssocID="{39189A82-E9D8-434A-A3E3-A9ACFBA65A7F}" presName="node" presStyleLbl="alignAccFollowNode1" presStyleIdx="0" presStyleCnt="7" custScaleX="157885">
        <dgm:presLayoutVars>
          <dgm:bulletEnabled val="1"/>
        </dgm:presLayoutVars>
      </dgm:prSet>
      <dgm:spPr/>
    </dgm:pt>
    <dgm:pt modelId="{AF050AFD-64A1-493D-85AC-4B6F09150C54}" type="pres">
      <dgm:prSet presAssocID="{BF34AAF1-FACC-4F56-A335-82AC977C5A89}" presName="vSp" presStyleCnt="0"/>
      <dgm:spPr/>
    </dgm:pt>
    <dgm:pt modelId="{C3BBFB2F-2103-4FF1-B375-FB125BD08D3E}" type="pres">
      <dgm:prSet presAssocID="{DC112C12-7A27-424F-ACB2-014866C36364}" presName="horFlow" presStyleCnt="0"/>
      <dgm:spPr/>
    </dgm:pt>
    <dgm:pt modelId="{B8BE4B41-D0FA-4D3D-8ED0-96CACB93811E}" type="pres">
      <dgm:prSet presAssocID="{DC112C12-7A27-424F-ACB2-014866C36364}" presName="bigChev" presStyleLbl="node1" presStyleIdx="1" presStyleCnt="5" custScaleX="157885"/>
      <dgm:spPr/>
    </dgm:pt>
    <dgm:pt modelId="{6B93E813-21B8-4A77-BE91-6C598647CAB5}" type="pres">
      <dgm:prSet presAssocID="{77970100-16F1-4598-B721-046D920A4781}" presName="parTrans" presStyleCnt="0"/>
      <dgm:spPr/>
    </dgm:pt>
    <dgm:pt modelId="{509D9CFE-9206-4B45-9AB4-D8943F1FBAED}" type="pres">
      <dgm:prSet presAssocID="{B4882207-5E82-4124-8D17-5DC38F41F0DD}" presName="node" presStyleLbl="alignAccFollowNode1" presStyleIdx="1" presStyleCnt="7" custScaleX="157885">
        <dgm:presLayoutVars>
          <dgm:bulletEnabled val="1"/>
        </dgm:presLayoutVars>
      </dgm:prSet>
      <dgm:spPr/>
    </dgm:pt>
    <dgm:pt modelId="{736A1824-4081-4D2D-A372-F167ADBF331A}" type="pres">
      <dgm:prSet presAssocID="{DC112C12-7A27-424F-ACB2-014866C36364}" presName="vSp" presStyleCnt="0"/>
      <dgm:spPr/>
    </dgm:pt>
    <dgm:pt modelId="{54FFDD8B-D8F2-497A-B374-85F01B42A196}" type="pres">
      <dgm:prSet presAssocID="{1831C82B-6C47-4AE6-8AFD-D177CB9027FA}" presName="horFlow" presStyleCnt="0"/>
      <dgm:spPr/>
    </dgm:pt>
    <dgm:pt modelId="{F307CF7C-8ADA-4A0C-9947-16AE7CF83D1D}" type="pres">
      <dgm:prSet presAssocID="{1831C82B-6C47-4AE6-8AFD-D177CB9027FA}" presName="bigChev" presStyleLbl="node1" presStyleIdx="2" presStyleCnt="5" custScaleX="157885"/>
      <dgm:spPr/>
    </dgm:pt>
    <dgm:pt modelId="{476F5E81-77A7-4489-B0D0-7CEB93558BA2}" type="pres">
      <dgm:prSet presAssocID="{0F071600-92F7-42FE-B1C2-46A0BA56D572}" presName="parTrans" presStyleCnt="0"/>
      <dgm:spPr/>
    </dgm:pt>
    <dgm:pt modelId="{497A4157-1059-4A22-A032-C23315C28F53}" type="pres">
      <dgm:prSet presAssocID="{1363C951-079E-483C-AC6E-D8305705A127}" presName="node" presStyleLbl="alignAccFollowNode1" presStyleIdx="2" presStyleCnt="7" custScaleX="157885">
        <dgm:presLayoutVars>
          <dgm:bulletEnabled val="1"/>
        </dgm:presLayoutVars>
      </dgm:prSet>
      <dgm:spPr/>
    </dgm:pt>
    <dgm:pt modelId="{5884B310-F505-4C1B-8936-760F445B2AB2}" type="pres">
      <dgm:prSet presAssocID="{3A30FDD8-2932-403D-B432-5ECACD6F3D8D}" presName="sibTrans" presStyleCnt="0"/>
      <dgm:spPr/>
    </dgm:pt>
    <dgm:pt modelId="{12093549-9907-4EC0-82DA-1163C6410C33}" type="pres">
      <dgm:prSet presAssocID="{4AEEADC5-2B3F-4543-A577-179188489212}" presName="node" presStyleLbl="alignAccFollowNode1" presStyleIdx="3" presStyleCnt="7" custScaleX="157885">
        <dgm:presLayoutVars>
          <dgm:bulletEnabled val="1"/>
        </dgm:presLayoutVars>
      </dgm:prSet>
      <dgm:spPr/>
    </dgm:pt>
    <dgm:pt modelId="{216E4F77-D942-4EF1-BA14-440234DCED60}" type="pres">
      <dgm:prSet presAssocID="{9E457D32-A488-44A8-B0E4-BDD4EF2CB896}" presName="sibTrans" presStyleCnt="0"/>
      <dgm:spPr/>
    </dgm:pt>
    <dgm:pt modelId="{35A26A47-07A3-4466-B78B-9CB54D0134D9}" type="pres">
      <dgm:prSet presAssocID="{E384B549-4C13-48A5-87FA-0FFC28240994}" presName="node" presStyleLbl="alignAccFollowNode1" presStyleIdx="4" presStyleCnt="7" custScaleX="157885">
        <dgm:presLayoutVars>
          <dgm:bulletEnabled val="1"/>
        </dgm:presLayoutVars>
      </dgm:prSet>
      <dgm:spPr/>
    </dgm:pt>
    <dgm:pt modelId="{F3E1C359-8C50-48C5-87FC-FFDC22186F29}" type="pres">
      <dgm:prSet presAssocID="{1831C82B-6C47-4AE6-8AFD-D177CB9027FA}" presName="vSp" presStyleCnt="0"/>
      <dgm:spPr/>
    </dgm:pt>
    <dgm:pt modelId="{BEC8593E-63A3-47BB-BA88-0BDFBF5A0312}" type="pres">
      <dgm:prSet presAssocID="{A8649406-D5D9-4F60-903E-5C585458C45C}" presName="horFlow" presStyleCnt="0"/>
      <dgm:spPr/>
    </dgm:pt>
    <dgm:pt modelId="{6BE504EB-A6E5-490B-A5D6-A63D0B04DFFF}" type="pres">
      <dgm:prSet presAssocID="{A8649406-D5D9-4F60-903E-5C585458C45C}" presName="bigChev" presStyleLbl="node1" presStyleIdx="3" presStyleCnt="5" custScaleX="157885"/>
      <dgm:spPr/>
    </dgm:pt>
    <dgm:pt modelId="{2515DFA7-F34F-4D1B-87CC-2862FE07693E}" type="pres">
      <dgm:prSet presAssocID="{1588EC90-5F12-4754-9303-6BD2DB448E65}" presName="parTrans" presStyleCnt="0"/>
      <dgm:spPr/>
    </dgm:pt>
    <dgm:pt modelId="{60BD47CE-1344-4F7E-9690-61ED1DFBCCB0}" type="pres">
      <dgm:prSet presAssocID="{43936425-A03A-4842-AED6-035097FD90A3}" presName="node" presStyleLbl="alignAccFollowNode1" presStyleIdx="5" presStyleCnt="7" custScaleX="157885">
        <dgm:presLayoutVars>
          <dgm:bulletEnabled val="1"/>
        </dgm:presLayoutVars>
      </dgm:prSet>
      <dgm:spPr/>
    </dgm:pt>
    <dgm:pt modelId="{543EC97A-2B83-43F3-A2D2-8AC758E7BE71}" type="pres">
      <dgm:prSet presAssocID="{A8649406-D5D9-4F60-903E-5C585458C45C}" presName="vSp" presStyleCnt="0"/>
      <dgm:spPr/>
    </dgm:pt>
    <dgm:pt modelId="{FECB5E9C-F454-4A68-B196-A717B2D34C3E}" type="pres">
      <dgm:prSet presAssocID="{A34EDB77-99B1-473A-9193-AFEFCB31111C}" presName="horFlow" presStyleCnt="0"/>
      <dgm:spPr/>
    </dgm:pt>
    <dgm:pt modelId="{276AC134-00EC-4732-9B3A-06E3ADA4CD74}" type="pres">
      <dgm:prSet presAssocID="{A34EDB77-99B1-473A-9193-AFEFCB31111C}" presName="bigChev" presStyleLbl="node1" presStyleIdx="4" presStyleCnt="5" custScaleX="157885"/>
      <dgm:spPr/>
    </dgm:pt>
    <dgm:pt modelId="{275E4642-ED0B-4306-A526-EA770AEAF8C5}" type="pres">
      <dgm:prSet presAssocID="{27394A22-DC83-4B84-BF52-2BD393278E8D}" presName="parTrans" presStyleCnt="0"/>
      <dgm:spPr/>
    </dgm:pt>
    <dgm:pt modelId="{06A8484A-D6A5-4DBF-852B-91F35EDC17E5}" type="pres">
      <dgm:prSet presAssocID="{9BD8A4BC-61C8-42AC-A7D3-BC6C75FD77A0}" presName="node" presStyleLbl="alignAccFollowNode1" presStyleIdx="6" presStyleCnt="7" custScaleX="157885">
        <dgm:presLayoutVars>
          <dgm:bulletEnabled val="1"/>
        </dgm:presLayoutVars>
      </dgm:prSet>
      <dgm:spPr/>
    </dgm:pt>
  </dgm:ptLst>
  <dgm:cxnLst>
    <dgm:cxn modelId="{225EDF1F-36F0-4ECD-9964-3DE62631A5D6}" type="presOf" srcId="{BF34AAF1-FACC-4F56-A335-82AC977C5A89}" destId="{356F669A-1537-49C6-9976-33A51D85DB85}" srcOrd="0" destOrd="0" presId="urn:microsoft.com/office/officeart/2005/8/layout/lProcess3"/>
    <dgm:cxn modelId="{485C8620-5A60-482C-B5DD-5C9B2D1DF1F9}" srcId="{1831C82B-6C47-4AE6-8AFD-D177CB9027FA}" destId="{E384B549-4C13-48A5-87FA-0FFC28240994}" srcOrd="2" destOrd="0" parTransId="{7F8736B9-E06C-45BF-921B-9BACE628612D}" sibTransId="{DB0F2158-D38D-4676-8D99-956E98C35C98}"/>
    <dgm:cxn modelId="{1AC1EF2D-8D68-476E-842B-9090C68E2841}" type="presOf" srcId="{E384B549-4C13-48A5-87FA-0FFC28240994}" destId="{35A26A47-07A3-4466-B78B-9CB54D0134D9}" srcOrd="0" destOrd="0" presId="urn:microsoft.com/office/officeart/2005/8/layout/lProcess3"/>
    <dgm:cxn modelId="{CC23E231-DDD7-4719-919A-EB0E79C9338A}" srcId="{AA35B7D4-0AB9-4DE9-BD12-0F116B5C7F4E}" destId="{DC112C12-7A27-424F-ACB2-014866C36364}" srcOrd="1" destOrd="0" parTransId="{DC8F5817-7322-47A5-A3C6-6C7816CA0C9D}" sibTransId="{6A8CE863-B10B-4156-9A1B-2612AE232B0D}"/>
    <dgm:cxn modelId="{BB8F6E35-A8E5-4179-B5F4-8499C2C57885}" type="presOf" srcId="{39189A82-E9D8-434A-A3E3-A9ACFBA65A7F}" destId="{146F7065-1D78-4F1F-B02E-7847A23EDB9A}" srcOrd="0" destOrd="0" presId="urn:microsoft.com/office/officeart/2005/8/layout/lProcess3"/>
    <dgm:cxn modelId="{1F414C3B-5AC7-488E-8A2A-8F28F7F73302}" type="presOf" srcId="{4AEEADC5-2B3F-4543-A577-179188489212}" destId="{12093549-9907-4EC0-82DA-1163C6410C33}" srcOrd="0" destOrd="0" presId="urn:microsoft.com/office/officeart/2005/8/layout/lProcess3"/>
    <dgm:cxn modelId="{F970B170-F3F5-48AB-85BB-8691802F1FD0}" srcId="{A8649406-D5D9-4F60-903E-5C585458C45C}" destId="{43936425-A03A-4842-AED6-035097FD90A3}" srcOrd="0" destOrd="0" parTransId="{1588EC90-5F12-4754-9303-6BD2DB448E65}" sibTransId="{5C3817BE-0023-414F-A975-26D920C8CB4E}"/>
    <dgm:cxn modelId="{BDAE4977-C286-4E76-AC55-838431B5AEBC}" srcId="{DC112C12-7A27-424F-ACB2-014866C36364}" destId="{B4882207-5E82-4124-8D17-5DC38F41F0DD}" srcOrd="0" destOrd="0" parTransId="{77970100-16F1-4598-B721-046D920A4781}" sibTransId="{4DDB7512-4376-4916-9907-B05BAAA39A81}"/>
    <dgm:cxn modelId="{C6E97379-F8CE-4D6D-920E-2892F78B667A}" srcId="{A34EDB77-99B1-473A-9193-AFEFCB31111C}" destId="{9BD8A4BC-61C8-42AC-A7D3-BC6C75FD77A0}" srcOrd="0" destOrd="0" parTransId="{27394A22-DC83-4B84-BF52-2BD393278E8D}" sibTransId="{CE1583A0-CEC3-4B58-B826-CFB6608DFCE3}"/>
    <dgm:cxn modelId="{7C5E1A7B-E2AE-454F-8CEB-1B8ED9623538}" type="presOf" srcId="{AA35B7D4-0AB9-4DE9-BD12-0F116B5C7F4E}" destId="{97678DBC-6A17-44DA-BB1D-C793FBCC4D3F}" srcOrd="0" destOrd="0" presId="urn:microsoft.com/office/officeart/2005/8/layout/lProcess3"/>
    <dgm:cxn modelId="{9C3F7B7D-A0D3-4D15-B1CD-793268C6C870}" srcId="{1831C82B-6C47-4AE6-8AFD-D177CB9027FA}" destId="{4AEEADC5-2B3F-4543-A577-179188489212}" srcOrd="1" destOrd="0" parTransId="{7AF083D6-02B6-4DB6-A948-76141BB2A5B3}" sibTransId="{9E457D32-A488-44A8-B0E4-BDD4EF2CB896}"/>
    <dgm:cxn modelId="{BDE7BB8B-481C-40A9-B4BF-24D600EB2E79}" type="presOf" srcId="{DC112C12-7A27-424F-ACB2-014866C36364}" destId="{B8BE4B41-D0FA-4D3D-8ED0-96CACB93811E}" srcOrd="0" destOrd="0" presId="urn:microsoft.com/office/officeart/2005/8/layout/lProcess3"/>
    <dgm:cxn modelId="{A80B87A3-230C-4172-8998-C58453BB25E8}" type="presOf" srcId="{1363C951-079E-483C-AC6E-D8305705A127}" destId="{497A4157-1059-4A22-A032-C23315C28F53}" srcOrd="0" destOrd="0" presId="urn:microsoft.com/office/officeart/2005/8/layout/lProcess3"/>
    <dgm:cxn modelId="{6AB4A6AF-0610-4CA7-813F-595DC8409F72}" type="presOf" srcId="{1831C82B-6C47-4AE6-8AFD-D177CB9027FA}" destId="{F307CF7C-8ADA-4A0C-9947-16AE7CF83D1D}" srcOrd="0" destOrd="0" presId="urn:microsoft.com/office/officeart/2005/8/layout/lProcess3"/>
    <dgm:cxn modelId="{58A879B1-C0B8-41FD-85C0-C607C60E8FC5}" type="presOf" srcId="{9BD8A4BC-61C8-42AC-A7D3-BC6C75FD77A0}" destId="{06A8484A-D6A5-4DBF-852B-91F35EDC17E5}" srcOrd="0" destOrd="0" presId="urn:microsoft.com/office/officeart/2005/8/layout/lProcess3"/>
    <dgm:cxn modelId="{6E7D6BB2-8FD4-4757-8654-7C29CA73F9FD}" srcId="{AA35B7D4-0AB9-4DE9-BD12-0F116B5C7F4E}" destId="{BF34AAF1-FACC-4F56-A335-82AC977C5A89}" srcOrd="0" destOrd="0" parTransId="{1C5FD6E5-A651-443C-999B-1F2180701B40}" sibTransId="{487F565E-8CE8-4124-A1A1-FF8749124B49}"/>
    <dgm:cxn modelId="{BAA925B3-1542-49D8-9C26-A68FFDABE234}" srcId="{BF34AAF1-FACC-4F56-A335-82AC977C5A89}" destId="{39189A82-E9D8-434A-A3E3-A9ACFBA65A7F}" srcOrd="0" destOrd="0" parTransId="{FE034387-5D59-4E6E-A590-ED6C01A1EBEB}" sibTransId="{98C9AAD8-5C79-4F9A-A6F9-2645296BD493}"/>
    <dgm:cxn modelId="{8D6FC7BB-8062-4AF0-A1CB-BD70272EF62E}" type="presOf" srcId="{A8649406-D5D9-4F60-903E-5C585458C45C}" destId="{6BE504EB-A6E5-490B-A5D6-A63D0B04DFFF}" srcOrd="0" destOrd="0" presId="urn:microsoft.com/office/officeart/2005/8/layout/lProcess3"/>
    <dgm:cxn modelId="{AEA6D0C4-C379-4B8A-9D2A-BBB3B03FF3B4}" srcId="{1831C82B-6C47-4AE6-8AFD-D177CB9027FA}" destId="{1363C951-079E-483C-AC6E-D8305705A127}" srcOrd="0" destOrd="0" parTransId="{0F071600-92F7-42FE-B1C2-46A0BA56D572}" sibTransId="{3A30FDD8-2932-403D-B432-5ECACD6F3D8D}"/>
    <dgm:cxn modelId="{83EE0ED8-CFAA-4387-A698-C824A065DC89}" type="presOf" srcId="{43936425-A03A-4842-AED6-035097FD90A3}" destId="{60BD47CE-1344-4F7E-9690-61ED1DFBCCB0}" srcOrd="0" destOrd="0" presId="urn:microsoft.com/office/officeart/2005/8/layout/lProcess3"/>
    <dgm:cxn modelId="{AABDEBD8-B63E-402A-BFA2-68AF802F84AA}" type="presOf" srcId="{A34EDB77-99B1-473A-9193-AFEFCB31111C}" destId="{276AC134-00EC-4732-9B3A-06E3ADA4CD74}" srcOrd="0" destOrd="0" presId="urn:microsoft.com/office/officeart/2005/8/layout/lProcess3"/>
    <dgm:cxn modelId="{553368E0-1211-46E0-8D3D-C7A63BDEBA47}" srcId="{AA35B7D4-0AB9-4DE9-BD12-0F116B5C7F4E}" destId="{1831C82B-6C47-4AE6-8AFD-D177CB9027FA}" srcOrd="2" destOrd="0" parTransId="{FF569143-07A3-402C-A1A7-6561AB70FED0}" sibTransId="{66B4EA50-27D6-4BCD-9753-EB6F2E5602B2}"/>
    <dgm:cxn modelId="{171264E7-4445-4BF9-9830-EB916E36D528}" type="presOf" srcId="{B4882207-5E82-4124-8D17-5DC38F41F0DD}" destId="{509D9CFE-9206-4B45-9AB4-D8943F1FBAED}" srcOrd="0" destOrd="0" presId="urn:microsoft.com/office/officeart/2005/8/layout/lProcess3"/>
    <dgm:cxn modelId="{F9375AF7-F258-44A3-A5D3-FB11D556FF85}" srcId="{AA35B7D4-0AB9-4DE9-BD12-0F116B5C7F4E}" destId="{A8649406-D5D9-4F60-903E-5C585458C45C}" srcOrd="3" destOrd="0" parTransId="{1B61B56E-C1F1-47CF-B45C-090C3D45AA08}" sibTransId="{36C470F0-44E7-4EA4-A9FA-82187FE58BE1}"/>
    <dgm:cxn modelId="{D47A77F9-34E4-4766-B2EC-6EE115D5DC1C}" srcId="{AA35B7D4-0AB9-4DE9-BD12-0F116B5C7F4E}" destId="{A34EDB77-99B1-473A-9193-AFEFCB31111C}" srcOrd="4" destOrd="0" parTransId="{8B2039DA-456A-414A-BE68-CAAE007C8959}" sibTransId="{7B4D96F0-8F93-49C2-B8C2-96782FAA2838}"/>
    <dgm:cxn modelId="{A757FD4C-A7F0-4DBC-BBB7-E94DAED93181}" type="presParOf" srcId="{97678DBC-6A17-44DA-BB1D-C793FBCC4D3F}" destId="{7CFCA0FC-6ACB-4DA0-94C8-441496DA1EC7}" srcOrd="0" destOrd="0" presId="urn:microsoft.com/office/officeart/2005/8/layout/lProcess3"/>
    <dgm:cxn modelId="{AC62F4DA-29AC-4129-BCA3-A7CF114A254F}" type="presParOf" srcId="{7CFCA0FC-6ACB-4DA0-94C8-441496DA1EC7}" destId="{356F669A-1537-49C6-9976-33A51D85DB85}" srcOrd="0" destOrd="0" presId="urn:microsoft.com/office/officeart/2005/8/layout/lProcess3"/>
    <dgm:cxn modelId="{91BEC122-E57A-46C4-BE50-E27E279260EC}" type="presParOf" srcId="{7CFCA0FC-6ACB-4DA0-94C8-441496DA1EC7}" destId="{6016FC2E-DC34-4AEA-A6CE-B16FB5B3F95A}" srcOrd="1" destOrd="0" presId="urn:microsoft.com/office/officeart/2005/8/layout/lProcess3"/>
    <dgm:cxn modelId="{A0E50765-6610-4CC1-8F51-35A62907DB8E}" type="presParOf" srcId="{7CFCA0FC-6ACB-4DA0-94C8-441496DA1EC7}" destId="{146F7065-1D78-4F1F-B02E-7847A23EDB9A}" srcOrd="2" destOrd="0" presId="urn:microsoft.com/office/officeart/2005/8/layout/lProcess3"/>
    <dgm:cxn modelId="{40B6F7E2-9BDA-457F-8044-2B6E2ED9FE9E}" type="presParOf" srcId="{97678DBC-6A17-44DA-BB1D-C793FBCC4D3F}" destId="{AF050AFD-64A1-493D-85AC-4B6F09150C54}" srcOrd="1" destOrd="0" presId="urn:microsoft.com/office/officeart/2005/8/layout/lProcess3"/>
    <dgm:cxn modelId="{9E1BF9E8-FC56-4544-AEAA-2ED226E88E70}" type="presParOf" srcId="{97678DBC-6A17-44DA-BB1D-C793FBCC4D3F}" destId="{C3BBFB2F-2103-4FF1-B375-FB125BD08D3E}" srcOrd="2" destOrd="0" presId="urn:microsoft.com/office/officeart/2005/8/layout/lProcess3"/>
    <dgm:cxn modelId="{9C822409-8961-42CE-A9E7-3B55A7A9068A}" type="presParOf" srcId="{C3BBFB2F-2103-4FF1-B375-FB125BD08D3E}" destId="{B8BE4B41-D0FA-4D3D-8ED0-96CACB93811E}" srcOrd="0" destOrd="0" presId="urn:microsoft.com/office/officeart/2005/8/layout/lProcess3"/>
    <dgm:cxn modelId="{679BEAA9-32BB-49B5-99D4-C129C7A28D1B}" type="presParOf" srcId="{C3BBFB2F-2103-4FF1-B375-FB125BD08D3E}" destId="{6B93E813-21B8-4A77-BE91-6C598647CAB5}" srcOrd="1" destOrd="0" presId="urn:microsoft.com/office/officeart/2005/8/layout/lProcess3"/>
    <dgm:cxn modelId="{907911AA-0B5F-4900-87C9-0647759F3D82}" type="presParOf" srcId="{C3BBFB2F-2103-4FF1-B375-FB125BD08D3E}" destId="{509D9CFE-9206-4B45-9AB4-D8943F1FBAED}" srcOrd="2" destOrd="0" presId="urn:microsoft.com/office/officeart/2005/8/layout/lProcess3"/>
    <dgm:cxn modelId="{A3695E12-515D-45E0-BCC9-7DE6CBCDD8B7}" type="presParOf" srcId="{97678DBC-6A17-44DA-BB1D-C793FBCC4D3F}" destId="{736A1824-4081-4D2D-A372-F167ADBF331A}" srcOrd="3" destOrd="0" presId="urn:microsoft.com/office/officeart/2005/8/layout/lProcess3"/>
    <dgm:cxn modelId="{FC2A07FD-407C-4FAD-B249-AF9014B1195E}" type="presParOf" srcId="{97678DBC-6A17-44DA-BB1D-C793FBCC4D3F}" destId="{54FFDD8B-D8F2-497A-B374-85F01B42A196}" srcOrd="4" destOrd="0" presId="urn:microsoft.com/office/officeart/2005/8/layout/lProcess3"/>
    <dgm:cxn modelId="{1F7AF24B-3F66-4608-9501-B5DA436E7E5B}" type="presParOf" srcId="{54FFDD8B-D8F2-497A-B374-85F01B42A196}" destId="{F307CF7C-8ADA-4A0C-9947-16AE7CF83D1D}" srcOrd="0" destOrd="0" presId="urn:microsoft.com/office/officeart/2005/8/layout/lProcess3"/>
    <dgm:cxn modelId="{DD6B226C-BC33-4DD4-8D66-9D499168959D}" type="presParOf" srcId="{54FFDD8B-D8F2-497A-B374-85F01B42A196}" destId="{476F5E81-77A7-4489-B0D0-7CEB93558BA2}" srcOrd="1" destOrd="0" presId="urn:microsoft.com/office/officeart/2005/8/layout/lProcess3"/>
    <dgm:cxn modelId="{5715B67D-A637-4509-B9B6-D6F656C7BE88}" type="presParOf" srcId="{54FFDD8B-D8F2-497A-B374-85F01B42A196}" destId="{497A4157-1059-4A22-A032-C23315C28F53}" srcOrd="2" destOrd="0" presId="urn:microsoft.com/office/officeart/2005/8/layout/lProcess3"/>
    <dgm:cxn modelId="{549856F8-F73D-4EB3-9F23-7E19DD5BA75D}" type="presParOf" srcId="{54FFDD8B-D8F2-497A-B374-85F01B42A196}" destId="{5884B310-F505-4C1B-8936-760F445B2AB2}" srcOrd="3" destOrd="0" presId="urn:microsoft.com/office/officeart/2005/8/layout/lProcess3"/>
    <dgm:cxn modelId="{9FC90989-5961-4CD3-94D4-4B3179E38C1D}" type="presParOf" srcId="{54FFDD8B-D8F2-497A-B374-85F01B42A196}" destId="{12093549-9907-4EC0-82DA-1163C6410C33}" srcOrd="4" destOrd="0" presId="urn:microsoft.com/office/officeart/2005/8/layout/lProcess3"/>
    <dgm:cxn modelId="{814A7782-D020-41DD-BCFE-82122CB17D94}" type="presParOf" srcId="{54FFDD8B-D8F2-497A-B374-85F01B42A196}" destId="{216E4F77-D942-4EF1-BA14-440234DCED60}" srcOrd="5" destOrd="0" presId="urn:microsoft.com/office/officeart/2005/8/layout/lProcess3"/>
    <dgm:cxn modelId="{6488F2ED-57B0-4AF8-903F-1DFC590FD365}" type="presParOf" srcId="{54FFDD8B-D8F2-497A-B374-85F01B42A196}" destId="{35A26A47-07A3-4466-B78B-9CB54D0134D9}" srcOrd="6" destOrd="0" presId="urn:microsoft.com/office/officeart/2005/8/layout/lProcess3"/>
    <dgm:cxn modelId="{6A3E5E76-88A8-4B33-9230-462D29326783}" type="presParOf" srcId="{97678DBC-6A17-44DA-BB1D-C793FBCC4D3F}" destId="{F3E1C359-8C50-48C5-87FC-FFDC22186F29}" srcOrd="5" destOrd="0" presId="urn:microsoft.com/office/officeart/2005/8/layout/lProcess3"/>
    <dgm:cxn modelId="{DB4D4C6B-A1DB-46AA-BF18-E6A5F2241DBF}" type="presParOf" srcId="{97678DBC-6A17-44DA-BB1D-C793FBCC4D3F}" destId="{BEC8593E-63A3-47BB-BA88-0BDFBF5A0312}" srcOrd="6" destOrd="0" presId="urn:microsoft.com/office/officeart/2005/8/layout/lProcess3"/>
    <dgm:cxn modelId="{581CD77E-6C0A-4318-B481-C70820B060CD}" type="presParOf" srcId="{BEC8593E-63A3-47BB-BA88-0BDFBF5A0312}" destId="{6BE504EB-A6E5-490B-A5D6-A63D0B04DFFF}" srcOrd="0" destOrd="0" presId="urn:microsoft.com/office/officeart/2005/8/layout/lProcess3"/>
    <dgm:cxn modelId="{7E683B5E-2A5C-4172-B827-08C29B9938AD}" type="presParOf" srcId="{BEC8593E-63A3-47BB-BA88-0BDFBF5A0312}" destId="{2515DFA7-F34F-4D1B-87CC-2862FE07693E}" srcOrd="1" destOrd="0" presId="urn:microsoft.com/office/officeart/2005/8/layout/lProcess3"/>
    <dgm:cxn modelId="{DE2CD0DE-B1E0-4045-B48F-705320FB6765}" type="presParOf" srcId="{BEC8593E-63A3-47BB-BA88-0BDFBF5A0312}" destId="{60BD47CE-1344-4F7E-9690-61ED1DFBCCB0}" srcOrd="2" destOrd="0" presId="urn:microsoft.com/office/officeart/2005/8/layout/lProcess3"/>
    <dgm:cxn modelId="{F8409FD0-88F9-422C-B0FD-B8CB940DB185}" type="presParOf" srcId="{97678DBC-6A17-44DA-BB1D-C793FBCC4D3F}" destId="{543EC97A-2B83-43F3-A2D2-8AC758E7BE71}" srcOrd="7" destOrd="0" presId="urn:microsoft.com/office/officeart/2005/8/layout/lProcess3"/>
    <dgm:cxn modelId="{4D6997B7-79B3-4D58-A3E5-671B205717B4}" type="presParOf" srcId="{97678DBC-6A17-44DA-BB1D-C793FBCC4D3F}" destId="{FECB5E9C-F454-4A68-B196-A717B2D34C3E}" srcOrd="8" destOrd="0" presId="urn:microsoft.com/office/officeart/2005/8/layout/lProcess3"/>
    <dgm:cxn modelId="{0E877890-41E7-430B-A70F-C7BFC41E2313}" type="presParOf" srcId="{FECB5E9C-F454-4A68-B196-A717B2D34C3E}" destId="{276AC134-00EC-4732-9B3A-06E3ADA4CD74}" srcOrd="0" destOrd="0" presId="urn:microsoft.com/office/officeart/2005/8/layout/lProcess3"/>
    <dgm:cxn modelId="{1A1608B8-8358-4AF2-A887-9D95B6514B15}" type="presParOf" srcId="{FECB5E9C-F454-4A68-B196-A717B2D34C3E}" destId="{275E4642-ED0B-4306-A526-EA770AEAF8C5}" srcOrd="1" destOrd="0" presId="urn:microsoft.com/office/officeart/2005/8/layout/lProcess3"/>
    <dgm:cxn modelId="{0E0D6AC9-D538-4355-8A5D-B5328FD427FC}" type="presParOf" srcId="{FECB5E9C-F454-4A68-B196-A717B2D34C3E}" destId="{06A8484A-D6A5-4DBF-852B-91F35EDC17E5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A35B7D4-0AB9-4DE9-BD12-0F116B5C7F4E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F34AAF1-FACC-4F56-A335-82AC977C5A89}">
      <dgm:prSet custT="1"/>
      <dgm:spPr/>
      <dgm:t>
        <a:bodyPr/>
        <a:lstStyle/>
        <a:p>
          <a:r>
            <a:rPr lang="en-US" sz="1400"/>
            <a:t>Let’s remember the Work – Kinetic Energy theorem:</a:t>
          </a:r>
        </a:p>
      </dgm:t>
    </dgm:pt>
    <dgm:pt modelId="{1C5FD6E5-A651-443C-999B-1F2180701B40}" type="parTrans" cxnId="{6E7D6BB2-8FD4-4757-8654-7C29CA73F9FD}">
      <dgm:prSet/>
      <dgm:spPr/>
      <dgm:t>
        <a:bodyPr/>
        <a:lstStyle/>
        <a:p>
          <a:endParaRPr lang="en-US" sz="2000"/>
        </a:p>
      </dgm:t>
    </dgm:pt>
    <dgm:pt modelId="{487F565E-8CE8-4124-A1A1-FF8749124B49}" type="sibTrans" cxnId="{6E7D6BB2-8FD4-4757-8654-7C29CA73F9FD}">
      <dgm:prSet/>
      <dgm:spPr/>
      <dgm:t>
        <a:bodyPr/>
        <a:lstStyle/>
        <a:p>
          <a:endParaRPr lang="en-US" sz="2000"/>
        </a:p>
      </dgm:t>
    </dgm:pt>
    <dgm:pt modelId="{39189A82-E9D8-434A-A3E3-A9ACFBA65A7F}">
      <dgm:prSet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E034387-5D59-4E6E-A590-ED6C01A1EBEB}" type="parTrans" cxnId="{BAA925B3-1542-49D8-9C26-A68FFDABE234}">
      <dgm:prSet/>
      <dgm:spPr/>
      <dgm:t>
        <a:bodyPr/>
        <a:lstStyle/>
        <a:p>
          <a:endParaRPr lang="en-US" sz="2000"/>
        </a:p>
      </dgm:t>
    </dgm:pt>
    <dgm:pt modelId="{98C9AAD8-5C79-4F9A-A6F9-2645296BD493}" type="sibTrans" cxnId="{BAA925B3-1542-49D8-9C26-A68FFDABE234}">
      <dgm:prSet/>
      <dgm:spPr/>
      <dgm:t>
        <a:bodyPr/>
        <a:lstStyle/>
        <a:p>
          <a:endParaRPr lang="en-US" sz="2000"/>
        </a:p>
      </dgm:t>
    </dgm:pt>
    <dgm:pt modelId="{DC112C12-7A27-424F-ACB2-014866C36364}">
      <dgm:prSet custT="1"/>
      <dgm:spPr/>
      <dgm:t>
        <a:bodyPr/>
        <a:lstStyle/>
        <a:p>
          <a:r>
            <a:rPr lang="en-US" sz="1400"/>
            <a:t>Now let’s remember the definition of the potential energy:</a:t>
          </a:r>
        </a:p>
      </dgm:t>
    </dgm:pt>
    <dgm:pt modelId="{DC8F5817-7322-47A5-A3C6-6C7816CA0C9D}" type="parTrans" cxnId="{CC23E231-DDD7-4719-919A-EB0E79C9338A}">
      <dgm:prSet/>
      <dgm:spPr/>
      <dgm:t>
        <a:bodyPr/>
        <a:lstStyle/>
        <a:p>
          <a:endParaRPr lang="en-US" sz="2000"/>
        </a:p>
      </dgm:t>
    </dgm:pt>
    <dgm:pt modelId="{6A8CE863-B10B-4156-9A1B-2612AE232B0D}" type="sibTrans" cxnId="{CC23E231-DDD7-4719-919A-EB0E79C9338A}">
      <dgm:prSet/>
      <dgm:spPr/>
      <dgm:t>
        <a:bodyPr/>
        <a:lstStyle/>
        <a:p>
          <a:endParaRPr lang="en-US" sz="2000"/>
        </a:p>
      </dgm:t>
    </dgm:pt>
    <dgm:pt modelId="{B4882207-5E82-4124-8D17-5DC38F41F0DD}">
      <dgm:prSet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7970100-16F1-4598-B721-046D920A4781}" type="parTrans" cxnId="{BDAE4977-C286-4E76-AC55-838431B5AEBC}">
      <dgm:prSet/>
      <dgm:spPr/>
      <dgm:t>
        <a:bodyPr/>
        <a:lstStyle/>
        <a:p>
          <a:endParaRPr lang="en-US" sz="2000"/>
        </a:p>
      </dgm:t>
    </dgm:pt>
    <dgm:pt modelId="{4DDB7512-4376-4916-9907-B05BAAA39A81}" type="sibTrans" cxnId="{BDAE4977-C286-4E76-AC55-838431B5AEBC}">
      <dgm:prSet/>
      <dgm:spPr/>
      <dgm:t>
        <a:bodyPr/>
        <a:lstStyle/>
        <a:p>
          <a:endParaRPr lang="en-US" sz="2000"/>
        </a:p>
      </dgm:t>
    </dgm:pt>
    <dgm:pt modelId="{1831C82B-6C47-4AE6-8AFD-D177CB9027FA}">
      <dgm:prSet custT="1"/>
      <dgm:spPr/>
      <dgm:t>
        <a:bodyPr/>
        <a:lstStyle/>
        <a:p>
          <a:r>
            <a:rPr lang="en-US" sz="1400"/>
            <a:t>If the </a:t>
          </a:r>
          <a:r>
            <a:rPr lang="en-US" sz="1400" i="1"/>
            <a:t>only</a:t>
          </a:r>
          <a:r>
            <a:rPr lang="en-US" sz="1400"/>
            <a:t> work done on the body is done by a conservative force(s) </a:t>
          </a:r>
        </a:p>
      </dgm:t>
    </dgm:pt>
    <dgm:pt modelId="{FF569143-07A3-402C-A1A7-6561AB70FED0}" type="parTrans" cxnId="{553368E0-1211-46E0-8D3D-C7A63BDEBA47}">
      <dgm:prSet/>
      <dgm:spPr/>
      <dgm:t>
        <a:bodyPr/>
        <a:lstStyle/>
        <a:p>
          <a:endParaRPr lang="en-US" sz="2000"/>
        </a:p>
      </dgm:t>
    </dgm:pt>
    <dgm:pt modelId="{66B4EA50-27D6-4BCD-9753-EB6F2E5602B2}" type="sibTrans" cxnId="{553368E0-1211-46E0-8D3D-C7A63BDEBA47}">
      <dgm:prSet/>
      <dgm:spPr/>
      <dgm:t>
        <a:bodyPr/>
        <a:lstStyle/>
        <a:p>
          <a:endParaRPr lang="en-US" sz="2000"/>
        </a:p>
      </dgm:t>
    </dgm:pt>
    <dgm:pt modelId="{1363C951-079E-483C-AC6E-D8305705A127}">
      <dgm:prSet custT="1"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F071600-92F7-42FE-B1C2-46A0BA56D572}" type="parTrans" cxnId="{AEA6D0C4-C379-4B8A-9D2A-BBB3B03FF3B4}">
      <dgm:prSet/>
      <dgm:spPr/>
      <dgm:t>
        <a:bodyPr/>
        <a:lstStyle/>
        <a:p>
          <a:endParaRPr lang="en-US" sz="2000"/>
        </a:p>
      </dgm:t>
    </dgm:pt>
    <dgm:pt modelId="{3A30FDD8-2932-403D-B432-5ECACD6F3D8D}" type="sibTrans" cxnId="{AEA6D0C4-C379-4B8A-9D2A-BBB3B03FF3B4}">
      <dgm:prSet/>
      <dgm:spPr/>
      <dgm:t>
        <a:bodyPr/>
        <a:lstStyle/>
        <a:p>
          <a:endParaRPr lang="en-US" sz="2000"/>
        </a:p>
      </dgm:t>
    </dgm:pt>
    <dgm:pt modelId="{4AEEADC5-2B3F-4543-A577-179188489212}">
      <dgm:prSet custT="1"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AF083D6-02B6-4DB6-A948-76141BB2A5B3}" type="parTrans" cxnId="{9C3F7B7D-A0D3-4D15-B1CD-793268C6C870}">
      <dgm:prSet/>
      <dgm:spPr/>
      <dgm:t>
        <a:bodyPr/>
        <a:lstStyle/>
        <a:p>
          <a:endParaRPr lang="en-US" sz="2000"/>
        </a:p>
      </dgm:t>
    </dgm:pt>
    <dgm:pt modelId="{9E457D32-A488-44A8-B0E4-BDD4EF2CB896}" type="sibTrans" cxnId="{9C3F7B7D-A0D3-4D15-B1CD-793268C6C870}">
      <dgm:prSet/>
      <dgm:spPr/>
      <dgm:t>
        <a:bodyPr/>
        <a:lstStyle/>
        <a:p>
          <a:endParaRPr lang="en-US" sz="2000"/>
        </a:p>
      </dgm:t>
    </dgm:pt>
    <dgm:pt modelId="{E384B549-4C13-48A5-87FA-0FFC28240994}">
      <dgm:prSet custT="1"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F8736B9-E06C-45BF-921B-9BACE628612D}" type="parTrans" cxnId="{485C8620-5A60-482C-B5DD-5C9B2D1DF1F9}">
      <dgm:prSet/>
      <dgm:spPr/>
      <dgm:t>
        <a:bodyPr/>
        <a:lstStyle/>
        <a:p>
          <a:endParaRPr lang="en-US" sz="2000"/>
        </a:p>
      </dgm:t>
    </dgm:pt>
    <dgm:pt modelId="{DB0F2158-D38D-4676-8D99-956E98C35C98}" type="sibTrans" cxnId="{485C8620-5A60-482C-B5DD-5C9B2D1DF1F9}">
      <dgm:prSet/>
      <dgm:spPr/>
      <dgm:t>
        <a:bodyPr/>
        <a:lstStyle/>
        <a:p>
          <a:endParaRPr lang="en-US" sz="2000"/>
        </a:p>
      </dgm:t>
    </dgm:pt>
    <dgm:pt modelId="{A8649406-D5D9-4F60-903E-5C585458C45C}">
      <dgm:prSet custT="1"/>
      <dgm:spPr/>
      <dgm:t>
        <a:bodyPr/>
        <a:lstStyle/>
        <a:p>
          <a:r>
            <a:rPr lang="en-US" sz="1400" dirty="0"/>
            <a:t>Total mechanical energy of an isolated system is conserved</a:t>
          </a:r>
        </a:p>
      </dgm:t>
    </dgm:pt>
    <dgm:pt modelId="{1B61B56E-C1F1-47CF-B45C-090C3D45AA08}" type="parTrans" cxnId="{F9375AF7-F258-44A3-A5D3-FB11D556FF85}">
      <dgm:prSet/>
      <dgm:spPr/>
      <dgm:t>
        <a:bodyPr/>
        <a:lstStyle/>
        <a:p>
          <a:endParaRPr lang="en-US" sz="2000"/>
        </a:p>
      </dgm:t>
    </dgm:pt>
    <dgm:pt modelId="{36C470F0-44E7-4EA4-A9FA-82187FE58BE1}" type="sibTrans" cxnId="{F9375AF7-F258-44A3-A5D3-FB11D556FF85}">
      <dgm:prSet/>
      <dgm:spPr/>
      <dgm:t>
        <a:bodyPr/>
        <a:lstStyle/>
        <a:p>
          <a:endParaRPr lang="en-US" sz="2000"/>
        </a:p>
      </dgm:t>
    </dgm:pt>
    <dgm:pt modelId="{A34EDB77-99B1-473A-9193-AFEFCB31111C}">
      <dgm:prSet custT="1"/>
      <dgm:spPr>
        <a:blipFill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8B2039DA-456A-414A-BE68-CAAE007C8959}" type="parTrans" cxnId="{D47A77F9-34E4-4766-B2EC-6EE115D5DC1C}">
      <dgm:prSet/>
      <dgm:spPr/>
      <dgm:t>
        <a:bodyPr/>
        <a:lstStyle/>
        <a:p>
          <a:endParaRPr lang="en-US" sz="2000"/>
        </a:p>
      </dgm:t>
    </dgm:pt>
    <dgm:pt modelId="{7B4D96F0-8F93-49C2-B8C2-96782FAA2838}" type="sibTrans" cxnId="{D47A77F9-34E4-4766-B2EC-6EE115D5DC1C}">
      <dgm:prSet/>
      <dgm:spPr/>
      <dgm:t>
        <a:bodyPr/>
        <a:lstStyle/>
        <a:p>
          <a:endParaRPr lang="en-US" sz="2000"/>
        </a:p>
      </dgm:t>
    </dgm:pt>
    <dgm:pt modelId="{9BD8A4BC-61C8-42AC-A7D3-BC6C75FD77A0}">
      <dgm:prSet custT="1"/>
      <dgm:spPr>
        <a:blipFill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7394A22-DC83-4B84-BF52-2BD393278E8D}" type="parTrans" cxnId="{C6E97379-F8CE-4D6D-920E-2892F78B667A}">
      <dgm:prSet/>
      <dgm:spPr/>
      <dgm:t>
        <a:bodyPr/>
        <a:lstStyle/>
        <a:p>
          <a:endParaRPr lang="en-US" sz="2000"/>
        </a:p>
      </dgm:t>
    </dgm:pt>
    <dgm:pt modelId="{CE1583A0-CEC3-4B58-B826-CFB6608DFCE3}" type="sibTrans" cxnId="{C6E97379-F8CE-4D6D-920E-2892F78B667A}">
      <dgm:prSet/>
      <dgm:spPr/>
      <dgm:t>
        <a:bodyPr/>
        <a:lstStyle/>
        <a:p>
          <a:endParaRPr lang="en-US" sz="2000"/>
        </a:p>
      </dgm:t>
    </dgm:pt>
    <dgm:pt modelId="{43936425-A03A-4842-AED6-035097FD90A3}">
      <dgm:prSet custT="1"/>
      <dgm:spPr/>
      <dgm:t>
        <a:bodyPr/>
        <a:lstStyle/>
        <a:p>
          <a:r>
            <a:rPr lang="en-US" sz="1200" dirty="0"/>
            <a:t> if the only forces acting within  the system are conservative.</a:t>
          </a:r>
        </a:p>
      </dgm:t>
    </dgm:pt>
    <dgm:pt modelId="{1588EC90-5F12-4754-9303-6BD2DB448E65}" type="parTrans" cxnId="{F970B170-F3F5-48AB-85BB-8691802F1FD0}">
      <dgm:prSet/>
      <dgm:spPr/>
      <dgm:t>
        <a:bodyPr/>
        <a:lstStyle/>
        <a:p>
          <a:endParaRPr lang="en-US" sz="2000"/>
        </a:p>
      </dgm:t>
    </dgm:pt>
    <dgm:pt modelId="{5C3817BE-0023-414F-A975-26D920C8CB4E}" type="sibTrans" cxnId="{F970B170-F3F5-48AB-85BB-8691802F1FD0}">
      <dgm:prSet/>
      <dgm:spPr/>
      <dgm:t>
        <a:bodyPr/>
        <a:lstStyle/>
        <a:p>
          <a:endParaRPr lang="en-US" sz="2000"/>
        </a:p>
      </dgm:t>
    </dgm:pt>
    <dgm:pt modelId="{97678DBC-6A17-44DA-BB1D-C793FBCC4D3F}" type="pres">
      <dgm:prSet presAssocID="{AA35B7D4-0AB9-4DE9-BD12-0F116B5C7F4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CFCA0FC-6ACB-4DA0-94C8-441496DA1EC7}" type="pres">
      <dgm:prSet presAssocID="{BF34AAF1-FACC-4F56-A335-82AC977C5A89}" presName="horFlow" presStyleCnt="0"/>
      <dgm:spPr/>
    </dgm:pt>
    <dgm:pt modelId="{356F669A-1537-49C6-9976-33A51D85DB85}" type="pres">
      <dgm:prSet presAssocID="{BF34AAF1-FACC-4F56-A335-82AC977C5A89}" presName="bigChev" presStyleLbl="node1" presStyleIdx="0" presStyleCnt="5" custScaleX="157885"/>
      <dgm:spPr/>
    </dgm:pt>
    <dgm:pt modelId="{6016FC2E-DC34-4AEA-A6CE-B16FB5B3F95A}" type="pres">
      <dgm:prSet presAssocID="{FE034387-5D59-4E6E-A590-ED6C01A1EBEB}" presName="parTrans" presStyleCnt="0"/>
      <dgm:spPr/>
    </dgm:pt>
    <dgm:pt modelId="{146F7065-1D78-4F1F-B02E-7847A23EDB9A}" type="pres">
      <dgm:prSet presAssocID="{39189A82-E9D8-434A-A3E3-A9ACFBA65A7F}" presName="node" presStyleLbl="alignAccFollowNode1" presStyleIdx="0" presStyleCnt="7" custScaleX="157885">
        <dgm:presLayoutVars>
          <dgm:bulletEnabled val="1"/>
        </dgm:presLayoutVars>
      </dgm:prSet>
      <dgm:spPr/>
    </dgm:pt>
    <dgm:pt modelId="{AF050AFD-64A1-493D-85AC-4B6F09150C54}" type="pres">
      <dgm:prSet presAssocID="{BF34AAF1-FACC-4F56-A335-82AC977C5A89}" presName="vSp" presStyleCnt="0"/>
      <dgm:spPr/>
    </dgm:pt>
    <dgm:pt modelId="{C3BBFB2F-2103-4FF1-B375-FB125BD08D3E}" type="pres">
      <dgm:prSet presAssocID="{DC112C12-7A27-424F-ACB2-014866C36364}" presName="horFlow" presStyleCnt="0"/>
      <dgm:spPr/>
    </dgm:pt>
    <dgm:pt modelId="{B8BE4B41-D0FA-4D3D-8ED0-96CACB93811E}" type="pres">
      <dgm:prSet presAssocID="{DC112C12-7A27-424F-ACB2-014866C36364}" presName="bigChev" presStyleLbl="node1" presStyleIdx="1" presStyleCnt="5" custScaleX="157885"/>
      <dgm:spPr/>
    </dgm:pt>
    <dgm:pt modelId="{6B93E813-21B8-4A77-BE91-6C598647CAB5}" type="pres">
      <dgm:prSet presAssocID="{77970100-16F1-4598-B721-046D920A4781}" presName="parTrans" presStyleCnt="0"/>
      <dgm:spPr/>
    </dgm:pt>
    <dgm:pt modelId="{509D9CFE-9206-4B45-9AB4-D8943F1FBAED}" type="pres">
      <dgm:prSet presAssocID="{B4882207-5E82-4124-8D17-5DC38F41F0DD}" presName="node" presStyleLbl="alignAccFollowNode1" presStyleIdx="1" presStyleCnt="7" custScaleX="157885">
        <dgm:presLayoutVars>
          <dgm:bulletEnabled val="1"/>
        </dgm:presLayoutVars>
      </dgm:prSet>
      <dgm:spPr/>
    </dgm:pt>
    <dgm:pt modelId="{736A1824-4081-4D2D-A372-F167ADBF331A}" type="pres">
      <dgm:prSet presAssocID="{DC112C12-7A27-424F-ACB2-014866C36364}" presName="vSp" presStyleCnt="0"/>
      <dgm:spPr/>
    </dgm:pt>
    <dgm:pt modelId="{54FFDD8B-D8F2-497A-B374-85F01B42A196}" type="pres">
      <dgm:prSet presAssocID="{1831C82B-6C47-4AE6-8AFD-D177CB9027FA}" presName="horFlow" presStyleCnt="0"/>
      <dgm:spPr/>
    </dgm:pt>
    <dgm:pt modelId="{F307CF7C-8ADA-4A0C-9947-16AE7CF83D1D}" type="pres">
      <dgm:prSet presAssocID="{1831C82B-6C47-4AE6-8AFD-D177CB9027FA}" presName="bigChev" presStyleLbl="node1" presStyleIdx="2" presStyleCnt="5" custScaleX="157885"/>
      <dgm:spPr/>
    </dgm:pt>
    <dgm:pt modelId="{476F5E81-77A7-4489-B0D0-7CEB93558BA2}" type="pres">
      <dgm:prSet presAssocID="{0F071600-92F7-42FE-B1C2-46A0BA56D572}" presName="parTrans" presStyleCnt="0"/>
      <dgm:spPr/>
    </dgm:pt>
    <dgm:pt modelId="{497A4157-1059-4A22-A032-C23315C28F53}" type="pres">
      <dgm:prSet presAssocID="{1363C951-079E-483C-AC6E-D8305705A127}" presName="node" presStyleLbl="alignAccFollowNode1" presStyleIdx="2" presStyleCnt="7" custScaleX="157885">
        <dgm:presLayoutVars>
          <dgm:bulletEnabled val="1"/>
        </dgm:presLayoutVars>
      </dgm:prSet>
      <dgm:spPr/>
    </dgm:pt>
    <dgm:pt modelId="{5884B310-F505-4C1B-8936-760F445B2AB2}" type="pres">
      <dgm:prSet presAssocID="{3A30FDD8-2932-403D-B432-5ECACD6F3D8D}" presName="sibTrans" presStyleCnt="0"/>
      <dgm:spPr/>
    </dgm:pt>
    <dgm:pt modelId="{12093549-9907-4EC0-82DA-1163C6410C33}" type="pres">
      <dgm:prSet presAssocID="{4AEEADC5-2B3F-4543-A577-179188489212}" presName="node" presStyleLbl="alignAccFollowNode1" presStyleIdx="3" presStyleCnt="7" custScaleX="157885">
        <dgm:presLayoutVars>
          <dgm:bulletEnabled val="1"/>
        </dgm:presLayoutVars>
      </dgm:prSet>
      <dgm:spPr/>
    </dgm:pt>
    <dgm:pt modelId="{216E4F77-D942-4EF1-BA14-440234DCED60}" type="pres">
      <dgm:prSet presAssocID="{9E457D32-A488-44A8-B0E4-BDD4EF2CB896}" presName="sibTrans" presStyleCnt="0"/>
      <dgm:spPr/>
    </dgm:pt>
    <dgm:pt modelId="{35A26A47-07A3-4466-B78B-9CB54D0134D9}" type="pres">
      <dgm:prSet presAssocID="{E384B549-4C13-48A5-87FA-0FFC28240994}" presName="node" presStyleLbl="alignAccFollowNode1" presStyleIdx="4" presStyleCnt="7" custScaleX="157885">
        <dgm:presLayoutVars>
          <dgm:bulletEnabled val="1"/>
        </dgm:presLayoutVars>
      </dgm:prSet>
      <dgm:spPr/>
    </dgm:pt>
    <dgm:pt modelId="{F3E1C359-8C50-48C5-87FC-FFDC22186F29}" type="pres">
      <dgm:prSet presAssocID="{1831C82B-6C47-4AE6-8AFD-D177CB9027FA}" presName="vSp" presStyleCnt="0"/>
      <dgm:spPr/>
    </dgm:pt>
    <dgm:pt modelId="{BEC8593E-63A3-47BB-BA88-0BDFBF5A0312}" type="pres">
      <dgm:prSet presAssocID="{A8649406-D5D9-4F60-903E-5C585458C45C}" presName="horFlow" presStyleCnt="0"/>
      <dgm:spPr/>
    </dgm:pt>
    <dgm:pt modelId="{6BE504EB-A6E5-490B-A5D6-A63D0B04DFFF}" type="pres">
      <dgm:prSet presAssocID="{A8649406-D5D9-4F60-903E-5C585458C45C}" presName="bigChev" presStyleLbl="node1" presStyleIdx="3" presStyleCnt="5" custScaleX="157885"/>
      <dgm:spPr/>
    </dgm:pt>
    <dgm:pt modelId="{2515DFA7-F34F-4D1B-87CC-2862FE07693E}" type="pres">
      <dgm:prSet presAssocID="{1588EC90-5F12-4754-9303-6BD2DB448E65}" presName="parTrans" presStyleCnt="0"/>
      <dgm:spPr/>
    </dgm:pt>
    <dgm:pt modelId="{60BD47CE-1344-4F7E-9690-61ED1DFBCCB0}" type="pres">
      <dgm:prSet presAssocID="{43936425-A03A-4842-AED6-035097FD90A3}" presName="node" presStyleLbl="alignAccFollowNode1" presStyleIdx="5" presStyleCnt="7" custScaleX="157885">
        <dgm:presLayoutVars>
          <dgm:bulletEnabled val="1"/>
        </dgm:presLayoutVars>
      </dgm:prSet>
      <dgm:spPr/>
    </dgm:pt>
    <dgm:pt modelId="{543EC97A-2B83-43F3-A2D2-8AC758E7BE71}" type="pres">
      <dgm:prSet presAssocID="{A8649406-D5D9-4F60-903E-5C585458C45C}" presName="vSp" presStyleCnt="0"/>
      <dgm:spPr/>
    </dgm:pt>
    <dgm:pt modelId="{FECB5E9C-F454-4A68-B196-A717B2D34C3E}" type="pres">
      <dgm:prSet presAssocID="{A34EDB77-99B1-473A-9193-AFEFCB31111C}" presName="horFlow" presStyleCnt="0"/>
      <dgm:spPr/>
    </dgm:pt>
    <dgm:pt modelId="{276AC134-00EC-4732-9B3A-06E3ADA4CD74}" type="pres">
      <dgm:prSet presAssocID="{A34EDB77-99B1-473A-9193-AFEFCB31111C}" presName="bigChev" presStyleLbl="node1" presStyleIdx="4" presStyleCnt="5" custScaleX="157885"/>
      <dgm:spPr/>
    </dgm:pt>
    <dgm:pt modelId="{275E4642-ED0B-4306-A526-EA770AEAF8C5}" type="pres">
      <dgm:prSet presAssocID="{27394A22-DC83-4B84-BF52-2BD393278E8D}" presName="parTrans" presStyleCnt="0"/>
      <dgm:spPr/>
    </dgm:pt>
    <dgm:pt modelId="{06A8484A-D6A5-4DBF-852B-91F35EDC17E5}" type="pres">
      <dgm:prSet presAssocID="{9BD8A4BC-61C8-42AC-A7D3-BC6C75FD77A0}" presName="node" presStyleLbl="alignAccFollowNode1" presStyleIdx="6" presStyleCnt="7" custScaleX="157885">
        <dgm:presLayoutVars>
          <dgm:bulletEnabled val="1"/>
        </dgm:presLayoutVars>
      </dgm:prSet>
      <dgm:spPr/>
    </dgm:pt>
  </dgm:ptLst>
  <dgm:cxnLst>
    <dgm:cxn modelId="{225EDF1F-36F0-4ECD-9964-3DE62631A5D6}" type="presOf" srcId="{BF34AAF1-FACC-4F56-A335-82AC977C5A89}" destId="{356F669A-1537-49C6-9976-33A51D85DB85}" srcOrd="0" destOrd="0" presId="urn:microsoft.com/office/officeart/2005/8/layout/lProcess3"/>
    <dgm:cxn modelId="{485C8620-5A60-482C-B5DD-5C9B2D1DF1F9}" srcId="{1831C82B-6C47-4AE6-8AFD-D177CB9027FA}" destId="{E384B549-4C13-48A5-87FA-0FFC28240994}" srcOrd="2" destOrd="0" parTransId="{7F8736B9-E06C-45BF-921B-9BACE628612D}" sibTransId="{DB0F2158-D38D-4676-8D99-956E98C35C98}"/>
    <dgm:cxn modelId="{1AC1EF2D-8D68-476E-842B-9090C68E2841}" type="presOf" srcId="{E384B549-4C13-48A5-87FA-0FFC28240994}" destId="{35A26A47-07A3-4466-B78B-9CB54D0134D9}" srcOrd="0" destOrd="0" presId="urn:microsoft.com/office/officeart/2005/8/layout/lProcess3"/>
    <dgm:cxn modelId="{CC23E231-DDD7-4719-919A-EB0E79C9338A}" srcId="{AA35B7D4-0AB9-4DE9-BD12-0F116B5C7F4E}" destId="{DC112C12-7A27-424F-ACB2-014866C36364}" srcOrd="1" destOrd="0" parTransId="{DC8F5817-7322-47A5-A3C6-6C7816CA0C9D}" sibTransId="{6A8CE863-B10B-4156-9A1B-2612AE232B0D}"/>
    <dgm:cxn modelId="{BB8F6E35-A8E5-4179-B5F4-8499C2C57885}" type="presOf" srcId="{39189A82-E9D8-434A-A3E3-A9ACFBA65A7F}" destId="{146F7065-1D78-4F1F-B02E-7847A23EDB9A}" srcOrd="0" destOrd="0" presId="urn:microsoft.com/office/officeart/2005/8/layout/lProcess3"/>
    <dgm:cxn modelId="{1F414C3B-5AC7-488E-8A2A-8F28F7F73302}" type="presOf" srcId="{4AEEADC5-2B3F-4543-A577-179188489212}" destId="{12093549-9907-4EC0-82DA-1163C6410C33}" srcOrd="0" destOrd="0" presId="urn:microsoft.com/office/officeart/2005/8/layout/lProcess3"/>
    <dgm:cxn modelId="{F970B170-F3F5-48AB-85BB-8691802F1FD0}" srcId="{A8649406-D5D9-4F60-903E-5C585458C45C}" destId="{43936425-A03A-4842-AED6-035097FD90A3}" srcOrd="0" destOrd="0" parTransId="{1588EC90-5F12-4754-9303-6BD2DB448E65}" sibTransId="{5C3817BE-0023-414F-A975-26D920C8CB4E}"/>
    <dgm:cxn modelId="{BDAE4977-C286-4E76-AC55-838431B5AEBC}" srcId="{DC112C12-7A27-424F-ACB2-014866C36364}" destId="{B4882207-5E82-4124-8D17-5DC38F41F0DD}" srcOrd="0" destOrd="0" parTransId="{77970100-16F1-4598-B721-046D920A4781}" sibTransId="{4DDB7512-4376-4916-9907-B05BAAA39A81}"/>
    <dgm:cxn modelId="{C6E97379-F8CE-4D6D-920E-2892F78B667A}" srcId="{A34EDB77-99B1-473A-9193-AFEFCB31111C}" destId="{9BD8A4BC-61C8-42AC-A7D3-BC6C75FD77A0}" srcOrd="0" destOrd="0" parTransId="{27394A22-DC83-4B84-BF52-2BD393278E8D}" sibTransId="{CE1583A0-CEC3-4B58-B826-CFB6608DFCE3}"/>
    <dgm:cxn modelId="{7C5E1A7B-E2AE-454F-8CEB-1B8ED9623538}" type="presOf" srcId="{AA35B7D4-0AB9-4DE9-BD12-0F116B5C7F4E}" destId="{97678DBC-6A17-44DA-BB1D-C793FBCC4D3F}" srcOrd="0" destOrd="0" presId="urn:microsoft.com/office/officeart/2005/8/layout/lProcess3"/>
    <dgm:cxn modelId="{9C3F7B7D-A0D3-4D15-B1CD-793268C6C870}" srcId="{1831C82B-6C47-4AE6-8AFD-D177CB9027FA}" destId="{4AEEADC5-2B3F-4543-A577-179188489212}" srcOrd="1" destOrd="0" parTransId="{7AF083D6-02B6-4DB6-A948-76141BB2A5B3}" sibTransId="{9E457D32-A488-44A8-B0E4-BDD4EF2CB896}"/>
    <dgm:cxn modelId="{BDE7BB8B-481C-40A9-B4BF-24D600EB2E79}" type="presOf" srcId="{DC112C12-7A27-424F-ACB2-014866C36364}" destId="{B8BE4B41-D0FA-4D3D-8ED0-96CACB93811E}" srcOrd="0" destOrd="0" presId="urn:microsoft.com/office/officeart/2005/8/layout/lProcess3"/>
    <dgm:cxn modelId="{A80B87A3-230C-4172-8998-C58453BB25E8}" type="presOf" srcId="{1363C951-079E-483C-AC6E-D8305705A127}" destId="{497A4157-1059-4A22-A032-C23315C28F53}" srcOrd="0" destOrd="0" presId="urn:microsoft.com/office/officeart/2005/8/layout/lProcess3"/>
    <dgm:cxn modelId="{6AB4A6AF-0610-4CA7-813F-595DC8409F72}" type="presOf" srcId="{1831C82B-6C47-4AE6-8AFD-D177CB9027FA}" destId="{F307CF7C-8ADA-4A0C-9947-16AE7CF83D1D}" srcOrd="0" destOrd="0" presId="urn:microsoft.com/office/officeart/2005/8/layout/lProcess3"/>
    <dgm:cxn modelId="{58A879B1-C0B8-41FD-85C0-C607C60E8FC5}" type="presOf" srcId="{9BD8A4BC-61C8-42AC-A7D3-BC6C75FD77A0}" destId="{06A8484A-D6A5-4DBF-852B-91F35EDC17E5}" srcOrd="0" destOrd="0" presId="urn:microsoft.com/office/officeart/2005/8/layout/lProcess3"/>
    <dgm:cxn modelId="{6E7D6BB2-8FD4-4757-8654-7C29CA73F9FD}" srcId="{AA35B7D4-0AB9-4DE9-BD12-0F116B5C7F4E}" destId="{BF34AAF1-FACC-4F56-A335-82AC977C5A89}" srcOrd="0" destOrd="0" parTransId="{1C5FD6E5-A651-443C-999B-1F2180701B40}" sibTransId="{487F565E-8CE8-4124-A1A1-FF8749124B49}"/>
    <dgm:cxn modelId="{BAA925B3-1542-49D8-9C26-A68FFDABE234}" srcId="{BF34AAF1-FACC-4F56-A335-82AC977C5A89}" destId="{39189A82-E9D8-434A-A3E3-A9ACFBA65A7F}" srcOrd="0" destOrd="0" parTransId="{FE034387-5D59-4E6E-A590-ED6C01A1EBEB}" sibTransId="{98C9AAD8-5C79-4F9A-A6F9-2645296BD493}"/>
    <dgm:cxn modelId="{8D6FC7BB-8062-4AF0-A1CB-BD70272EF62E}" type="presOf" srcId="{A8649406-D5D9-4F60-903E-5C585458C45C}" destId="{6BE504EB-A6E5-490B-A5D6-A63D0B04DFFF}" srcOrd="0" destOrd="0" presId="urn:microsoft.com/office/officeart/2005/8/layout/lProcess3"/>
    <dgm:cxn modelId="{AEA6D0C4-C379-4B8A-9D2A-BBB3B03FF3B4}" srcId="{1831C82B-6C47-4AE6-8AFD-D177CB9027FA}" destId="{1363C951-079E-483C-AC6E-D8305705A127}" srcOrd="0" destOrd="0" parTransId="{0F071600-92F7-42FE-B1C2-46A0BA56D572}" sibTransId="{3A30FDD8-2932-403D-B432-5ECACD6F3D8D}"/>
    <dgm:cxn modelId="{83EE0ED8-CFAA-4387-A698-C824A065DC89}" type="presOf" srcId="{43936425-A03A-4842-AED6-035097FD90A3}" destId="{60BD47CE-1344-4F7E-9690-61ED1DFBCCB0}" srcOrd="0" destOrd="0" presId="urn:microsoft.com/office/officeart/2005/8/layout/lProcess3"/>
    <dgm:cxn modelId="{AABDEBD8-B63E-402A-BFA2-68AF802F84AA}" type="presOf" srcId="{A34EDB77-99B1-473A-9193-AFEFCB31111C}" destId="{276AC134-00EC-4732-9B3A-06E3ADA4CD74}" srcOrd="0" destOrd="0" presId="urn:microsoft.com/office/officeart/2005/8/layout/lProcess3"/>
    <dgm:cxn modelId="{553368E0-1211-46E0-8D3D-C7A63BDEBA47}" srcId="{AA35B7D4-0AB9-4DE9-BD12-0F116B5C7F4E}" destId="{1831C82B-6C47-4AE6-8AFD-D177CB9027FA}" srcOrd="2" destOrd="0" parTransId="{FF569143-07A3-402C-A1A7-6561AB70FED0}" sibTransId="{66B4EA50-27D6-4BCD-9753-EB6F2E5602B2}"/>
    <dgm:cxn modelId="{171264E7-4445-4BF9-9830-EB916E36D528}" type="presOf" srcId="{B4882207-5E82-4124-8D17-5DC38F41F0DD}" destId="{509D9CFE-9206-4B45-9AB4-D8943F1FBAED}" srcOrd="0" destOrd="0" presId="urn:microsoft.com/office/officeart/2005/8/layout/lProcess3"/>
    <dgm:cxn modelId="{F9375AF7-F258-44A3-A5D3-FB11D556FF85}" srcId="{AA35B7D4-0AB9-4DE9-BD12-0F116B5C7F4E}" destId="{A8649406-D5D9-4F60-903E-5C585458C45C}" srcOrd="3" destOrd="0" parTransId="{1B61B56E-C1F1-47CF-B45C-090C3D45AA08}" sibTransId="{36C470F0-44E7-4EA4-A9FA-82187FE58BE1}"/>
    <dgm:cxn modelId="{D47A77F9-34E4-4766-B2EC-6EE115D5DC1C}" srcId="{AA35B7D4-0AB9-4DE9-BD12-0F116B5C7F4E}" destId="{A34EDB77-99B1-473A-9193-AFEFCB31111C}" srcOrd="4" destOrd="0" parTransId="{8B2039DA-456A-414A-BE68-CAAE007C8959}" sibTransId="{7B4D96F0-8F93-49C2-B8C2-96782FAA2838}"/>
    <dgm:cxn modelId="{A757FD4C-A7F0-4DBC-BBB7-E94DAED93181}" type="presParOf" srcId="{97678DBC-6A17-44DA-BB1D-C793FBCC4D3F}" destId="{7CFCA0FC-6ACB-4DA0-94C8-441496DA1EC7}" srcOrd="0" destOrd="0" presId="urn:microsoft.com/office/officeart/2005/8/layout/lProcess3"/>
    <dgm:cxn modelId="{AC62F4DA-29AC-4129-BCA3-A7CF114A254F}" type="presParOf" srcId="{7CFCA0FC-6ACB-4DA0-94C8-441496DA1EC7}" destId="{356F669A-1537-49C6-9976-33A51D85DB85}" srcOrd="0" destOrd="0" presId="urn:microsoft.com/office/officeart/2005/8/layout/lProcess3"/>
    <dgm:cxn modelId="{91BEC122-E57A-46C4-BE50-E27E279260EC}" type="presParOf" srcId="{7CFCA0FC-6ACB-4DA0-94C8-441496DA1EC7}" destId="{6016FC2E-DC34-4AEA-A6CE-B16FB5B3F95A}" srcOrd="1" destOrd="0" presId="urn:microsoft.com/office/officeart/2005/8/layout/lProcess3"/>
    <dgm:cxn modelId="{A0E50765-6610-4CC1-8F51-35A62907DB8E}" type="presParOf" srcId="{7CFCA0FC-6ACB-4DA0-94C8-441496DA1EC7}" destId="{146F7065-1D78-4F1F-B02E-7847A23EDB9A}" srcOrd="2" destOrd="0" presId="urn:microsoft.com/office/officeart/2005/8/layout/lProcess3"/>
    <dgm:cxn modelId="{40B6F7E2-9BDA-457F-8044-2B6E2ED9FE9E}" type="presParOf" srcId="{97678DBC-6A17-44DA-BB1D-C793FBCC4D3F}" destId="{AF050AFD-64A1-493D-85AC-4B6F09150C54}" srcOrd="1" destOrd="0" presId="urn:microsoft.com/office/officeart/2005/8/layout/lProcess3"/>
    <dgm:cxn modelId="{9E1BF9E8-FC56-4544-AEAA-2ED226E88E70}" type="presParOf" srcId="{97678DBC-6A17-44DA-BB1D-C793FBCC4D3F}" destId="{C3BBFB2F-2103-4FF1-B375-FB125BD08D3E}" srcOrd="2" destOrd="0" presId="urn:microsoft.com/office/officeart/2005/8/layout/lProcess3"/>
    <dgm:cxn modelId="{9C822409-8961-42CE-A9E7-3B55A7A9068A}" type="presParOf" srcId="{C3BBFB2F-2103-4FF1-B375-FB125BD08D3E}" destId="{B8BE4B41-D0FA-4D3D-8ED0-96CACB93811E}" srcOrd="0" destOrd="0" presId="urn:microsoft.com/office/officeart/2005/8/layout/lProcess3"/>
    <dgm:cxn modelId="{679BEAA9-32BB-49B5-99D4-C129C7A28D1B}" type="presParOf" srcId="{C3BBFB2F-2103-4FF1-B375-FB125BD08D3E}" destId="{6B93E813-21B8-4A77-BE91-6C598647CAB5}" srcOrd="1" destOrd="0" presId="urn:microsoft.com/office/officeart/2005/8/layout/lProcess3"/>
    <dgm:cxn modelId="{907911AA-0B5F-4900-87C9-0647759F3D82}" type="presParOf" srcId="{C3BBFB2F-2103-4FF1-B375-FB125BD08D3E}" destId="{509D9CFE-9206-4B45-9AB4-D8943F1FBAED}" srcOrd="2" destOrd="0" presId="urn:microsoft.com/office/officeart/2005/8/layout/lProcess3"/>
    <dgm:cxn modelId="{A3695E12-515D-45E0-BCC9-7DE6CBCDD8B7}" type="presParOf" srcId="{97678DBC-6A17-44DA-BB1D-C793FBCC4D3F}" destId="{736A1824-4081-4D2D-A372-F167ADBF331A}" srcOrd="3" destOrd="0" presId="urn:microsoft.com/office/officeart/2005/8/layout/lProcess3"/>
    <dgm:cxn modelId="{FC2A07FD-407C-4FAD-B249-AF9014B1195E}" type="presParOf" srcId="{97678DBC-6A17-44DA-BB1D-C793FBCC4D3F}" destId="{54FFDD8B-D8F2-497A-B374-85F01B42A196}" srcOrd="4" destOrd="0" presId="urn:microsoft.com/office/officeart/2005/8/layout/lProcess3"/>
    <dgm:cxn modelId="{1F7AF24B-3F66-4608-9501-B5DA436E7E5B}" type="presParOf" srcId="{54FFDD8B-D8F2-497A-B374-85F01B42A196}" destId="{F307CF7C-8ADA-4A0C-9947-16AE7CF83D1D}" srcOrd="0" destOrd="0" presId="urn:microsoft.com/office/officeart/2005/8/layout/lProcess3"/>
    <dgm:cxn modelId="{DD6B226C-BC33-4DD4-8D66-9D499168959D}" type="presParOf" srcId="{54FFDD8B-D8F2-497A-B374-85F01B42A196}" destId="{476F5E81-77A7-4489-B0D0-7CEB93558BA2}" srcOrd="1" destOrd="0" presId="urn:microsoft.com/office/officeart/2005/8/layout/lProcess3"/>
    <dgm:cxn modelId="{5715B67D-A637-4509-B9B6-D6F656C7BE88}" type="presParOf" srcId="{54FFDD8B-D8F2-497A-B374-85F01B42A196}" destId="{497A4157-1059-4A22-A032-C23315C28F53}" srcOrd="2" destOrd="0" presId="urn:microsoft.com/office/officeart/2005/8/layout/lProcess3"/>
    <dgm:cxn modelId="{549856F8-F73D-4EB3-9F23-7E19DD5BA75D}" type="presParOf" srcId="{54FFDD8B-D8F2-497A-B374-85F01B42A196}" destId="{5884B310-F505-4C1B-8936-760F445B2AB2}" srcOrd="3" destOrd="0" presId="urn:microsoft.com/office/officeart/2005/8/layout/lProcess3"/>
    <dgm:cxn modelId="{9FC90989-5961-4CD3-94D4-4B3179E38C1D}" type="presParOf" srcId="{54FFDD8B-D8F2-497A-B374-85F01B42A196}" destId="{12093549-9907-4EC0-82DA-1163C6410C33}" srcOrd="4" destOrd="0" presId="urn:microsoft.com/office/officeart/2005/8/layout/lProcess3"/>
    <dgm:cxn modelId="{814A7782-D020-41DD-BCFE-82122CB17D94}" type="presParOf" srcId="{54FFDD8B-D8F2-497A-B374-85F01B42A196}" destId="{216E4F77-D942-4EF1-BA14-440234DCED60}" srcOrd="5" destOrd="0" presId="urn:microsoft.com/office/officeart/2005/8/layout/lProcess3"/>
    <dgm:cxn modelId="{6488F2ED-57B0-4AF8-903F-1DFC590FD365}" type="presParOf" srcId="{54FFDD8B-D8F2-497A-B374-85F01B42A196}" destId="{35A26A47-07A3-4466-B78B-9CB54D0134D9}" srcOrd="6" destOrd="0" presId="urn:microsoft.com/office/officeart/2005/8/layout/lProcess3"/>
    <dgm:cxn modelId="{6A3E5E76-88A8-4B33-9230-462D29326783}" type="presParOf" srcId="{97678DBC-6A17-44DA-BB1D-C793FBCC4D3F}" destId="{F3E1C359-8C50-48C5-87FC-FFDC22186F29}" srcOrd="5" destOrd="0" presId="urn:microsoft.com/office/officeart/2005/8/layout/lProcess3"/>
    <dgm:cxn modelId="{DB4D4C6B-A1DB-46AA-BF18-E6A5F2241DBF}" type="presParOf" srcId="{97678DBC-6A17-44DA-BB1D-C793FBCC4D3F}" destId="{BEC8593E-63A3-47BB-BA88-0BDFBF5A0312}" srcOrd="6" destOrd="0" presId="urn:microsoft.com/office/officeart/2005/8/layout/lProcess3"/>
    <dgm:cxn modelId="{581CD77E-6C0A-4318-B481-C70820B060CD}" type="presParOf" srcId="{BEC8593E-63A3-47BB-BA88-0BDFBF5A0312}" destId="{6BE504EB-A6E5-490B-A5D6-A63D0B04DFFF}" srcOrd="0" destOrd="0" presId="urn:microsoft.com/office/officeart/2005/8/layout/lProcess3"/>
    <dgm:cxn modelId="{7E683B5E-2A5C-4172-B827-08C29B9938AD}" type="presParOf" srcId="{BEC8593E-63A3-47BB-BA88-0BDFBF5A0312}" destId="{2515DFA7-F34F-4D1B-87CC-2862FE07693E}" srcOrd="1" destOrd="0" presId="urn:microsoft.com/office/officeart/2005/8/layout/lProcess3"/>
    <dgm:cxn modelId="{DE2CD0DE-B1E0-4045-B48F-705320FB6765}" type="presParOf" srcId="{BEC8593E-63A3-47BB-BA88-0BDFBF5A0312}" destId="{60BD47CE-1344-4F7E-9690-61ED1DFBCCB0}" srcOrd="2" destOrd="0" presId="urn:microsoft.com/office/officeart/2005/8/layout/lProcess3"/>
    <dgm:cxn modelId="{F8409FD0-88F9-422C-B0FD-B8CB940DB185}" type="presParOf" srcId="{97678DBC-6A17-44DA-BB1D-C793FBCC4D3F}" destId="{543EC97A-2B83-43F3-A2D2-8AC758E7BE71}" srcOrd="7" destOrd="0" presId="urn:microsoft.com/office/officeart/2005/8/layout/lProcess3"/>
    <dgm:cxn modelId="{4D6997B7-79B3-4D58-A3E5-671B205717B4}" type="presParOf" srcId="{97678DBC-6A17-44DA-BB1D-C793FBCC4D3F}" destId="{FECB5E9C-F454-4A68-B196-A717B2D34C3E}" srcOrd="8" destOrd="0" presId="urn:microsoft.com/office/officeart/2005/8/layout/lProcess3"/>
    <dgm:cxn modelId="{0E877890-41E7-430B-A70F-C7BFC41E2313}" type="presParOf" srcId="{FECB5E9C-F454-4A68-B196-A717B2D34C3E}" destId="{276AC134-00EC-4732-9B3A-06E3ADA4CD74}" srcOrd="0" destOrd="0" presId="urn:microsoft.com/office/officeart/2005/8/layout/lProcess3"/>
    <dgm:cxn modelId="{1A1608B8-8358-4AF2-A887-9D95B6514B15}" type="presParOf" srcId="{FECB5E9C-F454-4A68-B196-A717B2D34C3E}" destId="{275E4642-ED0B-4306-A526-EA770AEAF8C5}" srcOrd="1" destOrd="0" presId="urn:microsoft.com/office/officeart/2005/8/layout/lProcess3"/>
    <dgm:cxn modelId="{0E0D6AC9-D538-4355-8A5D-B5328FD427FC}" type="presParOf" srcId="{FECB5E9C-F454-4A68-B196-A717B2D34C3E}" destId="{06A8484A-D6A5-4DBF-852B-91F35EDC17E5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E6532-DEA4-4280-8E94-E2F34FE7A9BF}">
      <dsp:nvSpPr>
        <dsp:cNvPr id="0" name=""/>
        <dsp:cNvSpPr/>
      </dsp:nvSpPr>
      <dsp:spPr>
        <a:xfrm rot="5400000">
          <a:off x="5311485" y="-2226935"/>
          <a:ext cx="696085" cy="53266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is independent of the path between the two points.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is zero if the starting and ending points are the same.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can be expressed in terms of a </a:t>
          </a:r>
          <a:r>
            <a:rPr lang="en-US" sz="1200" i="1" kern="1200" dirty="0"/>
            <a:t>potential energy  function.</a:t>
          </a:r>
          <a:endParaRPr lang="en-US" sz="1200" kern="1200" dirty="0"/>
        </a:p>
      </dsp:txBody>
      <dsp:txXfrm rot="-5400000">
        <a:off x="2996220" y="122310"/>
        <a:ext cx="5292635" cy="628125"/>
      </dsp:txXfrm>
    </dsp:sp>
    <dsp:sp modelId="{7056529E-75B9-4A03-9F40-1D5A6CF4083D}">
      <dsp:nvSpPr>
        <dsp:cNvPr id="0" name=""/>
        <dsp:cNvSpPr/>
      </dsp:nvSpPr>
      <dsp:spPr>
        <a:xfrm>
          <a:off x="0" y="1318"/>
          <a:ext cx="2996220" cy="8701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work done between two points by any conservative force</a:t>
          </a:r>
        </a:p>
      </dsp:txBody>
      <dsp:txXfrm>
        <a:off x="42475" y="43793"/>
        <a:ext cx="2911270" cy="785156"/>
      </dsp:txXfrm>
    </dsp:sp>
    <dsp:sp modelId="{F8BFC924-1DDC-4F62-97F1-7BAB4773402C}">
      <dsp:nvSpPr>
        <dsp:cNvPr id="0" name=""/>
        <dsp:cNvSpPr/>
      </dsp:nvSpPr>
      <dsp:spPr>
        <a:xfrm rot="5400000">
          <a:off x="5311485" y="-1313323"/>
          <a:ext cx="696085" cy="53266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2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2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1200" i="1" kern="1200">
                      <a:latin typeface="Cambria Math" panose="02040503050406030204" pitchFamily="18" charset="0"/>
                    </a:rPr>
                    <m:t>𝑐𝑜𝑛</m:t>
                  </m:r>
                </m:sub>
              </m:sSub>
              <m:r>
                <a:rPr lang="en-US" sz="1200" i="1" kern="120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12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2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1200" i="1" kern="1200">
                      <a:latin typeface="Cambria Math" panose="02040503050406030204" pitchFamily="18" charset="0"/>
                    </a:rPr>
                    <m:t>𝑖</m:t>
                  </m:r>
                </m:sub>
              </m:sSub>
              <m:r>
                <a:rPr lang="en-US" sz="1200" i="1" kern="1200">
                  <a:latin typeface="Cambria Math" panose="02040503050406030204" pitchFamily="18" charset="0"/>
                </a:rPr>
                <m:t>−</m:t>
              </m:r>
              <m:sSub>
                <m:sSubPr>
                  <m:ctrlPr>
                    <a:rPr lang="en-US" sz="12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2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1200" i="1" kern="1200">
                      <a:latin typeface="Cambria Math" panose="02040503050406030204" pitchFamily="18" charset="0"/>
                    </a:rPr>
                    <m:t>𝑓</m:t>
                  </m:r>
                </m:sub>
              </m:sSub>
            </m:oMath>
          </a14:m>
          <a:r>
            <a:rPr lang="en-US" sz="1200" kern="1200" dirty="0"/>
            <a:t>,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where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2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2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1200" i="1" kern="1200">
                      <a:latin typeface="Cambria Math" panose="02040503050406030204" pitchFamily="18" charset="0"/>
                    </a:rPr>
                    <m:t>𝑖</m:t>
                  </m:r>
                </m:sub>
              </m:sSub>
            </m:oMath>
          </a14:m>
          <a:r>
            <a:rPr lang="en-US" sz="1200" kern="1200" dirty="0"/>
            <a:t> is the potential energy</a:t>
          </a:r>
        </a:p>
      </dsp:txBody>
      <dsp:txXfrm rot="-5400000">
        <a:off x="2996220" y="1035922"/>
        <a:ext cx="5292635" cy="628125"/>
      </dsp:txXfrm>
    </dsp:sp>
    <dsp:sp modelId="{B748DF5C-001B-4F82-9B58-44AEE6D625F4}">
      <dsp:nvSpPr>
        <dsp:cNvPr id="0" name=""/>
        <dsp:cNvSpPr/>
      </dsp:nvSpPr>
      <dsp:spPr>
        <a:xfrm>
          <a:off x="0" y="914930"/>
          <a:ext cx="2996220" cy="8701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Potential energy function:</a:t>
          </a:r>
        </a:p>
      </dsp:txBody>
      <dsp:txXfrm>
        <a:off x="42475" y="957405"/>
        <a:ext cx="2911270" cy="785156"/>
      </dsp:txXfrm>
    </dsp:sp>
    <dsp:sp modelId="{152E7E9E-4A38-43C1-A946-1879183FCBF3}">
      <dsp:nvSpPr>
        <dsp:cNvPr id="0" name=""/>
        <dsp:cNvSpPr/>
      </dsp:nvSpPr>
      <dsp:spPr>
        <a:xfrm rot="5400000">
          <a:off x="5311485" y="-399711"/>
          <a:ext cx="696085" cy="53266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 </a:t>
          </a:r>
          <a:r>
            <a:rPr lang="en-US" sz="1200" i="1" kern="1200" dirty="0"/>
            <a:t>nonconservative force</a:t>
          </a:r>
          <a:r>
            <a:rPr lang="en-US" sz="1200" kern="1200" dirty="0"/>
            <a:t>, or a </a:t>
          </a:r>
          <a:r>
            <a:rPr lang="en-US" sz="1200" i="1" kern="1200" dirty="0"/>
            <a:t>dissipative</a:t>
          </a:r>
          <a:r>
            <a:rPr lang="en-US" sz="1200" kern="1200" dirty="0"/>
            <a:t> </a:t>
          </a:r>
          <a:r>
            <a:rPr lang="en-US" sz="1200" i="1" kern="1200" dirty="0"/>
            <a:t>force.</a:t>
          </a:r>
          <a:endParaRPr lang="en-US" sz="1200" kern="1200" dirty="0"/>
        </a:p>
      </dsp:txBody>
      <dsp:txXfrm rot="-5400000">
        <a:off x="2996220" y="1949534"/>
        <a:ext cx="5292635" cy="628125"/>
      </dsp:txXfrm>
    </dsp:sp>
    <dsp:sp modelId="{E6C61B68-FE20-4615-BECF-2D764D782C12}">
      <dsp:nvSpPr>
        <dsp:cNvPr id="0" name=""/>
        <dsp:cNvSpPr/>
      </dsp:nvSpPr>
      <dsp:spPr>
        <a:xfrm>
          <a:off x="0" y="1828542"/>
          <a:ext cx="2996220" cy="8701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 force (such as friction) that is not conservative is called</a:t>
          </a:r>
        </a:p>
      </dsp:txBody>
      <dsp:txXfrm>
        <a:off x="42475" y="1871017"/>
        <a:ext cx="2911270" cy="7851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2246A-6B50-469A-BE6D-0C72A6A1083B}">
      <dsp:nvSpPr>
        <dsp:cNvPr id="0" name=""/>
        <dsp:cNvSpPr/>
      </dsp:nvSpPr>
      <dsp:spPr>
        <a:xfrm rot="5400000">
          <a:off x="4515142" y="-1736718"/>
          <a:ext cx="990945" cy="4715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i="1" kern="1200" dirty="0"/>
            <a:t>gravitational</a:t>
          </a:r>
          <a:r>
            <a:rPr lang="en-US" sz="2800" kern="1200" dirty="0"/>
            <a:t> </a:t>
          </a:r>
          <a:r>
            <a:rPr lang="en-US" sz="2800" i="1" kern="1200" dirty="0"/>
            <a:t>potential energy</a:t>
          </a:r>
          <a:r>
            <a:rPr lang="en-US" sz="2800" kern="1200" dirty="0"/>
            <a:t>.</a:t>
          </a:r>
        </a:p>
      </dsp:txBody>
      <dsp:txXfrm rot="-5400000">
        <a:off x="2652679" y="174119"/>
        <a:ext cx="4667498" cy="894197"/>
      </dsp:txXfrm>
    </dsp:sp>
    <dsp:sp modelId="{66724155-5513-4072-BA4B-97BB45C4E9AB}">
      <dsp:nvSpPr>
        <dsp:cNvPr id="0" name=""/>
        <dsp:cNvSpPr/>
      </dsp:nvSpPr>
      <dsp:spPr>
        <a:xfrm>
          <a:off x="0" y="1876"/>
          <a:ext cx="2652678" cy="123868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Energy associated with position inside gravitational field is called</a:t>
          </a:r>
        </a:p>
      </dsp:txBody>
      <dsp:txXfrm>
        <a:off x="60467" y="62343"/>
        <a:ext cx="2531744" cy="1117747"/>
      </dsp:txXfrm>
    </dsp:sp>
    <dsp:sp modelId="{A730067E-4A22-4B97-962D-0AD396A3C050}">
      <dsp:nvSpPr>
        <dsp:cNvPr id="0" name=""/>
        <dsp:cNvSpPr/>
      </dsp:nvSpPr>
      <dsp:spPr>
        <a:xfrm rot="5400000">
          <a:off x="4515142" y="-436103"/>
          <a:ext cx="990945" cy="4715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r>
                <m:rPr>
                  <m:sty m:val="p"/>
                </m:rPr>
                <a:rPr lang="en-US" sz="2800" kern="1200" smtClean="0">
                  <a:latin typeface="Cambria Math" panose="02040503050406030204" pitchFamily="18" charset="0"/>
                </a:rPr>
                <m:t>W</m:t>
              </m:r>
              <m:r>
                <a:rPr lang="en-US" sz="2800" i="1" kern="1200" baseline="-25000">
                  <a:latin typeface="Cambria Math" panose="02040503050406030204" pitchFamily="18" charset="0"/>
                </a:rPr>
                <m:t>𝑔</m:t>
              </m:r>
              <m:r>
                <a:rPr lang="en-US" sz="2800" i="1" kern="1200">
                  <a:latin typeface="Cambria Math" panose="02040503050406030204" pitchFamily="18" charset="0"/>
                </a:rPr>
                <m:t>=</m:t>
              </m:r>
              <m:d>
                <m:dPr>
                  <m:ctrlPr>
                    <a:rPr lang="en-US" sz="2800" i="1" kern="1200">
                      <a:latin typeface="Cambria Math" panose="02040503050406030204" pitchFamily="18" charset="0"/>
                    </a:rPr>
                  </m:ctrlPr>
                </m:dPr>
                <m:e>
                  <m:r>
                    <a:rPr lang="en-US" sz="2800" i="1" kern="1200">
                      <a:latin typeface="Cambria Math" panose="02040503050406030204" pitchFamily="18" charset="0"/>
                    </a:rPr>
                    <m:t>𝑚𝑔</m:t>
                  </m:r>
                </m:e>
              </m:d>
              <m:d>
                <m:dPr>
                  <m:ctrlPr>
                    <a:rPr lang="en-US" sz="2800" i="1" kern="1200">
                      <a:latin typeface="Cambria Math" panose="02040503050406030204" pitchFamily="18" charset="0"/>
                    </a:rPr>
                  </m:ctrlPr>
                </m:dPr>
                <m:e>
                  <m:sSub>
                    <m:sSubPr>
                      <m:ctrlPr>
                        <a:rPr lang="en-US" sz="2800" i="1" kern="120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sz="2800" i="1" kern="1200">
                          <a:latin typeface="Cambria Math" panose="02040503050406030204" pitchFamily="18" charset="0"/>
                        </a:rPr>
                        <m:t>𝑦</m:t>
                      </m:r>
                    </m:e>
                    <m:sub>
                      <m:r>
                        <a:rPr lang="en-US" sz="2800" i="1" kern="120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n-US" sz="2800" i="1" kern="1200">
                      <a:latin typeface="Cambria Math" panose="02040503050406030204" pitchFamily="18" charset="0"/>
                    </a:rPr>
                    <m:t>−</m:t>
                  </m:r>
                  <m:sSub>
                    <m:sSubPr>
                      <m:ctrlPr>
                        <a:rPr lang="en-US" sz="2800" i="1" kern="120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sz="2800" i="1" kern="1200">
                          <a:latin typeface="Cambria Math" panose="02040503050406030204" pitchFamily="18" charset="0"/>
                        </a:rPr>
                        <m:t>𝑦</m:t>
                      </m:r>
                    </m:e>
                    <m:sub>
                      <m:r>
                        <a:rPr lang="en-US" sz="2800" i="1" kern="120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</m:e>
              </m:d>
              <m:r>
                <a:rPr lang="en-US" sz="2800" i="1" kern="1200">
                  <a:latin typeface="Cambria Math" panose="02040503050406030204" pitchFamily="18" charset="0"/>
                </a:rPr>
                <m:t>=</m:t>
              </m:r>
              <m:r>
                <a:rPr lang="en-US" sz="2800" i="1" kern="1200">
                  <a:latin typeface="Cambria Math" panose="02040503050406030204" pitchFamily="18" charset="0"/>
                </a:rPr>
                <m:t>𝑚𝑔</m:t>
              </m:r>
              <m:sSub>
                <m:sSubPr>
                  <m:ctrlPr>
                    <a:rPr lang="en-US" sz="28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800" i="1" kern="1200">
                      <a:latin typeface="Cambria Math" panose="02040503050406030204" pitchFamily="18" charset="0"/>
                    </a:rPr>
                    <m:t>𝑦</m:t>
                  </m:r>
                </m:e>
                <m:sub>
                  <m:r>
                    <a:rPr lang="en-US" sz="28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n-US" sz="2800" i="1" kern="1200">
                  <a:latin typeface="Cambria Math" panose="02040503050406030204" pitchFamily="18" charset="0"/>
                </a:rPr>
                <m:t>−</m:t>
              </m:r>
              <m:r>
                <a:rPr lang="en-US" sz="2800" i="1" kern="1200">
                  <a:latin typeface="Cambria Math" panose="02040503050406030204" pitchFamily="18" charset="0"/>
                </a:rPr>
                <m:t>𝑚𝑔</m:t>
              </m:r>
              <m:sSub>
                <m:sSubPr>
                  <m:ctrlPr>
                    <a:rPr lang="en-US" sz="28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800" i="1" kern="1200">
                      <a:latin typeface="Cambria Math" panose="02040503050406030204" pitchFamily="18" charset="0"/>
                    </a:rPr>
                    <m:t>𝑦</m:t>
                  </m:r>
                </m:e>
                <m:sub>
                  <m:r>
                    <a:rPr lang="en-US" sz="2800" i="1" kern="1200">
                      <a:latin typeface="Cambria Math" panose="02040503050406030204" pitchFamily="18" charset="0"/>
                    </a:rPr>
                    <m:t>2</m:t>
                  </m:r>
                </m:sub>
              </m:sSub>
            </m:oMath>
          </a14:m>
          <a:endParaRPr lang="en-US" sz="2800" kern="1200"/>
        </a:p>
      </dsp:txBody>
      <dsp:txXfrm rot="-5400000">
        <a:off x="2652679" y="1474734"/>
        <a:ext cx="4667498" cy="894197"/>
      </dsp:txXfrm>
    </dsp:sp>
    <dsp:sp modelId="{87B06B2B-9762-44E3-BF2C-24FF7D923B9F}">
      <dsp:nvSpPr>
        <dsp:cNvPr id="0" name=""/>
        <dsp:cNvSpPr/>
      </dsp:nvSpPr>
      <dsp:spPr>
        <a:xfrm>
          <a:off x="0" y="1302492"/>
          <a:ext cx="2652678" cy="123868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Work done by gravitational force as the mass </a:t>
          </a:r>
          <a:r>
            <a:rPr lang="en-US" sz="1800" i="1" kern="1200" dirty="0"/>
            <a:t>m</a:t>
          </a:r>
          <a:r>
            <a:rPr lang="en-US" sz="1800" kern="1200" dirty="0"/>
            <a:t> is lowered from </a:t>
          </a:r>
          <a:r>
            <a:rPr lang="en-US" sz="1800" i="1" kern="1200" dirty="0"/>
            <a:t>y</a:t>
          </a:r>
          <a:r>
            <a:rPr lang="en-US" sz="1800" kern="1200" baseline="-25000" dirty="0"/>
            <a:t>2</a:t>
          </a:r>
          <a:r>
            <a:rPr lang="en-US" sz="1800" kern="1200" dirty="0"/>
            <a:t> to </a:t>
          </a:r>
          <a:r>
            <a:rPr lang="en-US" sz="1800" i="1" kern="1200" dirty="0"/>
            <a:t>y</a:t>
          </a:r>
          <a:r>
            <a:rPr lang="en-US" sz="1800" kern="1200" baseline="-25000" dirty="0"/>
            <a:t>1</a:t>
          </a:r>
          <a:r>
            <a:rPr lang="en-US" sz="1800" kern="1200" dirty="0"/>
            <a:t>:</a:t>
          </a:r>
        </a:p>
      </dsp:txBody>
      <dsp:txXfrm>
        <a:off x="60467" y="1362959"/>
        <a:ext cx="2531744" cy="1117747"/>
      </dsp:txXfrm>
    </dsp:sp>
    <dsp:sp modelId="{4B912FC6-1AB0-4CC1-B1F4-65EE7E13F818}">
      <dsp:nvSpPr>
        <dsp:cNvPr id="0" name=""/>
        <dsp:cNvSpPr/>
      </dsp:nvSpPr>
      <dsp:spPr>
        <a:xfrm rot="5400000">
          <a:off x="4515142" y="864512"/>
          <a:ext cx="990945" cy="47158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28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28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2800" i="1" kern="1200">
                      <a:latin typeface="Cambria Math" panose="02040503050406030204" pitchFamily="18" charset="0"/>
                    </a:rPr>
                    <m:t>𝑔</m:t>
                  </m:r>
                  <m:r>
                    <a:rPr lang="en-US" sz="2800" i="1" kern="1200">
                      <a:latin typeface="Cambria Math" panose="02040503050406030204" pitchFamily="18" charset="0"/>
                    </a:rPr>
                    <m:t> </m:t>
                  </m:r>
                </m:sub>
              </m:sSub>
              <m:r>
                <a:rPr lang="en-US" sz="2800" i="1" kern="1200">
                  <a:latin typeface="Cambria Math" panose="02040503050406030204" pitchFamily="18" charset="0"/>
                </a:rPr>
                <m:t>=</m:t>
              </m:r>
              <m:r>
                <a:rPr lang="en-US" sz="2800" i="1" kern="1200">
                  <a:latin typeface="Cambria Math" panose="02040503050406030204" pitchFamily="18" charset="0"/>
                </a:rPr>
                <m:t>𝑚𝑔𝑦</m:t>
              </m:r>
            </m:oMath>
          </a14:m>
          <a:endParaRPr lang="en-US" sz="2800" kern="1200" dirty="0"/>
        </a:p>
      </dsp:txBody>
      <dsp:txXfrm rot="-5400000">
        <a:off x="2652679" y="2775349"/>
        <a:ext cx="4667498" cy="894197"/>
      </dsp:txXfrm>
    </dsp:sp>
    <dsp:sp modelId="{DCE1CB3A-41C5-4A65-B140-FC5D464D6938}">
      <dsp:nvSpPr>
        <dsp:cNvPr id="0" name=""/>
        <dsp:cNvSpPr/>
      </dsp:nvSpPr>
      <dsp:spPr>
        <a:xfrm>
          <a:off x="0" y="2603107"/>
          <a:ext cx="2652678" cy="123868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Compared to the definition of potential energy, it follows that </a:t>
          </a:r>
        </a:p>
      </dsp:txBody>
      <dsp:txXfrm>
        <a:off x="60467" y="2663574"/>
        <a:ext cx="2531744" cy="1117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250F9F-419B-469B-B6C9-59C8C09EEB02}">
      <dsp:nvSpPr>
        <dsp:cNvPr id="0" name=""/>
        <dsp:cNvSpPr/>
      </dsp:nvSpPr>
      <dsp:spPr>
        <a:xfrm rot="5400000">
          <a:off x="3471622" y="-1304964"/>
          <a:ext cx="837972" cy="366174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SI units of gravitational potential energy are joules (see the definition)</a:t>
          </a:r>
        </a:p>
      </dsp:txBody>
      <dsp:txXfrm rot="-5400000">
        <a:off x="2059734" y="147830"/>
        <a:ext cx="3620843" cy="756160"/>
      </dsp:txXfrm>
    </dsp:sp>
    <dsp:sp modelId="{E45328EC-150D-4F4F-87FA-D9F5A3E0DA31}">
      <dsp:nvSpPr>
        <dsp:cNvPr id="0" name=""/>
        <dsp:cNvSpPr/>
      </dsp:nvSpPr>
      <dsp:spPr>
        <a:xfrm>
          <a:off x="0" y="2177"/>
          <a:ext cx="2059734" cy="1047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Gravitational potential energy is a scalar.</a:t>
          </a:r>
        </a:p>
      </dsp:txBody>
      <dsp:txXfrm>
        <a:off x="51133" y="53310"/>
        <a:ext cx="1957468" cy="945199"/>
      </dsp:txXfrm>
    </dsp:sp>
    <dsp:sp modelId="{1B29E1A5-1371-4415-BF35-1DE2DAB055B2}">
      <dsp:nvSpPr>
        <dsp:cNvPr id="0" name=""/>
        <dsp:cNvSpPr/>
      </dsp:nvSpPr>
      <dsp:spPr>
        <a:xfrm rot="5400000">
          <a:off x="3471622" y="-205125"/>
          <a:ext cx="837972" cy="366174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Zero level of gravitational potential energy is arbitrary since only </a:t>
          </a:r>
          <a:r>
            <a:rPr lang="en-US" sz="1500" i="1" kern="1200" dirty="0"/>
            <a:t>the change </a:t>
          </a:r>
          <a:r>
            <a:rPr lang="en-US" sz="1500" kern="1200" dirty="0"/>
            <a:t>in potential energy has physical meaning.</a:t>
          </a:r>
        </a:p>
      </dsp:txBody>
      <dsp:txXfrm rot="-5400000">
        <a:off x="2059734" y="1247669"/>
        <a:ext cx="3620843" cy="756160"/>
      </dsp:txXfrm>
    </dsp:sp>
    <dsp:sp modelId="{0EE44649-E598-47DE-870A-46FD081BA68D}">
      <dsp:nvSpPr>
        <dsp:cNvPr id="0" name=""/>
        <dsp:cNvSpPr/>
      </dsp:nvSpPr>
      <dsp:spPr>
        <a:xfrm>
          <a:off x="0" y="1102016"/>
          <a:ext cx="2059734" cy="1047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Gravitational potential energy is shared between a body and the Earth.</a:t>
          </a:r>
        </a:p>
      </dsp:txBody>
      <dsp:txXfrm>
        <a:off x="51133" y="1153149"/>
        <a:ext cx="1957468" cy="945199"/>
      </dsp:txXfrm>
    </dsp:sp>
    <dsp:sp modelId="{9653170D-A216-4618-9E56-2C0229F117BD}">
      <dsp:nvSpPr>
        <dsp:cNvPr id="0" name=""/>
        <dsp:cNvSpPr/>
      </dsp:nvSpPr>
      <dsp:spPr>
        <a:xfrm rot="5400000">
          <a:off x="3471622" y="894713"/>
          <a:ext cx="837972" cy="366174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We can use the same expression for gravitational potential energy whether the body’s path is curved or straight.</a:t>
          </a:r>
        </a:p>
      </dsp:txBody>
      <dsp:txXfrm rot="-5400000">
        <a:off x="2059734" y="2347507"/>
        <a:ext cx="3620843" cy="756160"/>
      </dsp:txXfrm>
    </dsp:sp>
    <dsp:sp modelId="{B8CD8451-FF76-4552-A7A9-34AD63B439D7}">
      <dsp:nvSpPr>
        <dsp:cNvPr id="0" name=""/>
        <dsp:cNvSpPr/>
      </dsp:nvSpPr>
      <dsp:spPr>
        <a:xfrm>
          <a:off x="0" y="2201855"/>
          <a:ext cx="2059734" cy="1047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Could be positive, negative, or zero.</a:t>
          </a:r>
        </a:p>
      </dsp:txBody>
      <dsp:txXfrm>
        <a:off x="51133" y="2252988"/>
        <a:ext cx="1957468" cy="945199"/>
      </dsp:txXfrm>
    </dsp:sp>
    <dsp:sp modelId="{409D5A0A-1602-4AD1-B7FB-57E90496CDAA}">
      <dsp:nvSpPr>
        <dsp:cNvPr id="0" name=""/>
        <dsp:cNvSpPr/>
      </dsp:nvSpPr>
      <dsp:spPr>
        <a:xfrm rot="5400000">
          <a:off x="3471622" y="1994552"/>
          <a:ext cx="837972" cy="366174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5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500" i="1" kern="1200">
                      <a:latin typeface="Cambria Math" panose="02040503050406030204" pitchFamily="18" charset="0"/>
                    </a:rPr>
                    <m:t>𝑊</m:t>
                  </m:r>
                </m:e>
                <m:sub>
                  <m:r>
                    <a:rPr lang="en-US" sz="1500" i="1" kern="1200">
                      <a:latin typeface="Cambria Math" panose="02040503050406030204" pitchFamily="18" charset="0"/>
                    </a:rPr>
                    <m:t>𝑔</m:t>
                  </m:r>
                </m:sub>
              </m:sSub>
              <m:r>
                <a:rPr lang="en-US" sz="1500" i="1" kern="1200">
                  <a:latin typeface="Cambria Math" panose="02040503050406030204" pitchFamily="18" charset="0"/>
                </a:rPr>
                <m:t>=</m:t>
              </m:r>
              <m:sSub>
                <m:sSubPr>
                  <m:ctrlPr>
                    <a:rPr lang="en-US" sz="15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5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15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n-US" sz="1500" i="1" kern="1200">
                  <a:latin typeface="Cambria Math" panose="02040503050406030204" pitchFamily="18" charset="0"/>
                </a:rPr>
                <m:t>−</m:t>
              </m:r>
              <m:sSub>
                <m:sSubPr>
                  <m:ctrlPr>
                    <a:rPr lang="en-US" sz="15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500" i="1" kern="1200">
                      <a:latin typeface="Cambria Math" panose="02040503050406030204" pitchFamily="18" charset="0"/>
                    </a:rPr>
                    <m:t>𝑈</m:t>
                  </m:r>
                </m:e>
                <m:sub>
                  <m:r>
                    <a:rPr lang="en-US" sz="1500" i="1" kern="1200">
                      <a:latin typeface="Cambria Math" panose="02040503050406030204" pitchFamily="18" charset="0"/>
                    </a:rPr>
                    <m:t>2</m:t>
                  </m:r>
                </m:sub>
              </m:sSub>
            </m:oMath>
          </a14:m>
          <a:endParaRPr lang="en-US" sz="1500" kern="1200" dirty="0"/>
        </a:p>
      </dsp:txBody>
      <dsp:txXfrm rot="-5400000">
        <a:off x="2059734" y="3447346"/>
        <a:ext cx="3620843" cy="756160"/>
      </dsp:txXfrm>
    </dsp:sp>
    <dsp:sp modelId="{80340990-C43D-4854-A3A4-A25EE17D9A23}">
      <dsp:nvSpPr>
        <dsp:cNvPr id="0" name=""/>
        <dsp:cNvSpPr/>
      </dsp:nvSpPr>
      <dsp:spPr>
        <a:xfrm>
          <a:off x="0" y="3301694"/>
          <a:ext cx="2059734" cy="1047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500" kern="1200" dirty="0"/>
            <a:t>Work done by gravitational force can be expressed as:</a:t>
          </a:r>
        </a:p>
      </dsp:txBody>
      <dsp:txXfrm>
        <a:off x="51133" y="3352827"/>
        <a:ext cx="1957468" cy="9451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2BDF0F-EF49-4ACB-B5D7-7FA86DF9BBAC}">
      <dsp:nvSpPr>
        <dsp:cNvPr id="0" name=""/>
        <dsp:cNvSpPr/>
      </dsp:nvSpPr>
      <dsp:spPr>
        <a:xfrm>
          <a:off x="3037" y="747776"/>
          <a:ext cx="1614078" cy="600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 </a:t>
          </a:r>
          <a:r>
            <a:rPr lang="en-US" sz="1200" b="1" kern="1200"/>
            <a:t>system</a:t>
          </a:r>
          <a:r>
            <a:rPr lang="en-US" sz="1200" kern="1200"/>
            <a:t> is a portion of the universe</a:t>
          </a:r>
        </a:p>
      </dsp:txBody>
      <dsp:txXfrm>
        <a:off x="3037" y="747776"/>
        <a:ext cx="1614078" cy="600509"/>
      </dsp:txXfrm>
    </dsp:sp>
    <dsp:sp modelId="{FB0C45B4-F62F-4BDC-8A53-4F0EFE978B7D}">
      <dsp:nvSpPr>
        <dsp:cNvPr id="0" name=""/>
        <dsp:cNvSpPr/>
      </dsp:nvSpPr>
      <dsp:spPr>
        <a:xfrm>
          <a:off x="3037" y="1348286"/>
          <a:ext cx="1614078" cy="163773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 that has been chosen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 for studying the changes that take place within it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 in response to varying conditions.</a:t>
          </a:r>
        </a:p>
      </dsp:txBody>
      <dsp:txXfrm>
        <a:off x="3037" y="1348286"/>
        <a:ext cx="1614078" cy="1637735"/>
      </dsp:txXfrm>
    </dsp:sp>
    <dsp:sp modelId="{EEBB0B74-BD51-4B3A-B82C-78B9C771D885}">
      <dsp:nvSpPr>
        <dsp:cNvPr id="0" name=""/>
        <dsp:cNvSpPr/>
      </dsp:nvSpPr>
      <dsp:spPr>
        <a:xfrm>
          <a:off x="1843087" y="747776"/>
          <a:ext cx="1614078" cy="60050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 A </a:t>
          </a:r>
          <a:r>
            <a:rPr lang="en-US" sz="1200" b="1" kern="1200"/>
            <a:t>system</a:t>
          </a:r>
          <a:r>
            <a:rPr lang="en-US" sz="1200" kern="1200"/>
            <a:t> may be complex, </a:t>
          </a:r>
        </a:p>
      </dsp:txBody>
      <dsp:txXfrm>
        <a:off x="1843087" y="747776"/>
        <a:ext cx="1614078" cy="600509"/>
      </dsp:txXfrm>
    </dsp:sp>
    <dsp:sp modelId="{70DAEFAB-547F-4162-8E25-47566977E1EF}">
      <dsp:nvSpPr>
        <dsp:cNvPr id="0" name=""/>
        <dsp:cNvSpPr/>
      </dsp:nvSpPr>
      <dsp:spPr>
        <a:xfrm>
          <a:off x="1843087" y="1348286"/>
          <a:ext cx="1614078" cy="163773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such as a planet,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 or relatively simple,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 as the liquid within a glass.</a:t>
          </a:r>
        </a:p>
      </dsp:txBody>
      <dsp:txXfrm>
        <a:off x="1843087" y="1348286"/>
        <a:ext cx="1614078" cy="1637735"/>
      </dsp:txXfrm>
    </dsp:sp>
    <dsp:sp modelId="{C404FE3B-8A7C-4915-A7FA-3FCEE7F39F06}">
      <dsp:nvSpPr>
        <dsp:cNvPr id="0" name=""/>
        <dsp:cNvSpPr/>
      </dsp:nvSpPr>
      <dsp:spPr>
        <a:xfrm>
          <a:off x="3683136" y="747776"/>
          <a:ext cx="1614078" cy="6005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 region in space</a:t>
          </a:r>
        </a:p>
      </dsp:txBody>
      <dsp:txXfrm>
        <a:off x="3683136" y="747776"/>
        <a:ext cx="1614078" cy="600509"/>
      </dsp:txXfrm>
    </dsp:sp>
    <dsp:sp modelId="{FB56DE6A-2BD6-4B8A-8885-B1D75BE52E07}">
      <dsp:nvSpPr>
        <dsp:cNvPr id="0" name=""/>
        <dsp:cNvSpPr/>
      </dsp:nvSpPr>
      <dsp:spPr>
        <a:xfrm>
          <a:off x="3683136" y="1348286"/>
          <a:ext cx="1614078" cy="163773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 body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 collection of bodies</a:t>
          </a:r>
        </a:p>
      </dsp:txBody>
      <dsp:txXfrm>
        <a:off x="3683136" y="1348286"/>
        <a:ext cx="1614078" cy="1637735"/>
      </dsp:txXfrm>
    </dsp:sp>
    <dsp:sp modelId="{ED54932D-F21E-424B-9B0C-5B087B5C7290}">
      <dsp:nvSpPr>
        <dsp:cNvPr id="0" name=""/>
        <dsp:cNvSpPr/>
      </dsp:nvSpPr>
      <dsp:spPr>
        <a:xfrm>
          <a:off x="5523185" y="747776"/>
          <a:ext cx="1614078" cy="60050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Has a boundary that clearly separates</a:t>
          </a:r>
        </a:p>
      </dsp:txBody>
      <dsp:txXfrm>
        <a:off x="5523185" y="747776"/>
        <a:ext cx="1614078" cy="600509"/>
      </dsp:txXfrm>
    </dsp:sp>
    <dsp:sp modelId="{19F9FF8A-1BEE-47D4-96CF-078DCFD3CD04}">
      <dsp:nvSpPr>
        <dsp:cNvPr id="0" name=""/>
        <dsp:cNvSpPr/>
      </dsp:nvSpPr>
      <dsp:spPr>
        <a:xfrm>
          <a:off x="5523185" y="1348286"/>
          <a:ext cx="1614078" cy="163773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the system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and its surroundings.</a:t>
          </a:r>
        </a:p>
      </dsp:txBody>
      <dsp:txXfrm>
        <a:off x="5523185" y="1348286"/>
        <a:ext cx="1614078" cy="1637735"/>
      </dsp:txXfrm>
    </dsp:sp>
    <dsp:sp modelId="{49B285DA-99D2-400F-856C-3A0C44652BF7}">
      <dsp:nvSpPr>
        <dsp:cNvPr id="0" name=""/>
        <dsp:cNvSpPr/>
      </dsp:nvSpPr>
      <dsp:spPr>
        <a:xfrm>
          <a:off x="7363234" y="747776"/>
          <a:ext cx="1614078" cy="60050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May exchange energy with its surroundings through:</a:t>
          </a:r>
        </a:p>
      </dsp:txBody>
      <dsp:txXfrm>
        <a:off x="7363234" y="747776"/>
        <a:ext cx="1614078" cy="600509"/>
      </dsp:txXfrm>
    </dsp:sp>
    <dsp:sp modelId="{83C1C391-5FE3-4DA2-8377-70ACE3CA64F5}">
      <dsp:nvSpPr>
        <dsp:cNvPr id="0" name=""/>
        <dsp:cNvSpPr/>
      </dsp:nvSpPr>
      <dsp:spPr>
        <a:xfrm>
          <a:off x="7363234" y="1348286"/>
          <a:ext cx="1614078" cy="1637735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Work done on the system by its surroundings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Heat transfer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Radiant energy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Electrical energy flow (current)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Mass transfer</a:t>
          </a:r>
        </a:p>
      </dsp:txBody>
      <dsp:txXfrm>
        <a:off x="7363234" y="1348286"/>
        <a:ext cx="1614078" cy="1637735"/>
      </dsp:txXfrm>
    </dsp:sp>
    <dsp:sp modelId="{15746766-9772-49FD-8C67-1240A39D4C0B}">
      <dsp:nvSpPr>
        <dsp:cNvPr id="0" name=""/>
        <dsp:cNvSpPr/>
      </dsp:nvSpPr>
      <dsp:spPr>
        <a:xfrm>
          <a:off x="9203283" y="747776"/>
          <a:ext cx="1614078" cy="600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An </a:t>
          </a:r>
          <a:r>
            <a:rPr lang="en-US" sz="1200" i="1" kern="1200"/>
            <a:t>isolated </a:t>
          </a:r>
          <a:r>
            <a:rPr lang="en-US" sz="1200" kern="1200"/>
            <a:t>system is the one that</a:t>
          </a:r>
        </a:p>
      </dsp:txBody>
      <dsp:txXfrm>
        <a:off x="9203283" y="747776"/>
        <a:ext cx="1614078" cy="600509"/>
      </dsp:txXfrm>
    </dsp:sp>
    <dsp:sp modelId="{9DAD770D-3DEF-4856-8A18-22C4C6844016}">
      <dsp:nvSpPr>
        <dsp:cNvPr id="0" name=""/>
        <dsp:cNvSpPr/>
      </dsp:nvSpPr>
      <dsp:spPr>
        <a:xfrm>
          <a:off x="9203283" y="1348286"/>
          <a:ext cx="1614078" cy="163773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does NOT exchange energy with its environment.</a:t>
          </a:r>
        </a:p>
      </dsp:txBody>
      <dsp:txXfrm>
        <a:off x="9203283" y="1348286"/>
        <a:ext cx="1614078" cy="16377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F669A-1537-49C6-9976-33A51D85DB85}">
      <dsp:nvSpPr>
        <dsp:cNvPr id="0" name=""/>
        <dsp:cNvSpPr/>
      </dsp:nvSpPr>
      <dsp:spPr>
        <a:xfrm>
          <a:off x="4610" y="181091"/>
          <a:ext cx="3297634" cy="83545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Let’s remember the Work – Kinetic Energy theorem:</a:t>
          </a:r>
        </a:p>
      </dsp:txBody>
      <dsp:txXfrm>
        <a:off x="422336" y="181091"/>
        <a:ext cx="2462182" cy="835452"/>
      </dsp:txXfrm>
    </dsp:sp>
    <dsp:sp modelId="{146F7065-1D78-4F1F-B02E-7847A23EDB9A}">
      <dsp:nvSpPr>
        <dsp:cNvPr id="0" name=""/>
        <dsp:cNvSpPr/>
      </dsp:nvSpPr>
      <dsp:spPr>
        <a:xfrm>
          <a:off x="3030722" y="252104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i="1" kern="1200" smtClean="0"/>
                    </m:ctrlPr>
                  </m:sSubPr>
                  <m:e>
                    <m:r>
                      <a:rPr lang="en-US" sz="1200" i="1" kern="1200"/>
                      <m:t>𝑊</m:t>
                    </m:r>
                  </m:e>
                  <m:sub>
                    <m:r>
                      <a:rPr lang="en-US" sz="1200" i="1" kern="1200"/>
                      <m:t>𝑛𝑒𝑡</m:t>
                    </m:r>
                  </m:sub>
                </m:sSub>
                <m:r>
                  <a:rPr lang="en-US" sz="1200" i="1" kern="1200"/>
                  <m:t>=</m:t>
                </m:r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𝐾</m:t>
                    </m:r>
                  </m:e>
                  <m:sub>
                    <m:r>
                      <a:rPr lang="en-US" sz="1200" i="1" kern="1200"/>
                      <m:t>𝑓</m:t>
                    </m:r>
                  </m:sub>
                </m:sSub>
                <m:r>
                  <a:rPr lang="en-US" sz="1200" i="1" kern="1200"/>
                  <m:t>−</m:t>
                </m:r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𝐾</m:t>
                    </m:r>
                  </m:e>
                  <m:sub>
                    <m:r>
                      <a:rPr lang="en-US" sz="1200" i="1" kern="1200"/>
                      <m:t>𝑖</m:t>
                    </m:r>
                  </m:sub>
                </m:sSub>
              </m:oMath>
            </m:oMathPara>
          </a14:m>
          <a:endParaRPr lang="en-US" sz="1200" kern="1200" dirty="0"/>
        </a:p>
      </dsp:txBody>
      <dsp:txXfrm>
        <a:off x="3377435" y="252104"/>
        <a:ext cx="2043611" cy="693425"/>
      </dsp:txXfrm>
    </dsp:sp>
    <dsp:sp modelId="{B8BE4B41-D0FA-4D3D-8ED0-96CACB93811E}">
      <dsp:nvSpPr>
        <dsp:cNvPr id="0" name=""/>
        <dsp:cNvSpPr/>
      </dsp:nvSpPr>
      <dsp:spPr>
        <a:xfrm>
          <a:off x="4610" y="1133506"/>
          <a:ext cx="3297634" cy="835452"/>
        </a:xfrm>
        <a:prstGeom prst="chevron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Now let’s remember the definition of the potential energy:</a:t>
          </a:r>
        </a:p>
      </dsp:txBody>
      <dsp:txXfrm>
        <a:off x="422336" y="1133506"/>
        <a:ext cx="2462182" cy="835452"/>
      </dsp:txXfrm>
    </dsp:sp>
    <dsp:sp modelId="{509D9CFE-9206-4B45-9AB4-D8943F1FBAED}">
      <dsp:nvSpPr>
        <dsp:cNvPr id="0" name=""/>
        <dsp:cNvSpPr/>
      </dsp:nvSpPr>
      <dsp:spPr>
        <a:xfrm>
          <a:off x="3030722" y="1204519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1231959"/>
            <a:satOff val="-2136"/>
            <a:lumOff val="-21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231959"/>
              <a:satOff val="-2136"/>
              <a:lumOff val="-2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200" i="1" kern="1200" smtClean="0"/>
                  </m:ctrlPr>
                </m:sSubPr>
                <m:e>
                  <m:r>
                    <a:rPr lang="en-US" sz="1200" i="1" kern="1200"/>
                    <m:t>𝑊</m:t>
                  </m:r>
                </m:e>
                <m:sub>
                  <m:r>
                    <a:rPr lang="en-US" sz="1200" i="1" kern="1200"/>
                    <m:t>𝑐𝑜𝑛</m:t>
                  </m:r>
                </m:sub>
              </m:sSub>
              <m:r>
                <a:rPr lang="en-US" sz="1200" i="1" kern="1200"/>
                <m:t>=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𝑖</m:t>
                  </m:r>
                </m:sub>
              </m:sSub>
              <m:r>
                <a:rPr lang="en-US" sz="1200" i="1" kern="1200"/>
                <m:t>−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𝑓</m:t>
                  </m:r>
                </m:sub>
              </m:sSub>
            </m:oMath>
          </a14:m>
          <a:r>
            <a:rPr lang="en-US" sz="1200" kern="1200" dirty="0"/>
            <a:t> </a:t>
          </a:r>
        </a:p>
      </dsp:txBody>
      <dsp:txXfrm>
        <a:off x="3377435" y="1204519"/>
        <a:ext cx="2043611" cy="693425"/>
      </dsp:txXfrm>
    </dsp:sp>
    <dsp:sp modelId="{F307CF7C-8ADA-4A0C-9947-16AE7CF83D1D}">
      <dsp:nvSpPr>
        <dsp:cNvPr id="0" name=""/>
        <dsp:cNvSpPr/>
      </dsp:nvSpPr>
      <dsp:spPr>
        <a:xfrm>
          <a:off x="4610" y="2085921"/>
          <a:ext cx="3297634" cy="835452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If the </a:t>
          </a:r>
          <a:r>
            <a:rPr lang="en-US" sz="1400" i="1" kern="1200"/>
            <a:t>only</a:t>
          </a:r>
          <a:r>
            <a:rPr lang="en-US" sz="1400" kern="1200"/>
            <a:t> work done on the body is done by a conservative force(s) </a:t>
          </a:r>
        </a:p>
      </dsp:txBody>
      <dsp:txXfrm>
        <a:off x="422336" y="2085921"/>
        <a:ext cx="2462182" cy="835452"/>
      </dsp:txXfrm>
    </dsp:sp>
    <dsp:sp modelId="{497A4157-1059-4A22-A032-C23315C28F53}">
      <dsp:nvSpPr>
        <dsp:cNvPr id="0" name=""/>
        <dsp:cNvSpPr/>
      </dsp:nvSpPr>
      <dsp:spPr>
        <a:xfrm>
          <a:off x="3030722" y="2156935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200" i="1" kern="1200" smtClean="0"/>
                    </m:ctrlPr>
                  </m:sSubPr>
                  <m:e>
                    <m:r>
                      <a:rPr lang="en-US" sz="1200" i="1" kern="1200"/>
                      <m:t>𝑊</m:t>
                    </m:r>
                  </m:e>
                  <m:sub>
                    <m:r>
                      <a:rPr lang="en-US" sz="1200" i="1" kern="1200"/>
                      <m:t>𝑛𝑒𝑡</m:t>
                    </m:r>
                  </m:sub>
                </m:sSub>
                <m:r>
                  <a:rPr lang="en-US" sz="1200" i="1" kern="1200"/>
                  <m:t>=</m:t>
                </m:r>
                <m:sSub>
                  <m:sSubPr>
                    <m:ctrlPr>
                      <a:rPr lang="en-US" sz="1200" i="1" kern="1200"/>
                    </m:ctrlPr>
                  </m:sSubPr>
                  <m:e>
                    <m:r>
                      <a:rPr lang="en-US" sz="1200" i="1" kern="1200"/>
                      <m:t>𝑊</m:t>
                    </m:r>
                  </m:e>
                  <m:sub>
                    <m:r>
                      <a:rPr lang="en-US" sz="1200" i="1" kern="1200"/>
                      <m:t>𝑐𝑜𝑛</m:t>
                    </m:r>
                  </m:sub>
                </m:sSub>
              </m:oMath>
            </m:oMathPara>
          </a14:m>
          <a:endParaRPr lang="en-US" sz="1200" kern="1200" dirty="0"/>
        </a:p>
      </dsp:txBody>
      <dsp:txXfrm>
        <a:off x="3377435" y="2156935"/>
        <a:ext cx="2043611" cy="693425"/>
      </dsp:txXfrm>
    </dsp:sp>
    <dsp:sp modelId="{12093549-9907-4EC0-82DA-1163C6410C33}">
      <dsp:nvSpPr>
        <dsp:cNvPr id="0" name=""/>
        <dsp:cNvSpPr/>
      </dsp:nvSpPr>
      <dsp:spPr>
        <a:xfrm>
          <a:off x="5525059" y="2156935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695877"/>
              <a:satOff val="-6408"/>
              <a:lumOff val="-64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200" i="1" kern="1200" smtClean="0"/>
                  </m:ctrlPr>
                </m:sSubPr>
                <m:e>
                  <m:r>
                    <a:rPr lang="en-US" sz="1200" i="1" kern="1200"/>
                    <m:t>𝐾</m:t>
                  </m:r>
                </m:e>
                <m:sub>
                  <m:r>
                    <a:rPr lang="en-US" sz="1200" i="1" kern="1200"/>
                    <m:t>𝑓</m:t>
                  </m:r>
                </m:sub>
              </m:sSub>
              <m:r>
                <a:rPr lang="en-US" sz="1200" i="1" kern="1200"/>
                <m:t>−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𝐾</m:t>
                  </m:r>
                </m:e>
                <m:sub>
                  <m:r>
                    <a:rPr lang="en-US" sz="1200" i="1" kern="1200"/>
                    <m:t>𝑖</m:t>
                  </m:r>
                </m:sub>
              </m:sSub>
              <m:r>
                <a:rPr lang="en-US" sz="1200" i="1" kern="1200"/>
                <m:t>=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𝑖</m:t>
                  </m:r>
                </m:sub>
              </m:sSub>
              <m:r>
                <a:rPr lang="en-US" sz="1200" i="1" kern="1200"/>
                <m:t>−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𝑓</m:t>
                  </m:r>
                </m:sub>
              </m:sSub>
            </m:oMath>
          </a14:m>
          <a:r>
            <a:rPr lang="en-US" sz="1200" kern="1200" dirty="0"/>
            <a:t> </a:t>
          </a:r>
        </a:p>
      </dsp:txBody>
      <dsp:txXfrm>
        <a:off x="5871772" y="2156935"/>
        <a:ext cx="2043611" cy="693425"/>
      </dsp:txXfrm>
    </dsp:sp>
    <dsp:sp modelId="{35A26A47-07A3-4466-B78B-9CB54D0134D9}">
      <dsp:nvSpPr>
        <dsp:cNvPr id="0" name=""/>
        <dsp:cNvSpPr/>
      </dsp:nvSpPr>
      <dsp:spPr>
        <a:xfrm>
          <a:off x="8019397" y="2156935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or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𝐾</m:t>
                  </m:r>
                </m:e>
                <m:sub>
                  <m:r>
                    <a:rPr lang="en-US" sz="1200" i="1" kern="1200"/>
                    <m:t>𝑓</m:t>
                  </m:r>
                </m:sub>
              </m:sSub>
              <m:r>
                <a:rPr lang="en-US" sz="1200" i="1" kern="1200"/>
                <m:t>+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𝑓</m:t>
                  </m:r>
                </m:sub>
              </m:sSub>
              <m:r>
                <a:rPr lang="en-US" sz="1200" i="1" kern="1200"/>
                <m:t>=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𝐾</m:t>
                  </m:r>
                </m:e>
                <m:sub>
                  <m:r>
                    <a:rPr lang="en-US" sz="1200" i="1" kern="1200"/>
                    <m:t>𝑖</m:t>
                  </m:r>
                </m:sub>
              </m:sSub>
              <m:r>
                <a:rPr lang="en-US" sz="1200" i="1" kern="1200"/>
                <m:t>+</m:t>
              </m:r>
              <m:sSub>
                <m:sSubPr>
                  <m:ctrlPr>
                    <a:rPr lang="en-US" sz="1200" i="1" kern="1200"/>
                  </m:ctrlPr>
                </m:sSubPr>
                <m:e>
                  <m:r>
                    <a:rPr lang="en-US" sz="1200" i="1" kern="1200"/>
                    <m:t>𝑈</m:t>
                  </m:r>
                </m:e>
                <m:sub>
                  <m:r>
                    <a:rPr lang="en-US" sz="1200" i="1" kern="1200"/>
                    <m:t>𝑖</m:t>
                  </m:r>
                </m:sub>
              </m:sSub>
            </m:oMath>
          </a14:m>
          <a:endParaRPr lang="en-US" sz="1200" kern="1200" dirty="0"/>
        </a:p>
      </dsp:txBody>
      <dsp:txXfrm>
        <a:off x="8366110" y="2156935"/>
        <a:ext cx="2043611" cy="693425"/>
      </dsp:txXfrm>
    </dsp:sp>
    <dsp:sp modelId="{6BE504EB-A6E5-490B-A5D6-A63D0B04DFFF}">
      <dsp:nvSpPr>
        <dsp:cNvPr id="0" name=""/>
        <dsp:cNvSpPr/>
      </dsp:nvSpPr>
      <dsp:spPr>
        <a:xfrm>
          <a:off x="4610" y="3038337"/>
          <a:ext cx="3297634" cy="835452"/>
        </a:xfrm>
        <a:prstGeom prst="chevron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Total mechanical energy of an isolated system is conserved</a:t>
          </a:r>
        </a:p>
      </dsp:txBody>
      <dsp:txXfrm>
        <a:off x="422336" y="3038337"/>
        <a:ext cx="2462182" cy="835452"/>
      </dsp:txXfrm>
    </dsp:sp>
    <dsp:sp modelId="{60BD47CE-1344-4F7E-9690-61ED1DFBCCB0}">
      <dsp:nvSpPr>
        <dsp:cNvPr id="0" name=""/>
        <dsp:cNvSpPr/>
      </dsp:nvSpPr>
      <dsp:spPr>
        <a:xfrm>
          <a:off x="3030722" y="3109350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6159796"/>
            <a:satOff val="-10680"/>
            <a:lumOff val="-107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159796"/>
              <a:satOff val="-10680"/>
              <a:lumOff val="-107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 if the only forces acting within  the system are conservative.</a:t>
          </a:r>
        </a:p>
      </dsp:txBody>
      <dsp:txXfrm>
        <a:off x="3377435" y="3109350"/>
        <a:ext cx="2043611" cy="693425"/>
      </dsp:txXfrm>
    </dsp:sp>
    <dsp:sp modelId="{276AC134-00EC-4732-9B3A-06E3ADA4CD74}">
      <dsp:nvSpPr>
        <dsp:cNvPr id="0" name=""/>
        <dsp:cNvSpPr/>
      </dsp:nvSpPr>
      <dsp:spPr>
        <a:xfrm>
          <a:off x="4610" y="3990752"/>
          <a:ext cx="3297634" cy="835452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400" i="1" kern="1200" smtClean="0"/>
                  </m:ctrlPr>
                </m:sSubPr>
                <m:e>
                  <m:r>
                    <a:rPr lang="en-US" sz="1400" i="1" kern="1200"/>
                    <m:t>𝐸</m:t>
                  </m:r>
                </m:e>
                <m:sub>
                  <m:r>
                    <a:rPr lang="en-US" sz="1400" i="1" kern="1200"/>
                    <m:t>𝑖</m:t>
                  </m:r>
                </m:sub>
              </m:sSub>
              <m:r>
                <a:rPr lang="en-US" sz="1400" i="1" kern="1200"/>
                <m:t>=</m:t>
              </m:r>
              <m:sSub>
                <m:sSubPr>
                  <m:ctrlPr>
                    <a:rPr lang="en-US" sz="1400" i="1" kern="1200"/>
                  </m:ctrlPr>
                </m:sSubPr>
                <m:e>
                  <m:r>
                    <a:rPr lang="en-US" sz="1400" i="1" kern="1200"/>
                    <m:t>𝐸</m:t>
                  </m:r>
                </m:e>
                <m:sub>
                  <m:r>
                    <a:rPr lang="en-US" sz="1400" i="1" kern="1200"/>
                    <m:t>𝑓</m:t>
                  </m:r>
                </m:sub>
              </m:sSub>
            </m:oMath>
          </a14:m>
          <a:r>
            <a:rPr lang="en-US" sz="1400" kern="1200" dirty="0"/>
            <a:t> </a:t>
          </a:r>
        </a:p>
      </dsp:txBody>
      <dsp:txXfrm>
        <a:off x="422336" y="3990752"/>
        <a:ext cx="2462182" cy="835452"/>
      </dsp:txXfrm>
    </dsp:sp>
    <dsp:sp modelId="{06A8484A-D6A5-4DBF-852B-91F35EDC17E5}">
      <dsp:nvSpPr>
        <dsp:cNvPr id="0" name=""/>
        <dsp:cNvSpPr/>
      </dsp:nvSpPr>
      <dsp:spPr>
        <a:xfrm>
          <a:off x="3030722" y="4061766"/>
          <a:ext cx="2737036" cy="693425"/>
        </a:xfrm>
        <a:prstGeom prst="chevron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where </a:t>
          </a:r>
          <a:r>
            <a:rPr lang="en-US" sz="1200" i="1" kern="1200" dirty="0"/>
            <a:t>E </a:t>
          </a:r>
          <a:r>
            <a:rPr lang="en-US" sz="1200" kern="1200" dirty="0"/>
            <a:t>is the </a:t>
          </a:r>
          <a:r>
            <a:rPr lang="en-US" sz="1200" b="1" kern="1200" dirty="0"/>
            <a:t>total mechanical energy of the system </a:t>
          </a:r>
          <a14:m xmlns:a14="http://schemas.microsoft.com/office/drawing/2010/main">
            <m:oMath xmlns:m="http://schemas.openxmlformats.org/officeDocument/2006/math">
              <m:r>
                <a:rPr lang="en-US" sz="1200" i="1" kern="1200"/>
                <m:t>𝐸</m:t>
              </m:r>
              <m:r>
                <a:rPr lang="en-US" sz="1200" i="1" kern="1200"/>
                <m:t>=</m:t>
              </m:r>
              <m:r>
                <a:rPr lang="en-US" sz="1200" i="1" kern="1200"/>
                <m:t>𝐾</m:t>
              </m:r>
              <m:r>
                <a:rPr lang="en-US" sz="1200" i="1" kern="1200"/>
                <m:t>+</m:t>
              </m:r>
              <m:r>
                <a:rPr lang="en-US" sz="1200" i="1" kern="1200"/>
                <m:t>𝑈</m:t>
              </m:r>
            </m:oMath>
          </a14:m>
          <a:endParaRPr lang="en-US" sz="1200" kern="1200" dirty="0"/>
        </a:p>
      </dsp:txBody>
      <dsp:txXfrm>
        <a:off x="3377435" y="4061766"/>
        <a:ext cx="2043611" cy="6934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05C3F8-600F-4044-A781-19587C25602A}">
      <dsp:nvSpPr>
        <dsp:cNvPr id="0" name=""/>
        <dsp:cNvSpPr/>
      </dsp:nvSpPr>
      <dsp:spPr>
        <a:xfrm>
          <a:off x="1408" y="791168"/>
          <a:ext cx="2177058" cy="8708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Work done by a non-conservative force</a:t>
          </a:r>
        </a:p>
      </dsp:txBody>
      <dsp:txXfrm>
        <a:off x="436820" y="791168"/>
        <a:ext cx="1306235" cy="870823"/>
      </dsp:txXfrm>
    </dsp:sp>
    <dsp:sp modelId="{889B9925-3A2C-4FA0-BC65-EFC5874D6B1B}">
      <dsp:nvSpPr>
        <dsp:cNvPr id="0" name=""/>
        <dsp:cNvSpPr/>
      </dsp:nvSpPr>
      <dsp:spPr>
        <a:xfrm>
          <a:off x="1895449" y="865188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cannot be described with the potential energy function.</a:t>
          </a:r>
        </a:p>
      </dsp:txBody>
      <dsp:txXfrm>
        <a:off x="2256841" y="865188"/>
        <a:ext cx="1084175" cy="722783"/>
      </dsp:txXfrm>
    </dsp:sp>
    <dsp:sp modelId="{2E8D2467-49F1-4233-B477-C61D8A589473}">
      <dsp:nvSpPr>
        <dsp:cNvPr id="0" name=""/>
        <dsp:cNvSpPr/>
      </dsp:nvSpPr>
      <dsp:spPr>
        <a:xfrm>
          <a:off x="1408" y="1783907"/>
          <a:ext cx="2177058" cy="8708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Applying the work-kinetic theorem</a:t>
          </a:r>
        </a:p>
      </dsp:txBody>
      <dsp:txXfrm>
        <a:off x="436820" y="1783907"/>
        <a:ext cx="1306235" cy="870823"/>
      </dsp:txXfrm>
    </dsp:sp>
    <dsp:sp modelId="{40EF5BC7-5B5B-416D-9F9C-8242E0CE8A54}">
      <dsp:nvSpPr>
        <dsp:cNvPr id="0" name=""/>
        <dsp:cNvSpPr/>
      </dsp:nvSpPr>
      <dsp:spPr>
        <a:xfrm>
          <a:off x="1895449" y="1857927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we can conclude that the non-conservative forces</a:t>
          </a:r>
        </a:p>
      </dsp:txBody>
      <dsp:txXfrm>
        <a:off x="2256841" y="1857927"/>
        <a:ext cx="1084175" cy="722783"/>
      </dsp:txXfrm>
    </dsp:sp>
    <dsp:sp modelId="{CCEBED8D-1DAF-48EF-8405-BB76AEA4990F}">
      <dsp:nvSpPr>
        <dsp:cNvPr id="0" name=""/>
        <dsp:cNvSpPr/>
      </dsp:nvSpPr>
      <dsp:spPr>
        <a:xfrm>
          <a:off x="3449433" y="1857927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do NOT conserve the total mechanical energy of the system E:</a:t>
          </a:r>
        </a:p>
      </dsp:txBody>
      <dsp:txXfrm>
        <a:off x="3810825" y="1857927"/>
        <a:ext cx="1084175" cy="722783"/>
      </dsp:txXfrm>
    </dsp:sp>
    <dsp:sp modelId="{858F1B4C-2872-4508-A576-E91D8821C0BE}">
      <dsp:nvSpPr>
        <dsp:cNvPr id="0" name=""/>
        <dsp:cNvSpPr/>
      </dsp:nvSpPr>
      <dsp:spPr>
        <a:xfrm>
          <a:off x="1408" y="2776645"/>
          <a:ext cx="2177058" cy="8708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500" i="1" kern="1200" smtClean="0"/>
                    </m:ctrlPr>
                  </m:sSubPr>
                  <m:e>
                    <m:r>
                      <a:rPr lang="en-US" sz="1500" i="1" kern="1200"/>
                      <m:t>𝑊</m:t>
                    </m:r>
                  </m:e>
                  <m:sub>
                    <m:r>
                      <a:rPr lang="en-US" sz="1500" i="1" kern="1200"/>
                      <m:t>𝑛𝑒𝑡</m:t>
                    </m:r>
                  </m:sub>
                </m:sSub>
                <m:r>
                  <a:rPr lang="en-US" sz="1500" i="1" kern="1200"/>
                  <m:t>=</m:t>
                </m:r>
                <m:sSub>
                  <m:sSubPr>
                    <m:ctrlPr>
                      <a:rPr lang="en-US" sz="1500" i="1" kern="1200"/>
                    </m:ctrlPr>
                  </m:sSubPr>
                  <m:e>
                    <m:r>
                      <a:rPr lang="en-US" sz="1500" i="1" kern="1200"/>
                      <m:t>𝐾</m:t>
                    </m:r>
                  </m:e>
                  <m:sub>
                    <m:r>
                      <a:rPr lang="en-US" sz="1500" i="1" kern="1200"/>
                      <m:t>𝑓</m:t>
                    </m:r>
                  </m:sub>
                </m:sSub>
                <m:r>
                  <a:rPr lang="en-US" sz="1500" i="1" kern="1200"/>
                  <m:t>−</m:t>
                </m:r>
                <m:sSub>
                  <m:sSubPr>
                    <m:ctrlPr>
                      <a:rPr lang="en-US" sz="1500" i="1" kern="1200"/>
                    </m:ctrlPr>
                  </m:sSubPr>
                  <m:e>
                    <m:r>
                      <a:rPr lang="en-US" sz="1500" i="1" kern="1200"/>
                      <m:t>𝐾</m:t>
                    </m:r>
                  </m:e>
                  <m:sub>
                    <m:r>
                      <a:rPr lang="en-US" sz="1500" i="1" kern="1200"/>
                      <m:t>𝑖</m:t>
                    </m:r>
                  </m:sub>
                </m:sSub>
              </m:oMath>
            </m:oMathPara>
          </a14:m>
          <a:endParaRPr lang="en-US" sz="1500" kern="1200" dirty="0"/>
        </a:p>
      </dsp:txBody>
      <dsp:txXfrm>
        <a:off x="436820" y="2776645"/>
        <a:ext cx="1306235" cy="870823"/>
      </dsp:txXfrm>
    </dsp:sp>
    <dsp:sp modelId="{A959B067-58E4-4C91-B0FA-6E14AABF0E7A}">
      <dsp:nvSpPr>
        <dsp:cNvPr id="0" name=""/>
        <dsp:cNvSpPr/>
      </dsp:nvSpPr>
      <dsp:spPr>
        <a:xfrm>
          <a:off x="1895449" y="2850665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n-US" sz="1100" i="1" kern="1200" smtClean="0"/>
                    </m:ctrlPr>
                  </m:sSubPr>
                  <m:e>
                    <m:r>
                      <a:rPr lang="en-US" sz="1100" i="1" kern="1200"/>
                      <m:t>𝑊</m:t>
                    </m:r>
                  </m:e>
                  <m:sub>
                    <m:r>
                      <a:rPr lang="en-US" sz="1100" b="0" i="1" kern="1200"/>
                      <m:t>𝑐𝑜𝑛</m:t>
                    </m:r>
                  </m:sub>
                </m:sSub>
                <m:r>
                  <a:rPr lang="en-US" sz="1100" b="0" i="1" kern="1200"/>
                  <m:t>+</m:t>
                </m:r>
                <m:sSub>
                  <m:sSubPr>
                    <m:ctrlPr>
                      <a:rPr lang="en-US" sz="1100" i="1" kern="1200"/>
                    </m:ctrlPr>
                  </m:sSubPr>
                  <m:e>
                    <m:r>
                      <a:rPr lang="en-US" sz="1100" i="1" kern="1200"/>
                      <m:t>𝑊</m:t>
                    </m:r>
                  </m:e>
                  <m:sub>
                    <m:r>
                      <a:rPr lang="en-US" sz="1100" b="0" i="1" kern="1200"/>
                      <m:t>𝑛</m:t>
                    </m:r>
                    <m:r>
                      <a:rPr lang="en-US" sz="1100" i="1" kern="1200"/>
                      <m:t>𝑐</m:t>
                    </m:r>
                  </m:sub>
                </m:sSub>
                <m:r>
                  <a:rPr lang="en-US" sz="1100" i="1" kern="1200"/>
                  <m:t>=</m:t>
                </m:r>
                <m:sSub>
                  <m:sSubPr>
                    <m:ctrlPr>
                      <a:rPr lang="en-US" sz="1100" i="1" kern="1200"/>
                    </m:ctrlPr>
                  </m:sSubPr>
                  <m:e>
                    <m:r>
                      <a:rPr lang="en-US" sz="1100" i="1" kern="1200"/>
                      <m:t>𝐾</m:t>
                    </m:r>
                  </m:e>
                  <m:sub>
                    <m:r>
                      <a:rPr lang="en-US" sz="1100" i="1" kern="1200"/>
                      <m:t>𝑓</m:t>
                    </m:r>
                  </m:sub>
                </m:sSub>
                <m:r>
                  <a:rPr lang="en-US" sz="1100" i="1" kern="1200"/>
                  <m:t>−</m:t>
                </m:r>
                <m:sSub>
                  <m:sSubPr>
                    <m:ctrlPr>
                      <a:rPr lang="en-US" sz="1100" i="1" kern="1200"/>
                    </m:ctrlPr>
                  </m:sSubPr>
                  <m:e>
                    <m:r>
                      <a:rPr lang="en-US" sz="1100" i="1" kern="1200"/>
                      <m:t>𝐾</m:t>
                    </m:r>
                  </m:e>
                  <m:sub>
                    <m:r>
                      <a:rPr lang="en-US" sz="1100" i="1" kern="1200"/>
                      <m:t>𝑖</m:t>
                    </m:r>
                  </m:sub>
                </m:sSub>
              </m:oMath>
            </m:oMathPara>
          </a14:m>
          <a:endParaRPr lang="en-US" sz="1100" kern="1200" dirty="0"/>
        </a:p>
      </dsp:txBody>
      <dsp:txXfrm>
        <a:off x="2256841" y="2850665"/>
        <a:ext cx="1084175" cy="722783"/>
      </dsp:txXfrm>
    </dsp:sp>
    <dsp:sp modelId="{DB5A1391-87AF-4FA3-AD7A-83069C5E115F}">
      <dsp:nvSpPr>
        <dsp:cNvPr id="0" name=""/>
        <dsp:cNvSpPr/>
      </dsp:nvSpPr>
      <dsp:spPr>
        <a:xfrm>
          <a:off x="3449433" y="2850665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i="1" kern="1200" smtClean="0"/>
                  </m:ctrlPr>
                </m:sSubPr>
                <m:e>
                  <m:r>
                    <a:rPr lang="en-US" sz="1100" i="1" kern="1200"/>
                    <m:t>𝑈</m:t>
                  </m:r>
                </m:e>
                <m:sub>
                  <m:r>
                    <a:rPr lang="en-US" sz="1100" i="1" kern="1200"/>
                    <m:t>𝑖</m:t>
                  </m:r>
                </m:sub>
              </m:sSub>
              <m:r>
                <a:rPr lang="en-US" sz="1100" i="1" kern="1200"/>
                <m:t>−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𝑈</m:t>
                  </m:r>
                </m:e>
                <m:sub>
                  <m:r>
                    <a:rPr lang="en-US" sz="1100" i="1" kern="1200"/>
                    <m:t>𝑓</m:t>
                  </m:r>
                </m:sub>
              </m:sSub>
            </m:oMath>
          </a14:m>
          <a:r>
            <a:rPr lang="en-US" sz="1100" kern="1200" dirty="0"/>
            <a:t> </a:t>
          </a:r>
          <a14:m xmlns:a14="http://schemas.microsoft.com/office/drawing/2010/main">
            <m:oMath xmlns:m="http://schemas.openxmlformats.org/officeDocument/2006/math">
              <m:r>
                <a:rPr lang="en-US" sz="1100" i="1" kern="1200"/>
                <m:t>+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𝑊</m:t>
                  </m:r>
                </m:e>
                <m:sub>
                  <m:r>
                    <a:rPr lang="en-US" sz="1100" i="1" kern="1200"/>
                    <m:t>𝑛𝑐</m:t>
                  </m:r>
                </m:sub>
              </m:sSub>
              <m:r>
                <a:rPr lang="en-US" sz="1100" i="1" kern="1200"/>
                <m:t>=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𝐾</m:t>
                  </m:r>
                </m:e>
                <m:sub>
                  <m:r>
                    <a:rPr lang="en-US" sz="1100" i="1" kern="1200"/>
                    <m:t>𝑓</m:t>
                  </m:r>
                </m:sub>
              </m:sSub>
              <m:r>
                <a:rPr lang="en-US" sz="1100" i="1" kern="1200"/>
                <m:t>−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𝐾</m:t>
                  </m:r>
                </m:e>
                <m:sub>
                  <m:r>
                    <a:rPr lang="en-US" sz="1100" i="1" kern="1200"/>
                    <m:t>𝑖</m:t>
                  </m:r>
                </m:sub>
              </m:sSub>
            </m:oMath>
          </a14:m>
          <a:endParaRPr lang="en-US" sz="1100" kern="1200" dirty="0"/>
        </a:p>
      </dsp:txBody>
      <dsp:txXfrm>
        <a:off x="3810825" y="2850665"/>
        <a:ext cx="1084175" cy="722783"/>
      </dsp:txXfrm>
    </dsp:sp>
    <dsp:sp modelId="{5A48C3AA-1395-4EED-BE23-B66B8D1A2F45}">
      <dsp:nvSpPr>
        <dsp:cNvPr id="0" name=""/>
        <dsp:cNvSpPr/>
      </dsp:nvSpPr>
      <dsp:spPr>
        <a:xfrm>
          <a:off x="1408" y="3769384"/>
          <a:ext cx="2177058" cy="8708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Result:</a:t>
          </a:r>
        </a:p>
      </dsp:txBody>
      <dsp:txXfrm>
        <a:off x="436820" y="3769384"/>
        <a:ext cx="1306235" cy="870823"/>
      </dsp:txXfrm>
    </dsp:sp>
    <dsp:sp modelId="{C761462E-B7D0-46B2-B23F-B6671419CE6E}">
      <dsp:nvSpPr>
        <dsp:cNvPr id="0" name=""/>
        <dsp:cNvSpPr/>
      </dsp:nvSpPr>
      <dsp:spPr>
        <a:xfrm>
          <a:off x="1895449" y="3843404"/>
          <a:ext cx="1806958" cy="7227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i="1" kern="1200" smtClean="0"/>
                  </m:ctrlPr>
                </m:sSubPr>
                <m:e>
                  <m:r>
                    <a:rPr lang="en-US" sz="1100" i="1" kern="1200"/>
                    <m:t>𝑊</m:t>
                  </m:r>
                </m:e>
                <m:sub>
                  <m:r>
                    <a:rPr lang="en-US" sz="1100" i="1" kern="1200"/>
                    <m:t>𝑛𝑐</m:t>
                  </m:r>
                </m:sub>
              </m:sSub>
              <m:r>
                <a:rPr lang="en-US" sz="1100" i="1" kern="1200"/>
                <m:t>=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b="0" i="1" kern="1200"/>
                    <m:t>(</m:t>
                  </m:r>
                  <m:r>
                    <a:rPr lang="en-US" sz="1100" i="1" kern="1200"/>
                    <m:t>𝐾</m:t>
                  </m:r>
                </m:e>
                <m:sub>
                  <m:r>
                    <a:rPr lang="en-US" sz="1100" i="1" kern="1200"/>
                    <m:t>𝑓</m:t>
                  </m:r>
                </m:sub>
              </m:sSub>
              <m:r>
                <a:rPr lang="en-US" sz="1100" b="0" i="1" kern="1200"/>
                <m:t>+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i="1" kern="1200"/>
                    <m:t>𝑈</m:t>
                  </m:r>
                </m:e>
                <m:sub>
                  <m:r>
                    <a:rPr lang="en-US" sz="1100" i="1" kern="1200"/>
                    <m:t>𝑓</m:t>
                  </m:r>
                </m:sub>
              </m:sSub>
              <m:r>
                <a:rPr lang="en-US" sz="1100" b="0" i="1" kern="1200"/>
                <m:t>)</m:t>
              </m:r>
              <m:r>
                <a:rPr lang="en-US" sz="1100" i="1" kern="1200"/>
                <m:t>−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b="0" i="1" kern="1200"/>
                    <m:t>(</m:t>
                  </m:r>
                  <m:r>
                    <a:rPr lang="en-US" sz="1100" i="1" kern="1200"/>
                    <m:t>𝐾</m:t>
                  </m:r>
                </m:e>
                <m:sub>
                  <m:r>
                    <a:rPr lang="en-US" sz="1100" i="1" kern="1200"/>
                    <m:t>𝑖</m:t>
                  </m:r>
                </m:sub>
              </m:sSub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b="0" i="1" kern="1200"/>
                    <m:t>+</m:t>
                  </m:r>
                  <m:r>
                    <a:rPr lang="en-US" sz="1100" i="1" kern="1200"/>
                    <m:t>𝑈</m:t>
                  </m:r>
                </m:e>
                <m:sub>
                  <m:r>
                    <a:rPr lang="en-US" sz="1100" i="1" kern="1200"/>
                    <m:t>𝑖</m:t>
                  </m:r>
                </m:sub>
              </m:sSub>
              <m:r>
                <a:rPr lang="en-US" sz="1100" b="0" i="1" kern="1200"/>
                <m:t>)</m:t>
              </m:r>
            </m:oMath>
          </a14:m>
          <a:r>
            <a:rPr lang="en-US" sz="1100" kern="1200" dirty="0"/>
            <a:t>=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b="0" i="1" kern="1200"/>
                    <m:t>𝐸</m:t>
                  </m:r>
                </m:e>
                <m:sub>
                  <m:r>
                    <a:rPr lang="en-US" sz="1100" b="0" i="1" kern="1200"/>
                    <m:t>𝑓</m:t>
                  </m:r>
                </m:sub>
              </m:sSub>
              <m:r>
                <a:rPr lang="en-US" sz="1100" b="0" i="1" kern="1200"/>
                <m:t>−</m:t>
              </m:r>
              <m:sSub>
                <m:sSubPr>
                  <m:ctrlPr>
                    <a:rPr lang="en-US" sz="1100" i="1" kern="1200"/>
                  </m:ctrlPr>
                </m:sSubPr>
                <m:e>
                  <m:r>
                    <a:rPr lang="en-US" sz="1100" b="0" i="1" kern="1200"/>
                    <m:t>𝐸</m:t>
                  </m:r>
                </m:e>
                <m:sub>
                  <m:r>
                    <a:rPr lang="en-US" sz="1100" i="1" kern="1200"/>
                    <m:t>𝑖</m:t>
                  </m:r>
                </m:sub>
              </m:sSub>
            </m:oMath>
          </a14:m>
          <a:endParaRPr lang="en-US" sz="1100" kern="1200" dirty="0"/>
        </a:p>
      </dsp:txBody>
      <dsp:txXfrm>
        <a:off x="2256841" y="3843404"/>
        <a:ext cx="1084175" cy="722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951DE-870C-4CE9-B91F-654B283B9488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5628-C1A7-4725-B3FE-B0A0D55E76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59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4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863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6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37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4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84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34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24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07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3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4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7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urses.lumenlearning.com/physics/chapter/7-3-gravitational-potential-energy/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http://physics.stackexchange.com/questions/188257/can-gravitational-waves-carry-momentum-and-if-so-what-mass-energy-produces-it" TargetMode="External"/><Relationship Id="rId7" Type="http://schemas.openxmlformats.org/officeDocument/2006/relationships/diagramColors" Target="../diagrams/colors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hyperlink" Target="https://pressbooks.bccampus.ca/universityphysicssandbox/chapter/einsteins-theory-of-gravity/" TargetMode="External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30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30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30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4400" dirty="0"/>
              <a:t>Potential Energy (Gravitational and Elastic) and Energy Conservation </a:t>
            </a:r>
            <a:endParaRPr lang="en-US" sz="4400" cap="al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9822660" y="1257000"/>
            <a:ext cx="1994453" cy="14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>
            <a:normAutofit/>
          </a:bodyPr>
          <a:lstStyle/>
          <a:p>
            <a:r>
              <a:rPr lang="en-US" dirty="0"/>
              <a:t>Elastic potential energy,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661" y="2236520"/>
            <a:ext cx="4560277" cy="4404603"/>
          </a:xfrm>
        </p:spPr>
        <p:txBody>
          <a:bodyPr>
            <a:normAutofit/>
          </a:bodyPr>
          <a:lstStyle/>
          <a:p>
            <a:pPr lvl="1"/>
            <a:r>
              <a:rPr lang="en-US" altLang="en-US" sz="1800" dirty="0"/>
              <a:t>A body is </a:t>
            </a:r>
            <a:r>
              <a:rPr lang="en-US" altLang="en-US" sz="1800" i="1" dirty="0"/>
              <a:t>elastic</a:t>
            </a:r>
            <a:r>
              <a:rPr lang="en-US" altLang="en-US" sz="1800" dirty="0"/>
              <a:t> if it returns to its original shape after being deformed.</a:t>
            </a:r>
          </a:p>
          <a:p>
            <a:pPr lvl="1"/>
            <a:r>
              <a:rPr lang="en-US" altLang="en-US" sz="1800" i="1" dirty="0"/>
              <a:t>Elastic potential energy</a:t>
            </a:r>
            <a:r>
              <a:rPr lang="en-US" altLang="en-US" sz="1800" dirty="0"/>
              <a:t> is the energy stored in an elastic body, such as a spring.</a:t>
            </a:r>
          </a:p>
          <a:p>
            <a:pPr lvl="1"/>
            <a:r>
              <a:rPr lang="en-US" altLang="en-US" sz="1800" dirty="0"/>
              <a:t>Figure at the right shows a graph of the elastic potential energy for an ideal spring. Note that the elastic potential energy is always positive.</a:t>
            </a:r>
          </a:p>
          <a:p>
            <a:pPr lvl="1"/>
            <a:r>
              <a:rPr lang="en-US" altLang="en-US" sz="1800" dirty="0"/>
              <a:t>Also note that the elastic potential energy is set to zero at the equilibrium position of the spring.</a:t>
            </a:r>
          </a:p>
          <a:p>
            <a:pPr lvl="1"/>
            <a:r>
              <a:rPr lang="en-US" altLang="en-US" sz="1800" dirty="0"/>
              <a:t>SI units are J (joules). </a:t>
            </a:r>
          </a:p>
          <a:p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0986" y="1202987"/>
            <a:ext cx="4747547" cy="448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07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A8886A6-5426-494B-96D8-D962D2BA0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A3ED336-C09E-46E8-9774-B977D15FC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2347"/>
            <a:ext cx="12191999" cy="6105653"/>
          </a:xfrm>
          <a:custGeom>
            <a:avLst/>
            <a:gdLst>
              <a:gd name="connsiteX0" fmla="*/ 7538181 w 12191999"/>
              <a:gd name="connsiteY0" fmla="*/ 484 h 6105653"/>
              <a:gd name="connsiteX1" fmla="*/ 7569993 w 12191999"/>
              <a:gd name="connsiteY1" fmla="*/ 5527 h 6105653"/>
              <a:gd name="connsiteX2" fmla="*/ 7587853 w 12191999"/>
              <a:gd name="connsiteY2" fmla="*/ 84028 h 6105653"/>
              <a:gd name="connsiteX3" fmla="*/ 7559278 w 12191999"/>
              <a:gd name="connsiteY3" fmla="*/ 325347 h 6105653"/>
              <a:gd name="connsiteX4" fmla="*/ 7795021 w 12191999"/>
              <a:gd name="connsiteY4" fmla="*/ 25878 h 6105653"/>
              <a:gd name="connsiteX5" fmla="*/ 7759302 w 12191999"/>
              <a:gd name="connsiteY5" fmla="*/ 249752 h 6105653"/>
              <a:gd name="connsiteX6" fmla="*/ 7852171 w 12191999"/>
              <a:gd name="connsiteY6" fmla="*/ 313717 h 6105653"/>
              <a:gd name="connsiteX7" fmla="*/ 8002190 w 12191999"/>
              <a:gd name="connsiteY7" fmla="*/ 418385 h 6105653"/>
              <a:gd name="connsiteX8" fmla="*/ 8084343 w 12191999"/>
              <a:gd name="connsiteY8" fmla="*/ 491072 h 6105653"/>
              <a:gd name="connsiteX9" fmla="*/ 8348662 w 12191999"/>
              <a:gd name="connsiteY9" fmla="*/ 520146 h 6105653"/>
              <a:gd name="connsiteX10" fmla="*/ 8637984 w 12191999"/>
              <a:gd name="connsiteY10" fmla="*/ 459090 h 6105653"/>
              <a:gd name="connsiteX11" fmla="*/ 8784431 w 12191999"/>
              <a:gd name="connsiteY11" fmla="*/ 290457 h 6105653"/>
              <a:gd name="connsiteX12" fmla="*/ 8948737 w 12191999"/>
              <a:gd name="connsiteY12" fmla="*/ 339884 h 6105653"/>
              <a:gd name="connsiteX13" fmla="*/ 8848725 w 12191999"/>
              <a:gd name="connsiteY13" fmla="*/ 697501 h 6105653"/>
              <a:gd name="connsiteX14" fmla="*/ 9238059 w 12191999"/>
              <a:gd name="connsiteY14" fmla="*/ 165437 h 6105653"/>
              <a:gd name="connsiteX15" fmla="*/ 9255919 w 12191999"/>
              <a:gd name="connsiteY15" fmla="*/ 255567 h 6105653"/>
              <a:gd name="connsiteX16" fmla="*/ 9477374 w 12191999"/>
              <a:gd name="connsiteY16" fmla="*/ 578295 h 6105653"/>
              <a:gd name="connsiteX17" fmla="*/ 9488091 w 12191999"/>
              <a:gd name="connsiteY17" fmla="*/ 595740 h 6105653"/>
              <a:gd name="connsiteX18" fmla="*/ 9627393 w 12191999"/>
              <a:gd name="connsiteY18" fmla="*/ 650981 h 6105653"/>
              <a:gd name="connsiteX19" fmla="*/ 9648824 w 12191999"/>
              <a:gd name="connsiteY19" fmla="*/ 825429 h 6105653"/>
              <a:gd name="connsiteX20" fmla="*/ 9616678 w 12191999"/>
              <a:gd name="connsiteY20" fmla="*/ 970802 h 6105653"/>
              <a:gd name="connsiteX21" fmla="*/ 9655968 w 12191999"/>
              <a:gd name="connsiteY21" fmla="*/ 1127805 h 6105653"/>
              <a:gd name="connsiteX22" fmla="*/ 9638109 w 12191999"/>
              <a:gd name="connsiteY22" fmla="*/ 1267362 h 6105653"/>
              <a:gd name="connsiteX23" fmla="*/ 9663111 w 12191999"/>
              <a:gd name="connsiteY23" fmla="*/ 1386568 h 6105653"/>
              <a:gd name="connsiteX24" fmla="*/ 9780984 w 12191999"/>
              <a:gd name="connsiteY24" fmla="*/ 1270269 h 6105653"/>
              <a:gd name="connsiteX25" fmla="*/ 9780984 w 12191999"/>
              <a:gd name="connsiteY25" fmla="*/ 1107452 h 6105653"/>
              <a:gd name="connsiteX26" fmla="*/ 9855993 w 12191999"/>
              <a:gd name="connsiteY26" fmla="*/ 991154 h 6105653"/>
              <a:gd name="connsiteX27" fmla="*/ 9991724 w 12191999"/>
              <a:gd name="connsiteY27" fmla="*/ 880670 h 6105653"/>
              <a:gd name="connsiteX28" fmla="*/ 10209609 w 12191999"/>
              <a:gd name="connsiteY28" fmla="*/ 491071 h 6105653"/>
              <a:gd name="connsiteX29" fmla="*/ 10291762 w 12191999"/>
              <a:gd name="connsiteY29" fmla="*/ 421292 h 6105653"/>
              <a:gd name="connsiteX30" fmla="*/ 9973865 w 12191999"/>
              <a:gd name="connsiteY30" fmla="*/ 1531941 h 6105653"/>
              <a:gd name="connsiteX31" fmla="*/ 10106024 w 12191999"/>
              <a:gd name="connsiteY31" fmla="*/ 1188861 h 6105653"/>
              <a:gd name="connsiteX32" fmla="*/ 10081022 w 12191999"/>
              <a:gd name="connsiteY32" fmla="*/ 1421458 h 6105653"/>
              <a:gd name="connsiteX33" fmla="*/ 10170318 w 12191999"/>
              <a:gd name="connsiteY33" fmla="*/ 1549385 h 6105653"/>
              <a:gd name="connsiteX34" fmla="*/ 10198893 w 12191999"/>
              <a:gd name="connsiteY34" fmla="*/ 1549385 h 6105653"/>
              <a:gd name="connsiteX35" fmla="*/ 10281046 w 12191999"/>
              <a:gd name="connsiteY35" fmla="*/ 1453439 h 6105653"/>
              <a:gd name="connsiteX36" fmla="*/ 10334625 w 12191999"/>
              <a:gd name="connsiteY36" fmla="*/ 1398198 h 6105653"/>
              <a:gd name="connsiteX37" fmla="*/ 10527506 w 12191999"/>
              <a:gd name="connsiteY37" fmla="*/ 1247010 h 6105653"/>
              <a:gd name="connsiteX38" fmla="*/ 10548937 w 12191999"/>
              <a:gd name="connsiteY38" fmla="*/ 1354586 h 6105653"/>
              <a:gd name="connsiteX39" fmla="*/ 10588228 w 12191999"/>
              <a:gd name="connsiteY39" fmla="*/ 1395290 h 6105653"/>
              <a:gd name="connsiteX40" fmla="*/ 10645378 w 12191999"/>
              <a:gd name="connsiteY40" fmla="*/ 1366216 h 6105653"/>
              <a:gd name="connsiteX41" fmla="*/ 10820400 w 12191999"/>
              <a:gd name="connsiteY41" fmla="*/ 1031858 h 6105653"/>
              <a:gd name="connsiteX42" fmla="*/ 10956131 w 12191999"/>
              <a:gd name="connsiteY42" fmla="*/ 1005691 h 6105653"/>
              <a:gd name="connsiteX43" fmla="*/ 10977562 w 12191999"/>
              <a:gd name="connsiteY43" fmla="*/ 1069655 h 6105653"/>
              <a:gd name="connsiteX44" fmla="*/ 10966847 w 12191999"/>
              <a:gd name="connsiteY44" fmla="*/ 1142341 h 6105653"/>
              <a:gd name="connsiteX45" fmla="*/ 11074003 w 12191999"/>
              <a:gd name="connsiteY45" fmla="*/ 1084192 h 6105653"/>
              <a:gd name="connsiteX46" fmla="*/ 11181159 w 12191999"/>
              <a:gd name="connsiteY46" fmla="*/ 848688 h 6105653"/>
              <a:gd name="connsiteX47" fmla="*/ 11238309 w 12191999"/>
              <a:gd name="connsiteY47" fmla="*/ 805077 h 6105653"/>
              <a:gd name="connsiteX48" fmla="*/ 11266884 w 12191999"/>
              <a:gd name="connsiteY48" fmla="*/ 863226 h 6105653"/>
              <a:gd name="connsiteX49" fmla="*/ 11277600 w 12191999"/>
              <a:gd name="connsiteY49" fmla="*/ 906838 h 6105653"/>
              <a:gd name="connsiteX50" fmla="*/ 11724084 w 12191999"/>
              <a:gd name="connsiteY50" fmla="*/ 5527 h 6105653"/>
              <a:gd name="connsiteX51" fmla="*/ 11727656 w 12191999"/>
              <a:gd name="connsiteY51" fmla="*/ 209048 h 6105653"/>
              <a:gd name="connsiteX52" fmla="*/ 11656218 w 12191999"/>
              <a:gd name="connsiteY52" fmla="*/ 409663 h 6105653"/>
              <a:gd name="connsiteX53" fmla="*/ 11666934 w 12191999"/>
              <a:gd name="connsiteY53" fmla="*/ 621907 h 6105653"/>
              <a:gd name="connsiteX54" fmla="*/ 11631215 w 12191999"/>
              <a:gd name="connsiteY54" fmla="*/ 822521 h 6105653"/>
              <a:gd name="connsiteX55" fmla="*/ 11631215 w 12191999"/>
              <a:gd name="connsiteY55" fmla="*/ 996969 h 6105653"/>
              <a:gd name="connsiteX56" fmla="*/ 11684793 w 12191999"/>
              <a:gd name="connsiteY56" fmla="*/ 834151 h 6105653"/>
              <a:gd name="connsiteX57" fmla="*/ 11774090 w 12191999"/>
              <a:gd name="connsiteY57" fmla="*/ 773095 h 6105653"/>
              <a:gd name="connsiteX58" fmla="*/ 11856243 w 12191999"/>
              <a:gd name="connsiteY58" fmla="*/ 793447 h 6105653"/>
              <a:gd name="connsiteX59" fmla="*/ 11831240 w 12191999"/>
              <a:gd name="connsiteY59" fmla="*/ 860319 h 6105653"/>
              <a:gd name="connsiteX60" fmla="*/ 11738371 w 12191999"/>
              <a:gd name="connsiteY60" fmla="*/ 938820 h 6105653"/>
              <a:gd name="connsiteX61" fmla="*/ 11795521 w 12191999"/>
              <a:gd name="connsiteY61" fmla="*/ 956264 h 6105653"/>
              <a:gd name="connsiteX62" fmla="*/ 11838384 w 12191999"/>
              <a:gd name="connsiteY62" fmla="*/ 1002784 h 6105653"/>
              <a:gd name="connsiteX63" fmla="*/ 11816952 w 12191999"/>
              <a:gd name="connsiteY63" fmla="*/ 1270269 h 6105653"/>
              <a:gd name="connsiteX64" fmla="*/ 11999118 w 12191999"/>
              <a:gd name="connsiteY64" fmla="*/ 1092915 h 6105653"/>
              <a:gd name="connsiteX65" fmla="*/ 12027693 w 12191999"/>
              <a:gd name="connsiteY65" fmla="*/ 979524 h 6105653"/>
              <a:gd name="connsiteX66" fmla="*/ 12102703 w 12191999"/>
              <a:gd name="connsiteY66" fmla="*/ 953357 h 6105653"/>
              <a:gd name="connsiteX67" fmla="*/ 12120562 w 12191999"/>
              <a:gd name="connsiteY67" fmla="*/ 1005691 h 6105653"/>
              <a:gd name="connsiteX68" fmla="*/ 12056268 w 12191999"/>
              <a:gd name="connsiteY68" fmla="*/ 1267362 h 6105653"/>
              <a:gd name="connsiteX69" fmla="*/ 12081272 w 12191999"/>
              <a:gd name="connsiteY69" fmla="*/ 1310974 h 6105653"/>
              <a:gd name="connsiteX70" fmla="*/ 12191999 w 12191999"/>
              <a:gd name="connsiteY70" fmla="*/ 1008598 h 6105653"/>
              <a:gd name="connsiteX71" fmla="*/ 12191999 w 12191999"/>
              <a:gd name="connsiteY71" fmla="*/ 6105653 h 6105653"/>
              <a:gd name="connsiteX72" fmla="*/ 0 w 12191999"/>
              <a:gd name="connsiteY72" fmla="*/ 6105653 h 6105653"/>
              <a:gd name="connsiteX73" fmla="*/ 0 w 12191999"/>
              <a:gd name="connsiteY73" fmla="*/ 927116 h 6105653"/>
              <a:gd name="connsiteX74" fmla="*/ 61930 w 12191999"/>
              <a:gd name="connsiteY74" fmla="*/ 902578 h 6105653"/>
              <a:gd name="connsiteX75" fmla="*/ 155971 w 12191999"/>
              <a:gd name="connsiteY75" fmla="*/ 883588 h 6105653"/>
              <a:gd name="connsiteX76" fmla="*/ 277414 w 12191999"/>
              <a:gd name="connsiteY76" fmla="*/ 802179 h 6105653"/>
              <a:gd name="connsiteX77" fmla="*/ 638174 w 12191999"/>
              <a:gd name="connsiteY77" fmla="*/ 430025 h 6105653"/>
              <a:gd name="connsiteX78" fmla="*/ 477440 w 12191999"/>
              <a:gd name="connsiteY78" fmla="*/ 784735 h 6105653"/>
              <a:gd name="connsiteX79" fmla="*/ 827483 w 12191999"/>
              <a:gd name="connsiteY79" fmla="*/ 418395 h 6105653"/>
              <a:gd name="connsiteX80" fmla="*/ 956071 w 12191999"/>
              <a:gd name="connsiteY80" fmla="*/ 241040 h 6105653"/>
              <a:gd name="connsiteX81" fmla="*/ 999268 w 12191999"/>
              <a:gd name="connsiteY81" fmla="*/ 192386 h 6105653"/>
              <a:gd name="connsiteX82" fmla="*/ 1031080 w 12191999"/>
              <a:gd name="connsiteY82" fmla="*/ 197429 h 6105653"/>
              <a:gd name="connsiteX83" fmla="*/ 1048940 w 12191999"/>
              <a:gd name="connsiteY83" fmla="*/ 275930 h 6105653"/>
              <a:gd name="connsiteX84" fmla="*/ 1020365 w 12191999"/>
              <a:gd name="connsiteY84" fmla="*/ 517249 h 6105653"/>
              <a:gd name="connsiteX85" fmla="*/ 1256108 w 12191999"/>
              <a:gd name="connsiteY85" fmla="*/ 217780 h 6105653"/>
              <a:gd name="connsiteX86" fmla="*/ 1220389 w 12191999"/>
              <a:gd name="connsiteY86" fmla="*/ 441654 h 6105653"/>
              <a:gd name="connsiteX87" fmla="*/ 1313258 w 12191999"/>
              <a:gd name="connsiteY87" fmla="*/ 505619 h 6105653"/>
              <a:gd name="connsiteX88" fmla="*/ 1463277 w 12191999"/>
              <a:gd name="connsiteY88" fmla="*/ 610287 h 6105653"/>
              <a:gd name="connsiteX89" fmla="*/ 1545430 w 12191999"/>
              <a:gd name="connsiteY89" fmla="*/ 682974 h 6105653"/>
              <a:gd name="connsiteX90" fmla="*/ 1809749 w 12191999"/>
              <a:gd name="connsiteY90" fmla="*/ 712048 h 6105653"/>
              <a:gd name="connsiteX91" fmla="*/ 2099071 w 12191999"/>
              <a:gd name="connsiteY91" fmla="*/ 650992 h 6105653"/>
              <a:gd name="connsiteX92" fmla="*/ 2245518 w 12191999"/>
              <a:gd name="connsiteY92" fmla="*/ 482359 h 6105653"/>
              <a:gd name="connsiteX93" fmla="*/ 2409824 w 12191999"/>
              <a:gd name="connsiteY93" fmla="*/ 531786 h 6105653"/>
              <a:gd name="connsiteX94" fmla="*/ 2309812 w 12191999"/>
              <a:gd name="connsiteY94" fmla="*/ 889403 h 6105653"/>
              <a:gd name="connsiteX95" fmla="*/ 2699146 w 12191999"/>
              <a:gd name="connsiteY95" fmla="*/ 357339 h 6105653"/>
              <a:gd name="connsiteX96" fmla="*/ 2717006 w 12191999"/>
              <a:gd name="connsiteY96" fmla="*/ 447469 h 6105653"/>
              <a:gd name="connsiteX97" fmla="*/ 2938461 w 12191999"/>
              <a:gd name="connsiteY97" fmla="*/ 770197 h 6105653"/>
              <a:gd name="connsiteX98" fmla="*/ 2949178 w 12191999"/>
              <a:gd name="connsiteY98" fmla="*/ 787642 h 6105653"/>
              <a:gd name="connsiteX99" fmla="*/ 3088480 w 12191999"/>
              <a:gd name="connsiteY99" fmla="*/ 842883 h 6105653"/>
              <a:gd name="connsiteX100" fmla="*/ 3109911 w 12191999"/>
              <a:gd name="connsiteY100" fmla="*/ 1017331 h 6105653"/>
              <a:gd name="connsiteX101" fmla="*/ 3077765 w 12191999"/>
              <a:gd name="connsiteY101" fmla="*/ 1162704 h 6105653"/>
              <a:gd name="connsiteX102" fmla="*/ 3117055 w 12191999"/>
              <a:gd name="connsiteY102" fmla="*/ 1319707 h 6105653"/>
              <a:gd name="connsiteX103" fmla="*/ 3099196 w 12191999"/>
              <a:gd name="connsiteY103" fmla="*/ 1459264 h 6105653"/>
              <a:gd name="connsiteX104" fmla="*/ 3124198 w 12191999"/>
              <a:gd name="connsiteY104" fmla="*/ 1578470 h 6105653"/>
              <a:gd name="connsiteX105" fmla="*/ 3242071 w 12191999"/>
              <a:gd name="connsiteY105" fmla="*/ 1462171 h 6105653"/>
              <a:gd name="connsiteX106" fmla="*/ 3242071 w 12191999"/>
              <a:gd name="connsiteY106" fmla="*/ 1299354 h 6105653"/>
              <a:gd name="connsiteX107" fmla="*/ 3317080 w 12191999"/>
              <a:gd name="connsiteY107" fmla="*/ 1183056 h 6105653"/>
              <a:gd name="connsiteX108" fmla="*/ 3452811 w 12191999"/>
              <a:gd name="connsiteY108" fmla="*/ 1072572 h 6105653"/>
              <a:gd name="connsiteX109" fmla="*/ 3670696 w 12191999"/>
              <a:gd name="connsiteY109" fmla="*/ 682973 h 6105653"/>
              <a:gd name="connsiteX110" fmla="*/ 3752849 w 12191999"/>
              <a:gd name="connsiteY110" fmla="*/ 613194 h 6105653"/>
              <a:gd name="connsiteX111" fmla="*/ 3434952 w 12191999"/>
              <a:gd name="connsiteY111" fmla="*/ 1723843 h 6105653"/>
              <a:gd name="connsiteX112" fmla="*/ 3567111 w 12191999"/>
              <a:gd name="connsiteY112" fmla="*/ 1380763 h 6105653"/>
              <a:gd name="connsiteX113" fmla="*/ 3542109 w 12191999"/>
              <a:gd name="connsiteY113" fmla="*/ 1613360 h 6105653"/>
              <a:gd name="connsiteX114" fmla="*/ 3631405 w 12191999"/>
              <a:gd name="connsiteY114" fmla="*/ 1741287 h 6105653"/>
              <a:gd name="connsiteX115" fmla="*/ 3659980 w 12191999"/>
              <a:gd name="connsiteY115" fmla="*/ 1741287 h 6105653"/>
              <a:gd name="connsiteX116" fmla="*/ 3742133 w 12191999"/>
              <a:gd name="connsiteY116" fmla="*/ 1645341 h 6105653"/>
              <a:gd name="connsiteX117" fmla="*/ 3795712 w 12191999"/>
              <a:gd name="connsiteY117" fmla="*/ 1590100 h 6105653"/>
              <a:gd name="connsiteX118" fmla="*/ 3988593 w 12191999"/>
              <a:gd name="connsiteY118" fmla="*/ 1438912 h 6105653"/>
              <a:gd name="connsiteX119" fmla="*/ 4010024 w 12191999"/>
              <a:gd name="connsiteY119" fmla="*/ 1546488 h 6105653"/>
              <a:gd name="connsiteX120" fmla="*/ 4049315 w 12191999"/>
              <a:gd name="connsiteY120" fmla="*/ 1587192 h 6105653"/>
              <a:gd name="connsiteX121" fmla="*/ 4106465 w 12191999"/>
              <a:gd name="connsiteY121" fmla="*/ 1558118 h 6105653"/>
              <a:gd name="connsiteX122" fmla="*/ 4281487 w 12191999"/>
              <a:gd name="connsiteY122" fmla="*/ 1223760 h 6105653"/>
              <a:gd name="connsiteX123" fmla="*/ 4417219 w 12191999"/>
              <a:gd name="connsiteY123" fmla="*/ 1197593 h 6105653"/>
              <a:gd name="connsiteX124" fmla="*/ 4438649 w 12191999"/>
              <a:gd name="connsiteY124" fmla="*/ 1261557 h 6105653"/>
              <a:gd name="connsiteX125" fmla="*/ 4427935 w 12191999"/>
              <a:gd name="connsiteY125" fmla="*/ 1334243 h 6105653"/>
              <a:gd name="connsiteX126" fmla="*/ 4535090 w 12191999"/>
              <a:gd name="connsiteY126" fmla="*/ 1276094 h 6105653"/>
              <a:gd name="connsiteX127" fmla="*/ 4642246 w 12191999"/>
              <a:gd name="connsiteY127" fmla="*/ 1040590 h 6105653"/>
              <a:gd name="connsiteX128" fmla="*/ 4699396 w 12191999"/>
              <a:gd name="connsiteY128" fmla="*/ 996979 h 6105653"/>
              <a:gd name="connsiteX129" fmla="*/ 4727971 w 12191999"/>
              <a:gd name="connsiteY129" fmla="*/ 1055128 h 6105653"/>
              <a:gd name="connsiteX130" fmla="*/ 4738688 w 12191999"/>
              <a:gd name="connsiteY130" fmla="*/ 1098740 h 6105653"/>
              <a:gd name="connsiteX131" fmla="*/ 5185172 w 12191999"/>
              <a:gd name="connsiteY131" fmla="*/ 197429 h 6105653"/>
              <a:gd name="connsiteX132" fmla="*/ 5188744 w 12191999"/>
              <a:gd name="connsiteY132" fmla="*/ 400950 h 6105653"/>
              <a:gd name="connsiteX133" fmla="*/ 5117306 w 12191999"/>
              <a:gd name="connsiteY133" fmla="*/ 601565 h 6105653"/>
              <a:gd name="connsiteX134" fmla="*/ 5128021 w 12191999"/>
              <a:gd name="connsiteY134" fmla="*/ 813809 h 6105653"/>
              <a:gd name="connsiteX135" fmla="*/ 5092302 w 12191999"/>
              <a:gd name="connsiteY135" fmla="*/ 1014423 h 6105653"/>
              <a:gd name="connsiteX136" fmla="*/ 5092302 w 12191999"/>
              <a:gd name="connsiteY136" fmla="*/ 1188871 h 6105653"/>
              <a:gd name="connsiteX137" fmla="*/ 5145880 w 12191999"/>
              <a:gd name="connsiteY137" fmla="*/ 1026053 h 6105653"/>
              <a:gd name="connsiteX138" fmla="*/ 5235177 w 12191999"/>
              <a:gd name="connsiteY138" fmla="*/ 964997 h 6105653"/>
              <a:gd name="connsiteX139" fmla="*/ 5317331 w 12191999"/>
              <a:gd name="connsiteY139" fmla="*/ 985349 h 6105653"/>
              <a:gd name="connsiteX140" fmla="*/ 5292327 w 12191999"/>
              <a:gd name="connsiteY140" fmla="*/ 1052221 h 6105653"/>
              <a:gd name="connsiteX141" fmla="*/ 5199458 w 12191999"/>
              <a:gd name="connsiteY141" fmla="*/ 1130722 h 6105653"/>
              <a:gd name="connsiteX142" fmla="*/ 5256608 w 12191999"/>
              <a:gd name="connsiteY142" fmla="*/ 1148166 h 6105653"/>
              <a:gd name="connsiteX143" fmla="*/ 5299471 w 12191999"/>
              <a:gd name="connsiteY143" fmla="*/ 1194686 h 6105653"/>
              <a:gd name="connsiteX144" fmla="*/ 5278039 w 12191999"/>
              <a:gd name="connsiteY144" fmla="*/ 1462171 h 6105653"/>
              <a:gd name="connsiteX145" fmla="*/ 5460205 w 12191999"/>
              <a:gd name="connsiteY145" fmla="*/ 1284817 h 6105653"/>
              <a:gd name="connsiteX146" fmla="*/ 5488780 w 12191999"/>
              <a:gd name="connsiteY146" fmla="*/ 1171426 h 6105653"/>
              <a:gd name="connsiteX147" fmla="*/ 5539513 w 12191999"/>
              <a:gd name="connsiteY147" fmla="*/ 1140353 h 6105653"/>
              <a:gd name="connsiteX148" fmla="*/ 5552720 w 12191999"/>
              <a:gd name="connsiteY148" fmla="*/ 1143022 h 6105653"/>
              <a:gd name="connsiteX149" fmla="*/ 5574208 w 12191999"/>
              <a:gd name="connsiteY149" fmla="*/ 1115811 h 6105653"/>
              <a:gd name="connsiteX150" fmla="*/ 5734050 w 12191999"/>
              <a:gd name="connsiteY150" fmla="*/ 1075470 h 6105653"/>
              <a:gd name="connsiteX151" fmla="*/ 5798343 w 12191999"/>
              <a:gd name="connsiteY151" fmla="*/ 1020228 h 6105653"/>
              <a:gd name="connsiteX152" fmla="*/ 5884068 w 12191999"/>
              <a:gd name="connsiteY152" fmla="*/ 883578 h 6105653"/>
              <a:gd name="connsiteX153" fmla="*/ 6066234 w 12191999"/>
              <a:gd name="connsiteY153" fmla="*/ 645166 h 6105653"/>
              <a:gd name="connsiteX154" fmla="*/ 6109096 w 12191999"/>
              <a:gd name="connsiteY154" fmla="*/ 732391 h 6105653"/>
              <a:gd name="connsiteX155" fmla="*/ 5998368 w 12191999"/>
              <a:gd name="connsiteY155" fmla="*/ 985338 h 6105653"/>
              <a:gd name="connsiteX156" fmla="*/ 5969793 w 12191999"/>
              <a:gd name="connsiteY156" fmla="*/ 1168509 h 6105653"/>
              <a:gd name="connsiteX157" fmla="*/ 6162674 w 12191999"/>
              <a:gd name="connsiteY157" fmla="*/ 909745 h 6105653"/>
              <a:gd name="connsiteX158" fmla="*/ 6412705 w 12191999"/>
              <a:gd name="connsiteY158" fmla="*/ 659704 h 6105653"/>
              <a:gd name="connsiteX159" fmla="*/ 6366271 w 12191999"/>
              <a:gd name="connsiteY159" fmla="*/ 851596 h 6105653"/>
              <a:gd name="connsiteX160" fmla="*/ 6398418 w 12191999"/>
              <a:gd name="connsiteY160" fmla="*/ 860319 h 6105653"/>
              <a:gd name="connsiteX161" fmla="*/ 6694884 w 12191999"/>
              <a:gd name="connsiteY161" fmla="*/ 691686 h 6105653"/>
              <a:gd name="connsiteX162" fmla="*/ 6816327 w 12191999"/>
              <a:gd name="connsiteY162" fmla="*/ 610277 h 6105653"/>
              <a:gd name="connsiteX163" fmla="*/ 7177087 w 12191999"/>
              <a:gd name="connsiteY163" fmla="*/ 238123 h 6105653"/>
              <a:gd name="connsiteX164" fmla="*/ 7016353 w 12191999"/>
              <a:gd name="connsiteY164" fmla="*/ 592833 h 6105653"/>
              <a:gd name="connsiteX165" fmla="*/ 7366396 w 12191999"/>
              <a:gd name="connsiteY165" fmla="*/ 226493 h 6105653"/>
              <a:gd name="connsiteX166" fmla="*/ 7494984 w 12191999"/>
              <a:gd name="connsiteY166" fmla="*/ 49138 h 6105653"/>
              <a:gd name="connsiteX167" fmla="*/ 7538181 w 12191999"/>
              <a:gd name="connsiteY167" fmla="*/ 484 h 61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12191999" h="6105653">
                <a:moveTo>
                  <a:pt x="7538181" y="484"/>
                </a:moveTo>
                <a:cubicBezTo>
                  <a:pt x="7546999" y="-833"/>
                  <a:pt x="7557492" y="439"/>
                  <a:pt x="7569993" y="5527"/>
                </a:cubicBezTo>
                <a:cubicBezTo>
                  <a:pt x="7612855" y="22971"/>
                  <a:pt x="7598567" y="54953"/>
                  <a:pt x="7587853" y="84028"/>
                </a:cubicBezTo>
                <a:cubicBezTo>
                  <a:pt x="7559278" y="153806"/>
                  <a:pt x="7559278" y="229401"/>
                  <a:pt x="7559278" y="325347"/>
                </a:cubicBezTo>
                <a:cubicBezTo>
                  <a:pt x="7695009" y="243938"/>
                  <a:pt x="7652146" y="95658"/>
                  <a:pt x="7795021" y="25878"/>
                </a:cubicBezTo>
                <a:cubicBezTo>
                  <a:pt x="7820024" y="113102"/>
                  <a:pt x="7770018" y="179974"/>
                  <a:pt x="7759302" y="249752"/>
                </a:cubicBezTo>
                <a:cubicBezTo>
                  <a:pt x="7748587" y="313717"/>
                  <a:pt x="7773590" y="328254"/>
                  <a:pt x="7852171" y="313717"/>
                </a:cubicBezTo>
                <a:cubicBezTo>
                  <a:pt x="7973615" y="290457"/>
                  <a:pt x="8034337" y="325347"/>
                  <a:pt x="8002190" y="418385"/>
                </a:cubicBezTo>
                <a:cubicBezTo>
                  <a:pt x="7970043" y="505609"/>
                  <a:pt x="8016478" y="514331"/>
                  <a:pt x="8084343" y="491072"/>
                </a:cubicBezTo>
                <a:cubicBezTo>
                  <a:pt x="8184355" y="456182"/>
                  <a:pt x="8262937" y="493979"/>
                  <a:pt x="8348662" y="520146"/>
                </a:cubicBezTo>
                <a:cubicBezTo>
                  <a:pt x="8477249" y="560851"/>
                  <a:pt x="8541543" y="543406"/>
                  <a:pt x="8637984" y="459090"/>
                </a:cubicBezTo>
                <a:cubicBezTo>
                  <a:pt x="8691561" y="409663"/>
                  <a:pt x="8737996" y="360236"/>
                  <a:pt x="8784431" y="290457"/>
                </a:cubicBezTo>
                <a:cubicBezTo>
                  <a:pt x="8809434" y="450367"/>
                  <a:pt x="8895158" y="284642"/>
                  <a:pt x="8948737" y="339884"/>
                </a:cubicBezTo>
                <a:cubicBezTo>
                  <a:pt x="8970168" y="453274"/>
                  <a:pt x="8798717" y="543406"/>
                  <a:pt x="8848725" y="697501"/>
                </a:cubicBezTo>
                <a:cubicBezTo>
                  <a:pt x="8995171" y="511424"/>
                  <a:pt x="9041606" y="302087"/>
                  <a:pt x="9238059" y="165437"/>
                </a:cubicBezTo>
                <a:cubicBezTo>
                  <a:pt x="9280921" y="197419"/>
                  <a:pt x="9238059" y="229401"/>
                  <a:pt x="9255919" y="255567"/>
                </a:cubicBezTo>
                <a:cubicBezTo>
                  <a:pt x="9266634" y="255567"/>
                  <a:pt x="9198767" y="560851"/>
                  <a:pt x="9477374" y="578295"/>
                </a:cubicBezTo>
                <a:cubicBezTo>
                  <a:pt x="9477374" y="584110"/>
                  <a:pt x="9477374" y="589925"/>
                  <a:pt x="9488091" y="595740"/>
                </a:cubicBezTo>
                <a:cubicBezTo>
                  <a:pt x="9527380" y="627722"/>
                  <a:pt x="9620249" y="598648"/>
                  <a:pt x="9627393" y="650981"/>
                </a:cubicBezTo>
                <a:cubicBezTo>
                  <a:pt x="9634537" y="709131"/>
                  <a:pt x="9666684" y="764373"/>
                  <a:pt x="9648824" y="825429"/>
                </a:cubicBezTo>
                <a:cubicBezTo>
                  <a:pt x="9634537" y="871948"/>
                  <a:pt x="9616678" y="921374"/>
                  <a:pt x="9616678" y="970802"/>
                </a:cubicBezTo>
                <a:cubicBezTo>
                  <a:pt x="9616678" y="1023136"/>
                  <a:pt x="9495233" y="1095822"/>
                  <a:pt x="9655968" y="1127805"/>
                </a:cubicBezTo>
                <a:cubicBezTo>
                  <a:pt x="9663111" y="1127805"/>
                  <a:pt x="9645252" y="1217935"/>
                  <a:pt x="9638109" y="1267362"/>
                </a:cubicBezTo>
                <a:cubicBezTo>
                  <a:pt x="9630965" y="1308066"/>
                  <a:pt x="9598818" y="1357494"/>
                  <a:pt x="9663111" y="1386568"/>
                </a:cubicBezTo>
                <a:cubicBezTo>
                  <a:pt x="9702403" y="1401105"/>
                  <a:pt x="9773840" y="1331326"/>
                  <a:pt x="9780984" y="1270269"/>
                </a:cubicBezTo>
                <a:cubicBezTo>
                  <a:pt x="9788127" y="1215028"/>
                  <a:pt x="9795271" y="1159787"/>
                  <a:pt x="9780984" y="1107452"/>
                </a:cubicBezTo>
                <a:cubicBezTo>
                  <a:pt x="9763125" y="1043488"/>
                  <a:pt x="9791699" y="1008598"/>
                  <a:pt x="9855993" y="991154"/>
                </a:cubicBezTo>
                <a:cubicBezTo>
                  <a:pt x="9923858" y="970802"/>
                  <a:pt x="9959577" y="933005"/>
                  <a:pt x="9991724" y="880670"/>
                </a:cubicBezTo>
                <a:cubicBezTo>
                  <a:pt x="10070305" y="752742"/>
                  <a:pt x="10163174" y="630630"/>
                  <a:pt x="10209609" y="491071"/>
                </a:cubicBezTo>
                <a:cubicBezTo>
                  <a:pt x="10216753" y="464905"/>
                  <a:pt x="10231040" y="432923"/>
                  <a:pt x="10291762" y="421292"/>
                </a:cubicBezTo>
                <a:cubicBezTo>
                  <a:pt x="10198893" y="799262"/>
                  <a:pt x="9959577" y="1142341"/>
                  <a:pt x="9973865" y="1531941"/>
                </a:cubicBezTo>
                <a:cubicBezTo>
                  <a:pt x="10048874" y="1427272"/>
                  <a:pt x="10052446" y="1302252"/>
                  <a:pt x="10106024" y="1188861"/>
                </a:cubicBezTo>
                <a:cubicBezTo>
                  <a:pt x="10145315" y="1270269"/>
                  <a:pt x="10102453" y="1345863"/>
                  <a:pt x="10081022" y="1421458"/>
                </a:cubicBezTo>
                <a:cubicBezTo>
                  <a:pt x="10063162" y="1485421"/>
                  <a:pt x="10059590" y="1543570"/>
                  <a:pt x="10170318" y="1549385"/>
                </a:cubicBezTo>
                <a:cubicBezTo>
                  <a:pt x="10181034" y="1549385"/>
                  <a:pt x="10188178" y="1549385"/>
                  <a:pt x="10198893" y="1549385"/>
                </a:cubicBezTo>
                <a:cubicBezTo>
                  <a:pt x="10245327" y="1526126"/>
                  <a:pt x="10266759" y="1494144"/>
                  <a:pt x="10281046" y="1453439"/>
                </a:cubicBezTo>
                <a:cubicBezTo>
                  <a:pt x="10288190" y="1430180"/>
                  <a:pt x="10302477" y="1398198"/>
                  <a:pt x="10334625" y="1398198"/>
                </a:cubicBezTo>
                <a:cubicBezTo>
                  <a:pt x="10456068" y="1401105"/>
                  <a:pt x="10491787" y="1322604"/>
                  <a:pt x="10527506" y="1247010"/>
                </a:cubicBezTo>
                <a:cubicBezTo>
                  <a:pt x="10588228" y="1287714"/>
                  <a:pt x="10545365" y="1322604"/>
                  <a:pt x="10548937" y="1354586"/>
                </a:cubicBezTo>
                <a:cubicBezTo>
                  <a:pt x="10552509" y="1374938"/>
                  <a:pt x="10556080" y="1395290"/>
                  <a:pt x="10588228" y="1395290"/>
                </a:cubicBezTo>
                <a:cubicBezTo>
                  <a:pt x="10613230" y="1395290"/>
                  <a:pt x="10645378" y="1386568"/>
                  <a:pt x="10645378" y="1366216"/>
                </a:cubicBezTo>
                <a:cubicBezTo>
                  <a:pt x="10648949" y="1238288"/>
                  <a:pt x="10820400" y="1165601"/>
                  <a:pt x="10820400" y="1031858"/>
                </a:cubicBezTo>
                <a:cubicBezTo>
                  <a:pt x="10820400" y="950449"/>
                  <a:pt x="10916840" y="1072563"/>
                  <a:pt x="10956131" y="1005691"/>
                </a:cubicBezTo>
                <a:cubicBezTo>
                  <a:pt x="10966847" y="991154"/>
                  <a:pt x="10981133" y="1046395"/>
                  <a:pt x="10977562" y="1069655"/>
                </a:cubicBezTo>
                <a:cubicBezTo>
                  <a:pt x="10973991" y="1092915"/>
                  <a:pt x="10948987" y="1113267"/>
                  <a:pt x="10966847" y="1142341"/>
                </a:cubicBezTo>
                <a:cubicBezTo>
                  <a:pt x="11031140" y="1156879"/>
                  <a:pt x="11056143" y="1119081"/>
                  <a:pt x="11074003" y="1084192"/>
                </a:cubicBezTo>
                <a:cubicBezTo>
                  <a:pt x="11116865" y="1008598"/>
                  <a:pt x="11166871" y="933005"/>
                  <a:pt x="11181159" y="848688"/>
                </a:cubicBezTo>
                <a:cubicBezTo>
                  <a:pt x="11184730" y="819614"/>
                  <a:pt x="11202590" y="802169"/>
                  <a:pt x="11238309" y="805077"/>
                </a:cubicBezTo>
                <a:cubicBezTo>
                  <a:pt x="11284744" y="810891"/>
                  <a:pt x="11270456" y="839966"/>
                  <a:pt x="11266884" y="863226"/>
                </a:cubicBezTo>
                <a:cubicBezTo>
                  <a:pt x="11263312" y="877763"/>
                  <a:pt x="11252596" y="892300"/>
                  <a:pt x="11277600" y="906838"/>
                </a:cubicBezTo>
                <a:cubicBezTo>
                  <a:pt x="11531203" y="566666"/>
                  <a:pt x="11516915" y="386403"/>
                  <a:pt x="11724084" y="5527"/>
                </a:cubicBezTo>
                <a:cubicBezTo>
                  <a:pt x="11763375" y="89842"/>
                  <a:pt x="11734800" y="150899"/>
                  <a:pt x="11727656" y="209048"/>
                </a:cubicBezTo>
                <a:cubicBezTo>
                  <a:pt x="11709796" y="354421"/>
                  <a:pt x="11677649" y="264290"/>
                  <a:pt x="11656218" y="409663"/>
                </a:cubicBezTo>
                <a:cubicBezTo>
                  <a:pt x="11645503" y="479442"/>
                  <a:pt x="11609784" y="543406"/>
                  <a:pt x="11666934" y="621907"/>
                </a:cubicBezTo>
                <a:cubicBezTo>
                  <a:pt x="11706225" y="674241"/>
                  <a:pt x="11663362" y="758557"/>
                  <a:pt x="11631215" y="822521"/>
                </a:cubicBezTo>
                <a:cubicBezTo>
                  <a:pt x="11602640" y="874856"/>
                  <a:pt x="11595497" y="927190"/>
                  <a:pt x="11631215" y="996969"/>
                </a:cubicBezTo>
                <a:cubicBezTo>
                  <a:pt x="11652646" y="933005"/>
                  <a:pt x="11670505" y="883578"/>
                  <a:pt x="11684793" y="834151"/>
                </a:cubicBezTo>
                <a:cubicBezTo>
                  <a:pt x="11695509" y="793447"/>
                  <a:pt x="11720512" y="770187"/>
                  <a:pt x="11774090" y="773095"/>
                </a:cubicBezTo>
                <a:cubicBezTo>
                  <a:pt x="11802665" y="773095"/>
                  <a:pt x="11841956" y="764373"/>
                  <a:pt x="11856243" y="793447"/>
                </a:cubicBezTo>
                <a:cubicBezTo>
                  <a:pt x="11870531" y="816706"/>
                  <a:pt x="11856243" y="848688"/>
                  <a:pt x="11831240" y="860319"/>
                </a:cubicBezTo>
                <a:cubicBezTo>
                  <a:pt x="11784806" y="874856"/>
                  <a:pt x="11741944" y="889393"/>
                  <a:pt x="11738371" y="938820"/>
                </a:cubicBezTo>
                <a:cubicBezTo>
                  <a:pt x="11731228" y="1005691"/>
                  <a:pt x="11759802" y="967894"/>
                  <a:pt x="11795521" y="956264"/>
                </a:cubicBezTo>
                <a:cubicBezTo>
                  <a:pt x="11834812" y="944634"/>
                  <a:pt x="11845527" y="979524"/>
                  <a:pt x="11838384" y="1002784"/>
                </a:cubicBezTo>
                <a:cubicBezTo>
                  <a:pt x="11806237" y="1090007"/>
                  <a:pt x="11863387" y="1180138"/>
                  <a:pt x="11816952" y="1270269"/>
                </a:cubicBezTo>
                <a:cubicBezTo>
                  <a:pt x="11931252" y="1247010"/>
                  <a:pt x="11981259" y="1197583"/>
                  <a:pt x="11999118" y="1092915"/>
                </a:cubicBezTo>
                <a:cubicBezTo>
                  <a:pt x="12002690" y="1055118"/>
                  <a:pt x="11995547" y="1014413"/>
                  <a:pt x="12027693" y="979524"/>
                </a:cubicBezTo>
                <a:cubicBezTo>
                  <a:pt x="12045553" y="959172"/>
                  <a:pt x="12066984" y="938820"/>
                  <a:pt x="12102703" y="953357"/>
                </a:cubicBezTo>
                <a:cubicBezTo>
                  <a:pt x="12127705" y="962080"/>
                  <a:pt x="12127705" y="985338"/>
                  <a:pt x="12120562" y="1005691"/>
                </a:cubicBezTo>
                <a:cubicBezTo>
                  <a:pt x="12081272" y="1090007"/>
                  <a:pt x="12070555" y="1180138"/>
                  <a:pt x="12056268" y="1267362"/>
                </a:cubicBezTo>
                <a:cubicBezTo>
                  <a:pt x="12052697" y="1281899"/>
                  <a:pt x="12045553" y="1296437"/>
                  <a:pt x="12081272" y="1310974"/>
                </a:cubicBezTo>
                <a:cubicBezTo>
                  <a:pt x="12113418" y="1209213"/>
                  <a:pt x="12156280" y="1110359"/>
                  <a:pt x="12191999" y="1008598"/>
                </a:cubicBezTo>
                <a:lnTo>
                  <a:pt x="12191999" y="6105653"/>
                </a:lnTo>
                <a:lnTo>
                  <a:pt x="0" y="6105653"/>
                </a:lnTo>
                <a:lnTo>
                  <a:pt x="0" y="927116"/>
                </a:lnTo>
                <a:lnTo>
                  <a:pt x="61930" y="902578"/>
                </a:lnTo>
                <a:cubicBezTo>
                  <a:pt x="91454" y="894128"/>
                  <a:pt x="122931" y="887949"/>
                  <a:pt x="155971" y="883588"/>
                </a:cubicBezTo>
                <a:cubicBezTo>
                  <a:pt x="223837" y="877773"/>
                  <a:pt x="245268" y="839976"/>
                  <a:pt x="277414" y="802179"/>
                </a:cubicBezTo>
                <a:cubicBezTo>
                  <a:pt x="388143" y="674251"/>
                  <a:pt x="488155" y="537601"/>
                  <a:pt x="638174" y="430025"/>
                </a:cubicBezTo>
                <a:cubicBezTo>
                  <a:pt x="620315" y="555046"/>
                  <a:pt x="520302" y="653899"/>
                  <a:pt x="477440" y="784735"/>
                </a:cubicBezTo>
                <a:cubicBezTo>
                  <a:pt x="641746" y="680066"/>
                  <a:pt x="727471" y="543415"/>
                  <a:pt x="827483" y="418395"/>
                </a:cubicBezTo>
                <a:cubicBezTo>
                  <a:pt x="873917" y="360246"/>
                  <a:pt x="931068" y="307912"/>
                  <a:pt x="956071" y="241040"/>
                </a:cubicBezTo>
                <a:cubicBezTo>
                  <a:pt x="961429" y="223595"/>
                  <a:pt x="972814" y="196338"/>
                  <a:pt x="999268" y="192386"/>
                </a:cubicBezTo>
                <a:cubicBezTo>
                  <a:pt x="1008086" y="191069"/>
                  <a:pt x="1018579" y="192341"/>
                  <a:pt x="1031080" y="197429"/>
                </a:cubicBezTo>
                <a:cubicBezTo>
                  <a:pt x="1073942" y="214873"/>
                  <a:pt x="1059654" y="246855"/>
                  <a:pt x="1048940" y="275930"/>
                </a:cubicBezTo>
                <a:cubicBezTo>
                  <a:pt x="1020365" y="345708"/>
                  <a:pt x="1020365" y="421303"/>
                  <a:pt x="1020365" y="517249"/>
                </a:cubicBezTo>
                <a:cubicBezTo>
                  <a:pt x="1156096" y="435840"/>
                  <a:pt x="1113233" y="287560"/>
                  <a:pt x="1256108" y="217780"/>
                </a:cubicBezTo>
                <a:cubicBezTo>
                  <a:pt x="1281111" y="305004"/>
                  <a:pt x="1231105" y="371876"/>
                  <a:pt x="1220389" y="441654"/>
                </a:cubicBezTo>
                <a:cubicBezTo>
                  <a:pt x="1209674" y="505619"/>
                  <a:pt x="1234677" y="520156"/>
                  <a:pt x="1313258" y="505619"/>
                </a:cubicBezTo>
                <a:cubicBezTo>
                  <a:pt x="1434702" y="482359"/>
                  <a:pt x="1495424" y="517249"/>
                  <a:pt x="1463277" y="610287"/>
                </a:cubicBezTo>
                <a:cubicBezTo>
                  <a:pt x="1431130" y="697511"/>
                  <a:pt x="1477565" y="706233"/>
                  <a:pt x="1545430" y="682974"/>
                </a:cubicBezTo>
                <a:cubicBezTo>
                  <a:pt x="1645442" y="648084"/>
                  <a:pt x="1724024" y="685881"/>
                  <a:pt x="1809749" y="712048"/>
                </a:cubicBezTo>
                <a:cubicBezTo>
                  <a:pt x="1938336" y="752753"/>
                  <a:pt x="2002630" y="735308"/>
                  <a:pt x="2099071" y="650992"/>
                </a:cubicBezTo>
                <a:cubicBezTo>
                  <a:pt x="2152648" y="601565"/>
                  <a:pt x="2199083" y="552138"/>
                  <a:pt x="2245518" y="482359"/>
                </a:cubicBezTo>
                <a:cubicBezTo>
                  <a:pt x="2270521" y="642269"/>
                  <a:pt x="2356245" y="476544"/>
                  <a:pt x="2409824" y="531786"/>
                </a:cubicBezTo>
                <a:cubicBezTo>
                  <a:pt x="2431255" y="645176"/>
                  <a:pt x="2259804" y="735308"/>
                  <a:pt x="2309812" y="889403"/>
                </a:cubicBezTo>
                <a:cubicBezTo>
                  <a:pt x="2456258" y="703326"/>
                  <a:pt x="2502693" y="493989"/>
                  <a:pt x="2699146" y="357339"/>
                </a:cubicBezTo>
                <a:cubicBezTo>
                  <a:pt x="2742008" y="389321"/>
                  <a:pt x="2699146" y="421303"/>
                  <a:pt x="2717006" y="447469"/>
                </a:cubicBezTo>
                <a:cubicBezTo>
                  <a:pt x="2727721" y="447469"/>
                  <a:pt x="2659854" y="752753"/>
                  <a:pt x="2938461" y="770197"/>
                </a:cubicBezTo>
                <a:cubicBezTo>
                  <a:pt x="2938461" y="776012"/>
                  <a:pt x="2938461" y="781827"/>
                  <a:pt x="2949178" y="787642"/>
                </a:cubicBezTo>
                <a:cubicBezTo>
                  <a:pt x="2988467" y="819624"/>
                  <a:pt x="3081336" y="790550"/>
                  <a:pt x="3088480" y="842883"/>
                </a:cubicBezTo>
                <a:cubicBezTo>
                  <a:pt x="3095624" y="901033"/>
                  <a:pt x="3127771" y="956275"/>
                  <a:pt x="3109911" y="1017331"/>
                </a:cubicBezTo>
                <a:cubicBezTo>
                  <a:pt x="3095624" y="1063850"/>
                  <a:pt x="3077765" y="1113276"/>
                  <a:pt x="3077765" y="1162704"/>
                </a:cubicBezTo>
                <a:cubicBezTo>
                  <a:pt x="3077765" y="1215038"/>
                  <a:pt x="2956320" y="1287724"/>
                  <a:pt x="3117055" y="1319707"/>
                </a:cubicBezTo>
                <a:cubicBezTo>
                  <a:pt x="3124198" y="1319707"/>
                  <a:pt x="3106339" y="1409837"/>
                  <a:pt x="3099196" y="1459264"/>
                </a:cubicBezTo>
                <a:cubicBezTo>
                  <a:pt x="3092052" y="1499968"/>
                  <a:pt x="3059905" y="1549396"/>
                  <a:pt x="3124198" y="1578470"/>
                </a:cubicBezTo>
                <a:cubicBezTo>
                  <a:pt x="3163490" y="1593007"/>
                  <a:pt x="3234927" y="1523228"/>
                  <a:pt x="3242071" y="1462171"/>
                </a:cubicBezTo>
                <a:cubicBezTo>
                  <a:pt x="3249214" y="1406930"/>
                  <a:pt x="3256358" y="1351689"/>
                  <a:pt x="3242071" y="1299354"/>
                </a:cubicBezTo>
                <a:cubicBezTo>
                  <a:pt x="3224212" y="1235390"/>
                  <a:pt x="3252786" y="1200500"/>
                  <a:pt x="3317080" y="1183056"/>
                </a:cubicBezTo>
                <a:cubicBezTo>
                  <a:pt x="3384945" y="1162704"/>
                  <a:pt x="3420664" y="1124907"/>
                  <a:pt x="3452811" y="1072572"/>
                </a:cubicBezTo>
                <a:cubicBezTo>
                  <a:pt x="3531392" y="944644"/>
                  <a:pt x="3624261" y="822532"/>
                  <a:pt x="3670696" y="682973"/>
                </a:cubicBezTo>
                <a:cubicBezTo>
                  <a:pt x="3677840" y="656807"/>
                  <a:pt x="3692127" y="624825"/>
                  <a:pt x="3752849" y="613194"/>
                </a:cubicBezTo>
                <a:cubicBezTo>
                  <a:pt x="3659980" y="991164"/>
                  <a:pt x="3420664" y="1334243"/>
                  <a:pt x="3434952" y="1723843"/>
                </a:cubicBezTo>
                <a:cubicBezTo>
                  <a:pt x="3509961" y="1619174"/>
                  <a:pt x="3513533" y="1494154"/>
                  <a:pt x="3567111" y="1380763"/>
                </a:cubicBezTo>
                <a:cubicBezTo>
                  <a:pt x="3606402" y="1462171"/>
                  <a:pt x="3563540" y="1537765"/>
                  <a:pt x="3542109" y="1613360"/>
                </a:cubicBezTo>
                <a:cubicBezTo>
                  <a:pt x="3524249" y="1677323"/>
                  <a:pt x="3520677" y="1735472"/>
                  <a:pt x="3631405" y="1741287"/>
                </a:cubicBezTo>
                <a:cubicBezTo>
                  <a:pt x="3642121" y="1741287"/>
                  <a:pt x="3649265" y="1741287"/>
                  <a:pt x="3659980" y="1741287"/>
                </a:cubicBezTo>
                <a:cubicBezTo>
                  <a:pt x="3706414" y="1718028"/>
                  <a:pt x="3727846" y="1686046"/>
                  <a:pt x="3742133" y="1645341"/>
                </a:cubicBezTo>
                <a:cubicBezTo>
                  <a:pt x="3749277" y="1622082"/>
                  <a:pt x="3763564" y="1590100"/>
                  <a:pt x="3795712" y="1590100"/>
                </a:cubicBezTo>
                <a:cubicBezTo>
                  <a:pt x="3917155" y="1593007"/>
                  <a:pt x="3952874" y="1514506"/>
                  <a:pt x="3988593" y="1438912"/>
                </a:cubicBezTo>
                <a:cubicBezTo>
                  <a:pt x="4049315" y="1479616"/>
                  <a:pt x="4006452" y="1514506"/>
                  <a:pt x="4010024" y="1546488"/>
                </a:cubicBezTo>
                <a:cubicBezTo>
                  <a:pt x="4013596" y="1566840"/>
                  <a:pt x="4017167" y="1587192"/>
                  <a:pt x="4049315" y="1587192"/>
                </a:cubicBezTo>
                <a:cubicBezTo>
                  <a:pt x="4074317" y="1587192"/>
                  <a:pt x="4106465" y="1578470"/>
                  <a:pt x="4106465" y="1558118"/>
                </a:cubicBezTo>
                <a:cubicBezTo>
                  <a:pt x="4110036" y="1430190"/>
                  <a:pt x="4281487" y="1357503"/>
                  <a:pt x="4281487" y="1223760"/>
                </a:cubicBezTo>
                <a:cubicBezTo>
                  <a:pt x="4281487" y="1142351"/>
                  <a:pt x="4377927" y="1264465"/>
                  <a:pt x="4417219" y="1197593"/>
                </a:cubicBezTo>
                <a:cubicBezTo>
                  <a:pt x="4427935" y="1183056"/>
                  <a:pt x="4442220" y="1238297"/>
                  <a:pt x="4438649" y="1261557"/>
                </a:cubicBezTo>
                <a:cubicBezTo>
                  <a:pt x="4435078" y="1284817"/>
                  <a:pt x="4410074" y="1305169"/>
                  <a:pt x="4427935" y="1334243"/>
                </a:cubicBezTo>
                <a:cubicBezTo>
                  <a:pt x="4492228" y="1348781"/>
                  <a:pt x="4517230" y="1310983"/>
                  <a:pt x="4535090" y="1276094"/>
                </a:cubicBezTo>
                <a:cubicBezTo>
                  <a:pt x="4577952" y="1200500"/>
                  <a:pt x="4627958" y="1124907"/>
                  <a:pt x="4642246" y="1040590"/>
                </a:cubicBezTo>
                <a:cubicBezTo>
                  <a:pt x="4645817" y="1011516"/>
                  <a:pt x="4663677" y="994071"/>
                  <a:pt x="4699396" y="996979"/>
                </a:cubicBezTo>
                <a:cubicBezTo>
                  <a:pt x="4745832" y="1002793"/>
                  <a:pt x="4731544" y="1031868"/>
                  <a:pt x="4727971" y="1055128"/>
                </a:cubicBezTo>
                <a:cubicBezTo>
                  <a:pt x="4724399" y="1069665"/>
                  <a:pt x="4713683" y="1084202"/>
                  <a:pt x="4738688" y="1098740"/>
                </a:cubicBezTo>
                <a:cubicBezTo>
                  <a:pt x="4992291" y="758568"/>
                  <a:pt x="4978002" y="578305"/>
                  <a:pt x="5185172" y="197429"/>
                </a:cubicBezTo>
                <a:cubicBezTo>
                  <a:pt x="5224462" y="281744"/>
                  <a:pt x="5195887" y="342801"/>
                  <a:pt x="5188744" y="400950"/>
                </a:cubicBezTo>
                <a:cubicBezTo>
                  <a:pt x="5170883" y="546323"/>
                  <a:pt x="5138736" y="456192"/>
                  <a:pt x="5117306" y="601565"/>
                </a:cubicBezTo>
                <a:cubicBezTo>
                  <a:pt x="5106590" y="671344"/>
                  <a:pt x="5070871" y="735308"/>
                  <a:pt x="5128021" y="813809"/>
                </a:cubicBezTo>
                <a:cubicBezTo>
                  <a:pt x="5167312" y="866143"/>
                  <a:pt x="5124450" y="950459"/>
                  <a:pt x="5092302" y="1014423"/>
                </a:cubicBezTo>
                <a:cubicBezTo>
                  <a:pt x="5063727" y="1066758"/>
                  <a:pt x="5056585" y="1119092"/>
                  <a:pt x="5092302" y="1188871"/>
                </a:cubicBezTo>
                <a:cubicBezTo>
                  <a:pt x="5113734" y="1124907"/>
                  <a:pt x="5131592" y="1075480"/>
                  <a:pt x="5145880" y="1026053"/>
                </a:cubicBezTo>
                <a:cubicBezTo>
                  <a:pt x="5156596" y="985349"/>
                  <a:pt x="5181600" y="962089"/>
                  <a:pt x="5235177" y="964997"/>
                </a:cubicBezTo>
                <a:cubicBezTo>
                  <a:pt x="5263752" y="964997"/>
                  <a:pt x="5303044" y="956275"/>
                  <a:pt x="5317331" y="985349"/>
                </a:cubicBezTo>
                <a:cubicBezTo>
                  <a:pt x="5331618" y="1008608"/>
                  <a:pt x="5317331" y="1040590"/>
                  <a:pt x="5292327" y="1052221"/>
                </a:cubicBezTo>
                <a:cubicBezTo>
                  <a:pt x="5245894" y="1066758"/>
                  <a:pt x="5203031" y="1081295"/>
                  <a:pt x="5199458" y="1130722"/>
                </a:cubicBezTo>
                <a:cubicBezTo>
                  <a:pt x="5192315" y="1197593"/>
                  <a:pt x="5220889" y="1159796"/>
                  <a:pt x="5256608" y="1148166"/>
                </a:cubicBezTo>
                <a:cubicBezTo>
                  <a:pt x="5295899" y="1136536"/>
                  <a:pt x="5306616" y="1171426"/>
                  <a:pt x="5299471" y="1194686"/>
                </a:cubicBezTo>
                <a:cubicBezTo>
                  <a:pt x="5267324" y="1281909"/>
                  <a:pt x="5324474" y="1372040"/>
                  <a:pt x="5278039" y="1462171"/>
                </a:cubicBezTo>
                <a:cubicBezTo>
                  <a:pt x="5392339" y="1438912"/>
                  <a:pt x="5442347" y="1389485"/>
                  <a:pt x="5460205" y="1284817"/>
                </a:cubicBezTo>
                <a:cubicBezTo>
                  <a:pt x="5463777" y="1247020"/>
                  <a:pt x="5456634" y="1206315"/>
                  <a:pt x="5488780" y="1171426"/>
                </a:cubicBezTo>
                <a:cubicBezTo>
                  <a:pt x="5502175" y="1156162"/>
                  <a:pt x="5517579" y="1140898"/>
                  <a:pt x="5539513" y="1140353"/>
                </a:cubicBezTo>
                <a:lnTo>
                  <a:pt x="5552720" y="1143022"/>
                </a:lnTo>
                <a:lnTo>
                  <a:pt x="5574208" y="1115811"/>
                </a:lnTo>
                <a:cubicBezTo>
                  <a:pt x="5609034" y="1085646"/>
                  <a:pt x="5659040" y="1068202"/>
                  <a:pt x="5734050" y="1075470"/>
                </a:cubicBezTo>
                <a:cubicBezTo>
                  <a:pt x="5776912" y="1078377"/>
                  <a:pt x="5809058" y="1055118"/>
                  <a:pt x="5798343" y="1020228"/>
                </a:cubicBezTo>
                <a:cubicBezTo>
                  <a:pt x="5776912" y="953357"/>
                  <a:pt x="5837634" y="921375"/>
                  <a:pt x="5884068" y="883578"/>
                </a:cubicBezTo>
                <a:cubicBezTo>
                  <a:pt x="5966221" y="816706"/>
                  <a:pt x="6051947" y="752742"/>
                  <a:pt x="6066234" y="645166"/>
                </a:cubicBezTo>
                <a:cubicBezTo>
                  <a:pt x="6130528" y="665519"/>
                  <a:pt x="6123384" y="700408"/>
                  <a:pt x="6109096" y="732391"/>
                </a:cubicBezTo>
                <a:cubicBezTo>
                  <a:pt x="6073377" y="816706"/>
                  <a:pt x="6034087" y="901023"/>
                  <a:pt x="5998368" y="985338"/>
                </a:cubicBezTo>
                <a:cubicBezTo>
                  <a:pt x="5976937" y="1040581"/>
                  <a:pt x="5944790" y="1095822"/>
                  <a:pt x="5969793" y="1168509"/>
                </a:cubicBezTo>
                <a:cubicBezTo>
                  <a:pt x="6098380" y="1104545"/>
                  <a:pt x="6123384" y="996969"/>
                  <a:pt x="6162674" y="909745"/>
                </a:cubicBezTo>
                <a:cubicBezTo>
                  <a:pt x="6212681" y="802169"/>
                  <a:pt x="6305549" y="738205"/>
                  <a:pt x="6412705" y="659704"/>
                </a:cubicBezTo>
                <a:cubicBezTo>
                  <a:pt x="6441280" y="738205"/>
                  <a:pt x="6362699" y="787632"/>
                  <a:pt x="6366271" y="851596"/>
                </a:cubicBezTo>
                <a:cubicBezTo>
                  <a:pt x="6376987" y="854503"/>
                  <a:pt x="6398418" y="860319"/>
                  <a:pt x="6398418" y="860319"/>
                </a:cubicBezTo>
                <a:cubicBezTo>
                  <a:pt x="6455568" y="755650"/>
                  <a:pt x="6562724" y="709131"/>
                  <a:pt x="6694884" y="691686"/>
                </a:cubicBezTo>
                <a:cubicBezTo>
                  <a:pt x="6762750" y="685871"/>
                  <a:pt x="6784181" y="648074"/>
                  <a:pt x="6816327" y="610277"/>
                </a:cubicBezTo>
                <a:cubicBezTo>
                  <a:pt x="6927056" y="482349"/>
                  <a:pt x="7027068" y="345699"/>
                  <a:pt x="7177087" y="238123"/>
                </a:cubicBezTo>
                <a:cubicBezTo>
                  <a:pt x="7159228" y="363144"/>
                  <a:pt x="7059215" y="461997"/>
                  <a:pt x="7016353" y="592833"/>
                </a:cubicBezTo>
                <a:cubicBezTo>
                  <a:pt x="7180659" y="488164"/>
                  <a:pt x="7266384" y="351513"/>
                  <a:pt x="7366396" y="226493"/>
                </a:cubicBezTo>
                <a:cubicBezTo>
                  <a:pt x="7412830" y="168344"/>
                  <a:pt x="7469981" y="116010"/>
                  <a:pt x="7494984" y="49138"/>
                </a:cubicBezTo>
                <a:cubicBezTo>
                  <a:pt x="7500342" y="31693"/>
                  <a:pt x="7511727" y="4436"/>
                  <a:pt x="7538181" y="484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96783" cy="1325563"/>
          </a:xfrm>
        </p:spPr>
        <p:txBody>
          <a:bodyPr>
            <a:normAutofit/>
          </a:bodyPr>
          <a:lstStyle/>
          <a:p>
            <a:r>
              <a:rPr lang="en-US" dirty="0"/>
              <a:t>Applying elastic potential energy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825" y="246527"/>
            <a:ext cx="3589703" cy="2758403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194049" y="2118355"/>
                <a:ext cx="3864381" cy="403482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𝐸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𝐾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+</m:t>
                      </m:r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𝑈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𝑒𝑙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,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=0+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𝐸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𝐾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+</m:t>
                      </m:r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𝑈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𝑒𝑙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,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𝑚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𝑉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+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𝐸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𝐸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0+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𝑚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𝑉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+</m:t>
                      </m:r>
                      <m:f>
                        <m:f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den>
                      </m:f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𝑚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𝑉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− 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𝑉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=(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− 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𝑘</m:t>
                      </m:r>
                      <m:sSubSup>
                        <m:sSubSup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Sup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𝑥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𝑖</m:t>
                          </m:r>
                        </m:sub>
                        <m: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2</m:t>
                          </m:r>
                        </m:sup>
                      </m:sSubSup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)/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𝑚</m:t>
                      </m:r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sSubPr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𝑉</m:t>
                          </m:r>
                        </m:e>
                        <m:sub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𝑓</m:t>
                          </m:r>
                        </m:sub>
                      </m:sSub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radPr>
                        <m:deg/>
                        <m:e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(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𝑘</m:t>
                          </m:r>
                          <m:sSubSup>
                            <m:sSubSupPr>
                              <m:ctrlP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</m:ctrlPr>
                            </m:sSubSupPr>
                            <m:e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𝑓</m:t>
                              </m:r>
                            </m:sub>
                            <m:sup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− 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𝑘</m:t>
                          </m:r>
                          <m:sSubSup>
                            <m:sSubSupPr>
                              <m:ctrlP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</m:ctrlPr>
                            </m:sSubSupPr>
                            <m:e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1600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)/</m:t>
                          </m:r>
                          <m:r>
                            <a:rPr lang="en-US" sz="1600" i="1" kern="1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𝑚</m:t>
                          </m:r>
                        </m:e>
                      </m:rad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= ±0.30 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𝑚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/</m:t>
                      </m:r>
                      <m:r>
                        <a:rPr lang="en-US" sz="1600" i="1" kern="1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</a:rPr>
                        <m:t>𝑠</m:t>
                      </m:r>
                    </m:oMath>
                  </m:oMathPara>
                </a14:m>
                <a:endParaRPr lang="en-US" sz="1600" kern="1200" dirty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:r>
                  <a:rPr lang="en-US" sz="1600" kern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Times New Roman" panose="02020603050405020304" pitchFamily="18" charset="0"/>
                  </a:rPr>
                  <a:t> </a:t>
                </a:r>
              </a:p>
              <a:p>
                <a:pPr defTabSz="576072">
                  <a:lnSpc>
                    <a:spcPct val="107000"/>
                  </a:lnSpc>
                  <a:spcAft>
                    <a:spcPts val="504"/>
                  </a:spcAft>
                </a:pPr>
                <a:r>
                  <a:rPr lang="en-US" sz="1600" kern="1200" dirty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049" y="2118355"/>
                <a:ext cx="3864381" cy="403482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7827471" y="3540738"/>
            <a:ext cx="40801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76072">
              <a:spcAft>
                <a:spcPts val="600"/>
              </a:spcAft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glider with a mass of 0.200 kg sits on a frictionless horizontal air track, connected to a spring with a spring constant of 5.00 N/m. You pull on the glider stretching  the spring by 0.100 m  and then release it with no initial velocity. The glider begins to move back toward the equilibrium position (x = 0). What is its velocity when x = 0.080 m?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862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elastic potential energy, continued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580" y="1371590"/>
            <a:ext cx="3345420" cy="2570691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57" y="1653327"/>
            <a:ext cx="7292898" cy="31641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8878" y="4436641"/>
            <a:ext cx="11783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Bar graphs representing the total energy (E), potential energy (U), and kinetic energy (K) of the glider-spring system in different positions.</a:t>
            </a:r>
          </a:p>
          <a:p>
            <a:r>
              <a:rPr lang="en-US" dirty="0"/>
              <a:t>a. The total energy of the system equals the potential energy and the kinetic energy is zero, which is found at the point of the maximum stretch/compression od the spring.</a:t>
            </a:r>
          </a:p>
          <a:p>
            <a:r>
              <a:rPr lang="en-US" dirty="0"/>
              <a:t>b. The glider is midway between the spring’s maximum stretch and equilibrium points, so the kinetic energy plus potential energy bar graphs equal the total energy.</a:t>
            </a:r>
          </a:p>
          <a:p>
            <a:r>
              <a:rPr lang="en-US" dirty="0"/>
              <a:t>c. The glider is at the equilibrium point of the spring, so the kinetic energy bar graph is the highest and equal to the total energy of the system.</a:t>
            </a:r>
          </a:p>
        </p:txBody>
      </p:sp>
    </p:spTree>
    <p:extLst>
      <p:ext uri="{BB962C8B-B14F-4D97-AF65-F5344CB8AC3E}">
        <p14:creationId xmlns:p14="http://schemas.microsoft.com/office/powerpoint/2010/main" val="632257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 on the application of elastic potential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When a situation involves </a:t>
            </a:r>
            <a:r>
              <a:rPr lang="en-US" altLang="en-US" i="1" dirty="0"/>
              <a:t>both</a:t>
            </a:r>
            <a:r>
              <a:rPr lang="en-US" altLang="en-US" dirty="0"/>
              <a:t> gravitational and elastic forces, the total potential energy is the </a:t>
            </a:r>
            <a:r>
              <a:rPr lang="en-US" altLang="en-US" i="1" dirty="0"/>
              <a:t>sum</a:t>
            </a:r>
            <a:r>
              <a:rPr lang="en-US" altLang="en-US" dirty="0"/>
              <a:t> of the gravitational potential energy and the elastic potential energy: </a:t>
            </a:r>
            <a:r>
              <a:rPr lang="en-US" altLang="en-US" i="1" dirty="0"/>
              <a:t>U = </a:t>
            </a:r>
            <a:r>
              <a:rPr lang="en-US" altLang="en-US" i="1" dirty="0" err="1"/>
              <a:t>U</a:t>
            </a:r>
            <a:r>
              <a:rPr lang="en-US" altLang="en-US" baseline="-25000" dirty="0" err="1"/>
              <a:t>g</a:t>
            </a:r>
            <a:r>
              <a:rPr lang="en-US" altLang="en-US" dirty="0"/>
              <a:t> + </a:t>
            </a:r>
            <a:r>
              <a:rPr lang="en-US" altLang="en-US" i="1" dirty="0" err="1"/>
              <a:t>U</a:t>
            </a:r>
            <a:r>
              <a:rPr lang="en-US" altLang="en-US" baseline="-25000" dirty="0" err="1"/>
              <a:t>el</a:t>
            </a:r>
            <a:r>
              <a:rPr lang="en-US" altLang="en-US" dirty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420" y="2883628"/>
            <a:ext cx="8065707" cy="34994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3151" y="5579697"/>
            <a:ext cx="64193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bungee jumper transforms gravitational potential energy at the start of the jump into elastic potential energy at the bottom of the jump.</a:t>
            </a:r>
          </a:p>
        </p:txBody>
      </p:sp>
    </p:spTree>
    <p:extLst>
      <p:ext uri="{BB962C8B-B14F-4D97-AF65-F5344CB8AC3E}">
        <p14:creationId xmlns:p14="http://schemas.microsoft.com/office/powerpoint/2010/main" val="3131579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718681-A12E-49D6-9925-DD7C68176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BD77573-9EF2-4C35-8285-A1CF6FBB0E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5511704" cy="6858000"/>
          </a:xfrm>
          <a:custGeom>
            <a:avLst/>
            <a:gdLst>
              <a:gd name="connsiteX0" fmla="*/ 5511704 w 5511704"/>
              <a:gd name="connsiteY0" fmla="*/ 0 h 6886576"/>
              <a:gd name="connsiteX1" fmla="*/ 1008599 w 5511704"/>
              <a:gd name="connsiteY1" fmla="*/ 0 h 6886576"/>
              <a:gd name="connsiteX2" fmla="*/ 1310975 w 5511704"/>
              <a:gd name="connsiteY2" fmla="*/ 110728 h 6886576"/>
              <a:gd name="connsiteX3" fmla="*/ 1267362 w 5511704"/>
              <a:gd name="connsiteY3" fmla="*/ 135731 h 6886576"/>
              <a:gd name="connsiteX4" fmla="*/ 1005692 w 5511704"/>
              <a:gd name="connsiteY4" fmla="*/ 71437 h 6886576"/>
              <a:gd name="connsiteX5" fmla="*/ 953358 w 5511704"/>
              <a:gd name="connsiteY5" fmla="*/ 89297 h 6886576"/>
              <a:gd name="connsiteX6" fmla="*/ 979525 w 5511704"/>
              <a:gd name="connsiteY6" fmla="*/ 164307 h 6886576"/>
              <a:gd name="connsiteX7" fmla="*/ 1092915 w 5511704"/>
              <a:gd name="connsiteY7" fmla="*/ 192882 h 6886576"/>
              <a:gd name="connsiteX8" fmla="*/ 1270270 w 5511704"/>
              <a:gd name="connsiteY8" fmla="*/ 375047 h 6886576"/>
              <a:gd name="connsiteX9" fmla="*/ 1002784 w 5511704"/>
              <a:gd name="connsiteY9" fmla="*/ 353615 h 6886576"/>
              <a:gd name="connsiteX10" fmla="*/ 956265 w 5511704"/>
              <a:gd name="connsiteY10" fmla="*/ 396479 h 6886576"/>
              <a:gd name="connsiteX11" fmla="*/ 938820 w 5511704"/>
              <a:gd name="connsiteY11" fmla="*/ 453629 h 6886576"/>
              <a:gd name="connsiteX12" fmla="*/ 860319 w 5511704"/>
              <a:gd name="connsiteY12" fmla="*/ 360759 h 6886576"/>
              <a:gd name="connsiteX13" fmla="*/ 793447 w 5511704"/>
              <a:gd name="connsiteY13" fmla="*/ 335757 h 6886576"/>
              <a:gd name="connsiteX14" fmla="*/ 773095 w 5511704"/>
              <a:gd name="connsiteY14" fmla="*/ 417910 h 6886576"/>
              <a:gd name="connsiteX15" fmla="*/ 834151 w 5511704"/>
              <a:gd name="connsiteY15" fmla="*/ 507206 h 6886576"/>
              <a:gd name="connsiteX16" fmla="*/ 996969 w 5511704"/>
              <a:gd name="connsiteY16" fmla="*/ 560785 h 6886576"/>
              <a:gd name="connsiteX17" fmla="*/ 822522 w 5511704"/>
              <a:gd name="connsiteY17" fmla="*/ 560785 h 6886576"/>
              <a:gd name="connsiteX18" fmla="*/ 621908 w 5511704"/>
              <a:gd name="connsiteY18" fmla="*/ 525066 h 6886576"/>
              <a:gd name="connsiteX19" fmla="*/ 409664 w 5511704"/>
              <a:gd name="connsiteY19" fmla="*/ 535781 h 6886576"/>
              <a:gd name="connsiteX20" fmla="*/ 209049 w 5511704"/>
              <a:gd name="connsiteY20" fmla="*/ 464344 h 6886576"/>
              <a:gd name="connsiteX21" fmla="*/ 5527 w 5511704"/>
              <a:gd name="connsiteY21" fmla="*/ 467916 h 6886576"/>
              <a:gd name="connsiteX22" fmla="*/ 906838 w 5511704"/>
              <a:gd name="connsiteY22" fmla="*/ 914400 h 6886576"/>
              <a:gd name="connsiteX23" fmla="*/ 863226 w 5511704"/>
              <a:gd name="connsiteY23" fmla="*/ 925116 h 6886576"/>
              <a:gd name="connsiteX24" fmla="*/ 805077 w 5511704"/>
              <a:gd name="connsiteY24" fmla="*/ 953691 h 6886576"/>
              <a:gd name="connsiteX25" fmla="*/ 848689 w 5511704"/>
              <a:gd name="connsiteY25" fmla="*/ 1010841 h 6886576"/>
              <a:gd name="connsiteX26" fmla="*/ 1084193 w 5511704"/>
              <a:gd name="connsiteY26" fmla="*/ 1117997 h 6886576"/>
              <a:gd name="connsiteX27" fmla="*/ 1142342 w 5511704"/>
              <a:gd name="connsiteY27" fmla="*/ 1225153 h 6886576"/>
              <a:gd name="connsiteX28" fmla="*/ 1069655 w 5511704"/>
              <a:gd name="connsiteY28" fmla="*/ 1214438 h 6886576"/>
              <a:gd name="connsiteX29" fmla="*/ 1005692 w 5511704"/>
              <a:gd name="connsiteY29" fmla="*/ 1235869 h 6886576"/>
              <a:gd name="connsiteX30" fmla="*/ 1031858 w 5511704"/>
              <a:gd name="connsiteY30" fmla="*/ 1371600 h 6886576"/>
              <a:gd name="connsiteX31" fmla="*/ 1366216 w 5511704"/>
              <a:gd name="connsiteY31" fmla="*/ 1546622 h 6886576"/>
              <a:gd name="connsiteX32" fmla="*/ 1395290 w 5511704"/>
              <a:gd name="connsiteY32" fmla="*/ 1603772 h 6886576"/>
              <a:gd name="connsiteX33" fmla="*/ 1354586 w 5511704"/>
              <a:gd name="connsiteY33" fmla="*/ 1643063 h 6886576"/>
              <a:gd name="connsiteX34" fmla="*/ 1247011 w 5511704"/>
              <a:gd name="connsiteY34" fmla="*/ 1664494 h 6886576"/>
              <a:gd name="connsiteX35" fmla="*/ 1398198 w 5511704"/>
              <a:gd name="connsiteY35" fmla="*/ 1857375 h 6886576"/>
              <a:gd name="connsiteX36" fmla="*/ 1453440 w 5511704"/>
              <a:gd name="connsiteY36" fmla="*/ 1910954 h 6886576"/>
              <a:gd name="connsiteX37" fmla="*/ 1549386 w 5511704"/>
              <a:gd name="connsiteY37" fmla="*/ 1993106 h 6886576"/>
              <a:gd name="connsiteX38" fmla="*/ 1549386 w 5511704"/>
              <a:gd name="connsiteY38" fmla="*/ 2021681 h 6886576"/>
              <a:gd name="connsiteX39" fmla="*/ 1421458 w 5511704"/>
              <a:gd name="connsiteY39" fmla="*/ 2110978 h 6886576"/>
              <a:gd name="connsiteX40" fmla="*/ 1188861 w 5511704"/>
              <a:gd name="connsiteY40" fmla="*/ 2085976 h 6886576"/>
              <a:gd name="connsiteX41" fmla="*/ 1531941 w 5511704"/>
              <a:gd name="connsiteY41" fmla="*/ 2218135 h 6886576"/>
              <a:gd name="connsiteX42" fmla="*/ 421293 w 5511704"/>
              <a:gd name="connsiteY42" fmla="*/ 1900238 h 6886576"/>
              <a:gd name="connsiteX43" fmla="*/ 491072 w 5511704"/>
              <a:gd name="connsiteY43" fmla="*/ 1982391 h 6886576"/>
              <a:gd name="connsiteX44" fmla="*/ 880671 w 5511704"/>
              <a:gd name="connsiteY44" fmla="*/ 2200276 h 6886576"/>
              <a:gd name="connsiteX45" fmla="*/ 991154 w 5511704"/>
              <a:gd name="connsiteY45" fmla="*/ 2336007 h 6886576"/>
              <a:gd name="connsiteX46" fmla="*/ 1107453 w 5511704"/>
              <a:gd name="connsiteY46" fmla="*/ 2411016 h 6886576"/>
              <a:gd name="connsiteX47" fmla="*/ 1270270 w 5511704"/>
              <a:gd name="connsiteY47" fmla="*/ 2411016 h 6886576"/>
              <a:gd name="connsiteX48" fmla="*/ 1386568 w 5511704"/>
              <a:gd name="connsiteY48" fmla="*/ 2528889 h 6886576"/>
              <a:gd name="connsiteX49" fmla="*/ 1267362 w 5511704"/>
              <a:gd name="connsiteY49" fmla="*/ 2553891 h 6886576"/>
              <a:gd name="connsiteX50" fmla="*/ 1127805 w 5511704"/>
              <a:gd name="connsiteY50" fmla="*/ 2536032 h 6886576"/>
              <a:gd name="connsiteX51" fmla="*/ 970802 w 5511704"/>
              <a:gd name="connsiteY51" fmla="*/ 2575322 h 6886576"/>
              <a:gd name="connsiteX52" fmla="*/ 825429 w 5511704"/>
              <a:gd name="connsiteY52" fmla="*/ 2543176 h 6886576"/>
              <a:gd name="connsiteX53" fmla="*/ 650982 w 5511704"/>
              <a:gd name="connsiteY53" fmla="*/ 2564607 h 6886576"/>
              <a:gd name="connsiteX54" fmla="*/ 595740 w 5511704"/>
              <a:gd name="connsiteY54" fmla="*/ 2703909 h 6886576"/>
              <a:gd name="connsiteX55" fmla="*/ 578296 w 5511704"/>
              <a:gd name="connsiteY55" fmla="*/ 2714626 h 6886576"/>
              <a:gd name="connsiteX56" fmla="*/ 255568 w 5511704"/>
              <a:gd name="connsiteY56" fmla="*/ 2936081 h 6886576"/>
              <a:gd name="connsiteX57" fmla="*/ 165437 w 5511704"/>
              <a:gd name="connsiteY57" fmla="*/ 2953941 h 6886576"/>
              <a:gd name="connsiteX58" fmla="*/ 697501 w 5511704"/>
              <a:gd name="connsiteY58" fmla="*/ 3343275 h 6886576"/>
              <a:gd name="connsiteX59" fmla="*/ 339884 w 5511704"/>
              <a:gd name="connsiteY59" fmla="*/ 3243263 h 6886576"/>
              <a:gd name="connsiteX60" fmla="*/ 290458 w 5511704"/>
              <a:gd name="connsiteY60" fmla="*/ 3407569 h 6886576"/>
              <a:gd name="connsiteX61" fmla="*/ 459090 w 5511704"/>
              <a:gd name="connsiteY61" fmla="*/ 3554016 h 6886576"/>
              <a:gd name="connsiteX62" fmla="*/ 520147 w 5511704"/>
              <a:gd name="connsiteY62" fmla="*/ 3843338 h 6886576"/>
              <a:gd name="connsiteX63" fmla="*/ 491072 w 5511704"/>
              <a:gd name="connsiteY63" fmla="*/ 4107657 h 6886576"/>
              <a:gd name="connsiteX64" fmla="*/ 418386 w 5511704"/>
              <a:gd name="connsiteY64" fmla="*/ 4189810 h 6886576"/>
              <a:gd name="connsiteX65" fmla="*/ 313718 w 5511704"/>
              <a:gd name="connsiteY65" fmla="*/ 4339829 h 6886576"/>
              <a:gd name="connsiteX66" fmla="*/ 249753 w 5511704"/>
              <a:gd name="connsiteY66" fmla="*/ 4432698 h 6886576"/>
              <a:gd name="connsiteX67" fmla="*/ 25879 w 5511704"/>
              <a:gd name="connsiteY67" fmla="*/ 4396979 h 6886576"/>
              <a:gd name="connsiteX68" fmla="*/ 325347 w 5511704"/>
              <a:gd name="connsiteY68" fmla="*/ 4632722 h 6886576"/>
              <a:gd name="connsiteX69" fmla="*/ 84029 w 5511704"/>
              <a:gd name="connsiteY69" fmla="*/ 4604147 h 6886576"/>
              <a:gd name="connsiteX70" fmla="*/ 5527 w 5511704"/>
              <a:gd name="connsiteY70" fmla="*/ 4622007 h 6886576"/>
              <a:gd name="connsiteX71" fmla="*/ 49139 w 5511704"/>
              <a:gd name="connsiteY71" fmla="*/ 4697016 h 6886576"/>
              <a:gd name="connsiteX72" fmla="*/ 226494 w 5511704"/>
              <a:gd name="connsiteY72" fmla="*/ 4825604 h 6886576"/>
              <a:gd name="connsiteX73" fmla="*/ 592833 w 5511704"/>
              <a:gd name="connsiteY73" fmla="*/ 5175647 h 6886576"/>
              <a:gd name="connsiteX74" fmla="*/ 238123 w 5511704"/>
              <a:gd name="connsiteY74" fmla="*/ 5014913 h 6886576"/>
              <a:gd name="connsiteX75" fmla="*/ 610278 w 5511704"/>
              <a:gd name="connsiteY75" fmla="*/ 5375673 h 6886576"/>
              <a:gd name="connsiteX76" fmla="*/ 691686 w 5511704"/>
              <a:gd name="connsiteY76" fmla="*/ 5497116 h 6886576"/>
              <a:gd name="connsiteX77" fmla="*/ 860319 w 5511704"/>
              <a:gd name="connsiteY77" fmla="*/ 5793582 h 6886576"/>
              <a:gd name="connsiteX78" fmla="*/ 851597 w 5511704"/>
              <a:gd name="connsiteY78" fmla="*/ 5825729 h 6886576"/>
              <a:gd name="connsiteX79" fmla="*/ 659704 w 5511704"/>
              <a:gd name="connsiteY79" fmla="*/ 5779295 h 6886576"/>
              <a:gd name="connsiteX80" fmla="*/ 909746 w 5511704"/>
              <a:gd name="connsiteY80" fmla="*/ 6029326 h 6886576"/>
              <a:gd name="connsiteX81" fmla="*/ 1168509 w 5511704"/>
              <a:gd name="connsiteY81" fmla="*/ 6222207 h 6886576"/>
              <a:gd name="connsiteX82" fmla="*/ 985339 w 5511704"/>
              <a:gd name="connsiteY82" fmla="*/ 6193632 h 6886576"/>
              <a:gd name="connsiteX83" fmla="*/ 732391 w 5511704"/>
              <a:gd name="connsiteY83" fmla="*/ 6082904 h 6886576"/>
              <a:gd name="connsiteX84" fmla="*/ 645167 w 5511704"/>
              <a:gd name="connsiteY84" fmla="*/ 6125766 h 6886576"/>
              <a:gd name="connsiteX85" fmla="*/ 883579 w 5511704"/>
              <a:gd name="connsiteY85" fmla="*/ 6307932 h 6886576"/>
              <a:gd name="connsiteX86" fmla="*/ 1020229 w 5511704"/>
              <a:gd name="connsiteY86" fmla="*/ 6393657 h 6886576"/>
              <a:gd name="connsiteX87" fmla="*/ 1075471 w 5511704"/>
              <a:gd name="connsiteY87" fmla="*/ 6457950 h 6886576"/>
              <a:gd name="connsiteX88" fmla="*/ 1232473 w 5511704"/>
              <a:gd name="connsiteY88" fmla="*/ 6686551 h 6886576"/>
              <a:gd name="connsiteX89" fmla="*/ 1592997 w 5511704"/>
              <a:gd name="connsiteY89" fmla="*/ 6886576 h 6886576"/>
              <a:gd name="connsiteX90" fmla="*/ 5511704 w 5511704"/>
              <a:gd name="connsiteY90" fmla="*/ 6886576 h 68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511704" h="6886576">
                <a:moveTo>
                  <a:pt x="5511704" y="0"/>
                </a:moveTo>
                <a:lnTo>
                  <a:pt x="1008599" y="0"/>
                </a:lnTo>
                <a:cubicBezTo>
                  <a:pt x="1110360" y="35719"/>
                  <a:pt x="1209214" y="78581"/>
                  <a:pt x="1310975" y="110728"/>
                </a:cubicBezTo>
                <a:cubicBezTo>
                  <a:pt x="1296437" y="146447"/>
                  <a:pt x="1281900" y="139303"/>
                  <a:pt x="1267362" y="135731"/>
                </a:cubicBezTo>
                <a:cubicBezTo>
                  <a:pt x="1180139" y="121445"/>
                  <a:pt x="1090008" y="110728"/>
                  <a:pt x="1005692" y="71437"/>
                </a:cubicBezTo>
                <a:cubicBezTo>
                  <a:pt x="985339" y="64294"/>
                  <a:pt x="962080" y="64294"/>
                  <a:pt x="953358" y="89297"/>
                </a:cubicBezTo>
                <a:cubicBezTo>
                  <a:pt x="938820" y="125016"/>
                  <a:pt x="959172" y="146447"/>
                  <a:pt x="979525" y="164307"/>
                </a:cubicBezTo>
                <a:cubicBezTo>
                  <a:pt x="1014414" y="196453"/>
                  <a:pt x="1055118" y="189310"/>
                  <a:pt x="1092915" y="192882"/>
                </a:cubicBezTo>
                <a:cubicBezTo>
                  <a:pt x="1197583" y="210741"/>
                  <a:pt x="1247011" y="260747"/>
                  <a:pt x="1270270" y="375047"/>
                </a:cubicBezTo>
                <a:cubicBezTo>
                  <a:pt x="1180139" y="328613"/>
                  <a:pt x="1090008" y="385763"/>
                  <a:pt x="1002784" y="353615"/>
                </a:cubicBezTo>
                <a:cubicBezTo>
                  <a:pt x="979525" y="346472"/>
                  <a:pt x="944635" y="357188"/>
                  <a:pt x="956265" y="396479"/>
                </a:cubicBezTo>
                <a:cubicBezTo>
                  <a:pt x="967894" y="432198"/>
                  <a:pt x="1005692" y="460772"/>
                  <a:pt x="938820" y="453629"/>
                </a:cubicBezTo>
                <a:cubicBezTo>
                  <a:pt x="889393" y="450056"/>
                  <a:pt x="874856" y="407194"/>
                  <a:pt x="860319" y="360759"/>
                </a:cubicBezTo>
                <a:cubicBezTo>
                  <a:pt x="848689" y="335757"/>
                  <a:pt x="816707" y="321469"/>
                  <a:pt x="793447" y="335757"/>
                </a:cubicBezTo>
                <a:cubicBezTo>
                  <a:pt x="764373" y="350044"/>
                  <a:pt x="773095" y="389335"/>
                  <a:pt x="773095" y="417910"/>
                </a:cubicBezTo>
                <a:cubicBezTo>
                  <a:pt x="770187" y="471488"/>
                  <a:pt x="793447" y="496491"/>
                  <a:pt x="834151" y="507206"/>
                </a:cubicBezTo>
                <a:cubicBezTo>
                  <a:pt x="883579" y="521494"/>
                  <a:pt x="933005" y="539354"/>
                  <a:pt x="996969" y="560785"/>
                </a:cubicBezTo>
                <a:cubicBezTo>
                  <a:pt x="927190" y="596503"/>
                  <a:pt x="874856" y="589360"/>
                  <a:pt x="822522" y="560785"/>
                </a:cubicBezTo>
                <a:cubicBezTo>
                  <a:pt x="758558" y="528637"/>
                  <a:pt x="674242" y="485775"/>
                  <a:pt x="621908" y="525066"/>
                </a:cubicBezTo>
                <a:cubicBezTo>
                  <a:pt x="543407" y="582216"/>
                  <a:pt x="479443" y="546497"/>
                  <a:pt x="409664" y="535781"/>
                </a:cubicBezTo>
                <a:cubicBezTo>
                  <a:pt x="264290" y="514350"/>
                  <a:pt x="354422" y="482204"/>
                  <a:pt x="209049" y="464344"/>
                </a:cubicBezTo>
                <a:cubicBezTo>
                  <a:pt x="150900" y="457200"/>
                  <a:pt x="89843" y="428625"/>
                  <a:pt x="5527" y="467916"/>
                </a:cubicBezTo>
                <a:cubicBezTo>
                  <a:pt x="386404" y="675085"/>
                  <a:pt x="566666" y="660797"/>
                  <a:pt x="906838" y="914400"/>
                </a:cubicBezTo>
                <a:cubicBezTo>
                  <a:pt x="892301" y="939404"/>
                  <a:pt x="877764" y="928688"/>
                  <a:pt x="863226" y="925116"/>
                </a:cubicBezTo>
                <a:cubicBezTo>
                  <a:pt x="839967" y="921544"/>
                  <a:pt x="810892" y="907256"/>
                  <a:pt x="805077" y="953691"/>
                </a:cubicBezTo>
                <a:cubicBezTo>
                  <a:pt x="802169" y="989410"/>
                  <a:pt x="819615" y="1007269"/>
                  <a:pt x="848689" y="1010841"/>
                </a:cubicBezTo>
                <a:cubicBezTo>
                  <a:pt x="933005" y="1025129"/>
                  <a:pt x="1008599" y="1075135"/>
                  <a:pt x="1084193" y="1117997"/>
                </a:cubicBezTo>
                <a:cubicBezTo>
                  <a:pt x="1119082" y="1135857"/>
                  <a:pt x="1156879" y="1160860"/>
                  <a:pt x="1142342" y="1225153"/>
                </a:cubicBezTo>
                <a:cubicBezTo>
                  <a:pt x="1113268" y="1243013"/>
                  <a:pt x="1092915" y="1218009"/>
                  <a:pt x="1069655" y="1214438"/>
                </a:cubicBezTo>
                <a:cubicBezTo>
                  <a:pt x="1046396" y="1210866"/>
                  <a:pt x="991154" y="1225153"/>
                  <a:pt x="1005692" y="1235869"/>
                </a:cubicBezTo>
                <a:cubicBezTo>
                  <a:pt x="1072563" y="1275159"/>
                  <a:pt x="950450" y="1371600"/>
                  <a:pt x="1031858" y="1371600"/>
                </a:cubicBezTo>
                <a:cubicBezTo>
                  <a:pt x="1165601" y="1371600"/>
                  <a:pt x="1238288" y="1543050"/>
                  <a:pt x="1366216" y="1546622"/>
                </a:cubicBezTo>
                <a:cubicBezTo>
                  <a:pt x="1386568" y="1546622"/>
                  <a:pt x="1395290" y="1578770"/>
                  <a:pt x="1395290" y="1603772"/>
                </a:cubicBezTo>
                <a:cubicBezTo>
                  <a:pt x="1395290" y="1635920"/>
                  <a:pt x="1374939" y="1639491"/>
                  <a:pt x="1354586" y="1643063"/>
                </a:cubicBezTo>
                <a:cubicBezTo>
                  <a:pt x="1322604" y="1646635"/>
                  <a:pt x="1287715" y="1603772"/>
                  <a:pt x="1247011" y="1664494"/>
                </a:cubicBezTo>
                <a:cubicBezTo>
                  <a:pt x="1322604" y="1700213"/>
                  <a:pt x="1401105" y="1735932"/>
                  <a:pt x="1398198" y="1857375"/>
                </a:cubicBezTo>
                <a:cubicBezTo>
                  <a:pt x="1398198" y="1889523"/>
                  <a:pt x="1430180" y="1903810"/>
                  <a:pt x="1453440" y="1910954"/>
                </a:cubicBezTo>
                <a:cubicBezTo>
                  <a:pt x="1494144" y="1925241"/>
                  <a:pt x="1526126" y="1946673"/>
                  <a:pt x="1549386" y="1993106"/>
                </a:cubicBezTo>
                <a:cubicBezTo>
                  <a:pt x="1549386" y="2003822"/>
                  <a:pt x="1549386" y="2010966"/>
                  <a:pt x="1549386" y="2021681"/>
                </a:cubicBezTo>
                <a:cubicBezTo>
                  <a:pt x="1543571" y="2132410"/>
                  <a:pt x="1485422" y="2128838"/>
                  <a:pt x="1421458" y="2110978"/>
                </a:cubicBezTo>
                <a:cubicBezTo>
                  <a:pt x="1345864" y="2089547"/>
                  <a:pt x="1270270" y="2046685"/>
                  <a:pt x="1188861" y="2085976"/>
                </a:cubicBezTo>
                <a:cubicBezTo>
                  <a:pt x="1302252" y="2139554"/>
                  <a:pt x="1427272" y="2143126"/>
                  <a:pt x="1531941" y="2218135"/>
                </a:cubicBezTo>
                <a:cubicBezTo>
                  <a:pt x="1142342" y="2232422"/>
                  <a:pt x="799262" y="1993106"/>
                  <a:pt x="421293" y="1900238"/>
                </a:cubicBezTo>
                <a:cubicBezTo>
                  <a:pt x="432923" y="1960960"/>
                  <a:pt x="464905" y="1975247"/>
                  <a:pt x="491072" y="1982391"/>
                </a:cubicBezTo>
                <a:cubicBezTo>
                  <a:pt x="630630" y="2028825"/>
                  <a:pt x="752743" y="2121695"/>
                  <a:pt x="880671" y="2200276"/>
                </a:cubicBezTo>
                <a:cubicBezTo>
                  <a:pt x="933005" y="2232422"/>
                  <a:pt x="970802" y="2268142"/>
                  <a:pt x="991154" y="2336007"/>
                </a:cubicBezTo>
                <a:cubicBezTo>
                  <a:pt x="1008599" y="2400300"/>
                  <a:pt x="1043489" y="2428875"/>
                  <a:pt x="1107453" y="2411016"/>
                </a:cubicBezTo>
                <a:cubicBezTo>
                  <a:pt x="1159787" y="2396729"/>
                  <a:pt x="1215029" y="2403873"/>
                  <a:pt x="1270270" y="2411016"/>
                </a:cubicBezTo>
                <a:cubicBezTo>
                  <a:pt x="1331326" y="2418160"/>
                  <a:pt x="1401105" y="2489597"/>
                  <a:pt x="1386568" y="2528889"/>
                </a:cubicBezTo>
                <a:cubicBezTo>
                  <a:pt x="1357494" y="2593182"/>
                  <a:pt x="1308067" y="2561035"/>
                  <a:pt x="1267362" y="2553891"/>
                </a:cubicBezTo>
                <a:cubicBezTo>
                  <a:pt x="1217936" y="2546748"/>
                  <a:pt x="1127805" y="2528889"/>
                  <a:pt x="1127805" y="2536032"/>
                </a:cubicBezTo>
                <a:cubicBezTo>
                  <a:pt x="1095822" y="2696766"/>
                  <a:pt x="1023136" y="2575322"/>
                  <a:pt x="970802" y="2575322"/>
                </a:cubicBezTo>
                <a:cubicBezTo>
                  <a:pt x="921375" y="2575322"/>
                  <a:pt x="871949" y="2557463"/>
                  <a:pt x="825429" y="2543176"/>
                </a:cubicBezTo>
                <a:cubicBezTo>
                  <a:pt x="764373" y="2525316"/>
                  <a:pt x="709132" y="2557463"/>
                  <a:pt x="650982" y="2564607"/>
                </a:cubicBezTo>
                <a:cubicBezTo>
                  <a:pt x="598648" y="2571751"/>
                  <a:pt x="627722" y="2664620"/>
                  <a:pt x="595740" y="2703909"/>
                </a:cubicBezTo>
                <a:cubicBezTo>
                  <a:pt x="589926" y="2714626"/>
                  <a:pt x="584111" y="2714626"/>
                  <a:pt x="578296" y="2714626"/>
                </a:cubicBezTo>
                <a:cubicBezTo>
                  <a:pt x="560851" y="2993232"/>
                  <a:pt x="255568" y="2925366"/>
                  <a:pt x="255568" y="2936081"/>
                </a:cubicBezTo>
                <a:cubicBezTo>
                  <a:pt x="229401" y="2953941"/>
                  <a:pt x="197419" y="2911079"/>
                  <a:pt x="165437" y="2953941"/>
                </a:cubicBezTo>
                <a:cubicBezTo>
                  <a:pt x="302087" y="3150394"/>
                  <a:pt x="511425" y="3196828"/>
                  <a:pt x="697501" y="3343275"/>
                </a:cubicBezTo>
                <a:cubicBezTo>
                  <a:pt x="543407" y="3393282"/>
                  <a:pt x="453275" y="3221832"/>
                  <a:pt x="339884" y="3243263"/>
                </a:cubicBezTo>
                <a:cubicBezTo>
                  <a:pt x="284643" y="3296842"/>
                  <a:pt x="450368" y="3382566"/>
                  <a:pt x="290458" y="3407569"/>
                </a:cubicBezTo>
                <a:cubicBezTo>
                  <a:pt x="360236" y="3454004"/>
                  <a:pt x="409664" y="3500439"/>
                  <a:pt x="459090" y="3554016"/>
                </a:cubicBezTo>
                <a:cubicBezTo>
                  <a:pt x="543407" y="3650457"/>
                  <a:pt x="560851" y="3714751"/>
                  <a:pt x="520147" y="3843338"/>
                </a:cubicBezTo>
                <a:cubicBezTo>
                  <a:pt x="493979" y="3929063"/>
                  <a:pt x="456183" y="4007645"/>
                  <a:pt x="491072" y="4107657"/>
                </a:cubicBezTo>
                <a:cubicBezTo>
                  <a:pt x="514332" y="4175522"/>
                  <a:pt x="505609" y="4221957"/>
                  <a:pt x="418386" y="4189810"/>
                </a:cubicBezTo>
                <a:cubicBezTo>
                  <a:pt x="325347" y="4157663"/>
                  <a:pt x="290458" y="4218386"/>
                  <a:pt x="313718" y="4339829"/>
                </a:cubicBezTo>
                <a:cubicBezTo>
                  <a:pt x="328254" y="4418410"/>
                  <a:pt x="313718" y="4443413"/>
                  <a:pt x="249753" y="4432698"/>
                </a:cubicBezTo>
                <a:cubicBezTo>
                  <a:pt x="179975" y="4421982"/>
                  <a:pt x="113103" y="4371976"/>
                  <a:pt x="25879" y="4396979"/>
                </a:cubicBezTo>
                <a:cubicBezTo>
                  <a:pt x="95658" y="4539854"/>
                  <a:pt x="243939" y="4496991"/>
                  <a:pt x="325347" y="4632722"/>
                </a:cubicBezTo>
                <a:cubicBezTo>
                  <a:pt x="229401" y="4632722"/>
                  <a:pt x="153807" y="4632722"/>
                  <a:pt x="84029" y="4604147"/>
                </a:cubicBezTo>
                <a:cubicBezTo>
                  <a:pt x="54954" y="4593433"/>
                  <a:pt x="22972" y="4579145"/>
                  <a:pt x="5527" y="4622007"/>
                </a:cubicBezTo>
                <a:cubicBezTo>
                  <a:pt x="-14826" y="4672014"/>
                  <a:pt x="25879" y="4689872"/>
                  <a:pt x="49139" y="4697016"/>
                </a:cubicBezTo>
                <a:cubicBezTo>
                  <a:pt x="116011" y="4722019"/>
                  <a:pt x="168344" y="4779170"/>
                  <a:pt x="226494" y="4825604"/>
                </a:cubicBezTo>
                <a:cubicBezTo>
                  <a:pt x="351514" y="4925616"/>
                  <a:pt x="488165" y="5011341"/>
                  <a:pt x="592833" y="5175647"/>
                </a:cubicBezTo>
                <a:cubicBezTo>
                  <a:pt x="461997" y="5132785"/>
                  <a:pt x="363144" y="5032772"/>
                  <a:pt x="238123" y="5014913"/>
                </a:cubicBezTo>
                <a:cubicBezTo>
                  <a:pt x="345700" y="5164932"/>
                  <a:pt x="482350" y="5264944"/>
                  <a:pt x="610278" y="5375673"/>
                </a:cubicBezTo>
                <a:cubicBezTo>
                  <a:pt x="648075" y="5407819"/>
                  <a:pt x="685872" y="5429250"/>
                  <a:pt x="691686" y="5497116"/>
                </a:cubicBezTo>
                <a:cubicBezTo>
                  <a:pt x="709132" y="5629276"/>
                  <a:pt x="755650" y="5736432"/>
                  <a:pt x="860319" y="5793582"/>
                </a:cubicBezTo>
                <a:cubicBezTo>
                  <a:pt x="860319" y="5793582"/>
                  <a:pt x="854504" y="5815013"/>
                  <a:pt x="851597" y="5825729"/>
                </a:cubicBezTo>
                <a:cubicBezTo>
                  <a:pt x="787632" y="5829301"/>
                  <a:pt x="738206" y="5750720"/>
                  <a:pt x="659704" y="5779295"/>
                </a:cubicBezTo>
                <a:cubicBezTo>
                  <a:pt x="738206" y="5886451"/>
                  <a:pt x="802169" y="5979319"/>
                  <a:pt x="909746" y="6029326"/>
                </a:cubicBezTo>
                <a:cubicBezTo>
                  <a:pt x="996969" y="6068616"/>
                  <a:pt x="1104545" y="6093620"/>
                  <a:pt x="1168509" y="6222207"/>
                </a:cubicBezTo>
                <a:cubicBezTo>
                  <a:pt x="1095822" y="6247210"/>
                  <a:pt x="1040581" y="6215063"/>
                  <a:pt x="985339" y="6193632"/>
                </a:cubicBezTo>
                <a:cubicBezTo>
                  <a:pt x="901023" y="6157913"/>
                  <a:pt x="816707" y="6118623"/>
                  <a:pt x="732391" y="6082904"/>
                </a:cubicBezTo>
                <a:cubicBezTo>
                  <a:pt x="700408" y="6068616"/>
                  <a:pt x="665519" y="6061472"/>
                  <a:pt x="645167" y="6125766"/>
                </a:cubicBezTo>
                <a:cubicBezTo>
                  <a:pt x="752743" y="6140053"/>
                  <a:pt x="816707" y="6225779"/>
                  <a:pt x="883579" y="6307932"/>
                </a:cubicBezTo>
                <a:cubicBezTo>
                  <a:pt x="921375" y="6354366"/>
                  <a:pt x="953358" y="6415088"/>
                  <a:pt x="1020229" y="6393657"/>
                </a:cubicBezTo>
                <a:cubicBezTo>
                  <a:pt x="1055118" y="6382942"/>
                  <a:pt x="1078378" y="6415088"/>
                  <a:pt x="1075471" y="6457950"/>
                </a:cubicBezTo>
                <a:cubicBezTo>
                  <a:pt x="1060933" y="6607970"/>
                  <a:pt x="1145250" y="6657976"/>
                  <a:pt x="1232473" y="6686551"/>
                </a:cubicBezTo>
                <a:cubicBezTo>
                  <a:pt x="1360401" y="6729413"/>
                  <a:pt x="1473792" y="6815138"/>
                  <a:pt x="1592997" y="6886576"/>
                </a:cubicBezTo>
                <a:lnTo>
                  <a:pt x="5511704" y="688657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13312"/>
            <a:ext cx="4038600" cy="5431376"/>
          </a:xfrm>
        </p:spPr>
        <p:txBody>
          <a:bodyPr>
            <a:normAutofit/>
          </a:bodyPr>
          <a:lstStyle/>
          <a:p>
            <a:r>
              <a:rPr lang="en-US" dirty="0"/>
              <a:t>Non-conservative forces and the conservation of energy principle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73C77A2C-7BAB-E23F-CF53-D83CF7D66CAB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78812520"/>
                  </p:ext>
                </p:extLst>
              </p:nvPr>
            </p:nvGraphicFramePr>
            <p:xfrm>
              <a:off x="6095999" y="713313"/>
              <a:ext cx="5257801" cy="54313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73C77A2C-7BAB-E23F-CF53-D83CF7D66CAB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78812520"/>
                  </p:ext>
                </p:extLst>
              </p:nvPr>
            </p:nvGraphicFramePr>
            <p:xfrm>
              <a:off x="6095999" y="713313"/>
              <a:ext cx="5257801" cy="54313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03130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done by non-conservative force and internal energy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/>
                  <a:t>Work done by non-conservative force can be described in terms of </a:t>
                </a:r>
                <a:r>
                  <a:rPr lang="en-US" i="1" dirty="0"/>
                  <a:t>internal</a:t>
                </a:r>
                <a:r>
                  <a:rPr lang="en-US" dirty="0"/>
                  <a:t> energy – energy associated with change in the state of matter.</a:t>
                </a:r>
              </a:p>
              <a:p>
                <a:r>
                  <a:rPr lang="en-US" dirty="0"/>
                  <a:t>Temperature is the measure of the internal energy of a body – as the temperature increases so does the internal energy.</a:t>
                </a:r>
              </a:p>
              <a:p>
                <a:r>
                  <a:rPr lang="en-US" dirty="0"/>
                  <a:t>Work done by non-conservative forces equals to the change in the internal energy of a body: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Δ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𝑖𝑛𝑡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This leads to the law of conservation of energy for an isolated system:</a:t>
                </a:r>
              </a:p>
              <a:p>
                <a:pPr marL="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Δ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Δ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𝑖𝑛𝑡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2101" r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03709" y="5934670"/>
            <a:ext cx="4188291" cy="92333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Note that the law of conservation of energy does not include work – it allows us to think purely in terms of energy</a:t>
            </a:r>
          </a:p>
        </p:txBody>
      </p:sp>
    </p:spTree>
    <p:extLst>
      <p:ext uri="{BB962C8B-B14F-4D97-AF65-F5344CB8AC3E}">
        <p14:creationId xmlns:p14="http://schemas.microsoft.com/office/powerpoint/2010/main" val="405353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656" y="1444741"/>
            <a:ext cx="9357865" cy="10419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Conservative and non-conservative forces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C79FC873-0805-379A-B853-11F840A1964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63854828"/>
                  </p:ext>
                </p:extLst>
              </p:nvPr>
            </p:nvGraphicFramePr>
            <p:xfrm>
              <a:off x="1594110" y="2373051"/>
              <a:ext cx="8322836" cy="269996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C79FC873-0805-379A-B853-11F840A1964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63854828"/>
                  </p:ext>
                </p:extLst>
              </p:nvPr>
            </p:nvGraphicFramePr>
            <p:xfrm>
              <a:off x="1594110" y="2373051"/>
              <a:ext cx="8322836" cy="269996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1682294" y="5141727"/>
            <a:ext cx="9080265" cy="6225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Clr>
                <a:srgbClr val="D33325"/>
              </a:buClr>
              <a:buFont typeface="Arial" panose="020B0604020202020204" pitchFamily="34" charset="0"/>
              <a:buChar char="•"/>
            </a:pPr>
            <a:endParaRPr lang="en-US" alt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Clr>
                <a:srgbClr val="D33325"/>
              </a:buClr>
              <a:buFont typeface="Arial" panose="020B0604020202020204" pitchFamily="34" charset="0"/>
              <a:buChar char="•"/>
            </a:pPr>
            <a:r>
              <a:rPr lang="en-US" altLang="en-US" sz="2000" dirty="0"/>
              <a:t>Examples of conservative forces: gravitational and spring forces </a:t>
            </a:r>
          </a:p>
        </p:txBody>
      </p:sp>
    </p:spTree>
    <p:extLst>
      <p:ext uri="{BB962C8B-B14F-4D97-AF65-F5344CB8AC3E}">
        <p14:creationId xmlns:p14="http://schemas.microsoft.com/office/powerpoint/2010/main" val="98123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0153" y="399793"/>
            <a:ext cx="4840010" cy="1110736"/>
          </a:xfrm>
        </p:spPr>
        <p:txBody>
          <a:bodyPr>
            <a:normAutofit/>
          </a:bodyPr>
          <a:lstStyle/>
          <a:p>
            <a:r>
              <a:rPr lang="en-US" altLang="en-US" baseline="-25000"/>
              <a:t>Gravitational potential energy</a:t>
            </a:r>
            <a:endParaRPr lang="en-US" baseline="-25000"/>
          </a:p>
        </p:txBody>
      </p:sp>
      <p:pic>
        <p:nvPicPr>
          <p:cNvPr id="6" name="Picture 5" descr="A satellite in space&#10;&#10;Description automatically generated with low confidence">
            <a:extLst>
              <a:ext uri="{FF2B5EF4-FFF2-40B4-BE49-F238E27FC236}">
                <a16:creationId xmlns:a16="http://schemas.microsoft.com/office/drawing/2014/main" id="{90B20CF2-6FA2-D0E9-D8B0-1F1A41DC75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6094" r="13737"/>
          <a:stretch/>
        </p:blipFill>
        <p:spPr>
          <a:xfrm>
            <a:off x="87943" y="679939"/>
            <a:ext cx="4752095" cy="5328138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81893000-963E-AA2E-191D-354FC5D15E31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66734152"/>
                  </p:ext>
                </p:extLst>
              </p:nvPr>
            </p:nvGraphicFramePr>
            <p:xfrm>
              <a:off x="4735505" y="2222154"/>
              <a:ext cx="7368551" cy="38436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81893000-963E-AA2E-191D-354FC5D15E31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66734152"/>
                  </p:ext>
                </p:extLst>
              </p:nvPr>
            </p:nvGraphicFramePr>
            <p:xfrm>
              <a:off x="4735505" y="2222154"/>
              <a:ext cx="7368551" cy="38436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5" r:qs="rId6" r:cs="rId7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9498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A picture containing indoor, dome, ball&#10;&#10;Description automatically generated">
            <a:extLst>
              <a:ext uri="{FF2B5EF4-FFF2-40B4-BE49-F238E27FC236}">
                <a16:creationId xmlns:a16="http://schemas.microsoft.com/office/drawing/2014/main" id="{2F73DF70-AFAE-AAA4-0A48-D04AF81A8A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768" r="21707" b="2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7048" y="407987"/>
            <a:ext cx="5721484" cy="13255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>
                <a:latin typeface="+mj-lt"/>
                <a:ea typeface="+mj-ea"/>
                <a:cs typeface="+mj-cs"/>
              </a:rPr>
              <a:t>Gravitational potential energy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67BDA460-3AF8-B139-00D5-AC006351FF4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9213582"/>
                  </p:ext>
                </p:extLst>
              </p:nvPr>
            </p:nvGraphicFramePr>
            <p:xfrm>
              <a:off x="5827048" y="1868487"/>
              <a:ext cx="5721484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67BDA460-3AF8-B139-00D5-AC006351FF4E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9213582"/>
                  </p:ext>
                </p:extLst>
              </p:nvPr>
            </p:nvGraphicFramePr>
            <p:xfrm>
              <a:off x="5827048" y="1868487"/>
              <a:ext cx="5721484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733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3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reeform: Shape 25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90599"/>
            <a:ext cx="9906000" cy="685800"/>
          </a:xfrm>
        </p:spPr>
        <p:txBody>
          <a:bodyPr anchor="t">
            <a:normAutofit/>
          </a:bodyPr>
          <a:lstStyle/>
          <a:p>
            <a:r>
              <a:rPr lang="en-US" sz="4000"/>
              <a:t>Concept of a system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2DB57C9-5105-9E74-96EE-F8C7216144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301930"/>
              </p:ext>
            </p:extLst>
          </p:nvPr>
        </p:nvGraphicFramePr>
        <p:xfrm>
          <a:off x="685800" y="2137228"/>
          <a:ext cx="10820400" cy="3733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944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926" y="178637"/>
            <a:ext cx="10515600" cy="687638"/>
          </a:xfrm>
        </p:spPr>
        <p:txBody>
          <a:bodyPr>
            <a:normAutofit fontScale="90000"/>
          </a:bodyPr>
          <a:lstStyle/>
          <a:p>
            <a:r>
              <a:rPr lang="en-US" dirty="0"/>
              <a:t>Conservation of mechanical energy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1E0D63C0-B829-58F0-C9E8-918C3750A75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11633947"/>
                  </p:ext>
                </p:extLst>
              </p:nvPr>
            </p:nvGraphicFramePr>
            <p:xfrm>
              <a:off x="386214" y="1293396"/>
              <a:ext cx="10761044" cy="50072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1E0D63C0-B829-58F0-C9E8-918C3750A75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11633947"/>
                  </p:ext>
                </p:extLst>
              </p:nvPr>
            </p:nvGraphicFramePr>
            <p:xfrm>
              <a:off x="386214" y="1293396"/>
              <a:ext cx="10761044" cy="500729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2381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n-US" dirty="0"/>
              <a:t>Example of energy conservation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As a football starts its descent toward the wide receiver, gravitational potential energy is converted back into kinetic energy.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9015" y="3021370"/>
            <a:ext cx="8248857" cy="3588253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740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5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Elastic potential energy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1" y="2623381"/>
            <a:ext cx="3888528" cy="3553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/>
              <a:t>Figures below show how a spring does work on a block as it is stretched and compressed.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76" y="1758376"/>
            <a:ext cx="5856979" cy="404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39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0">
            <a:extLst>
              <a:ext uri="{FF2B5EF4-FFF2-40B4-BE49-F238E27FC236}">
                <a16:creationId xmlns:a16="http://schemas.microsoft.com/office/drawing/2014/main" id="{4F2E2428-58BA-458D-AA54-05502E63F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48215" cy="68579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034" y="609600"/>
            <a:ext cx="6881026" cy="1322887"/>
          </a:xfrm>
        </p:spPr>
        <p:txBody>
          <a:bodyPr>
            <a:normAutofit/>
          </a:bodyPr>
          <a:lstStyle/>
          <a:p>
            <a:r>
              <a:rPr lang="en-US" dirty="0"/>
              <a:t>Elastic potential energy, continued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37034" y="2194102"/>
                <a:ext cx="6573951" cy="3908585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Let’s calculate the work done by an ideal  spring on a block as the spring stretches from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  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/>
                  <a:t> to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sz="2000" dirty="0"/>
                  <a:t>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sz="2000" b="0" i="1" baseline="-2500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e>
                    </m:nary>
                    <m:r>
                      <a:rPr lang="en-US" sz="2000" i="1">
                        <a:latin typeface="Cambria Math" panose="02040503050406030204" pitchFamily="18" charset="0"/>
                      </a:rPr>
                      <m:t>𝑑𝑥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limLoc m:val="subSup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sup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𝑘𝑥</m:t>
                        </m:r>
                      </m:e>
                    </m:nary>
                    <m:r>
                      <a:rPr lang="en-US" sz="2000" b="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𝑑𝑥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𝑘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− 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𝑘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Now let’s compare this equation to the definition of potential energy function: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𝑐𝑜𝑛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sz="2000" dirty="0"/>
                  <a:t> </a:t>
                </a:r>
              </a:p>
              <a:p>
                <a:r>
                  <a:rPr lang="en-US" sz="2000" dirty="0"/>
                  <a:t>Conclusion: not only spring force is a </a:t>
                </a:r>
                <a:r>
                  <a:rPr lang="en-US" sz="2000" i="1" dirty="0"/>
                  <a:t>conservative force</a:t>
                </a:r>
                <a:r>
                  <a:rPr lang="en-US" sz="2000" dirty="0"/>
                  <a:t>, but also, we can associate </a:t>
                </a:r>
                <a:r>
                  <a:rPr lang="en-US" sz="2000" i="1" dirty="0"/>
                  <a:t>elastic potential energy </a:t>
                </a:r>
                <a:r>
                  <a:rPr lang="en-US" sz="2000" dirty="0"/>
                  <a:t>with it: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𝑒𝑙</m:t>
                          </m:r>
                        </m:sub>
                      </m:sSub>
                      <m:r>
                        <a:rPr lang="en-US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</a:rPr>
                        <m:t>𝑘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37034" y="2194102"/>
                <a:ext cx="6573951" cy="3908585"/>
              </a:xfrm>
              <a:blipFill>
                <a:blip r:embed="rId2"/>
                <a:stretch>
                  <a:fillRect l="-835" t="-1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67029" y="831443"/>
            <a:ext cx="2670384" cy="519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45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2937</TotalTime>
  <Words>1253</Words>
  <Application>Microsoft Office PowerPoint</Application>
  <PresentationFormat>Widescreen</PresentationFormat>
  <Paragraphs>123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Office Theme</vt:lpstr>
      <vt:lpstr>Potential Energy (Gravitational and Elastic) and Energy Conservation </vt:lpstr>
      <vt:lpstr>Conservative and non-conservative forces</vt:lpstr>
      <vt:lpstr>Gravitational potential energy</vt:lpstr>
      <vt:lpstr>Gravitational potential energy</vt:lpstr>
      <vt:lpstr>Concept of a system</vt:lpstr>
      <vt:lpstr>Conservation of mechanical energy</vt:lpstr>
      <vt:lpstr>Example of energy conservation</vt:lpstr>
      <vt:lpstr>Elastic potential energy</vt:lpstr>
      <vt:lpstr>Elastic potential energy, continued</vt:lpstr>
      <vt:lpstr>Elastic potential energy, details</vt:lpstr>
      <vt:lpstr>Applying elastic potential energy</vt:lpstr>
      <vt:lpstr>Applying elastic potential energy, continued</vt:lpstr>
      <vt:lpstr>Note on the application of elastic potential energy</vt:lpstr>
      <vt:lpstr>Non-conservative forces and the conservation of energy principle</vt:lpstr>
      <vt:lpstr>Work done by non-conservative force and internal energy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85</cp:revision>
  <dcterms:created xsi:type="dcterms:W3CDTF">2020-03-17T19:17:10Z</dcterms:created>
  <dcterms:modified xsi:type="dcterms:W3CDTF">2023-03-25T01:56:00Z</dcterms:modified>
</cp:coreProperties>
</file>