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6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9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11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12.xml" ContentType="application/vnd.openxmlformats-officedocument.drawingml.diagramData+xml"/>
  <Override PartName="/ppt/notesSlides/notesSlide7.xml" ContentType="application/vnd.openxmlformats-officedocument.presentationml.notesSlide+xml"/>
  <Override PartName="/ppt/diagrams/data13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6.xml" ContentType="application/vnd.openxmlformats-officedocument.drawingml.diagramData+xml"/>
  <Override PartName="/ppt/notesSlides/notesSlide8.xml" ContentType="application/vnd.openxmlformats-officedocument.presentationml.notesSlide+xml"/>
  <Override PartName="/ppt/diagrams/data17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8.xml" ContentType="application/vnd.openxmlformats-officedocument.drawingml.diagramData+xml"/>
  <Override PartName="/ppt/notesSlides/notesSlide9.xml" ContentType="application/vnd.openxmlformats-officedocument.presentationml.notesSlide+xml"/>
  <Override PartName="/ppt/diagrams/data19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22.xml" ContentType="application/vnd.openxmlformats-officedocument.drawingml.diagramData+xml"/>
  <Override PartName="/ppt/diagrams/data2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24.xml" ContentType="application/vnd.openxmlformats-officedocument.drawingml.diagramData+xml"/>
  <Override PartName="/ppt/diagrams/data25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26.xml" ContentType="application/vnd.openxmlformats-officedocument.drawingml.diagramData+xml"/>
  <Override PartName="/ppt/notesSlides/notesSlide10.xml" ContentType="application/vnd.openxmlformats-officedocument.presentationml.notesSlide+xml"/>
  <Override PartName="/ppt/diagrams/data27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28.xml" ContentType="application/vnd.openxmlformats-officedocument.drawingml.diagramData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29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30.xml" ContentType="application/vnd.openxmlformats-officedocument.drawingml.diagramData+xml"/>
  <Override PartName="/ppt/notesSlides/notesSlide17.xml" ContentType="application/vnd.openxmlformats-officedocument.presentationml.notesSlide+xml"/>
  <Override PartName="/ppt/diagrams/data31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32.xml" ContentType="application/vnd.openxmlformats-officedocument.drawingml.diagramData+xml"/>
  <Override PartName="/ppt/diagrams/data33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34.xml" ContentType="application/vnd.openxmlformats-officedocument.drawingml.diagramData+xml"/>
  <Override PartName="/ppt/notesSlides/notesSlide18.xml" ContentType="application/vnd.openxmlformats-officedocument.presentationml.notesSlide+xml"/>
  <Override PartName="/ppt/diagrams/data35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36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37.xml" ContentType="application/vnd.openxmlformats-officedocument.drawingml.diagramData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3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ata5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ata8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ata1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6"/>
  </p:notesMasterIdLst>
  <p:sldIdLst>
    <p:sldId id="349" r:id="rId2"/>
    <p:sldId id="257" r:id="rId3"/>
    <p:sldId id="259" r:id="rId4"/>
    <p:sldId id="263" r:id="rId5"/>
    <p:sldId id="268" r:id="rId6"/>
    <p:sldId id="274" r:id="rId7"/>
    <p:sldId id="275" r:id="rId8"/>
    <p:sldId id="277" r:id="rId9"/>
    <p:sldId id="278" r:id="rId10"/>
    <p:sldId id="281" r:id="rId11"/>
    <p:sldId id="286" r:id="rId12"/>
    <p:sldId id="296" r:id="rId13"/>
    <p:sldId id="298" r:id="rId14"/>
    <p:sldId id="301" r:id="rId15"/>
    <p:sldId id="307" r:id="rId16"/>
    <p:sldId id="308" r:id="rId17"/>
    <p:sldId id="311" r:id="rId18"/>
    <p:sldId id="313" r:id="rId19"/>
    <p:sldId id="314" r:id="rId20"/>
    <p:sldId id="340" r:id="rId21"/>
    <p:sldId id="319" r:id="rId22"/>
    <p:sldId id="320" r:id="rId23"/>
    <p:sldId id="322" r:id="rId24"/>
    <p:sldId id="323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9DF090-C718-43CA-AF97-6ACCF4D45E96}" v="1798" dt="2023-04-21T14:34:45.5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569" autoAdjust="0"/>
  </p:normalViewPr>
  <p:slideViewPr>
    <p:cSldViewPr>
      <p:cViewPr varScale="1">
        <p:scale>
          <a:sx n="174" d="100"/>
          <a:sy n="174" d="100"/>
        </p:scale>
        <p:origin x="142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E39DF090-C718-43CA-AF97-6ACCF4D45E96}"/>
    <pc:docChg chg="undo custSel addSld delSld modSld modMainMaster">
      <pc:chgData name="Dmitriy Beznosko" userId="8bcdeb23-d2dd-465e-bda6-8e644f22b48c" providerId="ADAL" clId="{E39DF090-C718-43CA-AF97-6ACCF4D45E96}" dt="2023-04-21T14:36:15.522" v="2568" actId="47"/>
      <pc:docMkLst>
        <pc:docMk/>
      </pc:docMkLst>
      <pc:sldChg chg="modSp del">
        <pc:chgData name="Dmitriy Beznosko" userId="8bcdeb23-d2dd-465e-bda6-8e644f22b48c" providerId="ADAL" clId="{E39DF090-C718-43CA-AF97-6ACCF4D45E96}" dt="2023-04-17T00:53:09.920" v="88" actId="47"/>
        <pc:sldMkLst>
          <pc:docMk/>
          <pc:sldMk cId="3602600296" sldId="256"/>
        </pc:sldMkLst>
        <pc:spChg chg="mod">
          <ac:chgData name="Dmitriy Beznosko" userId="8bcdeb23-d2dd-465e-bda6-8e644f22b48c" providerId="ADAL" clId="{E39DF090-C718-43CA-AF97-6ACCF4D45E96}" dt="2023-04-17T00:52:55.759" v="36"/>
          <ac:spMkLst>
            <pc:docMk/>
            <pc:sldMk cId="3602600296" sldId="256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2:55.759" v="36"/>
          <ac:spMkLst>
            <pc:docMk/>
            <pc:sldMk cId="3602600296" sldId="256"/>
            <ac:spMk id="3" creationId="{00000000-0000-0000-0000-000000000000}"/>
          </ac:spMkLst>
        </pc:spChg>
      </pc:sldChg>
      <pc:sldChg chg="addSp delSp modSp add del mod setBg delAnim modAnim">
        <pc:chgData name="Dmitriy Beznosko" userId="8bcdeb23-d2dd-465e-bda6-8e644f22b48c" providerId="ADAL" clId="{E39DF090-C718-43CA-AF97-6ACCF4D45E96}" dt="2023-04-17T01:17:18.721" v="895" actId="1076"/>
        <pc:sldMkLst>
          <pc:docMk/>
          <pc:sldMk cId="1808561489" sldId="257"/>
        </pc:sldMkLst>
        <pc:spChg chg="del mod">
          <ac:chgData name="Dmitriy Beznosko" userId="8bcdeb23-d2dd-465e-bda6-8e644f22b48c" providerId="ADAL" clId="{E39DF090-C718-43CA-AF97-6ACCF4D45E96}" dt="2023-04-17T00:56:51.203" v="122" actId="478"/>
          <ac:spMkLst>
            <pc:docMk/>
            <pc:sldMk cId="1808561489" sldId="257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7T00:58:34.937" v="157" actId="12084"/>
          <ac:spMkLst>
            <pc:docMk/>
            <pc:sldMk cId="1808561489" sldId="257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E39DF090-C718-43CA-AF97-6ACCF4D45E96}" dt="2023-04-17T00:58:23.311" v="156" actId="26606"/>
          <ac:spMkLst>
            <pc:docMk/>
            <pc:sldMk cId="1808561489" sldId="257"/>
            <ac:spMk id="5" creationId="{FD6155E6-4857-4230-FFCA-4D884599F7B6}"/>
          </ac:spMkLst>
        </pc:spChg>
        <pc:spChg chg="del mod">
          <ac:chgData name="Dmitriy Beznosko" userId="8bcdeb23-d2dd-465e-bda6-8e644f22b48c" providerId="ADAL" clId="{E39DF090-C718-43CA-AF97-6ACCF4D45E96}" dt="2023-04-17T00:57:22.425" v="132" actId="478"/>
          <ac:spMkLst>
            <pc:docMk/>
            <pc:sldMk cId="1808561489" sldId="257"/>
            <ac:spMk id="6" creationId="{00000000-0000-0000-0000-000000000000}"/>
          </ac:spMkLst>
        </pc:spChg>
        <pc:spChg chg="add del mod">
          <ac:chgData name="Dmitriy Beznosko" userId="8bcdeb23-d2dd-465e-bda6-8e644f22b48c" providerId="ADAL" clId="{E39DF090-C718-43CA-AF97-6ACCF4D45E96}" dt="2023-04-17T01:01:38.598" v="339" actId="478"/>
          <ac:spMkLst>
            <pc:docMk/>
            <pc:sldMk cId="1808561489" sldId="257"/>
            <ac:spMk id="9" creationId="{BB9BD1E0-BABE-23BC-2AFA-6C2C54E5A579}"/>
          </ac:spMkLst>
        </pc:spChg>
        <pc:spChg chg="add del mod">
          <ac:chgData name="Dmitriy Beznosko" userId="8bcdeb23-d2dd-465e-bda6-8e644f22b48c" providerId="ADAL" clId="{E39DF090-C718-43CA-AF97-6ACCF4D45E96}" dt="2023-04-17T01:06:57.410" v="374" actId="478"/>
          <ac:spMkLst>
            <pc:docMk/>
            <pc:sldMk cId="1808561489" sldId="257"/>
            <ac:spMk id="13" creationId="{1B73F893-8C3C-96AD-0A04-15003035F42B}"/>
          </ac:spMkLst>
        </pc:spChg>
        <pc:spChg chg="add">
          <ac:chgData name="Dmitriy Beznosko" userId="8bcdeb23-d2dd-465e-bda6-8e644f22b48c" providerId="ADAL" clId="{E39DF090-C718-43CA-AF97-6ACCF4D45E96}" dt="2023-04-17T00:58:23.311" v="156" actId="26606"/>
          <ac:spMkLst>
            <pc:docMk/>
            <pc:sldMk cId="1808561489" sldId="257"/>
            <ac:spMk id="2055" creationId="{5EF17487-C386-4F99-B5EB-4FD3DF4236B2}"/>
          </ac:spMkLst>
        </pc:spChg>
        <pc:spChg chg="add">
          <ac:chgData name="Dmitriy Beznosko" userId="8bcdeb23-d2dd-465e-bda6-8e644f22b48c" providerId="ADAL" clId="{E39DF090-C718-43CA-AF97-6ACCF4D45E96}" dt="2023-04-17T00:58:23.311" v="156" actId="26606"/>
          <ac:spMkLst>
            <pc:docMk/>
            <pc:sldMk cId="1808561489" sldId="257"/>
            <ac:spMk id="2057" creationId="{A0DE92DF-4769-4DE9-93FD-EE31271850CA}"/>
          </ac:spMkLst>
        </pc:spChg>
        <pc:graphicFrameChg chg="add mod">
          <ac:chgData name="Dmitriy Beznosko" userId="8bcdeb23-d2dd-465e-bda6-8e644f22b48c" providerId="ADAL" clId="{E39DF090-C718-43CA-AF97-6ACCF4D45E96}" dt="2023-04-17T01:16:47.131" v="887" actId="20577"/>
          <ac:graphicFrameMkLst>
            <pc:docMk/>
            <pc:sldMk cId="1808561489" sldId="257"/>
            <ac:graphicFrameMk id="8" creationId="{3F217D15-AB3F-3CF3-FC1D-A14E6F344947}"/>
          </ac:graphicFrameMkLst>
        </pc:graphicFrameChg>
        <pc:graphicFrameChg chg="add del">
          <ac:chgData name="Dmitriy Beznosko" userId="8bcdeb23-d2dd-465e-bda6-8e644f22b48c" providerId="ADAL" clId="{E39DF090-C718-43CA-AF97-6ACCF4D45E96}" dt="2023-04-17T01:06:30.268" v="370"/>
          <ac:graphicFrameMkLst>
            <pc:docMk/>
            <pc:sldMk cId="1808561489" sldId="257"/>
            <ac:graphicFrameMk id="10" creationId="{ABCE0A25-07C0-756D-83D6-BE40D8FD4F7C}"/>
          </ac:graphicFrameMkLst>
        </pc:graphicFrameChg>
        <pc:picChg chg="mod">
          <ac:chgData name="Dmitriy Beznosko" userId="8bcdeb23-d2dd-465e-bda6-8e644f22b48c" providerId="ADAL" clId="{E39DF090-C718-43CA-AF97-6ACCF4D45E96}" dt="2023-04-17T01:05:42.472" v="366" actId="1076"/>
          <ac:picMkLst>
            <pc:docMk/>
            <pc:sldMk cId="1808561489" sldId="257"/>
            <ac:picMk id="7" creationId="{00000000-0000-0000-0000-000000000000}"/>
          </ac:picMkLst>
        </pc:picChg>
        <pc:picChg chg="add mod modCrop">
          <ac:chgData name="Dmitriy Beznosko" userId="8bcdeb23-d2dd-465e-bda6-8e644f22b48c" providerId="ADAL" clId="{E39DF090-C718-43CA-AF97-6ACCF4D45E96}" dt="2023-04-17T01:17:16.013" v="894" actId="1076"/>
          <ac:picMkLst>
            <pc:docMk/>
            <pc:sldMk cId="1808561489" sldId="257"/>
            <ac:picMk id="12" creationId="{4258E756-897C-9816-37F4-7E6893FC5FD8}"/>
          </ac:picMkLst>
        </pc:picChg>
        <pc:picChg chg="mod ord">
          <ac:chgData name="Dmitriy Beznosko" userId="8bcdeb23-d2dd-465e-bda6-8e644f22b48c" providerId="ADAL" clId="{E39DF090-C718-43CA-AF97-6ACCF4D45E96}" dt="2023-04-17T01:17:18.721" v="895" actId="1076"/>
          <ac:picMkLst>
            <pc:docMk/>
            <pc:sldMk cId="1808561489" sldId="257"/>
            <ac:picMk id="2050" creationId="{00000000-0000-0000-0000-000000000000}"/>
          </ac:picMkLst>
        </pc:picChg>
      </pc:sldChg>
      <pc:sldChg chg="modSp del">
        <pc:chgData name="Dmitriy Beznosko" userId="8bcdeb23-d2dd-465e-bda6-8e644f22b48c" providerId="ADAL" clId="{E39DF090-C718-43CA-AF97-6ACCF4D45E96}" dt="2023-04-17T01:15:09.719" v="683" actId="47"/>
        <pc:sldMkLst>
          <pc:docMk/>
          <pc:sldMk cId="269397627" sldId="258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69397627" sldId="258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69397627" sldId="258"/>
            <ac:spMk id="6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69397627" sldId="258"/>
            <ac:spMk id="7" creationId="{00000000-0000-0000-0000-000000000000}"/>
          </ac:spMkLst>
        </pc:spChg>
      </pc:sldChg>
      <pc:sldChg chg="addSp delSp modSp mod setBg delAnim modAnim">
        <pc:chgData name="Dmitriy Beznosko" userId="8bcdeb23-d2dd-465e-bda6-8e644f22b48c" providerId="ADAL" clId="{E39DF090-C718-43CA-AF97-6ACCF4D45E96}" dt="2023-04-17T01:14:34.465" v="679" actId="12100"/>
        <pc:sldMkLst>
          <pc:docMk/>
          <pc:sldMk cId="1680522495" sldId="259"/>
        </pc:sldMkLst>
        <pc:spChg chg="mod">
          <ac:chgData name="Dmitriy Beznosko" userId="8bcdeb23-d2dd-465e-bda6-8e644f22b48c" providerId="ADAL" clId="{E39DF090-C718-43CA-AF97-6ACCF4D45E96}" dt="2023-04-17T01:13:31.674" v="662" actId="26606"/>
          <ac:spMkLst>
            <pc:docMk/>
            <pc:sldMk cId="1680522495" sldId="259"/>
            <ac:spMk id="2" creationId="{00000000-0000-0000-0000-000000000000}"/>
          </ac:spMkLst>
        </pc:spChg>
        <pc:spChg chg="add mod">
          <ac:chgData name="Dmitriy Beznosko" userId="8bcdeb23-d2dd-465e-bda6-8e644f22b48c" providerId="ADAL" clId="{E39DF090-C718-43CA-AF97-6ACCF4D45E96}" dt="2023-04-17T01:14:07.241" v="674" actId="1076"/>
          <ac:spMkLst>
            <pc:docMk/>
            <pc:sldMk cId="1680522495" sldId="259"/>
            <ac:spMk id="3" creationId="{40D372A3-0E34-7F00-4FC5-E10F07C2AE21}"/>
          </ac:spMkLst>
        </pc:spChg>
        <pc:spChg chg="del mod">
          <ac:chgData name="Dmitriy Beznosko" userId="8bcdeb23-d2dd-465e-bda6-8e644f22b48c" providerId="ADAL" clId="{E39DF090-C718-43CA-AF97-6ACCF4D45E96}" dt="2023-04-17T01:08:41.392" v="406" actId="12084"/>
          <ac:spMkLst>
            <pc:docMk/>
            <pc:sldMk cId="1680522495" sldId="259"/>
            <ac:spMk id="7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7T01:08:08.643" v="389" actId="478"/>
          <ac:spMkLst>
            <pc:docMk/>
            <pc:sldMk cId="1680522495" sldId="259"/>
            <ac:spMk id="8" creationId="{00000000-0000-0000-0000-000000000000}"/>
          </ac:spMkLst>
        </pc:spChg>
        <pc:spChg chg="add del mod">
          <ac:chgData name="Dmitriy Beznosko" userId="8bcdeb23-d2dd-465e-bda6-8e644f22b48c" providerId="ADAL" clId="{E39DF090-C718-43CA-AF97-6ACCF4D45E96}" dt="2023-04-17T01:12:32.504" v="654" actId="478"/>
          <ac:spMkLst>
            <pc:docMk/>
            <pc:sldMk cId="1680522495" sldId="259"/>
            <ac:spMk id="9" creationId="{1CA212DD-D250-B562-EF77-241A3C0179EE}"/>
          </ac:spMkLst>
        </pc:spChg>
        <pc:spChg chg="add del mod">
          <ac:chgData name="Dmitriy Beznosko" userId="8bcdeb23-d2dd-465e-bda6-8e644f22b48c" providerId="ADAL" clId="{E39DF090-C718-43CA-AF97-6ACCF4D45E96}" dt="2023-04-17T01:13:38.965" v="664" actId="12084"/>
          <ac:spMkLst>
            <pc:docMk/>
            <pc:sldMk cId="1680522495" sldId="259"/>
            <ac:spMk id="10" creationId="{F26A5B28-4D89-2E17-CFF6-06273C459300}"/>
          </ac:spMkLst>
        </pc:spChg>
        <pc:spChg chg="add del">
          <ac:chgData name="Dmitriy Beznosko" userId="8bcdeb23-d2dd-465e-bda6-8e644f22b48c" providerId="ADAL" clId="{E39DF090-C718-43CA-AF97-6ACCF4D45E96}" dt="2023-04-17T01:13:31.661" v="661" actId="26606"/>
          <ac:spMkLst>
            <pc:docMk/>
            <pc:sldMk cId="1680522495" sldId="259"/>
            <ac:spMk id="15" creationId="{2E442304-DDBD-4F7B-8017-36BCC863FB40}"/>
          </ac:spMkLst>
        </pc:spChg>
        <pc:spChg chg="add del">
          <ac:chgData name="Dmitriy Beznosko" userId="8bcdeb23-d2dd-465e-bda6-8e644f22b48c" providerId="ADAL" clId="{E39DF090-C718-43CA-AF97-6ACCF4D45E96}" dt="2023-04-17T01:13:31.661" v="661" actId="26606"/>
          <ac:spMkLst>
            <pc:docMk/>
            <pc:sldMk cId="1680522495" sldId="259"/>
            <ac:spMk id="17" creationId="{5E107275-3853-46FD-A241-DE4355A42675}"/>
          </ac:spMkLst>
        </pc:spChg>
        <pc:spChg chg="add">
          <ac:chgData name="Dmitriy Beznosko" userId="8bcdeb23-d2dd-465e-bda6-8e644f22b48c" providerId="ADAL" clId="{E39DF090-C718-43CA-AF97-6ACCF4D45E96}" dt="2023-04-17T01:13:31.674" v="662" actId="26606"/>
          <ac:spMkLst>
            <pc:docMk/>
            <pc:sldMk cId="1680522495" sldId="259"/>
            <ac:spMk id="19" creationId="{5D11FD0E-2D27-4A5A-949D-222E61ECBCC3}"/>
          </ac:spMkLst>
        </pc:spChg>
        <pc:spChg chg="add">
          <ac:chgData name="Dmitriy Beznosko" userId="8bcdeb23-d2dd-465e-bda6-8e644f22b48c" providerId="ADAL" clId="{E39DF090-C718-43CA-AF97-6ACCF4D45E96}" dt="2023-04-17T01:13:31.674" v="662" actId="26606"/>
          <ac:spMkLst>
            <pc:docMk/>
            <pc:sldMk cId="1680522495" sldId="259"/>
            <ac:spMk id="20" creationId="{1BC8109F-B452-45EE-8BB3-65433C039601}"/>
          </ac:spMkLst>
        </pc:spChg>
        <pc:graphicFrameChg chg="add del mod">
          <ac:chgData name="Dmitriy Beznosko" userId="8bcdeb23-d2dd-465e-bda6-8e644f22b48c" providerId="ADAL" clId="{E39DF090-C718-43CA-AF97-6ACCF4D45E96}" dt="2023-04-17T01:13:02.081" v="658" actId="11529"/>
          <ac:graphicFrameMkLst>
            <pc:docMk/>
            <pc:sldMk cId="1680522495" sldId="259"/>
            <ac:graphicFrameMk id="4" creationId="{62220B87-9BD5-9D3A-62B9-8B7DE527E753}"/>
          </ac:graphicFrameMkLst>
        </pc:graphicFrameChg>
        <pc:graphicFrameChg chg="add mod">
          <ac:chgData name="Dmitriy Beznosko" userId="8bcdeb23-d2dd-465e-bda6-8e644f22b48c" providerId="ADAL" clId="{E39DF090-C718-43CA-AF97-6ACCF4D45E96}" dt="2023-04-17T01:14:34.465" v="679" actId="12100"/>
          <ac:graphicFrameMkLst>
            <pc:docMk/>
            <pc:sldMk cId="1680522495" sldId="259"/>
            <ac:graphicFrameMk id="11" creationId="{89840492-0EC7-888D-0875-EC20F142397E}"/>
          </ac:graphicFrameMkLst>
        </pc:graphicFrameChg>
        <pc:picChg chg="add mod">
          <ac:chgData name="Dmitriy Beznosko" userId="8bcdeb23-d2dd-465e-bda6-8e644f22b48c" providerId="ADAL" clId="{E39DF090-C718-43CA-AF97-6ACCF4D45E96}" dt="2023-04-17T01:14:22.710" v="677" actId="1076"/>
          <ac:picMkLst>
            <pc:docMk/>
            <pc:sldMk cId="1680522495" sldId="259"/>
            <ac:picMk id="6" creationId="{00515F81-B69D-ACAF-0AA9-E6E6F131CE56}"/>
          </ac:picMkLst>
        </pc:picChg>
      </pc:sldChg>
      <pc:sldChg chg="addSp delSp modSp del mod delAnim">
        <pc:chgData name="Dmitriy Beznosko" userId="8bcdeb23-d2dd-465e-bda6-8e644f22b48c" providerId="ADAL" clId="{E39DF090-C718-43CA-AF97-6ACCF4D45E96}" dt="2023-04-17T01:07:54.738" v="384" actId="47"/>
        <pc:sldMkLst>
          <pc:docMk/>
          <pc:sldMk cId="3749899600" sldId="260"/>
        </pc:sldMkLst>
        <pc:spChg chg="add mod">
          <ac:chgData name="Dmitriy Beznosko" userId="8bcdeb23-d2dd-465e-bda6-8e644f22b48c" providerId="ADAL" clId="{E39DF090-C718-43CA-AF97-6ACCF4D45E96}" dt="2023-04-17T01:07:52.587" v="383" actId="21"/>
          <ac:spMkLst>
            <pc:docMk/>
            <pc:sldMk cId="3749899600" sldId="260"/>
            <ac:spMk id="3" creationId="{B539B064-5BAD-AF21-681F-8B918C4F28DE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749899600" sldId="260"/>
            <ac:spMk id="5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7T01:07:52.587" v="383" actId="21"/>
          <ac:spMkLst>
            <pc:docMk/>
            <pc:sldMk cId="3749899600" sldId="260"/>
            <ac:spMk id="6" creationId="{00000000-0000-0000-0000-000000000000}"/>
          </ac:spMkLst>
        </pc:spChg>
      </pc:sldChg>
      <pc:sldChg chg="modSp del">
        <pc:chgData name="Dmitriy Beznosko" userId="8bcdeb23-d2dd-465e-bda6-8e644f22b48c" providerId="ADAL" clId="{E39DF090-C718-43CA-AF97-6ACCF4D45E96}" dt="2023-04-17T01:14:43.707" v="681" actId="47"/>
        <pc:sldMkLst>
          <pc:docMk/>
          <pc:sldMk cId="1020140206" sldId="261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020140206" sldId="261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020140206" sldId="261"/>
            <ac:spMk id="6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020140206" sldId="261"/>
            <ac:spMk id="7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7T01:17:40.718" v="897" actId="47"/>
        <pc:sldMkLst>
          <pc:docMk/>
          <pc:sldMk cId="3892658401" sldId="262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892658401" sldId="262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1:17:37.704" v="896" actId="21"/>
          <ac:spMkLst>
            <pc:docMk/>
            <pc:sldMk cId="3892658401" sldId="262"/>
            <ac:spMk id="5" creationId="{00000000-0000-0000-0000-000000000000}"/>
          </ac:spMkLst>
        </pc:spChg>
      </pc:sldChg>
      <pc:sldChg chg="addSp delSp modSp mod setBg delAnim modAnim">
        <pc:chgData name="Dmitriy Beznosko" userId="8bcdeb23-d2dd-465e-bda6-8e644f22b48c" providerId="ADAL" clId="{E39DF090-C718-43CA-AF97-6ACCF4D45E96}" dt="2023-04-17T01:26:33.984" v="1050" actId="12100"/>
        <pc:sldMkLst>
          <pc:docMk/>
          <pc:sldMk cId="2773263798" sldId="263"/>
        </pc:sldMkLst>
        <pc:spChg chg="mod">
          <ac:chgData name="Dmitriy Beznosko" userId="8bcdeb23-d2dd-465e-bda6-8e644f22b48c" providerId="ADAL" clId="{E39DF090-C718-43CA-AF97-6ACCF4D45E96}" dt="2023-04-17T01:23:58.507" v="1014" actId="6549"/>
          <ac:spMkLst>
            <pc:docMk/>
            <pc:sldMk cId="2773263798" sldId="263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7T01:18:47.347" v="946" actId="12084"/>
          <ac:spMkLst>
            <pc:docMk/>
            <pc:sldMk cId="2773263798" sldId="263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E39DF090-C718-43CA-AF97-6ACCF4D45E96}" dt="2023-04-17T01:21:17.699" v="993" actId="478"/>
          <ac:spMkLst>
            <pc:docMk/>
            <pc:sldMk cId="2773263798" sldId="263"/>
            <ac:spMk id="7" creationId="{01A2BC48-CC9E-9E27-8F14-9922DD7A0943}"/>
          </ac:spMkLst>
        </pc:spChg>
        <pc:spChg chg="add">
          <ac:chgData name="Dmitriy Beznosko" userId="8bcdeb23-d2dd-465e-bda6-8e644f22b48c" providerId="ADAL" clId="{E39DF090-C718-43CA-AF97-6ACCF4D45E96}" dt="2023-04-17T01:18:00.376" v="904" actId="26606"/>
          <ac:spMkLst>
            <pc:docMk/>
            <pc:sldMk cId="2773263798" sldId="263"/>
            <ac:spMk id="10" creationId="{C9A36457-A5F4-4103-A443-02581C09185B}"/>
          </ac:spMkLst>
        </pc:spChg>
        <pc:spChg chg="add del mod">
          <ac:chgData name="Dmitriy Beznosko" userId="8bcdeb23-d2dd-465e-bda6-8e644f22b48c" providerId="ADAL" clId="{E39DF090-C718-43CA-AF97-6ACCF4D45E96}" dt="2023-04-17T01:22:07.155" v="998" actId="478"/>
          <ac:spMkLst>
            <pc:docMk/>
            <pc:sldMk cId="2773263798" sldId="263"/>
            <ac:spMk id="11" creationId="{E042CF10-CD00-167F-282B-86C8B774067B}"/>
          </ac:spMkLst>
        </pc:spChg>
        <pc:spChg chg="add">
          <ac:chgData name="Dmitriy Beznosko" userId="8bcdeb23-d2dd-465e-bda6-8e644f22b48c" providerId="ADAL" clId="{E39DF090-C718-43CA-AF97-6ACCF4D45E96}" dt="2023-04-17T01:18:00.376" v="904" actId="26606"/>
          <ac:spMkLst>
            <pc:docMk/>
            <pc:sldMk cId="2773263798" sldId="263"/>
            <ac:spMk id="12" creationId="{DC5FB7E8-B636-40FA-BE8D-48145C0F5C57}"/>
          </ac:spMkLst>
        </pc:spChg>
        <pc:spChg chg="add del mod">
          <ac:chgData name="Dmitriy Beznosko" userId="8bcdeb23-d2dd-465e-bda6-8e644f22b48c" providerId="ADAL" clId="{E39DF090-C718-43CA-AF97-6ACCF4D45E96}" dt="2023-04-17T01:25:57.981" v="1042" actId="12084"/>
          <ac:spMkLst>
            <pc:docMk/>
            <pc:sldMk cId="2773263798" sldId="263"/>
            <ac:spMk id="13" creationId="{52D23687-7FE2-507B-EC5E-8036CD1FB503}"/>
          </ac:spMkLst>
        </pc:spChg>
        <pc:spChg chg="add">
          <ac:chgData name="Dmitriy Beznosko" userId="8bcdeb23-d2dd-465e-bda6-8e644f22b48c" providerId="ADAL" clId="{E39DF090-C718-43CA-AF97-6ACCF4D45E96}" dt="2023-04-17T01:18:00.376" v="904" actId="26606"/>
          <ac:spMkLst>
            <pc:docMk/>
            <pc:sldMk cId="2773263798" sldId="263"/>
            <ac:spMk id="14" creationId="{142DCE2C-2863-46FA-9BE7-24365A24D9BA}"/>
          </ac:spMkLst>
        </pc:spChg>
        <pc:spChg chg="mod">
          <ac:chgData name="Dmitriy Beznosko" userId="8bcdeb23-d2dd-465e-bda6-8e644f22b48c" providerId="ADAL" clId="{E39DF090-C718-43CA-AF97-6ACCF4D45E96}" dt="2023-04-17T01:24:00.431" v="1015"/>
          <ac:spMkLst>
            <pc:docMk/>
            <pc:sldMk cId="2773263798" sldId="263"/>
            <ac:spMk id="16" creationId="{C64545C1-46E7-6CFA-2170-28967FE89465}"/>
          </ac:spMkLst>
        </pc:spChg>
        <pc:spChg chg="mod">
          <ac:chgData name="Dmitriy Beznosko" userId="8bcdeb23-d2dd-465e-bda6-8e644f22b48c" providerId="ADAL" clId="{E39DF090-C718-43CA-AF97-6ACCF4D45E96}" dt="2023-04-17T01:24:00.431" v="1015"/>
          <ac:spMkLst>
            <pc:docMk/>
            <pc:sldMk cId="2773263798" sldId="263"/>
            <ac:spMk id="17" creationId="{30B4691A-8975-CFD8-AED3-E29CD64E1898}"/>
          </ac:spMkLst>
        </pc:spChg>
        <pc:spChg chg="add del mod">
          <ac:chgData name="Dmitriy Beznosko" userId="8bcdeb23-d2dd-465e-bda6-8e644f22b48c" providerId="ADAL" clId="{E39DF090-C718-43CA-AF97-6ACCF4D45E96}" dt="2023-04-17T01:25:02.457" v="1022" actId="478"/>
          <ac:spMkLst>
            <pc:docMk/>
            <pc:sldMk cId="2773263798" sldId="263"/>
            <ac:spMk id="28" creationId="{62445C9A-945D-EF2D-9B0D-045BFB41B861}"/>
          </ac:spMkLst>
        </pc:spChg>
        <pc:grpChg chg="add del mod">
          <ac:chgData name="Dmitriy Beznosko" userId="8bcdeb23-d2dd-465e-bda6-8e644f22b48c" providerId="ADAL" clId="{E39DF090-C718-43CA-AF97-6ACCF4D45E96}" dt="2023-04-17T01:25:07.331" v="1023" actId="478"/>
          <ac:grpSpMkLst>
            <pc:docMk/>
            <pc:sldMk cId="2773263798" sldId="263"/>
            <ac:grpSpMk id="15" creationId="{CFA04032-88CA-7208-AFC0-E16C6240315D}"/>
          </ac:grpSpMkLst>
        </pc:grpChg>
        <pc:graphicFrameChg chg="add mod">
          <ac:chgData name="Dmitriy Beznosko" userId="8bcdeb23-d2dd-465e-bda6-8e644f22b48c" providerId="ADAL" clId="{E39DF090-C718-43CA-AF97-6ACCF4D45E96}" dt="2023-04-17T01:23:28.696" v="1011" actId="12100"/>
          <ac:graphicFrameMkLst>
            <pc:docMk/>
            <pc:sldMk cId="2773263798" sldId="263"/>
            <ac:graphicFrameMk id="2" creationId="{F57E6A53-EAC0-7EFD-CBC7-2E3E233C1A50}"/>
          </ac:graphicFrameMkLst>
        </pc:graphicFrameChg>
        <pc:graphicFrameChg chg="add mod">
          <ac:chgData name="Dmitriy Beznosko" userId="8bcdeb23-d2dd-465e-bda6-8e644f22b48c" providerId="ADAL" clId="{E39DF090-C718-43CA-AF97-6ACCF4D45E96}" dt="2023-04-17T01:26:33.984" v="1050" actId="12100"/>
          <ac:graphicFrameMkLst>
            <pc:docMk/>
            <pc:sldMk cId="2773263798" sldId="263"/>
            <ac:graphicFrameMk id="29" creationId="{4EBDD51D-3F39-FBE8-2E8A-465F9FBC7011}"/>
          </ac:graphicFrameMkLst>
        </pc:graphicFrameChg>
        <pc:picChg chg="add del mod">
          <ac:chgData name="Dmitriy Beznosko" userId="8bcdeb23-d2dd-465e-bda6-8e644f22b48c" providerId="ADAL" clId="{E39DF090-C718-43CA-AF97-6ACCF4D45E96}" dt="2023-04-17T01:21:19.134" v="994" actId="21"/>
          <ac:picMkLst>
            <pc:docMk/>
            <pc:sldMk cId="2773263798" sldId="263"/>
            <ac:picMk id="6" creationId="{7BC4B509-9416-74CA-4A35-3FBEFEB46DC9}"/>
          </ac:picMkLst>
        </pc:picChg>
        <pc:picChg chg="add del mod">
          <ac:chgData name="Dmitriy Beznosko" userId="8bcdeb23-d2dd-465e-bda6-8e644f22b48c" providerId="ADAL" clId="{E39DF090-C718-43CA-AF97-6ACCF4D45E96}" dt="2023-04-17T01:23:43.378" v="1012" actId="478"/>
          <ac:picMkLst>
            <pc:docMk/>
            <pc:sldMk cId="2773263798" sldId="263"/>
            <ac:picMk id="9" creationId="{13DFE2B6-A915-F443-7AF7-B1DCAAD5DF9E}"/>
          </ac:picMkLst>
        </pc:picChg>
        <pc:picChg chg="add mod">
          <ac:chgData name="Dmitriy Beznosko" userId="8bcdeb23-d2dd-465e-bda6-8e644f22b48c" providerId="ADAL" clId="{E39DF090-C718-43CA-AF97-6ACCF4D45E96}" dt="2023-04-17T01:26:08.185" v="1047" actId="1076"/>
          <ac:picMkLst>
            <pc:docMk/>
            <pc:sldMk cId="2773263798" sldId="263"/>
            <ac:picMk id="27" creationId="{1C79ED33-C696-BD8D-1760-90092A7B3912}"/>
          </ac:picMkLst>
        </pc:picChg>
        <pc:cxnChg chg="mod">
          <ac:chgData name="Dmitriy Beznosko" userId="8bcdeb23-d2dd-465e-bda6-8e644f22b48c" providerId="ADAL" clId="{E39DF090-C718-43CA-AF97-6ACCF4D45E96}" dt="2023-04-17T01:25:07.331" v="1023" actId="478"/>
          <ac:cxnSpMkLst>
            <pc:docMk/>
            <pc:sldMk cId="2773263798" sldId="263"/>
            <ac:cxnSpMk id="18" creationId="{6F4BAB7D-3922-EAEB-9AA8-E52403CCC578}"/>
          </ac:cxnSpMkLst>
        </pc:cxnChg>
        <pc:cxnChg chg="mod">
          <ac:chgData name="Dmitriy Beznosko" userId="8bcdeb23-d2dd-465e-bda6-8e644f22b48c" providerId="ADAL" clId="{E39DF090-C718-43CA-AF97-6ACCF4D45E96}" dt="2023-04-17T01:25:07.331" v="1023" actId="478"/>
          <ac:cxnSpMkLst>
            <pc:docMk/>
            <pc:sldMk cId="2773263798" sldId="263"/>
            <ac:cxnSpMk id="19" creationId="{BCFF530E-B313-8C46-C9DC-6DF9E65563B8}"/>
          </ac:cxnSpMkLst>
        </pc:cxnChg>
        <pc:cxnChg chg="mod">
          <ac:chgData name="Dmitriy Beznosko" userId="8bcdeb23-d2dd-465e-bda6-8e644f22b48c" providerId="ADAL" clId="{E39DF090-C718-43CA-AF97-6ACCF4D45E96}" dt="2023-04-17T01:25:07.331" v="1023" actId="478"/>
          <ac:cxnSpMkLst>
            <pc:docMk/>
            <pc:sldMk cId="2773263798" sldId="263"/>
            <ac:cxnSpMk id="20" creationId="{87292FAF-B304-1F1C-FE51-39A7C5AFD593}"/>
          </ac:cxnSpMkLst>
        </pc:cxnChg>
        <pc:cxnChg chg="mod">
          <ac:chgData name="Dmitriy Beznosko" userId="8bcdeb23-d2dd-465e-bda6-8e644f22b48c" providerId="ADAL" clId="{E39DF090-C718-43CA-AF97-6ACCF4D45E96}" dt="2023-04-17T01:25:07.331" v="1023" actId="478"/>
          <ac:cxnSpMkLst>
            <pc:docMk/>
            <pc:sldMk cId="2773263798" sldId="263"/>
            <ac:cxnSpMk id="21" creationId="{C8D703B8-5D55-6A20-E349-A0335686FE98}"/>
          </ac:cxnSpMkLst>
        </pc:cxnChg>
        <pc:cxnChg chg="mod">
          <ac:chgData name="Dmitriy Beznosko" userId="8bcdeb23-d2dd-465e-bda6-8e644f22b48c" providerId="ADAL" clId="{E39DF090-C718-43CA-AF97-6ACCF4D45E96}" dt="2023-04-17T01:25:07.331" v="1023" actId="478"/>
          <ac:cxnSpMkLst>
            <pc:docMk/>
            <pc:sldMk cId="2773263798" sldId="263"/>
            <ac:cxnSpMk id="22" creationId="{69B8368F-1799-AD9C-4D4C-EDB9584FBDD9}"/>
          </ac:cxnSpMkLst>
        </pc:cxnChg>
        <pc:cxnChg chg="mod">
          <ac:chgData name="Dmitriy Beznosko" userId="8bcdeb23-d2dd-465e-bda6-8e644f22b48c" providerId="ADAL" clId="{E39DF090-C718-43CA-AF97-6ACCF4D45E96}" dt="2023-04-17T01:25:07.331" v="1023" actId="478"/>
          <ac:cxnSpMkLst>
            <pc:docMk/>
            <pc:sldMk cId="2773263798" sldId="263"/>
            <ac:cxnSpMk id="23" creationId="{672BD7AB-32BF-30CC-0047-F2B453C86ECD}"/>
          </ac:cxnSpMkLst>
        </pc:cxnChg>
        <pc:cxnChg chg="mod">
          <ac:chgData name="Dmitriy Beznosko" userId="8bcdeb23-d2dd-465e-bda6-8e644f22b48c" providerId="ADAL" clId="{E39DF090-C718-43CA-AF97-6ACCF4D45E96}" dt="2023-04-17T01:25:07.331" v="1023" actId="478"/>
          <ac:cxnSpMkLst>
            <pc:docMk/>
            <pc:sldMk cId="2773263798" sldId="263"/>
            <ac:cxnSpMk id="24" creationId="{C1793085-CF45-5B25-E886-5173C5E4A2A8}"/>
          </ac:cxnSpMkLst>
        </pc:cxnChg>
        <pc:cxnChg chg="mod">
          <ac:chgData name="Dmitriy Beznosko" userId="8bcdeb23-d2dd-465e-bda6-8e644f22b48c" providerId="ADAL" clId="{E39DF090-C718-43CA-AF97-6ACCF4D45E96}" dt="2023-04-17T01:25:07.331" v="1023" actId="478"/>
          <ac:cxnSpMkLst>
            <pc:docMk/>
            <pc:sldMk cId="2773263798" sldId="263"/>
            <ac:cxnSpMk id="25" creationId="{C369FDC5-B910-D1F7-C765-E56C7299FD9E}"/>
          </ac:cxnSpMkLst>
        </pc:cxnChg>
      </pc:sldChg>
      <pc:sldChg chg="addSp delSp modSp del mod delAnim">
        <pc:chgData name="Dmitriy Beznosko" userId="8bcdeb23-d2dd-465e-bda6-8e644f22b48c" providerId="ADAL" clId="{E39DF090-C718-43CA-AF97-6ACCF4D45E96}" dt="2023-04-17T01:26:37.850" v="1051" actId="47"/>
        <pc:sldMkLst>
          <pc:docMk/>
          <pc:sldMk cId="1433831571" sldId="264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433831571" sldId="264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E39DF090-C718-43CA-AF97-6ACCF4D45E96}" dt="2023-04-17T01:23:53.655" v="1013" actId="21"/>
          <ac:spMkLst>
            <pc:docMk/>
            <pc:sldMk cId="1433831571" sldId="264"/>
            <ac:spMk id="6" creationId="{937BEA9A-DEA0-59EC-53BE-D6D6D6D86687}"/>
          </ac:spMkLst>
        </pc:spChg>
        <pc:spChg chg="del">
          <ac:chgData name="Dmitriy Beznosko" userId="8bcdeb23-d2dd-465e-bda6-8e644f22b48c" providerId="ADAL" clId="{E39DF090-C718-43CA-AF97-6ACCF4D45E96}" dt="2023-04-17T01:23:53.655" v="1013" actId="21"/>
          <ac:spMkLst>
            <pc:docMk/>
            <pc:sldMk cId="1433831571" sldId="264"/>
            <ac:spMk id="17" creationId="{00000000-0000-0000-0000-000000000000}"/>
          </ac:spMkLst>
        </pc:spChg>
        <pc:grpChg chg="del">
          <ac:chgData name="Dmitriy Beznosko" userId="8bcdeb23-d2dd-465e-bda6-8e644f22b48c" providerId="ADAL" clId="{E39DF090-C718-43CA-AF97-6ACCF4D45E96}" dt="2023-04-17T01:23:53.655" v="1013" actId="21"/>
          <ac:grpSpMkLst>
            <pc:docMk/>
            <pc:sldMk cId="1433831571" sldId="264"/>
            <ac:grpSpMk id="55" creationId="{00000000-0000-0000-0000-000000000000}"/>
          </ac:grpSpMkLst>
        </pc:grpChg>
        <pc:cxnChg chg="mod">
          <ac:chgData name="Dmitriy Beznosko" userId="8bcdeb23-d2dd-465e-bda6-8e644f22b48c" providerId="ADAL" clId="{E39DF090-C718-43CA-AF97-6ACCF4D45E96}" dt="2023-04-17T01:23:53.655" v="1013" actId="21"/>
          <ac:cxnSpMkLst>
            <pc:docMk/>
            <pc:sldMk cId="1433831571" sldId="264"/>
            <ac:cxnSpMk id="7" creationId="{00000000-0000-0000-0000-000000000000}"/>
          </ac:cxnSpMkLst>
        </pc:cxnChg>
        <pc:cxnChg chg="mod">
          <ac:chgData name="Dmitriy Beznosko" userId="8bcdeb23-d2dd-465e-bda6-8e644f22b48c" providerId="ADAL" clId="{E39DF090-C718-43CA-AF97-6ACCF4D45E96}" dt="2023-04-17T01:23:53.655" v="1013" actId="21"/>
          <ac:cxnSpMkLst>
            <pc:docMk/>
            <pc:sldMk cId="1433831571" sldId="264"/>
            <ac:cxnSpMk id="10" creationId="{00000000-0000-0000-0000-000000000000}"/>
          </ac:cxnSpMkLst>
        </pc:cxnChg>
        <pc:cxnChg chg="mod">
          <ac:chgData name="Dmitriy Beznosko" userId="8bcdeb23-d2dd-465e-bda6-8e644f22b48c" providerId="ADAL" clId="{E39DF090-C718-43CA-AF97-6ACCF4D45E96}" dt="2023-04-17T01:23:53.655" v="1013" actId="21"/>
          <ac:cxnSpMkLst>
            <pc:docMk/>
            <pc:sldMk cId="1433831571" sldId="264"/>
            <ac:cxnSpMk id="43" creationId="{00000000-0000-0000-0000-000000000000}"/>
          </ac:cxnSpMkLst>
        </pc:cxnChg>
        <pc:cxnChg chg="mod">
          <ac:chgData name="Dmitriy Beznosko" userId="8bcdeb23-d2dd-465e-bda6-8e644f22b48c" providerId="ADAL" clId="{E39DF090-C718-43CA-AF97-6ACCF4D45E96}" dt="2023-04-17T01:23:53.655" v="1013" actId="21"/>
          <ac:cxnSpMkLst>
            <pc:docMk/>
            <pc:sldMk cId="1433831571" sldId="264"/>
            <ac:cxnSpMk id="46" creationId="{00000000-0000-0000-0000-000000000000}"/>
          </ac:cxnSpMkLst>
        </pc:cxnChg>
        <pc:cxnChg chg="mod">
          <ac:chgData name="Dmitriy Beznosko" userId="8bcdeb23-d2dd-465e-bda6-8e644f22b48c" providerId="ADAL" clId="{E39DF090-C718-43CA-AF97-6ACCF4D45E96}" dt="2023-04-17T01:23:53.655" v="1013" actId="21"/>
          <ac:cxnSpMkLst>
            <pc:docMk/>
            <pc:sldMk cId="1433831571" sldId="264"/>
            <ac:cxnSpMk id="48" creationId="{00000000-0000-0000-0000-000000000000}"/>
          </ac:cxnSpMkLst>
        </pc:cxnChg>
        <pc:cxnChg chg="mod">
          <ac:chgData name="Dmitriy Beznosko" userId="8bcdeb23-d2dd-465e-bda6-8e644f22b48c" providerId="ADAL" clId="{E39DF090-C718-43CA-AF97-6ACCF4D45E96}" dt="2023-04-17T01:23:53.655" v="1013" actId="21"/>
          <ac:cxnSpMkLst>
            <pc:docMk/>
            <pc:sldMk cId="1433831571" sldId="264"/>
            <ac:cxnSpMk id="50" creationId="{00000000-0000-0000-0000-000000000000}"/>
          </ac:cxnSpMkLst>
        </pc:cxnChg>
        <pc:cxnChg chg="mod">
          <ac:chgData name="Dmitriy Beznosko" userId="8bcdeb23-d2dd-465e-bda6-8e644f22b48c" providerId="ADAL" clId="{E39DF090-C718-43CA-AF97-6ACCF4D45E96}" dt="2023-04-17T01:23:53.655" v="1013" actId="21"/>
          <ac:cxnSpMkLst>
            <pc:docMk/>
            <pc:sldMk cId="1433831571" sldId="264"/>
            <ac:cxnSpMk id="52" creationId="{00000000-0000-0000-0000-000000000000}"/>
          </ac:cxnSpMkLst>
        </pc:cxnChg>
        <pc:cxnChg chg="mod">
          <ac:chgData name="Dmitriy Beznosko" userId="8bcdeb23-d2dd-465e-bda6-8e644f22b48c" providerId="ADAL" clId="{E39DF090-C718-43CA-AF97-6ACCF4D45E96}" dt="2023-04-17T01:23:53.655" v="1013" actId="21"/>
          <ac:cxnSpMkLst>
            <pc:docMk/>
            <pc:sldMk cId="1433831571" sldId="264"/>
            <ac:cxnSpMk id="54" creationId="{00000000-0000-0000-0000-000000000000}"/>
          </ac:cxnSpMkLst>
        </pc:cxnChg>
      </pc:sldChg>
      <pc:sldChg chg="modSp del mod">
        <pc:chgData name="Dmitriy Beznosko" userId="8bcdeb23-d2dd-465e-bda6-8e644f22b48c" providerId="ADAL" clId="{E39DF090-C718-43CA-AF97-6ACCF4D45E96}" dt="2023-04-17T01:22:50.951" v="1002" actId="47"/>
        <pc:sldMkLst>
          <pc:docMk/>
          <pc:sldMk cId="253928858" sldId="265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53928858" sldId="265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53928858" sldId="265"/>
            <ac:spMk id="5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7T01:23:04.239" v="1004" actId="47"/>
        <pc:sldMkLst>
          <pc:docMk/>
          <pc:sldMk cId="2114088815" sldId="266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114088815" sldId="266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1:23:00" v="1003" actId="21"/>
          <ac:spMkLst>
            <pc:docMk/>
            <pc:sldMk cId="2114088815" sldId="266"/>
            <ac:spMk id="5" creationId="{00000000-0000-0000-0000-000000000000}"/>
          </ac:spMkLst>
        </pc:spChg>
      </pc:sldChg>
      <pc:sldChg chg="addSp delSp modSp mod setBg modClrScheme delAnim delDesignElem chgLayout">
        <pc:chgData name="Dmitriy Beznosko" userId="8bcdeb23-d2dd-465e-bda6-8e644f22b48c" providerId="ADAL" clId="{E39DF090-C718-43CA-AF97-6ACCF4D45E96}" dt="2023-04-17T01:33:53.681" v="1244" actId="1076"/>
        <pc:sldMkLst>
          <pc:docMk/>
          <pc:sldMk cId="2236099033" sldId="268"/>
        </pc:sldMkLst>
        <pc:spChg chg="mod ord">
          <ac:chgData name="Dmitriy Beznosko" userId="8bcdeb23-d2dd-465e-bda6-8e644f22b48c" providerId="ADAL" clId="{E39DF090-C718-43CA-AF97-6ACCF4D45E96}" dt="2023-04-17T01:29:33.194" v="1069" actId="26606"/>
          <ac:spMkLst>
            <pc:docMk/>
            <pc:sldMk cId="2236099033" sldId="268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E39DF090-C718-43CA-AF97-6ACCF4D45E96}" dt="2023-04-17T01:28:25.872" v="1059" actId="478"/>
          <ac:spMkLst>
            <pc:docMk/>
            <pc:sldMk cId="2236099033" sldId="268"/>
            <ac:spMk id="5" creationId="{64E8D640-7EFF-0DC9-4C7B-5015170FFFD6}"/>
          </ac:spMkLst>
        </pc:spChg>
        <pc:spChg chg="del mod">
          <ac:chgData name="Dmitriy Beznosko" userId="8bcdeb23-d2dd-465e-bda6-8e644f22b48c" providerId="ADAL" clId="{E39DF090-C718-43CA-AF97-6ACCF4D45E96}" dt="2023-04-17T01:28:59.890" v="1065" actId="478"/>
          <ac:spMkLst>
            <pc:docMk/>
            <pc:sldMk cId="2236099033" sldId="268"/>
            <ac:spMk id="7" creationId="{00000000-0000-0000-0000-000000000000}"/>
          </ac:spMkLst>
        </pc:spChg>
        <pc:spChg chg="add del mod">
          <ac:chgData name="Dmitriy Beznosko" userId="8bcdeb23-d2dd-465e-bda6-8e644f22b48c" providerId="ADAL" clId="{E39DF090-C718-43CA-AF97-6ACCF4D45E96}" dt="2023-04-17T01:28:37.983" v="1063" actId="478"/>
          <ac:spMkLst>
            <pc:docMk/>
            <pc:sldMk cId="2236099033" sldId="268"/>
            <ac:spMk id="9" creationId="{2EE0B4C6-6386-DF3D-8CE6-A720CABF9A51}"/>
          </ac:spMkLst>
        </pc:spChg>
        <pc:spChg chg="add del mod">
          <ac:chgData name="Dmitriy Beznosko" userId="8bcdeb23-d2dd-465e-bda6-8e644f22b48c" providerId="ADAL" clId="{E39DF090-C718-43CA-AF97-6ACCF4D45E96}" dt="2023-04-17T01:29:03.199" v="1066" actId="478"/>
          <ac:spMkLst>
            <pc:docMk/>
            <pc:sldMk cId="2236099033" sldId="268"/>
            <ac:spMk id="11" creationId="{0067E531-1856-3CE7-9280-ACE4176A1EA2}"/>
          </ac:spMkLst>
        </pc:spChg>
        <pc:spChg chg="add del">
          <ac:chgData name="Dmitriy Beznosko" userId="8bcdeb23-d2dd-465e-bda6-8e644f22b48c" providerId="ADAL" clId="{E39DF090-C718-43CA-AF97-6ACCF4D45E96}" dt="2023-04-17T01:29:29.407" v="1068" actId="700"/>
          <ac:spMkLst>
            <pc:docMk/>
            <pc:sldMk cId="2236099033" sldId="268"/>
            <ac:spMk id="12" creationId="{0E3596DD-156A-473E-9BB3-C6A29F7574E9}"/>
          </ac:spMkLst>
        </pc:spChg>
        <pc:spChg chg="add del mod ord">
          <ac:chgData name="Dmitriy Beznosko" userId="8bcdeb23-d2dd-465e-bda6-8e644f22b48c" providerId="ADAL" clId="{E39DF090-C718-43CA-AF97-6ACCF4D45E96}" dt="2023-04-17T01:31:30.801" v="1193" actId="12084"/>
          <ac:spMkLst>
            <pc:docMk/>
            <pc:sldMk cId="2236099033" sldId="268"/>
            <ac:spMk id="13" creationId="{A3C021F7-FE81-8457-9B90-77B2B8AAD3E0}"/>
          </ac:spMkLst>
        </pc:spChg>
        <pc:spChg chg="add del">
          <ac:chgData name="Dmitriy Beznosko" userId="8bcdeb23-d2dd-465e-bda6-8e644f22b48c" providerId="ADAL" clId="{E39DF090-C718-43CA-AF97-6ACCF4D45E96}" dt="2023-04-17T01:29:29.407" v="1068" actId="700"/>
          <ac:spMkLst>
            <pc:docMk/>
            <pc:sldMk cId="2236099033" sldId="268"/>
            <ac:spMk id="14" creationId="{2C46C4D6-C474-4E92-B52E-944C1118F7B6}"/>
          </ac:spMkLst>
        </pc:spChg>
        <pc:spChg chg="add">
          <ac:chgData name="Dmitriy Beznosko" userId="8bcdeb23-d2dd-465e-bda6-8e644f22b48c" providerId="ADAL" clId="{E39DF090-C718-43CA-AF97-6ACCF4D45E96}" dt="2023-04-17T01:29:33.194" v="1069" actId="26606"/>
          <ac:spMkLst>
            <pc:docMk/>
            <pc:sldMk cId="2236099033" sldId="268"/>
            <ac:spMk id="18" creationId="{AA866F0E-F54B-4BF5-8A88-7D97BD45FC0C}"/>
          </ac:spMkLst>
        </pc:spChg>
        <pc:spChg chg="add">
          <ac:chgData name="Dmitriy Beznosko" userId="8bcdeb23-d2dd-465e-bda6-8e644f22b48c" providerId="ADAL" clId="{E39DF090-C718-43CA-AF97-6ACCF4D45E96}" dt="2023-04-17T01:29:33.194" v="1069" actId="26606"/>
          <ac:spMkLst>
            <pc:docMk/>
            <pc:sldMk cId="2236099033" sldId="268"/>
            <ac:spMk id="20" creationId="{8229EC50-E910-4AE2-9EEA-604A81EF6147}"/>
          </ac:spMkLst>
        </pc:spChg>
        <pc:graphicFrameChg chg="add mod">
          <ac:chgData name="Dmitriy Beznosko" userId="8bcdeb23-d2dd-465e-bda6-8e644f22b48c" providerId="ADAL" clId="{E39DF090-C718-43CA-AF97-6ACCF4D45E96}" dt="2023-04-17T01:33:53.681" v="1244" actId="1076"/>
          <ac:graphicFrameMkLst>
            <pc:docMk/>
            <pc:sldMk cId="2236099033" sldId="268"/>
            <ac:graphicFrameMk id="15" creationId="{5491C7D4-5A1D-D0D3-441F-12C5ECE7A289}"/>
          </ac:graphicFrameMkLst>
        </pc:graphicFrameChg>
        <pc:picChg chg="add del mod">
          <ac:chgData name="Dmitriy Beznosko" userId="8bcdeb23-d2dd-465e-bda6-8e644f22b48c" providerId="ADAL" clId="{E39DF090-C718-43CA-AF97-6ACCF4D45E96}" dt="2023-04-17T01:33:47.827" v="1243" actId="1076"/>
          <ac:picMkLst>
            <pc:docMk/>
            <pc:sldMk cId="2236099033" sldId="268"/>
            <ac:picMk id="4" creationId="{CB6E877C-7519-0B73-D8B1-28E512ECEAB6}"/>
          </ac:picMkLst>
        </pc:picChg>
        <pc:picChg chg="del">
          <ac:chgData name="Dmitriy Beznosko" userId="8bcdeb23-d2dd-465e-bda6-8e644f22b48c" providerId="ADAL" clId="{E39DF090-C718-43CA-AF97-6ACCF4D45E96}" dt="2023-04-17T01:28:31.968" v="1062" actId="478"/>
          <ac:picMkLst>
            <pc:docMk/>
            <pc:sldMk cId="2236099033" sldId="268"/>
            <ac:picMk id="8" creationId="{00000000-0000-0000-0000-000000000000}"/>
          </ac:picMkLst>
        </pc:picChg>
      </pc:sldChg>
      <pc:sldChg chg="modSp del">
        <pc:chgData name="Dmitriy Beznosko" userId="8bcdeb23-d2dd-465e-bda6-8e644f22b48c" providerId="ADAL" clId="{E39DF090-C718-43CA-AF97-6ACCF4D45E96}" dt="2023-04-17T01:29:14.085" v="1067" actId="47"/>
        <pc:sldMkLst>
          <pc:docMk/>
          <pc:sldMk cId="672658558" sldId="269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672658558" sldId="269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672658558" sldId="269"/>
            <ac:spMk id="5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672658558" sldId="269"/>
            <ac:spMk id="8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7T01:32:32.426" v="1204" actId="47"/>
        <pc:sldMkLst>
          <pc:docMk/>
          <pc:sldMk cId="2418454192" sldId="270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418454192" sldId="270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1:32:30.257" v="1203" actId="21"/>
          <ac:spMkLst>
            <pc:docMk/>
            <pc:sldMk cId="2418454192" sldId="270"/>
            <ac:spMk id="5" creationId="{00000000-0000-0000-0000-000000000000}"/>
          </ac:spMkLst>
        </pc:spChg>
      </pc:sldChg>
      <pc:sldChg chg="modSp del">
        <pc:chgData name="Dmitriy Beznosko" userId="8bcdeb23-d2dd-465e-bda6-8e644f22b48c" providerId="ADAL" clId="{E39DF090-C718-43CA-AF97-6ACCF4D45E96}" dt="2023-04-17T01:34:17.161" v="1245" actId="47"/>
        <pc:sldMkLst>
          <pc:docMk/>
          <pc:sldMk cId="1153874594" sldId="271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153874594" sldId="271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153874594" sldId="271"/>
            <ac:spMk id="6" creationId="{00000000-0000-0000-0000-000000000000}"/>
          </ac:spMkLst>
        </pc:spChg>
      </pc:sldChg>
      <pc:sldChg chg="modSp del">
        <pc:chgData name="Dmitriy Beznosko" userId="8bcdeb23-d2dd-465e-bda6-8e644f22b48c" providerId="ADAL" clId="{E39DF090-C718-43CA-AF97-6ACCF4D45E96}" dt="2023-04-17T01:34:43.538" v="1246" actId="47"/>
        <pc:sldMkLst>
          <pc:docMk/>
          <pc:sldMk cId="4036754926" sldId="272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036754926" sldId="272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036754926" sldId="272"/>
            <ac:spMk id="7" creationId="{00000000-0000-0000-0000-000000000000}"/>
          </ac:spMkLst>
        </pc:spChg>
        <pc:picChg chg="mod">
          <ac:chgData name="Dmitriy Beznosko" userId="8bcdeb23-d2dd-465e-bda6-8e644f22b48c" providerId="ADAL" clId="{E39DF090-C718-43CA-AF97-6ACCF4D45E96}" dt="2023-04-17T00:57:59.776" v="134"/>
          <ac:picMkLst>
            <pc:docMk/>
            <pc:sldMk cId="4036754926" sldId="272"/>
            <ac:picMk id="8" creationId="{00000000-0000-0000-0000-000000000000}"/>
          </ac:picMkLst>
        </pc:picChg>
      </pc:sldChg>
      <pc:sldChg chg="modSp del">
        <pc:chgData name="Dmitriy Beznosko" userId="8bcdeb23-d2dd-465e-bda6-8e644f22b48c" providerId="ADAL" clId="{E39DF090-C718-43CA-AF97-6ACCF4D45E96}" dt="2023-04-17T01:34:45.252" v="1247" actId="47"/>
        <pc:sldMkLst>
          <pc:docMk/>
          <pc:sldMk cId="3850814571" sldId="273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850814571" sldId="273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850814571" sldId="273"/>
            <ac:spMk id="6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850814571" sldId="273"/>
            <ac:spMk id="7" creationId="{00000000-0000-0000-0000-000000000000}"/>
          </ac:spMkLst>
        </pc:spChg>
      </pc:sldChg>
      <pc:sldChg chg="addSp delSp modSp mod setBg modAnim">
        <pc:chgData name="Dmitriy Beznosko" userId="8bcdeb23-d2dd-465e-bda6-8e644f22b48c" providerId="ADAL" clId="{E39DF090-C718-43CA-AF97-6ACCF4D45E96}" dt="2023-04-17T01:39:24.375" v="1305" actId="12269"/>
        <pc:sldMkLst>
          <pc:docMk/>
          <pc:sldMk cId="859416995" sldId="274"/>
        </pc:sldMkLst>
        <pc:spChg chg="mod">
          <ac:chgData name="Dmitriy Beznosko" userId="8bcdeb23-d2dd-465e-bda6-8e644f22b48c" providerId="ADAL" clId="{E39DF090-C718-43CA-AF97-6ACCF4D45E96}" dt="2023-04-17T01:36:16.850" v="1261" actId="26606"/>
          <ac:spMkLst>
            <pc:docMk/>
            <pc:sldMk cId="859416995" sldId="274"/>
            <ac:spMk id="2" creationId="{00000000-0000-0000-0000-000000000000}"/>
          </ac:spMkLst>
        </pc:spChg>
        <pc:spChg chg="del mod ord">
          <ac:chgData name="Dmitriy Beznosko" userId="8bcdeb23-d2dd-465e-bda6-8e644f22b48c" providerId="ADAL" clId="{E39DF090-C718-43CA-AF97-6ACCF4D45E96}" dt="2023-04-17T01:36:45.188" v="1265" actId="12084"/>
          <ac:spMkLst>
            <pc:docMk/>
            <pc:sldMk cId="859416995" sldId="274"/>
            <ac:spMk id="7" creationId="{00000000-0000-0000-0000-000000000000}"/>
          </ac:spMkLst>
        </pc:spChg>
        <pc:spChg chg="add del">
          <ac:chgData name="Dmitriy Beznosko" userId="8bcdeb23-d2dd-465e-bda6-8e644f22b48c" providerId="ADAL" clId="{E39DF090-C718-43CA-AF97-6ACCF4D45E96}" dt="2023-04-17T01:36:16.838" v="1260" actId="26606"/>
          <ac:spMkLst>
            <pc:docMk/>
            <pc:sldMk cId="859416995" sldId="274"/>
            <ac:spMk id="13" creationId="{85F55C16-BC21-49EF-A4FF-C3155BB93BD3}"/>
          </ac:spMkLst>
        </pc:spChg>
        <pc:spChg chg="add del">
          <ac:chgData name="Dmitriy Beznosko" userId="8bcdeb23-d2dd-465e-bda6-8e644f22b48c" providerId="ADAL" clId="{E39DF090-C718-43CA-AF97-6ACCF4D45E96}" dt="2023-04-17T01:36:16.838" v="1260" actId="26606"/>
          <ac:spMkLst>
            <pc:docMk/>
            <pc:sldMk cId="859416995" sldId="274"/>
            <ac:spMk id="15" creationId="{0C5F069E-AFE6-4825-8945-46F2918A5019}"/>
          </ac:spMkLst>
        </pc:spChg>
        <pc:spChg chg="add">
          <ac:chgData name="Dmitriy Beznosko" userId="8bcdeb23-d2dd-465e-bda6-8e644f22b48c" providerId="ADAL" clId="{E39DF090-C718-43CA-AF97-6ACCF4D45E96}" dt="2023-04-17T01:36:16.850" v="1261" actId="26606"/>
          <ac:spMkLst>
            <pc:docMk/>
            <pc:sldMk cId="859416995" sldId="274"/>
            <ac:spMk id="17" creationId="{F821940F-7A1D-4ACC-85B4-A932898ABB37}"/>
          </ac:spMkLst>
        </pc:spChg>
        <pc:spChg chg="add">
          <ac:chgData name="Dmitriy Beznosko" userId="8bcdeb23-d2dd-465e-bda6-8e644f22b48c" providerId="ADAL" clId="{E39DF090-C718-43CA-AF97-6ACCF4D45E96}" dt="2023-04-17T01:36:16.850" v="1261" actId="26606"/>
          <ac:spMkLst>
            <pc:docMk/>
            <pc:sldMk cId="859416995" sldId="274"/>
            <ac:spMk id="18" creationId="{16674508-81D3-48CF-96BF-7FC60EAA572A}"/>
          </ac:spMkLst>
        </pc:spChg>
        <pc:graphicFrameChg chg="add mod">
          <ac:chgData name="Dmitriy Beznosko" userId="8bcdeb23-d2dd-465e-bda6-8e644f22b48c" providerId="ADAL" clId="{E39DF090-C718-43CA-AF97-6ACCF4D45E96}" dt="2023-04-17T01:39:24.375" v="1305" actId="12269"/>
          <ac:graphicFrameMkLst>
            <pc:docMk/>
            <pc:sldMk cId="859416995" sldId="274"/>
            <ac:graphicFrameMk id="3" creationId="{2EF09887-F268-7F7F-1428-28096DA835E5}"/>
          </ac:graphicFrameMkLst>
        </pc:graphicFrameChg>
        <pc:picChg chg="mod">
          <ac:chgData name="Dmitriy Beznosko" userId="8bcdeb23-d2dd-465e-bda6-8e644f22b48c" providerId="ADAL" clId="{E39DF090-C718-43CA-AF97-6ACCF4D45E96}" dt="2023-04-17T01:37:31.336" v="1274" actId="1076"/>
          <ac:picMkLst>
            <pc:docMk/>
            <pc:sldMk cId="859416995" sldId="274"/>
            <ac:picMk id="8" creationId="{00000000-0000-0000-0000-000000000000}"/>
          </ac:picMkLst>
        </pc:picChg>
      </pc:sldChg>
      <pc:sldChg chg="addSp delSp modSp mod setBg modAnim">
        <pc:chgData name="Dmitriy Beznosko" userId="8bcdeb23-d2dd-465e-bda6-8e644f22b48c" providerId="ADAL" clId="{E39DF090-C718-43CA-AF97-6ACCF4D45E96}" dt="2023-04-17T01:44:54.918" v="1403" actId="20577"/>
        <pc:sldMkLst>
          <pc:docMk/>
          <pc:sldMk cId="3609177043" sldId="275"/>
        </pc:sldMkLst>
        <pc:spChg chg="mod">
          <ac:chgData name="Dmitriy Beznosko" userId="8bcdeb23-d2dd-465e-bda6-8e644f22b48c" providerId="ADAL" clId="{E39DF090-C718-43CA-AF97-6ACCF4D45E96}" dt="2023-04-17T01:42:46.977" v="1390" actId="26606"/>
          <ac:spMkLst>
            <pc:docMk/>
            <pc:sldMk cId="3609177043" sldId="275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7T01:43:03.603" v="1393" actId="12084"/>
          <ac:spMkLst>
            <pc:docMk/>
            <pc:sldMk cId="3609177043" sldId="275"/>
            <ac:spMk id="16" creationId="{00000000-0000-0000-0000-000000000000}"/>
          </ac:spMkLst>
        </pc:spChg>
        <pc:spChg chg="add mod replId">
          <ac:chgData name="Dmitriy Beznosko" userId="8bcdeb23-d2dd-465e-bda6-8e644f22b48c" providerId="ADAL" clId="{E39DF090-C718-43CA-AF97-6ACCF4D45E96}" dt="2023-04-17T01:42:46.923" v="1389" actId="26606"/>
          <ac:spMkLst>
            <pc:docMk/>
            <pc:sldMk cId="3609177043" sldId="275"/>
            <ac:spMk id="24580" creationId="{F5AC5238-6A08-8DEF-A7BD-91E9527C6E5C}"/>
          </ac:spMkLst>
        </pc:spChg>
        <pc:spChg chg="mod replId">
          <ac:chgData name="Dmitriy Beznosko" userId="8bcdeb23-d2dd-465e-bda6-8e644f22b48c" providerId="ADAL" clId="{E39DF090-C718-43CA-AF97-6ACCF4D45E96}" dt="2023-04-17T01:42:46.923" v="1389" actId="26606"/>
          <ac:spMkLst>
            <pc:docMk/>
            <pc:sldMk cId="3609177043" sldId="275"/>
            <ac:spMk id="24582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17T01:42:46.977" v="1390" actId="26606"/>
          <ac:spMkLst>
            <pc:docMk/>
            <pc:sldMk cId="3609177043" sldId="275"/>
            <ac:spMk id="24583" creationId="{AA866F0E-F54B-4BF5-8A88-7D97BD45FC0C}"/>
          </ac:spMkLst>
        </pc:spChg>
        <pc:spChg chg="mod replId">
          <ac:chgData name="Dmitriy Beznosko" userId="8bcdeb23-d2dd-465e-bda6-8e644f22b48c" providerId="ADAL" clId="{E39DF090-C718-43CA-AF97-6ACCF4D45E96}" dt="2023-04-17T01:42:46.923" v="1389" actId="26606"/>
          <ac:spMkLst>
            <pc:docMk/>
            <pc:sldMk cId="3609177043" sldId="275"/>
            <ac:spMk id="24584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17T01:42:46.977" v="1390" actId="26606"/>
          <ac:spMkLst>
            <pc:docMk/>
            <pc:sldMk cId="3609177043" sldId="275"/>
            <ac:spMk id="24585" creationId="{8229EC50-E910-4AE2-9EEA-604A81EF6147}"/>
          </ac:spMkLst>
        </pc:spChg>
        <pc:spChg chg="mod replId">
          <ac:chgData name="Dmitriy Beznosko" userId="8bcdeb23-d2dd-465e-bda6-8e644f22b48c" providerId="ADAL" clId="{E39DF090-C718-43CA-AF97-6ACCF4D45E96}" dt="2023-04-17T01:42:46.923" v="1389" actId="26606"/>
          <ac:spMkLst>
            <pc:docMk/>
            <pc:sldMk cId="3609177043" sldId="275"/>
            <ac:spMk id="24586" creationId="{00000000-0000-0000-0000-000000000000}"/>
          </ac:spMkLst>
        </pc:spChg>
        <pc:spChg chg="mod replId">
          <ac:chgData name="Dmitriy Beznosko" userId="8bcdeb23-d2dd-465e-bda6-8e644f22b48c" providerId="ADAL" clId="{E39DF090-C718-43CA-AF97-6ACCF4D45E96}" dt="2023-04-17T01:42:46.923" v="1389" actId="26606"/>
          <ac:spMkLst>
            <pc:docMk/>
            <pc:sldMk cId="3609177043" sldId="275"/>
            <ac:spMk id="24588" creationId="{00000000-0000-0000-0000-000000000000}"/>
          </ac:spMkLst>
        </pc:spChg>
        <pc:spChg chg="mod replId">
          <ac:chgData name="Dmitriy Beznosko" userId="8bcdeb23-d2dd-465e-bda6-8e644f22b48c" providerId="ADAL" clId="{E39DF090-C718-43CA-AF97-6ACCF4D45E96}" dt="2023-04-17T01:42:46.923" v="1389" actId="26606"/>
          <ac:spMkLst>
            <pc:docMk/>
            <pc:sldMk cId="3609177043" sldId="275"/>
            <ac:spMk id="24591" creationId="{00000000-0000-0000-0000-000000000000}"/>
          </ac:spMkLst>
        </pc:spChg>
        <pc:spChg chg="mod replId">
          <ac:chgData name="Dmitriy Beznosko" userId="8bcdeb23-d2dd-465e-bda6-8e644f22b48c" providerId="ADAL" clId="{E39DF090-C718-43CA-AF97-6ACCF4D45E96}" dt="2023-04-17T01:42:46.923" v="1389" actId="26606"/>
          <ac:spMkLst>
            <pc:docMk/>
            <pc:sldMk cId="3609177043" sldId="275"/>
            <ac:spMk id="24592" creationId="{00000000-0000-0000-0000-000000000000}"/>
          </ac:spMkLst>
        </pc:spChg>
        <pc:grpChg chg="add mod">
          <ac:chgData name="Dmitriy Beznosko" userId="8bcdeb23-d2dd-465e-bda6-8e644f22b48c" providerId="ADAL" clId="{E39DF090-C718-43CA-AF97-6ACCF4D45E96}" dt="2023-04-17T01:42:56.935" v="1392" actId="1076"/>
          <ac:grpSpMkLst>
            <pc:docMk/>
            <pc:sldMk cId="3609177043" sldId="275"/>
            <ac:grpSpMk id="4" creationId="{CFF25E7B-75C5-C256-3B6F-91E57BD36E03}"/>
          </ac:grpSpMkLst>
        </pc:grpChg>
        <pc:grpChg chg="add del mod replId">
          <ac:chgData name="Dmitriy Beznosko" userId="8bcdeb23-d2dd-465e-bda6-8e644f22b48c" providerId="ADAL" clId="{E39DF090-C718-43CA-AF97-6ACCF4D45E96}" dt="2023-04-17T01:42:46.977" v="1390" actId="26606"/>
          <ac:grpSpMkLst>
            <pc:docMk/>
            <pc:sldMk cId="3609177043" sldId="275"/>
            <ac:grpSpMk id="24581" creationId="{CFF25E7B-75C5-C256-3B6F-91E57BD36E03}"/>
          </ac:grpSpMkLst>
        </pc:grpChg>
        <pc:grpChg chg="mod replId">
          <ac:chgData name="Dmitriy Beznosko" userId="8bcdeb23-d2dd-465e-bda6-8e644f22b48c" providerId="ADAL" clId="{E39DF090-C718-43CA-AF97-6ACCF4D45E96}" dt="2023-04-17T01:42:46.923" v="1389" actId="26606"/>
          <ac:grpSpMkLst>
            <pc:docMk/>
            <pc:sldMk cId="3609177043" sldId="275"/>
            <ac:grpSpMk id="24589" creationId="{00000000-0000-0000-0000-000000000000}"/>
          </ac:grpSpMkLst>
        </pc:grpChg>
        <pc:grpChg chg="mod replId">
          <ac:chgData name="Dmitriy Beznosko" userId="8bcdeb23-d2dd-465e-bda6-8e644f22b48c" providerId="ADAL" clId="{E39DF090-C718-43CA-AF97-6ACCF4D45E96}" dt="2023-04-17T01:42:46.923" v="1389" actId="26606"/>
          <ac:grpSpMkLst>
            <pc:docMk/>
            <pc:sldMk cId="3609177043" sldId="275"/>
            <ac:grpSpMk id="24593" creationId="{00000000-0000-0000-0000-000000000000}"/>
          </ac:grpSpMkLst>
        </pc:grpChg>
        <pc:grpChg chg="mod replId">
          <ac:chgData name="Dmitriy Beznosko" userId="8bcdeb23-d2dd-465e-bda6-8e644f22b48c" providerId="ADAL" clId="{E39DF090-C718-43CA-AF97-6ACCF4D45E96}" dt="2023-04-17T01:42:46.923" v="1389" actId="26606"/>
          <ac:grpSpMkLst>
            <pc:docMk/>
            <pc:sldMk cId="3609177043" sldId="275"/>
            <ac:grpSpMk id="24594" creationId="{00000000-0000-0000-0000-000000000000}"/>
          </ac:grpSpMkLst>
        </pc:grpChg>
        <pc:graphicFrameChg chg="add mod">
          <ac:chgData name="Dmitriy Beznosko" userId="8bcdeb23-d2dd-465e-bda6-8e644f22b48c" providerId="ADAL" clId="{E39DF090-C718-43CA-AF97-6ACCF4D45E96}" dt="2023-04-17T01:44:54.918" v="1403" actId="20577"/>
          <ac:graphicFrameMkLst>
            <pc:docMk/>
            <pc:sldMk cId="3609177043" sldId="275"/>
            <ac:graphicFrameMk id="6" creationId="{9A5FE98A-5773-57B6-E60F-FC217621C105}"/>
          </ac:graphicFrameMkLst>
        </pc:graphicFrameChg>
        <pc:picChg chg="mod replId">
          <ac:chgData name="Dmitriy Beznosko" userId="8bcdeb23-d2dd-465e-bda6-8e644f22b48c" providerId="ADAL" clId="{E39DF090-C718-43CA-AF97-6ACCF4D45E96}" dt="2023-04-17T01:42:46.923" v="1389" actId="26606"/>
          <ac:picMkLst>
            <pc:docMk/>
            <pc:sldMk cId="3609177043" sldId="275"/>
            <ac:picMk id="24587" creationId="{00000000-0000-0000-0000-000000000000}"/>
          </ac:picMkLst>
        </pc:picChg>
        <pc:cxnChg chg="mod replId">
          <ac:chgData name="Dmitriy Beznosko" userId="8bcdeb23-d2dd-465e-bda6-8e644f22b48c" providerId="ADAL" clId="{E39DF090-C718-43CA-AF97-6ACCF4D45E96}" dt="2023-04-17T01:42:46.923" v="1389" actId="26606"/>
          <ac:cxnSpMkLst>
            <pc:docMk/>
            <pc:sldMk cId="3609177043" sldId="275"/>
            <ac:cxnSpMk id="24590" creationId="{00000000-0000-0000-0000-000000000000}"/>
          </ac:cxnSpMkLst>
        </pc:cxnChg>
      </pc:sldChg>
      <pc:sldChg chg="addSp delSp modSp del mod delAnim">
        <pc:chgData name="Dmitriy Beznosko" userId="8bcdeb23-d2dd-465e-bda6-8e644f22b48c" providerId="ADAL" clId="{E39DF090-C718-43CA-AF97-6ACCF4D45E96}" dt="2023-04-17T15:21:54.015" v="1422" actId="47"/>
        <pc:sldMkLst>
          <pc:docMk/>
          <pc:sldMk cId="2628650092" sldId="276"/>
        </pc:sldMkLst>
        <pc:spChg chg="mod">
          <ac:chgData name="Dmitriy Beznosko" userId="8bcdeb23-d2dd-465e-bda6-8e644f22b48c" providerId="ADAL" clId="{E39DF090-C718-43CA-AF97-6ACCF4D45E96}" dt="2023-04-17T15:21:31.115" v="1413" actId="21"/>
          <ac:spMkLst>
            <pc:docMk/>
            <pc:sldMk cId="2628650092" sldId="276"/>
            <ac:spMk id="2" creationId="{00000000-0000-0000-0000-000000000000}"/>
          </ac:spMkLst>
        </pc:spChg>
        <pc:spChg chg="add mod">
          <ac:chgData name="Dmitriy Beznosko" userId="8bcdeb23-d2dd-465e-bda6-8e644f22b48c" providerId="ADAL" clId="{E39DF090-C718-43CA-AF97-6ACCF4D45E96}" dt="2023-04-17T15:21:42.399" v="1417" actId="21"/>
          <ac:spMkLst>
            <pc:docMk/>
            <pc:sldMk cId="2628650092" sldId="276"/>
            <ac:spMk id="4" creationId="{CD2D2587-5A44-17E0-7BED-8BD1340D8F03}"/>
          </ac:spMkLst>
        </pc:spChg>
        <pc:spChg chg="del mod">
          <ac:chgData name="Dmitriy Beznosko" userId="8bcdeb23-d2dd-465e-bda6-8e644f22b48c" providerId="ADAL" clId="{E39DF090-C718-43CA-AF97-6ACCF4D45E96}" dt="2023-04-17T15:21:42.399" v="1417" actId="21"/>
          <ac:spMkLst>
            <pc:docMk/>
            <pc:sldMk cId="2628650092" sldId="276"/>
            <ac:spMk id="5" creationId="{00000000-0000-0000-0000-000000000000}"/>
          </ac:spMkLst>
        </pc:spChg>
      </pc:sldChg>
      <pc:sldChg chg="addSp delSp modSp mod setBg delAnim modAnim">
        <pc:chgData name="Dmitriy Beznosko" userId="8bcdeb23-d2dd-465e-bda6-8e644f22b48c" providerId="ADAL" clId="{E39DF090-C718-43CA-AF97-6ACCF4D45E96}" dt="2023-04-17T15:25:06.297" v="1480"/>
        <pc:sldMkLst>
          <pc:docMk/>
          <pc:sldMk cId="2946416370" sldId="277"/>
        </pc:sldMkLst>
        <pc:spChg chg="del mod">
          <ac:chgData name="Dmitriy Beznosko" userId="8bcdeb23-d2dd-465e-bda6-8e644f22b48c" providerId="ADAL" clId="{E39DF090-C718-43CA-AF97-6ACCF4D45E96}" dt="2023-04-17T15:21:04.233" v="1407" actId="478"/>
          <ac:spMkLst>
            <pc:docMk/>
            <pc:sldMk cId="2946416370" sldId="277"/>
            <ac:spMk id="3" creationId="{00000000-0000-0000-0000-000000000000}"/>
          </ac:spMkLst>
        </pc:spChg>
        <pc:spChg chg="add mod ord">
          <ac:chgData name="Dmitriy Beznosko" userId="8bcdeb23-d2dd-465e-bda6-8e644f22b48c" providerId="ADAL" clId="{E39DF090-C718-43CA-AF97-6ACCF4D45E96}" dt="2023-04-17T15:21:36.990" v="1416" actId="27636"/>
          <ac:spMkLst>
            <pc:docMk/>
            <pc:sldMk cId="2946416370" sldId="277"/>
            <ac:spMk id="5" creationId="{083B6AFE-C019-0BE2-7D50-1F9D0224FF64}"/>
          </ac:spMkLst>
        </pc:spChg>
        <pc:spChg chg="add del mod">
          <ac:chgData name="Dmitriy Beznosko" userId="8bcdeb23-d2dd-465e-bda6-8e644f22b48c" providerId="ADAL" clId="{E39DF090-C718-43CA-AF97-6ACCF4D45E96}" dt="2023-04-17T15:22:16.725" v="1423" actId="12084"/>
          <ac:spMkLst>
            <pc:docMk/>
            <pc:sldMk cId="2946416370" sldId="277"/>
            <ac:spMk id="6" creationId="{7066DCE6-9BEC-8EF8-C86E-9664F9BC33F7}"/>
          </ac:spMkLst>
        </pc:spChg>
        <pc:spChg chg="del mod">
          <ac:chgData name="Dmitriy Beznosko" userId="8bcdeb23-d2dd-465e-bda6-8e644f22b48c" providerId="ADAL" clId="{E39DF090-C718-43CA-AF97-6ACCF4D45E96}" dt="2023-04-17T15:22:41.102" v="1426" actId="12084"/>
          <ac:spMkLst>
            <pc:docMk/>
            <pc:sldMk cId="2946416370" sldId="277"/>
            <ac:spMk id="8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7T15:21:06.776" v="1408" actId="478"/>
          <ac:spMkLst>
            <pc:docMk/>
            <pc:sldMk cId="2946416370" sldId="277"/>
            <ac:spMk id="9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17T15:21:24.545" v="1412" actId="26606"/>
          <ac:spMkLst>
            <pc:docMk/>
            <pc:sldMk cId="2946416370" sldId="277"/>
            <ac:spMk id="13" creationId="{AA866F0E-F54B-4BF5-8A88-7D97BD45FC0C}"/>
          </ac:spMkLst>
        </pc:spChg>
        <pc:spChg chg="add">
          <ac:chgData name="Dmitriy Beznosko" userId="8bcdeb23-d2dd-465e-bda6-8e644f22b48c" providerId="ADAL" clId="{E39DF090-C718-43CA-AF97-6ACCF4D45E96}" dt="2023-04-17T15:21:24.545" v="1412" actId="26606"/>
          <ac:spMkLst>
            <pc:docMk/>
            <pc:sldMk cId="2946416370" sldId="277"/>
            <ac:spMk id="15" creationId="{8229EC50-E910-4AE2-9EEA-604A81EF6147}"/>
          </ac:spMkLst>
        </pc:spChg>
        <pc:graphicFrameChg chg="add mod">
          <ac:chgData name="Dmitriy Beznosko" userId="8bcdeb23-d2dd-465e-bda6-8e644f22b48c" providerId="ADAL" clId="{E39DF090-C718-43CA-AF97-6ACCF4D45E96}" dt="2023-04-17T15:25:06.297" v="1480"/>
          <ac:graphicFrameMkLst>
            <pc:docMk/>
            <pc:sldMk cId="2946416370" sldId="277"/>
            <ac:graphicFrameMk id="7" creationId="{3F360196-F4DB-E7B1-6C58-6167DF9E61B3}"/>
          </ac:graphicFrameMkLst>
        </pc:graphicFrameChg>
        <pc:graphicFrameChg chg="add mod">
          <ac:chgData name="Dmitriy Beznosko" userId="8bcdeb23-d2dd-465e-bda6-8e644f22b48c" providerId="ADAL" clId="{E39DF090-C718-43CA-AF97-6ACCF4D45E96}" dt="2023-04-17T15:24:37.838" v="1472" actId="1076"/>
          <ac:graphicFrameMkLst>
            <pc:docMk/>
            <pc:sldMk cId="2946416370" sldId="277"/>
            <ac:graphicFrameMk id="10" creationId="{8EFC71FE-EB5D-3D3F-D69F-E1F6B23A8805}"/>
          </ac:graphicFrameMkLst>
        </pc:graphicFrameChg>
        <pc:picChg chg="mod">
          <ac:chgData name="Dmitriy Beznosko" userId="8bcdeb23-d2dd-465e-bda6-8e644f22b48c" providerId="ADAL" clId="{E39DF090-C718-43CA-AF97-6ACCF4D45E96}" dt="2023-04-17T15:21:24.545" v="1412" actId="26606"/>
          <ac:picMkLst>
            <pc:docMk/>
            <pc:sldMk cId="2946416370" sldId="277"/>
            <ac:picMk id="4" creationId="{00000000-0000-0000-0000-000000000000}"/>
          </ac:picMkLst>
        </pc:picChg>
      </pc:sldChg>
      <pc:sldChg chg="addSp delSp modSp mod setBg modAnim">
        <pc:chgData name="Dmitriy Beznosko" userId="8bcdeb23-d2dd-465e-bda6-8e644f22b48c" providerId="ADAL" clId="{E39DF090-C718-43CA-AF97-6ACCF4D45E96}" dt="2023-04-17T15:55:40.708" v="1507" actId="12100"/>
        <pc:sldMkLst>
          <pc:docMk/>
          <pc:sldMk cId="1131025888" sldId="278"/>
        </pc:sldMkLst>
        <pc:spChg chg="mod">
          <ac:chgData name="Dmitriy Beznosko" userId="8bcdeb23-d2dd-465e-bda6-8e644f22b48c" providerId="ADAL" clId="{E39DF090-C718-43CA-AF97-6ACCF4D45E96}" dt="2023-04-17T15:54:30.049" v="1486" actId="26606"/>
          <ac:spMkLst>
            <pc:docMk/>
            <pc:sldMk cId="1131025888" sldId="278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7T15:55:07.064" v="1490" actId="12084"/>
          <ac:spMkLst>
            <pc:docMk/>
            <pc:sldMk cId="1131025888" sldId="278"/>
            <ac:spMk id="7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17T15:54:30.049" v="1486" actId="26606"/>
          <ac:spMkLst>
            <pc:docMk/>
            <pc:sldMk cId="1131025888" sldId="278"/>
            <ac:spMk id="13" creationId="{AA866F0E-F54B-4BF5-8A88-7D97BD45FC0C}"/>
          </ac:spMkLst>
        </pc:spChg>
        <pc:spChg chg="add">
          <ac:chgData name="Dmitriy Beznosko" userId="8bcdeb23-d2dd-465e-bda6-8e644f22b48c" providerId="ADAL" clId="{E39DF090-C718-43CA-AF97-6ACCF4D45E96}" dt="2023-04-17T15:54:30.049" v="1486" actId="26606"/>
          <ac:spMkLst>
            <pc:docMk/>
            <pc:sldMk cId="1131025888" sldId="278"/>
            <ac:spMk id="15" creationId="{8229EC50-E910-4AE2-9EEA-604A81EF6147}"/>
          </ac:spMkLst>
        </pc:spChg>
        <pc:graphicFrameChg chg="add mod">
          <ac:chgData name="Dmitriy Beznosko" userId="8bcdeb23-d2dd-465e-bda6-8e644f22b48c" providerId="ADAL" clId="{E39DF090-C718-43CA-AF97-6ACCF4D45E96}" dt="2023-04-17T15:55:40.708" v="1507" actId="12100"/>
          <ac:graphicFrameMkLst>
            <pc:docMk/>
            <pc:sldMk cId="1131025888" sldId="278"/>
            <ac:graphicFrameMk id="2" creationId="{A3117B85-6881-612E-374C-0BBF67967797}"/>
          </ac:graphicFrameMkLst>
        </pc:graphicFrameChg>
        <pc:picChg chg="mod">
          <ac:chgData name="Dmitriy Beznosko" userId="8bcdeb23-d2dd-465e-bda6-8e644f22b48c" providerId="ADAL" clId="{E39DF090-C718-43CA-AF97-6ACCF4D45E96}" dt="2023-04-17T15:54:49.566" v="1489" actId="14100"/>
          <ac:picMkLst>
            <pc:docMk/>
            <pc:sldMk cId="1131025888" sldId="278"/>
            <ac:picMk id="8" creationId="{00000000-0000-0000-0000-000000000000}"/>
          </ac:picMkLst>
        </pc:picChg>
      </pc:sldChg>
      <pc:sldChg chg="modSp del">
        <pc:chgData name="Dmitriy Beznosko" userId="8bcdeb23-d2dd-465e-bda6-8e644f22b48c" providerId="ADAL" clId="{E39DF090-C718-43CA-AF97-6ACCF4D45E96}" dt="2023-04-17T01:35:03.770" v="1250" actId="47"/>
        <pc:sldMkLst>
          <pc:docMk/>
          <pc:sldMk cId="3402251068" sldId="279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402251068" sldId="279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402251068" sldId="279"/>
            <ac:spMk id="6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402251068" sldId="279"/>
            <ac:spMk id="7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7T15:56:43.511" v="1521" actId="47"/>
        <pc:sldMkLst>
          <pc:docMk/>
          <pc:sldMk cId="1687819250" sldId="280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687819250" sldId="280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15:56:24.936" v="1509" actId="21"/>
          <ac:spMkLst>
            <pc:docMk/>
            <pc:sldMk cId="1687819250" sldId="280"/>
            <ac:spMk id="5" creationId="{00000000-0000-0000-0000-000000000000}"/>
          </ac:spMkLst>
        </pc:spChg>
      </pc:sldChg>
      <pc:sldChg chg="addSp delSp modSp mod setBg delAnim modAnim">
        <pc:chgData name="Dmitriy Beznosko" userId="8bcdeb23-d2dd-465e-bda6-8e644f22b48c" providerId="ADAL" clId="{E39DF090-C718-43CA-AF97-6ACCF4D45E96}" dt="2023-04-18T00:21:03.725" v="1737" actId="20577"/>
        <pc:sldMkLst>
          <pc:docMk/>
          <pc:sldMk cId="1640684974" sldId="281"/>
        </pc:sldMkLst>
        <pc:spChg chg="mod">
          <ac:chgData name="Dmitriy Beznosko" userId="8bcdeb23-d2dd-465e-bda6-8e644f22b48c" providerId="ADAL" clId="{E39DF090-C718-43CA-AF97-6ACCF4D45E96}" dt="2023-04-17T15:57:54.078" v="1540" actId="26606"/>
          <ac:spMkLst>
            <pc:docMk/>
            <pc:sldMk cId="1640684974" sldId="281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7T15:57:06.852" v="1524" actId="478"/>
          <ac:spMkLst>
            <pc:docMk/>
            <pc:sldMk cId="1640684974" sldId="281"/>
            <ac:spMk id="6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8T00:16:22.734" v="1544" actId="12084"/>
          <ac:spMkLst>
            <pc:docMk/>
            <pc:sldMk cId="1640684974" sldId="281"/>
            <ac:spMk id="7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17T15:57:54.078" v="1540" actId="26606"/>
          <ac:spMkLst>
            <pc:docMk/>
            <pc:sldMk cId="1640684974" sldId="281"/>
            <ac:spMk id="9" creationId="{AA866F0E-F54B-4BF5-8A88-7D97BD45FC0C}"/>
          </ac:spMkLst>
        </pc:spChg>
        <pc:spChg chg="add del">
          <ac:chgData name="Dmitriy Beznosko" userId="8bcdeb23-d2dd-465e-bda6-8e644f22b48c" providerId="ADAL" clId="{E39DF090-C718-43CA-AF97-6ACCF4D45E96}" dt="2023-04-17T15:57:52.071" v="1539" actId="26606"/>
          <ac:spMkLst>
            <pc:docMk/>
            <pc:sldMk cId="1640684974" sldId="281"/>
            <ac:spMk id="12" creationId="{D009D6D5-DAC2-4A8B-A17A-E206B9012D09}"/>
          </ac:spMkLst>
        </pc:spChg>
        <pc:spChg chg="add">
          <ac:chgData name="Dmitriy Beznosko" userId="8bcdeb23-d2dd-465e-bda6-8e644f22b48c" providerId="ADAL" clId="{E39DF090-C718-43CA-AF97-6ACCF4D45E96}" dt="2023-04-17T15:57:54.078" v="1540" actId="26606"/>
          <ac:spMkLst>
            <pc:docMk/>
            <pc:sldMk cId="1640684974" sldId="281"/>
            <ac:spMk id="14" creationId="{8229EC50-E910-4AE2-9EEA-604A81EF6147}"/>
          </ac:spMkLst>
        </pc:spChg>
        <pc:graphicFrameChg chg="add mod">
          <ac:chgData name="Dmitriy Beznosko" userId="8bcdeb23-d2dd-465e-bda6-8e644f22b48c" providerId="ADAL" clId="{E39DF090-C718-43CA-AF97-6ACCF4D45E96}" dt="2023-04-18T00:21:03.725" v="1737" actId="20577"/>
          <ac:graphicFrameMkLst>
            <pc:docMk/>
            <pc:sldMk cId="1640684974" sldId="281"/>
            <ac:graphicFrameMk id="2" creationId="{071885D2-AD59-3FF0-CF51-AAD8EA76F085}"/>
          </ac:graphicFrameMkLst>
        </pc:graphicFrameChg>
        <pc:picChg chg="mod">
          <ac:chgData name="Dmitriy Beznosko" userId="8bcdeb23-d2dd-465e-bda6-8e644f22b48c" providerId="ADAL" clId="{E39DF090-C718-43CA-AF97-6ACCF4D45E96}" dt="2023-04-17T15:58:06.920" v="1543" actId="1362"/>
          <ac:picMkLst>
            <pc:docMk/>
            <pc:sldMk cId="1640684974" sldId="281"/>
            <ac:picMk id="4" creationId="{00000000-0000-0000-0000-000000000000}"/>
          </ac:picMkLst>
        </pc:picChg>
      </pc:sldChg>
      <pc:sldChg chg="modSp del">
        <pc:chgData name="Dmitriy Beznosko" userId="8bcdeb23-d2dd-465e-bda6-8e644f22b48c" providerId="ADAL" clId="{E39DF090-C718-43CA-AF97-6ACCF4D45E96}" dt="2023-04-18T00:20:12.866" v="1679" actId="47"/>
        <pc:sldMkLst>
          <pc:docMk/>
          <pc:sldMk cId="428244503" sldId="282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28244503" sldId="282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28244503" sldId="282"/>
            <ac:spMk id="5" creationId="{00000000-0000-0000-0000-000000000000}"/>
          </ac:spMkLst>
        </pc:spChg>
      </pc:sldChg>
      <pc:sldChg chg="modSp del">
        <pc:chgData name="Dmitriy Beznosko" userId="8bcdeb23-d2dd-465e-bda6-8e644f22b48c" providerId="ADAL" clId="{E39DF090-C718-43CA-AF97-6ACCF4D45E96}" dt="2023-04-18T00:29:28.823" v="1769" actId="47"/>
        <pc:sldMkLst>
          <pc:docMk/>
          <pc:sldMk cId="450918217" sldId="283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50918217" sldId="283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50918217" sldId="283"/>
            <ac:spMk id="11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8T00:21:29.438" v="1739" actId="47"/>
        <pc:sldMkLst>
          <pc:docMk/>
          <pc:sldMk cId="2954301659" sldId="284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954301659" sldId="284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8T00:21:27.112" v="1738" actId="21"/>
          <ac:spMkLst>
            <pc:docMk/>
            <pc:sldMk cId="2954301659" sldId="284"/>
            <ac:spMk id="5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8T00:29:39.070" v="1770" actId="47"/>
        <pc:sldMkLst>
          <pc:docMk/>
          <pc:sldMk cId="2156464938" sldId="285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156464938" sldId="285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2:56.549" v="58" actId="27636"/>
          <ac:spMkLst>
            <pc:docMk/>
            <pc:sldMk cId="2156464938" sldId="285"/>
            <ac:spMk id="7" creationId="{00000000-0000-0000-0000-000000000000}"/>
          </ac:spMkLst>
        </pc:spChg>
      </pc:sldChg>
      <pc:sldChg chg="addSp delSp modSp mod setBg modAnim">
        <pc:chgData name="Dmitriy Beznosko" userId="8bcdeb23-d2dd-465e-bda6-8e644f22b48c" providerId="ADAL" clId="{E39DF090-C718-43CA-AF97-6ACCF4D45E96}" dt="2023-04-18T00:29:13.589" v="1768" actId="14100"/>
        <pc:sldMkLst>
          <pc:docMk/>
          <pc:sldMk cId="541248257" sldId="286"/>
        </pc:sldMkLst>
        <pc:spChg chg="mod">
          <ac:chgData name="Dmitriy Beznosko" userId="8bcdeb23-d2dd-465e-bda6-8e644f22b48c" providerId="ADAL" clId="{E39DF090-C718-43CA-AF97-6ACCF4D45E96}" dt="2023-04-18T00:28:02.995" v="1760" actId="26606"/>
          <ac:spMkLst>
            <pc:docMk/>
            <pc:sldMk cId="541248257" sldId="286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8T00:28:46.495" v="1764" actId="12084"/>
          <ac:spMkLst>
            <pc:docMk/>
            <pc:sldMk cId="541248257" sldId="286"/>
            <ac:spMk id="5" creationId="{00000000-0000-0000-0000-000000000000}"/>
          </ac:spMkLst>
        </pc:spChg>
        <pc:spChg chg="add del">
          <ac:chgData name="Dmitriy Beznosko" userId="8bcdeb23-d2dd-465e-bda6-8e644f22b48c" providerId="ADAL" clId="{E39DF090-C718-43CA-AF97-6ACCF4D45E96}" dt="2023-04-18T00:28:40.352" v="1763" actId="26606"/>
          <ac:spMkLst>
            <pc:docMk/>
            <pc:sldMk cId="541248257" sldId="286"/>
            <ac:spMk id="12" creationId="{AA866F0E-F54B-4BF5-8A88-7D97BD45FC0C}"/>
          </ac:spMkLst>
        </pc:spChg>
        <pc:spChg chg="add del">
          <ac:chgData name="Dmitriy Beznosko" userId="8bcdeb23-d2dd-465e-bda6-8e644f22b48c" providerId="ADAL" clId="{E39DF090-C718-43CA-AF97-6ACCF4D45E96}" dt="2023-04-18T00:28:40.352" v="1763" actId="26606"/>
          <ac:spMkLst>
            <pc:docMk/>
            <pc:sldMk cId="541248257" sldId="286"/>
            <ac:spMk id="14" creationId="{8229EC50-E910-4AE2-9EEA-604A81EF6147}"/>
          </ac:spMkLst>
        </pc:spChg>
        <pc:spChg chg="add">
          <ac:chgData name="Dmitriy Beznosko" userId="8bcdeb23-d2dd-465e-bda6-8e644f22b48c" providerId="ADAL" clId="{E39DF090-C718-43CA-AF97-6ACCF4D45E96}" dt="2023-04-18T00:28:40.352" v="1763" actId="26606"/>
          <ac:spMkLst>
            <pc:docMk/>
            <pc:sldMk cId="541248257" sldId="286"/>
            <ac:spMk id="19" creationId="{AA866F0E-F54B-4BF5-8A88-7D97BD45FC0C}"/>
          </ac:spMkLst>
        </pc:spChg>
        <pc:spChg chg="add">
          <ac:chgData name="Dmitriy Beznosko" userId="8bcdeb23-d2dd-465e-bda6-8e644f22b48c" providerId="ADAL" clId="{E39DF090-C718-43CA-AF97-6ACCF4D45E96}" dt="2023-04-18T00:28:40.352" v="1763" actId="26606"/>
          <ac:spMkLst>
            <pc:docMk/>
            <pc:sldMk cId="541248257" sldId="286"/>
            <ac:spMk id="21" creationId="{8229EC50-E910-4AE2-9EEA-604A81EF6147}"/>
          </ac:spMkLst>
        </pc:spChg>
        <pc:graphicFrameChg chg="add mod">
          <ac:chgData name="Dmitriy Beznosko" userId="8bcdeb23-d2dd-465e-bda6-8e644f22b48c" providerId="ADAL" clId="{E39DF090-C718-43CA-AF97-6ACCF4D45E96}" dt="2023-04-18T00:29:13.589" v="1768" actId="14100"/>
          <ac:graphicFrameMkLst>
            <pc:docMk/>
            <pc:sldMk cId="541248257" sldId="286"/>
            <ac:graphicFrameMk id="3" creationId="{951F59BC-0D78-EE5B-7637-1F2C7084BB62}"/>
          </ac:graphicFrameMkLst>
        </pc:graphicFrameChg>
        <pc:picChg chg="add">
          <ac:chgData name="Dmitriy Beznosko" userId="8bcdeb23-d2dd-465e-bda6-8e644f22b48c" providerId="ADAL" clId="{E39DF090-C718-43CA-AF97-6ACCF4D45E96}" dt="2023-04-18T00:28:02.995" v="1760" actId="26606"/>
          <ac:picMkLst>
            <pc:docMk/>
            <pc:sldMk cId="541248257" sldId="286"/>
            <ac:picMk id="9" creationId="{57D94EA8-6461-1371-9652-4989EDDD209E}"/>
          </ac:picMkLst>
        </pc:picChg>
      </pc:sldChg>
      <pc:sldChg chg="modSp del">
        <pc:chgData name="Dmitriy Beznosko" userId="8bcdeb23-d2dd-465e-bda6-8e644f22b48c" providerId="ADAL" clId="{E39DF090-C718-43CA-AF97-6ACCF4D45E96}" dt="2023-04-17T01:35:12.912" v="1252" actId="47"/>
        <pc:sldMkLst>
          <pc:docMk/>
          <pc:sldMk cId="902433194" sldId="287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902433194" sldId="287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902433194" sldId="287"/>
            <ac:spMk id="6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902433194" sldId="287"/>
            <ac:spMk id="7" creationId="{00000000-0000-0000-0000-000000000000}"/>
          </ac:spMkLst>
        </pc:spChg>
      </pc:sldChg>
      <pc:sldChg chg="addSp delSp modSp mod setBg delAnim modAnim">
        <pc:chgData name="Dmitriy Beznosko" userId="8bcdeb23-d2dd-465e-bda6-8e644f22b48c" providerId="ADAL" clId="{E39DF090-C718-43CA-AF97-6ACCF4D45E96}" dt="2023-04-19T15:06:40.627" v="1906" actId="12100"/>
        <pc:sldMkLst>
          <pc:docMk/>
          <pc:sldMk cId="2248826053" sldId="296"/>
        </pc:sldMkLst>
        <pc:spChg chg="mod">
          <ac:chgData name="Dmitriy Beznosko" userId="8bcdeb23-d2dd-465e-bda6-8e644f22b48c" providerId="ADAL" clId="{E39DF090-C718-43CA-AF97-6ACCF4D45E96}" dt="2023-04-19T15:05:05.285" v="1851" actId="14100"/>
          <ac:spMkLst>
            <pc:docMk/>
            <pc:sldMk cId="2248826053" sldId="296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E39DF090-C718-43CA-AF97-6ACCF4D45E96}" dt="2023-04-19T15:05:17.750" v="1855" actId="12084"/>
          <ac:spMkLst>
            <pc:docMk/>
            <pc:sldMk cId="2248826053" sldId="296"/>
            <ac:spMk id="4" creationId="{B4FCD778-A776-7B11-398A-2D5F97EB61FE}"/>
          </ac:spMkLst>
        </pc:spChg>
        <pc:spChg chg="del mod">
          <ac:chgData name="Dmitriy Beznosko" userId="8bcdeb23-d2dd-465e-bda6-8e644f22b48c" providerId="ADAL" clId="{E39DF090-C718-43CA-AF97-6ACCF4D45E96}" dt="2023-04-19T15:03:34.920" v="1786" actId="12084"/>
          <ac:spMkLst>
            <pc:docMk/>
            <pc:sldMk cId="2248826053" sldId="296"/>
            <ac:spMk id="8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9T15:02:58.128" v="1777" actId="478"/>
          <ac:spMkLst>
            <pc:docMk/>
            <pc:sldMk cId="2248826053" sldId="296"/>
            <ac:spMk id="9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19T15:03:29.302" v="1785" actId="26606"/>
          <ac:spMkLst>
            <pc:docMk/>
            <pc:sldMk cId="2248826053" sldId="296"/>
            <ac:spMk id="4103" creationId="{0E3596DD-156A-473E-9BB3-C6A29F7574E9}"/>
          </ac:spMkLst>
        </pc:spChg>
        <pc:spChg chg="add">
          <ac:chgData name="Dmitriy Beznosko" userId="8bcdeb23-d2dd-465e-bda6-8e644f22b48c" providerId="ADAL" clId="{E39DF090-C718-43CA-AF97-6ACCF4D45E96}" dt="2023-04-19T15:03:29.302" v="1785" actId="26606"/>
          <ac:spMkLst>
            <pc:docMk/>
            <pc:sldMk cId="2248826053" sldId="296"/>
            <ac:spMk id="4105" creationId="{2C46C4D6-C474-4E92-B52E-944C1118F7B6}"/>
          </ac:spMkLst>
        </pc:spChg>
        <pc:graphicFrameChg chg="add mod">
          <ac:chgData name="Dmitriy Beznosko" userId="8bcdeb23-d2dd-465e-bda6-8e644f22b48c" providerId="ADAL" clId="{E39DF090-C718-43CA-AF97-6ACCF4D45E96}" dt="2023-04-19T15:05:10.269" v="1853" actId="14100"/>
          <ac:graphicFrameMkLst>
            <pc:docMk/>
            <pc:sldMk cId="2248826053" sldId="296"/>
            <ac:graphicFrameMk id="3" creationId="{622F5109-03A8-02A9-EB6B-49EE18E35242}"/>
          </ac:graphicFrameMkLst>
        </pc:graphicFrameChg>
        <pc:graphicFrameChg chg="add mod">
          <ac:chgData name="Dmitriy Beznosko" userId="8bcdeb23-d2dd-465e-bda6-8e644f22b48c" providerId="ADAL" clId="{E39DF090-C718-43CA-AF97-6ACCF4D45E96}" dt="2023-04-19T15:06:40.627" v="1906" actId="12100"/>
          <ac:graphicFrameMkLst>
            <pc:docMk/>
            <pc:sldMk cId="2248826053" sldId="296"/>
            <ac:graphicFrameMk id="5" creationId="{1DF18D40-9C70-DF15-E497-4BFBF94982D1}"/>
          </ac:graphicFrameMkLst>
        </pc:graphicFrameChg>
        <pc:picChg chg="mod">
          <ac:chgData name="Dmitriy Beznosko" userId="8bcdeb23-d2dd-465e-bda6-8e644f22b48c" providerId="ADAL" clId="{E39DF090-C718-43CA-AF97-6ACCF4D45E96}" dt="2023-04-19T15:03:35.665" v="1787" actId="27614"/>
          <ac:picMkLst>
            <pc:docMk/>
            <pc:sldMk cId="2248826053" sldId="296"/>
            <ac:picMk id="4098" creationId="{00000000-0000-0000-0000-000000000000}"/>
          </ac:picMkLst>
        </pc:picChg>
      </pc:sldChg>
      <pc:sldChg chg="addSp delSp modSp del mod delAnim modAnim">
        <pc:chgData name="Dmitriy Beznosko" userId="8bcdeb23-d2dd-465e-bda6-8e644f22b48c" providerId="ADAL" clId="{E39DF090-C718-43CA-AF97-6ACCF4D45E96}" dt="2023-04-19T15:06:44.985" v="1907" actId="47"/>
        <pc:sldMkLst>
          <pc:docMk/>
          <pc:sldMk cId="1837622965" sldId="297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837622965" sldId="297"/>
            <ac:spMk id="2" creationId="{00000000-0000-0000-0000-000000000000}"/>
          </ac:spMkLst>
        </pc:spChg>
        <pc:spChg chg="add mod">
          <ac:chgData name="Dmitriy Beznosko" userId="8bcdeb23-d2dd-465e-bda6-8e644f22b48c" providerId="ADAL" clId="{E39DF090-C718-43CA-AF97-6ACCF4D45E96}" dt="2023-04-19T15:04:53.785" v="1849" actId="478"/>
          <ac:spMkLst>
            <pc:docMk/>
            <pc:sldMk cId="1837622965" sldId="297"/>
            <ac:spMk id="4" creationId="{75BDD605-1CE7-9788-E1F8-896072A304D4}"/>
          </ac:spMkLst>
        </pc:spChg>
        <pc:spChg chg="add mod">
          <ac:chgData name="Dmitriy Beznosko" userId="8bcdeb23-d2dd-465e-bda6-8e644f22b48c" providerId="ADAL" clId="{E39DF090-C718-43CA-AF97-6ACCF4D45E96}" dt="2023-04-19T15:04:58.950" v="1850" actId="21"/>
          <ac:spMkLst>
            <pc:docMk/>
            <pc:sldMk cId="1837622965" sldId="297"/>
            <ac:spMk id="6" creationId="{B7EC505E-605C-C191-AE1E-00D34D8BEEF1}"/>
          </ac:spMkLst>
        </pc:spChg>
        <pc:spChg chg="del mod">
          <ac:chgData name="Dmitriy Beznosko" userId="8bcdeb23-d2dd-465e-bda6-8e644f22b48c" providerId="ADAL" clId="{E39DF090-C718-43CA-AF97-6ACCF4D45E96}" dt="2023-04-19T15:04:58.950" v="1850" actId="21"/>
          <ac:spMkLst>
            <pc:docMk/>
            <pc:sldMk cId="1837622965" sldId="297"/>
            <ac:spMk id="7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19T15:04:53.785" v="1849" actId="478"/>
          <ac:spMkLst>
            <pc:docMk/>
            <pc:sldMk cId="1837622965" sldId="297"/>
            <ac:spMk id="8" creationId="{00000000-0000-0000-0000-000000000000}"/>
          </ac:spMkLst>
        </pc:spChg>
      </pc:sldChg>
      <pc:sldChg chg="addSp delSp modSp mod setBg">
        <pc:chgData name="Dmitriy Beznosko" userId="8bcdeb23-d2dd-465e-bda6-8e644f22b48c" providerId="ADAL" clId="{E39DF090-C718-43CA-AF97-6ACCF4D45E96}" dt="2023-04-19T15:08:05.038" v="1922" actId="26606"/>
        <pc:sldMkLst>
          <pc:docMk/>
          <pc:sldMk cId="2473986723" sldId="298"/>
        </pc:sldMkLst>
        <pc:spChg chg="mod">
          <ac:chgData name="Dmitriy Beznosko" userId="8bcdeb23-d2dd-465e-bda6-8e644f22b48c" providerId="ADAL" clId="{E39DF090-C718-43CA-AF97-6ACCF4D45E96}" dt="2023-04-19T15:07:29.568" v="1919" actId="20577"/>
          <ac:spMkLst>
            <pc:docMk/>
            <pc:sldMk cId="2473986723" sldId="298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9T15:07:20.389" v="1909" actId="26606"/>
          <ac:spMkLst>
            <pc:docMk/>
            <pc:sldMk cId="2473986723" sldId="298"/>
            <ac:spMk id="5" creationId="{00000000-0000-0000-0000-000000000000}"/>
          </ac:spMkLst>
        </pc:spChg>
        <pc:spChg chg="add del">
          <ac:chgData name="Dmitriy Beznosko" userId="8bcdeb23-d2dd-465e-bda6-8e644f22b48c" providerId="ADAL" clId="{E39DF090-C718-43CA-AF97-6ACCF4D45E96}" dt="2023-04-19T15:08:05.038" v="1922" actId="26606"/>
          <ac:spMkLst>
            <pc:docMk/>
            <pc:sldMk cId="2473986723" sldId="298"/>
            <ac:spMk id="12" creationId="{F541DB91-0B10-46D9-B34B-7BFF9602606D}"/>
          </ac:spMkLst>
        </pc:spChg>
        <pc:spChg chg="add del">
          <ac:chgData name="Dmitriy Beznosko" userId="8bcdeb23-d2dd-465e-bda6-8e644f22b48c" providerId="ADAL" clId="{E39DF090-C718-43CA-AF97-6ACCF4D45E96}" dt="2023-04-19T15:08:05.038" v="1922" actId="26606"/>
          <ac:spMkLst>
            <pc:docMk/>
            <pc:sldMk cId="2473986723" sldId="298"/>
            <ac:spMk id="14" creationId="{9CF7FE1C-8BC5-4B0C-A2BC-93AB72C90FDD}"/>
          </ac:spMkLst>
        </pc:spChg>
        <pc:spChg chg="add del">
          <ac:chgData name="Dmitriy Beznosko" userId="8bcdeb23-d2dd-465e-bda6-8e644f22b48c" providerId="ADAL" clId="{E39DF090-C718-43CA-AF97-6ACCF4D45E96}" dt="2023-04-19T15:08:05.038" v="1922" actId="26606"/>
          <ac:spMkLst>
            <pc:docMk/>
            <pc:sldMk cId="2473986723" sldId="298"/>
            <ac:spMk id="19" creationId="{F541DB91-0B10-46D9-B34B-7BFF9602606D}"/>
          </ac:spMkLst>
        </pc:spChg>
        <pc:spChg chg="add del">
          <ac:chgData name="Dmitriy Beznosko" userId="8bcdeb23-d2dd-465e-bda6-8e644f22b48c" providerId="ADAL" clId="{E39DF090-C718-43CA-AF97-6ACCF4D45E96}" dt="2023-04-19T15:08:05.038" v="1922" actId="26606"/>
          <ac:spMkLst>
            <pc:docMk/>
            <pc:sldMk cId="2473986723" sldId="298"/>
            <ac:spMk id="21" creationId="{9CF7FE1C-8BC5-4B0C-A2BC-93AB72C90FDD}"/>
          </ac:spMkLst>
        </pc:spChg>
        <pc:picChg chg="add mod">
          <ac:chgData name="Dmitriy Beznosko" userId="8bcdeb23-d2dd-465e-bda6-8e644f22b48c" providerId="ADAL" clId="{E39DF090-C718-43CA-AF97-6ACCF4D45E96}" dt="2023-04-19T15:08:05.038" v="1922" actId="26606"/>
          <ac:picMkLst>
            <pc:docMk/>
            <pc:sldMk cId="2473986723" sldId="298"/>
            <ac:picMk id="9" creationId="{1F70D7CB-8D85-6259-F802-73D40D3F7A78}"/>
          </ac:picMkLst>
        </pc:picChg>
      </pc:sldChg>
      <pc:sldChg chg="modSp del mod">
        <pc:chgData name="Dmitriy Beznosko" userId="8bcdeb23-d2dd-465e-bda6-8e644f22b48c" providerId="ADAL" clId="{E39DF090-C718-43CA-AF97-6ACCF4D45E96}" dt="2023-04-19T15:06:52.923" v="1908" actId="47"/>
        <pc:sldMkLst>
          <pc:docMk/>
          <pc:sldMk cId="2504514966" sldId="299"/>
        </pc:sldMkLst>
        <pc:spChg chg="mod">
          <ac:chgData name="Dmitriy Beznosko" userId="8bcdeb23-d2dd-465e-bda6-8e644f22b48c" providerId="ADAL" clId="{E39DF090-C718-43CA-AF97-6ACCF4D45E96}" dt="2023-04-17T00:57:59.997" v="142" actId="27636"/>
          <ac:spMkLst>
            <pc:docMk/>
            <pc:sldMk cId="2504514966" sldId="299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504514966" sldId="299"/>
            <ac:spMk id="10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9T15:08:47.263" v="1923" actId="47"/>
        <pc:sldMkLst>
          <pc:docMk/>
          <pc:sldMk cId="3113150157" sldId="300"/>
        </pc:sldMkLst>
        <pc:spChg chg="mod">
          <ac:chgData name="Dmitriy Beznosko" userId="8bcdeb23-d2dd-465e-bda6-8e644f22b48c" providerId="ADAL" clId="{E39DF090-C718-43CA-AF97-6ACCF4D45E96}" dt="2023-04-17T00:58:00.001" v="144" actId="27636"/>
          <ac:spMkLst>
            <pc:docMk/>
            <pc:sldMk cId="3113150157" sldId="300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113150157" sldId="300"/>
            <ac:spMk id="5" creationId="{00000000-0000-0000-0000-000000000000}"/>
          </ac:spMkLst>
        </pc:spChg>
      </pc:sldChg>
      <pc:sldChg chg="addSp delSp modSp mod setBg modAnim">
        <pc:chgData name="Dmitriy Beznosko" userId="8bcdeb23-d2dd-465e-bda6-8e644f22b48c" providerId="ADAL" clId="{E39DF090-C718-43CA-AF97-6ACCF4D45E96}" dt="2023-04-21T14:27:00.580" v="2404"/>
        <pc:sldMkLst>
          <pc:docMk/>
          <pc:sldMk cId="3417760495" sldId="301"/>
        </pc:sldMkLst>
        <pc:spChg chg="mod">
          <ac:chgData name="Dmitriy Beznosko" userId="8bcdeb23-d2dd-465e-bda6-8e644f22b48c" providerId="ADAL" clId="{E39DF090-C718-43CA-AF97-6ACCF4D45E96}" dt="2023-04-21T14:24:51.288" v="2354" actId="14100"/>
          <ac:spMkLst>
            <pc:docMk/>
            <pc:sldMk cId="3417760495" sldId="301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21T14:09:03.366" v="1930" actId="12084"/>
          <ac:spMkLst>
            <pc:docMk/>
            <pc:sldMk cId="3417760495" sldId="301"/>
            <ac:spMk id="8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21T14:08:49.581" v="1928" actId="26606"/>
          <ac:spMkLst>
            <pc:docMk/>
            <pc:sldMk cId="3417760495" sldId="301"/>
            <ac:spMk id="14" creationId="{7FF47CB7-972F-479F-A36D-9E72D26EC8DA}"/>
          </ac:spMkLst>
        </pc:spChg>
        <pc:spChg chg="add">
          <ac:chgData name="Dmitriy Beznosko" userId="8bcdeb23-d2dd-465e-bda6-8e644f22b48c" providerId="ADAL" clId="{E39DF090-C718-43CA-AF97-6ACCF4D45E96}" dt="2023-04-21T14:08:49.581" v="1928" actId="26606"/>
          <ac:spMkLst>
            <pc:docMk/>
            <pc:sldMk cId="3417760495" sldId="301"/>
            <ac:spMk id="16" creationId="{0D153B68-5844-490D-8E67-F616D6D721CA}"/>
          </ac:spMkLst>
        </pc:spChg>
        <pc:spChg chg="add">
          <ac:chgData name="Dmitriy Beznosko" userId="8bcdeb23-d2dd-465e-bda6-8e644f22b48c" providerId="ADAL" clId="{E39DF090-C718-43CA-AF97-6ACCF4D45E96}" dt="2023-04-21T14:08:49.581" v="1928" actId="26606"/>
          <ac:spMkLst>
            <pc:docMk/>
            <pc:sldMk cId="3417760495" sldId="301"/>
            <ac:spMk id="18" creationId="{9A0D773F-7A7D-4DBB-9DEA-86BB8B8F4BC8}"/>
          </ac:spMkLst>
        </pc:spChg>
        <pc:graphicFrameChg chg="add mod modGraphic">
          <ac:chgData name="Dmitriy Beznosko" userId="8bcdeb23-d2dd-465e-bda6-8e644f22b48c" providerId="ADAL" clId="{E39DF090-C718-43CA-AF97-6ACCF4D45E96}" dt="2023-04-21T14:27:00.580" v="2404"/>
          <ac:graphicFrameMkLst>
            <pc:docMk/>
            <pc:sldMk cId="3417760495" sldId="301"/>
            <ac:graphicFrameMk id="3" creationId="{8671547F-085A-5E66-F247-3C42514164D4}"/>
          </ac:graphicFrameMkLst>
        </pc:graphicFrameChg>
        <pc:picChg chg="mod modCrop">
          <ac:chgData name="Dmitriy Beznosko" userId="8bcdeb23-d2dd-465e-bda6-8e644f22b48c" providerId="ADAL" clId="{E39DF090-C718-43CA-AF97-6ACCF4D45E96}" dt="2023-04-21T14:25:26.089" v="2363" actId="1076"/>
          <ac:picMkLst>
            <pc:docMk/>
            <pc:sldMk cId="3417760495" sldId="301"/>
            <ac:picMk id="9" creationId="{00000000-0000-0000-0000-000000000000}"/>
          </ac:picMkLst>
        </pc:picChg>
      </pc:sldChg>
      <pc:sldChg chg="modSp del mod">
        <pc:chgData name="Dmitriy Beznosko" userId="8bcdeb23-d2dd-465e-bda6-8e644f22b48c" providerId="ADAL" clId="{E39DF090-C718-43CA-AF97-6ACCF4D45E96}" dt="2023-04-21T14:17:16.987" v="2259" actId="47"/>
        <pc:sldMkLst>
          <pc:docMk/>
          <pc:sldMk cId="1700273066" sldId="302"/>
        </pc:sldMkLst>
        <pc:spChg chg="mod">
          <ac:chgData name="Dmitriy Beznosko" userId="8bcdeb23-d2dd-465e-bda6-8e644f22b48c" providerId="ADAL" clId="{E39DF090-C718-43CA-AF97-6ACCF4D45E96}" dt="2023-04-17T00:58:00.018" v="145" actId="27636"/>
          <ac:spMkLst>
            <pc:docMk/>
            <pc:sldMk cId="1700273066" sldId="302"/>
            <ac:spMk id="5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700273066" sldId="302"/>
            <ac:spMk id="6" creationId="{00000000-0000-0000-0000-000000000000}"/>
          </ac:spMkLst>
        </pc:spChg>
      </pc:sldChg>
      <pc:sldChg chg="modSp del">
        <pc:chgData name="Dmitriy Beznosko" userId="8bcdeb23-d2dd-465e-bda6-8e644f22b48c" providerId="ADAL" clId="{E39DF090-C718-43CA-AF97-6ACCF4D45E96}" dt="2023-04-21T14:19:42.136" v="2303" actId="47"/>
        <pc:sldMkLst>
          <pc:docMk/>
          <pc:sldMk cId="483920132" sldId="304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83920132" sldId="304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83920132" sldId="304"/>
            <ac:spMk id="6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83920132" sldId="304"/>
            <ac:spMk id="7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9T15:08:54.399" v="1924" actId="47"/>
        <pc:sldMkLst>
          <pc:docMk/>
          <pc:sldMk cId="1511786513" sldId="305"/>
        </pc:sldMkLst>
        <pc:spChg chg="mod">
          <ac:chgData name="Dmitriy Beznosko" userId="8bcdeb23-d2dd-465e-bda6-8e644f22b48c" providerId="ADAL" clId="{E39DF090-C718-43CA-AF97-6ACCF4D45E96}" dt="2023-04-17T00:58:00.038" v="146" actId="27636"/>
          <ac:spMkLst>
            <pc:docMk/>
            <pc:sldMk cId="1511786513" sldId="305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511786513" sldId="305"/>
            <ac:spMk id="5" creationId="{00000000-0000-0000-0000-000000000000}"/>
          </ac:spMkLst>
        </pc:spChg>
      </pc:sldChg>
      <pc:sldChg chg="addSp delSp modSp mod setBg">
        <pc:chgData name="Dmitriy Beznosko" userId="8bcdeb23-d2dd-465e-bda6-8e644f22b48c" providerId="ADAL" clId="{E39DF090-C718-43CA-AF97-6ACCF4D45E96}" dt="2023-04-21T14:17:53.197" v="2273" actId="26606"/>
        <pc:sldMkLst>
          <pc:docMk/>
          <pc:sldMk cId="2836939882" sldId="307"/>
        </pc:sldMkLst>
        <pc:spChg chg="mod">
          <ac:chgData name="Dmitriy Beznosko" userId="8bcdeb23-d2dd-465e-bda6-8e644f22b48c" providerId="ADAL" clId="{E39DF090-C718-43CA-AF97-6ACCF4D45E96}" dt="2023-04-21T14:17:53.197" v="2273" actId="26606"/>
          <ac:spMkLst>
            <pc:docMk/>
            <pc:sldMk cId="2836939882" sldId="307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21T14:17:53.197" v="2273" actId="26606"/>
          <ac:spMkLst>
            <pc:docMk/>
            <pc:sldMk cId="2836939882" sldId="307"/>
            <ac:spMk id="5" creationId="{00000000-0000-0000-0000-000000000000}"/>
          </ac:spMkLst>
        </pc:spChg>
        <pc:spChg chg="add del">
          <ac:chgData name="Dmitriy Beznosko" userId="8bcdeb23-d2dd-465e-bda6-8e644f22b48c" providerId="ADAL" clId="{E39DF090-C718-43CA-AF97-6ACCF4D45E96}" dt="2023-04-21T14:17:53.197" v="2273" actId="26606"/>
          <ac:spMkLst>
            <pc:docMk/>
            <pc:sldMk cId="2836939882" sldId="307"/>
            <ac:spMk id="10" creationId="{C9A36457-A5F4-4103-A443-02581C09185B}"/>
          </ac:spMkLst>
        </pc:spChg>
        <pc:spChg chg="add del">
          <ac:chgData name="Dmitriy Beznosko" userId="8bcdeb23-d2dd-465e-bda6-8e644f22b48c" providerId="ADAL" clId="{E39DF090-C718-43CA-AF97-6ACCF4D45E96}" dt="2023-04-21T14:17:53.197" v="2273" actId="26606"/>
          <ac:spMkLst>
            <pc:docMk/>
            <pc:sldMk cId="2836939882" sldId="307"/>
            <ac:spMk id="12" creationId="{DC5FB7E8-B636-40FA-BE8D-48145C0F5C57}"/>
          </ac:spMkLst>
        </pc:spChg>
        <pc:spChg chg="add del">
          <ac:chgData name="Dmitriy Beznosko" userId="8bcdeb23-d2dd-465e-bda6-8e644f22b48c" providerId="ADAL" clId="{E39DF090-C718-43CA-AF97-6ACCF4D45E96}" dt="2023-04-21T14:17:53.197" v="2273" actId="26606"/>
          <ac:spMkLst>
            <pc:docMk/>
            <pc:sldMk cId="2836939882" sldId="307"/>
            <ac:spMk id="14" creationId="{142DCE2C-2863-46FA-9BE7-24365A24D9BA}"/>
          </ac:spMkLst>
        </pc:spChg>
        <pc:spChg chg="add">
          <ac:chgData name="Dmitriy Beznosko" userId="8bcdeb23-d2dd-465e-bda6-8e644f22b48c" providerId="ADAL" clId="{E39DF090-C718-43CA-AF97-6ACCF4D45E96}" dt="2023-04-21T14:17:53.197" v="2273" actId="26606"/>
          <ac:spMkLst>
            <pc:docMk/>
            <pc:sldMk cId="2836939882" sldId="307"/>
            <ac:spMk id="20" creationId="{23E547B5-89CF-4EC0-96DE-25771AED0799}"/>
          </ac:spMkLst>
        </pc:spChg>
        <pc:spChg chg="add">
          <ac:chgData name="Dmitriy Beznosko" userId="8bcdeb23-d2dd-465e-bda6-8e644f22b48c" providerId="ADAL" clId="{E39DF090-C718-43CA-AF97-6ACCF4D45E96}" dt="2023-04-21T14:17:53.197" v="2273" actId="26606"/>
          <ac:spMkLst>
            <pc:docMk/>
            <pc:sldMk cId="2836939882" sldId="307"/>
            <ac:spMk id="22" creationId="{3F0B8CEB-8279-4E5E-A0CE-1FC9F71736F2}"/>
          </ac:spMkLst>
        </pc:spChg>
        <pc:picChg chg="add">
          <ac:chgData name="Dmitriy Beznosko" userId="8bcdeb23-d2dd-465e-bda6-8e644f22b48c" providerId="ADAL" clId="{E39DF090-C718-43CA-AF97-6ACCF4D45E96}" dt="2023-04-21T14:17:53.197" v="2273" actId="26606"/>
          <ac:picMkLst>
            <pc:docMk/>
            <pc:sldMk cId="2836939882" sldId="307"/>
            <ac:picMk id="16" creationId="{42C89E68-9CEA-1179-2CA4-6108B24E9CF7}"/>
          </ac:picMkLst>
        </pc:picChg>
      </pc:sldChg>
      <pc:sldChg chg="addSp modSp add del mod setBg">
        <pc:chgData name="Dmitriy Beznosko" userId="8bcdeb23-d2dd-465e-bda6-8e644f22b48c" providerId="ADAL" clId="{E39DF090-C718-43CA-AF97-6ACCF4D45E96}" dt="2023-04-21T14:19:01.858" v="2301" actId="33524"/>
        <pc:sldMkLst>
          <pc:docMk/>
          <pc:sldMk cId="355448238" sldId="308"/>
        </pc:sldMkLst>
        <pc:spChg chg="mod">
          <ac:chgData name="Dmitriy Beznosko" userId="8bcdeb23-d2dd-465e-bda6-8e644f22b48c" providerId="ADAL" clId="{E39DF090-C718-43CA-AF97-6ACCF4D45E96}" dt="2023-04-21T14:18:57.232" v="2300" actId="26606"/>
          <ac:spMkLst>
            <pc:docMk/>
            <pc:sldMk cId="355448238" sldId="308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E39DF090-C718-43CA-AF97-6ACCF4D45E96}" dt="2023-04-21T14:19:01.858" v="2301" actId="33524"/>
          <ac:spMkLst>
            <pc:docMk/>
            <pc:sldMk cId="355448238" sldId="308"/>
            <ac:spMk id="5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21T14:18:57.232" v="2300" actId="26606"/>
          <ac:spMkLst>
            <pc:docMk/>
            <pc:sldMk cId="355448238" sldId="308"/>
            <ac:spMk id="10" creationId="{13EFA6C3-82DC-4131-9929-2523E6FD0B81}"/>
          </ac:spMkLst>
        </pc:spChg>
        <pc:spChg chg="add">
          <ac:chgData name="Dmitriy Beznosko" userId="8bcdeb23-d2dd-465e-bda6-8e644f22b48c" providerId="ADAL" clId="{E39DF090-C718-43CA-AF97-6ACCF4D45E96}" dt="2023-04-21T14:18:57.232" v="2300" actId="26606"/>
          <ac:spMkLst>
            <pc:docMk/>
            <pc:sldMk cId="355448238" sldId="308"/>
            <ac:spMk id="12" creationId="{AEC9469E-14CA-4358-BABC-CBF836A6142D}"/>
          </ac:spMkLst>
        </pc:spChg>
        <pc:spChg chg="add">
          <ac:chgData name="Dmitriy Beznosko" userId="8bcdeb23-d2dd-465e-bda6-8e644f22b48c" providerId="ADAL" clId="{E39DF090-C718-43CA-AF97-6ACCF4D45E96}" dt="2023-04-21T14:18:57.232" v="2300" actId="26606"/>
          <ac:spMkLst>
            <pc:docMk/>
            <pc:sldMk cId="355448238" sldId="308"/>
            <ac:spMk id="14" creationId="{048EB4C9-ACAF-4CCA-BA6E-9314431923B2}"/>
          </ac:spMkLst>
        </pc:spChg>
        <pc:picChg chg="add mod">
          <ac:chgData name="Dmitriy Beznosko" userId="8bcdeb23-d2dd-465e-bda6-8e644f22b48c" providerId="ADAL" clId="{E39DF090-C718-43CA-AF97-6ACCF4D45E96}" dt="2023-04-21T14:18:57.232" v="2300" actId="26606"/>
          <ac:picMkLst>
            <pc:docMk/>
            <pc:sldMk cId="355448238" sldId="308"/>
            <ac:picMk id="2" creationId="{8A2E0311-B6C8-6EC9-F356-D297D9C4B8FB}"/>
          </ac:picMkLst>
        </pc:picChg>
      </pc:sldChg>
      <pc:sldChg chg="addSp delSp modSp del mod">
        <pc:chgData name="Dmitriy Beznosko" userId="8bcdeb23-d2dd-465e-bda6-8e644f22b48c" providerId="ADAL" clId="{E39DF090-C718-43CA-AF97-6ACCF4D45E96}" dt="2023-04-21T14:18:10.770" v="2275" actId="47"/>
        <pc:sldMkLst>
          <pc:docMk/>
          <pc:sldMk cId="524212305" sldId="309"/>
        </pc:sldMkLst>
        <pc:spChg chg="mod">
          <ac:chgData name="Dmitriy Beznosko" userId="8bcdeb23-d2dd-465e-bda6-8e644f22b48c" providerId="ADAL" clId="{E39DF090-C718-43CA-AF97-6ACCF4D45E96}" dt="2023-04-17T00:58:00.045" v="149" actId="27636"/>
          <ac:spMkLst>
            <pc:docMk/>
            <pc:sldMk cId="524212305" sldId="309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E39DF090-C718-43CA-AF97-6ACCF4D45E96}" dt="2023-04-21T14:18:07.760" v="2274" actId="21"/>
          <ac:spMkLst>
            <pc:docMk/>
            <pc:sldMk cId="524212305" sldId="309"/>
            <ac:spMk id="4" creationId="{19B472FB-C0F8-A598-D0A4-DD10E9739ED8}"/>
          </ac:spMkLst>
        </pc:spChg>
        <pc:picChg chg="del">
          <ac:chgData name="Dmitriy Beznosko" userId="8bcdeb23-d2dd-465e-bda6-8e644f22b48c" providerId="ADAL" clId="{E39DF090-C718-43CA-AF97-6ACCF4D45E96}" dt="2023-04-21T14:18:07.760" v="2274" actId="21"/>
          <ac:picMkLst>
            <pc:docMk/>
            <pc:sldMk cId="524212305" sldId="309"/>
            <ac:picMk id="5" creationId="{00000000-0000-0000-0000-000000000000}"/>
          </ac:picMkLst>
        </pc:picChg>
      </pc:sldChg>
      <pc:sldChg chg="modSp del mod">
        <pc:chgData name="Dmitriy Beznosko" userId="8bcdeb23-d2dd-465e-bda6-8e644f22b48c" providerId="ADAL" clId="{E39DF090-C718-43CA-AF97-6ACCF4D45E96}" dt="2023-04-21T14:19:31.104" v="2302" actId="47"/>
        <pc:sldMkLst>
          <pc:docMk/>
          <pc:sldMk cId="3804291793" sldId="310"/>
        </pc:sldMkLst>
        <pc:spChg chg="mod">
          <ac:chgData name="Dmitriy Beznosko" userId="8bcdeb23-d2dd-465e-bda6-8e644f22b48c" providerId="ADAL" clId="{E39DF090-C718-43CA-AF97-6ACCF4D45E96}" dt="2023-04-17T00:58:00.047" v="150" actId="27636"/>
          <ac:spMkLst>
            <pc:docMk/>
            <pc:sldMk cId="3804291793" sldId="310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804291793" sldId="310"/>
            <ac:spMk id="6" creationId="{00000000-0000-0000-0000-000000000000}"/>
          </ac:spMkLst>
        </pc:spChg>
      </pc:sldChg>
      <pc:sldChg chg="addSp modSp mod setBg">
        <pc:chgData name="Dmitriy Beznosko" userId="8bcdeb23-d2dd-465e-bda6-8e644f22b48c" providerId="ADAL" clId="{E39DF090-C718-43CA-AF97-6ACCF4D45E96}" dt="2023-04-21T14:20:44.804" v="2332" actId="20577"/>
        <pc:sldMkLst>
          <pc:docMk/>
          <pc:sldMk cId="816793753" sldId="311"/>
        </pc:sldMkLst>
        <pc:spChg chg="mod">
          <ac:chgData name="Dmitriy Beznosko" userId="8bcdeb23-d2dd-465e-bda6-8e644f22b48c" providerId="ADAL" clId="{E39DF090-C718-43CA-AF97-6ACCF4D45E96}" dt="2023-04-21T14:20:35.660" v="2321" actId="5793"/>
          <ac:spMkLst>
            <pc:docMk/>
            <pc:sldMk cId="816793753" sldId="311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21T14:20:44.804" v="2332" actId="20577"/>
          <ac:spMkLst>
            <pc:docMk/>
            <pc:sldMk cId="816793753" sldId="311"/>
            <ac:spMk id="6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21T14:20:20.804" v="2306" actId="26606"/>
          <ac:spMkLst>
            <pc:docMk/>
            <pc:sldMk cId="816793753" sldId="311"/>
            <ac:spMk id="11" creationId="{7FF47CB7-972F-479F-A36D-9E72D26EC8DA}"/>
          </ac:spMkLst>
        </pc:spChg>
        <pc:spChg chg="add">
          <ac:chgData name="Dmitriy Beznosko" userId="8bcdeb23-d2dd-465e-bda6-8e644f22b48c" providerId="ADAL" clId="{E39DF090-C718-43CA-AF97-6ACCF4D45E96}" dt="2023-04-21T14:20:20.804" v="2306" actId="26606"/>
          <ac:spMkLst>
            <pc:docMk/>
            <pc:sldMk cId="816793753" sldId="311"/>
            <ac:spMk id="13" creationId="{0D153B68-5844-490D-8E67-F616D6D721CA}"/>
          </ac:spMkLst>
        </pc:spChg>
        <pc:spChg chg="add">
          <ac:chgData name="Dmitriy Beznosko" userId="8bcdeb23-d2dd-465e-bda6-8e644f22b48c" providerId="ADAL" clId="{E39DF090-C718-43CA-AF97-6ACCF4D45E96}" dt="2023-04-21T14:20:20.804" v="2306" actId="26606"/>
          <ac:spMkLst>
            <pc:docMk/>
            <pc:sldMk cId="816793753" sldId="311"/>
            <ac:spMk id="15" creationId="{9A0D773F-7A7D-4DBB-9DEA-86BB8B8F4BC8}"/>
          </ac:spMkLst>
        </pc:spChg>
        <pc:picChg chg="mod">
          <ac:chgData name="Dmitriy Beznosko" userId="8bcdeb23-d2dd-465e-bda6-8e644f22b48c" providerId="ADAL" clId="{E39DF090-C718-43CA-AF97-6ACCF4D45E96}" dt="2023-04-21T14:20:27.795" v="2308" actId="1076"/>
          <ac:picMkLst>
            <pc:docMk/>
            <pc:sldMk cId="816793753" sldId="311"/>
            <ac:picMk id="4" creationId="{00000000-0000-0000-0000-000000000000}"/>
          </ac:picMkLst>
        </pc:picChg>
      </pc:sldChg>
      <pc:sldChg chg="modSp del mod">
        <pc:chgData name="Dmitriy Beznosko" userId="8bcdeb23-d2dd-465e-bda6-8e644f22b48c" providerId="ADAL" clId="{E39DF090-C718-43CA-AF97-6ACCF4D45E96}" dt="2023-04-21T14:19:50.241" v="2305" actId="47"/>
        <pc:sldMkLst>
          <pc:docMk/>
          <pc:sldMk cId="3284374864" sldId="312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284374864" sldId="312"/>
            <ac:spMk id="5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284374864" sldId="312"/>
            <ac:spMk id="7" creationId="{00000000-0000-0000-0000-000000000000}"/>
          </ac:spMkLst>
        </pc:spChg>
      </pc:sldChg>
      <pc:sldChg chg="addSp delSp modSp mod setBg">
        <pc:chgData name="Dmitriy Beznosko" userId="8bcdeb23-d2dd-465e-bda6-8e644f22b48c" providerId="ADAL" clId="{E39DF090-C718-43CA-AF97-6ACCF4D45E96}" dt="2023-04-21T14:21:53.693" v="2336" actId="6549"/>
        <pc:sldMkLst>
          <pc:docMk/>
          <pc:sldMk cId="1611546998" sldId="313"/>
        </pc:sldMkLst>
        <pc:spChg chg="mod">
          <ac:chgData name="Dmitriy Beznosko" userId="8bcdeb23-d2dd-465e-bda6-8e644f22b48c" providerId="ADAL" clId="{E39DF090-C718-43CA-AF97-6ACCF4D45E96}" dt="2023-04-21T14:21:53.693" v="2336" actId="6549"/>
          <ac:spMkLst>
            <pc:docMk/>
            <pc:sldMk cId="1611546998" sldId="313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21T14:21:14.169" v="2333" actId="26606"/>
          <ac:spMkLst>
            <pc:docMk/>
            <pc:sldMk cId="1611546998" sldId="313"/>
            <ac:spMk id="5" creationId="{00000000-0000-0000-0000-000000000000}"/>
          </ac:spMkLst>
        </pc:spChg>
        <pc:spChg chg="add del">
          <ac:chgData name="Dmitriy Beznosko" userId="8bcdeb23-d2dd-465e-bda6-8e644f22b48c" providerId="ADAL" clId="{E39DF090-C718-43CA-AF97-6ACCF4D45E96}" dt="2023-04-21T14:21:43.242" v="2335" actId="26606"/>
          <ac:spMkLst>
            <pc:docMk/>
            <pc:sldMk cId="1611546998" sldId="313"/>
            <ac:spMk id="12" creationId="{5D13CC36-B950-4F02-9BAF-9A7EB267398C}"/>
          </ac:spMkLst>
        </pc:spChg>
        <pc:spChg chg="add del">
          <ac:chgData name="Dmitriy Beznosko" userId="8bcdeb23-d2dd-465e-bda6-8e644f22b48c" providerId="ADAL" clId="{E39DF090-C718-43CA-AF97-6ACCF4D45E96}" dt="2023-04-21T14:21:43.242" v="2335" actId="26606"/>
          <ac:spMkLst>
            <pc:docMk/>
            <pc:sldMk cId="1611546998" sldId="313"/>
            <ac:spMk id="14" creationId="{4F2E2428-58BA-458D-AA54-05502E63F32F}"/>
          </ac:spMkLst>
        </pc:spChg>
        <pc:spChg chg="add">
          <ac:chgData name="Dmitriy Beznosko" userId="8bcdeb23-d2dd-465e-bda6-8e644f22b48c" providerId="ADAL" clId="{E39DF090-C718-43CA-AF97-6ACCF4D45E96}" dt="2023-04-21T14:21:43.242" v="2335" actId="26606"/>
          <ac:spMkLst>
            <pc:docMk/>
            <pc:sldMk cId="1611546998" sldId="313"/>
            <ac:spMk id="19" creationId="{5D13CC36-B950-4F02-9BAF-9A7EB267398C}"/>
          </ac:spMkLst>
        </pc:spChg>
        <pc:spChg chg="add">
          <ac:chgData name="Dmitriy Beznosko" userId="8bcdeb23-d2dd-465e-bda6-8e644f22b48c" providerId="ADAL" clId="{E39DF090-C718-43CA-AF97-6ACCF4D45E96}" dt="2023-04-21T14:21:43.242" v="2335" actId="26606"/>
          <ac:spMkLst>
            <pc:docMk/>
            <pc:sldMk cId="1611546998" sldId="313"/>
            <ac:spMk id="21" creationId="{4F2E2428-58BA-458D-AA54-05502E63F32F}"/>
          </ac:spMkLst>
        </pc:spChg>
        <pc:picChg chg="add mod">
          <ac:chgData name="Dmitriy Beznosko" userId="8bcdeb23-d2dd-465e-bda6-8e644f22b48c" providerId="ADAL" clId="{E39DF090-C718-43CA-AF97-6ACCF4D45E96}" dt="2023-04-21T14:21:43.242" v="2335" actId="26606"/>
          <ac:picMkLst>
            <pc:docMk/>
            <pc:sldMk cId="1611546998" sldId="313"/>
            <ac:picMk id="9" creationId="{4A6E6E6D-DE99-44D4-3C73-C231B4C586B5}"/>
          </ac:picMkLst>
        </pc:picChg>
      </pc:sldChg>
      <pc:sldChg chg="addSp modSp mod setBg">
        <pc:chgData name="Dmitriy Beznosko" userId="8bcdeb23-d2dd-465e-bda6-8e644f22b48c" providerId="ADAL" clId="{E39DF090-C718-43CA-AF97-6ACCF4D45E96}" dt="2023-04-21T14:22:58.280" v="2344" actId="732"/>
        <pc:sldMkLst>
          <pc:docMk/>
          <pc:sldMk cId="1996049927" sldId="314"/>
        </pc:sldMkLst>
        <pc:spChg chg="mod">
          <ac:chgData name="Dmitriy Beznosko" userId="8bcdeb23-d2dd-465e-bda6-8e644f22b48c" providerId="ADAL" clId="{E39DF090-C718-43CA-AF97-6ACCF4D45E96}" dt="2023-04-21T14:22:06.984" v="2337" actId="26606"/>
          <ac:spMkLst>
            <pc:docMk/>
            <pc:sldMk cId="1996049927" sldId="314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E39DF090-C718-43CA-AF97-6ACCF4D45E96}" dt="2023-04-21T14:22:06.984" v="2337" actId="26606"/>
          <ac:spMkLst>
            <pc:docMk/>
            <pc:sldMk cId="1996049927" sldId="314"/>
            <ac:spMk id="8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21T14:22:06.984" v="2337" actId="26606"/>
          <ac:spMkLst>
            <pc:docMk/>
            <pc:sldMk cId="1996049927" sldId="314"/>
            <ac:spMk id="14" creationId="{6897DEB4-4A88-4293-A935-9B25506C1530}"/>
          </ac:spMkLst>
        </pc:spChg>
        <pc:spChg chg="add">
          <ac:chgData name="Dmitriy Beznosko" userId="8bcdeb23-d2dd-465e-bda6-8e644f22b48c" providerId="ADAL" clId="{E39DF090-C718-43CA-AF97-6ACCF4D45E96}" dt="2023-04-21T14:22:06.984" v="2337" actId="26606"/>
          <ac:spMkLst>
            <pc:docMk/>
            <pc:sldMk cId="1996049927" sldId="314"/>
            <ac:spMk id="16" creationId="{FBE42BC3-6707-4CBF-9386-048B994A4F19}"/>
          </ac:spMkLst>
        </pc:spChg>
        <pc:picChg chg="mod">
          <ac:chgData name="Dmitriy Beznosko" userId="8bcdeb23-d2dd-465e-bda6-8e644f22b48c" providerId="ADAL" clId="{E39DF090-C718-43CA-AF97-6ACCF4D45E96}" dt="2023-04-21T14:22:58.280" v="2344" actId="732"/>
          <ac:picMkLst>
            <pc:docMk/>
            <pc:sldMk cId="1996049927" sldId="314"/>
            <ac:picMk id="9" creationId="{00000000-0000-0000-0000-000000000000}"/>
          </ac:picMkLst>
        </pc:picChg>
      </pc:sldChg>
      <pc:sldChg chg="modSp del">
        <pc:chgData name="Dmitriy Beznosko" userId="8bcdeb23-d2dd-465e-bda6-8e644f22b48c" providerId="ADAL" clId="{E39DF090-C718-43CA-AF97-6ACCF4D45E96}" dt="2023-04-21T14:23:17.682" v="2345" actId="47"/>
        <pc:sldMkLst>
          <pc:docMk/>
          <pc:sldMk cId="372232356" sldId="315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72232356" sldId="315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372232356" sldId="315"/>
            <ac:spMk id="7" creationId="{00000000-0000-0000-0000-000000000000}"/>
          </ac:spMkLst>
        </pc:spChg>
        <pc:picChg chg="mod">
          <ac:chgData name="Dmitriy Beznosko" userId="8bcdeb23-d2dd-465e-bda6-8e644f22b48c" providerId="ADAL" clId="{E39DF090-C718-43CA-AF97-6ACCF4D45E96}" dt="2023-04-17T00:57:59.776" v="134"/>
          <ac:picMkLst>
            <pc:docMk/>
            <pc:sldMk cId="372232356" sldId="315"/>
            <ac:picMk id="8" creationId="{00000000-0000-0000-0000-000000000000}"/>
          </ac:picMkLst>
        </pc:picChg>
      </pc:sldChg>
      <pc:sldChg chg="modSp del">
        <pc:chgData name="Dmitriy Beznosko" userId="8bcdeb23-d2dd-465e-bda6-8e644f22b48c" providerId="ADAL" clId="{E39DF090-C718-43CA-AF97-6ACCF4D45E96}" dt="2023-04-21T14:27:20.421" v="2405" actId="47"/>
        <pc:sldMkLst>
          <pc:docMk/>
          <pc:sldMk cId="2338807545" sldId="316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338807545" sldId="316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338807545" sldId="316"/>
            <ac:spMk id="6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338807545" sldId="316"/>
            <ac:spMk id="7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21T14:24:44.878" v="2353" actId="47"/>
        <pc:sldMkLst>
          <pc:docMk/>
          <pc:sldMk cId="1916902583" sldId="317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916902583" sldId="317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916902583" sldId="317"/>
            <ac:spMk id="10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21T14:24:42.647" v="2352" actId="21"/>
          <ac:spMkLst>
            <pc:docMk/>
            <pc:sldMk cId="1916902583" sldId="317"/>
            <ac:spMk id="11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21T14:36:15.522" v="2568" actId="47"/>
        <pc:sldMkLst>
          <pc:docMk/>
          <pc:sldMk cId="4290317194" sldId="318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290317194" sldId="318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21T14:28:01.290" v="2408" actId="21"/>
          <ac:spMkLst>
            <pc:docMk/>
            <pc:sldMk cId="4290317194" sldId="318"/>
            <ac:spMk id="12" creationId="{00000000-0000-0000-0000-000000000000}"/>
          </ac:spMkLst>
        </pc:spChg>
      </pc:sldChg>
      <pc:sldChg chg="addSp delSp modSp mod setBg delAnim modAnim">
        <pc:chgData name="Dmitriy Beznosko" userId="8bcdeb23-d2dd-465e-bda6-8e644f22b48c" providerId="ADAL" clId="{E39DF090-C718-43CA-AF97-6ACCF4D45E96}" dt="2023-04-21T14:29:44.985" v="2447" actId="1076"/>
        <pc:sldMkLst>
          <pc:docMk/>
          <pc:sldMk cId="734076648" sldId="319"/>
        </pc:sldMkLst>
        <pc:spChg chg="mod">
          <ac:chgData name="Dmitriy Beznosko" userId="8bcdeb23-d2dd-465e-bda6-8e644f22b48c" providerId="ADAL" clId="{E39DF090-C718-43CA-AF97-6ACCF4D45E96}" dt="2023-04-21T14:29:44.985" v="2447" actId="1076"/>
          <ac:spMkLst>
            <pc:docMk/>
            <pc:sldMk cId="734076648" sldId="319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21T14:28:48.742" v="2425" actId="478"/>
          <ac:spMkLst>
            <pc:docMk/>
            <pc:sldMk cId="734076648" sldId="319"/>
            <ac:spMk id="4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21T14:29:32.675" v="2444" actId="12084"/>
          <ac:spMkLst>
            <pc:docMk/>
            <pc:sldMk cId="734076648" sldId="319"/>
            <ac:spMk id="8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21T14:29:07.873" v="2432" actId="26606"/>
          <ac:spMkLst>
            <pc:docMk/>
            <pc:sldMk cId="734076648" sldId="319"/>
            <ac:spMk id="14" creationId="{5D13CC36-B950-4F02-9BAF-9A7EB267398C}"/>
          </ac:spMkLst>
        </pc:spChg>
        <pc:spChg chg="add">
          <ac:chgData name="Dmitriy Beznosko" userId="8bcdeb23-d2dd-465e-bda6-8e644f22b48c" providerId="ADAL" clId="{E39DF090-C718-43CA-AF97-6ACCF4D45E96}" dt="2023-04-21T14:29:07.873" v="2432" actId="26606"/>
          <ac:spMkLst>
            <pc:docMk/>
            <pc:sldMk cId="734076648" sldId="319"/>
            <ac:spMk id="16" creationId="{D1BDED99-B35B-4FEE-A274-8E8DB6FEEECF}"/>
          </ac:spMkLst>
        </pc:spChg>
        <pc:graphicFrameChg chg="add mod">
          <ac:chgData name="Dmitriy Beznosko" userId="8bcdeb23-d2dd-465e-bda6-8e644f22b48c" providerId="ADAL" clId="{E39DF090-C718-43CA-AF97-6ACCF4D45E96}" dt="2023-04-21T14:29:40.521" v="2446" actId="14100"/>
          <ac:graphicFrameMkLst>
            <pc:docMk/>
            <pc:sldMk cId="734076648" sldId="319"/>
            <ac:graphicFrameMk id="3" creationId="{64FFBFDF-4706-F1CD-E92B-E66FA70FF2DC}"/>
          </ac:graphicFrameMkLst>
        </pc:graphicFrameChg>
        <pc:picChg chg="mod ord">
          <ac:chgData name="Dmitriy Beznosko" userId="8bcdeb23-d2dd-465e-bda6-8e644f22b48c" providerId="ADAL" clId="{E39DF090-C718-43CA-AF97-6ACCF4D45E96}" dt="2023-04-21T14:29:27.112" v="2443" actId="1076"/>
          <ac:picMkLst>
            <pc:docMk/>
            <pc:sldMk cId="734076648" sldId="319"/>
            <ac:picMk id="9" creationId="{00000000-0000-0000-0000-000000000000}"/>
          </ac:picMkLst>
        </pc:picChg>
      </pc:sldChg>
      <pc:sldChg chg="addSp delSp modSp mod setBg modAnim">
        <pc:chgData name="Dmitriy Beznosko" userId="8bcdeb23-d2dd-465e-bda6-8e644f22b48c" providerId="ADAL" clId="{E39DF090-C718-43CA-AF97-6ACCF4D45E96}" dt="2023-04-21T14:32:24.451" v="2485" actId="20577"/>
        <pc:sldMkLst>
          <pc:docMk/>
          <pc:sldMk cId="60649362" sldId="320"/>
        </pc:sldMkLst>
        <pc:spChg chg="mod">
          <ac:chgData name="Dmitriy Beznosko" userId="8bcdeb23-d2dd-465e-bda6-8e644f22b48c" providerId="ADAL" clId="{E39DF090-C718-43CA-AF97-6ACCF4D45E96}" dt="2023-04-21T14:30:27.999" v="2453" actId="26606"/>
          <ac:spMkLst>
            <pc:docMk/>
            <pc:sldMk cId="60649362" sldId="320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21T14:30:34.059" v="2454" actId="12084"/>
          <ac:spMkLst>
            <pc:docMk/>
            <pc:sldMk cId="60649362" sldId="320"/>
            <ac:spMk id="7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21T14:30:59.103" v="2459" actId="12084"/>
          <ac:spMkLst>
            <pc:docMk/>
            <pc:sldMk cId="60649362" sldId="320"/>
            <ac:spMk id="8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21T14:30:27.999" v="2453" actId="26606"/>
          <ac:spMkLst>
            <pc:docMk/>
            <pc:sldMk cId="60649362" sldId="320"/>
            <ac:spMk id="13" creationId="{21739CA5-F0F5-48E1-8E8C-F24B71827E46}"/>
          </ac:spMkLst>
        </pc:spChg>
        <pc:spChg chg="add">
          <ac:chgData name="Dmitriy Beznosko" userId="8bcdeb23-d2dd-465e-bda6-8e644f22b48c" providerId="ADAL" clId="{E39DF090-C718-43CA-AF97-6ACCF4D45E96}" dt="2023-04-21T14:30:27.999" v="2453" actId="26606"/>
          <ac:spMkLst>
            <pc:docMk/>
            <pc:sldMk cId="60649362" sldId="320"/>
            <ac:spMk id="15" creationId="{3EAD2937-F230-41D4-B9C5-975B129BFC20}"/>
          </ac:spMkLst>
        </pc:spChg>
        <pc:spChg chg="add">
          <ac:chgData name="Dmitriy Beznosko" userId="8bcdeb23-d2dd-465e-bda6-8e644f22b48c" providerId="ADAL" clId="{E39DF090-C718-43CA-AF97-6ACCF4D45E96}" dt="2023-04-21T14:30:27.999" v="2453" actId="26606"/>
          <ac:spMkLst>
            <pc:docMk/>
            <pc:sldMk cId="60649362" sldId="320"/>
            <ac:spMk id="17" creationId="{CCD444A3-C338-4886-B7F1-4BA2AF46EB64}"/>
          </ac:spMkLst>
        </pc:spChg>
        <pc:graphicFrameChg chg="add mod">
          <ac:chgData name="Dmitriy Beznosko" userId="8bcdeb23-d2dd-465e-bda6-8e644f22b48c" providerId="ADAL" clId="{E39DF090-C718-43CA-AF97-6ACCF4D45E96}" dt="2023-04-21T14:31:34.713" v="2466" actId="20577"/>
          <ac:graphicFrameMkLst>
            <pc:docMk/>
            <pc:sldMk cId="60649362" sldId="320"/>
            <ac:graphicFrameMk id="3" creationId="{EF707251-A942-97B8-DFD4-CFBE3919756A}"/>
          </ac:graphicFrameMkLst>
        </pc:graphicFrameChg>
        <pc:graphicFrameChg chg="add mod">
          <ac:chgData name="Dmitriy Beznosko" userId="8bcdeb23-d2dd-465e-bda6-8e644f22b48c" providerId="ADAL" clId="{E39DF090-C718-43CA-AF97-6ACCF4D45E96}" dt="2023-04-21T14:32:24.451" v="2485" actId="20577"/>
          <ac:graphicFrameMkLst>
            <pc:docMk/>
            <pc:sldMk cId="60649362" sldId="320"/>
            <ac:graphicFrameMk id="4" creationId="{C1ADA0AB-0FD5-6DA0-0929-8330D8E65A91}"/>
          </ac:graphicFrameMkLst>
        </pc:graphicFrameChg>
      </pc:sldChg>
      <pc:sldChg chg="modSp del mod">
        <pc:chgData name="Dmitriy Beznosko" userId="8bcdeb23-d2dd-465e-bda6-8e644f22b48c" providerId="ADAL" clId="{E39DF090-C718-43CA-AF97-6ACCF4D45E96}" dt="2023-04-21T14:31:50.002" v="2468" actId="47"/>
        <pc:sldMkLst>
          <pc:docMk/>
          <pc:sldMk cId="62342753" sldId="321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62342753" sldId="321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21T14:31:22.152" v="2462" actId="21"/>
          <ac:spMkLst>
            <pc:docMk/>
            <pc:sldMk cId="62342753" sldId="321"/>
            <ac:spMk id="7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21T14:31:47.809" v="2467" actId="21"/>
          <ac:spMkLst>
            <pc:docMk/>
            <pc:sldMk cId="62342753" sldId="321"/>
            <ac:spMk id="8" creationId="{00000000-0000-0000-0000-000000000000}"/>
          </ac:spMkLst>
        </pc:spChg>
      </pc:sldChg>
      <pc:sldChg chg="addSp delSp modSp mod setBg modAnim">
        <pc:chgData name="Dmitriy Beznosko" userId="8bcdeb23-d2dd-465e-bda6-8e644f22b48c" providerId="ADAL" clId="{E39DF090-C718-43CA-AF97-6ACCF4D45E96}" dt="2023-04-21T14:33:48.581" v="2497" actId="14100"/>
        <pc:sldMkLst>
          <pc:docMk/>
          <pc:sldMk cId="1721028586" sldId="322"/>
        </pc:sldMkLst>
        <pc:spChg chg="mod">
          <ac:chgData name="Dmitriy Beznosko" userId="8bcdeb23-d2dd-465e-bda6-8e644f22b48c" providerId="ADAL" clId="{E39DF090-C718-43CA-AF97-6ACCF4D45E96}" dt="2023-04-21T14:32:52.031" v="2487" actId="6549"/>
          <ac:spMkLst>
            <pc:docMk/>
            <pc:sldMk cId="1721028586" sldId="322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21T14:32:55.941" v="2488" actId="12084"/>
          <ac:spMkLst>
            <pc:docMk/>
            <pc:sldMk cId="1721028586" sldId="322"/>
            <ac:spMk id="7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21T14:33:00.777" v="2489" actId="12084"/>
          <ac:spMkLst>
            <pc:docMk/>
            <pc:sldMk cId="1721028586" sldId="322"/>
            <ac:spMk id="8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21T14:32:48.465" v="2486" actId="26606"/>
          <ac:spMkLst>
            <pc:docMk/>
            <pc:sldMk cId="1721028586" sldId="322"/>
            <ac:spMk id="13" creationId="{21739CA5-F0F5-48E1-8E8C-F24B71827E46}"/>
          </ac:spMkLst>
        </pc:spChg>
        <pc:spChg chg="add">
          <ac:chgData name="Dmitriy Beznosko" userId="8bcdeb23-d2dd-465e-bda6-8e644f22b48c" providerId="ADAL" clId="{E39DF090-C718-43CA-AF97-6ACCF4D45E96}" dt="2023-04-21T14:32:48.465" v="2486" actId="26606"/>
          <ac:spMkLst>
            <pc:docMk/>
            <pc:sldMk cId="1721028586" sldId="322"/>
            <ac:spMk id="15" creationId="{3EAD2937-F230-41D4-B9C5-975B129BFC20}"/>
          </ac:spMkLst>
        </pc:spChg>
        <pc:spChg chg="add">
          <ac:chgData name="Dmitriy Beznosko" userId="8bcdeb23-d2dd-465e-bda6-8e644f22b48c" providerId="ADAL" clId="{E39DF090-C718-43CA-AF97-6ACCF4D45E96}" dt="2023-04-21T14:32:48.465" v="2486" actId="26606"/>
          <ac:spMkLst>
            <pc:docMk/>
            <pc:sldMk cId="1721028586" sldId="322"/>
            <ac:spMk id="17" creationId="{CCD444A3-C338-4886-B7F1-4BA2AF46EB64}"/>
          </ac:spMkLst>
        </pc:spChg>
        <pc:graphicFrameChg chg="add mod">
          <ac:chgData name="Dmitriy Beznosko" userId="8bcdeb23-d2dd-465e-bda6-8e644f22b48c" providerId="ADAL" clId="{E39DF090-C718-43CA-AF97-6ACCF4D45E96}" dt="2023-04-21T14:33:43.489" v="2496" actId="1076"/>
          <ac:graphicFrameMkLst>
            <pc:docMk/>
            <pc:sldMk cId="1721028586" sldId="322"/>
            <ac:graphicFrameMk id="3" creationId="{864B2897-2DD9-E15B-B88F-CD35BA88693B}"/>
          </ac:graphicFrameMkLst>
        </pc:graphicFrameChg>
        <pc:graphicFrameChg chg="add mod">
          <ac:chgData name="Dmitriy Beznosko" userId="8bcdeb23-d2dd-465e-bda6-8e644f22b48c" providerId="ADAL" clId="{E39DF090-C718-43CA-AF97-6ACCF4D45E96}" dt="2023-04-21T14:33:48.581" v="2497" actId="14100"/>
          <ac:graphicFrameMkLst>
            <pc:docMk/>
            <pc:sldMk cId="1721028586" sldId="322"/>
            <ac:graphicFrameMk id="4" creationId="{4549AEAD-428C-7641-6A2C-58C54F37C76A}"/>
          </ac:graphicFrameMkLst>
        </pc:graphicFrameChg>
      </pc:sldChg>
      <pc:sldChg chg="addSp delSp modSp mod setBg delAnim modAnim">
        <pc:chgData name="Dmitriy Beznosko" userId="8bcdeb23-d2dd-465e-bda6-8e644f22b48c" providerId="ADAL" clId="{E39DF090-C718-43CA-AF97-6ACCF4D45E96}" dt="2023-04-21T14:36:01.241" v="2567" actId="3062"/>
        <pc:sldMkLst>
          <pc:docMk/>
          <pc:sldMk cId="3837731817" sldId="323"/>
        </pc:sldMkLst>
        <pc:spChg chg="mod">
          <ac:chgData name="Dmitriy Beznosko" userId="8bcdeb23-d2dd-465e-bda6-8e644f22b48c" providerId="ADAL" clId="{E39DF090-C718-43CA-AF97-6ACCF4D45E96}" dt="2023-04-21T14:35:21.720" v="2518" actId="1076"/>
          <ac:spMkLst>
            <pc:docMk/>
            <pc:sldMk cId="3837731817" sldId="323"/>
            <ac:spMk id="2" creationId="{00000000-0000-0000-0000-000000000000}"/>
          </ac:spMkLst>
        </pc:spChg>
        <pc:spChg chg="add mod">
          <ac:chgData name="Dmitriy Beznosko" userId="8bcdeb23-d2dd-465e-bda6-8e644f22b48c" providerId="ADAL" clId="{E39DF090-C718-43CA-AF97-6ACCF4D45E96}" dt="2023-04-21T14:36:01.241" v="2567" actId="3062"/>
          <ac:spMkLst>
            <pc:docMk/>
            <pc:sldMk cId="3837731817" sldId="323"/>
            <ac:spMk id="4" creationId="{C0797FE4-6DD8-2647-2CEF-DD80AC95AC33}"/>
          </ac:spMkLst>
        </pc:spChg>
        <pc:spChg chg="mod ord">
          <ac:chgData name="Dmitriy Beznosko" userId="8bcdeb23-d2dd-465e-bda6-8e644f22b48c" providerId="ADAL" clId="{E39DF090-C718-43CA-AF97-6ACCF4D45E96}" dt="2023-04-21T14:35:13.797" v="2515" actId="1076"/>
          <ac:spMkLst>
            <pc:docMk/>
            <pc:sldMk cId="3837731817" sldId="323"/>
            <ac:spMk id="8" creationId="{00000000-0000-0000-0000-000000000000}"/>
          </ac:spMkLst>
        </pc:spChg>
        <pc:spChg chg="del mod">
          <ac:chgData name="Dmitriy Beznosko" userId="8bcdeb23-d2dd-465e-bda6-8e644f22b48c" providerId="ADAL" clId="{E39DF090-C718-43CA-AF97-6ACCF4D45E96}" dt="2023-04-21T14:34:43.507" v="2510" actId="478"/>
          <ac:spMkLst>
            <pc:docMk/>
            <pc:sldMk cId="3837731817" sldId="323"/>
            <ac:spMk id="9" creationId="{00000000-0000-0000-0000-000000000000}"/>
          </ac:spMkLst>
        </pc:spChg>
        <pc:spChg chg="add">
          <ac:chgData name="Dmitriy Beznosko" userId="8bcdeb23-d2dd-465e-bda6-8e644f22b48c" providerId="ADAL" clId="{E39DF090-C718-43CA-AF97-6ACCF4D45E96}" dt="2023-04-21T14:35:00.987" v="2514" actId="26606"/>
          <ac:spMkLst>
            <pc:docMk/>
            <pc:sldMk cId="3837731817" sldId="323"/>
            <ac:spMk id="13" creationId="{637B2035-1FCB-439A-B421-095E136C7E07}"/>
          </ac:spMkLst>
        </pc:spChg>
        <pc:spChg chg="add">
          <ac:chgData name="Dmitriy Beznosko" userId="8bcdeb23-d2dd-465e-bda6-8e644f22b48c" providerId="ADAL" clId="{E39DF090-C718-43CA-AF97-6ACCF4D45E96}" dt="2023-04-21T14:35:00.987" v="2514" actId="26606"/>
          <ac:spMkLst>
            <pc:docMk/>
            <pc:sldMk cId="3837731817" sldId="323"/>
            <ac:spMk id="15" creationId="{676D6CDF-C512-4739-B158-55EE955EFA39}"/>
          </ac:spMkLst>
        </pc:spChg>
        <pc:picChg chg="mod">
          <ac:chgData name="Dmitriy Beznosko" userId="8bcdeb23-d2dd-465e-bda6-8e644f22b48c" providerId="ADAL" clId="{E39DF090-C718-43CA-AF97-6ACCF4D45E96}" dt="2023-04-21T14:35:00.987" v="2514" actId="26606"/>
          <ac:picMkLst>
            <pc:docMk/>
            <pc:sldMk cId="3837731817" sldId="323"/>
            <ac:picMk id="6" creationId="{00000000-0000-0000-0000-000000000000}"/>
          </ac:picMkLst>
        </pc:picChg>
      </pc:sldChg>
      <pc:sldChg chg="modSp del">
        <pc:chgData name="Dmitriy Beznosko" userId="8bcdeb23-d2dd-465e-bda6-8e644f22b48c" providerId="ADAL" clId="{E39DF090-C718-43CA-AF97-6ACCF4D45E96}" dt="2023-04-17T01:35:25.681" v="1254" actId="47"/>
        <pc:sldMkLst>
          <pc:docMk/>
          <pc:sldMk cId="1734247801" sldId="324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734247801" sldId="324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734247801" sldId="324"/>
            <ac:spMk id="6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734247801" sldId="324"/>
            <ac:spMk id="7" creationId="{00000000-0000-0000-0000-000000000000}"/>
          </ac:spMkLst>
        </pc:spChg>
      </pc:sldChg>
      <pc:sldChg chg="modSp del">
        <pc:chgData name="Dmitriy Beznosko" userId="8bcdeb23-d2dd-465e-bda6-8e644f22b48c" providerId="ADAL" clId="{E39DF090-C718-43CA-AF97-6ACCF4D45E96}" dt="2023-04-17T00:56:42.097" v="120" actId="47"/>
        <pc:sldMkLst>
          <pc:docMk/>
          <pc:sldMk cId="826937363" sldId="333"/>
        </pc:sldMkLst>
        <pc:spChg chg="mod">
          <ac:chgData name="Dmitriy Beznosko" userId="8bcdeb23-d2dd-465e-bda6-8e644f22b48c" providerId="ADAL" clId="{E39DF090-C718-43CA-AF97-6ACCF4D45E96}" dt="2023-04-17T00:55:06.031" v="118"/>
          <ac:spMkLst>
            <pc:docMk/>
            <pc:sldMk cId="826937363" sldId="333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5:06.031" v="118"/>
          <ac:spMkLst>
            <pc:docMk/>
            <pc:sldMk cId="826937363" sldId="333"/>
            <ac:spMk id="6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7T01:14:40.854" v="680" actId="47"/>
        <pc:sldMkLst>
          <pc:docMk/>
          <pc:sldMk cId="1005675314" sldId="334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005675314" sldId="334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886" v="136" actId="27636"/>
          <ac:spMkLst>
            <pc:docMk/>
            <pc:sldMk cId="1005675314" sldId="334"/>
            <ac:spMk id="3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7T01:26:47.710" v="1052" actId="47"/>
        <pc:sldMkLst>
          <pc:docMk/>
          <pc:sldMk cId="2766401887" sldId="335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766401887" sldId="335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766401887" sldId="335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766401887" sldId="335"/>
            <ac:spMk id="4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7T01:26:54.610" v="1053" actId="47"/>
        <pc:sldMkLst>
          <pc:docMk/>
          <pc:sldMk cId="517089795" sldId="336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517089795" sldId="336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903" v="137" actId="27636"/>
          <ac:spMkLst>
            <pc:docMk/>
            <pc:sldMk cId="517089795" sldId="336"/>
            <ac:spMk id="3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905" v="138" actId="27636"/>
          <ac:spMkLst>
            <pc:docMk/>
            <pc:sldMk cId="517089795" sldId="336"/>
            <ac:spMk id="4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7T01:34:53.431" v="1249" actId="47"/>
        <pc:sldMkLst>
          <pc:docMk/>
          <pc:sldMk cId="617971499" sldId="337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617971499" sldId="337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617971499" sldId="337"/>
            <ac:spMk id="3" creationId="{00000000-0000-0000-0000-000000000000}"/>
          </ac:spMkLst>
        </pc:spChg>
      </pc:sldChg>
      <pc:sldChg chg="modSp del">
        <pc:chgData name="Dmitriy Beznosko" userId="8bcdeb23-d2dd-465e-bda6-8e644f22b48c" providerId="ADAL" clId="{E39DF090-C718-43CA-AF97-6ACCF4D45E96}" dt="2023-04-17T15:56:03.956" v="1508" actId="47"/>
        <pc:sldMkLst>
          <pc:docMk/>
          <pc:sldMk cId="4161991669" sldId="338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161991669" sldId="338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4161991669" sldId="338"/>
            <ac:spMk id="3" creationId="{00000000-0000-0000-0000-000000000000}"/>
          </ac:spMkLst>
        </pc:spChg>
      </pc:sldChg>
      <pc:sldChg chg="modSp del mod">
        <pc:chgData name="Dmitriy Beznosko" userId="8bcdeb23-d2dd-465e-bda6-8e644f22b48c" providerId="ADAL" clId="{E39DF090-C718-43CA-AF97-6ACCF4D45E96}" dt="2023-04-19T15:02:38.543" v="1771" actId="47"/>
        <pc:sldMkLst>
          <pc:docMk/>
          <pc:sldMk cId="1720376243" sldId="339"/>
        </pc:sldMkLst>
        <pc:spChg chg="mod">
          <ac:chgData name="Dmitriy Beznosko" userId="8bcdeb23-d2dd-465e-bda6-8e644f22b48c" providerId="ADAL" clId="{E39DF090-C718-43CA-AF97-6ACCF4D45E96}" dt="2023-04-17T00:57:59.982" v="141" actId="27636"/>
          <ac:spMkLst>
            <pc:docMk/>
            <pc:sldMk cId="1720376243" sldId="339"/>
            <ac:spMk id="2" creationId="{00000000-0000-0000-0000-000000000000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720376243" sldId="339"/>
            <ac:spMk id="5" creationId="{00000000-0000-0000-0000-000000000000}"/>
          </ac:spMkLst>
        </pc:spChg>
      </pc:sldChg>
      <pc:sldChg chg="addSp delSp modSp mod setBg">
        <pc:chgData name="Dmitriy Beznosko" userId="8bcdeb23-d2dd-465e-bda6-8e644f22b48c" providerId="ADAL" clId="{E39DF090-C718-43CA-AF97-6ACCF4D45E96}" dt="2023-04-21T14:24:02.620" v="2351" actId="26606"/>
        <pc:sldMkLst>
          <pc:docMk/>
          <pc:sldMk cId="860714633" sldId="340"/>
        </pc:sldMkLst>
        <pc:spChg chg="mod">
          <ac:chgData name="Dmitriy Beznosko" userId="8bcdeb23-d2dd-465e-bda6-8e644f22b48c" providerId="ADAL" clId="{E39DF090-C718-43CA-AF97-6ACCF4D45E96}" dt="2023-04-21T14:24:02.620" v="2351" actId="26606"/>
          <ac:spMkLst>
            <pc:docMk/>
            <pc:sldMk cId="860714633" sldId="340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E39DF090-C718-43CA-AF97-6ACCF4D45E96}" dt="2023-04-21T14:23:52.536" v="2349" actId="26606"/>
          <ac:spMkLst>
            <pc:docMk/>
            <pc:sldMk cId="860714633" sldId="340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E39DF090-C718-43CA-AF97-6ACCF4D45E96}" dt="2023-04-21T14:24:02.620" v="2351" actId="26606"/>
          <ac:spMkLst>
            <pc:docMk/>
            <pc:sldMk cId="860714633" sldId="340"/>
            <ac:spMk id="10" creationId="{6897DEB4-4A88-4293-A935-9B25506C1530}"/>
          </ac:spMkLst>
        </pc:spChg>
        <pc:spChg chg="add del">
          <ac:chgData name="Dmitriy Beznosko" userId="8bcdeb23-d2dd-465e-bda6-8e644f22b48c" providerId="ADAL" clId="{E39DF090-C718-43CA-AF97-6ACCF4D45E96}" dt="2023-04-21T14:24:02.620" v="2351" actId="26606"/>
          <ac:spMkLst>
            <pc:docMk/>
            <pc:sldMk cId="860714633" sldId="340"/>
            <ac:spMk id="12" creationId="{FBE42BC3-6707-4CBF-9386-048B994A4F19}"/>
          </ac:spMkLst>
        </pc:spChg>
        <pc:spChg chg="add">
          <ac:chgData name="Dmitriy Beznosko" userId="8bcdeb23-d2dd-465e-bda6-8e644f22b48c" providerId="ADAL" clId="{E39DF090-C718-43CA-AF97-6ACCF4D45E96}" dt="2023-04-21T14:24:02.620" v="2351" actId="26606"/>
          <ac:spMkLst>
            <pc:docMk/>
            <pc:sldMk cId="860714633" sldId="340"/>
            <ac:spMk id="17" creationId="{6897DEB4-4A88-4293-A935-9B25506C1530}"/>
          </ac:spMkLst>
        </pc:spChg>
        <pc:spChg chg="add">
          <ac:chgData name="Dmitriy Beznosko" userId="8bcdeb23-d2dd-465e-bda6-8e644f22b48c" providerId="ADAL" clId="{E39DF090-C718-43CA-AF97-6ACCF4D45E96}" dt="2023-04-21T14:24:02.620" v="2351" actId="26606"/>
          <ac:spMkLst>
            <pc:docMk/>
            <pc:sldMk cId="860714633" sldId="340"/>
            <ac:spMk id="19" creationId="{FBE42BC3-6707-4CBF-9386-048B994A4F19}"/>
          </ac:spMkLst>
        </pc:spChg>
        <pc:picChg chg="mod">
          <ac:chgData name="Dmitriy Beznosko" userId="8bcdeb23-d2dd-465e-bda6-8e644f22b48c" providerId="ADAL" clId="{E39DF090-C718-43CA-AF97-6ACCF4D45E96}" dt="2023-04-21T14:23:52.536" v="2349" actId="26606"/>
          <ac:picMkLst>
            <pc:docMk/>
            <pc:sldMk cId="860714633" sldId="340"/>
            <ac:picMk id="5" creationId="{00000000-0000-0000-0000-000000000000}"/>
          </ac:picMkLst>
        </pc:picChg>
      </pc:sldChg>
      <pc:sldChg chg="modSp del mod">
        <pc:chgData name="Dmitriy Beznosko" userId="8bcdeb23-d2dd-465e-bda6-8e644f22b48c" providerId="ADAL" clId="{E39DF090-C718-43CA-AF97-6ACCF4D45E96}" dt="2023-04-17T00:56:45.374" v="121" actId="47"/>
        <pc:sldMkLst>
          <pc:docMk/>
          <pc:sldMk cId="7491145" sldId="341"/>
        </pc:sldMkLst>
        <pc:spChg chg="mod">
          <ac:chgData name="Dmitriy Beznosko" userId="8bcdeb23-d2dd-465e-bda6-8e644f22b48c" providerId="ADAL" clId="{E39DF090-C718-43CA-AF97-6ACCF4D45E96}" dt="2023-04-17T00:55:06.031" v="118"/>
          <ac:spMkLst>
            <pc:docMk/>
            <pc:sldMk cId="7491145" sldId="341"/>
            <ac:spMk id="2" creationId="{8D5D8878-BF13-4B2E-8E1C-46E08F9CB5C8}"/>
          </ac:spMkLst>
        </pc:spChg>
        <pc:spChg chg="mod">
          <ac:chgData name="Dmitriy Beznosko" userId="8bcdeb23-d2dd-465e-bda6-8e644f22b48c" providerId="ADAL" clId="{E39DF090-C718-43CA-AF97-6ACCF4D45E96}" dt="2023-04-17T00:55:06.031" v="118"/>
          <ac:spMkLst>
            <pc:docMk/>
            <pc:sldMk cId="7491145" sldId="341"/>
            <ac:spMk id="3" creationId="{727BD2C1-3DDC-4CBC-9EDF-111F7C86C656}"/>
          </ac:spMkLst>
        </pc:spChg>
      </pc:sldChg>
      <pc:sldChg chg="modSp del mod">
        <pc:chgData name="Dmitriy Beznosko" userId="8bcdeb23-d2dd-465e-bda6-8e644f22b48c" providerId="ADAL" clId="{E39DF090-C718-43CA-AF97-6ACCF4D45E96}" dt="2023-04-17T01:14:51.285" v="682" actId="47"/>
        <pc:sldMkLst>
          <pc:docMk/>
          <pc:sldMk cId="1939685539" sldId="342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939685539" sldId="342"/>
            <ac:spMk id="2" creationId="{E9F49FB4-5390-4CB6-9482-936978CF91E1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939685539" sldId="342"/>
            <ac:spMk id="3" creationId="{E96AB891-F2D9-4B55-922D-053096B86720}"/>
          </ac:spMkLst>
        </pc:spChg>
      </pc:sldChg>
      <pc:sldChg chg="modSp del mod">
        <pc:chgData name="Dmitriy Beznosko" userId="8bcdeb23-d2dd-465e-bda6-8e644f22b48c" providerId="ADAL" clId="{E39DF090-C718-43CA-AF97-6ACCF4D45E96}" dt="2023-04-17T01:34:50.196" v="1248" actId="47"/>
        <pc:sldMkLst>
          <pc:docMk/>
          <pc:sldMk cId="2115619037" sldId="343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115619037" sldId="343"/>
            <ac:spMk id="2" creationId="{DC25B12C-8FE1-49C4-8B98-859EE7140B41}"/>
          </ac:spMkLst>
        </pc:spChg>
        <pc:spChg chg="mod">
          <ac:chgData name="Dmitriy Beznosko" userId="8bcdeb23-d2dd-465e-bda6-8e644f22b48c" providerId="ADAL" clId="{E39DF090-C718-43CA-AF97-6ACCF4D45E96}" dt="2023-04-17T00:57:59.927" v="139" actId="27636"/>
          <ac:spMkLst>
            <pc:docMk/>
            <pc:sldMk cId="2115619037" sldId="343"/>
            <ac:spMk id="3" creationId="{2138E1FF-07C8-45DE-9BC4-7BAF1BA9C8B9}"/>
          </ac:spMkLst>
        </pc:spChg>
      </pc:sldChg>
      <pc:sldChg chg="modSp del mod">
        <pc:chgData name="Dmitriy Beznosko" userId="8bcdeb23-d2dd-465e-bda6-8e644f22b48c" providerId="ADAL" clId="{E39DF090-C718-43CA-AF97-6ACCF4D45E96}" dt="2023-04-17T01:35:05.757" v="1251" actId="47"/>
        <pc:sldMkLst>
          <pc:docMk/>
          <pc:sldMk cId="2199591461" sldId="344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199591461" sldId="344"/>
            <ac:spMk id="2" creationId="{9BEC0A76-D312-47B0-9D50-10470C807C26}"/>
          </ac:spMkLst>
        </pc:spChg>
        <pc:spChg chg="mod">
          <ac:chgData name="Dmitriy Beznosko" userId="8bcdeb23-d2dd-465e-bda6-8e644f22b48c" providerId="ADAL" clId="{E39DF090-C718-43CA-AF97-6ACCF4D45E96}" dt="2023-04-17T00:57:59.950" v="140" actId="27636"/>
          <ac:spMkLst>
            <pc:docMk/>
            <pc:sldMk cId="2199591461" sldId="344"/>
            <ac:spMk id="3" creationId="{ED4DC6DC-3D3A-43E6-96BE-F35B0FC6DE88}"/>
          </ac:spMkLst>
        </pc:spChg>
      </pc:sldChg>
      <pc:sldChg chg="modSp del mod">
        <pc:chgData name="Dmitriy Beznosko" userId="8bcdeb23-d2dd-465e-bda6-8e644f22b48c" providerId="ADAL" clId="{E39DF090-C718-43CA-AF97-6ACCF4D45E96}" dt="2023-04-17T01:35:15.808" v="1253" actId="47"/>
        <pc:sldMkLst>
          <pc:docMk/>
          <pc:sldMk cId="2914370796" sldId="345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914370796" sldId="345"/>
            <ac:spMk id="2" creationId="{25E743D4-4091-4F6E-8717-15D5A27E712C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2914370796" sldId="345"/>
            <ac:spMk id="3" creationId="{7F8F7E7D-4B33-452C-A723-7EA10919E52E}"/>
          </ac:spMkLst>
        </pc:spChg>
      </pc:sldChg>
      <pc:sldChg chg="modSp del mod">
        <pc:chgData name="Dmitriy Beznosko" userId="8bcdeb23-d2dd-465e-bda6-8e644f22b48c" providerId="ADAL" clId="{E39DF090-C718-43CA-AF97-6ACCF4D45E96}" dt="2023-04-21T14:19:46.075" v="2304" actId="47"/>
        <pc:sldMkLst>
          <pc:docMk/>
          <pc:sldMk cId="2436424940" sldId="346"/>
        </pc:sldMkLst>
        <pc:spChg chg="mod">
          <ac:chgData name="Dmitriy Beznosko" userId="8bcdeb23-d2dd-465e-bda6-8e644f22b48c" providerId="ADAL" clId="{E39DF090-C718-43CA-AF97-6ACCF4D45E96}" dt="2023-04-17T00:58:00.053" v="153" actId="27636"/>
          <ac:spMkLst>
            <pc:docMk/>
            <pc:sldMk cId="2436424940" sldId="346"/>
            <ac:spMk id="2" creationId="{EC882A2E-47E0-4DC1-9947-5CD3324BF286}"/>
          </ac:spMkLst>
        </pc:spChg>
        <pc:spChg chg="mod">
          <ac:chgData name="Dmitriy Beznosko" userId="8bcdeb23-d2dd-465e-bda6-8e644f22b48c" providerId="ADAL" clId="{E39DF090-C718-43CA-AF97-6ACCF4D45E96}" dt="2023-04-17T00:58:00.052" v="152" actId="27636"/>
          <ac:spMkLst>
            <pc:docMk/>
            <pc:sldMk cId="2436424940" sldId="346"/>
            <ac:spMk id="3" creationId="{7ED7D191-D17C-432C-B190-F6A6F8A83401}"/>
          </ac:spMkLst>
        </pc:spChg>
      </pc:sldChg>
      <pc:sldChg chg="modSp del mod">
        <pc:chgData name="Dmitriy Beznosko" userId="8bcdeb23-d2dd-465e-bda6-8e644f22b48c" providerId="ADAL" clId="{E39DF090-C718-43CA-AF97-6ACCF4D45E96}" dt="2023-04-21T14:27:27.724" v="2406" actId="47"/>
        <pc:sldMkLst>
          <pc:docMk/>
          <pc:sldMk cId="1521638628" sldId="347"/>
        </pc:sldMkLst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521638628" sldId="347"/>
            <ac:spMk id="2" creationId="{8C046D37-F8B3-4E06-88ED-6BCFDDEAD71B}"/>
          </ac:spMkLst>
        </pc:spChg>
        <pc:spChg chg="mod">
          <ac:chgData name="Dmitriy Beznosko" userId="8bcdeb23-d2dd-465e-bda6-8e644f22b48c" providerId="ADAL" clId="{E39DF090-C718-43CA-AF97-6ACCF4D45E96}" dt="2023-04-17T00:57:59.776" v="134"/>
          <ac:spMkLst>
            <pc:docMk/>
            <pc:sldMk cId="1521638628" sldId="347"/>
            <ac:spMk id="3" creationId="{35DC5AB3-9A6A-408C-9A51-252C5E1EE42D}"/>
          </ac:spMkLst>
        </pc:spChg>
      </pc:sldChg>
      <pc:sldChg chg="addSp delSp modSp add del mod setBg delDesignElem">
        <pc:chgData name="Dmitriy Beznosko" userId="8bcdeb23-d2dd-465e-bda6-8e644f22b48c" providerId="ADAL" clId="{E39DF090-C718-43CA-AF97-6ACCF4D45E96}" dt="2023-04-17T00:56:20.468" v="119" actId="47"/>
        <pc:sldMkLst>
          <pc:docMk/>
          <pc:sldMk cId="3524771207" sldId="348"/>
        </pc:sldMkLst>
        <pc:spChg chg="mod">
          <ac:chgData name="Dmitriy Beznosko" userId="8bcdeb23-d2dd-465e-bda6-8e644f22b48c" providerId="ADAL" clId="{E39DF090-C718-43CA-AF97-6ACCF4D45E96}" dt="2023-04-17T00:54:28.934" v="93" actId="13822"/>
          <ac:spMkLst>
            <pc:docMk/>
            <pc:sldMk cId="3524771207" sldId="348"/>
            <ac:spMk id="2" creationId="{00000000-0000-0000-0000-000000000000}"/>
          </ac:spMkLst>
        </pc:spChg>
        <pc:spChg chg="del">
          <ac:chgData name="Dmitriy Beznosko" userId="8bcdeb23-d2dd-465e-bda6-8e644f22b48c" providerId="ADAL" clId="{E39DF090-C718-43CA-AF97-6ACCF4D45E96}" dt="2023-04-17T00:51:57.758" v="1"/>
          <ac:spMkLst>
            <pc:docMk/>
            <pc:sldMk cId="3524771207" sldId="348"/>
            <ac:spMk id="9" creationId="{0D3E573C-3958-42CC-A225-6B8B07B0F6C9}"/>
          </ac:spMkLst>
        </pc:spChg>
        <pc:spChg chg="del">
          <ac:chgData name="Dmitriy Beznosko" userId="8bcdeb23-d2dd-465e-bda6-8e644f22b48c" providerId="ADAL" clId="{E39DF090-C718-43CA-AF97-6ACCF4D45E96}" dt="2023-04-17T00:51:57.758" v="1"/>
          <ac:spMkLst>
            <pc:docMk/>
            <pc:sldMk cId="3524771207" sldId="348"/>
            <ac:spMk id="10" creationId="{337AE4E8-E01E-4FD9-89B2-91EF5C7DD54E}"/>
          </ac:spMkLst>
        </pc:spChg>
        <pc:spChg chg="add del">
          <ac:chgData name="Dmitriy Beznosko" userId="8bcdeb23-d2dd-465e-bda6-8e644f22b48c" providerId="ADAL" clId="{E39DF090-C718-43CA-AF97-6ACCF4D45E96}" dt="2023-04-17T00:54:09.028" v="91" actId="26606"/>
          <ac:spMkLst>
            <pc:docMk/>
            <pc:sldMk cId="3524771207" sldId="348"/>
            <ac:spMk id="12" creationId="{6D86B16C-42AF-4CBE-96FA-1D38DEDDFE99}"/>
          </ac:spMkLst>
        </pc:spChg>
        <pc:picChg chg="mod ord">
          <ac:chgData name="Dmitriy Beznosko" userId="8bcdeb23-d2dd-465e-bda6-8e644f22b48c" providerId="ADAL" clId="{E39DF090-C718-43CA-AF97-6ACCF4D45E96}" dt="2023-04-17T00:54:09.028" v="91" actId="26606"/>
          <ac:picMkLst>
            <pc:docMk/>
            <pc:sldMk cId="3524771207" sldId="348"/>
            <ac:picMk id="5" creationId="{00000000-0000-0000-0000-000000000000}"/>
          </ac:picMkLst>
        </pc:picChg>
        <pc:picChg chg="mod">
          <ac:chgData name="Dmitriy Beznosko" userId="8bcdeb23-d2dd-465e-bda6-8e644f22b48c" providerId="ADAL" clId="{E39DF090-C718-43CA-AF97-6ACCF4D45E96}" dt="2023-04-17T00:54:09.028" v="91" actId="26606"/>
          <ac:picMkLst>
            <pc:docMk/>
            <pc:sldMk cId="3524771207" sldId="348"/>
            <ac:picMk id="6" creationId="{57138883-9A7E-506D-9CE5-F80332AEAA95}"/>
          </ac:picMkLst>
        </pc:picChg>
        <pc:picChg chg="mod">
          <ac:chgData name="Dmitriy Beznosko" userId="8bcdeb23-d2dd-465e-bda6-8e644f22b48c" providerId="ADAL" clId="{E39DF090-C718-43CA-AF97-6ACCF4D45E96}" dt="2023-04-17T00:54:09.028" v="91" actId="26606"/>
          <ac:picMkLst>
            <pc:docMk/>
            <pc:sldMk cId="3524771207" sldId="348"/>
            <ac:picMk id="7" creationId="{23C31AA8-D183-A315-C5DA-54D62B4A873C}"/>
          </ac:picMkLst>
        </pc:picChg>
      </pc:sldChg>
      <pc:sldChg chg="setBg">
        <pc:chgData name="Dmitriy Beznosko" userId="8bcdeb23-d2dd-465e-bda6-8e644f22b48c" providerId="ADAL" clId="{E39DF090-C718-43CA-AF97-6ACCF4D45E96}" dt="2023-04-17T00:57:34.027" v="133"/>
        <pc:sldMkLst>
          <pc:docMk/>
          <pc:sldMk cId="1405244133" sldId="349"/>
        </pc:sldMkLst>
      </pc:sldChg>
      <pc:sldMasterChg chg="setBg modSldLayout">
        <pc:chgData name="Dmitriy Beznosko" userId="8bcdeb23-d2dd-465e-bda6-8e644f22b48c" providerId="ADAL" clId="{E39DF090-C718-43CA-AF97-6ACCF4D45E96}" dt="2023-04-17T00:52:41.151" v="35"/>
        <pc:sldMasterMkLst>
          <pc:docMk/>
          <pc:sldMasterMk cId="3668882578" sldId="2147483680"/>
        </pc:sldMasterMkLst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1390585290" sldId="2147483681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3772715533" sldId="2147483682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2989982600" sldId="2147483683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664608967" sldId="2147483684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2999488503" sldId="2147483685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1318158631" sldId="2147483686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1480578711" sldId="2147483687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3950234717" sldId="2147483688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4214550603" sldId="2147483689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3534019246" sldId="2147483690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3208859201" sldId="2147483691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1142535255" sldId="2147483692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2468442833" sldId="2147483693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3260336331" sldId="2147483694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2100528586" sldId="2147483695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1774664133" sldId="2147483696"/>
          </pc:sldLayoutMkLst>
        </pc:sldLayoutChg>
        <pc:sldLayoutChg chg="setBg">
          <pc:chgData name="Dmitriy Beznosko" userId="8bcdeb23-d2dd-465e-bda6-8e644f22b48c" providerId="ADAL" clId="{E39DF090-C718-43CA-AF97-6ACCF4D45E96}" dt="2023-04-17T00:52:41.151" v="35"/>
          <pc:sldLayoutMkLst>
            <pc:docMk/>
            <pc:sldMasterMk cId="3668882578" sldId="2147483680"/>
            <pc:sldLayoutMk cId="3766013956" sldId="2147483697"/>
          </pc:sldLayoutMkLst>
        </pc:sldLayoutChg>
      </pc:sldMasterChg>
      <pc:sldMasterChg chg="modSldLayout">
        <pc:chgData name="Dmitriy Beznosko" userId="8bcdeb23-d2dd-465e-bda6-8e644f22b48c" providerId="ADAL" clId="{E39DF090-C718-43CA-AF97-6ACCF4D45E96}" dt="2023-04-17T00:52:55.759" v="36"/>
        <pc:sldMasterMkLst>
          <pc:docMk/>
          <pc:sldMasterMk cId="1666724137" sldId="2147483698"/>
        </pc:sldMasterMkLst>
        <pc:sldLayoutChg chg="delSp">
          <pc:chgData name="Dmitriy Beznosko" userId="8bcdeb23-d2dd-465e-bda6-8e644f22b48c" providerId="ADAL" clId="{E39DF090-C718-43CA-AF97-6ACCF4D45E96}" dt="2023-04-17T00:52:55.759" v="36"/>
          <pc:sldLayoutMkLst>
            <pc:docMk/>
            <pc:sldMasterMk cId="1666724137" sldId="2147483698"/>
            <pc:sldLayoutMk cId="660450897" sldId="2147483710"/>
          </pc:sldLayoutMkLst>
          <pc:picChg chg="del">
            <ac:chgData name="Dmitriy Beznosko" userId="8bcdeb23-d2dd-465e-bda6-8e644f22b48c" providerId="ADAL" clId="{E39DF090-C718-43CA-AF97-6ACCF4D45E96}" dt="2023-04-17T00:52:55.759" v="36"/>
            <ac:picMkLst>
              <pc:docMk/>
              <pc:sldMasterMk cId="1666724137" sldId="2147483698"/>
              <pc:sldLayoutMk cId="660450897" sldId="2147483710"/>
              <ac:picMk id="3" creationId="{00000000-0000-0000-0000-000000000000}"/>
            </ac:picMkLst>
          </pc:picChg>
        </pc:sldLayoutChg>
        <pc:sldLayoutChg chg="delSp">
          <pc:chgData name="Dmitriy Beznosko" userId="8bcdeb23-d2dd-465e-bda6-8e644f22b48c" providerId="ADAL" clId="{E39DF090-C718-43CA-AF97-6ACCF4D45E96}" dt="2023-04-17T00:52:55.759" v="36"/>
          <pc:sldLayoutMkLst>
            <pc:docMk/>
            <pc:sldMasterMk cId="1666724137" sldId="2147483698"/>
            <pc:sldLayoutMk cId="554088324" sldId="2147483711"/>
          </pc:sldLayoutMkLst>
          <pc:picChg chg="del">
            <ac:chgData name="Dmitriy Beznosko" userId="8bcdeb23-d2dd-465e-bda6-8e644f22b48c" providerId="ADAL" clId="{E39DF090-C718-43CA-AF97-6ACCF4D45E96}" dt="2023-04-17T00:52:55.759" v="36"/>
            <ac:picMkLst>
              <pc:docMk/>
              <pc:sldMasterMk cId="1666724137" sldId="2147483698"/>
              <pc:sldLayoutMk cId="554088324" sldId="2147483711"/>
              <ac:picMk id="10" creationId="{00000000-0000-0000-0000-000000000000}"/>
            </ac:picMkLst>
          </pc:picChg>
        </pc:sldLayoutChg>
      </pc:sldMasterChg>
      <pc:sldMasterChg chg="setBg modSldLayout">
        <pc:chgData name="Dmitriy Beznosko" userId="8bcdeb23-d2dd-465e-bda6-8e644f22b48c" providerId="ADAL" clId="{E39DF090-C718-43CA-AF97-6ACCF4D45E96}" dt="2023-04-17T00:57:34.027" v="133"/>
        <pc:sldMasterMkLst>
          <pc:docMk/>
          <pc:sldMasterMk cId="1105619405" sldId="2147483712"/>
        </pc:sldMasterMkLst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3843820452" sldId="2147483713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2393818199" sldId="2147483714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2670453334" sldId="2147483715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3335181261" sldId="2147483716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3783068831" sldId="2147483717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3555494833" sldId="2147483718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750967695" sldId="2147483719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3296477018" sldId="2147483720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3822705028" sldId="2147483721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2345340769" sldId="2147483722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385505005" sldId="2147483723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1175982479" sldId="2147483724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1105619405" sldId="2147483712"/>
            <pc:sldLayoutMk cId="3977949854" sldId="2147483725"/>
          </pc:sldLayoutMkLst>
        </pc:sldLayoutChg>
      </pc:sldMasterChg>
      <pc:sldMasterChg chg="setBg modSldLayout">
        <pc:chgData name="Dmitriy Beznosko" userId="8bcdeb23-d2dd-465e-bda6-8e644f22b48c" providerId="ADAL" clId="{E39DF090-C718-43CA-AF97-6ACCF4D45E96}" dt="2023-04-17T00:57:34.027" v="133"/>
        <pc:sldMasterMkLst>
          <pc:docMk/>
          <pc:sldMasterMk cId="3465020413" sldId="2147483726"/>
        </pc:sldMasterMkLst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3896468900" sldId="2147483727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4145249182" sldId="2147483728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1769511065" sldId="2147483729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3901165074" sldId="2147483730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379948818" sldId="2147483731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3581301162" sldId="2147483732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1686563541" sldId="2147483733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843093242" sldId="2147483734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225257860" sldId="2147483735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599433343" sldId="2147483736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2620896948" sldId="2147483737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3535651200" sldId="2147483738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929724233" sldId="2147483739"/>
          </pc:sldLayoutMkLst>
        </pc:sldLayoutChg>
        <pc:sldLayoutChg chg="setBg">
          <pc:chgData name="Dmitriy Beznosko" userId="8bcdeb23-d2dd-465e-bda6-8e644f22b48c" providerId="ADAL" clId="{E39DF090-C718-43CA-AF97-6ACCF4D45E96}" dt="2023-04-17T00:57:34.027" v="133"/>
          <pc:sldLayoutMkLst>
            <pc:docMk/>
            <pc:sldMasterMk cId="3465020413" sldId="2147483726"/>
            <pc:sldLayoutMk cId="2866498700" sldId="2147483740"/>
          </pc:sldLayoutMkLst>
        </pc:sldLayoutChg>
      </pc:sldMasterChg>
    </pc:docChg>
  </pc:docChgLst>
</pc:chgInfo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20.png"/><Relationship Id="rId1" Type="http://schemas.openxmlformats.org/officeDocument/2006/relationships/image" Target="../media/image21.png"/></Relationships>
</file>

<file path=ppt/diagrams/_rels/data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_rels/data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iagrams/_rels/data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ata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ata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iagrams/_rels/data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diagrams/_rels/data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image" Target="../media/image49.png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iagrams/_rels/data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diagrams/_rels/data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diagrams/_rels/data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0.png"/><Relationship Id="rId1" Type="http://schemas.openxmlformats.org/officeDocument/2006/relationships/image" Target="../media/image110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0.png"/><Relationship Id="rId1" Type="http://schemas.openxmlformats.org/officeDocument/2006/relationships/image" Target="../media/image150.png"/><Relationship Id="rId5" Type="http://schemas.openxmlformats.org/officeDocument/2006/relationships/image" Target="../media/image190.png"/><Relationship Id="rId4" Type="http://schemas.openxmlformats.org/officeDocument/2006/relationships/image" Target="../media/image18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8200EC-B515-488B-AF96-A60477AACE3F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F68129C3-802E-4715-AD3F-539A71F5D93D}">
      <dgm:prSet/>
      <dgm:spPr/>
      <dgm:t>
        <a:bodyPr/>
        <a:lstStyle/>
        <a:p>
          <a:r>
            <a:rPr lang="en-US" dirty="0"/>
            <a:t>Solids:</a:t>
          </a:r>
        </a:p>
      </dgm:t>
    </dgm:pt>
    <dgm:pt modelId="{B56B1E77-A093-4F48-9709-5D91034BBE48}" type="parTrans" cxnId="{0035AF96-A92E-4733-B8F3-02BA3358E279}">
      <dgm:prSet/>
      <dgm:spPr/>
      <dgm:t>
        <a:bodyPr/>
        <a:lstStyle/>
        <a:p>
          <a:endParaRPr lang="en-US"/>
        </a:p>
      </dgm:t>
    </dgm:pt>
    <dgm:pt modelId="{923E6330-338F-424A-8206-5C9B7D274B4F}" type="sibTrans" cxnId="{0035AF96-A92E-4733-B8F3-02BA3358E279}">
      <dgm:prSet/>
      <dgm:spPr/>
      <dgm:t>
        <a:bodyPr/>
        <a:lstStyle/>
        <a:p>
          <a:endParaRPr lang="en-US"/>
        </a:p>
      </dgm:t>
    </dgm:pt>
    <dgm:pt modelId="{F79974EC-742E-4EC7-8C6C-EEF22EFDA97E}">
      <dgm:prSet/>
      <dgm:spPr/>
      <dgm:t>
        <a:bodyPr/>
        <a:lstStyle/>
        <a:p>
          <a:r>
            <a:rPr lang="en-US" dirty="0"/>
            <a:t>Atoms in close contact in a lattice</a:t>
          </a:r>
        </a:p>
      </dgm:t>
    </dgm:pt>
    <dgm:pt modelId="{70ADBBBF-C79C-49A3-BD0F-528BBFA776BC}" type="parTrans" cxnId="{56FD1A6C-A0C7-48B7-B9A6-5BC874F188CC}">
      <dgm:prSet/>
      <dgm:spPr/>
      <dgm:t>
        <a:bodyPr/>
        <a:lstStyle/>
        <a:p>
          <a:endParaRPr lang="en-US"/>
        </a:p>
      </dgm:t>
    </dgm:pt>
    <dgm:pt modelId="{9CE3C679-4DFC-4839-8E84-9FBC53E0390C}" type="sibTrans" cxnId="{56FD1A6C-A0C7-48B7-B9A6-5BC874F188CC}">
      <dgm:prSet/>
      <dgm:spPr/>
      <dgm:t>
        <a:bodyPr/>
        <a:lstStyle/>
        <a:p>
          <a:endParaRPr lang="en-US"/>
        </a:p>
      </dgm:t>
    </dgm:pt>
    <dgm:pt modelId="{F4089DC2-6F72-4C6D-B567-F2C5909E6586}">
      <dgm:prSet/>
      <dgm:spPr/>
      <dgm:t>
        <a:bodyPr/>
        <a:lstStyle/>
        <a:p>
          <a:r>
            <a:rPr lang="en-US" dirty="0"/>
            <a:t>Fixed volume and shape</a:t>
          </a:r>
        </a:p>
      </dgm:t>
    </dgm:pt>
    <dgm:pt modelId="{82D6D9B0-73AD-42AE-9F52-BF0EFCDA08A6}" type="parTrans" cxnId="{E8DF0B84-A3D1-48CB-A151-4C768A8EF92B}">
      <dgm:prSet/>
      <dgm:spPr/>
      <dgm:t>
        <a:bodyPr/>
        <a:lstStyle/>
        <a:p>
          <a:endParaRPr lang="en-US"/>
        </a:p>
      </dgm:t>
    </dgm:pt>
    <dgm:pt modelId="{ED89E3FE-D327-4384-AFF0-11BE3377D349}" type="sibTrans" cxnId="{E8DF0B84-A3D1-48CB-A151-4C768A8EF92B}">
      <dgm:prSet/>
      <dgm:spPr/>
      <dgm:t>
        <a:bodyPr/>
        <a:lstStyle/>
        <a:p>
          <a:endParaRPr lang="en-US"/>
        </a:p>
      </dgm:t>
    </dgm:pt>
    <dgm:pt modelId="{61FF980A-9781-4CCF-AC83-C3D913518B38}">
      <dgm:prSet/>
      <dgm:spPr/>
      <dgm:t>
        <a:bodyPr/>
        <a:lstStyle/>
        <a:p>
          <a:r>
            <a:rPr lang="en-US" dirty="0"/>
            <a:t>Fixed density</a:t>
          </a:r>
        </a:p>
      </dgm:t>
    </dgm:pt>
    <dgm:pt modelId="{B9F4782B-2E36-4573-82F5-B5E0DE1EE2B3}" type="parTrans" cxnId="{5B6C67F0-7722-41BF-A372-66E099EAB994}">
      <dgm:prSet/>
      <dgm:spPr/>
      <dgm:t>
        <a:bodyPr/>
        <a:lstStyle/>
        <a:p>
          <a:endParaRPr lang="en-US"/>
        </a:p>
      </dgm:t>
    </dgm:pt>
    <dgm:pt modelId="{AF6082B2-6C1A-48BA-A48F-8FC6D2C81F8E}" type="sibTrans" cxnId="{5B6C67F0-7722-41BF-A372-66E099EAB994}">
      <dgm:prSet/>
      <dgm:spPr/>
      <dgm:t>
        <a:bodyPr/>
        <a:lstStyle/>
        <a:p>
          <a:endParaRPr lang="en-US"/>
        </a:p>
      </dgm:t>
    </dgm:pt>
    <dgm:pt modelId="{6A76A75C-A4E4-4A5A-A8A1-FA0C6424619A}">
      <dgm:prSet/>
      <dgm:spPr/>
      <dgm:t>
        <a:bodyPr/>
        <a:lstStyle/>
        <a:p>
          <a:r>
            <a:rPr lang="en-US" dirty="0"/>
            <a:t>Liquids:</a:t>
          </a:r>
        </a:p>
      </dgm:t>
    </dgm:pt>
    <dgm:pt modelId="{E4E67D14-008F-4614-9F71-1C3F1F1B7FCB}" type="parTrans" cxnId="{C1EC3C0C-A0B6-49EA-BAFF-A872B865BAE0}">
      <dgm:prSet/>
      <dgm:spPr/>
      <dgm:t>
        <a:bodyPr/>
        <a:lstStyle/>
        <a:p>
          <a:endParaRPr lang="en-US"/>
        </a:p>
      </dgm:t>
    </dgm:pt>
    <dgm:pt modelId="{07C5DE1B-87E6-47B0-B4C7-F173D07496B6}" type="sibTrans" cxnId="{C1EC3C0C-A0B6-49EA-BAFF-A872B865BAE0}">
      <dgm:prSet/>
      <dgm:spPr/>
      <dgm:t>
        <a:bodyPr/>
        <a:lstStyle/>
        <a:p>
          <a:endParaRPr lang="en-US"/>
        </a:p>
      </dgm:t>
    </dgm:pt>
    <dgm:pt modelId="{557C3895-825A-4958-9CAA-BD44CC5F2E81}">
      <dgm:prSet/>
      <dgm:spPr/>
      <dgm:t>
        <a:bodyPr/>
        <a:lstStyle/>
        <a:p>
          <a:r>
            <a:rPr lang="en-US" dirty="0"/>
            <a:t>Atoms move freely but stay together</a:t>
          </a:r>
        </a:p>
      </dgm:t>
    </dgm:pt>
    <dgm:pt modelId="{90059991-01D7-46D9-9EA5-85E348883235}" type="parTrans" cxnId="{CE9A856B-BEB6-44E2-9D58-E373C5004709}">
      <dgm:prSet/>
      <dgm:spPr/>
      <dgm:t>
        <a:bodyPr/>
        <a:lstStyle/>
        <a:p>
          <a:endParaRPr lang="en-US"/>
        </a:p>
      </dgm:t>
    </dgm:pt>
    <dgm:pt modelId="{9AD7AA80-92AF-4363-95C2-0B437D4E664B}" type="sibTrans" cxnId="{CE9A856B-BEB6-44E2-9D58-E373C5004709}">
      <dgm:prSet/>
      <dgm:spPr/>
      <dgm:t>
        <a:bodyPr/>
        <a:lstStyle/>
        <a:p>
          <a:endParaRPr lang="en-US"/>
        </a:p>
      </dgm:t>
    </dgm:pt>
    <dgm:pt modelId="{A4237D57-04B7-4F08-B4F0-052C1734B0CF}">
      <dgm:prSet/>
      <dgm:spPr/>
      <dgm:t>
        <a:bodyPr/>
        <a:lstStyle/>
        <a:p>
          <a:r>
            <a:rPr lang="en-US" dirty="0"/>
            <a:t>Fixed volume</a:t>
          </a:r>
        </a:p>
      </dgm:t>
    </dgm:pt>
    <dgm:pt modelId="{64E80F86-9754-4A65-A3DD-74A2E8CCB9B5}" type="parTrans" cxnId="{B205FE39-1D66-48B0-B83C-704651AABEE6}">
      <dgm:prSet/>
      <dgm:spPr/>
      <dgm:t>
        <a:bodyPr/>
        <a:lstStyle/>
        <a:p>
          <a:endParaRPr lang="en-US"/>
        </a:p>
      </dgm:t>
    </dgm:pt>
    <dgm:pt modelId="{D8B9DE03-F231-4FC5-BB4C-257C9817F52B}" type="sibTrans" cxnId="{B205FE39-1D66-48B0-B83C-704651AABEE6}">
      <dgm:prSet/>
      <dgm:spPr/>
      <dgm:t>
        <a:bodyPr/>
        <a:lstStyle/>
        <a:p>
          <a:endParaRPr lang="en-US"/>
        </a:p>
      </dgm:t>
    </dgm:pt>
    <dgm:pt modelId="{25EE8A4F-2AEA-424B-B5EE-CFC1394EFF60}">
      <dgm:prSet/>
      <dgm:spPr/>
      <dgm:t>
        <a:bodyPr/>
        <a:lstStyle/>
        <a:p>
          <a:r>
            <a:rPr lang="en-US" dirty="0"/>
            <a:t>Takes shape of the container</a:t>
          </a:r>
        </a:p>
      </dgm:t>
    </dgm:pt>
    <dgm:pt modelId="{E2DB8092-CE36-4120-9AD3-1F92B9078220}" type="parTrans" cxnId="{6FFE521D-F73A-4EA9-BB11-5104128E77DE}">
      <dgm:prSet/>
      <dgm:spPr/>
      <dgm:t>
        <a:bodyPr/>
        <a:lstStyle/>
        <a:p>
          <a:endParaRPr lang="en-US"/>
        </a:p>
      </dgm:t>
    </dgm:pt>
    <dgm:pt modelId="{34FBBC8B-C43B-4382-96C1-65DFCD74961B}" type="sibTrans" cxnId="{6FFE521D-F73A-4EA9-BB11-5104128E77DE}">
      <dgm:prSet/>
      <dgm:spPr/>
      <dgm:t>
        <a:bodyPr/>
        <a:lstStyle/>
        <a:p>
          <a:endParaRPr lang="en-US"/>
        </a:p>
      </dgm:t>
    </dgm:pt>
    <dgm:pt modelId="{EDF56B3F-D29D-4618-A0C6-B5B1F231B961}">
      <dgm:prSet/>
      <dgm:spPr/>
      <dgm:t>
        <a:bodyPr/>
        <a:lstStyle/>
        <a:p>
          <a:r>
            <a:rPr lang="en-US" dirty="0"/>
            <a:t>Density changes under extreme conditions</a:t>
          </a:r>
        </a:p>
      </dgm:t>
    </dgm:pt>
    <dgm:pt modelId="{C216A416-D40B-468D-821C-5DDABDB5DDFF}" type="parTrans" cxnId="{4AA1FBDE-34BF-4B54-9001-80FEAAFBD704}">
      <dgm:prSet/>
      <dgm:spPr/>
      <dgm:t>
        <a:bodyPr/>
        <a:lstStyle/>
        <a:p>
          <a:endParaRPr lang="en-US"/>
        </a:p>
      </dgm:t>
    </dgm:pt>
    <dgm:pt modelId="{972E2471-8089-4B8E-9F62-D89B2E55C3BE}" type="sibTrans" cxnId="{4AA1FBDE-34BF-4B54-9001-80FEAAFBD704}">
      <dgm:prSet/>
      <dgm:spPr/>
      <dgm:t>
        <a:bodyPr/>
        <a:lstStyle/>
        <a:p>
          <a:endParaRPr lang="en-US"/>
        </a:p>
      </dgm:t>
    </dgm:pt>
    <dgm:pt modelId="{8C805A26-C0D4-41A5-961A-E1043836F4A5}">
      <dgm:prSet/>
      <dgm:spPr/>
      <dgm:t>
        <a:bodyPr/>
        <a:lstStyle/>
        <a:p>
          <a:r>
            <a:rPr lang="en-US" dirty="0"/>
            <a:t>they can’t move, only vibrate</a:t>
          </a:r>
        </a:p>
      </dgm:t>
    </dgm:pt>
    <dgm:pt modelId="{CDF05831-743C-4383-89C3-8BF7926DA62D}" type="parTrans" cxnId="{B20A16AE-B246-4207-8C42-3F21D9EBFEA3}">
      <dgm:prSet/>
      <dgm:spPr/>
      <dgm:t>
        <a:bodyPr/>
        <a:lstStyle/>
        <a:p>
          <a:endParaRPr lang="en-US"/>
        </a:p>
      </dgm:t>
    </dgm:pt>
    <dgm:pt modelId="{876A4821-446E-4FA3-8D28-E77697CBEA61}" type="sibTrans" cxnId="{B20A16AE-B246-4207-8C42-3F21D9EBFEA3}">
      <dgm:prSet/>
      <dgm:spPr/>
      <dgm:t>
        <a:bodyPr/>
        <a:lstStyle/>
        <a:p>
          <a:endParaRPr lang="en-US"/>
        </a:p>
      </dgm:t>
    </dgm:pt>
    <dgm:pt modelId="{62B910F4-6FB9-406A-82C7-D67B53F617D8}">
      <dgm:prSet/>
      <dgm:spPr/>
      <dgm:t>
        <a:bodyPr/>
        <a:lstStyle/>
        <a:p>
          <a:r>
            <a:rPr lang="en-US" dirty="0"/>
            <a:t>Gases:</a:t>
          </a:r>
        </a:p>
      </dgm:t>
    </dgm:pt>
    <dgm:pt modelId="{832DA2DB-957F-44F0-B23F-6F2606726116}" type="parTrans" cxnId="{92763ADE-5D35-4559-9486-88258E7B4002}">
      <dgm:prSet/>
      <dgm:spPr/>
      <dgm:t>
        <a:bodyPr/>
        <a:lstStyle/>
        <a:p>
          <a:endParaRPr lang="en-US"/>
        </a:p>
      </dgm:t>
    </dgm:pt>
    <dgm:pt modelId="{BF08496C-6FEA-46D6-8FF6-F06752E1F166}" type="sibTrans" cxnId="{92763ADE-5D35-4559-9486-88258E7B4002}">
      <dgm:prSet/>
      <dgm:spPr/>
      <dgm:t>
        <a:bodyPr/>
        <a:lstStyle/>
        <a:p>
          <a:endParaRPr lang="en-US"/>
        </a:p>
      </dgm:t>
    </dgm:pt>
    <dgm:pt modelId="{4D25B228-A011-4470-A1DE-5D5B435B93C2}">
      <dgm:prSet/>
      <dgm:spPr/>
      <dgm:t>
        <a:bodyPr/>
        <a:lstStyle/>
        <a:p>
          <a:r>
            <a:rPr lang="en-US" dirty="0"/>
            <a:t>Atoms move freely</a:t>
          </a:r>
        </a:p>
      </dgm:t>
    </dgm:pt>
    <dgm:pt modelId="{2C9FA83C-78A4-4AB3-88B1-E47C8E3B5BE8}" type="parTrans" cxnId="{48D1B226-0A0C-46BE-B15C-C0987C40CE6E}">
      <dgm:prSet/>
      <dgm:spPr/>
      <dgm:t>
        <a:bodyPr/>
        <a:lstStyle/>
        <a:p>
          <a:endParaRPr lang="en-US"/>
        </a:p>
      </dgm:t>
    </dgm:pt>
    <dgm:pt modelId="{5033EDB9-6AF4-4DD6-91F6-BC512E4D8B74}" type="sibTrans" cxnId="{48D1B226-0A0C-46BE-B15C-C0987C40CE6E}">
      <dgm:prSet/>
      <dgm:spPr/>
      <dgm:t>
        <a:bodyPr/>
        <a:lstStyle/>
        <a:p>
          <a:endParaRPr lang="en-US"/>
        </a:p>
      </dgm:t>
    </dgm:pt>
    <dgm:pt modelId="{A2C8D83F-3D5F-4958-B733-363C8E0D5651}">
      <dgm:prSet/>
      <dgm:spPr/>
      <dgm:t>
        <a:bodyPr/>
        <a:lstStyle/>
        <a:p>
          <a:r>
            <a:rPr lang="en-US" dirty="0"/>
            <a:t>Are not bound</a:t>
          </a:r>
        </a:p>
      </dgm:t>
    </dgm:pt>
    <dgm:pt modelId="{2B6915D9-A641-4CA4-AC40-E892251FD12E}" type="parTrans" cxnId="{BD91F632-D910-4EB4-941D-D4014BDE9645}">
      <dgm:prSet/>
      <dgm:spPr/>
      <dgm:t>
        <a:bodyPr/>
        <a:lstStyle/>
        <a:p>
          <a:endParaRPr lang="en-US"/>
        </a:p>
      </dgm:t>
    </dgm:pt>
    <dgm:pt modelId="{A203298C-F2F9-4B95-9A8C-19BB1919EBF0}" type="sibTrans" cxnId="{BD91F632-D910-4EB4-941D-D4014BDE9645}">
      <dgm:prSet/>
      <dgm:spPr/>
      <dgm:t>
        <a:bodyPr/>
        <a:lstStyle/>
        <a:p>
          <a:endParaRPr lang="en-US"/>
        </a:p>
      </dgm:t>
    </dgm:pt>
    <dgm:pt modelId="{8112EAA0-CD21-4609-8BF5-07D82A0F6016}">
      <dgm:prSet/>
      <dgm:spPr/>
      <dgm:t>
        <a:bodyPr/>
        <a:lstStyle/>
        <a:p>
          <a:r>
            <a:rPr lang="en-US" dirty="0"/>
            <a:t>Can have any volume</a:t>
          </a:r>
        </a:p>
      </dgm:t>
    </dgm:pt>
    <dgm:pt modelId="{10D1B43B-C49A-44B7-B5ED-1E12EC816154}" type="parTrans" cxnId="{3CB0CC73-F26B-4966-BDA6-47322DE956E3}">
      <dgm:prSet/>
      <dgm:spPr/>
      <dgm:t>
        <a:bodyPr/>
        <a:lstStyle/>
        <a:p>
          <a:endParaRPr lang="en-US"/>
        </a:p>
      </dgm:t>
    </dgm:pt>
    <dgm:pt modelId="{F6CF1D14-D474-42F5-A209-2BD231112FAE}" type="sibTrans" cxnId="{3CB0CC73-F26B-4966-BDA6-47322DE956E3}">
      <dgm:prSet/>
      <dgm:spPr/>
      <dgm:t>
        <a:bodyPr/>
        <a:lstStyle/>
        <a:p>
          <a:endParaRPr lang="en-US"/>
        </a:p>
      </dgm:t>
    </dgm:pt>
    <dgm:pt modelId="{0E7123B6-82A2-447B-B62E-9EA22BCF50F6}">
      <dgm:prSet/>
      <dgm:spPr/>
      <dgm:t>
        <a:bodyPr/>
        <a:lstStyle/>
        <a:p>
          <a:r>
            <a:rPr lang="en-US" dirty="0"/>
            <a:t>Density changes easily</a:t>
          </a:r>
        </a:p>
      </dgm:t>
    </dgm:pt>
    <dgm:pt modelId="{279C5E99-0E8A-432A-A641-3D9F4B8F8EA9}" type="parTrans" cxnId="{0D98A452-4B5B-4E8C-8251-1C3398A8CB1D}">
      <dgm:prSet/>
      <dgm:spPr/>
      <dgm:t>
        <a:bodyPr/>
        <a:lstStyle/>
        <a:p>
          <a:endParaRPr lang="en-US"/>
        </a:p>
      </dgm:t>
    </dgm:pt>
    <dgm:pt modelId="{FFFEDB09-828A-44C2-B5B1-CC17FFC78470}" type="sibTrans" cxnId="{0D98A452-4B5B-4E8C-8251-1C3398A8CB1D}">
      <dgm:prSet/>
      <dgm:spPr/>
      <dgm:t>
        <a:bodyPr/>
        <a:lstStyle/>
        <a:p>
          <a:endParaRPr lang="en-US"/>
        </a:p>
      </dgm:t>
    </dgm:pt>
    <dgm:pt modelId="{DA5A68AC-CFEE-4655-A180-C80004D7CE29}" type="pres">
      <dgm:prSet presAssocID="{6A8200EC-B515-488B-AF96-A60477AACE3F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C48E3043-AC26-4363-B9C5-2DB72715B6F9}" type="pres">
      <dgm:prSet presAssocID="{F68129C3-802E-4715-AD3F-539A71F5D93D}" presName="horFlow" presStyleCnt="0"/>
      <dgm:spPr/>
    </dgm:pt>
    <dgm:pt modelId="{7048FAC1-076D-46A9-9359-255982336F2B}" type="pres">
      <dgm:prSet presAssocID="{F68129C3-802E-4715-AD3F-539A71F5D93D}" presName="bigChev" presStyleLbl="node1" presStyleIdx="0" presStyleCnt="3"/>
      <dgm:spPr/>
    </dgm:pt>
    <dgm:pt modelId="{A0D4F99E-63D0-4353-9067-C35B122ACE5E}" type="pres">
      <dgm:prSet presAssocID="{70ADBBBF-C79C-49A3-BD0F-528BBFA776BC}" presName="parTrans" presStyleCnt="0"/>
      <dgm:spPr/>
    </dgm:pt>
    <dgm:pt modelId="{F1A9F9E1-259B-4D7B-8D0E-E462A8CCC4B9}" type="pres">
      <dgm:prSet presAssocID="{F79974EC-742E-4EC7-8C6C-EEF22EFDA97E}" presName="node" presStyleLbl="alignAccFollowNode1" presStyleIdx="0" presStyleCnt="12">
        <dgm:presLayoutVars>
          <dgm:bulletEnabled val="1"/>
        </dgm:presLayoutVars>
      </dgm:prSet>
      <dgm:spPr/>
    </dgm:pt>
    <dgm:pt modelId="{77DEE15E-E0FF-4799-8BDF-F79B1579E185}" type="pres">
      <dgm:prSet presAssocID="{9CE3C679-4DFC-4839-8E84-9FBC53E0390C}" presName="sibTrans" presStyleCnt="0"/>
      <dgm:spPr/>
    </dgm:pt>
    <dgm:pt modelId="{454F7CE2-E9DC-462C-9C82-9B86A8AFA8BA}" type="pres">
      <dgm:prSet presAssocID="{8C805A26-C0D4-41A5-961A-E1043836F4A5}" presName="node" presStyleLbl="alignAccFollowNode1" presStyleIdx="1" presStyleCnt="12">
        <dgm:presLayoutVars>
          <dgm:bulletEnabled val="1"/>
        </dgm:presLayoutVars>
      </dgm:prSet>
      <dgm:spPr/>
    </dgm:pt>
    <dgm:pt modelId="{42BD9797-29AA-481B-9078-A9D233BF5020}" type="pres">
      <dgm:prSet presAssocID="{876A4821-446E-4FA3-8D28-E77697CBEA61}" presName="sibTrans" presStyleCnt="0"/>
      <dgm:spPr/>
    </dgm:pt>
    <dgm:pt modelId="{F3FE8986-57A8-4976-882F-D1276F775547}" type="pres">
      <dgm:prSet presAssocID="{F4089DC2-6F72-4C6D-B567-F2C5909E6586}" presName="node" presStyleLbl="alignAccFollowNode1" presStyleIdx="2" presStyleCnt="12">
        <dgm:presLayoutVars>
          <dgm:bulletEnabled val="1"/>
        </dgm:presLayoutVars>
      </dgm:prSet>
      <dgm:spPr/>
    </dgm:pt>
    <dgm:pt modelId="{ECB19F13-4CC3-4B7A-BBBE-22BEAA5C1DBF}" type="pres">
      <dgm:prSet presAssocID="{ED89E3FE-D327-4384-AFF0-11BE3377D349}" presName="sibTrans" presStyleCnt="0"/>
      <dgm:spPr/>
    </dgm:pt>
    <dgm:pt modelId="{00CAEE3B-6AC2-4FCB-B52D-EA8F0AA68402}" type="pres">
      <dgm:prSet presAssocID="{61FF980A-9781-4CCF-AC83-C3D913518B38}" presName="node" presStyleLbl="alignAccFollowNode1" presStyleIdx="3" presStyleCnt="12">
        <dgm:presLayoutVars>
          <dgm:bulletEnabled val="1"/>
        </dgm:presLayoutVars>
      </dgm:prSet>
      <dgm:spPr/>
    </dgm:pt>
    <dgm:pt modelId="{31002580-0870-4BEC-9CCA-C0445F3E24F2}" type="pres">
      <dgm:prSet presAssocID="{F68129C3-802E-4715-AD3F-539A71F5D93D}" presName="vSp" presStyleCnt="0"/>
      <dgm:spPr/>
    </dgm:pt>
    <dgm:pt modelId="{A862FEE3-4BDB-4D79-9DC5-5BF19272AC84}" type="pres">
      <dgm:prSet presAssocID="{6A76A75C-A4E4-4A5A-A8A1-FA0C6424619A}" presName="horFlow" presStyleCnt="0"/>
      <dgm:spPr/>
    </dgm:pt>
    <dgm:pt modelId="{107D9778-F34D-4A6E-9156-B460CF8E62D5}" type="pres">
      <dgm:prSet presAssocID="{6A76A75C-A4E4-4A5A-A8A1-FA0C6424619A}" presName="bigChev" presStyleLbl="node1" presStyleIdx="1" presStyleCnt="3"/>
      <dgm:spPr/>
    </dgm:pt>
    <dgm:pt modelId="{1E40DCD6-4A11-40E9-A9E2-E4F97923C83B}" type="pres">
      <dgm:prSet presAssocID="{90059991-01D7-46D9-9EA5-85E348883235}" presName="parTrans" presStyleCnt="0"/>
      <dgm:spPr/>
    </dgm:pt>
    <dgm:pt modelId="{6B9D62EA-2E7F-4150-A7B8-071B3367226B}" type="pres">
      <dgm:prSet presAssocID="{557C3895-825A-4958-9CAA-BD44CC5F2E81}" presName="node" presStyleLbl="alignAccFollowNode1" presStyleIdx="4" presStyleCnt="12">
        <dgm:presLayoutVars>
          <dgm:bulletEnabled val="1"/>
        </dgm:presLayoutVars>
      </dgm:prSet>
      <dgm:spPr/>
    </dgm:pt>
    <dgm:pt modelId="{296AA19A-827E-4753-B7C7-308F3B0C27DC}" type="pres">
      <dgm:prSet presAssocID="{9AD7AA80-92AF-4363-95C2-0B437D4E664B}" presName="sibTrans" presStyleCnt="0"/>
      <dgm:spPr/>
    </dgm:pt>
    <dgm:pt modelId="{C40CCDAE-15B1-44FF-8CC9-C0337973F9D9}" type="pres">
      <dgm:prSet presAssocID="{A4237D57-04B7-4F08-B4F0-052C1734B0CF}" presName="node" presStyleLbl="alignAccFollowNode1" presStyleIdx="5" presStyleCnt="12">
        <dgm:presLayoutVars>
          <dgm:bulletEnabled val="1"/>
        </dgm:presLayoutVars>
      </dgm:prSet>
      <dgm:spPr/>
    </dgm:pt>
    <dgm:pt modelId="{0B278F22-A5F5-4942-AF68-0B0E42F7489F}" type="pres">
      <dgm:prSet presAssocID="{D8B9DE03-F231-4FC5-BB4C-257C9817F52B}" presName="sibTrans" presStyleCnt="0"/>
      <dgm:spPr/>
    </dgm:pt>
    <dgm:pt modelId="{BAB624A2-61BB-4771-AC01-BC3B99D6CBFC}" type="pres">
      <dgm:prSet presAssocID="{25EE8A4F-2AEA-424B-B5EE-CFC1394EFF60}" presName="node" presStyleLbl="alignAccFollowNode1" presStyleIdx="6" presStyleCnt="12">
        <dgm:presLayoutVars>
          <dgm:bulletEnabled val="1"/>
        </dgm:presLayoutVars>
      </dgm:prSet>
      <dgm:spPr/>
    </dgm:pt>
    <dgm:pt modelId="{AE141025-DA12-44C4-BDC3-7FD8BC4A740F}" type="pres">
      <dgm:prSet presAssocID="{34FBBC8B-C43B-4382-96C1-65DFCD74961B}" presName="sibTrans" presStyleCnt="0"/>
      <dgm:spPr/>
    </dgm:pt>
    <dgm:pt modelId="{05E55D8B-E3F9-43C2-833E-92EB50D5C9EB}" type="pres">
      <dgm:prSet presAssocID="{EDF56B3F-D29D-4618-A0C6-B5B1F231B961}" presName="node" presStyleLbl="alignAccFollowNode1" presStyleIdx="7" presStyleCnt="12">
        <dgm:presLayoutVars>
          <dgm:bulletEnabled val="1"/>
        </dgm:presLayoutVars>
      </dgm:prSet>
      <dgm:spPr/>
    </dgm:pt>
    <dgm:pt modelId="{A2577545-CE61-44DC-B0BD-150AF551352C}" type="pres">
      <dgm:prSet presAssocID="{6A76A75C-A4E4-4A5A-A8A1-FA0C6424619A}" presName="vSp" presStyleCnt="0"/>
      <dgm:spPr/>
    </dgm:pt>
    <dgm:pt modelId="{D0E4E091-44BF-40A9-A383-F8945B955A86}" type="pres">
      <dgm:prSet presAssocID="{62B910F4-6FB9-406A-82C7-D67B53F617D8}" presName="horFlow" presStyleCnt="0"/>
      <dgm:spPr/>
    </dgm:pt>
    <dgm:pt modelId="{09C6146A-8F30-4105-8B77-A29100E1CABF}" type="pres">
      <dgm:prSet presAssocID="{62B910F4-6FB9-406A-82C7-D67B53F617D8}" presName="bigChev" presStyleLbl="node1" presStyleIdx="2" presStyleCnt="3"/>
      <dgm:spPr/>
    </dgm:pt>
    <dgm:pt modelId="{05515792-BCC9-4F7D-B74B-3C1C91D16CFF}" type="pres">
      <dgm:prSet presAssocID="{2C9FA83C-78A4-4AB3-88B1-E47C8E3B5BE8}" presName="parTrans" presStyleCnt="0"/>
      <dgm:spPr/>
    </dgm:pt>
    <dgm:pt modelId="{79A62183-958B-444A-8B00-F67EB1740990}" type="pres">
      <dgm:prSet presAssocID="{4D25B228-A011-4470-A1DE-5D5B435B93C2}" presName="node" presStyleLbl="alignAccFollowNode1" presStyleIdx="8" presStyleCnt="12">
        <dgm:presLayoutVars>
          <dgm:bulletEnabled val="1"/>
        </dgm:presLayoutVars>
      </dgm:prSet>
      <dgm:spPr/>
    </dgm:pt>
    <dgm:pt modelId="{C7F17316-06CF-4ECB-AD0A-95F61D23A67D}" type="pres">
      <dgm:prSet presAssocID="{5033EDB9-6AF4-4DD6-91F6-BC512E4D8B74}" presName="sibTrans" presStyleCnt="0"/>
      <dgm:spPr/>
    </dgm:pt>
    <dgm:pt modelId="{3B15072C-F4FC-441B-ADDA-10426ED050B4}" type="pres">
      <dgm:prSet presAssocID="{A2C8D83F-3D5F-4958-B733-363C8E0D5651}" presName="node" presStyleLbl="alignAccFollowNode1" presStyleIdx="9" presStyleCnt="12">
        <dgm:presLayoutVars>
          <dgm:bulletEnabled val="1"/>
        </dgm:presLayoutVars>
      </dgm:prSet>
      <dgm:spPr/>
    </dgm:pt>
    <dgm:pt modelId="{7AC24FFD-4AC7-4C0C-BD7F-C8A8AA416C74}" type="pres">
      <dgm:prSet presAssocID="{A203298C-F2F9-4B95-9A8C-19BB1919EBF0}" presName="sibTrans" presStyleCnt="0"/>
      <dgm:spPr/>
    </dgm:pt>
    <dgm:pt modelId="{002DA112-2F20-4793-877F-342D254BA803}" type="pres">
      <dgm:prSet presAssocID="{8112EAA0-CD21-4609-8BF5-07D82A0F6016}" presName="node" presStyleLbl="alignAccFollowNode1" presStyleIdx="10" presStyleCnt="12">
        <dgm:presLayoutVars>
          <dgm:bulletEnabled val="1"/>
        </dgm:presLayoutVars>
      </dgm:prSet>
      <dgm:spPr/>
    </dgm:pt>
    <dgm:pt modelId="{41C19A12-6F20-41B3-8E9D-617EFC047C8F}" type="pres">
      <dgm:prSet presAssocID="{F6CF1D14-D474-42F5-A209-2BD231112FAE}" presName="sibTrans" presStyleCnt="0"/>
      <dgm:spPr/>
    </dgm:pt>
    <dgm:pt modelId="{6B1358FE-2123-48A8-B70D-D044DC67B498}" type="pres">
      <dgm:prSet presAssocID="{0E7123B6-82A2-447B-B62E-9EA22BCF50F6}" presName="node" presStyleLbl="alignAccFollowNode1" presStyleIdx="11" presStyleCnt="12">
        <dgm:presLayoutVars>
          <dgm:bulletEnabled val="1"/>
        </dgm:presLayoutVars>
      </dgm:prSet>
      <dgm:spPr/>
    </dgm:pt>
  </dgm:ptLst>
  <dgm:cxnLst>
    <dgm:cxn modelId="{B7F55A00-E78E-4087-844D-49ABFC813FEE}" type="presOf" srcId="{25EE8A4F-2AEA-424B-B5EE-CFC1394EFF60}" destId="{BAB624A2-61BB-4771-AC01-BC3B99D6CBFC}" srcOrd="0" destOrd="0" presId="urn:microsoft.com/office/officeart/2005/8/layout/lProcess3"/>
    <dgm:cxn modelId="{C1EC3C0C-A0B6-49EA-BAFF-A872B865BAE0}" srcId="{6A8200EC-B515-488B-AF96-A60477AACE3F}" destId="{6A76A75C-A4E4-4A5A-A8A1-FA0C6424619A}" srcOrd="1" destOrd="0" parTransId="{E4E67D14-008F-4614-9F71-1C3F1F1B7FCB}" sibTransId="{07C5DE1B-87E6-47B0-B4C7-F173D07496B6}"/>
    <dgm:cxn modelId="{49DFA70F-8DBF-4660-8AA2-C351B6CBDB1F}" type="presOf" srcId="{4D25B228-A011-4470-A1DE-5D5B435B93C2}" destId="{79A62183-958B-444A-8B00-F67EB1740990}" srcOrd="0" destOrd="0" presId="urn:microsoft.com/office/officeart/2005/8/layout/lProcess3"/>
    <dgm:cxn modelId="{6FFE521D-F73A-4EA9-BB11-5104128E77DE}" srcId="{6A76A75C-A4E4-4A5A-A8A1-FA0C6424619A}" destId="{25EE8A4F-2AEA-424B-B5EE-CFC1394EFF60}" srcOrd="2" destOrd="0" parTransId="{E2DB8092-CE36-4120-9AD3-1F92B9078220}" sibTransId="{34FBBC8B-C43B-4382-96C1-65DFCD74961B}"/>
    <dgm:cxn modelId="{48D1B226-0A0C-46BE-B15C-C0987C40CE6E}" srcId="{62B910F4-6FB9-406A-82C7-D67B53F617D8}" destId="{4D25B228-A011-4470-A1DE-5D5B435B93C2}" srcOrd="0" destOrd="0" parTransId="{2C9FA83C-78A4-4AB3-88B1-E47C8E3B5BE8}" sibTransId="{5033EDB9-6AF4-4DD6-91F6-BC512E4D8B74}"/>
    <dgm:cxn modelId="{D3B4452A-24F0-4467-B34A-60BB933B1444}" type="presOf" srcId="{F4089DC2-6F72-4C6D-B567-F2C5909E6586}" destId="{F3FE8986-57A8-4976-882F-D1276F775547}" srcOrd="0" destOrd="0" presId="urn:microsoft.com/office/officeart/2005/8/layout/lProcess3"/>
    <dgm:cxn modelId="{BD91F632-D910-4EB4-941D-D4014BDE9645}" srcId="{62B910F4-6FB9-406A-82C7-D67B53F617D8}" destId="{A2C8D83F-3D5F-4958-B733-363C8E0D5651}" srcOrd="1" destOrd="0" parTransId="{2B6915D9-A641-4CA4-AC40-E892251FD12E}" sibTransId="{A203298C-F2F9-4B95-9A8C-19BB1919EBF0}"/>
    <dgm:cxn modelId="{B205FE39-1D66-48B0-B83C-704651AABEE6}" srcId="{6A76A75C-A4E4-4A5A-A8A1-FA0C6424619A}" destId="{A4237D57-04B7-4F08-B4F0-052C1734B0CF}" srcOrd="1" destOrd="0" parTransId="{64E80F86-9754-4A65-A3DD-74A2E8CCB9B5}" sibTransId="{D8B9DE03-F231-4FC5-BB4C-257C9817F52B}"/>
    <dgm:cxn modelId="{5908186B-FBC4-4278-9747-613936565C46}" type="presOf" srcId="{62B910F4-6FB9-406A-82C7-D67B53F617D8}" destId="{09C6146A-8F30-4105-8B77-A29100E1CABF}" srcOrd="0" destOrd="0" presId="urn:microsoft.com/office/officeart/2005/8/layout/lProcess3"/>
    <dgm:cxn modelId="{CE9A856B-BEB6-44E2-9D58-E373C5004709}" srcId="{6A76A75C-A4E4-4A5A-A8A1-FA0C6424619A}" destId="{557C3895-825A-4958-9CAA-BD44CC5F2E81}" srcOrd="0" destOrd="0" parTransId="{90059991-01D7-46D9-9EA5-85E348883235}" sibTransId="{9AD7AA80-92AF-4363-95C2-0B437D4E664B}"/>
    <dgm:cxn modelId="{DCC0BB6B-1A4C-45BF-B107-53D17BEC89C7}" type="presOf" srcId="{F79974EC-742E-4EC7-8C6C-EEF22EFDA97E}" destId="{F1A9F9E1-259B-4D7B-8D0E-E462A8CCC4B9}" srcOrd="0" destOrd="0" presId="urn:microsoft.com/office/officeart/2005/8/layout/lProcess3"/>
    <dgm:cxn modelId="{56FD1A6C-A0C7-48B7-B9A6-5BC874F188CC}" srcId="{F68129C3-802E-4715-AD3F-539A71F5D93D}" destId="{F79974EC-742E-4EC7-8C6C-EEF22EFDA97E}" srcOrd="0" destOrd="0" parTransId="{70ADBBBF-C79C-49A3-BD0F-528BBFA776BC}" sibTransId="{9CE3C679-4DFC-4839-8E84-9FBC53E0390C}"/>
    <dgm:cxn modelId="{B3715B4C-657E-4069-B54F-F9A3B9B0C1BA}" type="presOf" srcId="{6A76A75C-A4E4-4A5A-A8A1-FA0C6424619A}" destId="{107D9778-F34D-4A6E-9156-B460CF8E62D5}" srcOrd="0" destOrd="0" presId="urn:microsoft.com/office/officeart/2005/8/layout/lProcess3"/>
    <dgm:cxn modelId="{0D98A452-4B5B-4E8C-8251-1C3398A8CB1D}" srcId="{62B910F4-6FB9-406A-82C7-D67B53F617D8}" destId="{0E7123B6-82A2-447B-B62E-9EA22BCF50F6}" srcOrd="3" destOrd="0" parTransId="{279C5E99-0E8A-432A-A641-3D9F4B8F8EA9}" sibTransId="{FFFEDB09-828A-44C2-B5B1-CC17FFC78470}"/>
    <dgm:cxn modelId="{3CB0CC73-F26B-4966-BDA6-47322DE956E3}" srcId="{62B910F4-6FB9-406A-82C7-D67B53F617D8}" destId="{8112EAA0-CD21-4609-8BF5-07D82A0F6016}" srcOrd="2" destOrd="0" parTransId="{10D1B43B-C49A-44B7-B5ED-1E12EC816154}" sibTransId="{F6CF1D14-D474-42F5-A209-2BD231112FAE}"/>
    <dgm:cxn modelId="{ACFB1D59-52CA-4937-B3D4-0E7B93045B49}" type="presOf" srcId="{61FF980A-9781-4CCF-AC83-C3D913518B38}" destId="{00CAEE3B-6AC2-4FCB-B52D-EA8F0AA68402}" srcOrd="0" destOrd="0" presId="urn:microsoft.com/office/officeart/2005/8/layout/lProcess3"/>
    <dgm:cxn modelId="{E8DF0B84-A3D1-48CB-A151-4C768A8EF92B}" srcId="{F68129C3-802E-4715-AD3F-539A71F5D93D}" destId="{F4089DC2-6F72-4C6D-B567-F2C5909E6586}" srcOrd="2" destOrd="0" parTransId="{82D6D9B0-73AD-42AE-9F52-BF0EFCDA08A6}" sibTransId="{ED89E3FE-D327-4384-AFF0-11BE3377D349}"/>
    <dgm:cxn modelId="{0035AF96-A92E-4733-B8F3-02BA3358E279}" srcId="{6A8200EC-B515-488B-AF96-A60477AACE3F}" destId="{F68129C3-802E-4715-AD3F-539A71F5D93D}" srcOrd="0" destOrd="0" parTransId="{B56B1E77-A093-4F48-9709-5D91034BBE48}" sibTransId="{923E6330-338F-424A-8206-5C9B7D274B4F}"/>
    <dgm:cxn modelId="{4AFAEBA0-2045-4144-8DE4-378F4DBD2EE2}" type="presOf" srcId="{557C3895-825A-4958-9CAA-BD44CC5F2E81}" destId="{6B9D62EA-2E7F-4150-A7B8-071B3367226B}" srcOrd="0" destOrd="0" presId="urn:microsoft.com/office/officeart/2005/8/layout/lProcess3"/>
    <dgm:cxn modelId="{D3372CAD-D380-4396-94E5-041056593267}" type="presOf" srcId="{A2C8D83F-3D5F-4958-B733-363C8E0D5651}" destId="{3B15072C-F4FC-441B-ADDA-10426ED050B4}" srcOrd="0" destOrd="0" presId="urn:microsoft.com/office/officeart/2005/8/layout/lProcess3"/>
    <dgm:cxn modelId="{B20A16AE-B246-4207-8C42-3F21D9EBFEA3}" srcId="{F68129C3-802E-4715-AD3F-539A71F5D93D}" destId="{8C805A26-C0D4-41A5-961A-E1043836F4A5}" srcOrd="1" destOrd="0" parTransId="{CDF05831-743C-4383-89C3-8BF7926DA62D}" sibTransId="{876A4821-446E-4FA3-8D28-E77697CBEA61}"/>
    <dgm:cxn modelId="{009792B5-1DED-4818-BCB5-F5F276B86A90}" type="presOf" srcId="{8C805A26-C0D4-41A5-961A-E1043836F4A5}" destId="{454F7CE2-E9DC-462C-9C82-9B86A8AFA8BA}" srcOrd="0" destOrd="0" presId="urn:microsoft.com/office/officeart/2005/8/layout/lProcess3"/>
    <dgm:cxn modelId="{90E48DC0-9C51-4C3E-9EA2-BCC6D75B85F5}" type="presOf" srcId="{A4237D57-04B7-4F08-B4F0-052C1734B0CF}" destId="{C40CCDAE-15B1-44FF-8CC9-C0337973F9D9}" srcOrd="0" destOrd="0" presId="urn:microsoft.com/office/officeart/2005/8/layout/lProcess3"/>
    <dgm:cxn modelId="{071779D4-7DA5-4FC0-8397-BC9968FEDD87}" type="presOf" srcId="{EDF56B3F-D29D-4618-A0C6-B5B1F231B961}" destId="{05E55D8B-E3F9-43C2-833E-92EB50D5C9EB}" srcOrd="0" destOrd="0" presId="urn:microsoft.com/office/officeart/2005/8/layout/lProcess3"/>
    <dgm:cxn modelId="{92763ADE-5D35-4559-9486-88258E7B4002}" srcId="{6A8200EC-B515-488B-AF96-A60477AACE3F}" destId="{62B910F4-6FB9-406A-82C7-D67B53F617D8}" srcOrd="2" destOrd="0" parTransId="{832DA2DB-957F-44F0-B23F-6F2606726116}" sibTransId="{BF08496C-6FEA-46D6-8FF6-F06752E1F166}"/>
    <dgm:cxn modelId="{4AA1FBDE-34BF-4B54-9001-80FEAAFBD704}" srcId="{6A76A75C-A4E4-4A5A-A8A1-FA0C6424619A}" destId="{EDF56B3F-D29D-4618-A0C6-B5B1F231B961}" srcOrd="3" destOrd="0" parTransId="{C216A416-D40B-468D-821C-5DDABDB5DDFF}" sibTransId="{972E2471-8089-4B8E-9F62-D89B2E55C3BE}"/>
    <dgm:cxn modelId="{C7CB7DE3-0348-4E70-AADB-4A8555150740}" type="presOf" srcId="{0E7123B6-82A2-447B-B62E-9EA22BCF50F6}" destId="{6B1358FE-2123-48A8-B70D-D044DC67B498}" srcOrd="0" destOrd="0" presId="urn:microsoft.com/office/officeart/2005/8/layout/lProcess3"/>
    <dgm:cxn modelId="{DEE739E7-495E-4B1C-A3DF-0B78493E25B8}" type="presOf" srcId="{8112EAA0-CD21-4609-8BF5-07D82A0F6016}" destId="{002DA112-2F20-4793-877F-342D254BA803}" srcOrd="0" destOrd="0" presId="urn:microsoft.com/office/officeart/2005/8/layout/lProcess3"/>
    <dgm:cxn modelId="{5B6C67F0-7722-41BF-A372-66E099EAB994}" srcId="{F68129C3-802E-4715-AD3F-539A71F5D93D}" destId="{61FF980A-9781-4CCF-AC83-C3D913518B38}" srcOrd="3" destOrd="0" parTransId="{B9F4782B-2E36-4573-82F5-B5E0DE1EE2B3}" sibTransId="{AF6082B2-6C1A-48BA-A48F-8FC6D2C81F8E}"/>
    <dgm:cxn modelId="{E99A7DF5-48C8-4167-B045-BB95725646C6}" type="presOf" srcId="{F68129C3-802E-4715-AD3F-539A71F5D93D}" destId="{7048FAC1-076D-46A9-9359-255982336F2B}" srcOrd="0" destOrd="0" presId="urn:microsoft.com/office/officeart/2005/8/layout/lProcess3"/>
    <dgm:cxn modelId="{53F16BFD-0350-4008-B2BF-4B762698DB75}" type="presOf" srcId="{6A8200EC-B515-488B-AF96-A60477AACE3F}" destId="{DA5A68AC-CFEE-4655-A180-C80004D7CE29}" srcOrd="0" destOrd="0" presId="urn:microsoft.com/office/officeart/2005/8/layout/lProcess3"/>
    <dgm:cxn modelId="{890C94ED-03B2-4F41-B187-05CCA65FDEA8}" type="presParOf" srcId="{DA5A68AC-CFEE-4655-A180-C80004D7CE29}" destId="{C48E3043-AC26-4363-B9C5-2DB72715B6F9}" srcOrd="0" destOrd="0" presId="urn:microsoft.com/office/officeart/2005/8/layout/lProcess3"/>
    <dgm:cxn modelId="{0DC59B78-9B0C-4424-871B-427CB2FD71A7}" type="presParOf" srcId="{C48E3043-AC26-4363-B9C5-2DB72715B6F9}" destId="{7048FAC1-076D-46A9-9359-255982336F2B}" srcOrd="0" destOrd="0" presId="urn:microsoft.com/office/officeart/2005/8/layout/lProcess3"/>
    <dgm:cxn modelId="{E6C21BEA-E447-4597-BFDA-4010A8E878F9}" type="presParOf" srcId="{C48E3043-AC26-4363-B9C5-2DB72715B6F9}" destId="{A0D4F99E-63D0-4353-9067-C35B122ACE5E}" srcOrd="1" destOrd="0" presId="urn:microsoft.com/office/officeart/2005/8/layout/lProcess3"/>
    <dgm:cxn modelId="{A2C2584E-2B25-49A2-B848-82C30BDC131E}" type="presParOf" srcId="{C48E3043-AC26-4363-B9C5-2DB72715B6F9}" destId="{F1A9F9E1-259B-4D7B-8D0E-E462A8CCC4B9}" srcOrd="2" destOrd="0" presId="urn:microsoft.com/office/officeart/2005/8/layout/lProcess3"/>
    <dgm:cxn modelId="{C05185C7-73AF-46F8-BF4A-208FAEA23181}" type="presParOf" srcId="{C48E3043-AC26-4363-B9C5-2DB72715B6F9}" destId="{77DEE15E-E0FF-4799-8BDF-F79B1579E185}" srcOrd="3" destOrd="0" presId="urn:microsoft.com/office/officeart/2005/8/layout/lProcess3"/>
    <dgm:cxn modelId="{B0048503-F3F3-4CA6-A9F0-B84693416EE5}" type="presParOf" srcId="{C48E3043-AC26-4363-B9C5-2DB72715B6F9}" destId="{454F7CE2-E9DC-462C-9C82-9B86A8AFA8BA}" srcOrd="4" destOrd="0" presId="urn:microsoft.com/office/officeart/2005/8/layout/lProcess3"/>
    <dgm:cxn modelId="{00D56E75-66B4-4445-B4D0-E102C4F11B61}" type="presParOf" srcId="{C48E3043-AC26-4363-B9C5-2DB72715B6F9}" destId="{42BD9797-29AA-481B-9078-A9D233BF5020}" srcOrd="5" destOrd="0" presId="urn:microsoft.com/office/officeart/2005/8/layout/lProcess3"/>
    <dgm:cxn modelId="{5FB25D12-CF41-49CA-A864-C3461CD737EB}" type="presParOf" srcId="{C48E3043-AC26-4363-B9C5-2DB72715B6F9}" destId="{F3FE8986-57A8-4976-882F-D1276F775547}" srcOrd="6" destOrd="0" presId="urn:microsoft.com/office/officeart/2005/8/layout/lProcess3"/>
    <dgm:cxn modelId="{3144003A-7D4A-422D-A65E-1A29A609886C}" type="presParOf" srcId="{C48E3043-AC26-4363-B9C5-2DB72715B6F9}" destId="{ECB19F13-4CC3-4B7A-BBBE-22BEAA5C1DBF}" srcOrd="7" destOrd="0" presId="urn:microsoft.com/office/officeart/2005/8/layout/lProcess3"/>
    <dgm:cxn modelId="{AF958FAE-CED3-43CA-B13F-C192022B4EDE}" type="presParOf" srcId="{C48E3043-AC26-4363-B9C5-2DB72715B6F9}" destId="{00CAEE3B-6AC2-4FCB-B52D-EA8F0AA68402}" srcOrd="8" destOrd="0" presId="urn:microsoft.com/office/officeart/2005/8/layout/lProcess3"/>
    <dgm:cxn modelId="{40581B5E-244B-46EF-ADA8-0C2192CB7CE4}" type="presParOf" srcId="{DA5A68AC-CFEE-4655-A180-C80004D7CE29}" destId="{31002580-0870-4BEC-9CCA-C0445F3E24F2}" srcOrd="1" destOrd="0" presId="urn:microsoft.com/office/officeart/2005/8/layout/lProcess3"/>
    <dgm:cxn modelId="{6816E631-064F-4B76-A985-04C2E1FF463F}" type="presParOf" srcId="{DA5A68AC-CFEE-4655-A180-C80004D7CE29}" destId="{A862FEE3-4BDB-4D79-9DC5-5BF19272AC84}" srcOrd="2" destOrd="0" presId="urn:microsoft.com/office/officeart/2005/8/layout/lProcess3"/>
    <dgm:cxn modelId="{115AC43D-5502-4888-932C-49424A6667EF}" type="presParOf" srcId="{A862FEE3-4BDB-4D79-9DC5-5BF19272AC84}" destId="{107D9778-F34D-4A6E-9156-B460CF8E62D5}" srcOrd="0" destOrd="0" presId="urn:microsoft.com/office/officeart/2005/8/layout/lProcess3"/>
    <dgm:cxn modelId="{DD177EEE-4181-44F3-8937-C8CAF8196B2D}" type="presParOf" srcId="{A862FEE3-4BDB-4D79-9DC5-5BF19272AC84}" destId="{1E40DCD6-4A11-40E9-A9E2-E4F97923C83B}" srcOrd="1" destOrd="0" presId="urn:microsoft.com/office/officeart/2005/8/layout/lProcess3"/>
    <dgm:cxn modelId="{A27CA6DE-90EA-48A2-9FCC-31DA07E41433}" type="presParOf" srcId="{A862FEE3-4BDB-4D79-9DC5-5BF19272AC84}" destId="{6B9D62EA-2E7F-4150-A7B8-071B3367226B}" srcOrd="2" destOrd="0" presId="urn:microsoft.com/office/officeart/2005/8/layout/lProcess3"/>
    <dgm:cxn modelId="{FE76895F-DD54-4B11-8ADE-7B0A6F7BABB9}" type="presParOf" srcId="{A862FEE3-4BDB-4D79-9DC5-5BF19272AC84}" destId="{296AA19A-827E-4753-B7C7-308F3B0C27DC}" srcOrd="3" destOrd="0" presId="urn:microsoft.com/office/officeart/2005/8/layout/lProcess3"/>
    <dgm:cxn modelId="{21795B82-AA53-4A8B-A46D-DCAC998455A7}" type="presParOf" srcId="{A862FEE3-4BDB-4D79-9DC5-5BF19272AC84}" destId="{C40CCDAE-15B1-44FF-8CC9-C0337973F9D9}" srcOrd="4" destOrd="0" presId="urn:microsoft.com/office/officeart/2005/8/layout/lProcess3"/>
    <dgm:cxn modelId="{B8DE1DE6-0248-4558-AA5C-6AF4C8819714}" type="presParOf" srcId="{A862FEE3-4BDB-4D79-9DC5-5BF19272AC84}" destId="{0B278F22-A5F5-4942-AF68-0B0E42F7489F}" srcOrd="5" destOrd="0" presId="urn:microsoft.com/office/officeart/2005/8/layout/lProcess3"/>
    <dgm:cxn modelId="{41E9506C-8CC9-4A7F-927E-E062BFD0052F}" type="presParOf" srcId="{A862FEE3-4BDB-4D79-9DC5-5BF19272AC84}" destId="{BAB624A2-61BB-4771-AC01-BC3B99D6CBFC}" srcOrd="6" destOrd="0" presId="urn:microsoft.com/office/officeart/2005/8/layout/lProcess3"/>
    <dgm:cxn modelId="{164FA8B8-8F63-4910-B9D6-CBB5AB3F60B1}" type="presParOf" srcId="{A862FEE3-4BDB-4D79-9DC5-5BF19272AC84}" destId="{AE141025-DA12-44C4-BDC3-7FD8BC4A740F}" srcOrd="7" destOrd="0" presId="urn:microsoft.com/office/officeart/2005/8/layout/lProcess3"/>
    <dgm:cxn modelId="{EFB3C317-EF9B-4730-A538-2EDCBFAFA117}" type="presParOf" srcId="{A862FEE3-4BDB-4D79-9DC5-5BF19272AC84}" destId="{05E55D8B-E3F9-43C2-833E-92EB50D5C9EB}" srcOrd="8" destOrd="0" presId="urn:microsoft.com/office/officeart/2005/8/layout/lProcess3"/>
    <dgm:cxn modelId="{DE2BE42B-1684-4422-9505-2DEF432E0386}" type="presParOf" srcId="{DA5A68AC-CFEE-4655-A180-C80004D7CE29}" destId="{A2577545-CE61-44DC-B0BD-150AF551352C}" srcOrd="3" destOrd="0" presId="urn:microsoft.com/office/officeart/2005/8/layout/lProcess3"/>
    <dgm:cxn modelId="{8CCA5BA3-3A41-4997-852E-F7F6547A603F}" type="presParOf" srcId="{DA5A68AC-CFEE-4655-A180-C80004D7CE29}" destId="{D0E4E091-44BF-40A9-A383-F8945B955A86}" srcOrd="4" destOrd="0" presId="urn:microsoft.com/office/officeart/2005/8/layout/lProcess3"/>
    <dgm:cxn modelId="{6BA6673B-34D3-4043-905F-6792DCAD635D}" type="presParOf" srcId="{D0E4E091-44BF-40A9-A383-F8945B955A86}" destId="{09C6146A-8F30-4105-8B77-A29100E1CABF}" srcOrd="0" destOrd="0" presId="urn:microsoft.com/office/officeart/2005/8/layout/lProcess3"/>
    <dgm:cxn modelId="{347CFE92-3078-4FEB-9B3A-3F9C493B44AF}" type="presParOf" srcId="{D0E4E091-44BF-40A9-A383-F8945B955A86}" destId="{05515792-BCC9-4F7D-B74B-3C1C91D16CFF}" srcOrd="1" destOrd="0" presId="urn:microsoft.com/office/officeart/2005/8/layout/lProcess3"/>
    <dgm:cxn modelId="{4ACFF580-71BB-47C7-A015-164C6559CCD5}" type="presParOf" srcId="{D0E4E091-44BF-40A9-A383-F8945B955A86}" destId="{79A62183-958B-444A-8B00-F67EB1740990}" srcOrd="2" destOrd="0" presId="urn:microsoft.com/office/officeart/2005/8/layout/lProcess3"/>
    <dgm:cxn modelId="{3C7D0623-E8E5-4B51-A19A-A840A3A15CF4}" type="presParOf" srcId="{D0E4E091-44BF-40A9-A383-F8945B955A86}" destId="{C7F17316-06CF-4ECB-AD0A-95F61D23A67D}" srcOrd="3" destOrd="0" presId="urn:microsoft.com/office/officeart/2005/8/layout/lProcess3"/>
    <dgm:cxn modelId="{56FCD3B4-0A4C-4BBC-8810-BC57E740770F}" type="presParOf" srcId="{D0E4E091-44BF-40A9-A383-F8945B955A86}" destId="{3B15072C-F4FC-441B-ADDA-10426ED050B4}" srcOrd="4" destOrd="0" presId="urn:microsoft.com/office/officeart/2005/8/layout/lProcess3"/>
    <dgm:cxn modelId="{AC852ECD-94AC-455F-9740-217B778E8AA9}" type="presParOf" srcId="{D0E4E091-44BF-40A9-A383-F8945B955A86}" destId="{7AC24FFD-4AC7-4C0C-BD7F-C8A8AA416C74}" srcOrd="5" destOrd="0" presId="urn:microsoft.com/office/officeart/2005/8/layout/lProcess3"/>
    <dgm:cxn modelId="{87FA5935-3B9C-4A4E-B0F5-7BBF7EBCD7F5}" type="presParOf" srcId="{D0E4E091-44BF-40A9-A383-F8945B955A86}" destId="{002DA112-2F20-4793-877F-342D254BA803}" srcOrd="6" destOrd="0" presId="urn:microsoft.com/office/officeart/2005/8/layout/lProcess3"/>
    <dgm:cxn modelId="{A8845465-A7AF-4B06-A57F-24C7EAA0E8E2}" type="presParOf" srcId="{D0E4E091-44BF-40A9-A383-F8945B955A86}" destId="{41C19A12-6F20-41B3-8E9D-617EFC047C8F}" srcOrd="7" destOrd="0" presId="urn:microsoft.com/office/officeart/2005/8/layout/lProcess3"/>
    <dgm:cxn modelId="{B50E48CE-2999-4CC5-BA43-F99DFEBF099F}" type="presParOf" srcId="{D0E4E091-44BF-40A9-A383-F8945B955A86}" destId="{6B1358FE-2123-48A8-B70D-D044DC67B498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0FC89CE-052B-4607-8123-7B3AC02A9B35}" type="doc">
      <dgm:prSet loTypeId="urn:microsoft.com/office/officeart/2005/8/layout/lProcess3" loCatId="process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548D0BC-E146-4C28-B363-02BF6CDAE7CA}">
      <dgm:prSet/>
      <dgm:spPr/>
      <dgm:t>
        <a:bodyPr/>
        <a:lstStyle/>
        <a:p>
          <a:r>
            <a:rPr lang="en-US"/>
            <a:t>Pascal’s Principle</a:t>
          </a:r>
        </a:p>
      </dgm:t>
    </dgm:pt>
    <dgm:pt modelId="{803BFA5E-9A16-4317-8288-C98670A95771}" type="parTrans" cxnId="{2E456B7F-62FD-4B7C-8655-ABC077517867}">
      <dgm:prSet/>
      <dgm:spPr/>
      <dgm:t>
        <a:bodyPr/>
        <a:lstStyle/>
        <a:p>
          <a:endParaRPr lang="en-US"/>
        </a:p>
      </dgm:t>
    </dgm:pt>
    <dgm:pt modelId="{D651E934-6CF4-45D9-BED3-C0D8855C88DF}" type="sibTrans" cxnId="{2E456B7F-62FD-4B7C-8655-ABC077517867}">
      <dgm:prSet/>
      <dgm:spPr/>
      <dgm:t>
        <a:bodyPr/>
        <a:lstStyle/>
        <a:p>
          <a:endParaRPr lang="en-US"/>
        </a:p>
      </dgm:t>
    </dgm:pt>
    <dgm:pt modelId="{54EA7A5B-C497-4870-ABFD-EF67C59611BF}">
      <dgm:prSet/>
      <dgm:spPr/>
      <dgm:t>
        <a:bodyPr/>
        <a:lstStyle/>
        <a:p>
          <a:r>
            <a:rPr lang="en-US" dirty="0"/>
            <a:t>A change in pressure applied to an enclosed fluid is transmitted undiminished to all portions of the fluid and the walls of its container.</a:t>
          </a:r>
        </a:p>
      </dgm:t>
    </dgm:pt>
    <dgm:pt modelId="{8884B773-0282-4A13-AD38-DA1EC44DDEB5}" type="parTrans" cxnId="{0C8CDFBF-3162-465C-A0B1-5D48903D6D72}">
      <dgm:prSet/>
      <dgm:spPr/>
      <dgm:t>
        <a:bodyPr/>
        <a:lstStyle/>
        <a:p>
          <a:endParaRPr lang="en-US"/>
        </a:p>
      </dgm:t>
    </dgm:pt>
    <dgm:pt modelId="{FA73A90C-CB58-4590-8DAF-6DADF91009CF}" type="sibTrans" cxnId="{0C8CDFBF-3162-465C-A0B1-5D48903D6D72}">
      <dgm:prSet/>
      <dgm:spPr/>
      <dgm:t>
        <a:bodyPr/>
        <a:lstStyle/>
        <a:p>
          <a:endParaRPr lang="en-US"/>
        </a:p>
      </dgm:t>
    </dgm:pt>
    <dgm:pt modelId="{E6AD55A4-83F7-4464-9276-32B7E9B3F2E5}">
      <dgm:prSet/>
      <dgm:spPr/>
      <dgm:t>
        <a:bodyPr/>
        <a:lstStyle/>
        <a:p>
          <a:r>
            <a:rPr lang="en-US"/>
            <a:t>Basis of hydraulics</a:t>
          </a:r>
        </a:p>
      </dgm:t>
    </dgm:pt>
    <dgm:pt modelId="{AC2FF48B-6C5D-439B-8C43-48E6C47BFA19}" type="parTrans" cxnId="{E669F2B0-0A13-4D9A-9E7B-AF3EB85A7F7A}">
      <dgm:prSet/>
      <dgm:spPr/>
      <dgm:t>
        <a:bodyPr/>
        <a:lstStyle/>
        <a:p>
          <a:endParaRPr lang="en-US"/>
        </a:p>
      </dgm:t>
    </dgm:pt>
    <dgm:pt modelId="{F4B86227-807F-47DE-80E3-F024B34120A3}" type="sibTrans" cxnId="{E669F2B0-0A13-4D9A-9E7B-AF3EB85A7F7A}">
      <dgm:prSet/>
      <dgm:spPr/>
      <dgm:t>
        <a:bodyPr/>
        <a:lstStyle/>
        <a:p>
          <a:endParaRPr lang="en-US"/>
        </a:p>
      </dgm:t>
    </dgm:pt>
    <dgm:pt modelId="{C4B4892B-3AF1-4F49-B187-4EC50630F584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16040E8A-7E52-4201-803E-7451C2A68870}" type="parTrans" cxnId="{6D392345-A489-49C6-BF80-B671EEF4F4C6}">
      <dgm:prSet/>
      <dgm:spPr/>
      <dgm:t>
        <a:bodyPr/>
        <a:lstStyle/>
        <a:p>
          <a:endParaRPr lang="en-US"/>
        </a:p>
      </dgm:t>
    </dgm:pt>
    <dgm:pt modelId="{D131660C-DC84-4E2F-BFB5-FA94E2038587}" type="sibTrans" cxnId="{6D392345-A489-49C6-BF80-B671EEF4F4C6}">
      <dgm:prSet/>
      <dgm:spPr/>
      <dgm:t>
        <a:bodyPr/>
        <a:lstStyle/>
        <a:p>
          <a:endParaRPr lang="en-US"/>
        </a:p>
      </dgm:t>
    </dgm:pt>
    <dgm:pt modelId="{10FC917F-6FF2-40E1-93D8-91673116CC4E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ECCC710-F20B-4503-875F-FEB3D1D33469}" type="parTrans" cxnId="{81415B54-B482-4620-BD6F-BCD962D39D47}">
      <dgm:prSet/>
      <dgm:spPr/>
      <dgm:t>
        <a:bodyPr/>
        <a:lstStyle/>
        <a:p>
          <a:endParaRPr lang="en-US"/>
        </a:p>
      </dgm:t>
    </dgm:pt>
    <dgm:pt modelId="{6CD7438A-BE60-49AE-9278-BF39D8D4E79A}" type="sibTrans" cxnId="{81415B54-B482-4620-BD6F-BCD962D39D47}">
      <dgm:prSet/>
      <dgm:spPr/>
      <dgm:t>
        <a:bodyPr/>
        <a:lstStyle/>
        <a:p>
          <a:endParaRPr lang="en-US"/>
        </a:p>
      </dgm:t>
    </dgm:pt>
    <dgm:pt modelId="{742619AC-4340-4A1B-BFF7-CBAD899E1A8B}">
      <dgm:prSet/>
      <dgm:spPr/>
      <dgm:t>
        <a:bodyPr/>
        <a:lstStyle/>
        <a:p>
          <a:r>
            <a:rPr lang="en-US"/>
            <a:t>if </a:t>
          </a:r>
          <a:r>
            <a:rPr lang="en-US" dirty="0"/>
            <a:t>we change the area, the force is changed</a:t>
          </a:r>
        </a:p>
      </dgm:t>
    </dgm:pt>
    <dgm:pt modelId="{0205DDBE-38E0-4440-A813-498811E8CE9F}" type="parTrans" cxnId="{52F4AC17-96B5-47D0-AA80-721E326FA989}">
      <dgm:prSet/>
      <dgm:spPr/>
      <dgm:t>
        <a:bodyPr/>
        <a:lstStyle/>
        <a:p>
          <a:endParaRPr lang="en-US"/>
        </a:p>
      </dgm:t>
    </dgm:pt>
    <dgm:pt modelId="{99A6774A-DE16-44C7-9EFC-6EDB7C9B9C16}" type="sibTrans" cxnId="{52F4AC17-96B5-47D0-AA80-721E326FA989}">
      <dgm:prSet/>
      <dgm:spPr/>
      <dgm:t>
        <a:bodyPr/>
        <a:lstStyle/>
        <a:p>
          <a:endParaRPr lang="en-US"/>
        </a:p>
      </dgm:t>
    </dgm:pt>
    <dgm:pt modelId="{EEDAACF3-0F50-4B6E-B596-7D11CD318B7B}">
      <dgm:prSet/>
      <dgm:spPr/>
      <dgm:t>
        <a:bodyPr/>
        <a:lstStyle/>
        <a:p>
          <a:r>
            <a:rPr lang="en-US" dirty="0"/>
            <a:t>For the image:</a:t>
          </a:r>
        </a:p>
      </dgm:t>
    </dgm:pt>
    <dgm:pt modelId="{61F54D46-86B0-4076-86D8-4A0F7B7659C8}" type="parTrans" cxnId="{7BBF9E05-609D-43D4-BBC4-B4E3CF74D161}">
      <dgm:prSet/>
      <dgm:spPr/>
      <dgm:t>
        <a:bodyPr/>
        <a:lstStyle/>
        <a:p>
          <a:endParaRPr lang="en-US"/>
        </a:p>
      </dgm:t>
    </dgm:pt>
    <dgm:pt modelId="{8FC6BF4F-55B2-4090-A7B5-77B6885D68D6}" type="sibTrans" cxnId="{7BBF9E05-609D-43D4-BBC4-B4E3CF74D161}">
      <dgm:prSet/>
      <dgm:spPr/>
      <dgm:t>
        <a:bodyPr/>
        <a:lstStyle/>
        <a:p>
          <a:endParaRPr lang="en-US"/>
        </a:p>
      </dgm:t>
    </dgm:pt>
    <dgm:pt modelId="{C22B5C0E-25BA-4D01-891F-AEB621B875BF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17214081-9324-4695-B863-2FCF56BEECE5}" type="parTrans" cxnId="{E14643A8-079F-489A-B765-F9356CA8D504}">
      <dgm:prSet/>
      <dgm:spPr/>
      <dgm:t>
        <a:bodyPr/>
        <a:lstStyle/>
        <a:p>
          <a:endParaRPr lang="en-US"/>
        </a:p>
      </dgm:t>
    </dgm:pt>
    <dgm:pt modelId="{A164390D-1F05-4144-94DA-68E576777C39}" type="sibTrans" cxnId="{E14643A8-079F-489A-B765-F9356CA8D504}">
      <dgm:prSet/>
      <dgm:spPr/>
      <dgm:t>
        <a:bodyPr/>
        <a:lstStyle/>
        <a:p>
          <a:endParaRPr lang="en-US"/>
        </a:p>
      </dgm:t>
    </dgm:pt>
    <dgm:pt modelId="{AD4D4CD1-3A32-4924-A47E-B47417512BCF}" type="pres">
      <dgm:prSet presAssocID="{80FC89CE-052B-4607-8123-7B3AC02A9B3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3F3777E-D906-4757-ACAB-D1F435853E9A}" type="pres">
      <dgm:prSet presAssocID="{0548D0BC-E146-4C28-B363-02BF6CDAE7CA}" presName="horFlow" presStyleCnt="0"/>
      <dgm:spPr/>
    </dgm:pt>
    <dgm:pt modelId="{64140E23-B1D9-463A-BCB7-4595404CD583}" type="pres">
      <dgm:prSet presAssocID="{0548D0BC-E146-4C28-B363-02BF6CDAE7CA}" presName="bigChev" presStyleLbl="node1" presStyleIdx="0" presStyleCnt="3"/>
      <dgm:spPr/>
    </dgm:pt>
    <dgm:pt modelId="{A5A36F9C-956B-4C32-B343-3A9F00E465A0}" type="pres">
      <dgm:prSet presAssocID="{8884B773-0282-4A13-AD38-DA1EC44DDEB5}" presName="parTrans" presStyleCnt="0"/>
      <dgm:spPr/>
    </dgm:pt>
    <dgm:pt modelId="{7AEB256F-640F-40A2-91AF-B39B7F90ECAA}" type="pres">
      <dgm:prSet presAssocID="{54EA7A5B-C497-4870-ABFD-EF67C59611BF}" presName="node" presStyleLbl="alignAccFollowNode1" presStyleIdx="0" presStyleCnt="5" custScaleX="145064" custScaleY="125617">
        <dgm:presLayoutVars>
          <dgm:bulletEnabled val="1"/>
        </dgm:presLayoutVars>
      </dgm:prSet>
      <dgm:spPr/>
    </dgm:pt>
    <dgm:pt modelId="{5655AD35-FCBD-4076-8B66-47F73990352D}" type="pres">
      <dgm:prSet presAssocID="{0548D0BC-E146-4C28-B363-02BF6CDAE7CA}" presName="vSp" presStyleCnt="0"/>
      <dgm:spPr/>
    </dgm:pt>
    <dgm:pt modelId="{479B8A40-A095-41BB-B237-B1A076175D90}" type="pres">
      <dgm:prSet presAssocID="{E6AD55A4-83F7-4464-9276-32B7E9B3F2E5}" presName="horFlow" presStyleCnt="0"/>
      <dgm:spPr/>
    </dgm:pt>
    <dgm:pt modelId="{72B56356-586C-408E-B193-4F06D7792A18}" type="pres">
      <dgm:prSet presAssocID="{E6AD55A4-83F7-4464-9276-32B7E9B3F2E5}" presName="bigChev" presStyleLbl="node1" presStyleIdx="1" presStyleCnt="3"/>
      <dgm:spPr/>
    </dgm:pt>
    <dgm:pt modelId="{8EC8F66B-A411-47FF-95E6-BE6431284A51}" type="pres">
      <dgm:prSet presAssocID="{16040E8A-7E52-4201-803E-7451C2A68870}" presName="parTrans" presStyleCnt="0"/>
      <dgm:spPr/>
    </dgm:pt>
    <dgm:pt modelId="{33C480F7-7C25-4B4F-94D0-9DF9476678CF}" type="pres">
      <dgm:prSet presAssocID="{C4B4892B-3AF1-4F49-B187-4EC50630F584}" presName="node" presStyleLbl="alignAccFollowNode1" presStyleIdx="1" presStyleCnt="5">
        <dgm:presLayoutVars>
          <dgm:bulletEnabled val="1"/>
        </dgm:presLayoutVars>
      </dgm:prSet>
      <dgm:spPr/>
    </dgm:pt>
    <dgm:pt modelId="{249BFFB3-899C-4F12-8E1A-F66FB364EBC9}" type="pres">
      <dgm:prSet presAssocID="{D131660C-DC84-4E2F-BFB5-FA94E2038587}" presName="sibTrans" presStyleCnt="0"/>
      <dgm:spPr/>
    </dgm:pt>
    <dgm:pt modelId="{BE51D14D-15CB-4D3A-9FCD-8EE0F9A80C43}" type="pres">
      <dgm:prSet presAssocID="{742619AC-4340-4A1B-BFF7-CBAD899E1A8B}" presName="node" presStyleLbl="alignAccFollowNode1" presStyleIdx="2" presStyleCnt="5">
        <dgm:presLayoutVars>
          <dgm:bulletEnabled val="1"/>
        </dgm:presLayoutVars>
      </dgm:prSet>
      <dgm:spPr/>
    </dgm:pt>
    <dgm:pt modelId="{066457B6-EBC4-45F3-BA06-CEFBA2085ECF}" type="pres">
      <dgm:prSet presAssocID="{E6AD55A4-83F7-4464-9276-32B7E9B3F2E5}" presName="vSp" presStyleCnt="0"/>
      <dgm:spPr/>
    </dgm:pt>
    <dgm:pt modelId="{0C5E2602-89E3-4DDF-8308-7F82FD0AE2B5}" type="pres">
      <dgm:prSet presAssocID="{EEDAACF3-0F50-4B6E-B596-7D11CD318B7B}" presName="horFlow" presStyleCnt="0"/>
      <dgm:spPr/>
    </dgm:pt>
    <dgm:pt modelId="{847D3695-8A39-4708-A293-33F0DD623927}" type="pres">
      <dgm:prSet presAssocID="{EEDAACF3-0F50-4B6E-B596-7D11CD318B7B}" presName="bigChev" presStyleLbl="node1" presStyleIdx="2" presStyleCnt="3"/>
      <dgm:spPr/>
    </dgm:pt>
    <dgm:pt modelId="{E4AA2706-0DEA-4C6A-8DE1-B4B2E90765E5}" type="pres">
      <dgm:prSet presAssocID="{DECCC710-F20B-4503-875F-FEB3D1D33469}" presName="parTrans" presStyleCnt="0"/>
      <dgm:spPr/>
    </dgm:pt>
    <dgm:pt modelId="{CC1BC085-A6F0-48EC-B3E7-4B7AA8EEB2EF}" type="pres">
      <dgm:prSet presAssocID="{10FC917F-6FF2-40E1-93D8-91673116CC4E}" presName="node" presStyleLbl="alignAccFollowNode1" presStyleIdx="3" presStyleCnt="5">
        <dgm:presLayoutVars>
          <dgm:bulletEnabled val="1"/>
        </dgm:presLayoutVars>
      </dgm:prSet>
      <dgm:spPr/>
    </dgm:pt>
    <dgm:pt modelId="{B4787B15-D650-4EAE-9B5B-0061C794E352}" type="pres">
      <dgm:prSet presAssocID="{6CD7438A-BE60-49AE-9278-BF39D8D4E79A}" presName="sibTrans" presStyleCnt="0"/>
      <dgm:spPr/>
    </dgm:pt>
    <dgm:pt modelId="{221E3BC1-150C-417A-B52F-09698FFE6283}" type="pres">
      <dgm:prSet presAssocID="{C22B5C0E-25BA-4D01-891F-AEB621B875BF}" presName="node" presStyleLbl="alignAccFollowNode1" presStyleIdx="4" presStyleCnt="5">
        <dgm:presLayoutVars>
          <dgm:bulletEnabled val="1"/>
        </dgm:presLayoutVars>
      </dgm:prSet>
      <dgm:spPr/>
    </dgm:pt>
  </dgm:ptLst>
  <dgm:cxnLst>
    <dgm:cxn modelId="{7BBF9E05-609D-43D4-BBC4-B4E3CF74D161}" srcId="{80FC89CE-052B-4607-8123-7B3AC02A9B35}" destId="{EEDAACF3-0F50-4B6E-B596-7D11CD318B7B}" srcOrd="2" destOrd="0" parTransId="{61F54D46-86B0-4076-86D8-4A0F7B7659C8}" sibTransId="{8FC6BF4F-55B2-4090-A7B5-77B6885D68D6}"/>
    <dgm:cxn modelId="{52F4AC17-96B5-47D0-AA80-721E326FA989}" srcId="{E6AD55A4-83F7-4464-9276-32B7E9B3F2E5}" destId="{742619AC-4340-4A1B-BFF7-CBAD899E1A8B}" srcOrd="1" destOrd="0" parTransId="{0205DDBE-38E0-4440-A813-498811E8CE9F}" sibTransId="{99A6774A-DE16-44C7-9EFC-6EDB7C9B9C16}"/>
    <dgm:cxn modelId="{E42AFC1B-28FF-4698-9CB0-027DE719356F}" type="presOf" srcId="{E6AD55A4-83F7-4464-9276-32B7E9B3F2E5}" destId="{72B56356-586C-408E-B193-4F06D7792A18}" srcOrd="0" destOrd="0" presId="urn:microsoft.com/office/officeart/2005/8/layout/lProcess3"/>
    <dgm:cxn modelId="{E76ECA2E-C77A-4670-9D39-55659AD63E13}" type="presOf" srcId="{80FC89CE-052B-4607-8123-7B3AC02A9B35}" destId="{AD4D4CD1-3A32-4924-A47E-B47417512BCF}" srcOrd="0" destOrd="0" presId="urn:microsoft.com/office/officeart/2005/8/layout/lProcess3"/>
    <dgm:cxn modelId="{CF638764-6BFD-4585-9E1D-172302D49080}" type="presOf" srcId="{0548D0BC-E146-4C28-B363-02BF6CDAE7CA}" destId="{64140E23-B1D9-463A-BCB7-4595404CD583}" srcOrd="0" destOrd="0" presId="urn:microsoft.com/office/officeart/2005/8/layout/lProcess3"/>
    <dgm:cxn modelId="{6D392345-A489-49C6-BF80-B671EEF4F4C6}" srcId="{E6AD55A4-83F7-4464-9276-32B7E9B3F2E5}" destId="{C4B4892B-3AF1-4F49-B187-4EC50630F584}" srcOrd="0" destOrd="0" parTransId="{16040E8A-7E52-4201-803E-7451C2A68870}" sibTransId="{D131660C-DC84-4E2F-BFB5-FA94E2038587}"/>
    <dgm:cxn modelId="{81415B54-B482-4620-BD6F-BCD962D39D47}" srcId="{EEDAACF3-0F50-4B6E-B596-7D11CD318B7B}" destId="{10FC917F-6FF2-40E1-93D8-91673116CC4E}" srcOrd="0" destOrd="0" parTransId="{DECCC710-F20B-4503-875F-FEB3D1D33469}" sibTransId="{6CD7438A-BE60-49AE-9278-BF39D8D4E79A}"/>
    <dgm:cxn modelId="{49852859-0B17-405A-AA8A-860572411A87}" type="presOf" srcId="{C4B4892B-3AF1-4F49-B187-4EC50630F584}" destId="{33C480F7-7C25-4B4F-94D0-9DF9476678CF}" srcOrd="0" destOrd="0" presId="urn:microsoft.com/office/officeart/2005/8/layout/lProcess3"/>
    <dgm:cxn modelId="{2E456B7F-62FD-4B7C-8655-ABC077517867}" srcId="{80FC89CE-052B-4607-8123-7B3AC02A9B35}" destId="{0548D0BC-E146-4C28-B363-02BF6CDAE7CA}" srcOrd="0" destOrd="0" parTransId="{803BFA5E-9A16-4317-8288-C98670A95771}" sibTransId="{D651E934-6CF4-45D9-BED3-C0D8855C88DF}"/>
    <dgm:cxn modelId="{182397A4-1B6F-4688-B43E-078FAF1CD44A}" type="presOf" srcId="{EEDAACF3-0F50-4B6E-B596-7D11CD318B7B}" destId="{847D3695-8A39-4708-A293-33F0DD623927}" srcOrd="0" destOrd="0" presId="urn:microsoft.com/office/officeart/2005/8/layout/lProcess3"/>
    <dgm:cxn modelId="{E14643A8-079F-489A-B765-F9356CA8D504}" srcId="{EEDAACF3-0F50-4B6E-B596-7D11CD318B7B}" destId="{C22B5C0E-25BA-4D01-891F-AEB621B875BF}" srcOrd="1" destOrd="0" parTransId="{17214081-9324-4695-B863-2FCF56BEECE5}" sibTransId="{A164390D-1F05-4144-94DA-68E576777C39}"/>
    <dgm:cxn modelId="{E669F2B0-0A13-4D9A-9E7B-AF3EB85A7F7A}" srcId="{80FC89CE-052B-4607-8123-7B3AC02A9B35}" destId="{E6AD55A4-83F7-4464-9276-32B7E9B3F2E5}" srcOrd="1" destOrd="0" parTransId="{AC2FF48B-6C5D-439B-8C43-48E6C47BFA19}" sibTransId="{F4B86227-807F-47DE-80E3-F024B34120A3}"/>
    <dgm:cxn modelId="{0C8CDFBF-3162-465C-A0B1-5D48903D6D72}" srcId="{0548D0BC-E146-4C28-B363-02BF6CDAE7CA}" destId="{54EA7A5B-C497-4870-ABFD-EF67C59611BF}" srcOrd="0" destOrd="0" parTransId="{8884B773-0282-4A13-AD38-DA1EC44DDEB5}" sibTransId="{FA73A90C-CB58-4590-8DAF-6DADF91009CF}"/>
    <dgm:cxn modelId="{18B82ACB-0897-4DBA-9F7B-4EF8DA9890EC}" type="presOf" srcId="{10FC917F-6FF2-40E1-93D8-91673116CC4E}" destId="{CC1BC085-A6F0-48EC-B3E7-4B7AA8EEB2EF}" srcOrd="0" destOrd="0" presId="urn:microsoft.com/office/officeart/2005/8/layout/lProcess3"/>
    <dgm:cxn modelId="{C6C4E2E2-7E11-4477-88D9-D3BFCDE42941}" type="presOf" srcId="{742619AC-4340-4A1B-BFF7-CBAD899E1A8B}" destId="{BE51D14D-15CB-4D3A-9FCD-8EE0F9A80C43}" srcOrd="0" destOrd="0" presId="urn:microsoft.com/office/officeart/2005/8/layout/lProcess3"/>
    <dgm:cxn modelId="{C01D66EB-3651-4C45-96D3-35B238919E36}" type="presOf" srcId="{54EA7A5B-C497-4870-ABFD-EF67C59611BF}" destId="{7AEB256F-640F-40A2-91AF-B39B7F90ECAA}" srcOrd="0" destOrd="0" presId="urn:microsoft.com/office/officeart/2005/8/layout/lProcess3"/>
    <dgm:cxn modelId="{F732D9ED-4C9F-4D1C-AC35-3F9F01701808}" type="presOf" srcId="{C22B5C0E-25BA-4D01-891F-AEB621B875BF}" destId="{221E3BC1-150C-417A-B52F-09698FFE6283}" srcOrd="0" destOrd="0" presId="urn:microsoft.com/office/officeart/2005/8/layout/lProcess3"/>
    <dgm:cxn modelId="{E62AF069-E96A-43CD-9294-F06FBB22428A}" type="presParOf" srcId="{AD4D4CD1-3A32-4924-A47E-B47417512BCF}" destId="{D3F3777E-D906-4757-ACAB-D1F435853E9A}" srcOrd="0" destOrd="0" presId="urn:microsoft.com/office/officeart/2005/8/layout/lProcess3"/>
    <dgm:cxn modelId="{AB334BA1-2E5D-405D-9CC1-EE76EBEE75B8}" type="presParOf" srcId="{D3F3777E-D906-4757-ACAB-D1F435853E9A}" destId="{64140E23-B1D9-463A-BCB7-4595404CD583}" srcOrd="0" destOrd="0" presId="urn:microsoft.com/office/officeart/2005/8/layout/lProcess3"/>
    <dgm:cxn modelId="{F8D5C6A2-7266-4585-8CE6-0506C9D7490F}" type="presParOf" srcId="{D3F3777E-D906-4757-ACAB-D1F435853E9A}" destId="{A5A36F9C-956B-4C32-B343-3A9F00E465A0}" srcOrd="1" destOrd="0" presId="urn:microsoft.com/office/officeart/2005/8/layout/lProcess3"/>
    <dgm:cxn modelId="{B860A2B1-1F6E-4FEA-AB3D-792D9C091DAA}" type="presParOf" srcId="{D3F3777E-D906-4757-ACAB-D1F435853E9A}" destId="{7AEB256F-640F-40A2-91AF-B39B7F90ECAA}" srcOrd="2" destOrd="0" presId="urn:microsoft.com/office/officeart/2005/8/layout/lProcess3"/>
    <dgm:cxn modelId="{88CF63AA-1A8F-465A-A0F3-CD9D55AAACC8}" type="presParOf" srcId="{AD4D4CD1-3A32-4924-A47E-B47417512BCF}" destId="{5655AD35-FCBD-4076-8B66-47F73990352D}" srcOrd="1" destOrd="0" presId="urn:microsoft.com/office/officeart/2005/8/layout/lProcess3"/>
    <dgm:cxn modelId="{0D289752-6F20-4E9B-BCE1-6DA26703AD5F}" type="presParOf" srcId="{AD4D4CD1-3A32-4924-A47E-B47417512BCF}" destId="{479B8A40-A095-41BB-B237-B1A076175D90}" srcOrd="2" destOrd="0" presId="urn:microsoft.com/office/officeart/2005/8/layout/lProcess3"/>
    <dgm:cxn modelId="{14EBE800-CAF6-4563-A332-5DA30B7B0528}" type="presParOf" srcId="{479B8A40-A095-41BB-B237-B1A076175D90}" destId="{72B56356-586C-408E-B193-4F06D7792A18}" srcOrd="0" destOrd="0" presId="urn:microsoft.com/office/officeart/2005/8/layout/lProcess3"/>
    <dgm:cxn modelId="{3E2B8708-DD6A-4CCF-B8F8-49A5A125770F}" type="presParOf" srcId="{479B8A40-A095-41BB-B237-B1A076175D90}" destId="{8EC8F66B-A411-47FF-95E6-BE6431284A51}" srcOrd="1" destOrd="0" presId="urn:microsoft.com/office/officeart/2005/8/layout/lProcess3"/>
    <dgm:cxn modelId="{83F8D4FA-1123-4D26-8443-C6D9FEEDCFF5}" type="presParOf" srcId="{479B8A40-A095-41BB-B237-B1A076175D90}" destId="{33C480F7-7C25-4B4F-94D0-9DF9476678CF}" srcOrd="2" destOrd="0" presId="urn:microsoft.com/office/officeart/2005/8/layout/lProcess3"/>
    <dgm:cxn modelId="{DA4A1827-3879-438D-84F1-B09E86CF53EF}" type="presParOf" srcId="{479B8A40-A095-41BB-B237-B1A076175D90}" destId="{249BFFB3-899C-4F12-8E1A-F66FB364EBC9}" srcOrd="3" destOrd="0" presId="urn:microsoft.com/office/officeart/2005/8/layout/lProcess3"/>
    <dgm:cxn modelId="{3B8055E6-374C-4D11-A68A-E642494D472D}" type="presParOf" srcId="{479B8A40-A095-41BB-B237-B1A076175D90}" destId="{BE51D14D-15CB-4D3A-9FCD-8EE0F9A80C43}" srcOrd="4" destOrd="0" presId="urn:microsoft.com/office/officeart/2005/8/layout/lProcess3"/>
    <dgm:cxn modelId="{E8706DB8-5F63-45AB-B3E0-CA439BFECB28}" type="presParOf" srcId="{AD4D4CD1-3A32-4924-A47E-B47417512BCF}" destId="{066457B6-EBC4-45F3-BA06-CEFBA2085ECF}" srcOrd="3" destOrd="0" presId="urn:microsoft.com/office/officeart/2005/8/layout/lProcess3"/>
    <dgm:cxn modelId="{ACABE95A-1928-4AA6-A851-5425F274FB36}" type="presParOf" srcId="{AD4D4CD1-3A32-4924-A47E-B47417512BCF}" destId="{0C5E2602-89E3-4DDF-8308-7F82FD0AE2B5}" srcOrd="4" destOrd="0" presId="urn:microsoft.com/office/officeart/2005/8/layout/lProcess3"/>
    <dgm:cxn modelId="{DC31CA8A-C71F-459B-BB7C-FB6FD82108AE}" type="presParOf" srcId="{0C5E2602-89E3-4DDF-8308-7F82FD0AE2B5}" destId="{847D3695-8A39-4708-A293-33F0DD623927}" srcOrd="0" destOrd="0" presId="urn:microsoft.com/office/officeart/2005/8/layout/lProcess3"/>
    <dgm:cxn modelId="{49D5A1AC-B9AB-48FE-9740-228561211B44}" type="presParOf" srcId="{0C5E2602-89E3-4DDF-8308-7F82FD0AE2B5}" destId="{E4AA2706-0DEA-4C6A-8DE1-B4B2E90765E5}" srcOrd="1" destOrd="0" presId="urn:microsoft.com/office/officeart/2005/8/layout/lProcess3"/>
    <dgm:cxn modelId="{9315770D-A047-44B1-BA6B-B81C9610E7CC}" type="presParOf" srcId="{0C5E2602-89E3-4DDF-8308-7F82FD0AE2B5}" destId="{CC1BC085-A6F0-48EC-B3E7-4B7AA8EEB2EF}" srcOrd="2" destOrd="0" presId="urn:microsoft.com/office/officeart/2005/8/layout/lProcess3"/>
    <dgm:cxn modelId="{1BC15AB5-BDB4-4C64-A490-FC2DE540338F}" type="presParOf" srcId="{0C5E2602-89E3-4DDF-8308-7F82FD0AE2B5}" destId="{B4787B15-D650-4EAE-9B5B-0061C794E352}" srcOrd="3" destOrd="0" presId="urn:microsoft.com/office/officeart/2005/8/layout/lProcess3"/>
    <dgm:cxn modelId="{C2E6EBA6-4AA7-4FB7-BD2A-474CA1F0A5EE}" type="presParOf" srcId="{0C5E2602-89E3-4DDF-8308-7F82FD0AE2B5}" destId="{221E3BC1-150C-417A-B52F-09698FFE6283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C05D263-2C17-44AA-BE29-E0CF6E3521F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889523-25F2-47B2-A68B-79425CBF713F}">
      <dgm:prSet/>
      <dgm:spPr/>
      <dgm:t>
        <a:bodyPr/>
        <a:lstStyle/>
        <a:p>
          <a:r>
            <a:rPr lang="en-US" baseline="0" dirty="0"/>
            <a:t>What force F must be applied to piston 1 in order to support the 850-kg car on piston 2?  </a:t>
          </a:r>
          <a:endParaRPr lang="en-US" dirty="0"/>
        </a:p>
      </dgm:t>
    </dgm:pt>
    <dgm:pt modelId="{ACE45912-A550-4237-86AF-0198BE5EAFFE}" type="parTrans" cxnId="{E5533A5F-E1F7-458C-A97F-96E565B06E45}">
      <dgm:prSet/>
      <dgm:spPr/>
      <dgm:t>
        <a:bodyPr/>
        <a:lstStyle/>
        <a:p>
          <a:endParaRPr lang="en-US"/>
        </a:p>
      </dgm:t>
    </dgm:pt>
    <dgm:pt modelId="{B718621B-FF29-4E42-A80E-B8466B2C2723}" type="sibTrans" cxnId="{E5533A5F-E1F7-458C-A97F-96E565B06E45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091D08C0-6BC5-4116-A19E-857415FC6E7C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baseline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 baseline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 baseline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091D08C0-6BC5-4116-A19E-857415FC6E7C}">
          <dgm:prSet/>
          <dgm:spPr/>
          <dgm:t>
            <a:bodyPr/>
            <a:lstStyle/>
            <a:p>
              <a:r>
                <a:rPr lang="en-US" i="0" baseline="0"/>
                <a:t>𝑃=𝐹/𝐴</a:t>
              </a:r>
              <a:endParaRPr lang="en-US"/>
            </a:p>
          </dgm:t>
        </dgm:pt>
      </mc:Fallback>
    </mc:AlternateContent>
    <dgm:pt modelId="{06FAB345-CBEA-46AA-9F1B-7678DFE88F30}" type="parTrans" cxnId="{00769F99-BA9A-4077-9F08-330F4F391BC7}">
      <dgm:prSet/>
      <dgm:spPr/>
      <dgm:t>
        <a:bodyPr/>
        <a:lstStyle/>
        <a:p>
          <a:endParaRPr lang="en-US"/>
        </a:p>
      </dgm:t>
    </dgm:pt>
    <dgm:pt modelId="{22BB8358-00B2-40AB-AE2C-89D8B382139F}" type="sibTrans" cxnId="{00769F99-BA9A-4077-9F08-330F4F391BC7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9FDB4566-EF67-4637-AD28-CCDDEE955748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baseline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𝑐𝑎𝑟</m:t>
                        </m:r>
                      </m:sub>
                    </m:sSub>
                    <m:r>
                      <a:rPr lang="en-US" i="1" baseline="0">
                        <a:latin typeface="Cambria Math" panose="02040503050406030204" pitchFamily="18" charset="0"/>
                      </a:rPr>
                      <m:t>=850 </m:t>
                    </m:r>
                    <m:r>
                      <a:rPr lang="en-US" i="1" baseline="0">
                        <a:latin typeface="Cambria Math" panose="02040503050406030204" pitchFamily="18" charset="0"/>
                      </a:rPr>
                      <m:t>𝑘𝑔</m:t>
                    </m:r>
                    <m:d>
                      <m:dPr>
                        <m:ctrlPr>
                          <a:rPr lang="en-US" i="1" baseline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9.8</m:t>
                        </m:r>
                        <m:f>
                          <m:fPr>
                            <m:ctrlPr>
                              <a:rPr lang="en-US" i="1" baseline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 baseline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i="1" baseline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 baseline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p>
                                <m:r>
                                  <a:rPr lang="en-US" i="1" baseline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i="1" baseline="0">
                        <a:latin typeface="Cambria Math" panose="02040503050406030204" pitchFamily="18" charset="0"/>
                      </a:rPr>
                      <m:t>=8330 </m:t>
                    </m:r>
                    <m:r>
                      <a:rPr lang="en-US" i="1" baseline="0">
                        <a:latin typeface="Cambria Math" panose="02040503050406030204" pitchFamily="18" charset="0"/>
                      </a:rPr>
                      <m:t>𝑁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9FDB4566-EF67-4637-AD28-CCDDEE955748}">
          <dgm:prSet/>
          <dgm:spPr/>
          <dgm:t>
            <a:bodyPr/>
            <a:lstStyle/>
            <a:p>
              <a:r>
                <a:rPr lang="en-US" i="0" baseline="0"/>
                <a:t>𝐹_𝑐𝑎𝑟=850 𝑘𝑔(9.8 𝑚/𝑠^2 )=8330 𝑁</a:t>
              </a:r>
              <a:endParaRPr lang="en-US"/>
            </a:p>
          </dgm:t>
        </dgm:pt>
      </mc:Fallback>
    </mc:AlternateContent>
    <dgm:pt modelId="{966FFC9F-00F6-48E2-AC49-B8A573C9A017}" type="parTrans" cxnId="{442282CD-FEF6-41DF-ABE3-BD5105D7206A}">
      <dgm:prSet/>
      <dgm:spPr/>
      <dgm:t>
        <a:bodyPr/>
        <a:lstStyle/>
        <a:p>
          <a:endParaRPr lang="en-US"/>
        </a:p>
      </dgm:t>
    </dgm:pt>
    <dgm:pt modelId="{E11BAA5E-2AD1-4666-BB16-E1CC4141C5D1}" type="sibTrans" cxnId="{442282CD-FEF6-41DF-ABE3-BD5105D7206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90C6C461-C4FF-460E-AA0D-7499A6B1FC6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baseline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baseline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 baseline="0">
                        <a:latin typeface="Cambria Math" panose="02040503050406030204" pitchFamily="18" charset="0"/>
                      </a:rPr>
                      <m:t>=</m:t>
                    </m:r>
                    <m:r>
                      <a:rPr lang="el-GR" i="1" baseline="0">
                        <a:latin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i="1" baseline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 baseline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baseline="0">
                                <a:latin typeface="Cambria Math" panose="02040503050406030204" pitchFamily="18" charset="0"/>
                              </a:rPr>
                              <m:t>0.150 </m:t>
                            </m:r>
                            <m:r>
                              <a:rPr lang="en-US" i="1" baseline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</m:e>
                      <m:sup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 baseline="0">
                        <a:latin typeface="Cambria Math" panose="02040503050406030204" pitchFamily="18" charset="0"/>
                      </a:rPr>
                      <m:t>=0.0705858 </m:t>
                    </m:r>
                    <m:sSup>
                      <m:sSupPr>
                        <m:ctrlPr>
                          <a:rPr lang="en-US" i="1" baseline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m:oMathPara>
              </a14:m>
              <a:endParaRPr lang="en-US" dirty="0"/>
            </a:p>
          </dgm:t>
        </dgm:pt>
      </mc:Choice>
      <mc:Fallback>
        <dgm:pt modelId="{90C6C461-C4FF-460E-AA0D-7499A6B1FC6F}">
          <dgm:prSet/>
          <dgm:spPr/>
          <dgm:t>
            <a:bodyPr/>
            <a:lstStyle/>
            <a:p>
              <a:pPr/>
              <a:r>
                <a:rPr lang="en-US" i="0" baseline="0">
                  <a:latin typeface="Cambria Math" panose="02040503050406030204" pitchFamily="18" charset="0"/>
                </a:rPr>
                <a:t>𝐴_</a:t>
              </a:r>
              <a:r>
                <a:rPr lang="en-US" b="0" i="0" baseline="0">
                  <a:latin typeface="Cambria Math" panose="02040503050406030204" pitchFamily="18" charset="0"/>
                </a:rPr>
                <a:t>2</a:t>
              </a:r>
              <a:r>
                <a:rPr lang="en-US" i="0" baseline="0">
                  <a:latin typeface="Cambria Math" panose="02040503050406030204" pitchFamily="18" charset="0"/>
                </a:rPr>
                <a:t>=</a:t>
              </a:r>
              <a:r>
                <a:rPr lang="el-GR" i="0" baseline="0">
                  <a:latin typeface="Cambria Math" panose="02040503050406030204" pitchFamily="18" charset="0"/>
                </a:rPr>
                <a:t>𝜋</a:t>
              </a:r>
              <a:r>
                <a:rPr lang="en-US" i="0" baseline="0">
                  <a:latin typeface="Cambria Math" panose="02040503050406030204" pitchFamily="18" charset="0"/>
                </a:rPr>
                <a:t>(0.150 𝑚)^2=0.0705858 𝑚^2</a:t>
              </a:r>
              <a:endParaRPr lang="en-US" dirty="0"/>
            </a:p>
          </dgm:t>
        </dgm:pt>
      </mc:Fallback>
    </mc:AlternateContent>
    <dgm:pt modelId="{B6441C4F-B1C3-488B-8AC0-22786D27FD0E}" type="parTrans" cxnId="{8DDBD25F-56DC-4184-BD9E-03A235E843F1}">
      <dgm:prSet/>
      <dgm:spPr/>
      <dgm:t>
        <a:bodyPr/>
        <a:lstStyle/>
        <a:p>
          <a:endParaRPr lang="en-US"/>
        </a:p>
      </dgm:t>
    </dgm:pt>
    <dgm:pt modelId="{6FD2EA9D-7230-4013-A990-88E970BB0D2B}" type="sibTrans" cxnId="{8DDBD25F-56DC-4184-BD9E-03A235E843F1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A0BECDCD-B9D4-41C9-BBD5-CD0BC3B09F7E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baseline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i="1" baseline="0">
                        <a:latin typeface="Cambria Math" panose="02040503050406030204" pitchFamily="18" charset="0"/>
                      </a:rPr>
                      <m:t>= ?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A0BECDCD-B9D4-41C9-BBD5-CD0BC3B09F7E}">
          <dgm:prSet/>
          <dgm:spPr/>
          <dgm:t>
            <a:bodyPr/>
            <a:lstStyle/>
            <a:p>
              <a:r>
                <a:rPr lang="en-US" i="0" baseline="0"/>
                <a:t>𝐹_𝐴= ?</a:t>
              </a:r>
              <a:endParaRPr lang="en-US"/>
            </a:p>
          </dgm:t>
        </dgm:pt>
      </mc:Fallback>
    </mc:AlternateContent>
    <dgm:pt modelId="{A9D408D3-A3E0-406C-942E-670CBFA4C691}" type="parTrans" cxnId="{9914A8D1-558B-4282-AEF0-94E656C45DF2}">
      <dgm:prSet/>
      <dgm:spPr/>
      <dgm:t>
        <a:bodyPr/>
        <a:lstStyle/>
        <a:p>
          <a:endParaRPr lang="en-US"/>
        </a:p>
      </dgm:t>
    </dgm:pt>
    <dgm:pt modelId="{19C9E7BF-2DC7-448D-80E7-5F8D4836E848}" type="sibTrans" cxnId="{9914A8D1-558B-4282-AEF0-94E656C45DF2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3C63DD14-6073-4488-A7F4-AA35DE4B23FA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baseline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baseline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 baseline="0">
                        <a:latin typeface="Cambria Math" panose="02040503050406030204" pitchFamily="18" charset="0"/>
                      </a:rPr>
                      <m:t>=</m:t>
                    </m:r>
                    <m:r>
                      <a:rPr lang="el-GR" i="1" baseline="0">
                        <a:latin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i="1" baseline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 baseline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 baseline="0">
                                <a:latin typeface="Cambria Math" panose="02040503050406030204" pitchFamily="18" charset="0"/>
                              </a:rPr>
                              <m:t>0.0085</m:t>
                            </m:r>
                            <m:r>
                              <a:rPr lang="en-US" i="1" baseline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</m:e>
                      <m:sup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 baseline="0">
                        <a:latin typeface="Cambria Math" panose="02040503050406030204" pitchFamily="18" charset="0"/>
                      </a:rPr>
                      <m:t>=0.00022698 </m:t>
                    </m:r>
                    <m:sSup>
                      <m:sSupPr>
                        <m:ctrlPr>
                          <a:rPr lang="en-US" i="1" baseline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m:oMathPara>
              </a14:m>
              <a:endParaRPr lang="en-US" dirty="0"/>
            </a:p>
          </dgm:t>
        </dgm:pt>
      </mc:Choice>
      <mc:Fallback>
        <dgm:pt modelId="{3C63DD14-6073-4488-A7F4-AA35DE4B23FA}">
          <dgm:prSet/>
          <dgm:spPr/>
          <dgm:t>
            <a:bodyPr/>
            <a:lstStyle/>
            <a:p>
              <a:pPr/>
              <a:r>
                <a:rPr lang="en-US" i="0" baseline="0">
                  <a:latin typeface="Cambria Math" panose="02040503050406030204" pitchFamily="18" charset="0"/>
                </a:rPr>
                <a:t>𝐴_</a:t>
              </a:r>
              <a:r>
                <a:rPr lang="en-US" b="0" i="0" baseline="0">
                  <a:latin typeface="Cambria Math" panose="02040503050406030204" pitchFamily="18" charset="0"/>
                </a:rPr>
                <a:t>1</a:t>
              </a:r>
              <a:r>
                <a:rPr lang="en-US" i="0" baseline="0">
                  <a:latin typeface="Cambria Math" panose="02040503050406030204" pitchFamily="18" charset="0"/>
                </a:rPr>
                <a:t>=</a:t>
              </a:r>
              <a:r>
                <a:rPr lang="el-GR" i="0" baseline="0">
                  <a:latin typeface="Cambria Math" panose="02040503050406030204" pitchFamily="18" charset="0"/>
                </a:rPr>
                <a:t>𝜋</a:t>
              </a:r>
              <a:r>
                <a:rPr lang="en-US" i="0" baseline="0">
                  <a:latin typeface="Cambria Math" panose="02040503050406030204" pitchFamily="18" charset="0"/>
                </a:rPr>
                <a:t>(0.0085𝑚)^2=0.00022698 𝑚^2</a:t>
              </a:r>
              <a:endParaRPr lang="en-US" dirty="0"/>
            </a:p>
          </dgm:t>
        </dgm:pt>
      </mc:Fallback>
    </mc:AlternateContent>
    <dgm:pt modelId="{E5EED6AF-5D6E-4EBC-B7CA-6AC5082E9BFF}" type="parTrans" cxnId="{51802919-E3AA-4024-A81F-7F51B07D9652}">
      <dgm:prSet/>
      <dgm:spPr/>
      <dgm:t>
        <a:bodyPr/>
        <a:lstStyle/>
        <a:p>
          <a:endParaRPr lang="en-US"/>
        </a:p>
      </dgm:t>
    </dgm:pt>
    <dgm:pt modelId="{5462CA58-EE45-48A2-8B0A-90012868FF36}" type="sibTrans" cxnId="{51802919-E3AA-4024-A81F-7F51B07D9652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EBAEA5F-377B-4E55-9C62-EF5406281AD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f>
                      <m:fPr>
                        <m:ctrlPr>
                          <a:rPr lang="en-US" i="1" baseline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  <m:r>
                      <a:rPr lang="en-US" i="1" baseline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 baseline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EEBAEA5F-377B-4E55-9C62-EF5406281ADF}">
          <dgm:prSet/>
          <dgm:spPr/>
          <dgm:t>
            <a:bodyPr/>
            <a:lstStyle/>
            <a:p>
              <a:r>
                <a:rPr lang="en-US" i="0" baseline="0"/>
                <a:t>𝐹/𝐴=𝐹/𝐴</a:t>
              </a:r>
              <a:endParaRPr lang="en-US"/>
            </a:p>
          </dgm:t>
        </dgm:pt>
      </mc:Fallback>
    </mc:AlternateContent>
    <dgm:pt modelId="{1A263172-98B6-4EAF-977F-897E89704D10}" type="parTrans" cxnId="{45B01AD7-26AD-442F-A020-894155E5564A}">
      <dgm:prSet/>
      <dgm:spPr/>
      <dgm:t>
        <a:bodyPr/>
        <a:lstStyle/>
        <a:p>
          <a:endParaRPr lang="en-US"/>
        </a:p>
      </dgm:t>
    </dgm:pt>
    <dgm:pt modelId="{94E1545E-86DD-4179-A0D8-BA2AE082E85F}" type="sibTrans" cxnId="{45B01AD7-26AD-442F-A020-894155E5564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165AB848-A7D3-46D3-BF29-03AEB4625328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f>
                      <m:fPr>
                        <m:ctrlPr>
                          <a:rPr lang="en-US" i="1" baseline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8330 </m:t>
                        </m:r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𝑁</m:t>
                        </m:r>
                      </m:num>
                      <m:den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0.0705858 </m:t>
                        </m:r>
                        <m:sSup>
                          <m:sSupPr>
                            <m:ctrlPr>
                              <a:rPr lang="en-US" i="1" baseline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baseline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i="1" baseline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i="1" baseline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 baseline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i="1" baseline="0">
                            <a:latin typeface="Cambria Math" panose="02040503050406030204" pitchFamily="18" charset="0"/>
                          </a:rPr>
                          <m:t>0.00022698 </m:t>
                        </m:r>
                        <m:sSup>
                          <m:sSupPr>
                            <m:ctrlPr>
                              <a:rPr lang="en-US" i="1" baseline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baseline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i="1" baseline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165AB848-A7D3-46D3-BF29-03AEB4625328}">
          <dgm:prSet/>
          <dgm:spPr/>
          <dgm:t>
            <a:bodyPr/>
            <a:lstStyle/>
            <a:p>
              <a:r>
                <a:rPr lang="en-US" i="0" baseline="0"/>
                <a:t>(8330 𝑁)/(0.0705858 𝑚^2 )=𝐹/(0.00022698 𝑚^2 )</a:t>
              </a:r>
              <a:endParaRPr lang="en-US"/>
            </a:p>
          </dgm:t>
        </dgm:pt>
      </mc:Fallback>
    </mc:AlternateContent>
    <dgm:pt modelId="{9B598AB7-D3E8-4347-9548-549C8E0E15CF}" type="parTrans" cxnId="{75D4185C-147C-4DDA-A550-61CDC341A305}">
      <dgm:prSet/>
      <dgm:spPr/>
      <dgm:t>
        <a:bodyPr/>
        <a:lstStyle/>
        <a:p>
          <a:endParaRPr lang="en-US"/>
        </a:p>
      </dgm:t>
    </dgm:pt>
    <dgm:pt modelId="{BAB7A356-6DEF-4751-9ECA-85CF2E94010F}" type="sibTrans" cxnId="{75D4185C-147C-4DDA-A550-61CDC341A305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AD346B13-BC20-40BA-A6CC-F81CDFD6FEB3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baseline="0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 baseline="0" smtClean="0">
                        <a:latin typeface="Cambria Math" panose="02040503050406030204" pitchFamily="18" charset="0"/>
                      </a:rPr>
                      <m:t>=26.7 </m:t>
                    </m:r>
                    <m:r>
                      <a:rPr lang="en-US" i="1" baseline="0" smtClean="0">
                        <a:latin typeface="Cambria Math" panose="02040503050406030204" pitchFamily="18" charset="0"/>
                      </a:rPr>
                      <m:t>𝑁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AD346B13-BC20-40BA-A6CC-F81CDFD6FEB3}">
          <dgm:prSet/>
          <dgm:spPr/>
          <dgm:t>
            <a:bodyPr/>
            <a:lstStyle/>
            <a:p>
              <a:r>
                <a:rPr lang="en-US" i="0" baseline="0"/>
                <a:t>𝐹=26.7 𝑁</a:t>
              </a:r>
              <a:endParaRPr lang="en-US"/>
            </a:p>
          </dgm:t>
        </dgm:pt>
      </mc:Fallback>
    </mc:AlternateContent>
    <dgm:pt modelId="{1478ABBB-06FA-447E-B8DC-9420EBE7B96B}" type="parTrans" cxnId="{5B600CC2-D780-44FD-ADE2-97757D8DA5AF}">
      <dgm:prSet/>
      <dgm:spPr/>
      <dgm:t>
        <a:bodyPr/>
        <a:lstStyle/>
        <a:p>
          <a:endParaRPr lang="en-US"/>
        </a:p>
      </dgm:t>
    </dgm:pt>
    <dgm:pt modelId="{1B5C7BAC-500B-4790-93F0-ED697BF48D31}" type="sibTrans" cxnId="{5B600CC2-D780-44FD-ADE2-97757D8DA5AF}">
      <dgm:prSet/>
      <dgm:spPr/>
      <dgm:t>
        <a:bodyPr/>
        <a:lstStyle/>
        <a:p>
          <a:endParaRPr lang="en-US"/>
        </a:p>
      </dgm:t>
    </dgm:pt>
    <dgm:pt modelId="{300C9406-C641-4A8A-B0B4-7B4A71249CE4}">
      <dgm:prSet/>
      <dgm:spPr/>
      <dgm:t>
        <a:bodyPr/>
        <a:lstStyle/>
        <a:p>
          <a:r>
            <a:rPr lang="en-US" baseline="0" dirty="0"/>
            <a:t>The piston 1 has a diameter of 17 mm</a:t>
          </a:r>
          <a:endParaRPr lang="en-US" dirty="0"/>
        </a:p>
      </dgm:t>
    </dgm:pt>
    <dgm:pt modelId="{841E53DC-8D02-4555-AD93-DC8BA07B61C9}" type="parTrans" cxnId="{A8062764-B822-4D5F-B1E8-FE42562E8294}">
      <dgm:prSet/>
      <dgm:spPr/>
      <dgm:t>
        <a:bodyPr/>
        <a:lstStyle/>
        <a:p>
          <a:endParaRPr lang="en-US"/>
        </a:p>
      </dgm:t>
    </dgm:pt>
    <dgm:pt modelId="{674E11F3-CF9C-4BA7-B160-BCFF020459C0}" type="sibTrans" cxnId="{A8062764-B822-4D5F-B1E8-FE42562E8294}">
      <dgm:prSet/>
      <dgm:spPr/>
      <dgm:t>
        <a:bodyPr/>
        <a:lstStyle/>
        <a:p>
          <a:endParaRPr lang="en-US"/>
        </a:p>
      </dgm:t>
    </dgm:pt>
    <dgm:pt modelId="{A49AFDC7-1909-407F-88FE-F0A891FB9080}">
      <dgm:prSet/>
      <dgm:spPr/>
      <dgm:t>
        <a:bodyPr/>
        <a:lstStyle/>
        <a:p>
          <a:r>
            <a:rPr lang="en-US" baseline="0"/>
            <a:t>and </a:t>
          </a:r>
          <a:r>
            <a:rPr lang="en-US" baseline="0" dirty="0"/>
            <a:t>the piston at B a diameter of 300 mm.</a:t>
          </a:r>
          <a:endParaRPr lang="en-US" dirty="0"/>
        </a:p>
      </dgm:t>
    </dgm:pt>
    <dgm:pt modelId="{BE13BA65-80B2-4F4D-9110-13D0B5E72202}" type="parTrans" cxnId="{CADA08B0-EBA6-456B-BB62-D37FD5B26327}">
      <dgm:prSet/>
      <dgm:spPr/>
      <dgm:t>
        <a:bodyPr/>
        <a:lstStyle/>
        <a:p>
          <a:endParaRPr lang="en-US"/>
        </a:p>
      </dgm:t>
    </dgm:pt>
    <dgm:pt modelId="{69E5D643-3927-4325-B8A3-E3EE2DF76607}" type="sibTrans" cxnId="{CADA08B0-EBA6-456B-BB62-D37FD5B26327}">
      <dgm:prSet/>
      <dgm:spPr/>
      <dgm:t>
        <a:bodyPr/>
        <a:lstStyle/>
        <a:p>
          <a:endParaRPr lang="en-US"/>
        </a:p>
      </dgm:t>
    </dgm:pt>
    <dgm:pt modelId="{D348A4B5-6654-44F0-8EBF-FAD739CBBAA7}" type="pres">
      <dgm:prSet presAssocID="{8C05D263-2C17-44AA-BE29-E0CF6E3521F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C6161F5-3D80-463E-9A34-0A8EB339E164}" type="pres">
      <dgm:prSet presAssocID="{7B889523-25F2-47B2-A68B-79425CBF713F}" presName="horFlow" presStyleCnt="0"/>
      <dgm:spPr/>
    </dgm:pt>
    <dgm:pt modelId="{1C35E1C5-40C1-49F0-BF4F-CE03787DC2F9}" type="pres">
      <dgm:prSet presAssocID="{7B889523-25F2-47B2-A68B-79425CBF713F}" presName="bigChev" presStyleLbl="node1" presStyleIdx="0" presStyleCnt="4"/>
      <dgm:spPr/>
    </dgm:pt>
    <dgm:pt modelId="{699B1C54-7F8A-409D-B4DB-46A09BCD7691}" type="pres">
      <dgm:prSet presAssocID="{841E53DC-8D02-4555-AD93-DC8BA07B61C9}" presName="parTrans" presStyleCnt="0"/>
      <dgm:spPr/>
    </dgm:pt>
    <dgm:pt modelId="{C642386A-72F0-4475-90D6-E2AEB3D3DEB0}" type="pres">
      <dgm:prSet presAssocID="{300C9406-C641-4A8A-B0B4-7B4A71249CE4}" presName="node" presStyleLbl="alignAccFollowNode1" presStyleIdx="0" presStyleCnt="7">
        <dgm:presLayoutVars>
          <dgm:bulletEnabled val="1"/>
        </dgm:presLayoutVars>
      </dgm:prSet>
      <dgm:spPr/>
    </dgm:pt>
    <dgm:pt modelId="{F87D4A62-26EB-4790-A54E-C2716E894EBB}" type="pres">
      <dgm:prSet presAssocID="{674E11F3-CF9C-4BA7-B160-BCFF020459C0}" presName="sibTrans" presStyleCnt="0"/>
      <dgm:spPr/>
    </dgm:pt>
    <dgm:pt modelId="{97274038-D727-4572-8E98-7EA9072ECE07}" type="pres">
      <dgm:prSet presAssocID="{A49AFDC7-1909-407F-88FE-F0A891FB9080}" presName="node" presStyleLbl="alignAccFollowNode1" presStyleIdx="1" presStyleCnt="7">
        <dgm:presLayoutVars>
          <dgm:bulletEnabled val="1"/>
        </dgm:presLayoutVars>
      </dgm:prSet>
      <dgm:spPr/>
    </dgm:pt>
    <dgm:pt modelId="{E49C26BC-85BC-4B48-B9EC-EC6FD5748AC3}" type="pres">
      <dgm:prSet presAssocID="{7B889523-25F2-47B2-A68B-79425CBF713F}" presName="vSp" presStyleCnt="0"/>
      <dgm:spPr/>
    </dgm:pt>
    <dgm:pt modelId="{32FF2A55-2F4D-4808-AF43-18F2E388EB27}" type="pres">
      <dgm:prSet presAssocID="{091D08C0-6BC5-4116-A19E-857415FC6E7C}" presName="horFlow" presStyleCnt="0"/>
      <dgm:spPr/>
    </dgm:pt>
    <dgm:pt modelId="{D0D0677B-5086-4A74-8496-8CD666551727}" type="pres">
      <dgm:prSet presAssocID="{091D08C0-6BC5-4116-A19E-857415FC6E7C}" presName="bigChev" presStyleLbl="node1" presStyleIdx="1" presStyleCnt="4"/>
      <dgm:spPr/>
    </dgm:pt>
    <dgm:pt modelId="{9BAF70B2-EEE6-4DCB-8D40-EA6AC7F4D8DB}" type="pres">
      <dgm:prSet presAssocID="{966FFC9F-00F6-48E2-AC49-B8A573C9A017}" presName="parTrans" presStyleCnt="0"/>
      <dgm:spPr/>
    </dgm:pt>
    <dgm:pt modelId="{43F04F51-9D01-48AE-981B-BAAC06F2806C}" type="pres">
      <dgm:prSet presAssocID="{9FDB4566-EF67-4637-AD28-CCDDEE955748}" presName="node" presStyleLbl="alignAccFollowNode1" presStyleIdx="2" presStyleCnt="7">
        <dgm:presLayoutVars>
          <dgm:bulletEnabled val="1"/>
        </dgm:presLayoutVars>
      </dgm:prSet>
      <dgm:spPr/>
    </dgm:pt>
    <dgm:pt modelId="{A31C35E1-F25D-45F9-BBC2-84673EA686C5}" type="pres">
      <dgm:prSet presAssocID="{E11BAA5E-2AD1-4666-BB16-E1CC4141C5D1}" presName="sibTrans" presStyleCnt="0"/>
      <dgm:spPr/>
    </dgm:pt>
    <dgm:pt modelId="{F94027FD-5274-44A6-9CDA-DF708C8A5779}" type="pres">
      <dgm:prSet presAssocID="{90C6C461-C4FF-460E-AA0D-7499A6B1FC6F}" presName="node" presStyleLbl="alignAccFollowNode1" presStyleIdx="3" presStyleCnt="7">
        <dgm:presLayoutVars>
          <dgm:bulletEnabled val="1"/>
        </dgm:presLayoutVars>
      </dgm:prSet>
      <dgm:spPr/>
    </dgm:pt>
    <dgm:pt modelId="{2F4BFC93-CCD3-42F9-BE22-DC10EAF618FF}" type="pres">
      <dgm:prSet presAssocID="{091D08C0-6BC5-4116-A19E-857415FC6E7C}" presName="vSp" presStyleCnt="0"/>
      <dgm:spPr/>
    </dgm:pt>
    <dgm:pt modelId="{405680E2-45C9-4791-85F3-7E1C2D42B88D}" type="pres">
      <dgm:prSet presAssocID="{A0BECDCD-B9D4-41C9-BBD5-CD0BC3B09F7E}" presName="horFlow" presStyleCnt="0"/>
      <dgm:spPr/>
    </dgm:pt>
    <dgm:pt modelId="{AEFB157A-DE03-42D3-8D12-5D0CE5259D18}" type="pres">
      <dgm:prSet presAssocID="{A0BECDCD-B9D4-41C9-BBD5-CD0BC3B09F7E}" presName="bigChev" presStyleLbl="node1" presStyleIdx="2" presStyleCnt="4"/>
      <dgm:spPr/>
    </dgm:pt>
    <dgm:pt modelId="{A1097350-EA6E-498A-AAAE-FDACA53CBB19}" type="pres">
      <dgm:prSet presAssocID="{E5EED6AF-5D6E-4EBC-B7CA-6AC5082E9BFF}" presName="parTrans" presStyleCnt="0"/>
      <dgm:spPr/>
    </dgm:pt>
    <dgm:pt modelId="{96570012-FECA-4F52-A231-C1229D0E381D}" type="pres">
      <dgm:prSet presAssocID="{3C63DD14-6073-4488-A7F4-AA35DE4B23FA}" presName="node" presStyleLbl="alignAccFollowNode1" presStyleIdx="4" presStyleCnt="7">
        <dgm:presLayoutVars>
          <dgm:bulletEnabled val="1"/>
        </dgm:presLayoutVars>
      </dgm:prSet>
      <dgm:spPr/>
    </dgm:pt>
    <dgm:pt modelId="{4B6A3004-A3CE-41CB-9A34-6C236B5761A7}" type="pres">
      <dgm:prSet presAssocID="{A0BECDCD-B9D4-41C9-BBD5-CD0BC3B09F7E}" presName="vSp" presStyleCnt="0"/>
      <dgm:spPr/>
    </dgm:pt>
    <dgm:pt modelId="{F699F925-E018-4F1B-B800-AF13D5164F43}" type="pres">
      <dgm:prSet presAssocID="{EEBAEA5F-377B-4E55-9C62-EF5406281ADF}" presName="horFlow" presStyleCnt="0"/>
      <dgm:spPr/>
    </dgm:pt>
    <dgm:pt modelId="{B2952C64-CD4A-4F6D-94C3-3435C9DA2FC8}" type="pres">
      <dgm:prSet presAssocID="{EEBAEA5F-377B-4E55-9C62-EF5406281ADF}" presName="bigChev" presStyleLbl="node1" presStyleIdx="3" presStyleCnt="4"/>
      <dgm:spPr/>
    </dgm:pt>
    <dgm:pt modelId="{C605F7B7-7717-49C1-804E-EEFE9556A793}" type="pres">
      <dgm:prSet presAssocID="{9B598AB7-D3E8-4347-9548-549C8E0E15CF}" presName="parTrans" presStyleCnt="0"/>
      <dgm:spPr/>
    </dgm:pt>
    <dgm:pt modelId="{298B148A-8F17-4B3C-9DC2-1C7FF1C00EE7}" type="pres">
      <dgm:prSet presAssocID="{165AB848-A7D3-46D3-BF29-03AEB4625328}" presName="node" presStyleLbl="alignAccFollowNode1" presStyleIdx="5" presStyleCnt="7">
        <dgm:presLayoutVars>
          <dgm:bulletEnabled val="1"/>
        </dgm:presLayoutVars>
      </dgm:prSet>
      <dgm:spPr/>
    </dgm:pt>
    <dgm:pt modelId="{70FE1BE3-F9E5-4122-AC1B-C97F2980F8A3}" type="pres">
      <dgm:prSet presAssocID="{BAB7A356-6DEF-4751-9ECA-85CF2E94010F}" presName="sibTrans" presStyleCnt="0"/>
      <dgm:spPr/>
    </dgm:pt>
    <dgm:pt modelId="{35275060-9075-4F16-B57D-6F79999BFF45}" type="pres">
      <dgm:prSet presAssocID="{AD346B13-BC20-40BA-A6CC-F81CDFD6FEB3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69CD3D17-90DF-4C7B-87B5-EB23A83A5AB1}" type="presOf" srcId="{165AB848-A7D3-46D3-BF29-03AEB4625328}" destId="{298B148A-8F17-4B3C-9DC2-1C7FF1C00EE7}" srcOrd="0" destOrd="0" presId="urn:microsoft.com/office/officeart/2005/8/layout/lProcess3"/>
    <dgm:cxn modelId="{51802919-E3AA-4024-A81F-7F51B07D9652}" srcId="{A0BECDCD-B9D4-41C9-BBD5-CD0BC3B09F7E}" destId="{3C63DD14-6073-4488-A7F4-AA35DE4B23FA}" srcOrd="0" destOrd="0" parTransId="{E5EED6AF-5D6E-4EBC-B7CA-6AC5082E9BFF}" sibTransId="{5462CA58-EE45-48A2-8B0A-90012868FF36}"/>
    <dgm:cxn modelId="{7F06CA3F-CBCC-4141-B1B6-432AC29BF3D6}" type="presOf" srcId="{7B889523-25F2-47B2-A68B-79425CBF713F}" destId="{1C35E1C5-40C1-49F0-BF4F-CE03787DC2F9}" srcOrd="0" destOrd="0" presId="urn:microsoft.com/office/officeart/2005/8/layout/lProcess3"/>
    <dgm:cxn modelId="{9EED055C-A669-4468-AC97-6D7E61D8F1D9}" type="presOf" srcId="{300C9406-C641-4A8A-B0B4-7B4A71249CE4}" destId="{C642386A-72F0-4475-90D6-E2AEB3D3DEB0}" srcOrd="0" destOrd="0" presId="urn:microsoft.com/office/officeart/2005/8/layout/lProcess3"/>
    <dgm:cxn modelId="{75D4185C-147C-4DDA-A550-61CDC341A305}" srcId="{EEBAEA5F-377B-4E55-9C62-EF5406281ADF}" destId="{165AB848-A7D3-46D3-BF29-03AEB4625328}" srcOrd="0" destOrd="0" parTransId="{9B598AB7-D3E8-4347-9548-549C8E0E15CF}" sibTransId="{BAB7A356-6DEF-4751-9ECA-85CF2E94010F}"/>
    <dgm:cxn modelId="{E5533A5F-E1F7-458C-A97F-96E565B06E45}" srcId="{8C05D263-2C17-44AA-BE29-E0CF6E3521F2}" destId="{7B889523-25F2-47B2-A68B-79425CBF713F}" srcOrd="0" destOrd="0" parTransId="{ACE45912-A550-4237-86AF-0198BE5EAFFE}" sibTransId="{B718621B-FF29-4E42-A80E-B8466B2C2723}"/>
    <dgm:cxn modelId="{8DDBD25F-56DC-4184-BD9E-03A235E843F1}" srcId="{091D08C0-6BC5-4116-A19E-857415FC6E7C}" destId="{90C6C461-C4FF-460E-AA0D-7499A6B1FC6F}" srcOrd="1" destOrd="0" parTransId="{B6441C4F-B1C3-488B-8AC0-22786D27FD0E}" sibTransId="{6FD2EA9D-7230-4013-A990-88E970BB0D2B}"/>
    <dgm:cxn modelId="{A8062764-B822-4D5F-B1E8-FE42562E8294}" srcId="{7B889523-25F2-47B2-A68B-79425CBF713F}" destId="{300C9406-C641-4A8A-B0B4-7B4A71249CE4}" srcOrd="0" destOrd="0" parTransId="{841E53DC-8D02-4555-AD93-DC8BA07B61C9}" sibTransId="{674E11F3-CF9C-4BA7-B160-BCFF020459C0}"/>
    <dgm:cxn modelId="{68FA7364-99B6-42BC-8DC0-26340B89F37C}" type="presOf" srcId="{AD346B13-BC20-40BA-A6CC-F81CDFD6FEB3}" destId="{35275060-9075-4F16-B57D-6F79999BFF45}" srcOrd="0" destOrd="0" presId="urn:microsoft.com/office/officeart/2005/8/layout/lProcess3"/>
    <dgm:cxn modelId="{8D3C1748-0392-428D-803A-8FF9E6345930}" type="presOf" srcId="{90C6C461-C4FF-460E-AA0D-7499A6B1FC6F}" destId="{F94027FD-5274-44A6-9CDA-DF708C8A5779}" srcOrd="0" destOrd="0" presId="urn:microsoft.com/office/officeart/2005/8/layout/lProcess3"/>
    <dgm:cxn modelId="{8087E950-4771-4136-BF4C-D236D169CA67}" type="presOf" srcId="{A0BECDCD-B9D4-41C9-BBD5-CD0BC3B09F7E}" destId="{AEFB157A-DE03-42D3-8D12-5D0CE5259D18}" srcOrd="0" destOrd="0" presId="urn:microsoft.com/office/officeart/2005/8/layout/lProcess3"/>
    <dgm:cxn modelId="{8AFCE658-6F50-4346-A3F1-AFDB7E59A4B5}" type="presOf" srcId="{3C63DD14-6073-4488-A7F4-AA35DE4B23FA}" destId="{96570012-FECA-4F52-A231-C1229D0E381D}" srcOrd="0" destOrd="0" presId="urn:microsoft.com/office/officeart/2005/8/layout/lProcess3"/>
    <dgm:cxn modelId="{4D7CAA7F-9FCB-469D-9C6C-D462F32C57C1}" type="presOf" srcId="{8C05D263-2C17-44AA-BE29-E0CF6E3521F2}" destId="{D348A4B5-6654-44F0-8EBF-FAD739CBBAA7}" srcOrd="0" destOrd="0" presId="urn:microsoft.com/office/officeart/2005/8/layout/lProcess3"/>
    <dgm:cxn modelId="{BC1F2887-86D0-4798-8A58-A7875F9E3243}" type="presOf" srcId="{9FDB4566-EF67-4637-AD28-CCDDEE955748}" destId="{43F04F51-9D01-48AE-981B-BAAC06F2806C}" srcOrd="0" destOrd="0" presId="urn:microsoft.com/office/officeart/2005/8/layout/lProcess3"/>
    <dgm:cxn modelId="{26ACD498-28B6-4257-9770-58C68D090DBF}" type="presOf" srcId="{091D08C0-6BC5-4116-A19E-857415FC6E7C}" destId="{D0D0677B-5086-4A74-8496-8CD666551727}" srcOrd="0" destOrd="0" presId="urn:microsoft.com/office/officeart/2005/8/layout/lProcess3"/>
    <dgm:cxn modelId="{00769F99-BA9A-4077-9F08-330F4F391BC7}" srcId="{8C05D263-2C17-44AA-BE29-E0CF6E3521F2}" destId="{091D08C0-6BC5-4116-A19E-857415FC6E7C}" srcOrd="1" destOrd="0" parTransId="{06FAB345-CBEA-46AA-9F1B-7678DFE88F30}" sibTransId="{22BB8358-00B2-40AB-AE2C-89D8B382139F}"/>
    <dgm:cxn modelId="{CADA08B0-EBA6-456B-BB62-D37FD5B26327}" srcId="{7B889523-25F2-47B2-A68B-79425CBF713F}" destId="{A49AFDC7-1909-407F-88FE-F0A891FB9080}" srcOrd="1" destOrd="0" parTransId="{BE13BA65-80B2-4F4D-9110-13D0B5E72202}" sibTransId="{69E5D643-3927-4325-B8A3-E3EE2DF76607}"/>
    <dgm:cxn modelId="{8558DDC0-EE95-40BB-A585-50BE704E4808}" type="presOf" srcId="{EEBAEA5F-377B-4E55-9C62-EF5406281ADF}" destId="{B2952C64-CD4A-4F6D-94C3-3435C9DA2FC8}" srcOrd="0" destOrd="0" presId="urn:microsoft.com/office/officeart/2005/8/layout/lProcess3"/>
    <dgm:cxn modelId="{5B600CC2-D780-44FD-ADE2-97757D8DA5AF}" srcId="{EEBAEA5F-377B-4E55-9C62-EF5406281ADF}" destId="{AD346B13-BC20-40BA-A6CC-F81CDFD6FEB3}" srcOrd="1" destOrd="0" parTransId="{1478ABBB-06FA-447E-B8DC-9420EBE7B96B}" sibTransId="{1B5C7BAC-500B-4790-93F0-ED697BF48D31}"/>
    <dgm:cxn modelId="{442282CD-FEF6-41DF-ABE3-BD5105D7206A}" srcId="{091D08C0-6BC5-4116-A19E-857415FC6E7C}" destId="{9FDB4566-EF67-4637-AD28-CCDDEE955748}" srcOrd="0" destOrd="0" parTransId="{966FFC9F-00F6-48E2-AC49-B8A573C9A017}" sibTransId="{E11BAA5E-2AD1-4666-BB16-E1CC4141C5D1}"/>
    <dgm:cxn modelId="{9914A8D1-558B-4282-AEF0-94E656C45DF2}" srcId="{8C05D263-2C17-44AA-BE29-E0CF6E3521F2}" destId="{A0BECDCD-B9D4-41C9-BBD5-CD0BC3B09F7E}" srcOrd="2" destOrd="0" parTransId="{A9D408D3-A3E0-406C-942E-670CBFA4C691}" sibTransId="{19C9E7BF-2DC7-448D-80E7-5F8D4836E848}"/>
    <dgm:cxn modelId="{45B01AD7-26AD-442F-A020-894155E5564A}" srcId="{8C05D263-2C17-44AA-BE29-E0CF6E3521F2}" destId="{EEBAEA5F-377B-4E55-9C62-EF5406281ADF}" srcOrd="3" destOrd="0" parTransId="{1A263172-98B6-4EAF-977F-897E89704D10}" sibTransId="{94E1545E-86DD-4179-A0D8-BA2AE082E85F}"/>
    <dgm:cxn modelId="{0C9903E0-6CBE-44FB-830C-10E16B257037}" type="presOf" srcId="{A49AFDC7-1909-407F-88FE-F0A891FB9080}" destId="{97274038-D727-4572-8E98-7EA9072ECE07}" srcOrd="0" destOrd="0" presId="urn:microsoft.com/office/officeart/2005/8/layout/lProcess3"/>
    <dgm:cxn modelId="{AD49EFCD-232D-4960-ABC2-0C14EA97C321}" type="presParOf" srcId="{D348A4B5-6654-44F0-8EBF-FAD739CBBAA7}" destId="{AC6161F5-3D80-463E-9A34-0A8EB339E164}" srcOrd="0" destOrd="0" presId="urn:microsoft.com/office/officeart/2005/8/layout/lProcess3"/>
    <dgm:cxn modelId="{F5DE996A-75AF-499B-9DDA-D8D4F9F2BBD6}" type="presParOf" srcId="{AC6161F5-3D80-463E-9A34-0A8EB339E164}" destId="{1C35E1C5-40C1-49F0-BF4F-CE03787DC2F9}" srcOrd="0" destOrd="0" presId="urn:microsoft.com/office/officeart/2005/8/layout/lProcess3"/>
    <dgm:cxn modelId="{16580DFF-A419-4117-B402-FDCA7492FA02}" type="presParOf" srcId="{AC6161F5-3D80-463E-9A34-0A8EB339E164}" destId="{699B1C54-7F8A-409D-B4DB-46A09BCD7691}" srcOrd="1" destOrd="0" presId="urn:microsoft.com/office/officeart/2005/8/layout/lProcess3"/>
    <dgm:cxn modelId="{7A3B7019-A3B1-4FF8-9F47-DAC67101FFC3}" type="presParOf" srcId="{AC6161F5-3D80-463E-9A34-0A8EB339E164}" destId="{C642386A-72F0-4475-90D6-E2AEB3D3DEB0}" srcOrd="2" destOrd="0" presId="urn:microsoft.com/office/officeart/2005/8/layout/lProcess3"/>
    <dgm:cxn modelId="{33BB8816-50CB-49E1-BB90-A40BCEFFB6CF}" type="presParOf" srcId="{AC6161F5-3D80-463E-9A34-0A8EB339E164}" destId="{F87D4A62-26EB-4790-A54E-C2716E894EBB}" srcOrd="3" destOrd="0" presId="urn:microsoft.com/office/officeart/2005/8/layout/lProcess3"/>
    <dgm:cxn modelId="{B54B82F7-CF2B-44D4-A734-B9DF80879C06}" type="presParOf" srcId="{AC6161F5-3D80-463E-9A34-0A8EB339E164}" destId="{97274038-D727-4572-8E98-7EA9072ECE07}" srcOrd="4" destOrd="0" presId="urn:microsoft.com/office/officeart/2005/8/layout/lProcess3"/>
    <dgm:cxn modelId="{0631452B-9705-467D-93AA-7E8FC28D15AF}" type="presParOf" srcId="{D348A4B5-6654-44F0-8EBF-FAD739CBBAA7}" destId="{E49C26BC-85BC-4B48-B9EC-EC6FD5748AC3}" srcOrd="1" destOrd="0" presId="urn:microsoft.com/office/officeart/2005/8/layout/lProcess3"/>
    <dgm:cxn modelId="{F219AC6A-AA86-41B1-9318-850651696A09}" type="presParOf" srcId="{D348A4B5-6654-44F0-8EBF-FAD739CBBAA7}" destId="{32FF2A55-2F4D-4808-AF43-18F2E388EB27}" srcOrd="2" destOrd="0" presId="urn:microsoft.com/office/officeart/2005/8/layout/lProcess3"/>
    <dgm:cxn modelId="{67A988D6-459C-4D67-A2E6-92A0384240BF}" type="presParOf" srcId="{32FF2A55-2F4D-4808-AF43-18F2E388EB27}" destId="{D0D0677B-5086-4A74-8496-8CD666551727}" srcOrd="0" destOrd="0" presId="urn:microsoft.com/office/officeart/2005/8/layout/lProcess3"/>
    <dgm:cxn modelId="{AC7F8785-69BF-4C0E-A852-F36F988DA152}" type="presParOf" srcId="{32FF2A55-2F4D-4808-AF43-18F2E388EB27}" destId="{9BAF70B2-EEE6-4DCB-8D40-EA6AC7F4D8DB}" srcOrd="1" destOrd="0" presId="urn:microsoft.com/office/officeart/2005/8/layout/lProcess3"/>
    <dgm:cxn modelId="{6973E400-E57A-4060-97EF-3B39A9EBD4E2}" type="presParOf" srcId="{32FF2A55-2F4D-4808-AF43-18F2E388EB27}" destId="{43F04F51-9D01-48AE-981B-BAAC06F2806C}" srcOrd="2" destOrd="0" presId="urn:microsoft.com/office/officeart/2005/8/layout/lProcess3"/>
    <dgm:cxn modelId="{89869AFE-489D-4B1F-A802-962881315EB8}" type="presParOf" srcId="{32FF2A55-2F4D-4808-AF43-18F2E388EB27}" destId="{A31C35E1-F25D-45F9-BBC2-84673EA686C5}" srcOrd="3" destOrd="0" presId="urn:microsoft.com/office/officeart/2005/8/layout/lProcess3"/>
    <dgm:cxn modelId="{0C4CEB18-DAAC-4FB3-A02A-0B01B708BEAB}" type="presParOf" srcId="{32FF2A55-2F4D-4808-AF43-18F2E388EB27}" destId="{F94027FD-5274-44A6-9CDA-DF708C8A5779}" srcOrd="4" destOrd="0" presId="urn:microsoft.com/office/officeart/2005/8/layout/lProcess3"/>
    <dgm:cxn modelId="{8A06B294-6F6B-469F-9BC9-98A7FCD29921}" type="presParOf" srcId="{D348A4B5-6654-44F0-8EBF-FAD739CBBAA7}" destId="{2F4BFC93-CCD3-42F9-BE22-DC10EAF618FF}" srcOrd="3" destOrd="0" presId="urn:microsoft.com/office/officeart/2005/8/layout/lProcess3"/>
    <dgm:cxn modelId="{A31F5A08-863E-448F-B6B0-4A0AA17E7487}" type="presParOf" srcId="{D348A4B5-6654-44F0-8EBF-FAD739CBBAA7}" destId="{405680E2-45C9-4791-85F3-7E1C2D42B88D}" srcOrd="4" destOrd="0" presId="urn:microsoft.com/office/officeart/2005/8/layout/lProcess3"/>
    <dgm:cxn modelId="{E0D3A6DA-A5A7-466E-8DF9-B25872CA6084}" type="presParOf" srcId="{405680E2-45C9-4791-85F3-7E1C2D42B88D}" destId="{AEFB157A-DE03-42D3-8D12-5D0CE5259D18}" srcOrd="0" destOrd="0" presId="urn:microsoft.com/office/officeart/2005/8/layout/lProcess3"/>
    <dgm:cxn modelId="{4CD19F04-9C2C-47B3-A27E-8DAC3D653E77}" type="presParOf" srcId="{405680E2-45C9-4791-85F3-7E1C2D42B88D}" destId="{A1097350-EA6E-498A-AAAE-FDACA53CBB19}" srcOrd="1" destOrd="0" presId="urn:microsoft.com/office/officeart/2005/8/layout/lProcess3"/>
    <dgm:cxn modelId="{DA45C09E-2582-4151-8FC6-B855FF15E7B3}" type="presParOf" srcId="{405680E2-45C9-4791-85F3-7E1C2D42B88D}" destId="{96570012-FECA-4F52-A231-C1229D0E381D}" srcOrd="2" destOrd="0" presId="urn:microsoft.com/office/officeart/2005/8/layout/lProcess3"/>
    <dgm:cxn modelId="{90FF5121-8D90-4CEB-8C3F-9BD763EFBA0D}" type="presParOf" srcId="{D348A4B5-6654-44F0-8EBF-FAD739CBBAA7}" destId="{4B6A3004-A3CE-41CB-9A34-6C236B5761A7}" srcOrd="5" destOrd="0" presId="urn:microsoft.com/office/officeart/2005/8/layout/lProcess3"/>
    <dgm:cxn modelId="{48558828-24B8-48C6-85C4-6CCBC807DDDC}" type="presParOf" srcId="{D348A4B5-6654-44F0-8EBF-FAD739CBBAA7}" destId="{F699F925-E018-4F1B-B800-AF13D5164F43}" srcOrd="6" destOrd="0" presId="urn:microsoft.com/office/officeart/2005/8/layout/lProcess3"/>
    <dgm:cxn modelId="{3A901706-6D82-4E04-9018-50E155DB012E}" type="presParOf" srcId="{F699F925-E018-4F1B-B800-AF13D5164F43}" destId="{B2952C64-CD4A-4F6D-94C3-3435C9DA2FC8}" srcOrd="0" destOrd="0" presId="urn:microsoft.com/office/officeart/2005/8/layout/lProcess3"/>
    <dgm:cxn modelId="{92AC0559-D882-4AAD-800D-A7B2520BE2F7}" type="presParOf" srcId="{F699F925-E018-4F1B-B800-AF13D5164F43}" destId="{C605F7B7-7717-49C1-804E-EEFE9556A793}" srcOrd="1" destOrd="0" presId="urn:microsoft.com/office/officeart/2005/8/layout/lProcess3"/>
    <dgm:cxn modelId="{BB0530E2-EEF4-4675-A58A-A2644A751DC7}" type="presParOf" srcId="{F699F925-E018-4F1B-B800-AF13D5164F43}" destId="{298B148A-8F17-4B3C-9DC2-1C7FF1C00EE7}" srcOrd="2" destOrd="0" presId="urn:microsoft.com/office/officeart/2005/8/layout/lProcess3"/>
    <dgm:cxn modelId="{B3A739E0-29DF-4E6C-B121-A6C343B05294}" type="presParOf" srcId="{F699F925-E018-4F1B-B800-AF13D5164F43}" destId="{70FE1BE3-F9E5-4122-AC1B-C97F2980F8A3}" srcOrd="3" destOrd="0" presId="urn:microsoft.com/office/officeart/2005/8/layout/lProcess3"/>
    <dgm:cxn modelId="{551A1479-DA2A-4CA3-849D-FE425FC57C9D}" type="presParOf" srcId="{F699F925-E018-4F1B-B800-AF13D5164F43}" destId="{35275060-9075-4F16-B57D-6F79999BFF45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C05D263-2C17-44AA-BE29-E0CF6E3521F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889523-25F2-47B2-A68B-79425CBF713F}">
      <dgm:prSet/>
      <dgm:spPr/>
      <dgm:t>
        <a:bodyPr/>
        <a:lstStyle/>
        <a:p>
          <a:r>
            <a:rPr lang="en-US" baseline="0" dirty="0"/>
            <a:t>What force F must be applied to piston 1 in order to support the 850-kg car on piston 2?  </a:t>
          </a:r>
          <a:endParaRPr lang="en-US" dirty="0"/>
        </a:p>
      </dgm:t>
    </dgm:pt>
    <dgm:pt modelId="{ACE45912-A550-4237-86AF-0198BE5EAFFE}" type="parTrans" cxnId="{E5533A5F-E1F7-458C-A97F-96E565B06E45}">
      <dgm:prSet/>
      <dgm:spPr/>
      <dgm:t>
        <a:bodyPr/>
        <a:lstStyle/>
        <a:p>
          <a:endParaRPr lang="en-US"/>
        </a:p>
      </dgm:t>
    </dgm:pt>
    <dgm:pt modelId="{B718621B-FF29-4E42-A80E-B8466B2C2723}" type="sibTrans" cxnId="{E5533A5F-E1F7-458C-A97F-96E565B06E45}">
      <dgm:prSet/>
      <dgm:spPr/>
      <dgm:t>
        <a:bodyPr/>
        <a:lstStyle/>
        <a:p>
          <a:endParaRPr lang="en-US"/>
        </a:p>
      </dgm:t>
    </dgm:pt>
    <dgm:pt modelId="{091D08C0-6BC5-4116-A19E-857415FC6E7C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6FAB345-CBEA-46AA-9F1B-7678DFE88F30}" type="parTrans" cxnId="{00769F99-BA9A-4077-9F08-330F4F391BC7}">
      <dgm:prSet/>
      <dgm:spPr/>
      <dgm:t>
        <a:bodyPr/>
        <a:lstStyle/>
        <a:p>
          <a:endParaRPr lang="en-US"/>
        </a:p>
      </dgm:t>
    </dgm:pt>
    <dgm:pt modelId="{22BB8358-00B2-40AB-AE2C-89D8B382139F}" type="sibTrans" cxnId="{00769F99-BA9A-4077-9F08-330F4F391BC7}">
      <dgm:prSet/>
      <dgm:spPr/>
      <dgm:t>
        <a:bodyPr/>
        <a:lstStyle/>
        <a:p>
          <a:endParaRPr lang="en-US"/>
        </a:p>
      </dgm:t>
    </dgm:pt>
    <dgm:pt modelId="{9FDB4566-EF67-4637-AD28-CCDDEE955748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66FFC9F-00F6-48E2-AC49-B8A573C9A017}" type="parTrans" cxnId="{442282CD-FEF6-41DF-ABE3-BD5105D7206A}">
      <dgm:prSet/>
      <dgm:spPr/>
      <dgm:t>
        <a:bodyPr/>
        <a:lstStyle/>
        <a:p>
          <a:endParaRPr lang="en-US"/>
        </a:p>
      </dgm:t>
    </dgm:pt>
    <dgm:pt modelId="{E11BAA5E-2AD1-4666-BB16-E1CC4141C5D1}" type="sibTrans" cxnId="{442282CD-FEF6-41DF-ABE3-BD5105D7206A}">
      <dgm:prSet/>
      <dgm:spPr/>
      <dgm:t>
        <a:bodyPr/>
        <a:lstStyle/>
        <a:p>
          <a:endParaRPr lang="en-US"/>
        </a:p>
      </dgm:t>
    </dgm:pt>
    <dgm:pt modelId="{90C6C461-C4FF-460E-AA0D-7499A6B1FC6F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B6441C4F-B1C3-488B-8AC0-22786D27FD0E}" type="parTrans" cxnId="{8DDBD25F-56DC-4184-BD9E-03A235E843F1}">
      <dgm:prSet/>
      <dgm:spPr/>
      <dgm:t>
        <a:bodyPr/>
        <a:lstStyle/>
        <a:p>
          <a:endParaRPr lang="en-US"/>
        </a:p>
      </dgm:t>
    </dgm:pt>
    <dgm:pt modelId="{6FD2EA9D-7230-4013-A990-88E970BB0D2B}" type="sibTrans" cxnId="{8DDBD25F-56DC-4184-BD9E-03A235E843F1}">
      <dgm:prSet/>
      <dgm:spPr/>
      <dgm:t>
        <a:bodyPr/>
        <a:lstStyle/>
        <a:p>
          <a:endParaRPr lang="en-US"/>
        </a:p>
      </dgm:t>
    </dgm:pt>
    <dgm:pt modelId="{A0BECDCD-B9D4-41C9-BBD5-CD0BC3B09F7E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9D408D3-A3E0-406C-942E-670CBFA4C691}" type="parTrans" cxnId="{9914A8D1-558B-4282-AEF0-94E656C45DF2}">
      <dgm:prSet/>
      <dgm:spPr/>
      <dgm:t>
        <a:bodyPr/>
        <a:lstStyle/>
        <a:p>
          <a:endParaRPr lang="en-US"/>
        </a:p>
      </dgm:t>
    </dgm:pt>
    <dgm:pt modelId="{19C9E7BF-2DC7-448D-80E7-5F8D4836E848}" type="sibTrans" cxnId="{9914A8D1-558B-4282-AEF0-94E656C45DF2}">
      <dgm:prSet/>
      <dgm:spPr/>
      <dgm:t>
        <a:bodyPr/>
        <a:lstStyle/>
        <a:p>
          <a:endParaRPr lang="en-US"/>
        </a:p>
      </dgm:t>
    </dgm:pt>
    <dgm:pt modelId="{3C63DD14-6073-4488-A7F4-AA35DE4B23FA}">
      <dgm:prSet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5EED6AF-5D6E-4EBC-B7CA-6AC5082E9BFF}" type="parTrans" cxnId="{51802919-E3AA-4024-A81F-7F51B07D9652}">
      <dgm:prSet/>
      <dgm:spPr/>
      <dgm:t>
        <a:bodyPr/>
        <a:lstStyle/>
        <a:p>
          <a:endParaRPr lang="en-US"/>
        </a:p>
      </dgm:t>
    </dgm:pt>
    <dgm:pt modelId="{5462CA58-EE45-48A2-8B0A-90012868FF36}" type="sibTrans" cxnId="{51802919-E3AA-4024-A81F-7F51B07D9652}">
      <dgm:prSet/>
      <dgm:spPr/>
      <dgm:t>
        <a:bodyPr/>
        <a:lstStyle/>
        <a:p>
          <a:endParaRPr lang="en-US"/>
        </a:p>
      </dgm:t>
    </dgm:pt>
    <dgm:pt modelId="{EEBAEA5F-377B-4E55-9C62-EF5406281ADF}">
      <dgm:prSet/>
      <dgm:spPr>
        <a:blipFill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1A263172-98B6-4EAF-977F-897E89704D10}" type="parTrans" cxnId="{45B01AD7-26AD-442F-A020-894155E5564A}">
      <dgm:prSet/>
      <dgm:spPr/>
      <dgm:t>
        <a:bodyPr/>
        <a:lstStyle/>
        <a:p>
          <a:endParaRPr lang="en-US"/>
        </a:p>
      </dgm:t>
    </dgm:pt>
    <dgm:pt modelId="{94E1545E-86DD-4179-A0D8-BA2AE082E85F}" type="sibTrans" cxnId="{45B01AD7-26AD-442F-A020-894155E5564A}">
      <dgm:prSet/>
      <dgm:spPr/>
      <dgm:t>
        <a:bodyPr/>
        <a:lstStyle/>
        <a:p>
          <a:endParaRPr lang="en-US"/>
        </a:p>
      </dgm:t>
    </dgm:pt>
    <dgm:pt modelId="{165AB848-A7D3-46D3-BF29-03AEB4625328}">
      <dgm:prSet/>
      <dgm:spPr>
        <a:blipFill>
          <a:blip xmlns:r="http://schemas.openxmlformats.org/officeDocument/2006/relationships" r:embed="rId7"/>
          <a:stretch>
            <a:fillRect b="-2273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B598AB7-D3E8-4347-9548-549C8E0E15CF}" type="parTrans" cxnId="{75D4185C-147C-4DDA-A550-61CDC341A305}">
      <dgm:prSet/>
      <dgm:spPr/>
      <dgm:t>
        <a:bodyPr/>
        <a:lstStyle/>
        <a:p>
          <a:endParaRPr lang="en-US"/>
        </a:p>
      </dgm:t>
    </dgm:pt>
    <dgm:pt modelId="{BAB7A356-6DEF-4751-9ECA-85CF2E94010F}" type="sibTrans" cxnId="{75D4185C-147C-4DDA-A550-61CDC341A305}">
      <dgm:prSet/>
      <dgm:spPr/>
      <dgm:t>
        <a:bodyPr/>
        <a:lstStyle/>
        <a:p>
          <a:endParaRPr lang="en-US"/>
        </a:p>
      </dgm:t>
    </dgm:pt>
    <dgm:pt modelId="{AD346B13-BC20-40BA-A6CC-F81CDFD6FEB3}">
      <dgm:prSet/>
      <dgm:spPr>
        <a:blipFill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1478ABBB-06FA-447E-B8DC-9420EBE7B96B}" type="parTrans" cxnId="{5B600CC2-D780-44FD-ADE2-97757D8DA5AF}">
      <dgm:prSet/>
      <dgm:spPr/>
      <dgm:t>
        <a:bodyPr/>
        <a:lstStyle/>
        <a:p>
          <a:endParaRPr lang="en-US"/>
        </a:p>
      </dgm:t>
    </dgm:pt>
    <dgm:pt modelId="{1B5C7BAC-500B-4790-93F0-ED697BF48D31}" type="sibTrans" cxnId="{5B600CC2-D780-44FD-ADE2-97757D8DA5AF}">
      <dgm:prSet/>
      <dgm:spPr/>
      <dgm:t>
        <a:bodyPr/>
        <a:lstStyle/>
        <a:p>
          <a:endParaRPr lang="en-US"/>
        </a:p>
      </dgm:t>
    </dgm:pt>
    <dgm:pt modelId="{300C9406-C641-4A8A-B0B4-7B4A71249CE4}">
      <dgm:prSet/>
      <dgm:spPr/>
      <dgm:t>
        <a:bodyPr/>
        <a:lstStyle/>
        <a:p>
          <a:r>
            <a:rPr lang="en-US" baseline="0" dirty="0"/>
            <a:t>The piston 1 has a diameter of 17 mm</a:t>
          </a:r>
          <a:endParaRPr lang="en-US" dirty="0"/>
        </a:p>
      </dgm:t>
    </dgm:pt>
    <dgm:pt modelId="{841E53DC-8D02-4555-AD93-DC8BA07B61C9}" type="parTrans" cxnId="{A8062764-B822-4D5F-B1E8-FE42562E8294}">
      <dgm:prSet/>
      <dgm:spPr/>
      <dgm:t>
        <a:bodyPr/>
        <a:lstStyle/>
        <a:p>
          <a:endParaRPr lang="en-US"/>
        </a:p>
      </dgm:t>
    </dgm:pt>
    <dgm:pt modelId="{674E11F3-CF9C-4BA7-B160-BCFF020459C0}" type="sibTrans" cxnId="{A8062764-B822-4D5F-B1E8-FE42562E8294}">
      <dgm:prSet/>
      <dgm:spPr/>
      <dgm:t>
        <a:bodyPr/>
        <a:lstStyle/>
        <a:p>
          <a:endParaRPr lang="en-US"/>
        </a:p>
      </dgm:t>
    </dgm:pt>
    <dgm:pt modelId="{A49AFDC7-1909-407F-88FE-F0A891FB9080}">
      <dgm:prSet/>
      <dgm:spPr/>
      <dgm:t>
        <a:bodyPr/>
        <a:lstStyle/>
        <a:p>
          <a:r>
            <a:rPr lang="en-US" baseline="0"/>
            <a:t>and </a:t>
          </a:r>
          <a:r>
            <a:rPr lang="en-US" baseline="0" dirty="0"/>
            <a:t>the piston at B a diameter of 300 mm.</a:t>
          </a:r>
          <a:endParaRPr lang="en-US" dirty="0"/>
        </a:p>
      </dgm:t>
    </dgm:pt>
    <dgm:pt modelId="{BE13BA65-80B2-4F4D-9110-13D0B5E72202}" type="parTrans" cxnId="{CADA08B0-EBA6-456B-BB62-D37FD5B26327}">
      <dgm:prSet/>
      <dgm:spPr/>
      <dgm:t>
        <a:bodyPr/>
        <a:lstStyle/>
        <a:p>
          <a:endParaRPr lang="en-US"/>
        </a:p>
      </dgm:t>
    </dgm:pt>
    <dgm:pt modelId="{69E5D643-3927-4325-B8A3-E3EE2DF76607}" type="sibTrans" cxnId="{CADA08B0-EBA6-456B-BB62-D37FD5B26327}">
      <dgm:prSet/>
      <dgm:spPr/>
      <dgm:t>
        <a:bodyPr/>
        <a:lstStyle/>
        <a:p>
          <a:endParaRPr lang="en-US"/>
        </a:p>
      </dgm:t>
    </dgm:pt>
    <dgm:pt modelId="{D348A4B5-6654-44F0-8EBF-FAD739CBBAA7}" type="pres">
      <dgm:prSet presAssocID="{8C05D263-2C17-44AA-BE29-E0CF6E3521F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C6161F5-3D80-463E-9A34-0A8EB339E164}" type="pres">
      <dgm:prSet presAssocID="{7B889523-25F2-47B2-A68B-79425CBF713F}" presName="horFlow" presStyleCnt="0"/>
      <dgm:spPr/>
    </dgm:pt>
    <dgm:pt modelId="{1C35E1C5-40C1-49F0-BF4F-CE03787DC2F9}" type="pres">
      <dgm:prSet presAssocID="{7B889523-25F2-47B2-A68B-79425CBF713F}" presName="bigChev" presStyleLbl="node1" presStyleIdx="0" presStyleCnt="4"/>
      <dgm:spPr/>
    </dgm:pt>
    <dgm:pt modelId="{699B1C54-7F8A-409D-B4DB-46A09BCD7691}" type="pres">
      <dgm:prSet presAssocID="{841E53DC-8D02-4555-AD93-DC8BA07B61C9}" presName="parTrans" presStyleCnt="0"/>
      <dgm:spPr/>
    </dgm:pt>
    <dgm:pt modelId="{C642386A-72F0-4475-90D6-E2AEB3D3DEB0}" type="pres">
      <dgm:prSet presAssocID="{300C9406-C641-4A8A-B0B4-7B4A71249CE4}" presName="node" presStyleLbl="alignAccFollowNode1" presStyleIdx="0" presStyleCnt="7">
        <dgm:presLayoutVars>
          <dgm:bulletEnabled val="1"/>
        </dgm:presLayoutVars>
      </dgm:prSet>
      <dgm:spPr/>
    </dgm:pt>
    <dgm:pt modelId="{F87D4A62-26EB-4790-A54E-C2716E894EBB}" type="pres">
      <dgm:prSet presAssocID="{674E11F3-CF9C-4BA7-B160-BCFF020459C0}" presName="sibTrans" presStyleCnt="0"/>
      <dgm:spPr/>
    </dgm:pt>
    <dgm:pt modelId="{97274038-D727-4572-8E98-7EA9072ECE07}" type="pres">
      <dgm:prSet presAssocID="{A49AFDC7-1909-407F-88FE-F0A891FB9080}" presName="node" presStyleLbl="alignAccFollowNode1" presStyleIdx="1" presStyleCnt="7">
        <dgm:presLayoutVars>
          <dgm:bulletEnabled val="1"/>
        </dgm:presLayoutVars>
      </dgm:prSet>
      <dgm:spPr/>
    </dgm:pt>
    <dgm:pt modelId="{E49C26BC-85BC-4B48-B9EC-EC6FD5748AC3}" type="pres">
      <dgm:prSet presAssocID="{7B889523-25F2-47B2-A68B-79425CBF713F}" presName="vSp" presStyleCnt="0"/>
      <dgm:spPr/>
    </dgm:pt>
    <dgm:pt modelId="{32FF2A55-2F4D-4808-AF43-18F2E388EB27}" type="pres">
      <dgm:prSet presAssocID="{091D08C0-6BC5-4116-A19E-857415FC6E7C}" presName="horFlow" presStyleCnt="0"/>
      <dgm:spPr/>
    </dgm:pt>
    <dgm:pt modelId="{D0D0677B-5086-4A74-8496-8CD666551727}" type="pres">
      <dgm:prSet presAssocID="{091D08C0-6BC5-4116-A19E-857415FC6E7C}" presName="bigChev" presStyleLbl="node1" presStyleIdx="1" presStyleCnt="4"/>
      <dgm:spPr/>
    </dgm:pt>
    <dgm:pt modelId="{9BAF70B2-EEE6-4DCB-8D40-EA6AC7F4D8DB}" type="pres">
      <dgm:prSet presAssocID="{966FFC9F-00F6-48E2-AC49-B8A573C9A017}" presName="parTrans" presStyleCnt="0"/>
      <dgm:spPr/>
    </dgm:pt>
    <dgm:pt modelId="{43F04F51-9D01-48AE-981B-BAAC06F2806C}" type="pres">
      <dgm:prSet presAssocID="{9FDB4566-EF67-4637-AD28-CCDDEE955748}" presName="node" presStyleLbl="alignAccFollowNode1" presStyleIdx="2" presStyleCnt="7">
        <dgm:presLayoutVars>
          <dgm:bulletEnabled val="1"/>
        </dgm:presLayoutVars>
      </dgm:prSet>
      <dgm:spPr/>
    </dgm:pt>
    <dgm:pt modelId="{A31C35E1-F25D-45F9-BBC2-84673EA686C5}" type="pres">
      <dgm:prSet presAssocID="{E11BAA5E-2AD1-4666-BB16-E1CC4141C5D1}" presName="sibTrans" presStyleCnt="0"/>
      <dgm:spPr/>
    </dgm:pt>
    <dgm:pt modelId="{F94027FD-5274-44A6-9CDA-DF708C8A5779}" type="pres">
      <dgm:prSet presAssocID="{90C6C461-C4FF-460E-AA0D-7499A6B1FC6F}" presName="node" presStyleLbl="alignAccFollowNode1" presStyleIdx="3" presStyleCnt="7">
        <dgm:presLayoutVars>
          <dgm:bulletEnabled val="1"/>
        </dgm:presLayoutVars>
      </dgm:prSet>
      <dgm:spPr/>
    </dgm:pt>
    <dgm:pt modelId="{2F4BFC93-CCD3-42F9-BE22-DC10EAF618FF}" type="pres">
      <dgm:prSet presAssocID="{091D08C0-6BC5-4116-A19E-857415FC6E7C}" presName="vSp" presStyleCnt="0"/>
      <dgm:spPr/>
    </dgm:pt>
    <dgm:pt modelId="{405680E2-45C9-4791-85F3-7E1C2D42B88D}" type="pres">
      <dgm:prSet presAssocID="{A0BECDCD-B9D4-41C9-BBD5-CD0BC3B09F7E}" presName="horFlow" presStyleCnt="0"/>
      <dgm:spPr/>
    </dgm:pt>
    <dgm:pt modelId="{AEFB157A-DE03-42D3-8D12-5D0CE5259D18}" type="pres">
      <dgm:prSet presAssocID="{A0BECDCD-B9D4-41C9-BBD5-CD0BC3B09F7E}" presName="bigChev" presStyleLbl="node1" presStyleIdx="2" presStyleCnt="4"/>
      <dgm:spPr/>
    </dgm:pt>
    <dgm:pt modelId="{A1097350-EA6E-498A-AAAE-FDACA53CBB19}" type="pres">
      <dgm:prSet presAssocID="{E5EED6AF-5D6E-4EBC-B7CA-6AC5082E9BFF}" presName="parTrans" presStyleCnt="0"/>
      <dgm:spPr/>
    </dgm:pt>
    <dgm:pt modelId="{96570012-FECA-4F52-A231-C1229D0E381D}" type="pres">
      <dgm:prSet presAssocID="{3C63DD14-6073-4488-A7F4-AA35DE4B23FA}" presName="node" presStyleLbl="alignAccFollowNode1" presStyleIdx="4" presStyleCnt="7">
        <dgm:presLayoutVars>
          <dgm:bulletEnabled val="1"/>
        </dgm:presLayoutVars>
      </dgm:prSet>
      <dgm:spPr/>
    </dgm:pt>
    <dgm:pt modelId="{4B6A3004-A3CE-41CB-9A34-6C236B5761A7}" type="pres">
      <dgm:prSet presAssocID="{A0BECDCD-B9D4-41C9-BBD5-CD0BC3B09F7E}" presName="vSp" presStyleCnt="0"/>
      <dgm:spPr/>
    </dgm:pt>
    <dgm:pt modelId="{F699F925-E018-4F1B-B800-AF13D5164F43}" type="pres">
      <dgm:prSet presAssocID="{EEBAEA5F-377B-4E55-9C62-EF5406281ADF}" presName="horFlow" presStyleCnt="0"/>
      <dgm:spPr/>
    </dgm:pt>
    <dgm:pt modelId="{B2952C64-CD4A-4F6D-94C3-3435C9DA2FC8}" type="pres">
      <dgm:prSet presAssocID="{EEBAEA5F-377B-4E55-9C62-EF5406281ADF}" presName="bigChev" presStyleLbl="node1" presStyleIdx="3" presStyleCnt="4"/>
      <dgm:spPr/>
    </dgm:pt>
    <dgm:pt modelId="{C605F7B7-7717-49C1-804E-EEFE9556A793}" type="pres">
      <dgm:prSet presAssocID="{9B598AB7-D3E8-4347-9548-549C8E0E15CF}" presName="parTrans" presStyleCnt="0"/>
      <dgm:spPr/>
    </dgm:pt>
    <dgm:pt modelId="{298B148A-8F17-4B3C-9DC2-1C7FF1C00EE7}" type="pres">
      <dgm:prSet presAssocID="{165AB848-A7D3-46D3-BF29-03AEB4625328}" presName="node" presStyleLbl="alignAccFollowNode1" presStyleIdx="5" presStyleCnt="7">
        <dgm:presLayoutVars>
          <dgm:bulletEnabled val="1"/>
        </dgm:presLayoutVars>
      </dgm:prSet>
      <dgm:spPr/>
    </dgm:pt>
    <dgm:pt modelId="{70FE1BE3-F9E5-4122-AC1B-C97F2980F8A3}" type="pres">
      <dgm:prSet presAssocID="{BAB7A356-6DEF-4751-9ECA-85CF2E94010F}" presName="sibTrans" presStyleCnt="0"/>
      <dgm:spPr/>
    </dgm:pt>
    <dgm:pt modelId="{35275060-9075-4F16-B57D-6F79999BFF45}" type="pres">
      <dgm:prSet presAssocID="{AD346B13-BC20-40BA-A6CC-F81CDFD6FEB3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69CD3D17-90DF-4C7B-87B5-EB23A83A5AB1}" type="presOf" srcId="{165AB848-A7D3-46D3-BF29-03AEB4625328}" destId="{298B148A-8F17-4B3C-9DC2-1C7FF1C00EE7}" srcOrd="0" destOrd="0" presId="urn:microsoft.com/office/officeart/2005/8/layout/lProcess3"/>
    <dgm:cxn modelId="{51802919-E3AA-4024-A81F-7F51B07D9652}" srcId="{A0BECDCD-B9D4-41C9-BBD5-CD0BC3B09F7E}" destId="{3C63DD14-6073-4488-A7F4-AA35DE4B23FA}" srcOrd="0" destOrd="0" parTransId="{E5EED6AF-5D6E-4EBC-B7CA-6AC5082E9BFF}" sibTransId="{5462CA58-EE45-48A2-8B0A-90012868FF36}"/>
    <dgm:cxn modelId="{7F06CA3F-CBCC-4141-B1B6-432AC29BF3D6}" type="presOf" srcId="{7B889523-25F2-47B2-A68B-79425CBF713F}" destId="{1C35E1C5-40C1-49F0-BF4F-CE03787DC2F9}" srcOrd="0" destOrd="0" presId="urn:microsoft.com/office/officeart/2005/8/layout/lProcess3"/>
    <dgm:cxn modelId="{9EED055C-A669-4468-AC97-6D7E61D8F1D9}" type="presOf" srcId="{300C9406-C641-4A8A-B0B4-7B4A71249CE4}" destId="{C642386A-72F0-4475-90D6-E2AEB3D3DEB0}" srcOrd="0" destOrd="0" presId="urn:microsoft.com/office/officeart/2005/8/layout/lProcess3"/>
    <dgm:cxn modelId="{75D4185C-147C-4DDA-A550-61CDC341A305}" srcId="{EEBAEA5F-377B-4E55-9C62-EF5406281ADF}" destId="{165AB848-A7D3-46D3-BF29-03AEB4625328}" srcOrd="0" destOrd="0" parTransId="{9B598AB7-D3E8-4347-9548-549C8E0E15CF}" sibTransId="{BAB7A356-6DEF-4751-9ECA-85CF2E94010F}"/>
    <dgm:cxn modelId="{E5533A5F-E1F7-458C-A97F-96E565B06E45}" srcId="{8C05D263-2C17-44AA-BE29-E0CF6E3521F2}" destId="{7B889523-25F2-47B2-A68B-79425CBF713F}" srcOrd="0" destOrd="0" parTransId="{ACE45912-A550-4237-86AF-0198BE5EAFFE}" sibTransId="{B718621B-FF29-4E42-A80E-B8466B2C2723}"/>
    <dgm:cxn modelId="{8DDBD25F-56DC-4184-BD9E-03A235E843F1}" srcId="{091D08C0-6BC5-4116-A19E-857415FC6E7C}" destId="{90C6C461-C4FF-460E-AA0D-7499A6B1FC6F}" srcOrd="1" destOrd="0" parTransId="{B6441C4F-B1C3-488B-8AC0-22786D27FD0E}" sibTransId="{6FD2EA9D-7230-4013-A990-88E970BB0D2B}"/>
    <dgm:cxn modelId="{A8062764-B822-4D5F-B1E8-FE42562E8294}" srcId="{7B889523-25F2-47B2-A68B-79425CBF713F}" destId="{300C9406-C641-4A8A-B0B4-7B4A71249CE4}" srcOrd="0" destOrd="0" parTransId="{841E53DC-8D02-4555-AD93-DC8BA07B61C9}" sibTransId="{674E11F3-CF9C-4BA7-B160-BCFF020459C0}"/>
    <dgm:cxn modelId="{68FA7364-99B6-42BC-8DC0-26340B89F37C}" type="presOf" srcId="{AD346B13-BC20-40BA-A6CC-F81CDFD6FEB3}" destId="{35275060-9075-4F16-B57D-6F79999BFF45}" srcOrd="0" destOrd="0" presId="urn:microsoft.com/office/officeart/2005/8/layout/lProcess3"/>
    <dgm:cxn modelId="{8D3C1748-0392-428D-803A-8FF9E6345930}" type="presOf" srcId="{90C6C461-C4FF-460E-AA0D-7499A6B1FC6F}" destId="{F94027FD-5274-44A6-9CDA-DF708C8A5779}" srcOrd="0" destOrd="0" presId="urn:microsoft.com/office/officeart/2005/8/layout/lProcess3"/>
    <dgm:cxn modelId="{8087E950-4771-4136-BF4C-D236D169CA67}" type="presOf" srcId="{A0BECDCD-B9D4-41C9-BBD5-CD0BC3B09F7E}" destId="{AEFB157A-DE03-42D3-8D12-5D0CE5259D18}" srcOrd="0" destOrd="0" presId="urn:microsoft.com/office/officeart/2005/8/layout/lProcess3"/>
    <dgm:cxn modelId="{8AFCE658-6F50-4346-A3F1-AFDB7E59A4B5}" type="presOf" srcId="{3C63DD14-6073-4488-A7F4-AA35DE4B23FA}" destId="{96570012-FECA-4F52-A231-C1229D0E381D}" srcOrd="0" destOrd="0" presId="urn:microsoft.com/office/officeart/2005/8/layout/lProcess3"/>
    <dgm:cxn modelId="{4D7CAA7F-9FCB-469D-9C6C-D462F32C57C1}" type="presOf" srcId="{8C05D263-2C17-44AA-BE29-E0CF6E3521F2}" destId="{D348A4B5-6654-44F0-8EBF-FAD739CBBAA7}" srcOrd="0" destOrd="0" presId="urn:microsoft.com/office/officeart/2005/8/layout/lProcess3"/>
    <dgm:cxn modelId="{BC1F2887-86D0-4798-8A58-A7875F9E3243}" type="presOf" srcId="{9FDB4566-EF67-4637-AD28-CCDDEE955748}" destId="{43F04F51-9D01-48AE-981B-BAAC06F2806C}" srcOrd="0" destOrd="0" presId="urn:microsoft.com/office/officeart/2005/8/layout/lProcess3"/>
    <dgm:cxn modelId="{26ACD498-28B6-4257-9770-58C68D090DBF}" type="presOf" srcId="{091D08C0-6BC5-4116-A19E-857415FC6E7C}" destId="{D0D0677B-5086-4A74-8496-8CD666551727}" srcOrd="0" destOrd="0" presId="urn:microsoft.com/office/officeart/2005/8/layout/lProcess3"/>
    <dgm:cxn modelId="{00769F99-BA9A-4077-9F08-330F4F391BC7}" srcId="{8C05D263-2C17-44AA-BE29-E0CF6E3521F2}" destId="{091D08C0-6BC5-4116-A19E-857415FC6E7C}" srcOrd="1" destOrd="0" parTransId="{06FAB345-CBEA-46AA-9F1B-7678DFE88F30}" sibTransId="{22BB8358-00B2-40AB-AE2C-89D8B382139F}"/>
    <dgm:cxn modelId="{CADA08B0-EBA6-456B-BB62-D37FD5B26327}" srcId="{7B889523-25F2-47B2-A68B-79425CBF713F}" destId="{A49AFDC7-1909-407F-88FE-F0A891FB9080}" srcOrd="1" destOrd="0" parTransId="{BE13BA65-80B2-4F4D-9110-13D0B5E72202}" sibTransId="{69E5D643-3927-4325-B8A3-E3EE2DF76607}"/>
    <dgm:cxn modelId="{8558DDC0-EE95-40BB-A585-50BE704E4808}" type="presOf" srcId="{EEBAEA5F-377B-4E55-9C62-EF5406281ADF}" destId="{B2952C64-CD4A-4F6D-94C3-3435C9DA2FC8}" srcOrd="0" destOrd="0" presId="urn:microsoft.com/office/officeart/2005/8/layout/lProcess3"/>
    <dgm:cxn modelId="{5B600CC2-D780-44FD-ADE2-97757D8DA5AF}" srcId="{EEBAEA5F-377B-4E55-9C62-EF5406281ADF}" destId="{AD346B13-BC20-40BA-A6CC-F81CDFD6FEB3}" srcOrd="1" destOrd="0" parTransId="{1478ABBB-06FA-447E-B8DC-9420EBE7B96B}" sibTransId="{1B5C7BAC-500B-4790-93F0-ED697BF48D31}"/>
    <dgm:cxn modelId="{442282CD-FEF6-41DF-ABE3-BD5105D7206A}" srcId="{091D08C0-6BC5-4116-A19E-857415FC6E7C}" destId="{9FDB4566-EF67-4637-AD28-CCDDEE955748}" srcOrd="0" destOrd="0" parTransId="{966FFC9F-00F6-48E2-AC49-B8A573C9A017}" sibTransId="{E11BAA5E-2AD1-4666-BB16-E1CC4141C5D1}"/>
    <dgm:cxn modelId="{9914A8D1-558B-4282-AEF0-94E656C45DF2}" srcId="{8C05D263-2C17-44AA-BE29-E0CF6E3521F2}" destId="{A0BECDCD-B9D4-41C9-BBD5-CD0BC3B09F7E}" srcOrd="2" destOrd="0" parTransId="{A9D408D3-A3E0-406C-942E-670CBFA4C691}" sibTransId="{19C9E7BF-2DC7-448D-80E7-5F8D4836E848}"/>
    <dgm:cxn modelId="{45B01AD7-26AD-442F-A020-894155E5564A}" srcId="{8C05D263-2C17-44AA-BE29-E0CF6E3521F2}" destId="{EEBAEA5F-377B-4E55-9C62-EF5406281ADF}" srcOrd="3" destOrd="0" parTransId="{1A263172-98B6-4EAF-977F-897E89704D10}" sibTransId="{94E1545E-86DD-4179-A0D8-BA2AE082E85F}"/>
    <dgm:cxn modelId="{0C9903E0-6CBE-44FB-830C-10E16B257037}" type="presOf" srcId="{A49AFDC7-1909-407F-88FE-F0A891FB9080}" destId="{97274038-D727-4572-8E98-7EA9072ECE07}" srcOrd="0" destOrd="0" presId="urn:microsoft.com/office/officeart/2005/8/layout/lProcess3"/>
    <dgm:cxn modelId="{AD49EFCD-232D-4960-ABC2-0C14EA97C321}" type="presParOf" srcId="{D348A4B5-6654-44F0-8EBF-FAD739CBBAA7}" destId="{AC6161F5-3D80-463E-9A34-0A8EB339E164}" srcOrd="0" destOrd="0" presId="urn:microsoft.com/office/officeart/2005/8/layout/lProcess3"/>
    <dgm:cxn modelId="{F5DE996A-75AF-499B-9DDA-D8D4F9F2BBD6}" type="presParOf" srcId="{AC6161F5-3D80-463E-9A34-0A8EB339E164}" destId="{1C35E1C5-40C1-49F0-BF4F-CE03787DC2F9}" srcOrd="0" destOrd="0" presId="urn:microsoft.com/office/officeart/2005/8/layout/lProcess3"/>
    <dgm:cxn modelId="{16580DFF-A419-4117-B402-FDCA7492FA02}" type="presParOf" srcId="{AC6161F5-3D80-463E-9A34-0A8EB339E164}" destId="{699B1C54-7F8A-409D-B4DB-46A09BCD7691}" srcOrd="1" destOrd="0" presId="urn:microsoft.com/office/officeart/2005/8/layout/lProcess3"/>
    <dgm:cxn modelId="{7A3B7019-A3B1-4FF8-9F47-DAC67101FFC3}" type="presParOf" srcId="{AC6161F5-3D80-463E-9A34-0A8EB339E164}" destId="{C642386A-72F0-4475-90D6-E2AEB3D3DEB0}" srcOrd="2" destOrd="0" presId="urn:microsoft.com/office/officeart/2005/8/layout/lProcess3"/>
    <dgm:cxn modelId="{33BB8816-50CB-49E1-BB90-A40BCEFFB6CF}" type="presParOf" srcId="{AC6161F5-3D80-463E-9A34-0A8EB339E164}" destId="{F87D4A62-26EB-4790-A54E-C2716E894EBB}" srcOrd="3" destOrd="0" presId="urn:microsoft.com/office/officeart/2005/8/layout/lProcess3"/>
    <dgm:cxn modelId="{B54B82F7-CF2B-44D4-A734-B9DF80879C06}" type="presParOf" srcId="{AC6161F5-3D80-463E-9A34-0A8EB339E164}" destId="{97274038-D727-4572-8E98-7EA9072ECE07}" srcOrd="4" destOrd="0" presId="urn:microsoft.com/office/officeart/2005/8/layout/lProcess3"/>
    <dgm:cxn modelId="{0631452B-9705-467D-93AA-7E8FC28D15AF}" type="presParOf" srcId="{D348A4B5-6654-44F0-8EBF-FAD739CBBAA7}" destId="{E49C26BC-85BC-4B48-B9EC-EC6FD5748AC3}" srcOrd="1" destOrd="0" presId="urn:microsoft.com/office/officeart/2005/8/layout/lProcess3"/>
    <dgm:cxn modelId="{F219AC6A-AA86-41B1-9318-850651696A09}" type="presParOf" srcId="{D348A4B5-6654-44F0-8EBF-FAD739CBBAA7}" destId="{32FF2A55-2F4D-4808-AF43-18F2E388EB27}" srcOrd="2" destOrd="0" presId="urn:microsoft.com/office/officeart/2005/8/layout/lProcess3"/>
    <dgm:cxn modelId="{67A988D6-459C-4D67-A2E6-92A0384240BF}" type="presParOf" srcId="{32FF2A55-2F4D-4808-AF43-18F2E388EB27}" destId="{D0D0677B-5086-4A74-8496-8CD666551727}" srcOrd="0" destOrd="0" presId="urn:microsoft.com/office/officeart/2005/8/layout/lProcess3"/>
    <dgm:cxn modelId="{AC7F8785-69BF-4C0E-A852-F36F988DA152}" type="presParOf" srcId="{32FF2A55-2F4D-4808-AF43-18F2E388EB27}" destId="{9BAF70B2-EEE6-4DCB-8D40-EA6AC7F4D8DB}" srcOrd="1" destOrd="0" presId="urn:microsoft.com/office/officeart/2005/8/layout/lProcess3"/>
    <dgm:cxn modelId="{6973E400-E57A-4060-97EF-3B39A9EBD4E2}" type="presParOf" srcId="{32FF2A55-2F4D-4808-AF43-18F2E388EB27}" destId="{43F04F51-9D01-48AE-981B-BAAC06F2806C}" srcOrd="2" destOrd="0" presId="urn:microsoft.com/office/officeart/2005/8/layout/lProcess3"/>
    <dgm:cxn modelId="{89869AFE-489D-4B1F-A802-962881315EB8}" type="presParOf" srcId="{32FF2A55-2F4D-4808-AF43-18F2E388EB27}" destId="{A31C35E1-F25D-45F9-BBC2-84673EA686C5}" srcOrd="3" destOrd="0" presId="urn:microsoft.com/office/officeart/2005/8/layout/lProcess3"/>
    <dgm:cxn modelId="{0C4CEB18-DAAC-4FB3-A02A-0B01B708BEAB}" type="presParOf" srcId="{32FF2A55-2F4D-4808-AF43-18F2E388EB27}" destId="{F94027FD-5274-44A6-9CDA-DF708C8A5779}" srcOrd="4" destOrd="0" presId="urn:microsoft.com/office/officeart/2005/8/layout/lProcess3"/>
    <dgm:cxn modelId="{8A06B294-6F6B-469F-9BC9-98A7FCD29921}" type="presParOf" srcId="{D348A4B5-6654-44F0-8EBF-FAD739CBBAA7}" destId="{2F4BFC93-CCD3-42F9-BE22-DC10EAF618FF}" srcOrd="3" destOrd="0" presId="urn:microsoft.com/office/officeart/2005/8/layout/lProcess3"/>
    <dgm:cxn modelId="{A31F5A08-863E-448F-B6B0-4A0AA17E7487}" type="presParOf" srcId="{D348A4B5-6654-44F0-8EBF-FAD739CBBAA7}" destId="{405680E2-45C9-4791-85F3-7E1C2D42B88D}" srcOrd="4" destOrd="0" presId="urn:microsoft.com/office/officeart/2005/8/layout/lProcess3"/>
    <dgm:cxn modelId="{E0D3A6DA-A5A7-466E-8DF9-B25872CA6084}" type="presParOf" srcId="{405680E2-45C9-4791-85F3-7E1C2D42B88D}" destId="{AEFB157A-DE03-42D3-8D12-5D0CE5259D18}" srcOrd="0" destOrd="0" presId="urn:microsoft.com/office/officeart/2005/8/layout/lProcess3"/>
    <dgm:cxn modelId="{4CD19F04-9C2C-47B3-A27E-8DAC3D653E77}" type="presParOf" srcId="{405680E2-45C9-4791-85F3-7E1C2D42B88D}" destId="{A1097350-EA6E-498A-AAAE-FDACA53CBB19}" srcOrd="1" destOrd="0" presId="urn:microsoft.com/office/officeart/2005/8/layout/lProcess3"/>
    <dgm:cxn modelId="{DA45C09E-2582-4151-8FC6-B855FF15E7B3}" type="presParOf" srcId="{405680E2-45C9-4791-85F3-7E1C2D42B88D}" destId="{96570012-FECA-4F52-A231-C1229D0E381D}" srcOrd="2" destOrd="0" presId="urn:microsoft.com/office/officeart/2005/8/layout/lProcess3"/>
    <dgm:cxn modelId="{90FF5121-8D90-4CEB-8C3F-9BD763EFBA0D}" type="presParOf" srcId="{D348A4B5-6654-44F0-8EBF-FAD739CBBAA7}" destId="{4B6A3004-A3CE-41CB-9A34-6C236B5761A7}" srcOrd="5" destOrd="0" presId="urn:microsoft.com/office/officeart/2005/8/layout/lProcess3"/>
    <dgm:cxn modelId="{48558828-24B8-48C6-85C4-6CCBC807DDDC}" type="presParOf" srcId="{D348A4B5-6654-44F0-8EBF-FAD739CBBAA7}" destId="{F699F925-E018-4F1B-B800-AF13D5164F43}" srcOrd="6" destOrd="0" presId="urn:microsoft.com/office/officeart/2005/8/layout/lProcess3"/>
    <dgm:cxn modelId="{3A901706-6D82-4E04-9018-50E155DB012E}" type="presParOf" srcId="{F699F925-E018-4F1B-B800-AF13D5164F43}" destId="{B2952C64-CD4A-4F6D-94C3-3435C9DA2FC8}" srcOrd="0" destOrd="0" presId="urn:microsoft.com/office/officeart/2005/8/layout/lProcess3"/>
    <dgm:cxn modelId="{92AC0559-D882-4AAD-800D-A7B2520BE2F7}" type="presParOf" srcId="{F699F925-E018-4F1B-B800-AF13D5164F43}" destId="{C605F7B7-7717-49C1-804E-EEFE9556A793}" srcOrd="1" destOrd="0" presId="urn:microsoft.com/office/officeart/2005/8/layout/lProcess3"/>
    <dgm:cxn modelId="{BB0530E2-EEF4-4675-A58A-A2644A751DC7}" type="presParOf" srcId="{F699F925-E018-4F1B-B800-AF13D5164F43}" destId="{298B148A-8F17-4B3C-9DC2-1C7FF1C00EE7}" srcOrd="2" destOrd="0" presId="urn:microsoft.com/office/officeart/2005/8/layout/lProcess3"/>
    <dgm:cxn modelId="{B3A739E0-29DF-4E6C-B121-A6C343B05294}" type="presParOf" srcId="{F699F925-E018-4F1B-B800-AF13D5164F43}" destId="{70FE1BE3-F9E5-4122-AC1B-C97F2980F8A3}" srcOrd="3" destOrd="0" presId="urn:microsoft.com/office/officeart/2005/8/layout/lProcess3"/>
    <dgm:cxn modelId="{551A1479-DA2A-4CA3-849D-FE425FC57C9D}" type="presParOf" srcId="{F699F925-E018-4F1B-B800-AF13D5164F43}" destId="{35275060-9075-4F16-B57D-6F79999BFF45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8A8A72F-3C2C-4578-BA40-1F054F49797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607F9D-FD90-47AD-B02C-C4CC3C0F0462}">
      <dgm:prSet/>
      <dgm:spPr/>
      <dgm:t>
        <a:bodyPr/>
        <a:lstStyle/>
        <a:p>
          <a:r>
            <a:rPr lang="en-US"/>
            <a:t>Open-Tube Manometer</a:t>
          </a:r>
        </a:p>
      </dgm:t>
    </dgm:pt>
    <dgm:pt modelId="{8B30A811-B462-4381-911D-F1990E6B20E2}" type="parTrans" cxnId="{859E27B3-F3E8-4698-822C-767B6E390C69}">
      <dgm:prSet/>
      <dgm:spPr/>
      <dgm:t>
        <a:bodyPr/>
        <a:lstStyle/>
        <a:p>
          <a:endParaRPr lang="en-US"/>
        </a:p>
      </dgm:t>
    </dgm:pt>
    <dgm:pt modelId="{3AF36A3B-8FDF-4DC2-A96C-7711EF190224}" type="sibTrans" cxnId="{859E27B3-F3E8-4698-822C-767B6E390C69}">
      <dgm:prSet/>
      <dgm:spPr/>
      <dgm:t>
        <a:bodyPr/>
        <a:lstStyle/>
        <a:p>
          <a:endParaRPr lang="en-US"/>
        </a:p>
      </dgm:t>
    </dgm:pt>
    <dgm:pt modelId="{E3AA933E-17BA-4C51-AD9A-CE4053825D9E}">
      <dgm:prSet/>
      <dgm:spPr/>
      <dgm:t>
        <a:bodyPr/>
        <a:lstStyle/>
        <a:p>
          <a:r>
            <a:rPr lang="en-US"/>
            <a:t>U-shaped tube with fluid in it</a:t>
          </a:r>
        </a:p>
      </dgm:t>
    </dgm:pt>
    <dgm:pt modelId="{C1D8C042-692C-4E9B-8FDC-BF14A4E45D6F}" type="parTrans" cxnId="{AA945DDA-8FEE-4258-9700-3FD169B325B2}">
      <dgm:prSet/>
      <dgm:spPr/>
      <dgm:t>
        <a:bodyPr/>
        <a:lstStyle/>
        <a:p>
          <a:endParaRPr lang="en-US"/>
        </a:p>
      </dgm:t>
    </dgm:pt>
    <dgm:pt modelId="{2E8C69B3-2536-4374-9F3F-13D11B261142}" type="sibTrans" cxnId="{AA945DDA-8FEE-4258-9700-3FD169B325B2}">
      <dgm:prSet/>
      <dgm:spPr/>
      <dgm:t>
        <a:bodyPr/>
        <a:lstStyle/>
        <a:p>
          <a:endParaRPr lang="en-US"/>
        </a:p>
      </dgm:t>
    </dgm:pt>
    <dgm:pt modelId="{91477FB0-D2EE-4000-9093-F7D70B704352}">
      <dgm:prSet/>
      <dgm:spPr/>
      <dgm:t>
        <a:bodyPr/>
        <a:lstStyle/>
        <a:p>
          <a:r>
            <a:rPr lang="en-US"/>
            <a:t>One end is connected to the container of which we want to measure the pressure</a:t>
          </a:r>
        </a:p>
      </dgm:t>
    </dgm:pt>
    <dgm:pt modelId="{B8BB3C63-D028-421D-AAB0-BCE3C7D3E7F2}" type="parTrans" cxnId="{5E8E57A8-AF7B-49B8-8144-F3FACE880409}">
      <dgm:prSet/>
      <dgm:spPr/>
      <dgm:t>
        <a:bodyPr/>
        <a:lstStyle/>
        <a:p>
          <a:endParaRPr lang="en-US"/>
        </a:p>
      </dgm:t>
    </dgm:pt>
    <dgm:pt modelId="{31A8231B-281F-49C8-B8D7-882B99155901}" type="sibTrans" cxnId="{5E8E57A8-AF7B-49B8-8144-F3FACE880409}">
      <dgm:prSet/>
      <dgm:spPr/>
      <dgm:t>
        <a:bodyPr/>
        <a:lstStyle/>
        <a:p>
          <a:endParaRPr lang="en-US"/>
        </a:p>
      </dgm:t>
    </dgm:pt>
    <dgm:pt modelId="{F802FDDE-5FED-40B0-9741-019CF102245C}">
      <dgm:prSet/>
      <dgm:spPr/>
      <dgm:t>
        <a:bodyPr/>
        <a:lstStyle/>
        <a:p>
          <a:r>
            <a:rPr lang="en-US"/>
            <a:t>The other end is open to the air</a:t>
          </a:r>
        </a:p>
      </dgm:t>
    </dgm:pt>
    <dgm:pt modelId="{03A4D759-3DE4-4DEA-ABD8-DEC81AD6F1CB}" type="parTrans" cxnId="{141E6BEB-5172-4489-9B2C-C0C865A4EB67}">
      <dgm:prSet/>
      <dgm:spPr/>
      <dgm:t>
        <a:bodyPr/>
        <a:lstStyle/>
        <a:p>
          <a:endParaRPr lang="en-US"/>
        </a:p>
      </dgm:t>
    </dgm:pt>
    <dgm:pt modelId="{D528C417-CFD6-4639-9BD3-D9FCC68F912C}" type="sibTrans" cxnId="{141E6BEB-5172-4489-9B2C-C0C865A4EB67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AFA9E975-BC23-40E0-8E56-5BE900D26EC0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b="0" i="1"/>
                          <m:t>2</m:t>
                        </m:r>
                      </m:sub>
                    </m:sSub>
                    <m:r>
                      <a:rPr lang="en-US" i="1"/>
                      <m:t>=</m:t>
                    </m:r>
                    <m:r>
                      <a:rPr lang="en-US" b="0" i="1"/>
                      <m:t>𝜌</m:t>
                    </m:r>
                    <m:r>
                      <a:rPr lang="en-US" i="1"/>
                      <m:t>𝑔h</m:t>
                    </m:r>
                    <m:r>
                      <a:rPr lang="en-US" b="0" i="1"/>
                      <m:t>+</m:t>
                    </m:r>
                    <m:sSub>
                      <m:sSubPr>
                        <m:ctrlPr>
                          <a:rPr lang="en-US" b="0" i="1"/>
                        </m:ctrlPr>
                      </m:sSubPr>
                      <m:e>
                        <m:r>
                          <a:rPr lang="en-US" b="0" i="1"/>
                          <m:t>𝑃</m:t>
                        </m:r>
                      </m:e>
                      <m:sub>
                        <m:r>
                          <a:rPr lang="en-US" b="0" i="1"/>
                          <m:t>𝑎𝑡𝑚</m:t>
                        </m:r>
                      </m:sub>
                    </m:sSub>
                  </m:oMath>
                </m:oMathPara>
              </a14:m>
              <a:endParaRPr lang="en-US"/>
            </a:p>
          </dgm:t>
        </dgm:pt>
      </mc:Choice>
      <mc:Fallback>
        <dgm:pt modelId="{AFA9E975-BC23-40E0-8E56-5BE900D26EC0}">
          <dgm:prSet/>
          <dgm:spPr/>
          <dgm:t>
            <a:bodyPr/>
            <a:lstStyle/>
            <a:p>
              <a:r>
                <a:rPr lang="en-US" i="0"/>
                <a:t>𝑃</a:t>
              </a:r>
              <a:r>
                <a:rPr lang="en-US" b="0" i="0"/>
                <a:t>_2</a:t>
              </a:r>
              <a:r>
                <a:rPr lang="en-US" i="0"/>
                <a:t>=</a:t>
              </a:r>
              <a:r>
                <a:rPr lang="en-US" b="0" i="0"/>
                <a:t>𝜌</a:t>
              </a:r>
              <a:r>
                <a:rPr lang="en-US" i="0"/>
                <a:t>𝑔ℎ</a:t>
              </a:r>
              <a:r>
                <a:rPr lang="en-US" b="0" i="0"/>
                <a:t>+𝑃_𝑎𝑡𝑚</a:t>
              </a:r>
              <a:endParaRPr lang="en-US"/>
            </a:p>
          </dgm:t>
        </dgm:pt>
      </mc:Fallback>
    </mc:AlternateContent>
    <dgm:pt modelId="{85939A22-88E3-494E-BF9A-FEF872182E57}" type="parTrans" cxnId="{8F25B51F-6EB0-4E18-8A0A-EDACAFB2C33A}">
      <dgm:prSet/>
      <dgm:spPr/>
      <dgm:t>
        <a:bodyPr/>
        <a:lstStyle/>
        <a:p>
          <a:endParaRPr lang="en-US"/>
        </a:p>
      </dgm:t>
    </dgm:pt>
    <dgm:pt modelId="{13B10ECD-54B0-446D-B669-F279AA320E0E}" type="sibTrans" cxnId="{8F25B51F-6EB0-4E18-8A0A-EDACAFB2C33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B63B7489-19F2-4D7C-B076-2C9D8D23441D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i="1"/>
                          <m:t>𝑎𝑏𝑠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>
        <dgm:pt modelId="{B63B7489-19F2-4D7C-B076-2C9D8D23441D}">
          <dgm:prSet/>
          <dgm:spPr/>
          <dgm:t>
            <a:bodyPr/>
            <a:lstStyle/>
            <a:p>
              <a:r>
                <a:rPr lang="en-US" i="0"/>
                <a:t>𝑃_2=𝑃_𝑎𝑏𝑠</a:t>
              </a:r>
              <a:endParaRPr lang="en-US" dirty="0"/>
            </a:p>
          </dgm:t>
        </dgm:pt>
      </mc:Fallback>
    </mc:AlternateContent>
    <dgm:pt modelId="{F4E0ECFD-6FE5-4A4E-93D0-7D791F566FA8}" type="parTrans" cxnId="{029DFDA0-FC8B-42DC-BE27-6135C54D7B68}">
      <dgm:prSet/>
      <dgm:spPr/>
      <dgm:t>
        <a:bodyPr/>
        <a:lstStyle/>
        <a:p>
          <a:endParaRPr lang="en-US"/>
        </a:p>
      </dgm:t>
    </dgm:pt>
    <dgm:pt modelId="{DBF5DEE1-49F8-41E7-BC8B-064E2ECD0876}" type="sibTrans" cxnId="{029DFDA0-FC8B-42DC-BE27-6135C54D7B6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F46AE503-3373-4DCE-863D-92EC848DABDF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  <m:r>
                      <a:rPr lang="en-US" i="1"/>
                      <m:t>−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i="1"/>
                          <m:t>𝑎𝑡𝑚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i="1"/>
                          <m:t>𝑔𝑎𝑢𝑔𝑒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>
        <dgm:pt modelId="{F46AE503-3373-4DCE-863D-92EC848DABDF}">
          <dgm:prSet/>
          <dgm:spPr/>
          <dgm:t>
            <a:bodyPr/>
            <a:lstStyle/>
            <a:p>
              <a:r>
                <a:rPr lang="en-US" i="0"/>
                <a:t>𝑃_2−𝑃_𝑎𝑡𝑚=𝑃_𝑔𝑎𝑢𝑔𝑒</a:t>
              </a:r>
              <a:endParaRPr lang="en-US" dirty="0"/>
            </a:p>
          </dgm:t>
        </dgm:pt>
      </mc:Fallback>
    </mc:AlternateContent>
    <dgm:pt modelId="{B1E3D54E-3950-4775-A8E4-84592960C3DB}" type="parTrans" cxnId="{21A0DC74-4237-4835-BB83-A39F1035971D}">
      <dgm:prSet/>
      <dgm:spPr/>
      <dgm:t>
        <a:bodyPr/>
        <a:lstStyle/>
        <a:p>
          <a:endParaRPr lang="en-US"/>
        </a:p>
      </dgm:t>
    </dgm:pt>
    <dgm:pt modelId="{F093AEFC-0741-4F41-9EB8-435F45854E20}" type="sibTrans" cxnId="{21A0DC74-4237-4835-BB83-A39F1035971D}">
      <dgm:prSet/>
      <dgm:spPr/>
      <dgm:t>
        <a:bodyPr/>
        <a:lstStyle/>
        <a:p>
          <a:endParaRPr lang="en-US"/>
        </a:p>
      </dgm:t>
    </dgm:pt>
    <dgm:pt modelId="{110DD8AF-F432-4D29-851F-054C26718F5F}">
      <dgm:prSet/>
      <dgm:spPr/>
      <dgm:t>
        <a:bodyPr/>
        <a:lstStyle/>
        <a:p>
          <a:r>
            <a:rPr lang="en-US" dirty="0"/>
            <a:t>Using the liquid column</a:t>
          </a:r>
        </a:p>
      </dgm:t>
    </dgm:pt>
    <dgm:pt modelId="{0AE47B59-5B47-4312-8E15-7FF1916A9B4E}" type="parTrans" cxnId="{129F1710-610F-412D-9299-6031666DE40C}">
      <dgm:prSet/>
      <dgm:spPr/>
      <dgm:t>
        <a:bodyPr/>
        <a:lstStyle/>
        <a:p>
          <a:endParaRPr lang="en-US"/>
        </a:p>
      </dgm:t>
    </dgm:pt>
    <dgm:pt modelId="{7092F8D7-38BF-49DB-B865-24EB923E191F}" type="sibTrans" cxnId="{129F1710-610F-412D-9299-6031666DE40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6736EB8A-90F1-45FD-B56F-2D44C732D623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𝑔𝑎𝑢𝑔𝑒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𝑔h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6736EB8A-90F1-45FD-B56F-2D44C732D623}">
          <dgm:prSet/>
          <dgm:spPr/>
          <dgm:t>
            <a:bodyPr/>
            <a:lstStyle/>
            <a:p>
              <a:r>
                <a:rPr lang="en-US" b="0" i="0">
                  <a:latin typeface="Cambria Math" panose="02040503050406030204" pitchFamily="18" charset="0"/>
                </a:rPr>
                <a:t>𝑃_𝑔𝑎𝑢𝑔𝑒=𝜌𝑔ℎ</a:t>
              </a:r>
              <a:endParaRPr lang="en-US" dirty="0"/>
            </a:p>
          </dgm:t>
        </dgm:pt>
      </mc:Fallback>
    </mc:AlternateContent>
    <dgm:pt modelId="{2D202ADF-C6DE-44C3-900F-2BD9DBB90AC2}" type="parTrans" cxnId="{B4C5DB4D-29E2-4E2F-94E6-3859BC17F87B}">
      <dgm:prSet/>
      <dgm:spPr/>
      <dgm:t>
        <a:bodyPr/>
        <a:lstStyle/>
        <a:p>
          <a:endParaRPr lang="en-US"/>
        </a:p>
      </dgm:t>
    </dgm:pt>
    <dgm:pt modelId="{3CAB7660-3B24-4637-91BB-BEBB359FC095}" type="sibTrans" cxnId="{B4C5DB4D-29E2-4E2F-94E6-3859BC17F87B}">
      <dgm:prSet/>
      <dgm:spPr/>
      <dgm:t>
        <a:bodyPr/>
        <a:lstStyle/>
        <a:p>
          <a:endParaRPr lang="en-US"/>
        </a:p>
      </dgm:t>
    </dgm:pt>
    <dgm:pt modelId="{F2AA3C87-2B77-410D-A117-B59B55DECA3D}" type="pres">
      <dgm:prSet presAssocID="{E8A8A72F-3C2C-4578-BA40-1F054F49797A}" presName="linearFlow" presStyleCnt="0">
        <dgm:presLayoutVars>
          <dgm:dir/>
          <dgm:animLvl val="lvl"/>
          <dgm:resizeHandles val="exact"/>
        </dgm:presLayoutVars>
      </dgm:prSet>
      <dgm:spPr/>
    </dgm:pt>
    <dgm:pt modelId="{16A110BF-0637-47A5-950C-1EC3694ACD9A}" type="pres">
      <dgm:prSet presAssocID="{46607F9D-FD90-47AD-B02C-C4CC3C0F0462}" presName="composite" presStyleCnt="0"/>
      <dgm:spPr/>
    </dgm:pt>
    <dgm:pt modelId="{B0E5C2BE-A264-462C-AD2A-F5468F2B5A45}" type="pres">
      <dgm:prSet presAssocID="{46607F9D-FD90-47AD-B02C-C4CC3C0F0462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75FFBD64-78D6-4E13-A878-72588A1E21CD}" type="pres">
      <dgm:prSet presAssocID="{46607F9D-FD90-47AD-B02C-C4CC3C0F0462}" presName="descendantText" presStyleLbl="alignAcc1" presStyleIdx="0" presStyleCnt="2">
        <dgm:presLayoutVars>
          <dgm:bulletEnabled val="1"/>
        </dgm:presLayoutVars>
      </dgm:prSet>
      <dgm:spPr/>
    </dgm:pt>
    <dgm:pt modelId="{B5A0DEE7-5E62-440C-8AA2-83D692679BA7}" type="pres">
      <dgm:prSet presAssocID="{3AF36A3B-8FDF-4DC2-A96C-7711EF190224}" presName="sp" presStyleCnt="0"/>
      <dgm:spPr/>
    </dgm:pt>
    <dgm:pt modelId="{56886893-2A56-4032-B072-BC2C9AFC1192}" type="pres">
      <dgm:prSet presAssocID="{110DD8AF-F432-4D29-851F-054C26718F5F}" presName="composite" presStyleCnt="0"/>
      <dgm:spPr/>
    </dgm:pt>
    <dgm:pt modelId="{9CF7A01B-B7C0-4E4D-B56F-E21D97559620}" type="pres">
      <dgm:prSet presAssocID="{110DD8AF-F432-4D29-851F-054C26718F5F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CE1DDF4B-3BB5-4E34-BF21-BA2401AF9075}" type="pres">
      <dgm:prSet presAssocID="{110DD8AF-F432-4D29-851F-054C26718F5F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7DFA0407-800B-40A1-BE38-7A98D53D2F8E}" type="presOf" srcId="{F46AE503-3373-4DCE-863D-92EC848DABDF}" destId="{CE1DDF4B-3BB5-4E34-BF21-BA2401AF9075}" srcOrd="0" destOrd="1" presId="urn:microsoft.com/office/officeart/2005/8/layout/chevron2"/>
    <dgm:cxn modelId="{A5FE5B09-2712-48BA-8B2A-A18D11806CD5}" type="presOf" srcId="{AFA9E975-BC23-40E0-8E56-5BE900D26EC0}" destId="{75FFBD64-78D6-4E13-A878-72588A1E21CD}" srcOrd="0" destOrd="3" presId="urn:microsoft.com/office/officeart/2005/8/layout/chevron2"/>
    <dgm:cxn modelId="{6E9E930C-CA21-46CA-BC98-4D506909B185}" type="presOf" srcId="{91477FB0-D2EE-4000-9093-F7D70B704352}" destId="{75FFBD64-78D6-4E13-A878-72588A1E21CD}" srcOrd="0" destOrd="1" presId="urn:microsoft.com/office/officeart/2005/8/layout/chevron2"/>
    <dgm:cxn modelId="{3F61C00E-4F66-444A-9CCD-AA68AEC24C91}" type="presOf" srcId="{E3AA933E-17BA-4C51-AD9A-CE4053825D9E}" destId="{75FFBD64-78D6-4E13-A878-72588A1E21CD}" srcOrd="0" destOrd="0" presId="urn:microsoft.com/office/officeart/2005/8/layout/chevron2"/>
    <dgm:cxn modelId="{129F1710-610F-412D-9299-6031666DE40C}" srcId="{E8A8A72F-3C2C-4578-BA40-1F054F49797A}" destId="{110DD8AF-F432-4D29-851F-054C26718F5F}" srcOrd="1" destOrd="0" parTransId="{0AE47B59-5B47-4312-8E15-7FF1916A9B4E}" sibTransId="{7092F8D7-38BF-49DB-B865-24EB923E191F}"/>
    <dgm:cxn modelId="{8F25B51F-6EB0-4E18-8A0A-EDACAFB2C33A}" srcId="{46607F9D-FD90-47AD-B02C-C4CC3C0F0462}" destId="{AFA9E975-BC23-40E0-8E56-5BE900D26EC0}" srcOrd="3" destOrd="0" parTransId="{85939A22-88E3-494E-BF9A-FEF872182E57}" sibTransId="{13B10ECD-54B0-446D-B669-F279AA320E0E}"/>
    <dgm:cxn modelId="{E1883420-F8B7-4DAA-B6FC-2EBAE39E30F7}" type="presOf" srcId="{6736EB8A-90F1-45FD-B56F-2D44C732D623}" destId="{CE1DDF4B-3BB5-4E34-BF21-BA2401AF9075}" srcOrd="0" destOrd="2" presId="urn:microsoft.com/office/officeart/2005/8/layout/chevron2"/>
    <dgm:cxn modelId="{3768562D-AC61-48C8-A053-7B58CC872E12}" type="presOf" srcId="{F802FDDE-5FED-40B0-9741-019CF102245C}" destId="{75FFBD64-78D6-4E13-A878-72588A1E21CD}" srcOrd="0" destOrd="2" presId="urn:microsoft.com/office/officeart/2005/8/layout/chevron2"/>
    <dgm:cxn modelId="{D21E3963-DC40-4104-8335-87E0482031FF}" type="presOf" srcId="{46607F9D-FD90-47AD-B02C-C4CC3C0F0462}" destId="{B0E5C2BE-A264-462C-AD2A-F5468F2B5A45}" srcOrd="0" destOrd="0" presId="urn:microsoft.com/office/officeart/2005/8/layout/chevron2"/>
    <dgm:cxn modelId="{CA63A54B-E670-4BD4-B476-BD79C660EF7B}" type="presOf" srcId="{B63B7489-19F2-4D7C-B076-2C9D8D23441D}" destId="{CE1DDF4B-3BB5-4E34-BF21-BA2401AF9075}" srcOrd="0" destOrd="0" presId="urn:microsoft.com/office/officeart/2005/8/layout/chevron2"/>
    <dgm:cxn modelId="{B4C5DB4D-29E2-4E2F-94E6-3859BC17F87B}" srcId="{110DD8AF-F432-4D29-851F-054C26718F5F}" destId="{6736EB8A-90F1-45FD-B56F-2D44C732D623}" srcOrd="2" destOrd="0" parTransId="{2D202ADF-C6DE-44C3-900F-2BD9DBB90AC2}" sibTransId="{3CAB7660-3B24-4637-91BB-BEBB359FC095}"/>
    <dgm:cxn modelId="{21A0DC74-4237-4835-BB83-A39F1035971D}" srcId="{110DD8AF-F432-4D29-851F-054C26718F5F}" destId="{F46AE503-3373-4DCE-863D-92EC848DABDF}" srcOrd="1" destOrd="0" parTransId="{B1E3D54E-3950-4775-A8E4-84592960C3DB}" sibTransId="{F093AEFC-0741-4F41-9EB8-435F45854E20}"/>
    <dgm:cxn modelId="{029DFDA0-FC8B-42DC-BE27-6135C54D7B68}" srcId="{110DD8AF-F432-4D29-851F-054C26718F5F}" destId="{B63B7489-19F2-4D7C-B076-2C9D8D23441D}" srcOrd="0" destOrd="0" parTransId="{F4E0ECFD-6FE5-4A4E-93D0-7D791F566FA8}" sibTransId="{DBF5DEE1-49F8-41E7-BC8B-064E2ECD0876}"/>
    <dgm:cxn modelId="{5E8E57A8-AF7B-49B8-8144-F3FACE880409}" srcId="{46607F9D-FD90-47AD-B02C-C4CC3C0F0462}" destId="{91477FB0-D2EE-4000-9093-F7D70B704352}" srcOrd="1" destOrd="0" parTransId="{B8BB3C63-D028-421D-AAB0-BCE3C7D3E7F2}" sibTransId="{31A8231B-281F-49C8-B8D7-882B99155901}"/>
    <dgm:cxn modelId="{859E27B3-F3E8-4698-822C-767B6E390C69}" srcId="{E8A8A72F-3C2C-4578-BA40-1F054F49797A}" destId="{46607F9D-FD90-47AD-B02C-C4CC3C0F0462}" srcOrd="0" destOrd="0" parTransId="{8B30A811-B462-4381-911D-F1990E6B20E2}" sibTransId="{3AF36A3B-8FDF-4DC2-A96C-7711EF190224}"/>
    <dgm:cxn modelId="{4FF49CBC-AB5D-4AA3-8F6A-8D9A1B932EA3}" type="presOf" srcId="{E8A8A72F-3C2C-4578-BA40-1F054F49797A}" destId="{F2AA3C87-2B77-410D-A117-B59B55DECA3D}" srcOrd="0" destOrd="0" presId="urn:microsoft.com/office/officeart/2005/8/layout/chevron2"/>
    <dgm:cxn modelId="{48341EC0-FE3F-4E63-94BD-0B7736976867}" type="presOf" srcId="{110DD8AF-F432-4D29-851F-054C26718F5F}" destId="{9CF7A01B-B7C0-4E4D-B56F-E21D97559620}" srcOrd="0" destOrd="0" presId="urn:microsoft.com/office/officeart/2005/8/layout/chevron2"/>
    <dgm:cxn modelId="{AA945DDA-8FEE-4258-9700-3FD169B325B2}" srcId="{46607F9D-FD90-47AD-B02C-C4CC3C0F0462}" destId="{E3AA933E-17BA-4C51-AD9A-CE4053825D9E}" srcOrd="0" destOrd="0" parTransId="{C1D8C042-692C-4E9B-8FDC-BF14A4E45D6F}" sibTransId="{2E8C69B3-2536-4374-9F3F-13D11B261142}"/>
    <dgm:cxn modelId="{141E6BEB-5172-4489-9B2C-C0C865A4EB67}" srcId="{46607F9D-FD90-47AD-B02C-C4CC3C0F0462}" destId="{F802FDDE-5FED-40B0-9741-019CF102245C}" srcOrd="2" destOrd="0" parTransId="{03A4D759-3DE4-4DEA-ABD8-DEC81AD6F1CB}" sibTransId="{D528C417-CFD6-4639-9BD3-D9FCC68F912C}"/>
    <dgm:cxn modelId="{932BE353-5062-4D2A-9FEE-FF8C19095424}" type="presParOf" srcId="{F2AA3C87-2B77-410D-A117-B59B55DECA3D}" destId="{16A110BF-0637-47A5-950C-1EC3694ACD9A}" srcOrd="0" destOrd="0" presId="urn:microsoft.com/office/officeart/2005/8/layout/chevron2"/>
    <dgm:cxn modelId="{0C927FD2-7557-42B6-B9BD-D5BAE5CD0D40}" type="presParOf" srcId="{16A110BF-0637-47A5-950C-1EC3694ACD9A}" destId="{B0E5C2BE-A264-462C-AD2A-F5468F2B5A45}" srcOrd="0" destOrd="0" presId="urn:microsoft.com/office/officeart/2005/8/layout/chevron2"/>
    <dgm:cxn modelId="{934DF50D-28C4-4FDC-9982-E218C51F5513}" type="presParOf" srcId="{16A110BF-0637-47A5-950C-1EC3694ACD9A}" destId="{75FFBD64-78D6-4E13-A878-72588A1E21CD}" srcOrd="1" destOrd="0" presId="urn:microsoft.com/office/officeart/2005/8/layout/chevron2"/>
    <dgm:cxn modelId="{6047EA2C-649D-4E7E-BCA3-1935C32DCF47}" type="presParOf" srcId="{F2AA3C87-2B77-410D-A117-B59B55DECA3D}" destId="{B5A0DEE7-5E62-440C-8AA2-83D692679BA7}" srcOrd="1" destOrd="0" presId="urn:microsoft.com/office/officeart/2005/8/layout/chevron2"/>
    <dgm:cxn modelId="{B528B8A3-3E9A-40BD-A567-DD72D37CB24E}" type="presParOf" srcId="{F2AA3C87-2B77-410D-A117-B59B55DECA3D}" destId="{56886893-2A56-4032-B072-BC2C9AFC1192}" srcOrd="2" destOrd="0" presId="urn:microsoft.com/office/officeart/2005/8/layout/chevron2"/>
    <dgm:cxn modelId="{917A5593-2477-42C3-B266-325C1598A18D}" type="presParOf" srcId="{56886893-2A56-4032-B072-BC2C9AFC1192}" destId="{9CF7A01B-B7C0-4E4D-B56F-E21D97559620}" srcOrd="0" destOrd="0" presId="urn:microsoft.com/office/officeart/2005/8/layout/chevron2"/>
    <dgm:cxn modelId="{B0D92C6B-98F2-42DE-B5BA-77AF78AB105A}" type="presParOf" srcId="{56886893-2A56-4032-B072-BC2C9AFC1192}" destId="{CE1DDF4B-3BB5-4E34-BF21-BA2401AF907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8A8A72F-3C2C-4578-BA40-1F054F49797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607F9D-FD90-47AD-B02C-C4CC3C0F0462}">
      <dgm:prSet/>
      <dgm:spPr/>
      <dgm:t>
        <a:bodyPr/>
        <a:lstStyle/>
        <a:p>
          <a:r>
            <a:rPr lang="en-US"/>
            <a:t>Open-Tube Manometer</a:t>
          </a:r>
        </a:p>
      </dgm:t>
    </dgm:pt>
    <dgm:pt modelId="{8B30A811-B462-4381-911D-F1990E6B20E2}" type="parTrans" cxnId="{859E27B3-F3E8-4698-822C-767B6E390C69}">
      <dgm:prSet/>
      <dgm:spPr/>
      <dgm:t>
        <a:bodyPr/>
        <a:lstStyle/>
        <a:p>
          <a:endParaRPr lang="en-US"/>
        </a:p>
      </dgm:t>
    </dgm:pt>
    <dgm:pt modelId="{3AF36A3B-8FDF-4DC2-A96C-7711EF190224}" type="sibTrans" cxnId="{859E27B3-F3E8-4698-822C-767B6E390C69}">
      <dgm:prSet/>
      <dgm:spPr/>
      <dgm:t>
        <a:bodyPr/>
        <a:lstStyle/>
        <a:p>
          <a:endParaRPr lang="en-US"/>
        </a:p>
      </dgm:t>
    </dgm:pt>
    <dgm:pt modelId="{E3AA933E-17BA-4C51-AD9A-CE4053825D9E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1D8C042-692C-4E9B-8FDC-BF14A4E45D6F}" type="parTrans" cxnId="{AA945DDA-8FEE-4258-9700-3FD169B325B2}">
      <dgm:prSet/>
      <dgm:spPr/>
      <dgm:t>
        <a:bodyPr/>
        <a:lstStyle/>
        <a:p>
          <a:endParaRPr lang="en-US"/>
        </a:p>
      </dgm:t>
    </dgm:pt>
    <dgm:pt modelId="{2E8C69B3-2536-4374-9F3F-13D11B261142}" type="sibTrans" cxnId="{AA945DDA-8FEE-4258-9700-3FD169B325B2}">
      <dgm:prSet/>
      <dgm:spPr/>
      <dgm:t>
        <a:bodyPr/>
        <a:lstStyle/>
        <a:p>
          <a:endParaRPr lang="en-US"/>
        </a:p>
      </dgm:t>
    </dgm:pt>
    <dgm:pt modelId="{91477FB0-D2EE-4000-9093-F7D70B704352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B8BB3C63-D028-421D-AAB0-BCE3C7D3E7F2}" type="parTrans" cxnId="{5E8E57A8-AF7B-49B8-8144-F3FACE880409}">
      <dgm:prSet/>
      <dgm:spPr/>
      <dgm:t>
        <a:bodyPr/>
        <a:lstStyle/>
        <a:p>
          <a:endParaRPr lang="en-US"/>
        </a:p>
      </dgm:t>
    </dgm:pt>
    <dgm:pt modelId="{31A8231B-281F-49C8-B8D7-882B99155901}" type="sibTrans" cxnId="{5E8E57A8-AF7B-49B8-8144-F3FACE880409}">
      <dgm:prSet/>
      <dgm:spPr/>
      <dgm:t>
        <a:bodyPr/>
        <a:lstStyle/>
        <a:p>
          <a:endParaRPr lang="en-US"/>
        </a:p>
      </dgm:t>
    </dgm:pt>
    <dgm:pt modelId="{F802FDDE-5FED-40B0-9741-019CF102245C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03A4D759-3DE4-4DEA-ABD8-DEC81AD6F1CB}" type="parTrans" cxnId="{141E6BEB-5172-4489-9B2C-C0C865A4EB67}">
      <dgm:prSet/>
      <dgm:spPr/>
      <dgm:t>
        <a:bodyPr/>
        <a:lstStyle/>
        <a:p>
          <a:endParaRPr lang="en-US"/>
        </a:p>
      </dgm:t>
    </dgm:pt>
    <dgm:pt modelId="{D528C417-CFD6-4639-9BD3-D9FCC68F912C}" type="sibTrans" cxnId="{141E6BEB-5172-4489-9B2C-C0C865A4EB67}">
      <dgm:prSet/>
      <dgm:spPr/>
      <dgm:t>
        <a:bodyPr/>
        <a:lstStyle/>
        <a:p>
          <a:endParaRPr lang="en-US"/>
        </a:p>
      </dgm:t>
    </dgm:pt>
    <dgm:pt modelId="{AFA9E975-BC23-40E0-8E56-5BE900D26EC0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85939A22-88E3-494E-BF9A-FEF872182E57}" type="parTrans" cxnId="{8F25B51F-6EB0-4E18-8A0A-EDACAFB2C33A}">
      <dgm:prSet/>
      <dgm:spPr/>
      <dgm:t>
        <a:bodyPr/>
        <a:lstStyle/>
        <a:p>
          <a:endParaRPr lang="en-US"/>
        </a:p>
      </dgm:t>
    </dgm:pt>
    <dgm:pt modelId="{13B10ECD-54B0-446D-B669-F279AA320E0E}" type="sibTrans" cxnId="{8F25B51F-6EB0-4E18-8A0A-EDACAFB2C33A}">
      <dgm:prSet/>
      <dgm:spPr/>
      <dgm:t>
        <a:bodyPr/>
        <a:lstStyle/>
        <a:p>
          <a:endParaRPr lang="en-US"/>
        </a:p>
      </dgm:t>
    </dgm:pt>
    <dgm:pt modelId="{B63B7489-19F2-4D7C-B076-2C9D8D23441D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4E0ECFD-6FE5-4A4E-93D0-7D791F566FA8}" type="parTrans" cxnId="{029DFDA0-FC8B-42DC-BE27-6135C54D7B68}">
      <dgm:prSet/>
      <dgm:spPr/>
      <dgm:t>
        <a:bodyPr/>
        <a:lstStyle/>
        <a:p>
          <a:endParaRPr lang="en-US"/>
        </a:p>
      </dgm:t>
    </dgm:pt>
    <dgm:pt modelId="{DBF5DEE1-49F8-41E7-BC8B-064E2ECD0876}" type="sibTrans" cxnId="{029DFDA0-FC8B-42DC-BE27-6135C54D7B68}">
      <dgm:prSet/>
      <dgm:spPr/>
      <dgm:t>
        <a:bodyPr/>
        <a:lstStyle/>
        <a:p>
          <a:endParaRPr lang="en-US"/>
        </a:p>
      </dgm:t>
    </dgm:pt>
    <dgm:pt modelId="{F46AE503-3373-4DCE-863D-92EC848DABDF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B1E3D54E-3950-4775-A8E4-84592960C3DB}" type="parTrans" cxnId="{21A0DC74-4237-4835-BB83-A39F1035971D}">
      <dgm:prSet/>
      <dgm:spPr/>
      <dgm:t>
        <a:bodyPr/>
        <a:lstStyle/>
        <a:p>
          <a:endParaRPr lang="en-US"/>
        </a:p>
      </dgm:t>
    </dgm:pt>
    <dgm:pt modelId="{F093AEFC-0741-4F41-9EB8-435F45854E20}" type="sibTrans" cxnId="{21A0DC74-4237-4835-BB83-A39F1035971D}">
      <dgm:prSet/>
      <dgm:spPr/>
      <dgm:t>
        <a:bodyPr/>
        <a:lstStyle/>
        <a:p>
          <a:endParaRPr lang="en-US"/>
        </a:p>
      </dgm:t>
    </dgm:pt>
    <dgm:pt modelId="{110DD8AF-F432-4D29-851F-054C26718F5F}">
      <dgm:prSet/>
      <dgm:spPr/>
      <dgm:t>
        <a:bodyPr/>
        <a:lstStyle/>
        <a:p>
          <a:r>
            <a:rPr lang="en-US" dirty="0"/>
            <a:t>Using the liquid column</a:t>
          </a:r>
        </a:p>
      </dgm:t>
    </dgm:pt>
    <dgm:pt modelId="{0AE47B59-5B47-4312-8E15-7FF1916A9B4E}" type="parTrans" cxnId="{129F1710-610F-412D-9299-6031666DE40C}">
      <dgm:prSet/>
      <dgm:spPr/>
      <dgm:t>
        <a:bodyPr/>
        <a:lstStyle/>
        <a:p>
          <a:endParaRPr lang="en-US"/>
        </a:p>
      </dgm:t>
    </dgm:pt>
    <dgm:pt modelId="{7092F8D7-38BF-49DB-B865-24EB923E191F}" type="sibTrans" cxnId="{129F1710-610F-412D-9299-6031666DE40C}">
      <dgm:prSet/>
      <dgm:spPr/>
      <dgm:t>
        <a:bodyPr/>
        <a:lstStyle/>
        <a:p>
          <a:endParaRPr lang="en-US"/>
        </a:p>
      </dgm:t>
    </dgm:pt>
    <dgm:pt modelId="{6736EB8A-90F1-45FD-B56F-2D44C732D623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2D202ADF-C6DE-44C3-900F-2BD9DBB90AC2}" type="parTrans" cxnId="{B4C5DB4D-29E2-4E2F-94E6-3859BC17F87B}">
      <dgm:prSet/>
      <dgm:spPr/>
      <dgm:t>
        <a:bodyPr/>
        <a:lstStyle/>
        <a:p>
          <a:endParaRPr lang="en-US"/>
        </a:p>
      </dgm:t>
    </dgm:pt>
    <dgm:pt modelId="{3CAB7660-3B24-4637-91BB-BEBB359FC095}" type="sibTrans" cxnId="{B4C5DB4D-29E2-4E2F-94E6-3859BC17F87B}">
      <dgm:prSet/>
      <dgm:spPr/>
      <dgm:t>
        <a:bodyPr/>
        <a:lstStyle/>
        <a:p>
          <a:endParaRPr lang="en-US"/>
        </a:p>
      </dgm:t>
    </dgm:pt>
    <dgm:pt modelId="{F2AA3C87-2B77-410D-A117-B59B55DECA3D}" type="pres">
      <dgm:prSet presAssocID="{E8A8A72F-3C2C-4578-BA40-1F054F49797A}" presName="linearFlow" presStyleCnt="0">
        <dgm:presLayoutVars>
          <dgm:dir/>
          <dgm:animLvl val="lvl"/>
          <dgm:resizeHandles val="exact"/>
        </dgm:presLayoutVars>
      </dgm:prSet>
      <dgm:spPr/>
    </dgm:pt>
    <dgm:pt modelId="{16A110BF-0637-47A5-950C-1EC3694ACD9A}" type="pres">
      <dgm:prSet presAssocID="{46607F9D-FD90-47AD-B02C-C4CC3C0F0462}" presName="composite" presStyleCnt="0"/>
      <dgm:spPr/>
    </dgm:pt>
    <dgm:pt modelId="{B0E5C2BE-A264-462C-AD2A-F5468F2B5A45}" type="pres">
      <dgm:prSet presAssocID="{46607F9D-FD90-47AD-B02C-C4CC3C0F0462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75FFBD64-78D6-4E13-A878-72588A1E21CD}" type="pres">
      <dgm:prSet presAssocID="{46607F9D-FD90-47AD-B02C-C4CC3C0F0462}" presName="descendantText" presStyleLbl="alignAcc1" presStyleIdx="0" presStyleCnt="2">
        <dgm:presLayoutVars>
          <dgm:bulletEnabled val="1"/>
        </dgm:presLayoutVars>
      </dgm:prSet>
      <dgm:spPr/>
    </dgm:pt>
    <dgm:pt modelId="{B5A0DEE7-5E62-440C-8AA2-83D692679BA7}" type="pres">
      <dgm:prSet presAssocID="{3AF36A3B-8FDF-4DC2-A96C-7711EF190224}" presName="sp" presStyleCnt="0"/>
      <dgm:spPr/>
    </dgm:pt>
    <dgm:pt modelId="{56886893-2A56-4032-B072-BC2C9AFC1192}" type="pres">
      <dgm:prSet presAssocID="{110DD8AF-F432-4D29-851F-054C26718F5F}" presName="composite" presStyleCnt="0"/>
      <dgm:spPr/>
    </dgm:pt>
    <dgm:pt modelId="{9CF7A01B-B7C0-4E4D-B56F-E21D97559620}" type="pres">
      <dgm:prSet presAssocID="{110DD8AF-F432-4D29-851F-054C26718F5F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CE1DDF4B-3BB5-4E34-BF21-BA2401AF9075}" type="pres">
      <dgm:prSet presAssocID="{110DD8AF-F432-4D29-851F-054C26718F5F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7DFA0407-800B-40A1-BE38-7A98D53D2F8E}" type="presOf" srcId="{F46AE503-3373-4DCE-863D-92EC848DABDF}" destId="{CE1DDF4B-3BB5-4E34-BF21-BA2401AF9075}" srcOrd="0" destOrd="1" presId="urn:microsoft.com/office/officeart/2005/8/layout/chevron2"/>
    <dgm:cxn modelId="{A5FE5B09-2712-48BA-8B2A-A18D11806CD5}" type="presOf" srcId="{AFA9E975-BC23-40E0-8E56-5BE900D26EC0}" destId="{75FFBD64-78D6-4E13-A878-72588A1E21CD}" srcOrd="0" destOrd="3" presId="urn:microsoft.com/office/officeart/2005/8/layout/chevron2"/>
    <dgm:cxn modelId="{6E9E930C-CA21-46CA-BC98-4D506909B185}" type="presOf" srcId="{91477FB0-D2EE-4000-9093-F7D70B704352}" destId="{75FFBD64-78D6-4E13-A878-72588A1E21CD}" srcOrd="0" destOrd="1" presId="urn:microsoft.com/office/officeart/2005/8/layout/chevron2"/>
    <dgm:cxn modelId="{3F61C00E-4F66-444A-9CCD-AA68AEC24C91}" type="presOf" srcId="{E3AA933E-17BA-4C51-AD9A-CE4053825D9E}" destId="{75FFBD64-78D6-4E13-A878-72588A1E21CD}" srcOrd="0" destOrd="0" presId="urn:microsoft.com/office/officeart/2005/8/layout/chevron2"/>
    <dgm:cxn modelId="{129F1710-610F-412D-9299-6031666DE40C}" srcId="{E8A8A72F-3C2C-4578-BA40-1F054F49797A}" destId="{110DD8AF-F432-4D29-851F-054C26718F5F}" srcOrd="1" destOrd="0" parTransId="{0AE47B59-5B47-4312-8E15-7FF1916A9B4E}" sibTransId="{7092F8D7-38BF-49DB-B865-24EB923E191F}"/>
    <dgm:cxn modelId="{8F25B51F-6EB0-4E18-8A0A-EDACAFB2C33A}" srcId="{46607F9D-FD90-47AD-B02C-C4CC3C0F0462}" destId="{AFA9E975-BC23-40E0-8E56-5BE900D26EC0}" srcOrd="3" destOrd="0" parTransId="{85939A22-88E3-494E-BF9A-FEF872182E57}" sibTransId="{13B10ECD-54B0-446D-B669-F279AA320E0E}"/>
    <dgm:cxn modelId="{E1883420-F8B7-4DAA-B6FC-2EBAE39E30F7}" type="presOf" srcId="{6736EB8A-90F1-45FD-B56F-2D44C732D623}" destId="{CE1DDF4B-3BB5-4E34-BF21-BA2401AF9075}" srcOrd="0" destOrd="2" presId="urn:microsoft.com/office/officeart/2005/8/layout/chevron2"/>
    <dgm:cxn modelId="{3768562D-AC61-48C8-A053-7B58CC872E12}" type="presOf" srcId="{F802FDDE-5FED-40B0-9741-019CF102245C}" destId="{75FFBD64-78D6-4E13-A878-72588A1E21CD}" srcOrd="0" destOrd="2" presId="urn:microsoft.com/office/officeart/2005/8/layout/chevron2"/>
    <dgm:cxn modelId="{D21E3963-DC40-4104-8335-87E0482031FF}" type="presOf" srcId="{46607F9D-FD90-47AD-B02C-C4CC3C0F0462}" destId="{B0E5C2BE-A264-462C-AD2A-F5468F2B5A45}" srcOrd="0" destOrd="0" presId="urn:microsoft.com/office/officeart/2005/8/layout/chevron2"/>
    <dgm:cxn modelId="{CA63A54B-E670-4BD4-B476-BD79C660EF7B}" type="presOf" srcId="{B63B7489-19F2-4D7C-B076-2C9D8D23441D}" destId="{CE1DDF4B-3BB5-4E34-BF21-BA2401AF9075}" srcOrd="0" destOrd="0" presId="urn:microsoft.com/office/officeart/2005/8/layout/chevron2"/>
    <dgm:cxn modelId="{B4C5DB4D-29E2-4E2F-94E6-3859BC17F87B}" srcId="{110DD8AF-F432-4D29-851F-054C26718F5F}" destId="{6736EB8A-90F1-45FD-B56F-2D44C732D623}" srcOrd="2" destOrd="0" parTransId="{2D202ADF-C6DE-44C3-900F-2BD9DBB90AC2}" sibTransId="{3CAB7660-3B24-4637-91BB-BEBB359FC095}"/>
    <dgm:cxn modelId="{21A0DC74-4237-4835-BB83-A39F1035971D}" srcId="{110DD8AF-F432-4D29-851F-054C26718F5F}" destId="{F46AE503-3373-4DCE-863D-92EC848DABDF}" srcOrd="1" destOrd="0" parTransId="{B1E3D54E-3950-4775-A8E4-84592960C3DB}" sibTransId="{F093AEFC-0741-4F41-9EB8-435F45854E20}"/>
    <dgm:cxn modelId="{029DFDA0-FC8B-42DC-BE27-6135C54D7B68}" srcId="{110DD8AF-F432-4D29-851F-054C26718F5F}" destId="{B63B7489-19F2-4D7C-B076-2C9D8D23441D}" srcOrd="0" destOrd="0" parTransId="{F4E0ECFD-6FE5-4A4E-93D0-7D791F566FA8}" sibTransId="{DBF5DEE1-49F8-41E7-BC8B-064E2ECD0876}"/>
    <dgm:cxn modelId="{5E8E57A8-AF7B-49B8-8144-F3FACE880409}" srcId="{46607F9D-FD90-47AD-B02C-C4CC3C0F0462}" destId="{91477FB0-D2EE-4000-9093-F7D70B704352}" srcOrd="1" destOrd="0" parTransId="{B8BB3C63-D028-421D-AAB0-BCE3C7D3E7F2}" sibTransId="{31A8231B-281F-49C8-B8D7-882B99155901}"/>
    <dgm:cxn modelId="{859E27B3-F3E8-4698-822C-767B6E390C69}" srcId="{E8A8A72F-3C2C-4578-BA40-1F054F49797A}" destId="{46607F9D-FD90-47AD-B02C-C4CC3C0F0462}" srcOrd="0" destOrd="0" parTransId="{8B30A811-B462-4381-911D-F1990E6B20E2}" sibTransId="{3AF36A3B-8FDF-4DC2-A96C-7711EF190224}"/>
    <dgm:cxn modelId="{4FF49CBC-AB5D-4AA3-8F6A-8D9A1B932EA3}" type="presOf" srcId="{E8A8A72F-3C2C-4578-BA40-1F054F49797A}" destId="{F2AA3C87-2B77-410D-A117-B59B55DECA3D}" srcOrd="0" destOrd="0" presId="urn:microsoft.com/office/officeart/2005/8/layout/chevron2"/>
    <dgm:cxn modelId="{48341EC0-FE3F-4E63-94BD-0B7736976867}" type="presOf" srcId="{110DD8AF-F432-4D29-851F-054C26718F5F}" destId="{9CF7A01B-B7C0-4E4D-B56F-E21D97559620}" srcOrd="0" destOrd="0" presId="urn:microsoft.com/office/officeart/2005/8/layout/chevron2"/>
    <dgm:cxn modelId="{AA945DDA-8FEE-4258-9700-3FD169B325B2}" srcId="{46607F9D-FD90-47AD-B02C-C4CC3C0F0462}" destId="{E3AA933E-17BA-4C51-AD9A-CE4053825D9E}" srcOrd="0" destOrd="0" parTransId="{C1D8C042-692C-4E9B-8FDC-BF14A4E45D6F}" sibTransId="{2E8C69B3-2536-4374-9F3F-13D11B261142}"/>
    <dgm:cxn modelId="{141E6BEB-5172-4489-9B2C-C0C865A4EB67}" srcId="{46607F9D-FD90-47AD-B02C-C4CC3C0F0462}" destId="{F802FDDE-5FED-40B0-9741-019CF102245C}" srcOrd="2" destOrd="0" parTransId="{03A4D759-3DE4-4DEA-ABD8-DEC81AD6F1CB}" sibTransId="{D528C417-CFD6-4639-9BD3-D9FCC68F912C}"/>
    <dgm:cxn modelId="{932BE353-5062-4D2A-9FEE-FF8C19095424}" type="presParOf" srcId="{F2AA3C87-2B77-410D-A117-B59B55DECA3D}" destId="{16A110BF-0637-47A5-950C-1EC3694ACD9A}" srcOrd="0" destOrd="0" presId="urn:microsoft.com/office/officeart/2005/8/layout/chevron2"/>
    <dgm:cxn modelId="{0C927FD2-7557-42B6-B9BD-D5BAE5CD0D40}" type="presParOf" srcId="{16A110BF-0637-47A5-950C-1EC3694ACD9A}" destId="{B0E5C2BE-A264-462C-AD2A-F5468F2B5A45}" srcOrd="0" destOrd="0" presId="urn:microsoft.com/office/officeart/2005/8/layout/chevron2"/>
    <dgm:cxn modelId="{934DF50D-28C4-4FDC-9982-E218C51F5513}" type="presParOf" srcId="{16A110BF-0637-47A5-950C-1EC3694ACD9A}" destId="{75FFBD64-78D6-4E13-A878-72588A1E21CD}" srcOrd="1" destOrd="0" presId="urn:microsoft.com/office/officeart/2005/8/layout/chevron2"/>
    <dgm:cxn modelId="{6047EA2C-649D-4E7E-BCA3-1935C32DCF47}" type="presParOf" srcId="{F2AA3C87-2B77-410D-A117-B59B55DECA3D}" destId="{B5A0DEE7-5E62-440C-8AA2-83D692679BA7}" srcOrd="1" destOrd="0" presId="urn:microsoft.com/office/officeart/2005/8/layout/chevron2"/>
    <dgm:cxn modelId="{B528B8A3-3E9A-40BD-A567-DD72D37CB24E}" type="presParOf" srcId="{F2AA3C87-2B77-410D-A117-B59B55DECA3D}" destId="{56886893-2A56-4032-B072-BC2C9AFC1192}" srcOrd="2" destOrd="0" presId="urn:microsoft.com/office/officeart/2005/8/layout/chevron2"/>
    <dgm:cxn modelId="{917A5593-2477-42C3-B266-325C1598A18D}" type="presParOf" srcId="{56886893-2A56-4032-B072-BC2C9AFC1192}" destId="{9CF7A01B-B7C0-4E4D-B56F-E21D97559620}" srcOrd="0" destOrd="0" presId="urn:microsoft.com/office/officeart/2005/8/layout/chevron2"/>
    <dgm:cxn modelId="{B0D92C6B-98F2-42DE-B5BA-77AF78AB105A}" type="presParOf" srcId="{56886893-2A56-4032-B072-BC2C9AFC1192}" destId="{CE1DDF4B-3BB5-4E34-BF21-BA2401AF907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6A3950B-2777-4AE0-A73A-07FDEA49A691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867D53B-E3A8-464A-9D3C-9B86551C0C7A}">
      <dgm:prSet/>
      <dgm:spPr/>
      <dgm:t>
        <a:bodyPr/>
        <a:lstStyle/>
        <a:p>
          <a:r>
            <a:rPr lang="en-US"/>
            <a:t>Gauge Pressure</a:t>
          </a:r>
        </a:p>
      </dgm:t>
    </dgm:pt>
    <dgm:pt modelId="{7AA66BC8-47E2-4167-B007-24A7B25F81EB}" type="parTrans" cxnId="{F335A4BE-BC7B-4321-89B8-E0ED436A515D}">
      <dgm:prSet/>
      <dgm:spPr/>
      <dgm:t>
        <a:bodyPr/>
        <a:lstStyle/>
        <a:p>
          <a:endParaRPr lang="en-US"/>
        </a:p>
      </dgm:t>
    </dgm:pt>
    <dgm:pt modelId="{5727C327-518A-42FD-B22E-79E5164DBFD3}" type="sibTrans" cxnId="{F335A4BE-BC7B-4321-89B8-E0ED436A515D}">
      <dgm:prSet/>
      <dgm:spPr/>
      <dgm:t>
        <a:bodyPr/>
        <a:lstStyle/>
        <a:p>
          <a:endParaRPr lang="en-US"/>
        </a:p>
      </dgm:t>
    </dgm:pt>
    <dgm:pt modelId="{B0E98DCE-1249-4644-9B3F-74DBAE3307D4}">
      <dgm:prSet/>
      <dgm:spPr/>
      <dgm:t>
        <a:bodyPr/>
        <a:lstStyle/>
        <a:p>
          <a:r>
            <a:rPr lang="en-US"/>
            <a:t>Used by pressure gauges</a:t>
          </a:r>
        </a:p>
      </dgm:t>
    </dgm:pt>
    <dgm:pt modelId="{F3819435-93CF-4383-9DC0-CED1251AB0F5}" type="parTrans" cxnId="{6A166237-3DBD-4497-B112-BD1263DC1C4A}">
      <dgm:prSet/>
      <dgm:spPr/>
      <dgm:t>
        <a:bodyPr/>
        <a:lstStyle/>
        <a:p>
          <a:endParaRPr lang="en-US"/>
        </a:p>
      </dgm:t>
    </dgm:pt>
    <dgm:pt modelId="{90224CF5-E45B-4A82-A91E-CA3EFA85D7D6}" type="sibTrans" cxnId="{6A166237-3DBD-4497-B112-BD1263DC1C4A}">
      <dgm:prSet/>
      <dgm:spPr/>
      <dgm:t>
        <a:bodyPr/>
        <a:lstStyle/>
        <a:p>
          <a:endParaRPr lang="en-US"/>
        </a:p>
      </dgm:t>
    </dgm:pt>
    <dgm:pt modelId="{9DA2870D-78C7-492F-9D99-C23A25443497}">
      <dgm:prSet/>
      <dgm:spPr/>
      <dgm:t>
        <a:bodyPr/>
        <a:lstStyle/>
        <a:p>
          <a:r>
            <a:rPr lang="en-US" dirty="0"/>
            <a:t>Measures pressure relative to atmospheric pressure</a:t>
          </a:r>
        </a:p>
      </dgm:t>
    </dgm:pt>
    <dgm:pt modelId="{FE341E28-8D20-40FB-A37B-73D389D20E19}" type="parTrans" cxnId="{1E02A6CB-E256-4679-A355-6B6F67B90570}">
      <dgm:prSet/>
      <dgm:spPr/>
      <dgm:t>
        <a:bodyPr/>
        <a:lstStyle/>
        <a:p>
          <a:endParaRPr lang="en-US"/>
        </a:p>
      </dgm:t>
    </dgm:pt>
    <dgm:pt modelId="{F1FCE095-9564-4DD9-A3A7-7E9763F36A14}" type="sibTrans" cxnId="{1E02A6CB-E256-4679-A355-6B6F67B90570}">
      <dgm:prSet/>
      <dgm:spPr/>
      <dgm:t>
        <a:bodyPr/>
        <a:lstStyle/>
        <a:p>
          <a:endParaRPr lang="en-US"/>
        </a:p>
      </dgm:t>
    </dgm:pt>
    <dgm:pt modelId="{D6135913-085D-48A9-9317-C3DE4432C29B}">
      <dgm:prSet/>
      <dgm:spPr/>
      <dgm:t>
        <a:bodyPr/>
        <a:lstStyle/>
        <a:p>
          <a:r>
            <a:rPr lang="en-US"/>
            <a:t>Absolute Pressure</a:t>
          </a:r>
        </a:p>
      </dgm:t>
    </dgm:pt>
    <dgm:pt modelId="{639F4ED7-79EF-4B08-892C-380D7AEA317E}" type="parTrans" cxnId="{3709BCDB-4A8A-4677-BA9F-41CE2E40F65D}">
      <dgm:prSet/>
      <dgm:spPr/>
      <dgm:t>
        <a:bodyPr/>
        <a:lstStyle/>
        <a:p>
          <a:endParaRPr lang="en-US"/>
        </a:p>
      </dgm:t>
    </dgm:pt>
    <dgm:pt modelId="{EE41DE91-381D-4929-93DF-0F2B9CEA75F0}" type="sibTrans" cxnId="{3709BCDB-4A8A-4677-BA9F-41CE2E40F65D}">
      <dgm:prSet/>
      <dgm:spPr/>
      <dgm:t>
        <a:bodyPr/>
        <a:lstStyle/>
        <a:p>
          <a:endParaRPr lang="en-US"/>
        </a:p>
      </dgm:t>
    </dgm:pt>
    <dgm:pt modelId="{B2F22E07-05FB-46AB-A288-A0EB68324783}">
      <dgm:prSet/>
      <dgm:spPr/>
      <dgm:t>
        <a:bodyPr/>
        <a:lstStyle/>
        <a:p>
          <a:r>
            <a:rPr lang="en-US"/>
            <a:t>Sum of gauge pressure and atmospheric pressure</a:t>
          </a:r>
        </a:p>
      </dgm:t>
    </dgm:pt>
    <dgm:pt modelId="{44C04357-07BE-496D-9776-AE968022CACB}" type="parTrans" cxnId="{6C06A239-CF09-4967-9F43-80833B932ECA}">
      <dgm:prSet/>
      <dgm:spPr/>
      <dgm:t>
        <a:bodyPr/>
        <a:lstStyle/>
        <a:p>
          <a:endParaRPr lang="en-US"/>
        </a:p>
      </dgm:t>
    </dgm:pt>
    <dgm:pt modelId="{6453A8E8-5E4A-4F9A-86DF-2DF7D62EBDE8}" type="sibTrans" cxnId="{6C06A239-CF09-4967-9F43-80833B932EC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70CE702E-04AC-413E-9C7A-1CA0F24B3BAE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i="1"/>
                          <m:t>𝑎𝑏𝑠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i="1"/>
                          <m:t>𝑔𝑎𝑢𝑔𝑒</m:t>
                        </m:r>
                      </m:sub>
                    </m:sSub>
                    <m:r>
                      <a:rPr lang="en-US" i="1"/>
                      <m:t>+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i="1"/>
                          <m:t>𝑎𝑡𝑚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>
        <dgm:pt modelId="{70CE702E-04AC-413E-9C7A-1CA0F24B3BAE}">
          <dgm:prSet/>
          <dgm:spPr/>
          <dgm:t>
            <a:bodyPr/>
            <a:lstStyle/>
            <a:p>
              <a:r>
                <a:rPr lang="en-US" i="0"/>
                <a:t>𝑃_𝑎𝑏𝑠=𝑃_𝑔𝑎𝑢𝑔𝑒+𝑃_𝑎𝑡𝑚</a:t>
              </a:r>
              <a:endParaRPr lang="en-US" dirty="0"/>
            </a:p>
          </dgm:t>
        </dgm:pt>
      </mc:Fallback>
    </mc:AlternateContent>
    <dgm:pt modelId="{B9BF13C3-639E-439C-9A34-FEA8E05E7AAD}" type="parTrans" cxnId="{E538F015-F1C5-4F98-A816-969163060C38}">
      <dgm:prSet/>
      <dgm:spPr/>
      <dgm:t>
        <a:bodyPr/>
        <a:lstStyle/>
        <a:p>
          <a:endParaRPr lang="en-US"/>
        </a:p>
      </dgm:t>
    </dgm:pt>
    <dgm:pt modelId="{309F7B35-B66E-468C-A4F4-0C7B2C71CB23}" type="sibTrans" cxnId="{E538F015-F1C5-4F98-A816-969163060C38}">
      <dgm:prSet/>
      <dgm:spPr/>
      <dgm:t>
        <a:bodyPr/>
        <a:lstStyle/>
        <a:p>
          <a:endParaRPr lang="en-US"/>
        </a:p>
      </dgm:t>
    </dgm:pt>
    <dgm:pt modelId="{6E44ED94-8701-46E9-9035-92A3E1230360}" type="pres">
      <dgm:prSet presAssocID="{16A3950B-2777-4AE0-A73A-07FDEA49A69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8B40BC0A-35D6-472C-B378-F9543ACB9BDF}" type="pres">
      <dgm:prSet presAssocID="{6867D53B-E3A8-464A-9D3C-9B86551C0C7A}" presName="horFlow" presStyleCnt="0"/>
      <dgm:spPr/>
    </dgm:pt>
    <dgm:pt modelId="{3C7425A0-BA51-4051-A244-F96EA8854B4E}" type="pres">
      <dgm:prSet presAssocID="{6867D53B-E3A8-464A-9D3C-9B86551C0C7A}" presName="bigChev" presStyleLbl="node1" presStyleIdx="0" presStyleCnt="2"/>
      <dgm:spPr/>
    </dgm:pt>
    <dgm:pt modelId="{76565540-4FD9-4DF3-B9A1-F3E4F86D1C46}" type="pres">
      <dgm:prSet presAssocID="{F3819435-93CF-4383-9DC0-CED1251AB0F5}" presName="parTrans" presStyleCnt="0"/>
      <dgm:spPr/>
    </dgm:pt>
    <dgm:pt modelId="{C1A98BD4-728D-426A-9BAD-DC1ECE4C8B22}" type="pres">
      <dgm:prSet presAssocID="{B0E98DCE-1249-4644-9B3F-74DBAE3307D4}" presName="node" presStyleLbl="alignAccFollowNode1" presStyleIdx="0" presStyleCnt="4">
        <dgm:presLayoutVars>
          <dgm:bulletEnabled val="1"/>
        </dgm:presLayoutVars>
      </dgm:prSet>
      <dgm:spPr/>
    </dgm:pt>
    <dgm:pt modelId="{12EB8EA5-2298-4276-B6F5-F269D970CABB}" type="pres">
      <dgm:prSet presAssocID="{90224CF5-E45B-4A82-A91E-CA3EFA85D7D6}" presName="sibTrans" presStyleCnt="0"/>
      <dgm:spPr/>
    </dgm:pt>
    <dgm:pt modelId="{9DB4CEED-72C4-4539-98A5-05BC4014939E}" type="pres">
      <dgm:prSet presAssocID="{9DA2870D-78C7-492F-9D99-C23A25443497}" presName="node" presStyleLbl="alignAccFollowNode1" presStyleIdx="1" presStyleCnt="4" custScaleX="121009">
        <dgm:presLayoutVars>
          <dgm:bulletEnabled val="1"/>
        </dgm:presLayoutVars>
      </dgm:prSet>
      <dgm:spPr/>
    </dgm:pt>
    <dgm:pt modelId="{43AE31EB-4C45-42A7-BFBF-42F9AFFAECE5}" type="pres">
      <dgm:prSet presAssocID="{6867D53B-E3A8-464A-9D3C-9B86551C0C7A}" presName="vSp" presStyleCnt="0"/>
      <dgm:spPr/>
    </dgm:pt>
    <dgm:pt modelId="{979C23F8-85D4-4B51-8DC7-00504A1AE774}" type="pres">
      <dgm:prSet presAssocID="{D6135913-085D-48A9-9317-C3DE4432C29B}" presName="horFlow" presStyleCnt="0"/>
      <dgm:spPr/>
    </dgm:pt>
    <dgm:pt modelId="{96AD0391-21D4-4CF5-ACCE-BE04654E458F}" type="pres">
      <dgm:prSet presAssocID="{D6135913-085D-48A9-9317-C3DE4432C29B}" presName="bigChev" presStyleLbl="node1" presStyleIdx="1" presStyleCnt="2"/>
      <dgm:spPr/>
    </dgm:pt>
    <dgm:pt modelId="{9FD6DE0F-586F-4B17-9835-21507D313EA6}" type="pres">
      <dgm:prSet presAssocID="{44C04357-07BE-496D-9776-AE968022CACB}" presName="parTrans" presStyleCnt="0"/>
      <dgm:spPr/>
    </dgm:pt>
    <dgm:pt modelId="{AC4F11BF-2B59-4984-8E5F-92D9981E6C1E}" type="pres">
      <dgm:prSet presAssocID="{B2F22E07-05FB-46AB-A288-A0EB68324783}" presName="node" presStyleLbl="alignAccFollowNode1" presStyleIdx="2" presStyleCnt="4">
        <dgm:presLayoutVars>
          <dgm:bulletEnabled val="1"/>
        </dgm:presLayoutVars>
      </dgm:prSet>
      <dgm:spPr/>
    </dgm:pt>
    <dgm:pt modelId="{18E4F4DB-4662-451B-B577-AD4426542128}" type="pres">
      <dgm:prSet presAssocID="{6453A8E8-5E4A-4F9A-86DF-2DF7D62EBDE8}" presName="sibTrans" presStyleCnt="0"/>
      <dgm:spPr/>
    </dgm:pt>
    <dgm:pt modelId="{252816E1-C93A-4BDB-9AD4-A824A95DA89B}" type="pres">
      <dgm:prSet presAssocID="{70CE702E-04AC-413E-9C7A-1CA0F24B3BAE}" presName="node" presStyleLbl="alignAccFollowNode1" presStyleIdx="3" presStyleCnt="4" custScaleX="118929">
        <dgm:presLayoutVars>
          <dgm:bulletEnabled val="1"/>
        </dgm:presLayoutVars>
      </dgm:prSet>
      <dgm:spPr/>
    </dgm:pt>
  </dgm:ptLst>
  <dgm:cxnLst>
    <dgm:cxn modelId="{E538F015-F1C5-4F98-A816-969163060C38}" srcId="{D6135913-085D-48A9-9317-C3DE4432C29B}" destId="{70CE702E-04AC-413E-9C7A-1CA0F24B3BAE}" srcOrd="1" destOrd="0" parTransId="{B9BF13C3-639E-439C-9A34-FEA8E05E7AAD}" sibTransId="{309F7B35-B66E-468C-A4F4-0C7B2C71CB23}"/>
    <dgm:cxn modelId="{6A9EA636-042D-4639-8AF7-A9302409AA35}" type="presOf" srcId="{B0E98DCE-1249-4644-9B3F-74DBAE3307D4}" destId="{C1A98BD4-728D-426A-9BAD-DC1ECE4C8B22}" srcOrd="0" destOrd="0" presId="urn:microsoft.com/office/officeart/2005/8/layout/lProcess3"/>
    <dgm:cxn modelId="{6A166237-3DBD-4497-B112-BD1263DC1C4A}" srcId="{6867D53B-E3A8-464A-9D3C-9B86551C0C7A}" destId="{B0E98DCE-1249-4644-9B3F-74DBAE3307D4}" srcOrd="0" destOrd="0" parTransId="{F3819435-93CF-4383-9DC0-CED1251AB0F5}" sibTransId="{90224CF5-E45B-4A82-A91E-CA3EFA85D7D6}"/>
    <dgm:cxn modelId="{6C06A239-CF09-4967-9F43-80833B932ECA}" srcId="{D6135913-085D-48A9-9317-C3DE4432C29B}" destId="{B2F22E07-05FB-46AB-A288-A0EB68324783}" srcOrd="0" destOrd="0" parTransId="{44C04357-07BE-496D-9776-AE968022CACB}" sibTransId="{6453A8E8-5E4A-4F9A-86DF-2DF7D62EBDE8}"/>
    <dgm:cxn modelId="{4E1C6A72-AB58-4DD6-A9C8-BADE0952A76D}" type="presOf" srcId="{16A3950B-2777-4AE0-A73A-07FDEA49A691}" destId="{6E44ED94-8701-46E9-9035-92A3E1230360}" srcOrd="0" destOrd="0" presId="urn:microsoft.com/office/officeart/2005/8/layout/lProcess3"/>
    <dgm:cxn modelId="{0C7BF190-C014-4B80-AD6F-C915CEDF1B8D}" type="presOf" srcId="{D6135913-085D-48A9-9317-C3DE4432C29B}" destId="{96AD0391-21D4-4CF5-ACCE-BE04654E458F}" srcOrd="0" destOrd="0" presId="urn:microsoft.com/office/officeart/2005/8/layout/lProcess3"/>
    <dgm:cxn modelId="{F335A4BE-BC7B-4321-89B8-E0ED436A515D}" srcId="{16A3950B-2777-4AE0-A73A-07FDEA49A691}" destId="{6867D53B-E3A8-464A-9D3C-9B86551C0C7A}" srcOrd="0" destOrd="0" parTransId="{7AA66BC8-47E2-4167-B007-24A7B25F81EB}" sibTransId="{5727C327-518A-42FD-B22E-79E5164DBFD3}"/>
    <dgm:cxn modelId="{D1B4F7C3-275E-4C3E-B8F5-64C0C4C63812}" type="presOf" srcId="{6867D53B-E3A8-464A-9D3C-9B86551C0C7A}" destId="{3C7425A0-BA51-4051-A244-F96EA8854B4E}" srcOrd="0" destOrd="0" presId="urn:microsoft.com/office/officeart/2005/8/layout/lProcess3"/>
    <dgm:cxn modelId="{1006A2C6-8EFA-40C2-9D01-9F968E4CF6D0}" type="presOf" srcId="{70CE702E-04AC-413E-9C7A-1CA0F24B3BAE}" destId="{252816E1-C93A-4BDB-9AD4-A824A95DA89B}" srcOrd="0" destOrd="0" presId="urn:microsoft.com/office/officeart/2005/8/layout/lProcess3"/>
    <dgm:cxn modelId="{1E02A6CB-E256-4679-A355-6B6F67B90570}" srcId="{6867D53B-E3A8-464A-9D3C-9B86551C0C7A}" destId="{9DA2870D-78C7-492F-9D99-C23A25443497}" srcOrd="1" destOrd="0" parTransId="{FE341E28-8D20-40FB-A37B-73D389D20E19}" sibTransId="{F1FCE095-9564-4DD9-A3A7-7E9763F36A14}"/>
    <dgm:cxn modelId="{3709BCDB-4A8A-4677-BA9F-41CE2E40F65D}" srcId="{16A3950B-2777-4AE0-A73A-07FDEA49A691}" destId="{D6135913-085D-48A9-9317-C3DE4432C29B}" srcOrd="1" destOrd="0" parTransId="{639F4ED7-79EF-4B08-892C-380D7AEA317E}" sibTransId="{EE41DE91-381D-4929-93DF-0F2B9CEA75F0}"/>
    <dgm:cxn modelId="{80583FE0-F148-4422-BC17-F7A8FA4C621D}" type="presOf" srcId="{B2F22E07-05FB-46AB-A288-A0EB68324783}" destId="{AC4F11BF-2B59-4984-8E5F-92D9981E6C1E}" srcOrd="0" destOrd="0" presId="urn:microsoft.com/office/officeart/2005/8/layout/lProcess3"/>
    <dgm:cxn modelId="{F7916AE8-A8F0-4ABE-B2E4-91B281419A37}" type="presOf" srcId="{9DA2870D-78C7-492F-9D99-C23A25443497}" destId="{9DB4CEED-72C4-4539-98A5-05BC4014939E}" srcOrd="0" destOrd="0" presId="urn:microsoft.com/office/officeart/2005/8/layout/lProcess3"/>
    <dgm:cxn modelId="{0B671B69-CBFE-4CEE-8EE6-B1D8CB68690D}" type="presParOf" srcId="{6E44ED94-8701-46E9-9035-92A3E1230360}" destId="{8B40BC0A-35D6-472C-B378-F9543ACB9BDF}" srcOrd="0" destOrd="0" presId="urn:microsoft.com/office/officeart/2005/8/layout/lProcess3"/>
    <dgm:cxn modelId="{73AA31FA-1955-43AF-BA25-01E89BB85325}" type="presParOf" srcId="{8B40BC0A-35D6-472C-B378-F9543ACB9BDF}" destId="{3C7425A0-BA51-4051-A244-F96EA8854B4E}" srcOrd="0" destOrd="0" presId="urn:microsoft.com/office/officeart/2005/8/layout/lProcess3"/>
    <dgm:cxn modelId="{7259A8DF-9307-4B89-AA63-42E82102280D}" type="presParOf" srcId="{8B40BC0A-35D6-472C-B378-F9543ACB9BDF}" destId="{76565540-4FD9-4DF3-B9A1-F3E4F86D1C46}" srcOrd="1" destOrd="0" presId="urn:microsoft.com/office/officeart/2005/8/layout/lProcess3"/>
    <dgm:cxn modelId="{A7391D52-16E1-41A4-BEC9-A7198894F4CC}" type="presParOf" srcId="{8B40BC0A-35D6-472C-B378-F9543ACB9BDF}" destId="{C1A98BD4-728D-426A-9BAD-DC1ECE4C8B22}" srcOrd="2" destOrd="0" presId="urn:microsoft.com/office/officeart/2005/8/layout/lProcess3"/>
    <dgm:cxn modelId="{E985DB20-F83F-4731-A0FF-D1B993D8240E}" type="presParOf" srcId="{8B40BC0A-35D6-472C-B378-F9543ACB9BDF}" destId="{12EB8EA5-2298-4276-B6F5-F269D970CABB}" srcOrd="3" destOrd="0" presId="urn:microsoft.com/office/officeart/2005/8/layout/lProcess3"/>
    <dgm:cxn modelId="{710DD9E0-966F-4089-B125-6B02C14AC7E4}" type="presParOf" srcId="{8B40BC0A-35D6-472C-B378-F9543ACB9BDF}" destId="{9DB4CEED-72C4-4539-98A5-05BC4014939E}" srcOrd="4" destOrd="0" presId="urn:microsoft.com/office/officeart/2005/8/layout/lProcess3"/>
    <dgm:cxn modelId="{ED8926A5-7E60-4D4E-99D6-1F16C4DD1494}" type="presParOf" srcId="{6E44ED94-8701-46E9-9035-92A3E1230360}" destId="{43AE31EB-4C45-42A7-BFBF-42F9AFFAECE5}" srcOrd="1" destOrd="0" presId="urn:microsoft.com/office/officeart/2005/8/layout/lProcess3"/>
    <dgm:cxn modelId="{ECD10186-E2A7-4817-B9A7-68378036B2A6}" type="presParOf" srcId="{6E44ED94-8701-46E9-9035-92A3E1230360}" destId="{979C23F8-85D4-4B51-8DC7-00504A1AE774}" srcOrd="2" destOrd="0" presId="urn:microsoft.com/office/officeart/2005/8/layout/lProcess3"/>
    <dgm:cxn modelId="{56689059-B1D5-482A-807D-A1EC28F0BEDA}" type="presParOf" srcId="{979C23F8-85D4-4B51-8DC7-00504A1AE774}" destId="{96AD0391-21D4-4CF5-ACCE-BE04654E458F}" srcOrd="0" destOrd="0" presId="urn:microsoft.com/office/officeart/2005/8/layout/lProcess3"/>
    <dgm:cxn modelId="{C5F7D22A-3F2B-481A-A60B-F990967FE37E}" type="presParOf" srcId="{979C23F8-85D4-4B51-8DC7-00504A1AE774}" destId="{9FD6DE0F-586F-4B17-9835-21507D313EA6}" srcOrd="1" destOrd="0" presId="urn:microsoft.com/office/officeart/2005/8/layout/lProcess3"/>
    <dgm:cxn modelId="{EC82F209-55EB-4E4A-AD5F-FE4B71277B45}" type="presParOf" srcId="{979C23F8-85D4-4B51-8DC7-00504A1AE774}" destId="{AC4F11BF-2B59-4984-8E5F-92D9981E6C1E}" srcOrd="2" destOrd="0" presId="urn:microsoft.com/office/officeart/2005/8/layout/lProcess3"/>
    <dgm:cxn modelId="{24BA5A85-0967-4884-8DCE-E12BB3A8DAF5}" type="presParOf" srcId="{979C23F8-85D4-4B51-8DC7-00504A1AE774}" destId="{18E4F4DB-4662-451B-B577-AD4426542128}" srcOrd="3" destOrd="0" presId="urn:microsoft.com/office/officeart/2005/8/layout/lProcess3"/>
    <dgm:cxn modelId="{C98F9258-B643-49A3-8E77-1E45363BEC15}" type="presParOf" srcId="{979C23F8-85D4-4B51-8DC7-00504A1AE774}" destId="{252816E1-C93A-4BDB-9AD4-A824A95DA89B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6A3950B-2777-4AE0-A73A-07FDEA49A691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867D53B-E3A8-464A-9D3C-9B86551C0C7A}">
      <dgm:prSet/>
      <dgm:spPr/>
      <dgm:t>
        <a:bodyPr/>
        <a:lstStyle/>
        <a:p>
          <a:r>
            <a:rPr lang="en-US"/>
            <a:t>Gauge Pressure</a:t>
          </a:r>
        </a:p>
      </dgm:t>
    </dgm:pt>
    <dgm:pt modelId="{7AA66BC8-47E2-4167-B007-24A7B25F81EB}" type="parTrans" cxnId="{F335A4BE-BC7B-4321-89B8-E0ED436A515D}">
      <dgm:prSet/>
      <dgm:spPr/>
      <dgm:t>
        <a:bodyPr/>
        <a:lstStyle/>
        <a:p>
          <a:endParaRPr lang="en-US"/>
        </a:p>
      </dgm:t>
    </dgm:pt>
    <dgm:pt modelId="{5727C327-518A-42FD-B22E-79E5164DBFD3}" type="sibTrans" cxnId="{F335A4BE-BC7B-4321-89B8-E0ED436A515D}">
      <dgm:prSet/>
      <dgm:spPr/>
      <dgm:t>
        <a:bodyPr/>
        <a:lstStyle/>
        <a:p>
          <a:endParaRPr lang="en-US"/>
        </a:p>
      </dgm:t>
    </dgm:pt>
    <dgm:pt modelId="{B0E98DCE-1249-4644-9B3F-74DBAE3307D4}">
      <dgm:prSet/>
      <dgm:spPr/>
      <dgm:t>
        <a:bodyPr/>
        <a:lstStyle/>
        <a:p>
          <a:r>
            <a:rPr lang="en-US"/>
            <a:t>Used by pressure gauges</a:t>
          </a:r>
        </a:p>
      </dgm:t>
    </dgm:pt>
    <dgm:pt modelId="{F3819435-93CF-4383-9DC0-CED1251AB0F5}" type="parTrans" cxnId="{6A166237-3DBD-4497-B112-BD1263DC1C4A}">
      <dgm:prSet/>
      <dgm:spPr/>
      <dgm:t>
        <a:bodyPr/>
        <a:lstStyle/>
        <a:p>
          <a:endParaRPr lang="en-US"/>
        </a:p>
      </dgm:t>
    </dgm:pt>
    <dgm:pt modelId="{90224CF5-E45B-4A82-A91E-CA3EFA85D7D6}" type="sibTrans" cxnId="{6A166237-3DBD-4497-B112-BD1263DC1C4A}">
      <dgm:prSet/>
      <dgm:spPr/>
      <dgm:t>
        <a:bodyPr/>
        <a:lstStyle/>
        <a:p>
          <a:endParaRPr lang="en-US"/>
        </a:p>
      </dgm:t>
    </dgm:pt>
    <dgm:pt modelId="{9DA2870D-78C7-492F-9D99-C23A25443497}">
      <dgm:prSet/>
      <dgm:spPr/>
      <dgm:t>
        <a:bodyPr/>
        <a:lstStyle/>
        <a:p>
          <a:r>
            <a:rPr lang="en-US" dirty="0"/>
            <a:t>Measures pressure relative to atmospheric pressure</a:t>
          </a:r>
        </a:p>
      </dgm:t>
    </dgm:pt>
    <dgm:pt modelId="{FE341E28-8D20-40FB-A37B-73D389D20E19}" type="parTrans" cxnId="{1E02A6CB-E256-4679-A355-6B6F67B90570}">
      <dgm:prSet/>
      <dgm:spPr/>
      <dgm:t>
        <a:bodyPr/>
        <a:lstStyle/>
        <a:p>
          <a:endParaRPr lang="en-US"/>
        </a:p>
      </dgm:t>
    </dgm:pt>
    <dgm:pt modelId="{F1FCE095-9564-4DD9-A3A7-7E9763F36A14}" type="sibTrans" cxnId="{1E02A6CB-E256-4679-A355-6B6F67B90570}">
      <dgm:prSet/>
      <dgm:spPr/>
      <dgm:t>
        <a:bodyPr/>
        <a:lstStyle/>
        <a:p>
          <a:endParaRPr lang="en-US"/>
        </a:p>
      </dgm:t>
    </dgm:pt>
    <dgm:pt modelId="{D6135913-085D-48A9-9317-C3DE4432C29B}">
      <dgm:prSet/>
      <dgm:spPr/>
      <dgm:t>
        <a:bodyPr/>
        <a:lstStyle/>
        <a:p>
          <a:r>
            <a:rPr lang="en-US"/>
            <a:t>Absolute Pressure</a:t>
          </a:r>
        </a:p>
      </dgm:t>
    </dgm:pt>
    <dgm:pt modelId="{639F4ED7-79EF-4B08-892C-380D7AEA317E}" type="parTrans" cxnId="{3709BCDB-4A8A-4677-BA9F-41CE2E40F65D}">
      <dgm:prSet/>
      <dgm:spPr/>
      <dgm:t>
        <a:bodyPr/>
        <a:lstStyle/>
        <a:p>
          <a:endParaRPr lang="en-US"/>
        </a:p>
      </dgm:t>
    </dgm:pt>
    <dgm:pt modelId="{EE41DE91-381D-4929-93DF-0F2B9CEA75F0}" type="sibTrans" cxnId="{3709BCDB-4A8A-4677-BA9F-41CE2E40F65D}">
      <dgm:prSet/>
      <dgm:spPr/>
      <dgm:t>
        <a:bodyPr/>
        <a:lstStyle/>
        <a:p>
          <a:endParaRPr lang="en-US"/>
        </a:p>
      </dgm:t>
    </dgm:pt>
    <dgm:pt modelId="{B2F22E07-05FB-46AB-A288-A0EB68324783}">
      <dgm:prSet/>
      <dgm:spPr/>
      <dgm:t>
        <a:bodyPr/>
        <a:lstStyle/>
        <a:p>
          <a:r>
            <a:rPr lang="en-US"/>
            <a:t>Sum of gauge pressure and atmospheric pressure</a:t>
          </a:r>
        </a:p>
      </dgm:t>
    </dgm:pt>
    <dgm:pt modelId="{44C04357-07BE-496D-9776-AE968022CACB}" type="parTrans" cxnId="{6C06A239-CF09-4967-9F43-80833B932ECA}">
      <dgm:prSet/>
      <dgm:spPr/>
      <dgm:t>
        <a:bodyPr/>
        <a:lstStyle/>
        <a:p>
          <a:endParaRPr lang="en-US"/>
        </a:p>
      </dgm:t>
    </dgm:pt>
    <dgm:pt modelId="{6453A8E8-5E4A-4F9A-86DF-2DF7D62EBDE8}" type="sibTrans" cxnId="{6C06A239-CF09-4967-9F43-80833B932ECA}">
      <dgm:prSet/>
      <dgm:spPr/>
      <dgm:t>
        <a:bodyPr/>
        <a:lstStyle/>
        <a:p>
          <a:endParaRPr lang="en-US"/>
        </a:p>
      </dgm:t>
    </dgm:pt>
    <dgm:pt modelId="{70CE702E-04AC-413E-9C7A-1CA0F24B3BAE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B9BF13C3-639E-439C-9A34-FEA8E05E7AAD}" type="parTrans" cxnId="{E538F015-F1C5-4F98-A816-969163060C38}">
      <dgm:prSet/>
      <dgm:spPr/>
      <dgm:t>
        <a:bodyPr/>
        <a:lstStyle/>
        <a:p>
          <a:endParaRPr lang="en-US"/>
        </a:p>
      </dgm:t>
    </dgm:pt>
    <dgm:pt modelId="{309F7B35-B66E-468C-A4F4-0C7B2C71CB23}" type="sibTrans" cxnId="{E538F015-F1C5-4F98-A816-969163060C38}">
      <dgm:prSet/>
      <dgm:spPr/>
      <dgm:t>
        <a:bodyPr/>
        <a:lstStyle/>
        <a:p>
          <a:endParaRPr lang="en-US"/>
        </a:p>
      </dgm:t>
    </dgm:pt>
    <dgm:pt modelId="{6E44ED94-8701-46E9-9035-92A3E1230360}" type="pres">
      <dgm:prSet presAssocID="{16A3950B-2777-4AE0-A73A-07FDEA49A69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8B40BC0A-35D6-472C-B378-F9543ACB9BDF}" type="pres">
      <dgm:prSet presAssocID="{6867D53B-E3A8-464A-9D3C-9B86551C0C7A}" presName="horFlow" presStyleCnt="0"/>
      <dgm:spPr/>
    </dgm:pt>
    <dgm:pt modelId="{3C7425A0-BA51-4051-A244-F96EA8854B4E}" type="pres">
      <dgm:prSet presAssocID="{6867D53B-E3A8-464A-9D3C-9B86551C0C7A}" presName="bigChev" presStyleLbl="node1" presStyleIdx="0" presStyleCnt="2"/>
      <dgm:spPr/>
    </dgm:pt>
    <dgm:pt modelId="{76565540-4FD9-4DF3-B9A1-F3E4F86D1C46}" type="pres">
      <dgm:prSet presAssocID="{F3819435-93CF-4383-9DC0-CED1251AB0F5}" presName="parTrans" presStyleCnt="0"/>
      <dgm:spPr/>
    </dgm:pt>
    <dgm:pt modelId="{C1A98BD4-728D-426A-9BAD-DC1ECE4C8B22}" type="pres">
      <dgm:prSet presAssocID="{B0E98DCE-1249-4644-9B3F-74DBAE3307D4}" presName="node" presStyleLbl="alignAccFollowNode1" presStyleIdx="0" presStyleCnt="4">
        <dgm:presLayoutVars>
          <dgm:bulletEnabled val="1"/>
        </dgm:presLayoutVars>
      </dgm:prSet>
      <dgm:spPr/>
    </dgm:pt>
    <dgm:pt modelId="{12EB8EA5-2298-4276-B6F5-F269D970CABB}" type="pres">
      <dgm:prSet presAssocID="{90224CF5-E45B-4A82-A91E-CA3EFA85D7D6}" presName="sibTrans" presStyleCnt="0"/>
      <dgm:spPr/>
    </dgm:pt>
    <dgm:pt modelId="{9DB4CEED-72C4-4539-98A5-05BC4014939E}" type="pres">
      <dgm:prSet presAssocID="{9DA2870D-78C7-492F-9D99-C23A25443497}" presName="node" presStyleLbl="alignAccFollowNode1" presStyleIdx="1" presStyleCnt="4" custScaleX="121009">
        <dgm:presLayoutVars>
          <dgm:bulletEnabled val="1"/>
        </dgm:presLayoutVars>
      </dgm:prSet>
      <dgm:spPr/>
    </dgm:pt>
    <dgm:pt modelId="{43AE31EB-4C45-42A7-BFBF-42F9AFFAECE5}" type="pres">
      <dgm:prSet presAssocID="{6867D53B-E3A8-464A-9D3C-9B86551C0C7A}" presName="vSp" presStyleCnt="0"/>
      <dgm:spPr/>
    </dgm:pt>
    <dgm:pt modelId="{979C23F8-85D4-4B51-8DC7-00504A1AE774}" type="pres">
      <dgm:prSet presAssocID="{D6135913-085D-48A9-9317-C3DE4432C29B}" presName="horFlow" presStyleCnt="0"/>
      <dgm:spPr/>
    </dgm:pt>
    <dgm:pt modelId="{96AD0391-21D4-4CF5-ACCE-BE04654E458F}" type="pres">
      <dgm:prSet presAssocID="{D6135913-085D-48A9-9317-C3DE4432C29B}" presName="bigChev" presStyleLbl="node1" presStyleIdx="1" presStyleCnt="2"/>
      <dgm:spPr/>
    </dgm:pt>
    <dgm:pt modelId="{9FD6DE0F-586F-4B17-9835-21507D313EA6}" type="pres">
      <dgm:prSet presAssocID="{44C04357-07BE-496D-9776-AE968022CACB}" presName="parTrans" presStyleCnt="0"/>
      <dgm:spPr/>
    </dgm:pt>
    <dgm:pt modelId="{AC4F11BF-2B59-4984-8E5F-92D9981E6C1E}" type="pres">
      <dgm:prSet presAssocID="{B2F22E07-05FB-46AB-A288-A0EB68324783}" presName="node" presStyleLbl="alignAccFollowNode1" presStyleIdx="2" presStyleCnt="4">
        <dgm:presLayoutVars>
          <dgm:bulletEnabled val="1"/>
        </dgm:presLayoutVars>
      </dgm:prSet>
      <dgm:spPr/>
    </dgm:pt>
    <dgm:pt modelId="{18E4F4DB-4662-451B-B577-AD4426542128}" type="pres">
      <dgm:prSet presAssocID="{6453A8E8-5E4A-4F9A-86DF-2DF7D62EBDE8}" presName="sibTrans" presStyleCnt="0"/>
      <dgm:spPr/>
    </dgm:pt>
    <dgm:pt modelId="{252816E1-C93A-4BDB-9AD4-A824A95DA89B}" type="pres">
      <dgm:prSet presAssocID="{70CE702E-04AC-413E-9C7A-1CA0F24B3BAE}" presName="node" presStyleLbl="alignAccFollowNode1" presStyleIdx="3" presStyleCnt="4" custScaleX="118929">
        <dgm:presLayoutVars>
          <dgm:bulletEnabled val="1"/>
        </dgm:presLayoutVars>
      </dgm:prSet>
      <dgm:spPr/>
    </dgm:pt>
  </dgm:ptLst>
  <dgm:cxnLst>
    <dgm:cxn modelId="{E538F015-F1C5-4F98-A816-969163060C38}" srcId="{D6135913-085D-48A9-9317-C3DE4432C29B}" destId="{70CE702E-04AC-413E-9C7A-1CA0F24B3BAE}" srcOrd="1" destOrd="0" parTransId="{B9BF13C3-639E-439C-9A34-FEA8E05E7AAD}" sibTransId="{309F7B35-B66E-468C-A4F4-0C7B2C71CB23}"/>
    <dgm:cxn modelId="{6A9EA636-042D-4639-8AF7-A9302409AA35}" type="presOf" srcId="{B0E98DCE-1249-4644-9B3F-74DBAE3307D4}" destId="{C1A98BD4-728D-426A-9BAD-DC1ECE4C8B22}" srcOrd="0" destOrd="0" presId="urn:microsoft.com/office/officeart/2005/8/layout/lProcess3"/>
    <dgm:cxn modelId="{6A166237-3DBD-4497-B112-BD1263DC1C4A}" srcId="{6867D53B-E3A8-464A-9D3C-9B86551C0C7A}" destId="{B0E98DCE-1249-4644-9B3F-74DBAE3307D4}" srcOrd="0" destOrd="0" parTransId="{F3819435-93CF-4383-9DC0-CED1251AB0F5}" sibTransId="{90224CF5-E45B-4A82-A91E-CA3EFA85D7D6}"/>
    <dgm:cxn modelId="{6C06A239-CF09-4967-9F43-80833B932ECA}" srcId="{D6135913-085D-48A9-9317-C3DE4432C29B}" destId="{B2F22E07-05FB-46AB-A288-A0EB68324783}" srcOrd="0" destOrd="0" parTransId="{44C04357-07BE-496D-9776-AE968022CACB}" sibTransId="{6453A8E8-5E4A-4F9A-86DF-2DF7D62EBDE8}"/>
    <dgm:cxn modelId="{4E1C6A72-AB58-4DD6-A9C8-BADE0952A76D}" type="presOf" srcId="{16A3950B-2777-4AE0-A73A-07FDEA49A691}" destId="{6E44ED94-8701-46E9-9035-92A3E1230360}" srcOrd="0" destOrd="0" presId="urn:microsoft.com/office/officeart/2005/8/layout/lProcess3"/>
    <dgm:cxn modelId="{0C7BF190-C014-4B80-AD6F-C915CEDF1B8D}" type="presOf" srcId="{D6135913-085D-48A9-9317-C3DE4432C29B}" destId="{96AD0391-21D4-4CF5-ACCE-BE04654E458F}" srcOrd="0" destOrd="0" presId="urn:microsoft.com/office/officeart/2005/8/layout/lProcess3"/>
    <dgm:cxn modelId="{F335A4BE-BC7B-4321-89B8-E0ED436A515D}" srcId="{16A3950B-2777-4AE0-A73A-07FDEA49A691}" destId="{6867D53B-E3A8-464A-9D3C-9B86551C0C7A}" srcOrd="0" destOrd="0" parTransId="{7AA66BC8-47E2-4167-B007-24A7B25F81EB}" sibTransId="{5727C327-518A-42FD-B22E-79E5164DBFD3}"/>
    <dgm:cxn modelId="{D1B4F7C3-275E-4C3E-B8F5-64C0C4C63812}" type="presOf" srcId="{6867D53B-E3A8-464A-9D3C-9B86551C0C7A}" destId="{3C7425A0-BA51-4051-A244-F96EA8854B4E}" srcOrd="0" destOrd="0" presId="urn:microsoft.com/office/officeart/2005/8/layout/lProcess3"/>
    <dgm:cxn modelId="{1006A2C6-8EFA-40C2-9D01-9F968E4CF6D0}" type="presOf" srcId="{70CE702E-04AC-413E-9C7A-1CA0F24B3BAE}" destId="{252816E1-C93A-4BDB-9AD4-A824A95DA89B}" srcOrd="0" destOrd="0" presId="urn:microsoft.com/office/officeart/2005/8/layout/lProcess3"/>
    <dgm:cxn modelId="{1E02A6CB-E256-4679-A355-6B6F67B90570}" srcId="{6867D53B-E3A8-464A-9D3C-9B86551C0C7A}" destId="{9DA2870D-78C7-492F-9D99-C23A25443497}" srcOrd="1" destOrd="0" parTransId="{FE341E28-8D20-40FB-A37B-73D389D20E19}" sibTransId="{F1FCE095-9564-4DD9-A3A7-7E9763F36A14}"/>
    <dgm:cxn modelId="{3709BCDB-4A8A-4677-BA9F-41CE2E40F65D}" srcId="{16A3950B-2777-4AE0-A73A-07FDEA49A691}" destId="{D6135913-085D-48A9-9317-C3DE4432C29B}" srcOrd="1" destOrd="0" parTransId="{639F4ED7-79EF-4B08-892C-380D7AEA317E}" sibTransId="{EE41DE91-381D-4929-93DF-0F2B9CEA75F0}"/>
    <dgm:cxn modelId="{80583FE0-F148-4422-BC17-F7A8FA4C621D}" type="presOf" srcId="{B2F22E07-05FB-46AB-A288-A0EB68324783}" destId="{AC4F11BF-2B59-4984-8E5F-92D9981E6C1E}" srcOrd="0" destOrd="0" presId="urn:microsoft.com/office/officeart/2005/8/layout/lProcess3"/>
    <dgm:cxn modelId="{F7916AE8-A8F0-4ABE-B2E4-91B281419A37}" type="presOf" srcId="{9DA2870D-78C7-492F-9D99-C23A25443497}" destId="{9DB4CEED-72C4-4539-98A5-05BC4014939E}" srcOrd="0" destOrd="0" presId="urn:microsoft.com/office/officeart/2005/8/layout/lProcess3"/>
    <dgm:cxn modelId="{0B671B69-CBFE-4CEE-8EE6-B1D8CB68690D}" type="presParOf" srcId="{6E44ED94-8701-46E9-9035-92A3E1230360}" destId="{8B40BC0A-35D6-472C-B378-F9543ACB9BDF}" srcOrd="0" destOrd="0" presId="urn:microsoft.com/office/officeart/2005/8/layout/lProcess3"/>
    <dgm:cxn modelId="{73AA31FA-1955-43AF-BA25-01E89BB85325}" type="presParOf" srcId="{8B40BC0A-35D6-472C-B378-F9543ACB9BDF}" destId="{3C7425A0-BA51-4051-A244-F96EA8854B4E}" srcOrd="0" destOrd="0" presId="urn:microsoft.com/office/officeart/2005/8/layout/lProcess3"/>
    <dgm:cxn modelId="{7259A8DF-9307-4B89-AA63-42E82102280D}" type="presParOf" srcId="{8B40BC0A-35D6-472C-B378-F9543ACB9BDF}" destId="{76565540-4FD9-4DF3-B9A1-F3E4F86D1C46}" srcOrd="1" destOrd="0" presId="urn:microsoft.com/office/officeart/2005/8/layout/lProcess3"/>
    <dgm:cxn modelId="{A7391D52-16E1-41A4-BEC9-A7198894F4CC}" type="presParOf" srcId="{8B40BC0A-35D6-472C-B378-F9543ACB9BDF}" destId="{C1A98BD4-728D-426A-9BAD-DC1ECE4C8B22}" srcOrd="2" destOrd="0" presId="urn:microsoft.com/office/officeart/2005/8/layout/lProcess3"/>
    <dgm:cxn modelId="{E985DB20-F83F-4731-A0FF-D1B993D8240E}" type="presParOf" srcId="{8B40BC0A-35D6-472C-B378-F9543ACB9BDF}" destId="{12EB8EA5-2298-4276-B6F5-F269D970CABB}" srcOrd="3" destOrd="0" presId="urn:microsoft.com/office/officeart/2005/8/layout/lProcess3"/>
    <dgm:cxn modelId="{710DD9E0-966F-4089-B125-6B02C14AC7E4}" type="presParOf" srcId="{8B40BC0A-35D6-472C-B378-F9543ACB9BDF}" destId="{9DB4CEED-72C4-4539-98A5-05BC4014939E}" srcOrd="4" destOrd="0" presId="urn:microsoft.com/office/officeart/2005/8/layout/lProcess3"/>
    <dgm:cxn modelId="{ED8926A5-7E60-4D4E-99D6-1F16C4DD1494}" type="presParOf" srcId="{6E44ED94-8701-46E9-9035-92A3E1230360}" destId="{43AE31EB-4C45-42A7-BFBF-42F9AFFAECE5}" srcOrd="1" destOrd="0" presId="urn:microsoft.com/office/officeart/2005/8/layout/lProcess3"/>
    <dgm:cxn modelId="{ECD10186-E2A7-4817-B9A7-68378036B2A6}" type="presParOf" srcId="{6E44ED94-8701-46E9-9035-92A3E1230360}" destId="{979C23F8-85D4-4B51-8DC7-00504A1AE774}" srcOrd="2" destOrd="0" presId="urn:microsoft.com/office/officeart/2005/8/layout/lProcess3"/>
    <dgm:cxn modelId="{56689059-B1D5-482A-807D-A1EC28F0BEDA}" type="presParOf" srcId="{979C23F8-85D4-4B51-8DC7-00504A1AE774}" destId="{96AD0391-21D4-4CF5-ACCE-BE04654E458F}" srcOrd="0" destOrd="0" presId="urn:microsoft.com/office/officeart/2005/8/layout/lProcess3"/>
    <dgm:cxn modelId="{C5F7D22A-3F2B-481A-A60B-F990967FE37E}" type="presParOf" srcId="{979C23F8-85D4-4B51-8DC7-00504A1AE774}" destId="{9FD6DE0F-586F-4B17-9835-21507D313EA6}" srcOrd="1" destOrd="0" presId="urn:microsoft.com/office/officeart/2005/8/layout/lProcess3"/>
    <dgm:cxn modelId="{EC82F209-55EB-4E4A-AD5F-FE4B71277B45}" type="presParOf" srcId="{979C23F8-85D4-4B51-8DC7-00504A1AE774}" destId="{AC4F11BF-2B59-4984-8E5F-92D9981E6C1E}" srcOrd="2" destOrd="0" presId="urn:microsoft.com/office/officeart/2005/8/layout/lProcess3"/>
    <dgm:cxn modelId="{24BA5A85-0967-4884-8DCE-E12BB3A8DAF5}" type="presParOf" srcId="{979C23F8-85D4-4B51-8DC7-00504A1AE774}" destId="{18E4F4DB-4662-451B-B577-AD4426542128}" srcOrd="3" destOrd="0" presId="urn:microsoft.com/office/officeart/2005/8/layout/lProcess3"/>
    <dgm:cxn modelId="{C98F9258-B643-49A3-8E77-1E45363BEC15}" type="presParOf" srcId="{979C23F8-85D4-4B51-8DC7-00504A1AE774}" destId="{252816E1-C93A-4BDB-9AD4-A824A95DA89B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9BEF25F-6014-47E5-A8E7-6882EC78817A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AC782E3-B2BD-45D3-B2D3-A1C6AD68526B}">
      <dgm:prSet/>
      <dgm:spPr/>
      <dgm:t>
        <a:bodyPr/>
        <a:lstStyle/>
        <a:p>
          <a:r>
            <a:rPr lang="en-US"/>
            <a:t>Barometer </a:t>
          </a:r>
        </a:p>
      </dgm:t>
    </dgm:pt>
    <dgm:pt modelId="{274428DC-D292-4E79-BC8E-7592C1BA53DA}" type="parTrans" cxnId="{90DEFBEC-515C-4249-9CDE-338C4B20A209}">
      <dgm:prSet/>
      <dgm:spPr/>
      <dgm:t>
        <a:bodyPr/>
        <a:lstStyle/>
        <a:p>
          <a:endParaRPr lang="en-US"/>
        </a:p>
      </dgm:t>
    </dgm:pt>
    <dgm:pt modelId="{F7D660B8-4505-4AD7-8AEA-9471627C3F9A}" type="sibTrans" cxnId="{90DEFBEC-515C-4249-9CDE-338C4B20A209}">
      <dgm:prSet/>
      <dgm:spPr/>
      <dgm:t>
        <a:bodyPr/>
        <a:lstStyle/>
        <a:p>
          <a:endParaRPr lang="en-US"/>
        </a:p>
      </dgm:t>
    </dgm:pt>
    <dgm:pt modelId="{D307F34C-B07B-40BA-AB03-5CF6A127187E}">
      <dgm:prSet/>
      <dgm:spPr/>
      <dgm:t>
        <a:bodyPr/>
        <a:lstStyle/>
        <a:p>
          <a:r>
            <a:rPr lang="en-US"/>
            <a:t>Used to measure air pressure</a:t>
          </a:r>
        </a:p>
      </dgm:t>
    </dgm:pt>
    <dgm:pt modelId="{D4EF8BFE-2F41-4F38-8118-9B867D3CE72F}" type="parTrans" cxnId="{C30909F4-CDAB-46F4-8E4B-BA1F4670524A}">
      <dgm:prSet/>
      <dgm:spPr/>
      <dgm:t>
        <a:bodyPr/>
        <a:lstStyle/>
        <a:p>
          <a:endParaRPr lang="en-US"/>
        </a:p>
      </dgm:t>
    </dgm:pt>
    <dgm:pt modelId="{D2F606FB-10E5-4D7B-B727-4B6725E75F6A}" type="sibTrans" cxnId="{C30909F4-CDAB-46F4-8E4B-BA1F4670524A}">
      <dgm:prSet/>
      <dgm:spPr/>
      <dgm:t>
        <a:bodyPr/>
        <a:lstStyle/>
        <a:p>
          <a:endParaRPr lang="en-US"/>
        </a:p>
      </dgm:t>
    </dgm:pt>
    <dgm:pt modelId="{4359E5C1-A456-4743-B631-4904CDCEEC04}">
      <dgm:prSet/>
      <dgm:spPr/>
      <dgm:t>
        <a:bodyPr/>
        <a:lstStyle/>
        <a:p>
          <a:r>
            <a:rPr lang="en-US"/>
            <a:t>A tube with the top sealed and filled with mercury</a:t>
          </a:r>
        </a:p>
      </dgm:t>
    </dgm:pt>
    <dgm:pt modelId="{D1BA950A-AE6A-4858-8EAA-D0C0D1D9B47A}" type="parTrans" cxnId="{0DA13F51-0A56-41EC-B764-F68AA157B43A}">
      <dgm:prSet/>
      <dgm:spPr/>
      <dgm:t>
        <a:bodyPr/>
        <a:lstStyle/>
        <a:p>
          <a:endParaRPr lang="en-US"/>
        </a:p>
      </dgm:t>
    </dgm:pt>
    <dgm:pt modelId="{769A9463-1B94-4DE8-890A-907010E46048}" type="sibTrans" cxnId="{0DA13F51-0A56-41EC-B764-F68AA157B43A}">
      <dgm:prSet/>
      <dgm:spPr/>
      <dgm:t>
        <a:bodyPr/>
        <a:lstStyle/>
        <a:p>
          <a:endParaRPr lang="en-US"/>
        </a:p>
      </dgm:t>
    </dgm:pt>
    <dgm:pt modelId="{AAA139A2-F0C9-4F37-92A4-91622599358C}">
      <dgm:prSet/>
      <dgm:spPr/>
      <dgm:t>
        <a:bodyPr/>
        <a:lstStyle/>
        <a:p>
          <a:r>
            <a:rPr lang="en-US" dirty="0"/>
            <a:t>The bottom is open and sitting in a pool of mercury</a:t>
          </a:r>
        </a:p>
      </dgm:t>
    </dgm:pt>
    <dgm:pt modelId="{FADBDAEE-5C5C-4BD2-B4FF-FD3AFE966133}" type="parTrans" cxnId="{F00CFBB2-98EA-44D6-B3B4-7FE6637CEBD2}">
      <dgm:prSet/>
      <dgm:spPr/>
      <dgm:t>
        <a:bodyPr/>
        <a:lstStyle/>
        <a:p>
          <a:endParaRPr lang="en-US"/>
        </a:p>
      </dgm:t>
    </dgm:pt>
    <dgm:pt modelId="{495250AD-58B8-4AD6-A188-462F551EFE55}" type="sibTrans" cxnId="{F00CFBB2-98EA-44D6-B3B4-7FE6637CEBD2}">
      <dgm:prSet/>
      <dgm:spPr/>
      <dgm:t>
        <a:bodyPr/>
        <a:lstStyle/>
        <a:p>
          <a:endParaRPr lang="en-US"/>
        </a:p>
      </dgm:t>
    </dgm:pt>
    <dgm:pt modelId="{C4FF3EB8-CC6F-426D-89AC-7DD2D3E14031}">
      <dgm:prSet/>
      <dgm:spPr/>
      <dgm:t>
        <a:bodyPr/>
        <a:lstStyle/>
        <a:p>
          <a:r>
            <a:rPr lang="en-US" dirty="0"/>
            <a:t>Pressure at top = 0 (vacuum)</a:t>
          </a:r>
        </a:p>
      </dgm:t>
    </dgm:pt>
    <dgm:pt modelId="{B2B59BE4-CE59-41E2-A535-69728CC17EEF}" type="parTrans" cxnId="{32D41287-A520-4E28-A5F8-C1A775823F38}">
      <dgm:prSet/>
      <dgm:spPr/>
      <dgm:t>
        <a:bodyPr/>
        <a:lstStyle/>
        <a:p>
          <a:endParaRPr lang="en-US"/>
        </a:p>
      </dgm:t>
    </dgm:pt>
    <dgm:pt modelId="{E24C753E-BE1B-4F97-9C55-3A409E4AE290}" type="sibTrans" cxnId="{32D41287-A520-4E28-A5F8-C1A775823F3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D45E9FFB-0D55-46A9-A84F-7887FC139715}">
          <dgm:prSet/>
          <dgm:spPr/>
          <dgm:t>
            <a:bodyPr/>
            <a:lstStyle/>
            <a:p>
              <a:r>
                <a:rPr lang="en-US"/>
                <a:t>Pressure at bottom =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i="1"/>
                        <m:t>𝑃</m:t>
                      </m:r>
                    </m:e>
                    <m:sub>
                      <m:r>
                        <a:rPr lang="en-US" i="1"/>
                        <m:t>𝑎𝑡𝑚</m:t>
                      </m:r>
                    </m:sub>
                  </m:sSub>
                </m:oMath>
              </a14:m>
              <a:endParaRPr lang="en-US"/>
            </a:p>
          </dgm:t>
        </dgm:pt>
      </mc:Choice>
      <mc:Fallback>
        <dgm:pt modelId="{D45E9FFB-0D55-46A9-A84F-7887FC139715}">
          <dgm:prSet/>
          <dgm:spPr/>
          <dgm:t>
            <a:bodyPr/>
            <a:lstStyle/>
            <a:p>
              <a:r>
                <a:rPr lang="en-US"/>
                <a:t>Pressure at bottom = </a:t>
              </a:r>
              <a:r>
                <a:rPr lang="en-US" i="0"/>
                <a:t>𝑃_𝑎𝑡𝑚</a:t>
              </a:r>
              <a:endParaRPr lang="en-US"/>
            </a:p>
          </dgm:t>
        </dgm:pt>
      </mc:Fallback>
    </mc:AlternateContent>
    <dgm:pt modelId="{43A0BBFF-6912-4643-9C04-81B06567099F}" type="parTrans" cxnId="{0E820BE1-533A-4ABA-80B6-BDBC12FCC1BE}">
      <dgm:prSet/>
      <dgm:spPr/>
      <dgm:t>
        <a:bodyPr/>
        <a:lstStyle/>
        <a:p>
          <a:endParaRPr lang="en-US"/>
        </a:p>
      </dgm:t>
    </dgm:pt>
    <dgm:pt modelId="{C0BB0115-A45A-4427-AB90-E45FFEC6FE20}" type="sibTrans" cxnId="{0E820BE1-533A-4ABA-80B6-BDBC12FCC1BE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BAC455CC-E807-442D-BF1B-DD129EEDEA0E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/>
                      <m:t>𝑃</m:t>
                    </m:r>
                    <m:r>
                      <a:rPr lang="en-US" b="0" i="1" smtClean="0"/>
                      <m:t>=</m:t>
                    </m:r>
                    <m:r>
                      <a:rPr lang="en-US" b="0" i="1" smtClean="0"/>
                      <m:t>𝜌</m:t>
                    </m:r>
                    <m:r>
                      <a:rPr lang="en-US" b="0" i="1" smtClean="0"/>
                      <m:t>𝑔h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BAC455CC-E807-442D-BF1B-DD129EEDEA0E}">
          <dgm:prSet/>
          <dgm:spPr/>
          <dgm:t>
            <a:bodyPr/>
            <a:lstStyle/>
            <a:p>
              <a:r>
                <a:rPr lang="en-US" b="0" i="0"/>
                <a:t>𝑃=𝜌𝑔ℎ</a:t>
              </a:r>
              <a:endParaRPr lang="en-US" dirty="0"/>
            </a:p>
          </dgm:t>
        </dgm:pt>
      </mc:Fallback>
    </mc:AlternateContent>
    <dgm:pt modelId="{8A6FF60F-C469-4C41-96F0-8E409BAE9661}" type="parTrans" cxnId="{D8A77689-90F1-4514-B799-C4681808B887}">
      <dgm:prSet/>
      <dgm:spPr/>
      <dgm:t>
        <a:bodyPr/>
        <a:lstStyle/>
        <a:p>
          <a:endParaRPr lang="en-US"/>
        </a:p>
      </dgm:t>
    </dgm:pt>
    <dgm:pt modelId="{5359FF3F-1DCB-49CA-A3E9-9520B157C70B}" type="sibTrans" cxnId="{D8A77689-90F1-4514-B799-C4681808B887}">
      <dgm:prSet/>
      <dgm:spPr/>
      <dgm:t>
        <a:bodyPr/>
        <a:lstStyle/>
        <a:p>
          <a:endParaRPr lang="en-US"/>
        </a:p>
      </dgm:t>
    </dgm:pt>
    <dgm:pt modelId="{1C44CFA5-65A8-4625-8BFD-EB54418EB375}" type="pres">
      <dgm:prSet presAssocID="{69BEF25F-6014-47E5-A8E7-6882EC78817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633932BF-F4EE-45BE-BE83-3C927441B245}" type="pres">
      <dgm:prSet presAssocID="{CAC782E3-B2BD-45D3-B2D3-A1C6AD68526B}" presName="horFlow" presStyleCnt="0"/>
      <dgm:spPr/>
    </dgm:pt>
    <dgm:pt modelId="{15D09E97-2A22-4090-9024-5AA0C911A5C0}" type="pres">
      <dgm:prSet presAssocID="{CAC782E3-B2BD-45D3-B2D3-A1C6AD68526B}" presName="bigChev" presStyleLbl="node1" presStyleIdx="0" presStyleCnt="2"/>
      <dgm:spPr/>
    </dgm:pt>
    <dgm:pt modelId="{14EB53C2-DCC4-400E-8271-E14524FA50D2}" type="pres">
      <dgm:prSet presAssocID="{D4EF8BFE-2F41-4F38-8118-9B867D3CE72F}" presName="parTrans" presStyleCnt="0"/>
      <dgm:spPr/>
    </dgm:pt>
    <dgm:pt modelId="{01531C4E-425B-49D2-9501-B891C682CEEA}" type="pres">
      <dgm:prSet presAssocID="{D307F34C-B07B-40BA-AB03-5CF6A127187E}" presName="node" presStyleLbl="alignAccFollowNode1" presStyleIdx="0" presStyleCnt="5">
        <dgm:presLayoutVars>
          <dgm:bulletEnabled val="1"/>
        </dgm:presLayoutVars>
      </dgm:prSet>
      <dgm:spPr/>
    </dgm:pt>
    <dgm:pt modelId="{D6CBD7F8-F059-48B0-8E64-3F8AA67346B8}" type="pres">
      <dgm:prSet presAssocID="{D2F606FB-10E5-4D7B-B727-4B6725E75F6A}" presName="sibTrans" presStyleCnt="0"/>
      <dgm:spPr/>
    </dgm:pt>
    <dgm:pt modelId="{B7FE4D1E-B52C-4314-BD9B-E0B31A6E4B79}" type="pres">
      <dgm:prSet presAssocID="{4359E5C1-A456-4743-B631-4904CDCEEC04}" presName="node" presStyleLbl="alignAccFollowNode1" presStyleIdx="1" presStyleCnt="5">
        <dgm:presLayoutVars>
          <dgm:bulletEnabled val="1"/>
        </dgm:presLayoutVars>
      </dgm:prSet>
      <dgm:spPr/>
    </dgm:pt>
    <dgm:pt modelId="{DCB071AD-E8FB-4515-8167-C37D64AAA77C}" type="pres">
      <dgm:prSet presAssocID="{769A9463-1B94-4DE8-890A-907010E46048}" presName="sibTrans" presStyleCnt="0"/>
      <dgm:spPr/>
    </dgm:pt>
    <dgm:pt modelId="{5BBC0093-5910-4BE6-A95A-5BB854F2A1B3}" type="pres">
      <dgm:prSet presAssocID="{AAA139A2-F0C9-4F37-92A4-91622599358C}" presName="node" presStyleLbl="alignAccFollowNode1" presStyleIdx="2" presStyleCnt="5">
        <dgm:presLayoutVars>
          <dgm:bulletEnabled val="1"/>
        </dgm:presLayoutVars>
      </dgm:prSet>
      <dgm:spPr/>
    </dgm:pt>
    <dgm:pt modelId="{7281E882-2841-4E46-85CD-3E7E20B6EF9D}" type="pres">
      <dgm:prSet presAssocID="{CAC782E3-B2BD-45D3-B2D3-A1C6AD68526B}" presName="vSp" presStyleCnt="0"/>
      <dgm:spPr/>
    </dgm:pt>
    <dgm:pt modelId="{224B29B0-2DB0-4EDE-965D-66BCD357F8D6}" type="pres">
      <dgm:prSet presAssocID="{C4FF3EB8-CC6F-426D-89AC-7DD2D3E14031}" presName="horFlow" presStyleCnt="0"/>
      <dgm:spPr/>
    </dgm:pt>
    <dgm:pt modelId="{41BBC46B-5D9B-4382-B108-153A77A29A21}" type="pres">
      <dgm:prSet presAssocID="{C4FF3EB8-CC6F-426D-89AC-7DD2D3E14031}" presName="bigChev" presStyleLbl="node1" presStyleIdx="1" presStyleCnt="2"/>
      <dgm:spPr/>
    </dgm:pt>
    <dgm:pt modelId="{B3209796-7EA7-4497-89C5-909D29F9F334}" type="pres">
      <dgm:prSet presAssocID="{43A0BBFF-6912-4643-9C04-81B06567099F}" presName="parTrans" presStyleCnt="0"/>
      <dgm:spPr/>
    </dgm:pt>
    <dgm:pt modelId="{0E83765C-3C59-439C-A88C-0E066EEF0ACC}" type="pres">
      <dgm:prSet presAssocID="{D45E9FFB-0D55-46A9-A84F-7887FC139715}" presName="node" presStyleLbl="alignAccFollowNode1" presStyleIdx="3" presStyleCnt="5">
        <dgm:presLayoutVars>
          <dgm:bulletEnabled val="1"/>
        </dgm:presLayoutVars>
      </dgm:prSet>
      <dgm:spPr/>
    </dgm:pt>
    <dgm:pt modelId="{70DC7186-AC0F-4477-A334-96BF251A5302}" type="pres">
      <dgm:prSet presAssocID="{C0BB0115-A45A-4427-AB90-E45FFEC6FE20}" presName="sibTrans" presStyleCnt="0"/>
      <dgm:spPr/>
    </dgm:pt>
    <dgm:pt modelId="{AEC70A9A-306A-4D57-8748-CCB5AB24F217}" type="pres">
      <dgm:prSet presAssocID="{BAC455CC-E807-442D-BF1B-DD129EEDEA0E}" presName="node" presStyleLbl="alignAccFollowNode1" presStyleIdx="4" presStyleCnt="5">
        <dgm:presLayoutVars>
          <dgm:bulletEnabled val="1"/>
        </dgm:presLayoutVars>
      </dgm:prSet>
      <dgm:spPr/>
    </dgm:pt>
  </dgm:ptLst>
  <dgm:cxnLst>
    <dgm:cxn modelId="{ED44922F-3DEF-497A-BE9A-B42377DC1CC9}" type="presOf" srcId="{D307F34C-B07B-40BA-AB03-5CF6A127187E}" destId="{01531C4E-425B-49D2-9501-B891C682CEEA}" srcOrd="0" destOrd="0" presId="urn:microsoft.com/office/officeart/2005/8/layout/lProcess3"/>
    <dgm:cxn modelId="{0DA13F51-0A56-41EC-B764-F68AA157B43A}" srcId="{CAC782E3-B2BD-45D3-B2D3-A1C6AD68526B}" destId="{4359E5C1-A456-4743-B631-4904CDCEEC04}" srcOrd="1" destOrd="0" parTransId="{D1BA950A-AE6A-4858-8EAA-D0C0D1D9B47A}" sibTransId="{769A9463-1B94-4DE8-890A-907010E46048}"/>
    <dgm:cxn modelId="{32D41287-A520-4E28-A5F8-C1A775823F38}" srcId="{69BEF25F-6014-47E5-A8E7-6882EC78817A}" destId="{C4FF3EB8-CC6F-426D-89AC-7DD2D3E14031}" srcOrd="1" destOrd="0" parTransId="{B2B59BE4-CE59-41E2-A535-69728CC17EEF}" sibTransId="{E24C753E-BE1B-4F97-9C55-3A409E4AE290}"/>
    <dgm:cxn modelId="{D8A77689-90F1-4514-B799-C4681808B887}" srcId="{C4FF3EB8-CC6F-426D-89AC-7DD2D3E14031}" destId="{BAC455CC-E807-442D-BF1B-DD129EEDEA0E}" srcOrd="1" destOrd="0" parTransId="{8A6FF60F-C469-4C41-96F0-8E409BAE9661}" sibTransId="{5359FF3F-1DCB-49CA-A3E9-9520B157C70B}"/>
    <dgm:cxn modelId="{00469B91-AE65-4CB6-9F77-CA2D99EEBD37}" type="presOf" srcId="{C4FF3EB8-CC6F-426D-89AC-7DD2D3E14031}" destId="{41BBC46B-5D9B-4382-B108-153A77A29A21}" srcOrd="0" destOrd="0" presId="urn:microsoft.com/office/officeart/2005/8/layout/lProcess3"/>
    <dgm:cxn modelId="{5069E29C-37A3-4137-92B0-A763411AC2FA}" type="presOf" srcId="{BAC455CC-E807-442D-BF1B-DD129EEDEA0E}" destId="{AEC70A9A-306A-4D57-8748-CCB5AB24F217}" srcOrd="0" destOrd="0" presId="urn:microsoft.com/office/officeart/2005/8/layout/lProcess3"/>
    <dgm:cxn modelId="{F00CFBB2-98EA-44D6-B3B4-7FE6637CEBD2}" srcId="{CAC782E3-B2BD-45D3-B2D3-A1C6AD68526B}" destId="{AAA139A2-F0C9-4F37-92A4-91622599358C}" srcOrd="2" destOrd="0" parTransId="{FADBDAEE-5C5C-4BD2-B4FF-FD3AFE966133}" sibTransId="{495250AD-58B8-4AD6-A188-462F551EFE55}"/>
    <dgm:cxn modelId="{DBDCDAC4-075F-4FB2-A13E-05CF88CFED2F}" type="presOf" srcId="{CAC782E3-B2BD-45D3-B2D3-A1C6AD68526B}" destId="{15D09E97-2A22-4090-9024-5AA0C911A5C0}" srcOrd="0" destOrd="0" presId="urn:microsoft.com/office/officeart/2005/8/layout/lProcess3"/>
    <dgm:cxn modelId="{E3F05ECC-79AA-46A5-BA59-AE11B6413139}" type="presOf" srcId="{D45E9FFB-0D55-46A9-A84F-7887FC139715}" destId="{0E83765C-3C59-439C-A88C-0E066EEF0ACC}" srcOrd="0" destOrd="0" presId="urn:microsoft.com/office/officeart/2005/8/layout/lProcess3"/>
    <dgm:cxn modelId="{0E820BE1-533A-4ABA-80B6-BDBC12FCC1BE}" srcId="{C4FF3EB8-CC6F-426D-89AC-7DD2D3E14031}" destId="{D45E9FFB-0D55-46A9-A84F-7887FC139715}" srcOrd="0" destOrd="0" parTransId="{43A0BBFF-6912-4643-9C04-81B06567099F}" sibTransId="{C0BB0115-A45A-4427-AB90-E45FFEC6FE20}"/>
    <dgm:cxn modelId="{4460EFE7-CE40-4404-A537-F55C2A88AF86}" type="presOf" srcId="{AAA139A2-F0C9-4F37-92A4-91622599358C}" destId="{5BBC0093-5910-4BE6-A95A-5BB854F2A1B3}" srcOrd="0" destOrd="0" presId="urn:microsoft.com/office/officeart/2005/8/layout/lProcess3"/>
    <dgm:cxn modelId="{90DEFBEC-515C-4249-9CDE-338C4B20A209}" srcId="{69BEF25F-6014-47E5-A8E7-6882EC78817A}" destId="{CAC782E3-B2BD-45D3-B2D3-A1C6AD68526B}" srcOrd="0" destOrd="0" parTransId="{274428DC-D292-4E79-BC8E-7592C1BA53DA}" sibTransId="{F7D660B8-4505-4AD7-8AEA-9471627C3F9A}"/>
    <dgm:cxn modelId="{ED97F4F2-D303-49FB-A418-9787405483FA}" type="presOf" srcId="{69BEF25F-6014-47E5-A8E7-6882EC78817A}" destId="{1C44CFA5-65A8-4625-8BFD-EB54418EB375}" srcOrd="0" destOrd="0" presId="urn:microsoft.com/office/officeart/2005/8/layout/lProcess3"/>
    <dgm:cxn modelId="{C30909F4-CDAB-46F4-8E4B-BA1F4670524A}" srcId="{CAC782E3-B2BD-45D3-B2D3-A1C6AD68526B}" destId="{D307F34C-B07B-40BA-AB03-5CF6A127187E}" srcOrd="0" destOrd="0" parTransId="{D4EF8BFE-2F41-4F38-8118-9B867D3CE72F}" sibTransId="{D2F606FB-10E5-4D7B-B727-4B6725E75F6A}"/>
    <dgm:cxn modelId="{2A695DFF-427B-45BD-91C1-85DCF3064B78}" type="presOf" srcId="{4359E5C1-A456-4743-B631-4904CDCEEC04}" destId="{B7FE4D1E-B52C-4314-BD9B-E0B31A6E4B79}" srcOrd="0" destOrd="0" presId="urn:microsoft.com/office/officeart/2005/8/layout/lProcess3"/>
    <dgm:cxn modelId="{ACD1B265-2BBA-47DE-A3DE-D74F943C7764}" type="presParOf" srcId="{1C44CFA5-65A8-4625-8BFD-EB54418EB375}" destId="{633932BF-F4EE-45BE-BE83-3C927441B245}" srcOrd="0" destOrd="0" presId="urn:microsoft.com/office/officeart/2005/8/layout/lProcess3"/>
    <dgm:cxn modelId="{5F5D79E6-6716-423A-ABE2-BFD93DC6C33D}" type="presParOf" srcId="{633932BF-F4EE-45BE-BE83-3C927441B245}" destId="{15D09E97-2A22-4090-9024-5AA0C911A5C0}" srcOrd="0" destOrd="0" presId="urn:microsoft.com/office/officeart/2005/8/layout/lProcess3"/>
    <dgm:cxn modelId="{8CECBFF0-B131-4BD4-9BD4-FC82CD8C79D4}" type="presParOf" srcId="{633932BF-F4EE-45BE-BE83-3C927441B245}" destId="{14EB53C2-DCC4-400E-8271-E14524FA50D2}" srcOrd="1" destOrd="0" presId="urn:microsoft.com/office/officeart/2005/8/layout/lProcess3"/>
    <dgm:cxn modelId="{EBE77EB7-C249-4DCA-A4AA-1FE97C8258BA}" type="presParOf" srcId="{633932BF-F4EE-45BE-BE83-3C927441B245}" destId="{01531C4E-425B-49D2-9501-B891C682CEEA}" srcOrd="2" destOrd="0" presId="urn:microsoft.com/office/officeart/2005/8/layout/lProcess3"/>
    <dgm:cxn modelId="{DD321EF8-26F4-42D5-A4C0-18FB3E15E98B}" type="presParOf" srcId="{633932BF-F4EE-45BE-BE83-3C927441B245}" destId="{D6CBD7F8-F059-48B0-8E64-3F8AA67346B8}" srcOrd="3" destOrd="0" presId="urn:microsoft.com/office/officeart/2005/8/layout/lProcess3"/>
    <dgm:cxn modelId="{56654727-AEB9-403E-B655-2B84F3D3EBEC}" type="presParOf" srcId="{633932BF-F4EE-45BE-BE83-3C927441B245}" destId="{B7FE4D1E-B52C-4314-BD9B-E0B31A6E4B79}" srcOrd="4" destOrd="0" presId="urn:microsoft.com/office/officeart/2005/8/layout/lProcess3"/>
    <dgm:cxn modelId="{87732E82-462C-4806-936B-A5CE83195415}" type="presParOf" srcId="{633932BF-F4EE-45BE-BE83-3C927441B245}" destId="{DCB071AD-E8FB-4515-8167-C37D64AAA77C}" srcOrd="5" destOrd="0" presId="urn:microsoft.com/office/officeart/2005/8/layout/lProcess3"/>
    <dgm:cxn modelId="{71F54A91-8A92-4FE8-8BC3-88481458A921}" type="presParOf" srcId="{633932BF-F4EE-45BE-BE83-3C927441B245}" destId="{5BBC0093-5910-4BE6-A95A-5BB854F2A1B3}" srcOrd="6" destOrd="0" presId="urn:microsoft.com/office/officeart/2005/8/layout/lProcess3"/>
    <dgm:cxn modelId="{30AD79CF-C8C8-404D-9743-3B16BECC6237}" type="presParOf" srcId="{1C44CFA5-65A8-4625-8BFD-EB54418EB375}" destId="{7281E882-2841-4E46-85CD-3E7E20B6EF9D}" srcOrd="1" destOrd="0" presId="urn:microsoft.com/office/officeart/2005/8/layout/lProcess3"/>
    <dgm:cxn modelId="{DD653011-F13F-44D5-A7BB-9AB04C44077F}" type="presParOf" srcId="{1C44CFA5-65A8-4625-8BFD-EB54418EB375}" destId="{224B29B0-2DB0-4EDE-965D-66BCD357F8D6}" srcOrd="2" destOrd="0" presId="urn:microsoft.com/office/officeart/2005/8/layout/lProcess3"/>
    <dgm:cxn modelId="{F3BD294B-52F2-4609-B376-6CD092DC19BF}" type="presParOf" srcId="{224B29B0-2DB0-4EDE-965D-66BCD357F8D6}" destId="{41BBC46B-5D9B-4382-B108-153A77A29A21}" srcOrd="0" destOrd="0" presId="urn:microsoft.com/office/officeart/2005/8/layout/lProcess3"/>
    <dgm:cxn modelId="{327DB15F-8271-4FE5-A76C-0999E514F11C}" type="presParOf" srcId="{224B29B0-2DB0-4EDE-965D-66BCD357F8D6}" destId="{B3209796-7EA7-4497-89C5-909D29F9F334}" srcOrd="1" destOrd="0" presId="urn:microsoft.com/office/officeart/2005/8/layout/lProcess3"/>
    <dgm:cxn modelId="{C70F5D30-95AD-4985-A8DE-56755EFF24BA}" type="presParOf" srcId="{224B29B0-2DB0-4EDE-965D-66BCD357F8D6}" destId="{0E83765C-3C59-439C-A88C-0E066EEF0ACC}" srcOrd="2" destOrd="0" presId="urn:microsoft.com/office/officeart/2005/8/layout/lProcess3"/>
    <dgm:cxn modelId="{4DBDB95C-A126-4213-8E62-EA49FF9D5DCC}" type="presParOf" srcId="{224B29B0-2DB0-4EDE-965D-66BCD357F8D6}" destId="{70DC7186-AC0F-4477-A334-96BF251A5302}" srcOrd="3" destOrd="0" presId="urn:microsoft.com/office/officeart/2005/8/layout/lProcess3"/>
    <dgm:cxn modelId="{9B2AD4A2-130C-4394-A51E-AC1876E762EA}" type="presParOf" srcId="{224B29B0-2DB0-4EDE-965D-66BCD357F8D6}" destId="{AEC70A9A-306A-4D57-8748-CCB5AB24F21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9BEF25F-6014-47E5-A8E7-6882EC78817A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AC782E3-B2BD-45D3-B2D3-A1C6AD68526B}">
      <dgm:prSet/>
      <dgm:spPr/>
      <dgm:t>
        <a:bodyPr/>
        <a:lstStyle/>
        <a:p>
          <a:r>
            <a:rPr lang="en-US"/>
            <a:t>Barometer </a:t>
          </a:r>
        </a:p>
      </dgm:t>
    </dgm:pt>
    <dgm:pt modelId="{274428DC-D292-4E79-BC8E-7592C1BA53DA}" type="parTrans" cxnId="{90DEFBEC-515C-4249-9CDE-338C4B20A209}">
      <dgm:prSet/>
      <dgm:spPr/>
      <dgm:t>
        <a:bodyPr/>
        <a:lstStyle/>
        <a:p>
          <a:endParaRPr lang="en-US"/>
        </a:p>
      </dgm:t>
    </dgm:pt>
    <dgm:pt modelId="{F7D660B8-4505-4AD7-8AEA-9471627C3F9A}" type="sibTrans" cxnId="{90DEFBEC-515C-4249-9CDE-338C4B20A209}">
      <dgm:prSet/>
      <dgm:spPr/>
      <dgm:t>
        <a:bodyPr/>
        <a:lstStyle/>
        <a:p>
          <a:endParaRPr lang="en-US"/>
        </a:p>
      </dgm:t>
    </dgm:pt>
    <dgm:pt modelId="{D307F34C-B07B-40BA-AB03-5CF6A127187E}">
      <dgm:prSet/>
      <dgm:spPr/>
      <dgm:t>
        <a:bodyPr/>
        <a:lstStyle/>
        <a:p>
          <a:r>
            <a:rPr lang="en-US"/>
            <a:t>Used to measure air pressure</a:t>
          </a:r>
        </a:p>
      </dgm:t>
    </dgm:pt>
    <dgm:pt modelId="{D4EF8BFE-2F41-4F38-8118-9B867D3CE72F}" type="parTrans" cxnId="{C30909F4-CDAB-46F4-8E4B-BA1F4670524A}">
      <dgm:prSet/>
      <dgm:spPr/>
      <dgm:t>
        <a:bodyPr/>
        <a:lstStyle/>
        <a:p>
          <a:endParaRPr lang="en-US"/>
        </a:p>
      </dgm:t>
    </dgm:pt>
    <dgm:pt modelId="{D2F606FB-10E5-4D7B-B727-4B6725E75F6A}" type="sibTrans" cxnId="{C30909F4-CDAB-46F4-8E4B-BA1F4670524A}">
      <dgm:prSet/>
      <dgm:spPr/>
      <dgm:t>
        <a:bodyPr/>
        <a:lstStyle/>
        <a:p>
          <a:endParaRPr lang="en-US"/>
        </a:p>
      </dgm:t>
    </dgm:pt>
    <dgm:pt modelId="{4359E5C1-A456-4743-B631-4904CDCEEC04}">
      <dgm:prSet/>
      <dgm:spPr/>
      <dgm:t>
        <a:bodyPr/>
        <a:lstStyle/>
        <a:p>
          <a:r>
            <a:rPr lang="en-US"/>
            <a:t>A tube with the top sealed and filled with mercury</a:t>
          </a:r>
        </a:p>
      </dgm:t>
    </dgm:pt>
    <dgm:pt modelId="{D1BA950A-AE6A-4858-8EAA-D0C0D1D9B47A}" type="parTrans" cxnId="{0DA13F51-0A56-41EC-B764-F68AA157B43A}">
      <dgm:prSet/>
      <dgm:spPr/>
      <dgm:t>
        <a:bodyPr/>
        <a:lstStyle/>
        <a:p>
          <a:endParaRPr lang="en-US"/>
        </a:p>
      </dgm:t>
    </dgm:pt>
    <dgm:pt modelId="{769A9463-1B94-4DE8-890A-907010E46048}" type="sibTrans" cxnId="{0DA13F51-0A56-41EC-B764-F68AA157B43A}">
      <dgm:prSet/>
      <dgm:spPr/>
      <dgm:t>
        <a:bodyPr/>
        <a:lstStyle/>
        <a:p>
          <a:endParaRPr lang="en-US"/>
        </a:p>
      </dgm:t>
    </dgm:pt>
    <dgm:pt modelId="{AAA139A2-F0C9-4F37-92A4-91622599358C}">
      <dgm:prSet/>
      <dgm:spPr/>
      <dgm:t>
        <a:bodyPr/>
        <a:lstStyle/>
        <a:p>
          <a:r>
            <a:rPr lang="en-US" dirty="0"/>
            <a:t>The bottom is open and sitting in a pool of mercury</a:t>
          </a:r>
        </a:p>
      </dgm:t>
    </dgm:pt>
    <dgm:pt modelId="{FADBDAEE-5C5C-4BD2-B4FF-FD3AFE966133}" type="parTrans" cxnId="{F00CFBB2-98EA-44D6-B3B4-7FE6637CEBD2}">
      <dgm:prSet/>
      <dgm:spPr/>
      <dgm:t>
        <a:bodyPr/>
        <a:lstStyle/>
        <a:p>
          <a:endParaRPr lang="en-US"/>
        </a:p>
      </dgm:t>
    </dgm:pt>
    <dgm:pt modelId="{495250AD-58B8-4AD6-A188-462F551EFE55}" type="sibTrans" cxnId="{F00CFBB2-98EA-44D6-B3B4-7FE6637CEBD2}">
      <dgm:prSet/>
      <dgm:spPr/>
      <dgm:t>
        <a:bodyPr/>
        <a:lstStyle/>
        <a:p>
          <a:endParaRPr lang="en-US"/>
        </a:p>
      </dgm:t>
    </dgm:pt>
    <dgm:pt modelId="{C4FF3EB8-CC6F-426D-89AC-7DD2D3E14031}">
      <dgm:prSet/>
      <dgm:spPr/>
      <dgm:t>
        <a:bodyPr/>
        <a:lstStyle/>
        <a:p>
          <a:r>
            <a:rPr lang="en-US" dirty="0"/>
            <a:t>Pressure at top = 0 (vacuum)</a:t>
          </a:r>
        </a:p>
      </dgm:t>
    </dgm:pt>
    <dgm:pt modelId="{B2B59BE4-CE59-41E2-A535-69728CC17EEF}" type="parTrans" cxnId="{32D41287-A520-4E28-A5F8-C1A775823F38}">
      <dgm:prSet/>
      <dgm:spPr/>
      <dgm:t>
        <a:bodyPr/>
        <a:lstStyle/>
        <a:p>
          <a:endParaRPr lang="en-US"/>
        </a:p>
      </dgm:t>
    </dgm:pt>
    <dgm:pt modelId="{E24C753E-BE1B-4F97-9C55-3A409E4AE290}" type="sibTrans" cxnId="{32D41287-A520-4E28-A5F8-C1A775823F38}">
      <dgm:prSet/>
      <dgm:spPr/>
      <dgm:t>
        <a:bodyPr/>
        <a:lstStyle/>
        <a:p>
          <a:endParaRPr lang="en-US"/>
        </a:p>
      </dgm:t>
    </dgm:pt>
    <dgm:pt modelId="{D45E9FFB-0D55-46A9-A84F-7887FC139715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43A0BBFF-6912-4643-9C04-81B06567099F}" type="parTrans" cxnId="{0E820BE1-533A-4ABA-80B6-BDBC12FCC1BE}">
      <dgm:prSet/>
      <dgm:spPr/>
      <dgm:t>
        <a:bodyPr/>
        <a:lstStyle/>
        <a:p>
          <a:endParaRPr lang="en-US"/>
        </a:p>
      </dgm:t>
    </dgm:pt>
    <dgm:pt modelId="{C0BB0115-A45A-4427-AB90-E45FFEC6FE20}" type="sibTrans" cxnId="{0E820BE1-533A-4ABA-80B6-BDBC12FCC1BE}">
      <dgm:prSet/>
      <dgm:spPr/>
      <dgm:t>
        <a:bodyPr/>
        <a:lstStyle/>
        <a:p>
          <a:endParaRPr lang="en-US"/>
        </a:p>
      </dgm:t>
    </dgm:pt>
    <dgm:pt modelId="{BAC455CC-E807-442D-BF1B-DD129EEDEA0E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A6FF60F-C469-4C41-96F0-8E409BAE9661}" type="parTrans" cxnId="{D8A77689-90F1-4514-B799-C4681808B887}">
      <dgm:prSet/>
      <dgm:spPr/>
      <dgm:t>
        <a:bodyPr/>
        <a:lstStyle/>
        <a:p>
          <a:endParaRPr lang="en-US"/>
        </a:p>
      </dgm:t>
    </dgm:pt>
    <dgm:pt modelId="{5359FF3F-1DCB-49CA-A3E9-9520B157C70B}" type="sibTrans" cxnId="{D8A77689-90F1-4514-B799-C4681808B887}">
      <dgm:prSet/>
      <dgm:spPr/>
      <dgm:t>
        <a:bodyPr/>
        <a:lstStyle/>
        <a:p>
          <a:endParaRPr lang="en-US"/>
        </a:p>
      </dgm:t>
    </dgm:pt>
    <dgm:pt modelId="{1C44CFA5-65A8-4625-8BFD-EB54418EB375}" type="pres">
      <dgm:prSet presAssocID="{69BEF25F-6014-47E5-A8E7-6882EC78817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633932BF-F4EE-45BE-BE83-3C927441B245}" type="pres">
      <dgm:prSet presAssocID="{CAC782E3-B2BD-45D3-B2D3-A1C6AD68526B}" presName="horFlow" presStyleCnt="0"/>
      <dgm:spPr/>
    </dgm:pt>
    <dgm:pt modelId="{15D09E97-2A22-4090-9024-5AA0C911A5C0}" type="pres">
      <dgm:prSet presAssocID="{CAC782E3-B2BD-45D3-B2D3-A1C6AD68526B}" presName="bigChev" presStyleLbl="node1" presStyleIdx="0" presStyleCnt="2"/>
      <dgm:spPr/>
    </dgm:pt>
    <dgm:pt modelId="{14EB53C2-DCC4-400E-8271-E14524FA50D2}" type="pres">
      <dgm:prSet presAssocID="{D4EF8BFE-2F41-4F38-8118-9B867D3CE72F}" presName="parTrans" presStyleCnt="0"/>
      <dgm:spPr/>
    </dgm:pt>
    <dgm:pt modelId="{01531C4E-425B-49D2-9501-B891C682CEEA}" type="pres">
      <dgm:prSet presAssocID="{D307F34C-B07B-40BA-AB03-5CF6A127187E}" presName="node" presStyleLbl="alignAccFollowNode1" presStyleIdx="0" presStyleCnt="5">
        <dgm:presLayoutVars>
          <dgm:bulletEnabled val="1"/>
        </dgm:presLayoutVars>
      </dgm:prSet>
      <dgm:spPr/>
    </dgm:pt>
    <dgm:pt modelId="{D6CBD7F8-F059-48B0-8E64-3F8AA67346B8}" type="pres">
      <dgm:prSet presAssocID="{D2F606FB-10E5-4D7B-B727-4B6725E75F6A}" presName="sibTrans" presStyleCnt="0"/>
      <dgm:spPr/>
    </dgm:pt>
    <dgm:pt modelId="{B7FE4D1E-B52C-4314-BD9B-E0B31A6E4B79}" type="pres">
      <dgm:prSet presAssocID="{4359E5C1-A456-4743-B631-4904CDCEEC04}" presName="node" presStyleLbl="alignAccFollowNode1" presStyleIdx="1" presStyleCnt="5">
        <dgm:presLayoutVars>
          <dgm:bulletEnabled val="1"/>
        </dgm:presLayoutVars>
      </dgm:prSet>
      <dgm:spPr/>
    </dgm:pt>
    <dgm:pt modelId="{DCB071AD-E8FB-4515-8167-C37D64AAA77C}" type="pres">
      <dgm:prSet presAssocID="{769A9463-1B94-4DE8-890A-907010E46048}" presName="sibTrans" presStyleCnt="0"/>
      <dgm:spPr/>
    </dgm:pt>
    <dgm:pt modelId="{5BBC0093-5910-4BE6-A95A-5BB854F2A1B3}" type="pres">
      <dgm:prSet presAssocID="{AAA139A2-F0C9-4F37-92A4-91622599358C}" presName="node" presStyleLbl="alignAccFollowNode1" presStyleIdx="2" presStyleCnt="5">
        <dgm:presLayoutVars>
          <dgm:bulletEnabled val="1"/>
        </dgm:presLayoutVars>
      </dgm:prSet>
      <dgm:spPr/>
    </dgm:pt>
    <dgm:pt modelId="{7281E882-2841-4E46-85CD-3E7E20B6EF9D}" type="pres">
      <dgm:prSet presAssocID="{CAC782E3-B2BD-45D3-B2D3-A1C6AD68526B}" presName="vSp" presStyleCnt="0"/>
      <dgm:spPr/>
    </dgm:pt>
    <dgm:pt modelId="{224B29B0-2DB0-4EDE-965D-66BCD357F8D6}" type="pres">
      <dgm:prSet presAssocID="{C4FF3EB8-CC6F-426D-89AC-7DD2D3E14031}" presName="horFlow" presStyleCnt="0"/>
      <dgm:spPr/>
    </dgm:pt>
    <dgm:pt modelId="{41BBC46B-5D9B-4382-B108-153A77A29A21}" type="pres">
      <dgm:prSet presAssocID="{C4FF3EB8-CC6F-426D-89AC-7DD2D3E14031}" presName="bigChev" presStyleLbl="node1" presStyleIdx="1" presStyleCnt="2"/>
      <dgm:spPr/>
    </dgm:pt>
    <dgm:pt modelId="{B3209796-7EA7-4497-89C5-909D29F9F334}" type="pres">
      <dgm:prSet presAssocID="{43A0BBFF-6912-4643-9C04-81B06567099F}" presName="parTrans" presStyleCnt="0"/>
      <dgm:spPr/>
    </dgm:pt>
    <dgm:pt modelId="{0E83765C-3C59-439C-A88C-0E066EEF0ACC}" type="pres">
      <dgm:prSet presAssocID="{D45E9FFB-0D55-46A9-A84F-7887FC139715}" presName="node" presStyleLbl="alignAccFollowNode1" presStyleIdx="3" presStyleCnt="5">
        <dgm:presLayoutVars>
          <dgm:bulletEnabled val="1"/>
        </dgm:presLayoutVars>
      </dgm:prSet>
      <dgm:spPr/>
    </dgm:pt>
    <dgm:pt modelId="{70DC7186-AC0F-4477-A334-96BF251A5302}" type="pres">
      <dgm:prSet presAssocID="{C0BB0115-A45A-4427-AB90-E45FFEC6FE20}" presName="sibTrans" presStyleCnt="0"/>
      <dgm:spPr/>
    </dgm:pt>
    <dgm:pt modelId="{AEC70A9A-306A-4D57-8748-CCB5AB24F217}" type="pres">
      <dgm:prSet presAssocID="{BAC455CC-E807-442D-BF1B-DD129EEDEA0E}" presName="node" presStyleLbl="alignAccFollowNode1" presStyleIdx="4" presStyleCnt="5">
        <dgm:presLayoutVars>
          <dgm:bulletEnabled val="1"/>
        </dgm:presLayoutVars>
      </dgm:prSet>
      <dgm:spPr/>
    </dgm:pt>
  </dgm:ptLst>
  <dgm:cxnLst>
    <dgm:cxn modelId="{ED44922F-3DEF-497A-BE9A-B42377DC1CC9}" type="presOf" srcId="{D307F34C-B07B-40BA-AB03-5CF6A127187E}" destId="{01531C4E-425B-49D2-9501-B891C682CEEA}" srcOrd="0" destOrd="0" presId="urn:microsoft.com/office/officeart/2005/8/layout/lProcess3"/>
    <dgm:cxn modelId="{0DA13F51-0A56-41EC-B764-F68AA157B43A}" srcId="{CAC782E3-B2BD-45D3-B2D3-A1C6AD68526B}" destId="{4359E5C1-A456-4743-B631-4904CDCEEC04}" srcOrd="1" destOrd="0" parTransId="{D1BA950A-AE6A-4858-8EAA-D0C0D1D9B47A}" sibTransId="{769A9463-1B94-4DE8-890A-907010E46048}"/>
    <dgm:cxn modelId="{32D41287-A520-4E28-A5F8-C1A775823F38}" srcId="{69BEF25F-6014-47E5-A8E7-6882EC78817A}" destId="{C4FF3EB8-CC6F-426D-89AC-7DD2D3E14031}" srcOrd="1" destOrd="0" parTransId="{B2B59BE4-CE59-41E2-A535-69728CC17EEF}" sibTransId="{E24C753E-BE1B-4F97-9C55-3A409E4AE290}"/>
    <dgm:cxn modelId="{D8A77689-90F1-4514-B799-C4681808B887}" srcId="{C4FF3EB8-CC6F-426D-89AC-7DD2D3E14031}" destId="{BAC455CC-E807-442D-BF1B-DD129EEDEA0E}" srcOrd="1" destOrd="0" parTransId="{8A6FF60F-C469-4C41-96F0-8E409BAE9661}" sibTransId="{5359FF3F-1DCB-49CA-A3E9-9520B157C70B}"/>
    <dgm:cxn modelId="{00469B91-AE65-4CB6-9F77-CA2D99EEBD37}" type="presOf" srcId="{C4FF3EB8-CC6F-426D-89AC-7DD2D3E14031}" destId="{41BBC46B-5D9B-4382-B108-153A77A29A21}" srcOrd="0" destOrd="0" presId="urn:microsoft.com/office/officeart/2005/8/layout/lProcess3"/>
    <dgm:cxn modelId="{5069E29C-37A3-4137-92B0-A763411AC2FA}" type="presOf" srcId="{BAC455CC-E807-442D-BF1B-DD129EEDEA0E}" destId="{AEC70A9A-306A-4D57-8748-CCB5AB24F217}" srcOrd="0" destOrd="0" presId="urn:microsoft.com/office/officeart/2005/8/layout/lProcess3"/>
    <dgm:cxn modelId="{F00CFBB2-98EA-44D6-B3B4-7FE6637CEBD2}" srcId="{CAC782E3-B2BD-45D3-B2D3-A1C6AD68526B}" destId="{AAA139A2-F0C9-4F37-92A4-91622599358C}" srcOrd="2" destOrd="0" parTransId="{FADBDAEE-5C5C-4BD2-B4FF-FD3AFE966133}" sibTransId="{495250AD-58B8-4AD6-A188-462F551EFE55}"/>
    <dgm:cxn modelId="{DBDCDAC4-075F-4FB2-A13E-05CF88CFED2F}" type="presOf" srcId="{CAC782E3-B2BD-45D3-B2D3-A1C6AD68526B}" destId="{15D09E97-2A22-4090-9024-5AA0C911A5C0}" srcOrd="0" destOrd="0" presId="urn:microsoft.com/office/officeart/2005/8/layout/lProcess3"/>
    <dgm:cxn modelId="{E3F05ECC-79AA-46A5-BA59-AE11B6413139}" type="presOf" srcId="{D45E9FFB-0D55-46A9-A84F-7887FC139715}" destId="{0E83765C-3C59-439C-A88C-0E066EEF0ACC}" srcOrd="0" destOrd="0" presId="urn:microsoft.com/office/officeart/2005/8/layout/lProcess3"/>
    <dgm:cxn modelId="{0E820BE1-533A-4ABA-80B6-BDBC12FCC1BE}" srcId="{C4FF3EB8-CC6F-426D-89AC-7DD2D3E14031}" destId="{D45E9FFB-0D55-46A9-A84F-7887FC139715}" srcOrd="0" destOrd="0" parTransId="{43A0BBFF-6912-4643-9C04-81B06567099F}" sibTransId="{C0BB0115-A45A-4427-AB90-E45FFEC6FE20}"/>
    <dgm:cxn modelId="{4460EFE7-CE40-4404-A537-F55C2A88AF86}" type="presOf" srcId="{AAA139A2-F0C9-4F37-92A4-91622599358C}" destId="{5BBC0093-5910-4BE6-A95A-5BB854F2A1B3}" srcOrd="0" destOrd="0" presId="urn:microsoft.com/office/officeart/2005/8/layout/lProcess3"/>
    <dgm:cxn modelId="{90DEFBEC-515C-4249-9CDE-338C4B20A209}" srcId="{69BEF25F-6014-47E5-A8E7-6882EC78817A}" destId="{CAC782E3-B2BD-45D3-B2D3-A1C6AD68526B}" srcOrd="0" destOrd="0" parTransId="{274428DC-D292-4E79-BC8E-7592C1BA53DA}" sibTransId="{F7D660B8-4505-4AD7-8AEA-9471627C3F9A}"/>
    <dgm:cxn modelId="{ED97F4F2-D303-49FB-A418-9787405483FA}" type="presOf" srcId="{69BEF25F-6014-47E5-A8E7-6882EC78817A}" destId="{1C44CFA5-65A8-4625-8BFD-EB54418EB375}" srcOrd="0" destOrd="0" presId="urn:microsoft.com/office/officeart/2005/8/layout/lProcess3"/>
    <dgm:cxn modelId="{C30909F4-CDAB-46F4-8E4B-BA1F4670524A}" srcId="{CAC782E3-B2BD-45D3-B2D3-A1C6AD68526B}" destId="{D307F34C-B07B-40BA-AB03-5CF6A127187E}" srcOrd="0" destOrd="0" parTransId="{D4EF8BFE-2F41-4F38-8118-9B867D3CE72F}" sibTransId="{D2F606FB-10E5-4D7B-B727-4B6725E75F6A}"/>
    <dgm:cxn modelId="{2A695DFF-427B-45BD-91C1-85DCF3064B78}" type="presOf" srcId="{4359E5C1-A456-4743-B631-4904CDCEEC04}" destId="{B7FE4D1E-B52C-4314-BD9B-E0B31A6E4B79}" srcOrd="0" destOrd="0" presId="urn:microsoft.com/office/officeart/2005/8/layout/lProcess3"/>
    <dgm:cxn modelId="{ACD1B265-2BBA-47DE-A3DE-D74F943C7764}" type="presParOf" srcId="{1C44CFA5-65A8-4625-8BFD-EB54418EB375}" destId="{633932BF-F4EE-45BE-BE83-3C927441B245}" srcOrd="0" destOrd="0" presId="urn:microsoft.com/office/officeart/2005/8/layout/lProcess3"/>
    <dgm:cxn modelId="{5F5D79E6-6716-423A-ABE2-BFD93DC6C33D}" type="presParOf" srcId="{633932BF-F4EE-45BE-BE83-3C927441B245}" destId="{15D09E97-2A22-4090-9024-5AA0C911A5C0}" srcOrd="0" destOrd="0" presId="urn:microsoft.com/office/officeart/2005/8/layout/lProcess3"/>
    <dgm:cxn modelId="{8CECBFF0-B131-4BD4-9BD4-FC82CD8C79D4}" type="presParOf" srcId="{633932BF-F4EE-45BE-BE83-3C927441B245}" destId="{14EB53C2-DCC4-400E-8271-E14524FA50D2}" srcOrd="1" destOrd="0" presId="urn:microsoft.com/office/officeart/2005/8/layout/lProcess3"/>
    <dgm:cxn modelId="{EBE77EB7-C249-4DCA-A4AA-1FE97C8258BA}" type="presParOf" srcId="{633932BF-F4EE-45BE-BE83-3C927441B245}" destId="{01531C4E-425B-49D2-9501-B891C682CEEA}" srcOrd="2" destOrd="0" presId="urn:microsoft.com/office/officeart/2005/8/layout/lProcess3"/>
    <dgm:cxn modelId="{DD321EF8-26F4-42D5-A4C0-18FB3E15E98B}" type="presParOf" srcId="{633932BF-F4EE-45BE-BE83-3C927441B245}" destId="{D6CBD7F8-F059-48B0-8E64-3F8AA67346B8}" srcOrd="3" destOrd="0" presId="urn:microsoft.com/office/officeart/2005/8/layout/lProcess3"/>
    <dgm:cxn modelId="{56654727-AEB9-403E-B655-2B84F3D3EBEC}" type="presParOf" srcId="{633932BF-F4EE-45BE-BE83-3C927441B245}" destId="{B7FE4D1E-B52C-4314-BD9B-E0B31A6E4B79}" srcOrd="4" destOrd="0" presId="urn:microsoft.com/office/officeart/2005/8/layout/lProcess3"/>
    <dgm:cxn modelId="{87732E82-462C-4806-936B-A5CE83195415}" type="presParOf" srcId="{633932BF-F4EE-45BE-BE83-3C927441B245}" destId="{DCB071AD-E8FB-4515-8167-C37D64AAA77C}" srcOrd="5" destOrd="0" presId="urn:microsoft.com/office/officeart/2005/8/layout/lProcess3"/>
    <dgm:cxn modelId="{71F54A91-8A92-4FE8-8BC3-88481458A921}" type="presParOf" srcId="{633932BF-F4EE-45BE-BE83-3C927441B245}" destId="{5BBC0093-5910-4BE6-A95A-5BB854F2A1B3}" srcOrd="6" destOrd="0" presId="urn:microsoft.com/office/officeart/2005/8/layout/lProcess3"/>
    <dgm:cxn modelId="{30AD79CF-C8C8-404D-9743-3B16BECC6237}" type="presParOf" srcId="{1C44CFA5-65A8-4625-8BFD-EB54418EB375}" destId="{7281E882-2841-4E46-85CD-3E7E20B6EF9D}" srcOrd="1" destOrd="0" presId="urn:microsoft.com/office/officeart/2005/8/layout/lProcess3"/>
    <dgm:cxn modelId="{DD653011-F13F-44D5-A7BB-9AB04C44077F}" type="presParOf" srcId="{1C44CFA5-65A8-4625-8BFD-EB54418EB375}" destId="{224B29B0-2DB0-4EDE-965D-66BCD357F8D6}" srcOrd="2" destOrd="0" presId="urn:microsoft.com/office/officeart/2005/8/layout/lProcess3"/>
    <dgm:cxn modelId="{F3BD294B-52F2-4609-B376-6CD092DC19BF}" type="presParOf" srcId="{224B29B0-2DB0-4EDE-965D-66BCD357F8D6}" destId="{41BBC46B-5D9B-4382-B108-153A77A29A21}" srcOrd="0" destOrd="0" presId="urn:microsoft.com/office/officeart/2005/8/layout/lProcess3"/>
    <dgm:cxn modelId="{327DB15F-8271-4FE5-A76C-0999E514F11C}" type="presParOf" srcId="{224B29B0-2DB0-4EDE-965D-66BCD357F8D6}" destId="{B3209796-7EA7-4497-89C5-909D29F9F334}" srcOrd="1" destOrd="0" presId="urn:microsoft.com/office/officeart/2005/8/layout/lProcess3"/>
    <dgm:cxn modelId="{C70F5D30-95AD-4985-A8DE-56755EFF24BA}" type="presParOf" srcId="{224B29B0-2DB0-4EDE-965D-66BCD357F8D6}" destId="{0E83765C-3C59-439C-A88C-0E066EEF0ACC}" srcOrd="2" destOrd="0" presId="urn:microsoft.com/office/officeart/2005/8/layout/lProcess3"/>
    <dgm:cxn modelId="{4DBDB95C-A126-4213-8E62-EA49FF9D5DCC}" type="presParOf" srcId="{224B29B0-2DB0-4EDE-965D-66BCD357F8D6}" destId="{70DC7186-AC0F-4477-A334-96BF251A5302}" srcOrd="3" destOrd="0" presId="urn:microsoft.com/office/officeart/2005/8/layout/lProcess3"/>
    <dgm:cxn modelId="{9B2AD4A2-130C-4394-A51E-AC1876E762EA}" type="presParOf" srcId="{224B29B0-2DB0-4EDE-965D-66BCD357F8D6}" destId="{AEC70A9A-306A-4D57-8748-CCB5AB24F21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6924C67-01C8-41BC-9620-72D0642ABF35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23AA8DC-DAF3-4D1B-B7BB-61AC71D6B5EE}">
      <dgm:prSet/>
      <dgm:spPr/>
      <dgm:t>
        <a:bodyPr/>
        <a:lstStyle/>
        <a:p>
          <a:r>
            <a:rPr lang="en-US" dirty="0"/>
            <a:t>Pushing a football under water</a:t>
          </a:r>
        </a:p>
      </dgm:t>
    </dgm:pt>
    <dgm:pt modelId="{5E93C785-9A46-42CA-AD25-A4FC9294D80E}" type="parTrans" cxnId="{22E15FBC-DDBC-488A-ADFF-8239E06C11E2}">
      <dgm:prSet/>
      <dgm:spPr/>
      <dgm:t>
        <a:bodyPr/>
        <a:lstStyle/>
        <a:p>
          <a:endParaRPr lang="en-US"/>
        </a:p>
      </dgm:t>
    </dgm:pt>
    <dgm:pt modelId="{08ECB5F3-27DC-4AFB-A060-0B3DE66C9D15}" type="sibTrans" cxnId="{22E15FBC-DDBC-488A-ADFF-8239E06C11E2}">
      <dgm:prSet/>
      <dgm:spPr/>
      <dgm:t>
        <a:bodyPr/>
        <a:lstStyle/>
        <a:p>
          <a:endParaRPr lang="en-US"/>
        </a:p>
      </dgm:t>
    </dgm:pt>
    <dgm:pt modelId="{9E083BD9-18A9-4DD5-8589-E7F5BC84D0DE}">
      <dgm:prSet/>
      <dgm:spPr/>
      <dgm:t>
        <a:bodyPr/>
        <a:lstStyle/>
        <a:p>
          <a:r>
            <a:rPr lang="en-US" dirty="0"/>
            <a:t>The water pushes it up</a:t>
          </a:r>
        </a:p>
      </dgm:t>
    </dgm:pt>
    <dgm:pt modelId="{284EB596-AF53-4795-A176-609C88EF7B62}" type="parTrans" cxnId="{05B66F78-A8C0-4F07-9157-17250BDE526C}">
      <dgm:prSet/>
      <dgm:spPr/>
      <dgm:t>
        <a:bodyPr/>
        <a:lstStyle/>
        <a:p>
          <a:endParaRPr lang="en-US"/>
        </a:p>
      </dgm:t>
    </dgm:pt>
    <dgm:pt modelId="{B035F916-1BE7-4DD3-A36B-8517DA9B8D49}" type="sibTrans" cxnId="{05B66F78-A8C0-4F07-9157-17250BDE526C}">
      <dgm:prSet/>
      <dgm:spPr/>
      <dgm:t>
        <a:bodyPr/>
        <a:lstStyle/>
        <a:p>
          <a:endParaRPr lang="en-US"/>
        </a:p>
      </dgm:t>
    </dgm:pt>
    <dgm:pt modelId="{43A4681D-378C-4D4E-B848-99BEAD13E5D8}">
      <dgm:prSet/>
      <dgm:spPr/>
      <dgm:t>
        <a:bodyPr/>
        <a:lstStyle/>
        <a:p>
          <a:r>
            <a:rPr lang="en-US" dirty="0"/>
            <a:t>All fluids push things up</a:t>
          </a:r>
        </a:p>
      </dgm:t>
    </dgm:pt>
    <dgm:pt modelId="{D19B7E3E-3D6C-4D87-82D8-07959BCAD507}" type="parTrans" cxnId="{240E2C12-0F2C-4CC7-8455-D0B8C8C4E8EB}">
      <dgm:prSet/>
      <dgm:spPr/>
      <dgm:t>
        <a:bodyPr/>
        <a:lstStyle/>
        <a:p>
          <a:endParaRPr lang="en-US"/>
        </a:p>
      </dgm:t>
    </dgm:pt>
    <dgm:pt modelId="{E72A68F9-1F4E-4B18-AAD6-418D3E6CA866}" type="sibTrans" cxnId="{240E2C12-0F2C-4CC7-8455-D0B8C8C4E8EB}">
      <dgm:prSet/>
      <dgm:spPr/>
      <dgm:t>
        <a:bodyPr/>
        <a:lstStyle/>
        <a:p>
          <a:endParaRPr lang="en-US"/>
        </a:p>
      </dgm:t>
    </dgm:pt>
    <dgm:pt modelId="{EBDAACB6-8651-4B75-B776-9DAF085559C5}">
      <dgm:prSet/>
      <dgm:spPr/>
      <dgm:t>
        <a:bodyPr/>
        <a:lstStyle/>
        <a:p>
          <a:r>
            <a:rPr lang="en-US" dirty="0"/>
            <a:t>The upward force is </a:t>
          </a:r>
          <a:r>
            <a:rPr lang="en-US" b="1" dirty="0"/>
            <a:t>buoyant force</a:t>
          </a:r>
          <a:endParaRPr lang="en-US" dirty="0"/>
        </a:p>
      </dgm:t>
    </dgm:pt>
    <dgm:pt modelId="{FF5B9A4C-109E-4176-ADCF-2B21986BBDA9}" type="parTrans" cxnId="{76CE6832-E888-43E4-BD26-D5482ED8CF66}">
      <dgm:prSet/>
      <dgm:spPr/>
      <dgm:t>
        <a:bodyPr/>
        <a:lstStyle/>
        <a:p>
          <a:endParaRPr lang="en-US"/>
        </a:p>
      </dgm:t>
    </dgm:pt>
    <dgm:pt modelId="{FACD7D28-A1D1-4053-B4DC-5E7593349C1D}" type="sibTrans" cxnId="{76CE6832-E888-43E4-BD26-D5482ED8CF6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38D4ACCD-E98B-4C32-BBDC-4CB90A46C934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/>
                        </m:ctrlPr>
                      </m:sSubPr>
                      <m:e>
                        <m:r>
                          <a:rPr lang="en-US" i="1"/>
                          <m:t>𝐹</m:t>
                        </m:r>
                      </m:e>
                      <m:sub>
                        <m:r>
                          <a:rPr lang="en-US" b="0" i="1"/>
                          <m:t>𝐵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b="0" i="1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b="0" i="1"/>
                          <m:t>2</m:t>
                        </m:r>
                      </m:sub>
                    </m:sSub>
                    <m:r>
                      <a:rPr lang="en-US" i="1"/>
                      <m:t>𝐴</m:t>
                    </m:r>
                    <m:r>
                      <a:rPr lang="en-US" b="0" i="1"/>
                      <m:t>−</m:t>
                    </m:r>
                    <m:sSub>
                      <m:sSubPr>
                        <m:ctrlPr>
                          <a:rPr lang="en-US" b="0" i="1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b="0" i="1"/>
                          <m:t>1</m:t>
                        </m:r>
                      </m:sub>
                    </m:sSub>
                    <m:r>
                      <a:rPr lang="en-US" i="1"/>
                      <m:t>𝐴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38D4ACCD-E98B-4C32-BBDC-4CB90A46C934}">
          <dgm:prSet/>
          <dgm:spPr/>
          <dgm:t>
            <a:bodyPr/>
            <a:lstStyle/>
            <a:p>
              <a:r>
                <a:rPr lang="en-US" i="0"/>
                <a:t>𝐹</a:t>
              </a:r>
              <a:r>
                <a:rPr lang="en-US" b="0" i="0"/>
                <a:t>_𝐵</a:t>
              </a:r>
              <a:r>
                <a:rPr lang="en-US" i="0"/>
                <a:t>=𝑃</a:t>
              </a:r>
              <a:r>
                <a:rPr lang="en-US" b="0" i="0"/>
                <a:t>_2 </a:t>
              </a:r>
              <a:r>
                <a:rPr lang="en-US" i="0"/>
                <a:t>𝐴</a:t>
              </a:r>
              <a:r>
                <a:rPr lang="en-US" b="0" i="0"/>
                <a:t>−</a:t>
              </a:r>
              <a:r>
                <a:rPr lang="en-US" i="0"/>
                <a:t>𝑃</a:t>
              </a:r>
              <a:r>
                <a:rPr lang="en-US" b="0" i="0"/>
                <a:t>_1 </a:t>
              </a:r>
              <a:r>
                <a:rPr lang="en-US" i="0"/>
                <a:t>𝐴</a:t>
              </a:r>
              <a:endParaRPr lang="en-US" dirty="0"/>
            </a:p>
          </dgm:t>
        </dgm:pt>
      </mc:Fallback>
    </mc:AlternateContent>
    <dgm:pt modelId="{9CE1C265-B981-43A3-BE9C-84E3A41B4634}" type="parTrans" cxnId="{0FD0E03A-C7B5-408F-BB56-7628EF3D4D34}">
      <dgm:prSet/>
      <dgm:spPr/>
      <dgm:t>
        <a:bodyPr/>
        <a:lstStyle/>
        <a:p>
          <a:endParaRPr lang="en-US"/>
        </a:p>
      </dgm:t>
    </dgm:pt>
    <dgm:pt modelId="{B103E6CA-0FC3-4C66-B19C-A432BA8F20EB}" type="sibTrans" cxnId="{0FD0E03A-C7B5-408F-BB56-7628EF3D4D34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E2FF5739-4723-4F1C-900F-9511AA84A487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/>
                        </m:ctrlPr>
                      </m:sSubPr>
                      <m:e>
                        <m:r>
                          <a:rPr lang="en-US" i="1"/>
                          <m:t>𝐹</m:t>
                        </m:r>
                      </m:e>
                      <m:sub>
                        <m:r>
                          <a:rPr lang="en-US" b="0" i="1"/>
                          <m:t>𝐵</m:t>
                        </m:r>
                      </m:sub>
                    </m:sSub>
                    <m:r>
                      <a:rPr lang="en-US" i="1"/>
                      <m:t>=</m:t>
                    </m:r>
                    <m:d>
                      <m:dPr>
                        <m:ctrlPr>
                          <a:rPr lang="en-US" b="0" i="1"/>
                        </m:ctrlPr>
                      </m:dPr>
                      <m:e>
                        <m:sSub>
                          <m:sSubPr>
                            <m:ctrlPr>
                              <a:rPr lang="en-US" b="0" i="1"/>
                            </m:ctrlPr>
                          </m:sSubPr>
                          <m:e>
                            <m:r>
                              <a:rPr lang="en-US" i="1"/>
                              <m:t>𝑃</m:t>
                            </m:r>
                          </m:e>
                          <m:sub>
                            <m:r>
                              <a:rPr lang="en-US" b="0" i="1"/>
                              <m:t>2</m:t>
                            </m:r>
                          </m:sub>
                        </m:sSub>
                        <m:r>
                          <a:rPr lang="en-US" b="0" i="1"/>
                          <m:t>−</m:t>
                        </m:r>
                        <m:sSub>
                          <m:sSubPr>
                            <m:ctrlPr>
                              <a:rPr lang="en-US" b="0" i="1"/>
                            </m:ctrlPr>
                          </m:sSubPr>
                          <m:e>
                            <m:r>
                              <a:rPr lang="en-US" i="1"/>
                              <m:t>𝑃</m:t>
                            </m:r>
                          </m:e>
                          <m:sub>
                            <m:r>
                              <a:rPr lang="en-US" b="0" i="1"/>
                              <m:t>1</m:t>
                            </m:r>
                          </m:sub>
                        </m:sSub>
                      </m:e>
                    </m:d>
                    <m:r>
                      <a:rPr lang="en-US" i="1"/>
                      <m:t>𝐴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E2FF5739-4723-4F1C-900F-9511AA84A487}">
          <dgm:prSet/>
          <dgm:spPr/>
          <dgm:t>
            <a:bodyPr/>
            <a:lstStyle/>
            <a:p>
              <a:r>
                <a:rPr lang="en-US" i="0"/>
                <a:t>𝐹</a:t>
              </a:r>
              <a:r>
                <a:rPr lang="en-US" b="0" i="0"/>
                <a:t>_𝐵</a:t>
              </a:r>
              <a:r>
                <a:rPr lang="en-US" i="0"/>
                <a:t>=</a:t>
              </a:r>
              <a:r>
                <a:rPr lang="en-US" b="0" i="0"/>
                <a:t>(</a:t>
              </a:r>
              <a:r>
                <a:rPr lang="en-US" i="0"/>
                <a:t>𝑃</a:t>
              </a:r>
              <a:r>
                <a:rPr lang="en-US" b="0" i="0"/>
                <a:t>_2−</a:t>
              </a:r>
              <a:r>
                <a:rPr lang="en-US" i="0"/>
                <a:t>𝑃</a:t>
              </a:r>
              <a:r>
                <a:rPr lang="en-US" b="0" i="0"/>
                <a:t>_1 )</a:t>
              </a:r>
              <a:r>
                <a:rPr lang="en-US" i="0"/>
                <a:t>𝐴</a:t>
              </a:r>
              <a:endParaRPr lang="en-US" dirty="0"/>
            </a:p>
          </dgm:t>
        </dgm:pt>
      </mc:Fallback>
    </mc:AlternateContent>
    <dgm:pt modelId="{B23A28C8-2E5A-4B0C-B748-52715B38292E}" type="parTrans" cxnId="{97040A6A-BFAF-4001-AAE9-826CA391C2AE}">
      <dgm:prSet/>
      <dgm:spPr/>
      <dgm:t>
        <a:bodyPr/>
        <a:lstStyle/>
        <a:p>
          <a:endParaRPr lang="en-US"/>
        </a:p>
      </dgm:t>
    </dgm:pt>
    <dgm:pt modelId="{395656E8-6951-400E-83C8-CACF7317893E}" type="sibTrans" cxnId="{97040A6A-BFAF-4001-AAE9-826CA391C2AE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045B268E-3FA2-4DBC-8F75-BFAD20512841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b="0" i="1"/>
                          <m:t>2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b="0" i="1"/>
                        </m:ctrlPr>
                      </m:sSubPr>
                      <m:e>
                        <m:r>
                          <a:rPr lang="en-US" b="0" i="1"/>
                          <m:t>𝑃</m:t>
                        </m:r>
                      </m:e>
                      <m:sub>
                        <m:r>
                          <a:rPr lang="en-US" b="0" i="1"/>
                          <m:t>1</m:t>
                        </m:r>
                      </m:sub>
                    </m:sSub>
                    <m:r>
                      <a:rPr lang="en-US" i="1"/>
                      <m:t>+</m:t>
                    </m:r>
                    <m:r>
                      <a:rPr lang="en-US" b="0" i="1"/>
                      <m:t>𝜌</m:t>
                    </m:r>
                    <m:r>
                      <a:rPr lang="en-US" i="1"/>
                      <m:t>𝑔h</m:t>
                    </m:r>
                    <m:r>
                      <a:rPr lang="en-US" i="1"/>
                      <m:t> à </m:t>
                    </m:r>
                    <m:sSub>
                      <m:sSubPr>
                        <m:ctrlPr>
                          <a:rPr lang="en-US" b="0" i="1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b="0" i="1"/>
                          <m:t>2</m:t>
                        </m:r>
                      </m:sub>
                    </m:sSub>
                    <m:r>
                      <a:rPr lang="en-US" b="0" i="1"/>
                      <m:t>−</m:t>
                    </m:r>
                    <m:sSub>
                      <m:sSubPr>
                        <m:ctrlPr>
                          <a:rPr lang="en-US" b="0" i="1"/>
                        </m:ctrlPr>
                      </m:sSubPr>
                      <m:e>
                        <m:r>
                          <a:rPr lang="en-US" i="1"/>
                          <m:t>𝑃</m:t>
                        </m:r>
                      </m:e>
                      <m:sub>
                        <m:r>
                          <a:rPr lang="en-US" b="0" i="1"/>
                          <m:t>1</m:t>
                        </m:r>
                      </m:sub>
                    </m:sSub>
                    <m:r>
                      <a:rPr lang="en-US" i="1"/>
                      <m:t>=</m:t>
                    </m:r>
                    <m:r>
                      <a:rPr lang="en-US" b="0" i="1"/>
                      <m:t>𝜌</m:t>
                    </m:r>
                    <m:r>
                      <a:rPr lang="en-US" i="1"/>
                      <m:t>𝑔h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045B268E-3FA2-4DBC-8F75-BFAD20512841}">
          <dgm:prSet/>
          <dgm:spPr/>
          <dgm:t>
            <a:bodyPr/>
            <a:lstStyle/>
            <a:p>
              <a:r>
                <a:rPr lang="en-US" i="0"/>
                <a:t>𝑃</a:t>
              </a:r>
              <a:r>
                <a:rPr lang="en-US" b="0" i="0"/>
                <a:t>_2</a:t>
              </a:r>
              <a:r>
                <a:rPr lang="en-US" i="0"/>
                <a:t>=</a:t>
              </a:r>
              <a:r>
                <a:rPr lang="en-US" b="0" i="0"/>
                <a:t>𝑃_1</a:t>
              </a:r>
              <a:r>
                <a:rPr lang="en-US" i="0"/>
                <a:t>+</a:t>
              </a:r>
              <a:r>
                <a:rPr lang="en-US" b="0" i="0"/>
                <a:t>𝜌</a:t>
              </a:r>
              <a:r>
                <a:rPr lang="en-US" i="0"/>
                <a:t>𝑔ℎ à 𝑃</a:t>
              </a:r>
              <a:r>
                <a:rPr lang="en-US" b="0" i="0"/>
                <a:t>_2−</a:t>
              </a:r>
              <a:r>
                <a:rPr lang="en-US" i="0"/>
                <a:t>𝑃</a:t>
              </a:r>
              <a:r>
                <a:rPr lang="en-US" b="0" i="0"/>
                <a:t>_1</a:t>
              </a:r>
              <a:r>
                <a:rPr lang="en-US" i="0"/>
                <a:t>=</a:t>
              </a:r>
              <a:r>
                <a:rPr lang="en-US" b="0" i="0"/>
                <a:t>𝜌</a:t>
              </a:r>
              <a:r>
                <a:rPr lang="en-US" i="0"/>
                <a:t>𝑔ℎ</a:t>
              </a:r>
              <a:endParaRPr lang="en-US" dirty="0"/>
            </a:p>
          </dgm:t>
        </dgm:pt>
      </mc:Fallback>
    </mc:AlternateContent>
    <dgm:pt modelId="{8952ED9E-E86E-4B06-8A65-918C9E8640B8}" type="parTrans" cxnId="{9816B2D8-9E7F-423B-87B6-38818C957312}">
      <dgm:prSet/>
      <dgm:spPr/>
      <dgm:t>
        <a:bodyPr/>
        <a:lstStyle/>
        <a:p>
          <a:endParaRPr lang="en-US"/>
        </a:p>
      </dgm:t>
    </dgm:pt>
    <dgm:pt modelId="{F842E6EC-5FEA-47FE-9CB0-1EF4FFE2DDCC}" type="sibTrans" cxnId="{9816B2D8-9E7F-423B-87B6-38818C957312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24014784-7160-46EE-AAF2-003A98B3FF57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/>
                        </m:ctrlPr>
                      </m:sSubPr>
                      <m:e>
                        <m:r>
                          <a:rPr lang="en-US" i="1"/>
                          <m:t>𝐹</m:t>
                        </m:r>
                      </m:e>
                      <m:sub>
                        <m:r>
                          <a:rPr lang="en-US" b="0" i="1"/>
                          <m:t>𝐵</m:t>
                        </m:r>
                      </m:sub>
                    </m:sSub>
                    <m:r>
                      <a:rPr lang="en-US" i="1"/>
                      <m:t>=</m:t>
                    </m:r>
                    <m:d>
                      <m:dPr>
                        <m:ctrlPr>
                          <a:rPr lang="en-US" b="0" i="1"/>
                        </m:ctrlPr>
                      </m:dPr>
                      <m:e>
                        <m:r>
                          <a:rPr lang="en-US" b="0" i="1"/>
                          <m:t>𝜌</m:t>
                        </m:r>
                        <m:r>
                          <a:rPr lang="en-US" i="1"/>
                          <m:t>𝑔h</m:t>
                        </m:r>
                      </m:e>
                    </m:d>
                    <m:r>
                      <a:rPr lang="en-US" i="1"/>
                      <m:t>𝐴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24014784-7160-46EE-AAF2-003A98B3FF57}">
          <dgm:prSet/>
          <dgm:spPr/>
          <dgm:t>
            <a:bodyPr/>
            <a:lstStyle/>
            <a:p>
              <a:r>
                <a:rPr lang="en-US" i="0"/>
                <a:t>𝐹</a:t>
              </a:r>
              <a:r>
                <a:rPr lang="en-US" b="0" i="0"/>
                <a:t>_𝐵</a:t>
              </a:r>
              <a:r>
                <a:rPr lang="en-US" i="0"/>
                <a:t>=</a:t>
              </a:r>
              <a:r>
                <a:rPr lang="en-US" b="0" i="0"/>
                <a:t>(𝜌</a:t>
              </a:r>
              <a:r>
                <a:rPr lang="en-US" i="0"/>
                <a:t>𝑔ℎ)𝐴</a:t>
              </a:r>
              <a:endParaRPr lang="en-US" dirty="0"/>
            </a:p>
          </dgm:t>
        </dgm:pt>
      </mc:Fallback>
    </mc:AlternateContent>
    <dgm:pt modelId="{2175904D-8E7C-458B-BF00-C52A7AE6D952}" type="parTrans" cxnId="{23EBBE3F-CD02-4937-A0DD-17B7DD40EB6B}">
      <dgm:prSet/>
      <dgm:spPr/>
      <dgm:t>
        <a:bodyPr/>
        <a:lstStyle/>
        <a:p>
          <a:endParaRPr lang="en-US"/>
        </a:p>
      </dgm:t>
    </dgm:pt>
    <dgm:pt modelId="{F82C7855-6900-4F96-809E-9AA74E200AC7}" type="sibTrans" cxnId="{23EBBE3F-CD02-4937-A0DD-17B7DD40EB6B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BC6FC56F-4B18-4B9C-9803-8F8B05FC7B85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/>
                      <m:t>𝜌</m:t>
                    </m:r>
                    <m:r>
                      <a:rPr lang="en-US" i="1" smtClean="0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𝑚</m:t>
                        </m:r>
                      </m:num>
                      <m:den>
                        <m:r>
                          <a:rPr lang="en-US" i="1"/>
                          <m:t>𝑉</m:t>
                        </m:r>
                      </m:den>
                    </m:f>
                    <m:r>
                      <a:rPr lang="en-US" i="1"/>
                      <m:t> </m:t>
                    </m:r>
                    <m:r>
                      <a:rPr lang="en-US" i="1">
                        <a:sym typeface="Wingdings" panose="05000000000000000000" pitchFamily="2" charset="2"/>
                      </a:rPr>
                      <m:t></m:t>
                    </m:r>
                    <m:r>
                      <a:rPr lang="en-US" i="1"/>
                      <m:t>𝑚</m:t>
                    </m:r>
                    <m:r>
                      <a:rPr lang="en-US" i="1"/>
                      <m:t>=</m:t>
                    </m:r>
                    <m:r>
                      <a:rPr lang="en-US" i="1"/>
                      <m:t>𝜌</m:t>
                    </m:r>
                    <m:r>
                      <a:rPr lang="en-US" i="1"/>
                      <m:t>𝑉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BC6FC56F-4B18-4B9C-9803-8F8B05FC7B85}">
          <dgm:prSet/>
          <dgm:spPr/>
          <dgm:t>
            <a:bodyPr/>
            <a:lstStyle/>
            <a:p>
              <a:r>
                <a:rPr lang="en-US" i="0"/>
                <a:t>𝜌=𝑚/𝑉  </a:t>
              </a:r>
              <a:r>
                <a:rPr lang="en-US" i="0">
                  <a:sym typeface="Wingdings" panose="05000000000000000000" pitchFamily="2" charset="2"/>
                </a:rPr>
                <a:t></a:t>
              </a:r>
              <a:r>
                <a:rPr lang="en-US" i="0"/>
                <a:t>𝑚=𝜌𝑉</a:t>
              </a:r>
              <a:endParaRPr lang="en-US" dirty="0"/>
            </a:p>
          </dgm:t>
        </dgm:pt>
      </mc:Fallback>
    </mc:AlternateContent>
    <dgm:pt modelId="{E65EA07E-CF53-4660-A2C1-A6894A754A98}" type="parTrans" cxnId="{AA4179CC-F985-4024-BBA5-491A9518A1BF}">
      <dgm:prSet/>
      <dgm:spPr/>
      <dgm:t>
        <a:bodyPr/>
        <a:lstStyle/>
        <a:p>
          <a:endParaRPr lang="en-US"/>
        </a:p>
      </dgm:t>
    </dgm:pt>
    <dgm:pt modelId="{68A1335C-063F-41D4-AC01-CADD8F0424F2}" type="sibTrans" cxnId="{AA4179CC-F985-4024-BBA5-491A9518A1B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39DD260E-22B6-469F-8948-315DD12AE034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/>
                      <m:t>𝑉</m:t>
                    </m:r>
                    <m:r>
                      <a:rPr lang="en-US" i="1" smtClean="0"/>
                      <m:t>=</m:t>
                    </m:r>
                    <m:r>
                      <a:rPr lang="en-US" i="1" smtClean="0"/>
                      <m:t>𝐴h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39DD260E-22B6-469F-8948-315DD12AE034}">
          <dgm:prSet/>
          <dgm:spPr/>
          <dgm:t>
            <a:bodyPr/>
            <a:lstStyle/>
            <a:p>
              <a:r>
                <a:rPr lang="en-US" i="0"/>
                <a:t>𝑉=𝐴ℎ</a:t>
              </a:r>
              <a:endParaRPr lang="en-US" dirty="0"/>
            </a:p>
          </dgm:t>
        </dgm:pt>
      </mc:Fallback>
    </mc:AlternateContent>
    <dgm:pt modelId="{4E2EB50D-E8BB-4FCB-AB8C-91112E6DB7E2}" type="parTrans" cxnId="{288EF89D-0122-4B74-A5DA-F42B57DFD5F4}">
      <dgm:prSet/>
      <dgm:spPr/>
      <dgm:t>
        <a:bodyPr/>
        <a:lstStyle/>
        <a:p>
          <a:endParaRPr lang="en-US"/>
        </a:p>
      </dgm:t>
    </dgm:pt>
    <dgm:pt modelId="{DCC4F1DD-A769-4D5F-8BA0-7C91F91A1508}" type="sibTrans" cxnId="{288EF89D-0122-4B74-A5DA-F42B57DFD5F4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92D21413-859F-4AA5-8EEF-257FDF8A05DA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/>
                      <m:t>𝑚</m:t>
                    </m:r>
                    <m:r>
                      <a:rPr lang="en-US" i="1" smtClean="0"/>
                      <m:t>=</m:t>
                    </m:r>
                    <m:r>
                      <a:rPr lang="en-US" i="1" smtClean="0"/>
                      <m:t>𝜌</m:t>
                    </m:r>
                    <m:r>
                      <a:rPr lang="en-US" i="1" smtClean="0"/>
                      <m:t>h𝐴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92D21413-859F-4AA5-8EEF-257FDF8A05DA}">
          <dgm:prSet/>
          <dgm:spPr/>
          <dgm:t>
            <a:bodyPr/>
            <a:lstStyle/>
            <a:p>
              <a:r>
                <a:rPr lang="en-US" i="0"/>
                <a:t>𝑚=𝜌ℎ𝐴</a:t>
              </a:r>
              <a:endParaRPr lang="en-US" dirty="0"/>
            </a:p>
          </dgm:t>
        </dgm:pt>
      </mc:Fallback>
    </mc:AlternateContent>
    <dgm:pt modelId="{39D2AABA-1423-447C-93D0-D0960F96CE15}" type="parTrans" cxnId="{5BBF71A3-5AED-4497-BD34-7C81BC5E056B}">
      <dgm:prSet/>
      <dgm:spPr/>
      <dgm:t>
        <a:bodyPr/>
        <a:lstStyle/>
        <a:p>
          <a:endParaRPr lang="en-US"/>
        </a:p>
      </dgm:t>
    </dgm:pt>
    <dgm:pt modelId="{223FE15D-B451-47E4-936E-6EBD65BE0C44}" type="sibTrans" cxnId="{5BBF71A3-5AED-4497-BD34-7C81BC5E056B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9507DB0C-ACB6-4653-959A-06EB6FA6F540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/>
                        </m:ctrlPr>
                      </m:sSubPr>
                      <m:e>
                        <m:r>
                          <a:rPr lang="en-US" i="1"/>
                          <m:t>𝐹</m:t>
                        </m:r>
                      </m:e>
                      <m:sub>
                        <m:r>
                          <a:rPr lang="en-US" i="1"/>
                          <m:t>𝐵</m:t>
                        </m:r>
                      </m:sub>
                    </m:sSub>
                    <m:r>
                      <a:rPr lang="en-US" i="1"/>
                      <m:t>=</m:t>
                    </m:r>
                    <m:r>
                      <a:rPr lang="en-US" i="1"/>
                      <m:t>𝑚𝑔</m:t>
                    </m:r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𝑊</m:t>
                        </m:r>
                      </m:e>
                      <m:sub>
                        <m:r>
                          <a:rPr lang="en-US" i="1"/>
                          <m:t>𝑙𝑖𝑞𝑢𝑖𝑑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>
        <dgm:pt modelId="{9507DB0C-ACB6-4653-959A-06EB6FA6F540}">
          <dgm:prSet/>
          <dgm:spPr/>
          <dgm:t>
            <a:bodyPr/>
            <a:lstStyle/>
            <a:p>
              <a:r>
                <a:rPr lang="en-US" i="0"/>
                <a:t>𝐹_𝐵=𝑚𝑔=𝑊_𝑙𝑖𝑞𝑢𝑖𝑑</a:t>
              </a:r>
              <a:endParaRPr lang="en-US" dirty="0"/>
            </a:p>
          </dgm:t>
        </dgm:pt>
      </mc:Fallback>
    </mc:AlternateContent>
    <dgm:pt modelId="{A1E5E0E7-2D84-4EEB-825A-E1F370851E0F}" type="parTrans" cxnId="{0D1101FF-6D88-46DA-A664-48517B245A39}">
      <dgm:prSet/>
      <dgm:spPr/>
      <dgm:t>
        <a:bodyPr/>
        <a:lstStyle/>
        <a:p>
          <a:endParaRPr lang="en-US"/>
        </a:p>
      </dgm:t>
    </dgm:pt>
    <dgm:pt modelId="{EE8AE22E-F483-4D57-8C36-DA78B1EA3BE5}" type="sibTrans" cxnId="{0D1101FF-6D88-46DA-A664-48517B245A39}">
      <dgm:prSet/>
      <dgm:spPr/>
      <dgm:t>
        <a:bodyPr/>
        <a:lstStyle/>
        <a:p>
          <a:endParaRPr lang="en-US"/>
        </a:p>
      </dgm:t>
    </dgm:pt>
    <dgm:pt modelId="{D3817CB4-F3CC-44B1-82AC-DCFBC07880A5}">
      <dgm:prSet/>
      <dgm:spPr/>
      <dgm:t>
        <a:bodyPr/>
        <a:lstStyle/>
        <a:p>
          <a:r>
            <a:rPr lang="en-US" dirty="0"/>
            <a:t> because the pressure is higher at greater depths</a:t>
          </a:r>
        </a:p>
      </dgm:t>
    </dgm:pt>
    <dgm:pt modelId="{C6F16978-F7BD-4A26-8AE7-E733C939D777}" type="parTrans" cxnId="{DB7A9DA2-38EF-4C91-9D48-60153AFF0C19}">
      <dgm:prSet/>
      <dgm:spPr/>
      <dgm:t>
        <a:bodyPr/>
        <a:lstStyle/>
        <a:p>
          <a:endParaRPr lang="en-US"/>
        </a:p>
      </dgm:t>
    </dgm:pt>
    <dgm:pt modelId="{8762A9DA-5E82-414E-8BE8-A65933EA427A}" type="sibTrans" cxnId="{DB7A9DA2-38EF-4C91-9D48-60153AFF0C19}">
      <dgm:prSet/>
      <dgm:spPr/>
      <dgm:t>
        <a:bodyPr/>
        <a:lstStyle/>
        <a:p>
          <a:endParaRPr lang="en-US"/>
        </a:p>
      </dgm:t>
    </dgm:pt>
    <dgm:pt modelId="{4235FCFF-BC22-4874-844A-8B5DA34A999C}">
      <dgm:prSet/>
      <dgm:spPr/>
      <dgm:t>
        <a:bodyPr/>
        <a:lstStyle/>
        <a:p>
          <a:r>
            <a:rPr lang="en-US" dirty="0"/>
            <a:t>Buoyant Force:</a:t>
          </a:r>
        </a:p>
      </dgm:t>
    </dgm:pt>
    <dgm:pt modelId="{C289710F-FB9B-403F-B7F1-7088D6C1D076}" type="parTrans" cxnId="{661C7F9C-BC50-44B5-ADFF-CED58C670CD3}">
      <dgm:prSet/>
      <dgm:spPr/>
      <dgm:t>
        <a:bodyPr/>
        <a:lstStyle/>
        <a:p>
          <a:endParaRPr lang="en-US"/>
        </a:p>
      </dgm:t>
    </dgm:pt>
    <dgm:pt modelId="{C9D1C814-08F6-4B54-99B2-B8ED0208086D}" type="sibTrans" cxnId="{661C7F9C-BC50-44B5-ADFF-CED58C670CD3}">
      <dgm:prSet/>
      <dgm:spPr/>
      <dgm:t>
        <a:bodyPr/>
        <a:lstStyle/>
        <a:p>
          <a:endParaRPr lang="en-US"/>
        </a:p>
      </dgm:t>
    </dgm:pt>
    <dgm:pt modelId="{95963D45-5EDE-46CA-8218-BEDFCD005846}">
      <dgm:prSet/>
      <dgm:spPr/>
      <dgm:t>
        <a:bodyPr/>
        <a:lstStyle/>
        <a:p>
          <a:r>
            <a:rPr lang="en-US" dirty="0"/>
            <a:t>Combining, get:</a:t>
          </a:r>
        </a:p>
      </dgm:t>
    </dgm:pt>
    <dgm:pt modelId="{F8A67072-5AA9-45E6-BAE6-428151DA0704}" type="parTrans" cxnId="{168F7A47-3604-4DDF-A98B-AF1FC1EDA3D4}">
      <dgm:prSet/>
      <dgm:spPr/>
      <dgm:t>
        <a:bodyPr/>
        <a:lstStyle/>
        <a:p>
          <a:endParaRPr lang="en-US"/>
        </a:p>
      </dgm:t>
    </dgm:pt>
    <dgm:pt modelId="{66AE9483-5F9B-4205-82C4-F047D2846989}" type="sibTrans" cxnId="{168F7A47-3604-4DDF-A98B-AF1FC1EDA3D4}">
      <dgm:prSet/>
      <dgm:spPr/>
      <dgm:t>
        <a:bodyPr/>
        <a:lstStyle/>
        <a:p>
          <a:endParaRPr lang="en-US"/>
        </a:p>
      </dgm:t>
    </dgm:pt>
    <dgm:pt modelId="{84AB264A-33D1-4E96-8205-6F0370F70CEE}">
      <dgm:prSet/>
      <dgm:spPr/>
      <dgm:t>
        <a:bodyPr/>
        <a:lstStyle/>
        <a:p>
          <a:r>
            <a:rPr lang="en-US" dirty="0"/>
            <a:t>Weight of displaced liquid </a:t>
          </a:r>
        </a:p>
      </dgm:t>
    </dgm:pt>
    <dgm:pt modelId="{07CB392E-D095-4DF8-9ADC-CEE29D146E93}" type="parTrans" cxnId="{B1CED9F1-3960-495A-92A1-3C2361F6ACBD}">
      <dgm:prSet/>
      <dgm:spPr/>
      <dgm:t>
        <a:bodyPr/>
        <a:lstStyle/>
        <a:p>
          <a:endParaRPr lang="en-US"/>
        </a:p>
      </dgm:t>
    </dgm:pt>
    <dgm:pt modelId="{5D1BA733-0934-4B83-81F0-9F86EE916920}" type="sibTrans" cxnId="{B1CED9F1-3960-495A-92A1-3C2361F6ACBD}">
      <dgm:prSet/>
      <dgm:spPr/>
      <dgm:t>
        <a:bodyPr/>
        <a:lstStyle/>
        <a:p>
          <a:endParaRPr lang="en-US"/>
        </a:p>
      </dgm:t>
    </dgm:pt>
    <dgm:pt modelId="{52A172B6-23DA-4C2A-87F5-24BB2E0C3270}">
      <dgm:prSet/>
      <dgm:spPr/>
      <dgm:t>
        <a:bodyPr/>
        <a:lstStyle/>
        <a:p>
          <a:r>
            <a:rPr lang="en-US" dirty="0"/>
            <a:t>Flotation:</a:t>
          </a:r>
        </a:p>
      </dgm:t>
    </dgm:pt>
    <dgm:pt modelId="{1990B0DD-BE16-46FD-A633-69B504001F28}" type="parTrans" cxnId="{72111E6A-FC20-450F-ACF9-3076AEDB82A8}">
      <dgm:prSet/>
      <dgm:spPr/>
      <dgm:t>
        <a:bodyPr/>
        <a:lstStyle/>
        <a:p>
          <a:endParaRPr lang="en-US"/>
        </a:p>
      </dgm:t>
    </dgm:pt>
    <dgm:pt modelId="{DC4F0FFE-31DE-4515-8FBA-1DC60933C20A}" type="sibTrans" cxnId="{72111E6A-FC20-450F-ACF9-3076AEDB82A8}">
      <dgm:prSet/>
      <dgm:spPr/>
      <dgm:t>
        <a:bodyPr/>
        <a:lstStyle/>
        <a:p>
          <a:endParaRPr lang="en-US"/>
        </a:p>
      </dgm:t>
    </dgm:pt>
    <dgm:pt modelId="{82D73063-193F-4820-8C91-189D4B7B24E4}">
      <dgm:prSet/>
      <dgm:spPr/>
      <dgm:t>
        <a:bodyPr/>
        <a:lstStyle/>
        <a:p>
          <a:r>
            <a:rPr lang="en-US" dirty="0"/>
            <a:t>Buoyant force &lt; gravity, object sinks</a:t>
          </a:r>
        </a:p>
      </dgm:t>
    </dgm:pt>
    <dgm:pt modelId="{8BFA75B5-10A9-4B90-8C20-CA556DCFFF4F}" type="parTrans" cxnId="{106275DC-CCB1-4492-9690-2415B208CB76}">
      <dgm:prSet/>
      <dgm:spPr/>
      <dgm:t>
        <a:bodyPr/>
        <a:lstStyle/>
        <a:p>
          <a:endParaRPr lang="en-US"/>
        </a:p>
      </dgm:t>
    </dgm:pt>
    <dgm:pt modelId="{3961933B-DB7F-4FE2-AE90-51451B2E8049}" type="sibTrans" cxnId="{106275DC-CCB1-4492-9690-2415B208CB7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575B1B0D-569F-47FB-B93B-FCDDF6E7B371}">
          <dgm:prSet/>
          <dgm:spPr/>
          <dgm:t>
            <a:bodyPr/>
            <a:lstStyle/>
            <a:p>
              <a:r>
                <a:rPr lang="en-US" dirty="0"/>
                <a:t>Buoyant force </a:t>
              </a:r>
              <a14:m>
                <m:oMath xmlns:m="http://schemas.openxmlformats.org/officeDocument/2006/math">
                  <m:r>
                    <a:rPr lang="en-US" b="0" i="1" smtClean="0">
                      <a:latin typeface="Cambria Math"/>
                    </a:rPr>
                    <m:t>≥</m:t>
                  </m:r>
                </m:oMath>
              </a14:m>
              <a:r>
                <a:rPr lang="en-US" dirty="0"/>
                <a:t> gravity, object floats</a:t>
              </a:r>
            </a:p>
          </dgm:t>
        </dgm:pt>
      </mc:Choice>
      <mc:Fallback>
        <dgm:pt modelId="{575B1B0D-569F-47FB-B93B-FCDDF6E7B371}">
          <dgm:prSet/>
          <dgm:spPr/>
          <dgm:t>
            <a:bodyPr/>
            <a:lstStyle/>
            <a:p>
              <a:r>
                <a:rPr lang="en-US" dirty="0"/>
                <a:t>Buoyant force </a:t>
              </a:r>
              <a:r>
                <a:rPr lang="en-US" b="0" i="0">
                  <a:latin typeface="Cambria Math"/>
                </a:rPr>
                <a:t>≥</a:t>
              </a:r>
              <a:r>
                <a:rPr lang="en-US" dirty="0"/>
                <a:t> gravity, object floats</a:t>
              </a:r>
            </a:p>
          </dgm:t>
        </dgm:pt>
      </mc:Fallback>
    </mc:AlternateContent>
    <dgm:pt modelId="{60A45BC0-99E2-41C9-A17C-5AF183AA1DF9}" type="parTrans" cxnId="{65BB634E-277C-445A-8769-DB2913D0C896}">
      <dgm:prSet/>
      <dgm:spPr/>
      <dgm:t>
        <a:bodyPr/>
        <a:lstStyle/>
        <a:p>
          <a:endParaRPr lang="en-US"/>
        </a:p>
      </dgm:t>
    </dgm:pt>
    <dgm:pt modelId="{F6F2128D-BD22-4E11-8FD9-7C1991177212}" type="sibTrans" cxnId="{65BB634E-277C-445A-8769-DB2913D0C896}">
      <dgm:prSet/>
      <dgm:spPr/>
      <dgm:t>
        <a:bodyPr/>
        <a:lstStyle/>
        <a:p>
          <a:endParaRPr lang="en-US"/>
        </a:p>
      </dgm:t>
    </dgm:pt>
    <dgm:pt modelId="{ED14423F-3DA8-4DB8-AB6A-CBE531955B0B}" type="pres">
      <dgm:prSet presAssocID="{C6924C67-01C8-41BC-9620-72D0642ABF3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6389F373-F00F-499B-AE8A-44838898EFEA}" type="pres">
      <dgm:prSet presAssocID="{C23AA8DC-DAF3-4D1B-B7BB-61AC71D6B5EE}" presName="horFlow" presStyleCnt="0"/>
      <dgm:spPr/>
    </dgm:pt>
    <dgm:pt modelId="{291BCF04-7C8D-4B14-96AA-46D2C4B4A0A8}" type="pres">
      <dgm:prSet presAssocID="{C23AA8DC-DAF3-4D1B-B7BB-61AC71D6B5EE}" presName="bigChev" presStyleLbl="node1" presStyleIdx="0" presStyleCnt="5"/>
      <dgm:spPr/>
    </dgm:pt>
    <dgm:pt modelId="{C3DCACD0-7816-4E42-9CC4-BDDDBCD555A4}" type="pres">
      <dgm:prSet presAssocID="{284EB596-AF53-4795-A176-609C88EF7B62}" presName="parTrans" presStyleCnt="0"/>
      <dgm:spPr/>
    </dgm:pt>
    <dgm:pt modelId="{D13B5E32-F562-4828-8293-4F6580CA6D5F}" type="pres">
      <dgm:prSet presAssocID="{9E083BD9-18A9-4DD5-8589-E7F5BC84D0DE}" presName="node" presStyleLbl="alignAccFollowNode1" presStyleIdx="0" presStyleCnt="14">
        <dgm:presLayoutVars>
          <dgm:bulletEnabled val="1"/>
        </dgm:presLayoutVars>
      </dgm:prSet>
      <dgm:spPr/>
    </dgm:pt>
    <dgm:pt modelId="{9BA61705-2E2D-41D9-83DA-2F6F4B28A5CA}" type="pres">
      <dgm:prSet presAssocID="{B035F916-1BE7-4DD3-A36B-8517DA9B8D49}" presName="sibTrans" presStyleCnt="0"/>
      <dgm:spPr/>
    </dgm:pt>
    <dgm:pt modelId="{4F8AAEAC-BE51-4520-B628-CAAFC1C19D70}" type="pres">
      <dgm:prSet presAssocID="{43A4681D-378C-4D4E-B848-99BEAD13E5D8}" presName="node" presStyleLbl="alignAccFollowNode1" presStyleIdx="1" presStyleCnt="14">
        <dgm:presLayoutVars>
          <dgm:bulletEnabled val="1"/>
        </dgm:presLayoutVars>
      </dgm:prSet>
      <dgm:spPr/>
    </dgm:pt>
    <dgm:pt modelId="{1654D725-DD97-4BAC-927D-4B69E820BC5D}" type="pres">
      <dgm:prSet presAssocID="{E72A68F9-1F4E-4B18-AAD6-418D3E6CA866}" presName="sibTrans" presStyleCnt="0"/>
      <dgm:spPr/>
    </dgm:pt>
    <dgm:pt modelId="{8203FC68-870A-4D11-8A58-C0A86AA361D0}" type="pres">
      <dgm:prSet presAssocID="{D3817CB4-F3CC-44B1-82AC-DCFBC07880A5}" presName="node" presStyleLbl="alignAccFollowNode1" presStyleIdx="2" presStyleCnt="14">
        <dgm:presLayoutVars>
          <dgm:bulletEnabled val="1"/>
        </dgm:presLayoutVars>
      </dgm:prSet>
      <dgm:spPr/>
    </dgm:pt>
    <dgm:pt modelId="{4A40217D-36E5-4F0D-BE14-7991BEDE96F9}" type="pres">
      <dgm:prSet presAssocID="{C23AA8DC-DAF3-4D1B-B7BB-61AC71D6B5EE}" presName="vSp" presStyleCnt="0"/>
      <dgm:spPr/>
    </dgm:pt>
    <dgm:pt modelId="{D28CD731-BB39-4B71-9C4D-F9B45CE6E525}" type="pres">
      <dgm:prSet presAssocID="{EBDAACB6-8651-4B75-B776-9DAF085559C5}" presName="horFlow" presStyleCnt="0"/>
      <dgm:spPr/>
    </dgm:pt>
    <dgm:pt modelId="{1AB98A5E-36F1-49B5-B5EA-C9FE97493060}" type="pres">
      <dgm:prSet presAssocID="{EBDAACB6-8651-4B75-B776-9DAF085559C5}" presName="bigChev" presStyleLbl="node1" presStyleIdx="1" presStyleCnt="5"/>
      <dgm:spPr/>
    </dgm:pt>
    <dgm:pt modelId="{9C2DC729-74B3-4BA5-ABAB-755E90F417BD}" type="pres">
      <dgm:prSet presAssocID="{9CE1C265-B981-43A3-BE9C-84E3A41B4634}" presName="parTrans" presStyleCnt="0"/>
      <dgm:spPr/>
    </dgm:pt>
    <dgm:pt modelId="{D98CC24D-2AD7-4ADB-81CD-60DB512CE7E1}" type="pres">
      <dgm:prSet presAssocID="{38D4ACCD-E98B-4C32-BBDC-4CB90A46C934}" presName="node" presStyleLbl="alignAccFollowNode1" presStyleIdx="3" presStyleCnt="14">
        <dgm:presLayoutVars>
          <dgm:bulletEnabled val="1"/>
        </dgm:presLayoutVars>
      </dgm:prSet>
      <dgm:spPr/>
    </dgm:pt>
    <dgm:pt modelId="{8CB9CF4C-E1AA-4123-BF51-788F1EDE236C}" type="pres">
      <dgm:prSet presAssocID="{B103E6CA-0FC3-4C66-B19C-A432BA8F20EB}" presName="sibTrans" presStyleCnt="0"/>
      <dgm:spPr/>
    </dgm:pt>
    <dgm:pt modelId="{4CF4E49D-D8B8-47A3-9D73-C49C09095597}" type="pres">
      <dgm:prSet presAssocID="{E2FF5739-4723-4F1C-900F-9511AA84A487}" presName="node" presStyleLbl="alignAccFollowNode1" presStyleIdx="4" presStyleCnt="14">
        <dgm:presLayoutVars>
          <dgm:bulletEnabled val="1"/>
        </dgm:presLayoutVars>
      </dgm:prSet>
      <dgm:spPr/>
    </dgm:pt>
    <dgm:pt modelId="{C9E6BABF-A080-4486-BA14-C722B36CC833}" type="pres">
      <dgm:prSet presAssocID="{395656E8-6951-400E-83C8-CACF7317893E}" presName="sibTrans" presStyleCnt="0"/>
      <dgm:spPr/>
    </dgm:pt>
    <dgm:pt modelId="{E20B9319-06B6-4CCE-B026-1D9AA5A1C271}" type="pres">
      <dgm:prSet presAssocID="{045B268E-3FA2-4DBC-8F75-BFAD20512841}" presName="node" presStyleLbl="alignAccFollowNode1" presStyleIdx="5" presStyleCnt="14">
        <dgm:presLayoutVars>
          <dgm:bulletEnabled val="1"/>
        </dgm:presLayoutVars>
      </dgm:prSet>
      <dgm:spPr/>
    </dgm:pt>
    <dgm:pt modelId="{B30A8DB3-3E87-43EB-8193-4325D3ADD307}" type="pres">
      <dgm:prSet presAssocID="{EBDAACB6-8651-4B75-B776-9DAF085559C5}" presName="vSp" presStyleCnt="0"/>
      <dgm:spPr/>
    </dgm:pt>
    <dgm:pt modelId="{14CEF159-321C-4135-A41E-4B8435165D96}" type="pres">
      <dgm:prSet presAssocID="{4235FCFF-BC22-4874-844A-8B5DA34A999C}" presName="horFlow" presStyleCnt="0"/>
      <dgm:spPr/>
    </dgm:pt>
    <dgm:pt modelId="{8378F0F1-2726-4015-A03C-F239170C4143}" type="pres">
      <dgm:prSet presAssocID="{4235FCFF-BC22-4874-844A-8B5DA34A999C}" presName="bigChev" presStyleLbl="node1" presStyleIdx="2" presStyleCnt="5"/>
      <dgm:spPr/>
    </dgm:pt>
    <dgm:pt modelId="{B01142D9-75E8-4325-8F2E-D4D772755022}" type="pres">
      <dgm:prSet presAssocID="{2175904D-8E7C-458B-BF00-C52A7AE6D952}" presName="parTrans" presStyleCnt="0"/>
      <dgm:spPr/>
    </dgm:pt>
    <dgm:pt modelId="{3FE4AC7B-E2A4-4F53-8D3D-6A6A17E6BE56}" type="pres">
      <dgm:prSet presAssocID="{24014784-7160-46EE-AAF2-003A98B3FF57}" presName="node" presStyleLbl="alignAccFollowNode1" presStyleIdx="6" presStyleCnt="14">
        <dgm:presLayoutVars>
          <dgm:bulletEnabled val="1"/>
        </dgm:presLayoutVars>
      </dgm:prSet>
      <dgm:spPr/>
    </dgm:pt>
    <dgm:pt modelId="{06B9770D-1C71-45A7-8EA9-08707DAE167F}" type="pres">
      <dgm:prSet presAssocID="{F82C7855-6900-4F96-809E-9AA74E200AC7}" presName="sibTrans" presStyleCnt="0"/>
      <dgm:spPr/>
    </dgm:pt>
    <dgm:pt modelId="{3CFF825E-523D-4177-A62A-E8CF2F803ADF}" type="pres">
      <dgm:prSet presAssocID="{BC6FC56F-4B18-4B9C-9803-8F8B05FC7B85}" presName="node" presStyleLbl="alignAccFollowNode1" presStyleIdx="7" presStyleCnt="14">
        <dgm:presLayoutVars>
          <dgm:bulletEnabled val="1"/>
        </dgm:presLayoutVars>
      </dgm:prSet>
      <dgm:spPr/>
    </dgm:pt>
    <dgm:pt modelId="{844DA289-E701-4088-BE9A-A59AFB974FE8}" type="pres">
      <dgm:prSet presAssocID="{68A1335C-063F-41D4-AC01-CADD8F0424F2}" presName="sibTrans" presStyleCnt="0"/>
      <dgm:spPr/>
    </dgm:pt>
    <dgm:pt modelId="{5649A18E-6FF5-4067-A215-0C6D37D85DF0}" type="pres">
      <dgm:prSet presAssocID="{39DD260E-22B6-469F-8948-315DD12AE034}" presName="node" presStyleLbl="alignAccFollowNode1" presStyleIdx="8" presStyleCnt="14">
        <dgm:presLayoutVars>
          <dgm:bulletEnabled val="1"/>
        </dgm:presLayoutVars>
      </dgm:prSet>
      <dgm:spPr/>
    </dgm:pt>
    <dgm:pt modelId="{9510B93C-8058-4679-9964-76E2133C5C40}" type="pres">
      <dgm:prSet presAssocID="{4235FCFF-BC22-4874-844A-8B5DA34A999C}" presName="vSp" presStyleCnt="0"/>
      <dgm:spPr/>
    </dgm:pt>
    <dgm:pt modelId="{8CE3C86C-E163-403D-8F2C-16BB174D1C35}" type="pres">
      <dgm:prSet presAssocID="{95963D45-5EDE-46CA-8218-BEDFCD005846}" presName="horFlow" presStyleCnt="0"/>
      <dgm:spPr/>
    </dgm:pt>
    <dgm:pt modelId="{2421B851-2BE4-47E4-A007-BE9C7AB976DF}" type="pres">
      <dgm:prSet presAssocID="{95963D45-5EDE-46CA-8218-BEDFCD005846}" presName="bigChev" presStyleLbl="node1" presStyleIdx="3" presStyleCnt="5"/>
      <dgm:spPr/>
    </dgm:pt>
    <dgm:pt modelId="{E03437FF-D51B-4D62-902B-46DCF73D508D}" type="pres">
      <dgm:prSet presAssocID="{39D2AABA-1423-447C-93D0-D0960F96CE15}" presName="parTrans" presStyleCnt="0"/>
      <dgm:spPr/>
    </dgm:pt>
    <dgm:pt modelId="{24CD3A5B-DC96-4A22-965B-773421B4F332}" type="pres">
      <dgm:prSet presAssocID="{92D21413-859F-4AA5-8EEF-257FDF8A05DA}" presName="node" presStyleLbl="alignAccFollowNode1" presStyleIdx="9" presStyleCnt="14">
        <dgm:presLayoutVars>
          <dgm:bulletEnabled val="1"/>
        </dgm:presLayoutVars>
      </dgm:prSet>
      <dgm:spPr/>
    </dgm:pt>
    <dgm:pt modelId="{25F8A14F-E72C-4BF9-9BCF-61EE1878B05B}" type="pres">
      <dgm:prSet presAssocID="{223FE15D-B451-47E4-936E-6EBD65BE0C44}" presName="sibTrans" presStyleCnt="0"/>
      <dgm:spPr/>
    </dgm:pt>
    <dgm:pt modelId="{ED3CC153-C58C-4F91-900D-50F3A51A5BC3}" type="pres">
      <dgm:prSet presAssocID="{9507DB0C-ACB6-4653-959A-06EB6FA6F540}" presName="node" presStyleLbl="alignAccFollowNode1" presStyleIdx="10" presStyleCnt="14">
        <dgm:presLayoutVars>
          <dgm:bulletEnabled val="1"/>
        </dgm:presLayoutVars>
      </dgm:prSet>
      <dgm:spPr/>
    </dgm:pt>
    <dgm:pt modelId="{02A441DB-5BFF-4C40-924B-6643E7BACD65}" type="pres">
      <dgm:prSet presAssocID="{EE8AE22E-F483-4D57-8C36-DA78B1EA3BE5}" presName="sibTrans" presStyleCnt="0"/>
      <dgm:spPr/>
    </dgm:pt>
    <dgm:pt modelId="{A715EB62-2FE8-4467-924B-62FAA71DC7C6}" type="pres">
      <dgm:prSet presAssocID="{84AB264A-33D1-4E96-8205-6F0370F70CEE}" presName="node" presStyleLbl="alignAccFollowNode1" presStyleIdx="11" presStyleCnt="14">
        <dgm:presLayoutVars>
          <dgm:bulletEnabled val="1"/>
        </dgm:presLayoutVars>
      </dgm:prSet>
      <dgm:spPr/>
    </dgm:pt>
    <dgm:pt modelId="{4547752C-E524-4989-BB74-3A9F8B7A8F31}" type="pres">
      <dgm:prSet presAssocID="{95963D45-5EDE-46CA-8218-BEDFCD005846}" presName="vSp" presStyleCnt="0"/>
      <dgm:spPr/>
    </dgm:pt>
    <dgm:pt modelId="{7CB3C383-C97A-4C74-BD1B-DB25A6D25437}" type="pres">
      <dgm:prSet presAssocID="{52A172B6-23DA-4C2A-87F5-24BB2E0C3270}" presName="horFlow" presStyleCnt="0"/>
      <dgm:spPr/>
    </dgm:pt>
    <dgm:pt modelId="{40BEB206-E0A8-481E-9268-F90371120F3B}" type="pres">
      <dgm:prSet presAssocID="{52A172B6-23DA-4C2A-87F5-24BB2E0C3270}" presName="bigChev" presStyleLbl="node1" presStyleIdx="4" presStyleCnt="5"/>
      <dgm:spPr/>
    </dgm:pt>
    <dgm:pt modelId="{E8C17A9C-3BC9-4CD1-8510-C47C73B29E2C}" type="pres">
      <dgm:prSet presAssocID="{60A45BC0-99E2-41C9-A17C-5AF183AA1DF9}" presName="parTrans" presStyleCnt="0"/>
      <dgm:spPr/>
    </dgm:pt>
    <dgm:pt modelId="{55DC020E-6600-4329-B417-7920BF47344E}" type="pres">
      <dgm:prSet presAssocID="{575B1B0D-569F-47FB-B93B-FCDDF6E7B371}" presName="node" presStyleLbl="alignAccFollowNode1" presStyleIdx="12" presStyleCnt="14">
        <dgm:presLayoutVars>
          <dgm:bulletEnabled val="1"/>
        </dgm:presLayoutVars>
      </dgm:prSet>
      <dgm:spPr/>
    </dgm:pt>
    <dgm:pt modelId="{5C881132-DF88-4859-B6E7-DE7FCCEAA59E}" type="pres">
      <dgm:prSet presAssocID="{F6F2128D-BD22-4E11-8FD9-7C1991177212}" presName="sibTrans" presStyleCnt="0"/>
      <dgm:spPr/>
    </dgm:pt>
    <dgm:pt modelId="{1FF58301-4268-4527-8CDC-03D7C51B45A7}" type="pres">
      <dgm:prSet presAssocID="{82D73063-193F-4820-8C91-189D4B7B24E4}" presName="node" presStyleLbl="alignAccFollowNode1" presStyleIdx="13" presStyleCnt="14">
        <dgm:presLayoutVars>
          <dgm:bulletEnabled val="1"/>
        </dgm:presLayoutVars>
      </dgm:prSet>
      <dgm:spPr/>
    </dgm:pt>
  </dgm:ptLst>
  <dgm:cxnLst>
    <dgm:cxn modelId="{2E99E200-C6FA-4DB8-BF82-1AEEC684DC9B}" type="presOf" srcId="{EBDAACB6-8651-4B75-B776-9DAF085559C5}" destId="{1AB98A5E-36F1-49B5-B5EA-C9FE97493060}" srcOrd="0" destOrd="0" presId="urn:microsoft.com/office/officeart/2005/8/layout/lProcess3"/>
    <dgm:cxn modelId="{240E2C12-0F2C-4CC7-8455-D0B8C8C4E8EB}" srcId="{C23AA8DC-DAF3-4D1B-B7BB-61AC71D6B5EE}" destId="{43A4681D-378C-4D4E-B848-99BEAD13E5D8}" srcOrd="1" destOrd="0" parTransId="{D19B7E3E-3D6C-4D87-82D8-07959BCAD507}" sibTransId="{E72A68F9-1F4E-4B18-AAD6-418D3E6CA866}"/>
    <dgm:cxn modelId="{76CE6832-E888-43E4-BD26-D5482ED8CF66}" srcId="{C6924C67-01C8-41BC-9620-72D0642ABF35}" destId="{EBDAACB6-8651-4B75-B776-9DAF085559C5}" srcOrd="1" destOrd="0" parTransId="{FF5B9A4C-109E-4176-ADCF-2B21986BBDA9}" sibTransId="{FACD7D28-A1D1-4053-B4DC-5E7593349C1D}"/>
    <dgm:cxn modelId="{30C09F39-3BE2-4AA1-8B8F-4A013E82A041}" type="presOf" srcId="{92D21413-859F-4AA5-8EEF-257FDF8A05DA}" destId="{24CD3A5B-DC96-4A22-965B-773421B4F332}" srcOrd="0" destOrd="0" presId="urn:microsoft.com/office/officeart/2005/8/layout/lProcess3"/>
    <dgm:cxn modelId="{0FD0E03A-C7B5-408F-BB56-7628EF3D4D34}" srcId="{EBDAACB6-8651-4B75-B776-9DAF085559C5}" destId="{38D4ACCD-E98B-4C32-BBDC-4CB90A46C934}" srcOrd="0" destOrd="0" parTransId="{9CE1C265-B981-43A3-BE9C-84E3A41B4634}" sibTransId="{B103E6CA-0FC3-4C66-B19C-A432BA8F20EB}"/>
    <dgm:cxn modelId="{75CE293C-C478-4F25-8264-1F960C261F20}" type="presOf" srcId="{E2FF5739-4723-4F1C-900F-9511AA84A487}" destId="{4CF4E49D-D8B8-47A3-9D73-C49C09095597}" srcOrd="0" destOrd="0" presId="urn:microsoft.com/office/officeart/2005/8/layout/lProcess3"/>
    <dgm:cxn modelId="{23EBBE3F-CD02-4937-A0DD-17B7DD40EB6B}" srcId="{4235FCFF-BC22-4874-844A-8B5DA34A999C}" destId="{24014784-7160-46EE-AAF2-003A98B3FF57}" srcOrd="0" destOrd="0" parTransId="{2175904D-8E7C-458B-BF00-C52A7AE6D952}" sibTransId="{F82C7855-6900-4F96-809E-9AA74E200AC7}"/>
    <dgm:cxn modelId="{FFEC4042-876A-4E8F-ACB3-E86A923A4754}" type="presOf" srcId="{C23AA8DC-DAF3-4D1B-B7BB-61AC71D6B5EE}" destId="{291BCF04-7C8D-4B14-96AA-46D2C4B4A0A8}" srcOrd="0" destOrd="0" presId="urn:microsoft.com/office/officeart/2005/8/layout/lProcess3"/>
    <dgm:cxn modelId="{168F7A47-3604-4DDF-A98B-AF1FC1EDA3D4}" srcId="{C6924C67-01C8-41BC-9620-72D0642ABF35}" destId="{95963D45-5EDE-46CA-8218-BEDFCD005846}" srcOrd="3" destOrd="0" parTransId="{F8A67072-5AA9-45E6-BAE6-428151DA0704}" sibTransId="{66AE9483-5F9B-4205-82C4-F047D2846989}"/>
    <dgm:cxn modelId="{97B5A967-0522-47CC-81FE-ABA3DAB5DD43}" type="presOf" srcId="{39DD260E-22B6-469F-8948-315DD12AE034}" destId="{5649A18E-6FF5-4067-A215-0C6D37D85DF0}" srcOrd="0" destOrd="0" presId="urn:microsoft.com/office/officeart/2005/8/layout/lProcess3"/>
    <dgm:cxn modelId="{97040A6A-BFAF-4001-AAE9-826CA391C2AE}" srcId="{EBDAACB6-8651-4B75-B776-9DAF085559C5}" destId="{E2FF5739-4723-4F1C-900F-9511AA84A487}" srcOrd="1" destOrd="0" parTransId="{B23A28C8-2E5A-4B0C-B748-52715B38292E}" sibTransId="{395656E8-6951-400E-83C8-CACF7317893E}"/>
    <dgm:cxn modelId="{72111E6A-FC20-450F-ACF9-3076AEDB82A8}" srcId="{C6924C67-01C8-41BC-9620-72D0642ABF35}" destId="{52A172B6-23DA-4C2A-87F5-24BB2E0C3270}" srcOrd="4" destOrd="0" parTransId="{1990B0DD-BE16-46FD-A633-69B504001F28}" sibTransId="{DC4F0FFE-31DE-4515-8FBA-1DC60933C20A}"/>
    <dgm:cxn modelId="{B88C2D6B-DEEC-43A8-8268-2028B2CE812A}" type="presOf" srcId="{24014784-7160-46EE-AAF2-003A98B3FF57}" destId="{3FE4AC7B-E2A4-4F53-8D3D-6A6A17E6BE56}" srcOrd="0" destOrd="0" presId="urn:microsoft.com/office/officeart/2005/8/layout/lProcess3"/>
    <dgm:cxn modelId="{B945504B-1C11-433B-986F-37D175CB4C76}" type="presOf" srcId="{575B1B0D-569F-47FB-B93B-FCDDF6E7B371}" destId="{55DC020E-6600-4329-B417-7920BF47344E}" srcOrd="0" destOrd="0" presId="urn:microsoft.com/office/officeart/2005/8/layout/lProcess3"/>
    <dgm:cxn modelId="{65BB634E-277C-445A-8769-DB2913D0C896}" srcId="{52A172B6-23DA-4C2A-87F5-24BB2E0C3270}" destId="{575B1B0D-569F-47FB-B93B-FCDDF6E7B371}" srcOrd="0" destOrd="0" parTransId="{60A45BC0-99E2-41C9-A17C-5AF183AA1DF9}" sibTransId="{F6F2128D-BD22-4E11-8FD9-7C1991177212}"/>
    <dgm:cxn modelId="{31DD0F56-125B-4382-8DAF-F02503BAC2B6}" type="presOf" srcId="{43A4681D-378C-4D4E-B848-99BEAD13E5D8}" destId="{4F8AAEAC-BE51-4520-B628-CAAFC1C19D70}" srcOrd="0" destOrd="0" presId="urn:microsoft.com/office/officeart/2005/8/layout/lProcess3"/>
    <dgm:cxn modelId="{05B66F78-A8C0-4F07-9157-17250BDE526C}" srcId="{C23AA8DC-DAF3-4D1B-B7BB-61AC71D6B5EE}" destId="{9E083BD9-18A9-4DD5-8589-E7F5BC84D0DE}" srcOrd="0" destOrd="0" parTransId="{284EB596-AF53-4795-A176-609C88EF7B62}" sibTransId="{B035F916-1BE7-4DD3-A36B-8517DA9B8D49}"/>
    <dgm:cxn modelId="{EDC3D178-31BB-41BE-9ECD-7C2A7117BD40}" type="presOf" srcId="{95963D45-5EDE-46CA-8218-BEDFCD005846}" destId="{2421B851-2BE4-47E4-A007-BE9C7AB976DF}" srcOrd="0" destOrd="0" presId="urn:microsoft.com/office/officeart/2005/8/layout/lProcess3"/>
    <dgm:cxn modelId="{A4A8748D-FE7F-4DD9-A266-4C7ED6B34C02}" type="presOf" srcId="{52A172B6-23DA-4C2A-87F5-24BB2E0C3270}" destId="{40BEB206-E0A8-481E-9268-F90371120F3B}" srcOrd="0" destOrd="0" presId="urn:microsoft.com/office/officeart/2005/8/layout/lProcess3"/>
    <dgm:cxn modelId="{6F68F78D-EC0B-433A-AB6F-6FB65D9F43B5}" type="presOf" srcId="{38D4ACCD-E98B-4C32-BBDC-4CB90A46C934}" destId="{D98CC24D-2AD7-4ADB-81CD-60DB512CE7E1}" srcOrd="0" destOrd="0" presId="urn:microsoft.com/office/officeart/2005/8/layout/lProcess3"/>
    <dgm:cxn modelId="{64831195-7291-4014-B390-5767C2F63AC4}" type="presOf" srcId="{82D73063-193F-4820-8C91-189D4B7B24E4}" destId="{1FF58301-4268-4527-8CDC-03D7C51B45A7}" srcOrd="0" destOrd="0" presId="urn:microsoft.com/office/officeart/2005/8/layout/lProcess3"/>
    <dgm:cxn modelId="{661C7F9C-BC50-44B5-ADFF-CED58C670CD3}" srcId="{C6924C67-01C8-41BC-9620-72D0642ABF35}" destId="{4235FCFF-BC22-4874-844A-8B5DA34A999C}" srcOrd="2" destOrd="0" parTransId="{C289710F-FB9B-403F-B7F1-7088D6C1D076}" sibTransId="{C9D1C814-08F6-4B54-99B2-B8ED0208086D}"/>
    <dgm:cxn modelId="{288EF89D-0122-4B74-A5DA-F42B57DFD5F4}" srcId="{4235FCFF-BC22-4874-844A-8B5DA34A999C}" destId="{39DD260E-22B6-469F-8948-315DD12AE034}" srcOrd="2" destOrd="0" parTransId="{4E2EB50D-E8BB-4FCB-AB8C-91112E6DB7E2}" sibTransId="{DCC4F1DD-A769-4D5F-8BA0-7C91F91A1508}"/>
    <dgm:cxn modelId="{DB7A9DA2-38EF-4C91-9D48-60153AFF0C19}" srcId="{C23AA8DC-DAF3-4D1B-B7BB-61AC71D6B5EE}" destId="{D3817CB4-F3CC-44B1-82AC-DCFBC07880A5}" srcOrd="2" destOrd="0" parTransId="{C6F16978-F7BD-4A26-8AE7-E733C939D777}" sibTransId="{8762A9DA-5E82-414E-8BE8-A65933EA427A}"/>
    <dgm:cxn modelId="{5BBF71A3-5AED-4497-BD34-7C81BC5E056B}" srcId="{95963D45-5EDE-46CA-8218-BEDFCD005846}" destId="{92D21413-859F-4AA5-8EEF-257FDF8A05DA}" srcOrd="0" destOrd="0" parTransId="{39D2AABA-1423-447C-93D0-D0960F96CE15}" sibTransId="{223FE15D-B451-47E4-936E-6EBD65BE0C44}"/>
    <dgm:cxn modelId="{EC4BCBA8-4263-41FE-933A-04FCF976FD59}" type="presOf" srcId="{4235FCFF-BC22-4874-844A-8B5DA34A999C}" destId="{8378F0F1-2726-4015-A03C-F239170C4143}" srcOrd="0" destOrd="0" presId="urn:microsoft.com/office/officeart/2005/8/layout/lProcess3"/>
    <dgm:cxn modelId="{3989FEA9-389A-490C-ADE3-578862554831}" type="presOf" srcId="{045B268E-3FA2-4DBC-8F75-BFAD20512841}" destId="{E20B9319-06B6-4CCE-B026-1D9AA5A1C271}" srcOrd="0" destOrd="0" presId="urn:microsoft.com/office/officeart/2005/8/layout/lProcess3"/>
    <dgm:cxn modelId="{23EF2AB8-805D-4397-B7BE-2A118D525847}" type="presOf" srcId="{C6924C67-01C8-41BC-9620-72D0642ABF35}" destId="{ED14423F-3DA8-4DB8-AB6A-CBE531955B0B}" srcOrd="0" destOrd="0" presId="urn:microsoft.com/office/officeart/2005/8/layout/lProcess3"/>
    <dgm:cxn modelId="{22E15FBC-DDBC-488A-ADFF-8239E06C11E2}" srcId="{C6924C67-01C8-41BC-9620-72D0642ABF35}" destId="{C23AA8DC-DAF3-4D1B-B7BB-61AC71D6B5EE}" srcOrd="0" destOrd="0" parTransId="{5E93C785-9A46-42CA-AD25-A4FC9294D80E}" sibTransId="{08ECB5F3-27DC-4AFB-A060-0B3DE66C9D15}"/>
    <dgm:cxn modelId="{3C79D3CA-3506-4C90-AEBD-80004CC839DF}" type="presOf" srcId="{9E083BD9-18A9-4DD5-8589-E7F5BC84D0DE}" destId="{D13B5E32-F562-4828-8293-4F6580CA6D5F}" srcOrd="0" destOrd="0" presId="urn:microsoft.com/office/officeart/2005/8/layout/lProcess3"/>
    <dgm:cxn modelId="{AA4179CC-F985-4024-BBA5-491A9518A1BF}" srcId="{4235FCFF-BC22-4874-844A-8B5DA34A999C}" destId="{BC6FC56F-4B18-4B9C-9803-8F8B05FC7B85}" srcOrd="1" destOrd="0" parTransId="{E65EA07E-CF53-4660-A2C1-A6894A754A98}" sibTransId="{68A1335C-063F-41D4-AC01-CADD8F0424F2}"/>
    <dgm:cxn modelId="{9816B2D8-9E7F-423B-87B6-38818C957312}" srcId="{EBDAACB6-8651-4B75-B776-9DAF085559C5}" destId="{045B268E-3FA2-4DBC-8F75-BFAD20512841}" srcOrd="2" destOrd="0" parTransId="{8952ED9E-E86E-4B06-8A65-918C9E8640B8}" sibTransId="{F842E6EC-5FEA-47FE-9CB0-1EF4FFE2DDCC}"/>
    <dgm:cxn modelId="{5809BBDA-486E-4C18-9845-7944DD96FCFE}" type="presOf" srcId="{D3817CB4-F3CC-44B1-82AC-DCFBC07880A5}" destId="{8203FC68-870A-4D11-8A58-C0A86AA361D0}" srcOrd="0" destOrd="0" presId="urn:microsoft.com/office/officeart/2005/8/layout/lProcess3"/>
    <dgm:cxn modelId="{106275DC-CCB1-4492-9690-2415B208CB76}" srcId="{52A172B6-23DA-4C2A-87F5-24BB2E0C3270}" destId="{82D73063-193F-4820-8C91-189D4B7B24E4}" srcOrd="1" destOrd="0" parTransId="{8BFA75B5-10A9-4B90-8C20-CA556DCFFF4F}" sibTransId="{3961933B-DB7F-4FE2-AE90-51451B2E8049}"/>
    <dgm:cxn modelId="{6CAF01ED-E514-4CF1-9C9D-093AFB80B7CA}" type="presOf" srcId="{9507DB0C-ACB6-4653-959A-06EB6FA6F540}" destId="{ED3CC153-C58C-4F91-900D-50F3A51A5BC3}" srcOrd="0" destOrd="0" presId="urn:microsoft.com/office/officeart/2005/8/layout/lProcess3"/>
    <dgm:cxn modelId="{B1CED9F1-3960-495A-92A1-3C2361F6ACBD}" srcId="{95963D45-5EDE-46CA-8218-BEDFCD005846}" destId="{84AB264A-33D1-4E96-8205-6F0370F70CEE}" srcOrd="2" destOrd="0" parTransId="{07CB392E-D095-4DF8-9ADC-CEE29D146E93}" sibTransId="{5D1BA733-0934-4B83-81F0-9F86EE916920}"/>
    <dgm:cxn modelId="{0ACA7DF4-3B34-4DC7-83C5-0E936865304E}" type="presOf" srcId="{84AB264A-33D1-4E96-8205-6F0370F70CEE}" destId="{A715EB62-2FE8-4467-924B-62FAA71DC7C6}" srcOrd="0" destOrd="0" presId="urn:microsoft.com/office/officeart/2005/8/layout/lProcess3"/>
    <dgm:cxn modelId="{0D1101FF-6D88-46DA-A664-48517B245A39}" srcId="{95963D45-5EDE-46CA-8218-BEDFCD005846}" destId="{9507DB0C-ACB6-4653-959A-06EB6FA6F540}" srcOrd="1" destOrd="0" parTransId="{A1E5E0E7-2D84-4EEB-825A-E1F370851E0F}" sibTransId="{EE8AE22E-F483-4D57-8C36-DA78B1EA3BE5}"/>
    <dgm:cxn modelId="{70384AFF-326D-4BA1-8E08-8DD5A279CA57}" type="presOf" srcId="{BC6FC56F-4B18-4B9C-9803-8F8B05FC7B85}" destId="{3CFF825E-523D-4177-A62A-E8CF2F803ADF}" srcOrd="0" destOrd="0" presId="urn:microsoft.com/office/officeart/2005/8/layout/lProcess3"/>
    <dgm:cxn modelId="{6AB5C928-2898-4AD4-BAED-FA6D8CECBDE6}" type="presParOf" srcId="{ED14423F-3DA8-4DB8-AB6A-CBE531955B0B}" destId="{6389F373-F00F-499B-AE8A-44838898EFEA}" srcOrd="0" destOrd="0" presId="urn:microsoft.com/office/officeart/2005/8/layout/lProcess3"/>
    <dgm:cxn modelId="{CA30C670-22DB-4C02-8397-24FE209AFA63}" type="presParOf" srcId="{6389F373-F00F-499B-AE8A-44838898EFEA}" destId="{291BCF04-7C8D-4B14-96AA-46D2C4B4A0A8}" srcOrd="0" destOrd="0" presId="urn:microsoft.com/office/officeart/2005/8/layout/lProcess3"/>
    <dgm:cxn modelId="{97EBDDC2-859B-467C-9059-4EEF339039B1}" type="presParOf" srcId="{6389F373-F00F-499B-AE8A-44838898EFEA}" destId="{C3DCACD0-7816-4E42-9CC4-BDDDBCD555A4}" srcOrd="1" destOrd="0" presId="urn:microsoft.com/office/officeart/2005/8/layout/lProcess3"/>
    <dgm:cxn modelId="{E454FFA1-046B-4FCF-87EB-1513FB1E7E9A}" type="presParOf" srcId="{6389F373-F00F-499B-AE8A-44838898EFEA}" destId="{D13B5E32-F562-4828-8293-4F6580CA6D5F}" srcOrd="2" destOrd="0" presId="urn:microsoft.com/office/officeart/2005/8/layout/lProcess3"/>
    <dgm:cxn modelId="{F0CFB495-2E06-44B1-B44E-444D8D16C3F8}" type="presParOf" srcId="{6389F373-F00F-499B-AE8A-44838898EFEA}" destId="{9BA61705-2E2D-41D9-83DA-2F6F4B28A5CA}" srcOrd="3" destOrd="0" presId="urn:microsoft.com/office/officeart/2005/8/layout/lProcess3"/>
    <dgm:cxn modelId="{4E17807B-FF65-4BBE-A561-164181472880}" type="presParOf" srcId="{6389F373-F00F-499B-AE8A-44838898EFEA}" destId="{4F8AAEAC-BE51-4520-B628-CAAFC1C19D70}" srcOrd="4" destOrd="0" presId="urn:microsoft.com/office/officeart/2005/8/layout/lProcess3"/>
    <dgm:cxn modelId="{8C4A7854-F015-4FF8-8FC2-A710F394A9FC}" type="presParOf" srcId="{6389F373-F00F-499B-AE8A-44838898EFEA}" destId="{1654D725-DD97-4BAC-927D-4B69E820BC5D}" srcOrd="5" destOrd="0" presId="urn:microsoft.com/office/officeart/2005/8/layout/lProcess3"/>
    <dgm:cxn modelId="{A5F4F1CB-9096-4CCF-BEAF-A10C41D28B01}" type="presParOf" srcId="{6389F373-F00F-499B-AE8A-44838898EFEA}" destId="{8203FC68-870A-4D11-8A58-C0A86AA361D0}" srcOrd="6" destOrd="0" presId="urn:microsoft.com/office/officeart/2005/8/layout/lProcess3"/>
    <dgm:cxn modelId="{02724B76-CD73-4C94-9885-BD59C773755A}" type="presParOf" srcId="{ED14423F-3DA8-4DB8-AB6A-CBE531955B0B}" destId="{4A40217D-36E5-4F0D-BE14-7991BEDE96F9}" srcOrd="1" destOrd="0" presId="urn:microsoft.com/office/officeart/2005/8/layout/lProcess3"/>
    <dgm:cxn modelId="{B2735B57-C739-48C9-9A60-C3167185943D}" type="presParOf" srcId="{ED14423F-3DA8-4DB8-AB6A-CBE531955B0B}" destId="{D28CD731-BB39-4B71-9C4D-F9B45CE6E525}" srcOrd="2" destOrd="0" presId="urn:microsoft.com/office/officeart/2005/8/layout/lProcess3"/>
    <dgm:cxn modelId="{BF527438-803B-40DB-B467-145AA63C06A2}" type="presParOf" srcId="{D28CD731-BB39-4B71-9C4D-F9B45CE6E525}" destId="{1AB98A5E-36F1-49B5-B5EA-C9FE97493060}" srcOrd="0" destOrd="0" presId="urn:microsoft.com/office/officeart/2005/8/layout/lProcess3"/>
    <dgm:cxn modelId="{80AD5DD2-B11B-4447-9B54-74B6704100DC}" type="presParOf" srcId="{D28CD731-BB39-4B71-9C4D-F9B45CE6E525}" destId="{9C2DC729-74B3-4BA5-ABAB-755E90F417BD}" srcOrd="1" destOrd="0" presId="urn:microsoft.com/office/officeart/2005/8/layout/lProcess3"/>
    <dgm:cxn modelId="{9832AFF6-64AC-4265-A3C3-4880AE78AE24}" type="presParOf" srcId="{D28CD731-BB39-4B71-9C4D-F9B45CE6E525}" destId="{D98CC24D-2AD7-4ADB-81CD-60DB512CE7E1}" srcOrd="2" destOrd="0" presId="urn:microsoft.com/office/officeart/2005/8/layout/lProcess3"/>
    <dgm:cxn modelId="{25E0DEF6-646F-4B19-8212-A7809791EE64}" type="presParOf" srcId="{D28CD731-BB39-4B71-9C4D-F9B45CE6E525}" destId="{8CB9CF4C-E1AA-4123-BF51-788F1EDE236C}" srcOrd="3" destOrd="0" presId="urn:microsoft.com/office/officeart/2005/8/layout/lProcess3"/>
    <dgm:cxn modelId="{10AFC69D-E6A5-4D8E-AAE0-08FE1F196927}" type="presParOf" srcId="{D28CD731-BB39-4B71-9C4D-F9B45CE6E525}" destId="{4CF4E49D-D8B8-47A3-9D73-C49C09095597}" srcOrd="4" destOrd="0" presId="urn:microsoft.com/office/officeart/2005/8/layout/lProcess3"/>
    <dgm:cxn modelId="{EB9A73C1-97BF-4CA9-8B25-6A1EB4970692}" type="presParOf" srcId="{D28CD731-BB39-4B71-9C4D-F9B45CE6E525}" destId="{C9E6BABF-A080-4486-BA14-C722B36CC833}" srcOrd="5" destOrd="0" presId="urn:microsoft.com/office/officeart/2005/8/layout/lProcess3"/>
    <dgm:cxn modelId="{66030A31-3808-42FD-9E57-85A89B33B1FD}" type="presParOf" srcId="{D28CD731-BB39-4B71-9C4D-F9B45CE6E525}" destId="{E20B9319-06B6-4CCE-B026-1D9AA5A1C271}" srcOrd="6" destOrd="0" presId="urn:microsoft.com/office/officeart/2005/8/layout/lProcess3"/>
    <dgm:cxn modelId="{1C4AD93B-90DA-4A9C-BDD6-F7CEEB4AEC3C}" type="presParOf" srcId="{ED14423F-3DA8-4DB8-AB6A-CBE531955B0B}" destId="{B30A8DB3-3E87-43EB-8193-4325D3ADD307}" srcOrd="3" destOrd="0" presId="urn:microsoft.com/office/officeart/2005/8/layout/lProcess3"/>
    <dgm:cxn modelId="{55FEC76C-3884-4809-8CCE-4269B2799B5E}" type="presParOf" srcId="{ED14423F-3DA8-4DB8-AB6A-CBE531955B0B}" destId="{14CEF159-321C-4135-A41E-4B8435165D96}" srcOrd="4" destOrd="0" presId="urn:microsoft.com/office/officeart/2005/8/layout/lProcess3"/>
    <dgm:cxn modelId="{CB0B4D83-4936-4A1D-9CD8-033D58597104}" type="presParOf" srcId="{14CEF159-321C-4135-A41E-4B8435165D96}" destId="{8378F0F1-2726-4015-A03C-F239170C4143}" srcOrd="0" destOrd="0" presId="urn:microsoft.com/office/officeart/2005/8/layout/lProcess3"/>
    <dgm:cxn modelId="{30148696-F160-4F42-AE98-84CEBD63733A}" type="presParOf" srcId="{14CEF159-321C-4135-A41E-4B8435165D96}" destId="{B01142D9-75E8-4325-8F2E-D4D772755022}" srcOrd="1" destOrd="0" presId="urn:microsoft.com/office/officeart/2005/8/layout/lProcess3"/>
    <dgm:cxn modelId="{EB87F0E2-26C8-4533-A379-A10DB97D3730}" type="presParOf" srcId="{14CEF159-321C-4135-A41E-4B8435165D96}" destId="{3FE4AC7B-E2A4-4F53-8D3D-6A6A17E6BE56}" srcOrd="2" destOrd="0" presId="urn:microsoft.com/office/officeart/2005/8/layout/lProcess3"/>
    <dgm:cxn modelId="{380FB94E-F2BC-4339-9D62-B28DD346C973}" type="presParOf" srcId="{14CEF159-321C-4135-A41E-4B8435165D96}" destId="{06B9770D-1C71-45A7-8EA9-08707DAE167F}" srcOrd="3" destOrd="0" presId="urn:microsoft.com/office/officeart/2005/8/layout/lProcess3"/>
    <dgm:cxn modelId="{B615467A-B125-43AD-8DE2-1D84E4F448C2}" type="presParOf" srcId="{14CEF159-321C-4135-A41E-4B8435165D96}" destId="{3CFF825E-523D-4177-A62A-E8CF2F803ADF}" srcOrd="4" destOrd="0" presId="urn:microsoft.com/office/officeart/2005/8/layout/lProcess3"/>
    <dgm:cxn modelId="{E7AAC62B-D469-4058-BC5D-660453E4A887}" type="presParOf" srcId="{14CEF159-321C-4135-A41E-4B8435165D96}" destId="{844DA289-E701-4088-BE9A-A59AFB974FE8}" srcOrd="5" destOrd="0" presId="urn:microsoft.com/office/officeart/2005/8/layout/lProcess3"/>
    <dgm:cxn modelId="{C4108123-C007-486D-B8A7-73B80D000384}" type="presParOf" srcId="{14CEF159-321C-4135-A41E-4B8435165D96}" destId="{5649A18E-6FF5-4067-A215-0C6D37D85DF0}" srcOrd="6" destOrd="0" presId="urn:microsoft.com/office/officeart/2005/8/layout/lProcess3"/>
    <dgm:cxn modelId="{96E6DAA3-5A91-4545-A562-B3B68372EDA1}" type="presParOf" srcId="{ED14423F-3DA8-4DB8-AB6A-CBE531955B0B}" destId="{9510B93C-8058-4679-9964-76E2133C5C40}" srcOrd="5" destOrd="0" presId="urn:microsoft.com/office/officeart/2005/8/layout/lProcess3"/>
    <dgm:cxn modelId="{FBAF9641-CA43-422F-8A6B-FF88360E25A2}" type="presParOf" srcId="{ED14423F-3DA8-4DB8-AB6A-CBE531955B0B}" destId="{8CE3C86C-E163-403D-8F2C-16BB174D1C35}" srcOrd="6" destOrd="0" presId="urn:microsoft.com/office/officeart/2005/8/layout/lProcess3"/>
    <dgm:cxn modelId="{06B13400-D90F-4C8F-A98B-B576B5555103}" type="presParOf" srcId="{8CE3C86C-E163-403D-8F2C-16BB174D1C35}" destId="{2421B851-2BE4-47E4-A007-BE9C7AB976DF}" srcOrd="0" destOrd="0" presId="urn:microsoft.com/office/officeart/2005/8/layout/lProcess3"/>
    <dgm:cxn modelId="{D753E831-478B-405E-BC9D-A327F4DF005B}" type="presParOf" srcId="{8CE3C86C-E163-403D-8F2C-16BB174D1C35}" destId="{E03437FF-D51B-4D62-902B-46DCF73D508D}" srcOrd="1" destOrd="0" presId="urn:microsoft.com/office/officeart/2005/8/layout/lProcess3"/>
    <dgm:cxn modelId="{BC103AD5-C939-4202-AB82-64B6E2D36597}" type="presParOf" srcId="{8CE3C86C-E163-403D-8F2C-16BB174D1C35}" destId="{24CD3A5B-DC96-4A22-965B-773421B4F332}" srcOrd="2" destOrd="0" presId="urn:microsoft.com/office/officeart/2005/8/layout/lProcess3"/>
    <dgm:cxn modelId="{4BA1A6E2-E1A8-4554-91C7-09686DAAC4B7}" type="presParOf" srcId="{8CE3C86C-E163-403D-8F2C-16BB174D1C35}" destId="{25F8A14F-E72C-4BF9-9BCF-61EE1878B05B}" srcOrd="3" destOrd="0" presId="urn:microsoft.com/office/officeart/2005/8/layout/lProcess3"/>
    <dgm:cxn modelId="{485B67DF-C34A-4CC8-96B9-7526DB9BC509}" type="presParOf" srcId="{8CE3C86C-E163-403D-8F2C-16BB174D1C35}" destId="{ED3CC153-C58C-4F91-900D-50F3A51A5BC3}" srcOrd="4" destOrd="0" presId="urn:microsoft.com/office/officeart/2005/8/layout/lProcess3"/>
    <dgm:cxn modelId="{9FC72478-0FA3-48F9-87C3-5AE8927CFCB0}" type="presParOf" srcId="{8CE3C86C-E163-403D-8F2C-16BB174D1C35}" destId="{02A441DB-5BFF-4C40-924B-6643E7BACD65}" srcOrd="5" destOrd="0" presId="urn:microsoft.com/office/officeart/2005/8/layout/lProcess3"/>
    <dgm:cxn modelId="{C6DC200A-0F72-446C-BD56-BCCB33BEC91A}" type="presParOf" srcId="{8CE3C86C-E163-403D-8F2C-16BB174D1C35}" destId="{A715EB62-2FE8-4467-924B-62FAA71DC7C6}" srcOrd="6" destOrd="0" presId="urn:microsoft.com/office/officeart/2005/8/layout/lProcess3"/>
    <dgm:cxn modelId="{90F68BF0-6191-4EE0-8C6B-0682628B969B}" type="presParOf" srcId="{ED14423F-3DA8-4DB8-AB6A-CBE531955B0B}" destId="{4547752C-E524-4989-BB74-3A9F8B7A8F31}" srcOrd="7" destOrd="0" presId="urn:microsoft.com/office/officeart/2005/8/layout/lProcess3"/>
    <dgm:cxn modelId="{E58B3E53-0878-4872-BC40-EE1DD8EF0F82}" type="presParOf" srcId="{ED14423F-3DA8-4DB8-AB6A-CBE531955B0B}" destId="{7CB3C383-C97A-4C74-BD1B-DB25A6D25437}" srcOrd="8" destOrd="0" presId="urn:microsoft.com/office/officeart/2005/8/layout/lProcess3"/>
    <dgm:cxn modelId="{32011F68-9709-4C1E-959A-47C6F4CFFA92}" type="presParOf" srcId="{7CB3C383-C97A-4C74-BD1B-DB25A6D25437}" destId="{40BEB206-E0A8-481E-9268-F90371120F3B}" srcOrd="0" destOrd="0" presId="urn:microsoft.com/office/officeart/2005/8/layout/lProcess3"/>
    <dgm:cxn modelId="{F81760A1-1AAE-41D6-8E95-888375EDBC02}" type="presParOf" srcId="{7CB3C383-C97A-4C74-BD1B-DB25A6D25437}" destId="{E8C17A9C-3BC9-4CD1-8510-C47C73B29E2C}" srcOrd="1" destOrd="0" presId="urn:microsoft.com/office/officeart/2005/8/layout/lProcess3"/>
    <dgm:cxn modelId="{9C545951-4643-4B24-B89E-CE0FC8B35B0C}" type="presParOf" srcId="{7CB3C383-C97A-4C74-BD1B-DB25A6D25437}" destId="{55DC020E-6600-4329-B417-7920BF47344E}" srcOrd="2" destOrd="0" presId="urn:microsoft.com/office/officeart/2005/8/layout/lProcess3"/>
    <dgm:cxn modelId="{12D48303-17FB-4CE9-BEE9-34A73641DB81}" type="presParOf" srcId="{7CB3C383-C97A-4C74-BD1B-DB25A6D25437}" destId="{5C881132-DF88-4859-B6E7-DE7FCCEAA59E}" srcOrd="3" destOrd="0" presId="urn:microsoft.com/office/officeart/2005/8/layout/lProcess3"/>
    <dgm:cxn modelId="{DA83DABE-582A-428D-9E11-B65C567BDE51}" type="presParOf" srcId="{7CB3C383-C97A-4C74-BD1B-DB25A6D25437}" destId="{1FF58301-4268-4527-8CDC-03D7C51B45A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CF1078-E4B8-423C-A923-6389CAB17C43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9FCBE9B-80C3-4F38-9275-5666894D131E}">
      <dgm:prSet/>
      <dgm:spPr/>
      <dgm:t>
        <a:bodyPr/>
        <a:lstStyle/>
        <a:p>
          <a:r>
            <a:rPr lang="en-US"/>
            <a:t>Density</a:t>
          </a:r>
        </a:p>
      </dgm:t>
    </dgm:pt>
    <dgm:pt modelId="{064F9375-5A94-4F36-BD67-6A6FFC63E110}" type="parTrans" cxnId="{A575A905-AB7E-43E2-8A40-9292B45E6D56}">
      <dgm:prSet/>
      <dgm:spPr/>
      <dgm:t>
        <a:bodyPr/>
        <a:lstStyle/>
        <a:p>
          <a:endParaRPr lang="en-US"/>
        </a:p>
      </dgm:t>
    </dgm:pt>
    <dgm:pt modelId="{0CB9A978-E03F-4A32-9D29-6ABD0A96EB62}" type="sibTrans" cxnId="{A575A905-AB7E-43E2-8A40-9292B45E6D5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C1674908-6D14-41CC-B492-98636DC1B2DD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</m:oMath>
                </m:oMathPara>
              </a14:m>
              <a:endParaRPr lang="en-US"/>
            </a:p>
          </dgm:t>
        </dgm:pt>
      </mc:Choice>
      <mc:Fallback xmlns="">
        <dgm:pt modelId="{C1674908-6D14-41CC-B492-98636DC1B2DD}">
          <dgm:prSet/>
          <dgm:spPr/>
          <dgm:t>
            <a:bodyPr/>
            <a:lstStyle/>
            <a:p>
              <a:r>
                <a:rPr lang="en-US" i="0"/>
                <a:t>𝜌=𝑚/𝑉</a:t>
              </a:r>
              <a:endParaRPr lang="en-US"/>
            </a:p>
          </dgm:t>
        </dgm:pt>
      </mc:Fallback>
    </mc:AlternateContent>
    <dgm:pt modelId="{E41A35E1-78D5-4030-9EAC-4D503E843E79}" type="parTrans" cxnId="{998A8242-DA69-4972-A815-159D9BAE8BD1}">
      <dgm:prSet/>
      <dgm:spPr/>
      <dgm:t>
        <a:bodyPr/>
        <a:lstStyle/>
        <a:p>
          <a:endParaRPr lang="en-US"/>
        </a:p>
      </dgm:t>
    </dgm:pt>
    <dgm:pt modelId="{CE70CF4A-C966-4881-96D0-3A18B89B5405}" type="sibTrans" cxnId="{998A8242-DA69-4972-A815-159D9BAE8BD1}">
      <dgm:prSet/>
      <dgm:spPr/>
      <dgm:t>
        <a:bodyPr/>
        <a:lstStyle/>
        <a:p>
          <a:endParaRPr lang="en-US"/>
        </a:p>
      </dgm:t>
    </dgm:pt>
    <dgm:pt modelId="{41B2C03D-F742-49F6-9AE7-3532395240A0}">
      <dgm:prSet/>
      <dgm:spPr/>
      <dgm:t>
        <a:bodyPr/>
        <a:lstStyle/>
        <a:p>
          <a:r>
            <a:rPr lang="en-US"/>
            <a:t>Where:</a:t>
          </a:r>
        </a:p>
      </dgm:t>
    </dgm:pt>
    <dgm:pt modelId="{C07F0044-F264-4B36-8F6B-138B578BA4E2}" type="parTrans" cxnId="{EB4877DC-F5ED-4E67-95C9-015788DAC178}">
      <dgm:prSet/>
      <dgm:spPr/>
      <dgm:t>
        <a:bodyPr/>
        <a:lstStyle/>
        <a:p>
          <a:endParaRPr lang="en-US"/>
        </a:p>
      </dgm:t>
    </dgm:pt>
    <dgm:pt modelId="{B840B5BE-59DC-4C11-BF7F-BC50137C8C62}" type="sibTrans" cxnId="{EB4877DC-F5ED-4E67-95C9-015788DAC17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D59C7094-EB6E-4D73-A043-AA447BB12A15}">
          <dgm:prSet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en-US" i="1" smtClean="0">
                      <a:latin typeface="Cambria Math" panose="02040503050406030204" pitchFamily="18" charset="0"/>
                    </a:rPr>
                    <m:t>𝜌</m:t>
                  </m:r>
                </m:oMath>
              </a14:m>
              <a:r>
                <a:rPr lang="en-US"/>
                <a:t> = density</a:t>
              </a:r>
            </a:p>
          </dgm:t>
        </dgm:pt>
      </mc:Choice>
      <mc:Fallback xmlns="">
        <dgm:pt modelId="{D59C7094-EB6E-4D73-A043-AA447BB12A15}">
          <dgm:prSet/>
          <dgm:spPr/>
          <dgm:t>
            <a:bodyPr/>
            <a:lstStyle/>
            <a:p>
              <a:r>
                <a:rPr lang="en-US" i="0"/>
                <a:t>𝜌</a:t>
              </a:r>
              <a:r>
                <a:rPr lang="en-US"/>
                <a:t> = density</a:t>
              </a:r>
            </a:p>
          </dgm:t>
        </dgm:pt>
      </mc:Fallback>
    </mc:AlternateContent>
    <dgm:pt modelId="{E50A64C4-19AF-4250-BEBA-8CAB39ED7428}" type="parTrans" cxnId="{FB9C8AF3-FD77-4784-A4F2-0A07726B6F82}">
      <dgm:prSet/>
      <dgm:spPr/>
      <dgm:t>
        <a:bodyPr/>
        <a:lstStyle/>
        <a:p>
          <a:endParaRPr lang="en-US"/>
        </a:p>
      </dgm:t>
    </dgm:pt>
    <dgm:pt modelId="{2095D03B-BF57-407C-99AA-2111DD5F5A64}" type="sibTrans" cxnId="{FB9C8AF3-FD77-4784-A4F2-0A07726B6F82}">
      <dgm:prSet/>
      <dgm:spPr/>
      <dgm:t>
        <a:bodyPr/>
        <a:lstStyle/>
        <a:p>
          <a:endParaRPr lang="en-US"/>
        </a:p>
      </dgm:t>
    </dgm:pt>
    <dgm:pt modelId="{7C2C738F-DEC3-4442-AD43-7358F7252B00}">
      <dgm:prSet/>
      <dgm:spPr/>
      <dgm:t>
        <a:bodyPr/>
        <a:lstStyle/>
        <a:p>
          <a:r>
            <a:rPr lang="en-US" i="1"/>
            <a:t>m</a:t>
          </a:r>
          <a:r>
            <a:rPr lang="en-US"/>
            <a:t> = mass</a:t>
          </a:r>
        </a:p>
      </dgm:t>
    </dgm:pt>
    <dgm:pt modelId="{E7E39B02-5DC1-4E9D-8142-7AFDFE1E5F62}" type="parTrans" cxnId="{AACA486B-64DD-4DF3-8DD2-04FD8C0E7D9D}">
      <dgm:prSet/>
      <dgm:spPr/>
      <dgm:t>
        <a:bodyPr/>
        <a:lstStyle/>
        <a:p>
          <a:endParaRPr lang="en-US"/>
        </a:p>
      </dgm:t>
    </dgm:pt>
    <dgm:pt modelId="{33B1E8D9-588B-4993-B4D8-A67A6644FD5D}" type="sibTrans" cxnId="{AACA486B-64DD-4DF3-8DD2-04FD8C0E7D9D}">
      <dgm:prSet/>
      <dgm:spPr/>
      <dgm:t>
        <a:bodyPr/>
        <a:lstStyle/>
        <a:p>
          <a:endParaRPr lang="en-US"/>
        </a:p>
      </dgm:t>
    </dgm:pt>
    <dgm:pt modelId="{DE0BDEDB-35AB-429A-B0E1-68C2455C544A}">
      <dgm:prSet/>
      <dgm:spPr/>
      <dgm:t>
        <a:bodyPr/>
        <a:lstStyle/>
        <a:p>
          <a:r>
            <a:rPr lang="en-US" i="1"/>
            <a:t>V</a:t>
          </a:r>
          <a:r>
            <a:rPr lang="en-US"/>
            <a:t> = Volume</a:t>
          </a:r>
        </a:p>
      </dgm:t>
    </dgm:pt>
    <dgm:pt modelId="{41BC689F-8C1E-48D6-8490-97F9BC64C75A}" type="parTrans" cxnId="{A3EFBEC9-B470-498D-A857-025192429CF9}">
      <dgm:prSet/>
      <dgm:spPr/>
      <dgm:t>
        <a:bodyPr/>
        <a:lstStyle/>
        <a:p>
          <a:endParaRPr lang="en-US"/>
        </a:p>
      </dgm:t>
    </dgm:pt>
    <dgm:pt modelId="{FBAD2802-70D2-4E7E-87FE-E55B5A865C68}" type="sibTrans" cxnId="{A3EFBEC9-B470-498D-A857-025192429CF9}">
      <dgm:prSet/>
      <dgm:spPr/>
      <dgm:t>
        <a:bodyPr/>
        <a:lstStyle/>
        <a:p>
          <a:endParaRPr lang="en-US"/>
        </a:p>
      </dgm:t>
    </dgm:pt>
    <dgm:pt modelId="{623859B3-22C9-4F12-B4CD-05DECEA7E012}">
      <dgm:prSet/>
      <dgm:spPr/>
      <dgm:t>
        <a:bodyPr/>
        <a:lstStyle/>
        <a:p>
          <a:r>
            <a:rPr lang="en-US"/>
            <a:t>Objects or liquids with lower density float</a:t>
          </a:r>
        </a:p>
      </dgm:t>
    </dgm:pt>
    <dgm:pt modelId="{B223D149-1EEF-45B3-AC71-9937220B5911}" type="parTrans" cxnId="{7B82C33B-403D-49B9-A127-F59AB1F1087E}">
      <dgm:prSet/>
      <dgm:spPr/>
      <dgm:t>
        <a:bodyPr/>
        <a:lstStyle/>
        <a:p>
          <a:endParaRPr lang="en-US"/>
        </a:p>
      </dgm:t>
    </dgm:pt>
    <dgm:pt modelId="{BCB1E198-11DC-4151-9813-09CE68CECF97}" type="sibTrans" cxnId="{7B82C33B-403D-49B9-A127-F59AB1F1087E}">
      <dgm:prSet/>
      <dgm:spPr/>
      <dgm:t>
        <a:bodyPr/>
        <a:lstStyle/>
        <a:p>
          <a:endParaRPr lang="en-US"/>
        </a:p>
      </dgm:t>
    </dgm:pt>
    <dgm:pt modelId="{3D6B2BFA-2E12-4AF5-BB56-14B92CD7ACED}">
      <dgm:prSet/>
      <dgm:spPr/>
      <dgm:t>
        <a:bodyPr/>
        <a:lstStyle/>
        <a:p>
          <a:r>
            <a:rPr lang="en-US" dirty="0"/>
            <a:t>when floating in/on top of liquids with higher density</a:t>
          </a:r>
        </a:p>
      </dgm:t>
    </dgm:pt>
    <dgm:pt modelId="{2500007A-CEB9-4262-84B0-D71355CB34BA}" type="parTrans" cxnId="{03A6C373-B029-42BB-B332-4F72149F9974}">
      <dgm:prSet/>
      <dgm:spPr/>
      <dgm:t>
        <a:bodyPr/>
        <a:lstStyle/>
        <a:p>
          <a:endParaRPr lang="en-US"/>
        </a:p>
      </dgm:t>
    </dgm:pt>
    <dgm:pt modelId="{1D134230-E56D-4DA8-ACFC-71726ED6F0E8}" type="sibTrans" cxnId="{03A6C373-B029-42BB-B332-4F72149F9974}">
      <dgm:prSet/>
      <dgm:spPr/>
      <dgm:t>
        <a:bodyPr/>
        <a:lstStyle/>
        <a:p>
          <a:endParaRPr lang="en-US"/>
        </a:p>
      </dgm:t>
    </dgm:pt>
    <dgm:pt modelId="{18F7E37D-5A2B-4EF7-AF2D-DF15137450AD}" type="pres">
      <dgm:prSet presAssocID="{15CF1078-E4B8-423C-A923-6389CAB17C43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46E6544F-0014-4C62-AD3A-C9851144E539}" type="pres">
      <dgm:prSet presAssocID="{59FCBE9B-80C3-4F38-9275-5666894D131E}" presName="horFlow" presStyleCnt="0"/>
      <dgm:spPr/>
    </dgm:pt>
    <dgm:pt modelId="{72694153-AB23-4DBD-BCD8-4F5EF0C20910}" type="pres">
      <dgm:prSet presAssocID="{59FCBE9B-80C3-4F38-9275-5666894D131E}" presName="bigChev" presStyleLbl="node1" presStyleIdx="0" presStyleCnt="2"/>
      <dgm:spPr/>
    </dgm:pt>
    <dgm:pt modelId="{19F2D395-7918-4233-8CA3-B5EC5086383F}" type="pres">
      <dgm:prSet presAssocID="{E41A35E1-78D5-4030-9EAC-4D503E843E79}" presName="parTrans" presStyleCnt="0"/>
      <dgm:spPr/>
    </dgm:pt>
    <dgm:pt modelId="{63D53526-2E99-435A-B989-5D82C702475B}" type="pres">
      <dgm:prSet presAssocID="{C1674908-6D14-41CC-B492-98636DC1B2DD}" presName="node" presStyleLbl="alignAccFollowNode1" presStyleIdx="0" presStyleCnt="3">
        <dgm:presLayoutVars>
          <dgm:bulletEnabled val="1"/>
        </dgm:presLayoutVars>
      </dgm:prSet>
      <dgm:spPr/>
    </dgm:pt>
    <dgm:pt modelId="{2AFD10FC-995A-42DD-8CB0-FFDE4C2DE454}" type="pres">
      <dgm:prSet presAssocID="{CE70CF4A-C966-4881-96D0-3A18B89B5405}" presName="sibTrans" presStyleCnt="0"/>
      <dgm:spPr/>
    </dgm:pt>
    <dgm:pt modelId="{49DCF7DC-2364-4391-92B1-7F43E45C086F}" type="pres">
      <dgm:prSet presAssocID="{41B2C03D-F742-49F6-9AE7-3532395240A0}" presName="node" presStyleLbl="alignAccFollowNode1" presStyleIdx="1" presStyleCnt="3">
        <dgm:presLayoutVars>
          <dgm:bulletEnabled val="1"/>
        </dgm:presLayoutVars>
      </dgm:prSet>
      <dgm:spPr/>
    </dgm:pt>
    <dgm:pt modelId="{23D0E667-8C06-4993-9247-30822817F0A3}" type="pres">
      <dgm:prSet presAssocID="{59FCBE9B-80C3-4F38-9275-5666894D131E}" presName="vSp" presStyleCnt="0"/>
      <dgm:spPr/>
    </dgm:pt>
    <dgm:pt modelId="{24A867CC-55C3-48DC-8B78-BD031B9B2078}" type="pres">
      <dgm:prSet presAssocID="{623859B3-22C9-4F12-B4CD-05DECEA7E012}" presName="horFlow" presStyleCnt="0"/>
      <dgm:spPr/>
    </dgm:pt>
    <dgm:pt modelId="{524CE873-3FAB-41CC-A0E9-E570489EDCD9}" type="pres">
      <dgm:prSet presAssocID="{623859B3-22C9-4F12-B4CD-05DECEA7E012}" presName="bigChev" presStyleLbl="node1" presStyleIdx="1" presStyleCnt="2"/>
      <dgm:spPr/>
    </dgm:pt>
    <dgm:pt modelId="{853D73AB-B974-4C14-A545-B0749BF444FB}" type="pres">
      <dgm:prSet presAssocID="{2500007A-CEB9-4262-84B0-D71355CB34BA}" presName="parTrans" presStyleCnt="0"/>
      <dgm:spPr/>
    </dgm:pt>
    <dgm:pt modelId="{02A4E952-FC0C-4637-AAAF-9B7C62BD7EBE}" type="pres">
      <dgm:prSet presAssocID="{3D6B2BFA-2E12-4AF5-BB56-14B92CD7ACED}" presName="node" presStyleLbl="alignAccFollowNode1" presStyleIdx="2" presStyleCnt="3">
        <dgm:presLayoutVars>
          <dgm:bulletEnabled val="1"/>
        </dgm:presLayoutVars>
      </dgm:prSet>
      <dgm:spPr/>
    </dgm:pt>
  </dgm:ptLst>
  <dgm:cxnLst>
    <dgm:cxn modelId="{A575A905-AB7E-43E2-8A40-9292B45E6D56}" srcId="{15CF1078-E4B8-423C-A923-6389CAB17C43}" destId="{59FCBE9B-80C3-4F38-9275-5666894D131E}" srcOrd="0" destOrd="0" parTransId="{064F9375-5A94-4F36-BD67-6A6FFC63E110}" sibTransId="{0CB9A978-E03F-4A32-9D29-6ABD0A96EB62}"/>
    <dgm:cxn modelId="{3B45AD23-E93D-4A67-B988-B6F782231D0C}" type="presOf" srcId="{3D6B2BFA-2E12-4AF5-BB56-14B92CD7ACED}" destId="{02A4E952-FC0C-4637-AAAF-9B7C62BD7EBE}" srcOrd="0" destOrd="0" presId="urn:microsoft.com/office/officeart/2005/8/layout/lProcess3"/>
    <dgm:cxn modelId="{A4EC8B36-F260-4E0F-9A86-2C0A882B95A4}" type="presOf" srcId="{DE0BDEDB-35AB-429A-B0E1-68C2455C544A}" destId="{49DCF7DC-2364-4391-92B1-7F43E45C086F}" srcOrd="0" destOrd="3" presId="urn:microsoft.com/office/officeart/2005/8/layout/lProcess3"/>
    <dgm:cxn modelId="{7B82C33B-403D-49B9-A127-F59AB1F1087E}" srcId="{15CF1078-E4B8-423C-A923-6389CAB17C43}" destId="{623859B3-22C9-4F12-B4CD-05DECEA7E012}" srcOrd="1" destOrd="0" parTransId="{B223D149-1EEF-45B3-AC71-9937220B5911}" sibTransId="{BCB1E198-11DC-4151-9813-09CE68CECF97}"/>
    <dgm:cxn modelId="{92C3A960-3D65-4C5E-81E3-F1C29C11E1FB}" type="presOf" srcId="{7C2C738F-DEC3-4442-AD43-7358F7252B00}" destId="{49DCF7DC-2364-4391-92B1-7F43E45C086F}" srcOrd="0" destOrd="2" presId="urn:microsoft.com/office/officeart/2005/8/layout/lProcess3"/>
    <dgm:cxn modelId="{998A8242-DA69-4972-A815-159D9BAE8BD1}" srcId="{59FCBE9B-80C3-4F38-9275-5666894D131E}" destId="{C1674908-6D14-41CC-B492-98636DC1B2DD}" srcOrd="0" destOrd="0" parTransId="{E41A35E1-78D5-4030-9EAC-4D503E843E79}" sibTransId="{CE70CF4A-C966-4881-96D0-3A18B89B5405}"/>
    <dgm:cxn modelId="{AACA486B-64DD-4DF3-8DD2-04FD8C0E7D9D}" srcId="{41B2C03D-F742-49F6-9AE7-3532395240A0}" destId="{7C2C738F-DEC3-4442-AD43-7358F7252B00}" srcOrd="1" destOrd="0" parTransId="{E7E39B02-5DC1-4E9D-8142-7AFDFE1E5F62}" sibTransId="{33B1E8D9-588B-4993-B4D8-A67A6644FD5D}"/>
    <dgm:cxn modelId="{E4DDB953-60C1-4DD2-B1AA-AE7FFCD074D3}" type="presOf" srcId="{59FCBE9B-80C3-4F38-9275-5666894D131E}" destId="{72694153-AB23-4DBD-BCD8-4F5EF0C20910}" srcOrd="0" destOrd="0" presId="urn:microsoft.com/office/officeart/2005/8/layout/lProcess3"/>
    <dgm:cxn modelId="{03A6C373-B029-42BB-B332-4F72149F9974}" srcId="{623859B3-22C9-4F12-B4CD-05DECEA7E012}" destId="{3D6B2BFA-2E12-4AF5-BB56-14B92CD7ACED}" srcOrd="0" destOrd="0" parTransId="{2500007A-CEB9-4262-84B0-D71355CB34BA}" sibTransId="{1D134230-E56D-4DA8-ACFC-71726ED6F0E8}"/>
    <dgm:cxn modelId="{FD64F58F-C70A-4F75-99DF-7B37E7170E73}" type="presOf" srcId="{41B2C03D-F742-49F6-9AE7-3532395240A0}" destId="{49DCF7DC-2364-4391-92B1-7F43E45C086F}" srcOrd="0" destOrd="0" presId="urn:microsoft.com/office/officeart/2005/8/layout/lProcess3"/>
    <dgm:cxn modelId="{D5620394-3A9D-48BB-ACDA-7C098846D5CD}" type="presOf" srcId="{623859B3-22C9-4F12-B4CD-05DECEA7E012}" destId="{524CE873-3FAB-41CC-A0E9-E570489EDCD9}" srcOrd="0" destOrd="0" presId="urn:microsoft.com/office/officeart/2005/8/layout/lProcess3"/>
    <dgm:cxn modelId="{CA3FC3B7-44EF-4AF9-8D25-2A6B2E39C1AC}" type="presOf" srcId="{15CF1078-E4B8-423C-A923-6389CAB17C43}" destId="{18F7E37D-5A2B-4EF7-AF2D-DF15137450AD}" srcOrd="0" destOrd="0" presId="urn:microsoft.com/office/officeart/2005/8/layout/lProcess3"/>
    <dgm:cxn modelId="{A3EFBEC9-B470-498D-A857-025192429CF9}" srcId="{41B2C03D-F742-49F6-9AE7-3532395240A0}" destId="{DE0BDEDB-35AB-429A-B0E1-68C2455C544A}" srcOrd="2" destOrd="0" parTransId="{41BC689F-8C1E-48D6-8490-97F9BC64C75A}" sibTransId="{FBAD2802-70D2-4E7E-87FE-E55B5A865C68}"/>
    <dgm:cxn modelId="{EB4877DC-F5ED-4E67-95C9-015788DAC178}" srcId="{59FCBE9B-80C3-4F38-9275-5666894D131E}" destId="{41B2C03D-F742-49F6-9AE7-3532395240A0}" srcOrd="1" destOrd="0" parTransId="{C07F0044-F264-4B36-8F6B-138B578BA4E2}" sibTransId="{B840B5BE-59DC-4C11-BF7F-BC50137C8C62}"/>
    <dgm:cxn modelId="{E9F97BE1-7FDC-46C6-83BE-D0BE27D23F15}" type="presOf" srcId="{D59C7094-EB6E-4D73-A043-AA447BB12A15}" destId="{49DCF7DC-2364-4391-92B1-7F43E45C086F}" srcOrd="0" destOrd="1" presId="urn:microsoft.com/office/officeart/2005/8/layout/lProcess3"/>
    <dgm:cxn modelId="{FB9C8AF3-FD77-4784-A4F2-0A07726B6F82}" srcId="{41B2C03D-F742-49F6-9AE7-3532395240A0}" destId="{D59C7094-EB6E-4D73-A043-AA447BB12A15}" srcOrd="0" destOrd="0" parTransId="{E50A64C4-19AF-4250-BEBA-8CAB39ED7428}" sibTransId="{2095D03B-BF57-407C-99AA-2111DD5F5A64}"/>
    <dgm:cxn modelId="{AD7743F7-D11A-4050-B3A7-AA1213D91183}" type="presOf" srcId="{C1674908-6D14-41CC-B492-98636DC1B2DD}" destId="{63D53526-2E99-435A-B989-5D82C702475B}" srcOrd="0" destOrd="0" presId="urn:microsoft.com/office/officeart/2005/8/layout/lProcess3"/>
    <dgm:cxn modelId="{D400384B-FF98-41AF-89CD-51A96D6D9F0F}" type="presParOf" srcId="{18F7E37D-5A2B-4EF7-AF2D-DF15137450AD}" destId="{46E6544F-0014-4C62-AD3A-C9851144E539}" srcOrd="0" destOrd="0" presId="urn:microsoft.com/office/officeart/2005/8/layout/lProcess3"/>
    <dgm:cxn modelId="{417E2768-87E2-4F5C-98B2-83BCD9ECD135}" type="presParOf" srcId="{46E6544F-0014-4C62-AD3A-C9851144E539}" destId="{72694153-AB23-4DBD-BCD8-4F5EF0C20910}" srcOrd="0" destOrd="0" presId="urn:microsoft.com/office/officeart/2005/8/layout/lProcess3"/>
    <dgm:cxn modelId="{FC728611-454B-40E8-A49E-7775A99B2B9B}" type="presParOf" srcId="{46E6544F-0014-4C62-AD3A-C9851144E539}" destId="{19F2D395-7918-4233-8CA3-B5EC5086383F}" srcOrd="1" destOrd="0" presId="urn:microsoft.com/office/officeart/2005/8/layout/lProcess3"/>
    <dgm:cxn modelId="{9E0AB3FC-C3B5-45FF-8D6E-BBC73F2ABAE6}" type="presParOf" srcId="{46E6544F-0014-4C62-AD3A-C9851144E539}" destId="{63D53526-2E99-435A-B989-5D82C702475B}" srcOrd="2" destOrd="0" presId="urn:microsoft.com/office/officeart/2005/8/layout/lProcess3"/>
    <dgm:cxn modelId="{9E1A7107-7453-433C-BEAD-0D6C05F44AF9}" type="presParOf" srcId="{46E6544F-0014-4C62-AD3A-C9851144E539}" destId="{2AFD10FC-995A-42DD-8CB0-FFDE4C2DE454}" srcOrd="3" destOrd="0" presId="urn:microsoft.com/office/officeart/2005/8/layout/lProcess3"/>
    <dgm:cxn modelId="{F4610430-5141-43AE-B769-91BCE900FE93}" type="presParOf" srcId="{46E6544F-0014-4C62-AD3A-C9851144E539}" destId="{49DCF7DC-2364-4391-92B1-7F43E45C086F}" srcOrd="4" destOrd="0" presId="urn:microsoft.com/office/officeart/2005/8/layout/lProcess3"/>
    <dgm:cxn modelId="{8AA26F32-3E50-4513-B967-F6EA894FD760}" type="presParOf" srcId="{18F7E37D-5A2B-4EF7-AF2D-DF15137450AD}" destId="{23D0E667-8C06-4993-9247-30822817F0A3}" srcOrd="1" destOrd="0" presId="urn:microsoft.com/office/officeart/2005/8/layout/lProcess3"/>
    <dgm:cxn modelId="{4B8719D0-999B-41F5-A12C-0A0EF0169DF8}" type="presParOf" srcId="{18F7E37D-5A2B-4EF7-AF2D-DF15137450AD}" destId="{24A867CC-55C3-48DC-8B78-BD031B9B2078}" srcOrd="2" destOrd="0" presId="urn:microsoft.com/office/officeart/2005/8/layout/lProcess3"/>
    <dgm:cxn modelId="{64A58F45-51A7-4D60-8DDD-74C899C364EE}" type="presParOf" srcId="{24A867CC-55C3-48DC-8B78-BD031B9B2078}" destId="{524CE873-3FAB-41CC-A0E9-E570489EDCD9}" srcOrd="0" destOrd="0" presId="urn:microsoft.com/office/officeart/2005/8/layout/lProcess3"/>
    <dgm:cxn modelId="{385FB5A3-C8F7-4420-A2ED-887D4EB30D2A}" type="presParOf" srcId="{24A867CC-55C3-48DC-8B78-BD031B9B2078}" destId="{853D73AB-B974-4C14-A545-B0749BF444FB}" srcOrd="1" destOrd="0" presId="urn:microsoft.com/office/officeart/2005/8/layout/lProcess3"/>
    <dgm:cxn modelId="{8C2DD8F2-5AA7-4379-A78F-0AD4A17B108F}" type="presParOf" srcId="{24A867CC-55C3-48DC-8B78-BD031B9B2078}" destId="{02A4E952-FC0C-4637-AAAF-9B7C62BD7EBE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6924C67-01C8-41BC-9620-72D0642ABF35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23AA8DC-DAF3-4D1B-B7BB-61AC71D6B5EE}">
      <dgm:prSet/>
      <dgm:spPr/>
      <dgm:t>
        <a:bodyPr/>
        <a:lstStyle/>
        <a:p>
          <a:r>
            <a:rPr lang="en-US" dirty="0"/>
            <a:t>Pushing a football under water</a:t>
          </a:r>
        </a:p>
      </dgm:t>
    </dgm:pt>
    <dgm:pt modelId="{5E93C785-9A46-42CA-AD25-A4FC9294D80E}" type="parTrans" cxnId="{22E15FBC-DDBC-488A-ADFF-8239E06C11E2}">
      <dgm:prSet/>
      <dgm:spPr/>
      <dgm:t>
        <a:bodyPr/>
        <a:lstStyle/>
        <a:p>
          <a:endParaRPr lang="en-US"/>
        </a:p>
      </dgm:t>
    </dgm:pt>
    <dgm:pt modelId="{08ECB5F3-27DC-4AFB-A060-0B3DE66C9D15}" type="sibTrans" cxnId="{22E15FBC-DDBC-488A-ADFF-8239E06C11E2}">
      <dgm:prSet/>
      <dgm:spPr/>
      <dgm:t>
        <a:bodyPr/>
        <a:lstStyle/>
        <a:p>
          <a:endParaRPr lang="en-US"/>
        </a:p>
      </dgm:t>
    </dgm:pt>
    <dgm:pt modelId="{9E083BD9-18A9-4DD5-8589-E7F5BC84D0DE}">
      <dgm:prSet/>
      <dgm:spPr/>
      <dgm:t>
        <a:bodyPr/>
        <a:lstStyle/>
        <a:p>
          <a:r>
            <a:rPr lang="en-US" dirty="0"/>
            <a:t>The water pushes it up</a:t>
          </a:r>
        </a:p>
      </dgm:t>
    </dgm:pt>
    <dgm:pt modelId="{284EB596-AF53-4795-A176-609C88EF7B62}" type="parTrans" cxnId="{05B66F78-A8C0-4F07-9157-17250BDE526C}">
      <dgm:prSet/>
      <dgm:spPr/>
      <dgm:t>
        <a:bodyPr/>
        <a:lstStyle/>
        <a:p>
          <a:endParaRPr lang="en-US"/>
        </a:p>
      </dgm:t>
    </dgm:pt>
    <dgm:pt modelId="{B035F916-1BE7-4DD3-A36B-8517DA9B8D49}" type="sibTrans" cxnId="{05B66F78-A8C0-4F07-9157-17250BDE526C}">
      <dgm:prSet/>
      <dgm:spPr/>
      <dgm:t>
        <a:bodyPr/>
        <a:lstStyle/>
        <a:p>
          <a:endParaRPr lang="en-US"/>
        </a:p>
      </dgm:t>
    </dgm:pt>
    <dgm:pt modelId="{43A4681D-378C-4D4E-B848-99BEAD13E5D8}">
      <dgm:prSet/>
      <dgm:spPr/>
      <dgm:t>
        <a:bodyPr/>
        <a:lstStyle/>
        <a:p>
          <a:r>
            <a:rPr lang="en-US" dirty="0"/>
            <a:t>All fluids push things up</a:t>
          </a:r>
        </a:p>
      </dgm:t>
    </dgm:pt>
    <dgm:pt modelId="{D19B7E3E-3D6C-4D87-82D8-07959BCAD507}" type="parTrans" cxnId="{240E2C12-0F2C-4CC7-8455-D0B8C8C4E8EB}">
      <dgm:prSet/>
      <dgm:spPr/>
      <dgm:t>
        <a:bodyPr/>
        <a:lstStyle/>
        <a:p>
          <a:endParaRPr lang="en-US"/>
        </a:p>
      </dgm:t>
    </dgm:pt>
    <dgm:pt modelId="{E72A68F9-1F4E-4B18-AAD6-418D3E6CA866}" type="sibTrans" cxnId="{240E2C12-0F2C-4CC7-8455-D0B8C8C4E8EB}">
      <dgm:prSet/>
      <dgm:spPr/>
      <dgm:t>
        <a:bodyPr/>
        <a:lstStyle/>
        <a:p>
          <a:endParaRPr lang="en-US"/>
        </a:p>
      </dgm:t>
    </dgm:pt>
    <dgm:pt modelId="{EBDAACB6-8651-4B75-B776-9DAF085559C5}">
      <dgm:prSet/>
      <dgm:spPr/>
      <dgm:t>
        <a:bodyPr/>
        <a:lstStyle/>
        <a:p>
          <a:r>
            <a:rPr lang="en-US" dirty="0"/>
            <a:t>The upward force is </a:t>
          </a:r>
          <a:r>
            <a:rPr lang="en-US" b="1" dirty="0"/>
            <a:t>buoyant force</a:t>
          </a:r>
          <a:endParaRPr lang="en-US" dirty="0"/>
        </a:p>
      </dgm:t>
    </dgm:pt>
    <dgm:pt modelId="{FF5B9A4C-109E-4176-ADCF-2B21986BBDA9}" type="parTrans" cxnId="{76CE6832-E888-43E4-BD26-D5482ED8CF66}">
      <dgm:prSet/>
      <dgm:spPr/>
      <dgm:t>
        <a:bodyPr/>
        <a:lstStyle/>
        <a:p>
          <a:endParaRPr lang="en-US"/>
        </a:p>
      </dgm:t>
    </dgm:pt>
    <dgm:pt modelId="{FACD7D28-A1D1-4053-B4DC-5E7593349C1D}" type="sibTrans" cxnId="{76CE6832-E888-43E4-BD26-D5482ED8CF66}">
      <dgm:prSet/>
      <dgm:spPr/>
      <dgm:t>
        <a:bodyPr/>
        <a:lstStyle/>
        <a:p>
          <a:endParaRPr lang="en-US"/>
        </a:p>
      </dgm:t>
    </dgm:pt>
    <dgm:pt modelId="{38D4ACCD-E98B-4C32-BBDC-4CB90A46C934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CE1C265-B981-43A3-BE9C-84E3A41B4634}" type="parTrans" cxnId="{0FD0E03A-C7B5-408F-BB56-7628EF3D4D34}">
      <dgm:prSet/>
      <dgm:spPr/>
      <dgm:t>
        <a:bodyPr/>
        <a:lstStyle/>
        <a:p>
          <a:endParaRPr lang="en-US"/>
        </a:p>
      </dgm:t>
    </dgm:pt>
    <dgm:pt modelId="{B103E6CA-0FC3-4C66-B19C-A432BA8F20EB}" type="sibTrans" cxnId="{0FD0E03A-C7B5-408F-BB56-7628EF3D4D34}">
      <dgm:prSet/>
      <dgm:spPr/>
      <dgm:t>
        <a:bodyPr/>
        <a:lstStyle/>
        <a:p>
          <a:endParaRPr lang="en-US"/>
        </a:p>
      </dgm:t>
    </dgm:pt>
    <dgm:pt modelId="{E2FF5739-4723-4F1C-900F-9511AA84A487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B23A28C8-2E5A-4B0C-B748-52715B38292E}" type="parTrans" cxnId="{97040A6A-BFAF-4001-AAE9-826CA391C2AE}">
      <dgm:prSet/>
      <dgm:spPr/>
      <dgm:t>
        <a:bodyPr/>
        <a:lstStyle/>
        <a:p>
          <a:endParaRPr lang="en-US"/>
        </a:p>
      </dgm:t>
    </dgm:pt>
    <dgm:pt modelId="{395656E8-6951-400E-83C8-CACF7317893E}" type="sibTrans" cxnId="{97040A6A-BFAF-4001-AAE9-826CA391C2AE}">
      <dgm:prSet/>
      <dgm:spPr/>
      <dgm:t>
        <a:bodyPr/>
        <a:lstStyle/>
        <a:p>
          <a:endParaRPr lang="en-US"/>
        </a:p>
      </dgm:t>
    </dgm:pt>
    <dgm:pt modelId="{045B268E-3FA2-4DBC-8F75-BFAD20512841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952ED9E-E86E-4B06-8A65-918C9E8640B8}" type="parTrans" cxnId="{9816B2D8-9E7F-423B-87B6-38818C957312}">
      <dgm:prSet/>
      <dgm:spPr/>
      <dgm:t>
        <a:bodyPr/>
        <a:lstStyle/>
        <a:p>
          <a:endParaRPr lang="en-US"/>
        </a:p>
      </dgm:t>
    </dgm:pt>
    <dgm:pt modelId="{F842E6EC-5FEA-47FE-9CB0-1EF4FFE2DDCC}" type="sibTrans" cxnId="{9816B2D8-9E7F-423B-87B6-38818C957312}">
      <dgm:prSet/>
      <dgm:spPr/>
      <dgm:t>
        <a:bodyPr/>
        <a:lstStyle/>
        <a:p>
          <a:endParaRPr lang="en-US"/>
        </a:p>
      </dgm:t>
    </dgm:pt>
    <dgm:pt modelId="{24014784-7160-46EE-AAF2-003A98B3FF57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2175904D-8E7C-458B-BF00-C52A7AE6D952}" type="parTrans" cxnId="{23EBBE3F-CD02-4937-A0DD-17B7DD40EB6B}">
      <dgm:prSet/>
      <dgm:spPr/>
      <dgm:t>
        <a:bodyPr/>
        <a:lstStyle/>
        <a:p>
          <a:endParaRPr lang="en-US"/>
        </a:p>
      </dgm:t>
    </dgm:pt>
    <dgm:pt modelId="{F82C7855-6900-4F96-809E-9AA74E200AC7}" type="sibTrans" cxnId="{23EBBE3F-CD02-4937-A0DD-17B7DD40EB6B}">
      <dgm:prSet/>
      <dgm:spPr/>
      <dgm:t>
        <a:bodyPr/>
        <a:lstStyle/>
        <a:p>
          <a:endParaRPr lang="en-US"/>
        </a:p>
      </dgm:t>
    </dgm:pt>
    <dgm:pt modelId="{BC6FC56F-4B18-4B9C-9803-8F8B05FC7B85}">
      <dgm:prSet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65EA07E-CF53-4660-A2C1-A6894A754A98}" type="parTrans" cxnId="{AA4179CC-F985-4024-BBA5-491A9518A1BF}">
      <dgm:prSet/>
      <dgm:spPr/>
      <dgm:t>
        <a:bodyPr/>
        <a:lstStyle/>
        <a:p>
          <a:endParaRPr lang="en-US"/>
        </a:p>
      </dgm:t>
    </dgm:pt>
    <dgm:pt modelId="{68A1335C-063F-41D4-AC01-CADD8F0424F2}" type="sibTrans" cxnId="{AA4179CC-F985-4024-BBA5-491A9518A1BF}">
      <dgm:prSet/>
      <dgm:spPr/>
      <dgm:t>
        <a:bodyPr/>
        <a:lstStyle/>
        <a:p>
          <a:endParaRPr lang="en-US"/>
        </a:p>
      </dgm:t>
    </dgm:pt>
    <dgm:pt modelId="{39DD260E-22B6-469F-8948-315DD12AE034}">
      <dgm:prSet/>
      <dgm:spPr>
        <a:blipFill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4E2EB50D-E8BB-4FCB-AB8C-91112E6DB7E2}" type="parTrans" cxnId="{288EF89D-0122-4B74-A5DA-F42B57DFD5F4}">
      <dgm:prSet/>
      <dgm:spPr/>
      <dgm:t>
        <a:bodyPr/>
        <a:lstStyle/>
        <a:p>
          <a:endParaRPr lang="en-US"/>
        </a:p>
      </dgm:t>
    </dgm:pt>
    <dgm:pt modelId="{DCC4F1DD-A769-4D5F-8BA0-7C91F91A1508}" type="sibTrans" cxnId="{288EF89D-0122-4B74-A5DA-F42B57DFD5F4}">
      <dgm:prSet/>
      <dgm:spPr/>
      <dgm:t>
        <a:bodyPr/>
        <a:lstStyle/>
        <a:p>
          <a:endParaRPr lang="en-US"/>
        </a:p>
      </dgm:t>
    </dgm:pt>
    <dgm:pt modelId="{92D21413-859F-4AA5-8EEF-257FDF8A05DA}">
      <dgm:prSet/>
      <dgm:spPr>
        <a:blipFill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9D2AABA-1423-447C-93D0-D0960F96CE15}" type="parTrans" cxnId="{5BBF71A3-5AED-4497-BD34-7C81BC5E056B}">
      <dgm:prSet/>
      <dgm:spPr/>
      <dgm:t>
        <a:bodyPr/>
        <a:lstStyle/>
        <a:p>
          <a:endParaRPr lang="en-US"/>
        </a:p>
      </dgm:t>
    </dgm:pt>
    <dgm:pt modelId="{223FE15D-B451-47E4-936E-6EBD65BE0C44}" type="sibTrans" cxnId="{5BBF71A3-5AED-4497-BD34-7C81BC5E056B}">
      <dgm:prSet/>
      <dgm:spPr/>
      <dgm:t>
        <a:bodyPr/>
        <a:lstStyle/>
        <a:p>
          <a:endParaRPr lang="en-US"/>
        </a:p>
      </dgm:t>
    </dgm:pt>
    <dgm:pt modelId="{9507DB0C-ACB6-4653-959A-06EB6FA6F540}">
      <dgm:prSet/>
      <dgm:spPr>
        <a:blipFill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1E5E0E7-2D84-4EEB-825A-E1F370851E0F}" type="parTrans" cxnId="{0D1101FF-6D88-46DA-A664-48517B245A39}">
      <dgm:prSet/>
      <dgm:spPr/>
      <dgm:t>
        <a:bodyPr/>
        <a:lstStyle/>
        <a:p>
          <a:endParaRPr lang="en-US"/>
        </a:p>
      </dgm:t>
    </dgm:pt>
    <dgm:pt modelId="{EE8AE22E-F483-4D57-8C36-DA78B1EA3BE5}" type="sibTrans" cxnId="{0D1101FF-6D88-46DA-A664-48517B245A39}">
      <dgm:prSet/>
      <dgm:spPr/>
      <dgm:t>
        <a:bodyPr/>
        <a:lstStyle/>
        <a:p>
          <a:endParaRPr lang="en-US"/>
        </a:p>
      </dgm:t>
    </dgm:pt>
    <dgm:pt modelId="{D3817CB4-F3CC-44B1-82AC-DCFBC07880A5}">
      <dgm:prSet/>
      <dgm:spPr/>
      <dgm:t>
        <a:bodyPr/>
        <a:lstStyle/>
        <a:p>
          <a:r>
            <a:rPr lang="en-US" dirty="0"/>
            <a:t> because the pressure is higher at greater depths</a:t>
          </a:r>
        </a:p>
      </dgm:t>
    </dgm:pt>
    <dgm:pt modelId="{C6F16978-F7BD-4A26-8AE7-E733C939D777}" type="parTrans" cxnId="{DB7A9DA2-38EF-4C91-9D48-60153AFF0C19}">
      <dgm:prSet/>
      <dgm:spPr/>
      <dgm:t>
        <a:bodyPr/>
        <a:lstStyle/>
        <a:p>
          <a:endParaRPr lang="en-US"/>
        </a:p>
      </dgm:t>
    </dgm:pt>
    <dgm:pt modelId="{8762A9DA-5E82-414E-8BE8-A65933EA427A}" type="sibTrans" cxnId="{DB7A9DA2-38EF-4C91-9D48-60153AFF0C19}">
      <dgm:prSet/>
      <dgm:spPr/>
      <dgm:t>
        <a:bodyPr/>
        <a:lstStyle/>
        <a:p>
          <a:endParaRPr lang="en-US"/>
        </a:p>
      </dgm:t>
    </dgm:pt>
    <dgm:pt modelId="{4235FCFF-BC22-4874-844A-8B5DA34A999C}">
      <dgm:prSet/>
      <dgm:spPr/>
      <dgm:t>
        <a:bodyPr/>
        <a:lstStyle/>
        <a:p>
          <a:r>
            <a:rPr lang="en-US" dirty="0"/>
            <a:t>Buoyant Force:</a:t>
          </a:r>
        </a:p>
      </dgm:t>
    </dgm:pt>
    <dgm:pt modelId="{C289710F-FB9B-403F-B7F1-7088D6C1D076}" type="parTrans" cxnId="{661C7F9C-BC50-44B5-ADFF-CED58C670CD3}">
      <dgm:prSet/>
      <dgm:spPr/>
      <dgm:t>
        <a:bodyPr/>
        <a:lstStyle/>
        <a:p>
          <a:endParaRPr lang="en-US"/>
        </a:p>
      </dgm:t>
    </dgm:pt>
    <dgm:pt modelId="{C9D1C814-08F6-4B54-99B2-B8ED0208086D}" type="sibTrans" cxnId="{661C7F9C-BC50-44B5-ADFF-CED58C670CD3}">
      <dgm:prSet/>
      <dgm:spPr/>
      <dgm:t>
        <a:bodyPr/>
        <a:lstStyle/>
        <a:p>
          <a:endParaRPr lang="en-US"/>
        </a:p>
      </dgm:t>
    </dgm:pt>
    <dgm:pt modelId="{95963D45-5EDE-46CA-8218-BEDFCD005846}">
      <dgm:prSet/>
      <dgm:spPr/>
      <dgm:t>
        <a:bodyPr/>
        <a:lstStyle/>
        <a:p>
          <a:r>
            <a:rPr lang="en-US" dirty="0"/>
            <a:t>Combining, get:</a:t>
          </a:r>
        </a:p>
      </dgm:t>
    </dgm:pt>
    <dgm:pt modelId="{F8A67072-5AA9-45E6-BAE6-428151DA0704}" type="parTrans" cxnId="{168F7A47-3604-4DDF-A98B-AF1FC1EDA3D4}">
      <dgm:prSet/>
      <dgm:spPr/>
      <dgm:t>
        <a:bodyPr/>
        <a:lstStyle/>
        <a:p>
          <a:endParaRPr lang="en-US"/>
        </a:p>
      </dgm:t>
    </dgm:pt>
    <dgm:pt modelId="{66AE9483-5F9B-4205-82C4-F047D2846989}" type="sibTrans" cxnId="{168F7A47-3604-4DDF-A98B-AF1FC1EDA3D4}">
      <dgm:prSet/>
      <dgm:spPr/>
      <dgm:t>
        <a:bodyPr/>
        <a:lstStyle/>
        <a:p>
          <a:endParaRPr lang="en-US"/>
        </a:p>
      </dgm:t>
    </dgm:pt>
    <dgm:pt modelId="{84AB264A-33D1-4E96-8205-6F0370F70CEE}">
      <dgm:prSet/>
      <dgm:spPr/>
      <dgm:t>
        <a:bodyPr/>
        <a:lstStyle/>
        <a:p>
          <a:r>
            <a:rPr lang="en-US" dirty="0"/>
            <a:t>Weight of displaced liquid </a:t>
          </a:r>
        </a:p>
      </dgm:t>
    </dgm:pt>
    <dgm:pt modelId="{07CB392E-D095-4DF8-9ADC-CEE29D146E93}" type="parTrans" cxnId="{B1CED9F1-3960-495A-92A1-3C2361F6ACBD}">
      <dgm:prSet/>
      <dgm:spPr/>
      <dgm:t>
        <a:bodyPr/>
        <a:lstStyle/>
        <a:p>
          <a:endParaRPr lang="en-US"/>
        </a:p>
      </dgm:t>
    </dgm:pt>
    <dgm:pt modelId="{5D1BA733-0934-4B83-81F0-9F86EE916920}" type="sibTrans" cxnId="{B1CED9F1-3960-495A-92A1-3C2361F6ACBD}">
      <dgm:prSet/>
      <dgm:spPr/>
      <dgm:t>
        <a:bodyPr/>
        <a:lstStyle/>
        <a:p>
          <a:endParaRPr lang="en-US"/>
        </a:p>
      </dgm:t>
    </dgm:pt>
    <dgm:pt modelId="{52A172B6-23DA-4C2A-87F5-24BB2E0C3270}">
      <dgm:prSet/>
      <dgm:spPr/>
      <dgm:t>
        <a:bodyPr/>
        <a:lstStyle/>
        <a:p>
          <a:r>
            <a:rPr lang="en-US" dirty="0"/>
            <a:t>Flotation:</a:t>
          </a:r>
        </a:p>
      </dgm:t>
    </dgm:pt>
    <dgm:pt modelId="{1990B0DD-BE16-46FD-A633-69B504001F28}" type="parTrans" cxnId="{72111E6A-FC20-450F-ACF9-3076AEDB82A8}">
      <dgm:prSet/>
      <dgm:spPr/>
      <dgm:t>
        <a:bodyPr/>
        <a:lstStyle/>
        <a:p>
          <a:endParaRPr lang="en-US"/>
        </a:p>
      </dgm:t>
    </dgm:pt>
    <dgm:pt modelId="{DC4F0FFE-31DE-4515-8FBA-1DC60933C20A}" type="sibTrans" cxnId="{72111E6A-FC20-450F-ACF9-3076AEDB82A8}">
      <dgm:prSet/>
      <dgm:spPr/>
      <dgm:t>
        <a:bodyPr/>
        <a:lstStyle/>
        <a:p>
          <a:endParaRPr lang="en-US"/>
        </a:p>
      </dgm:t>
    </dgm:pt>
    <dgm:pt modelId="{82D73063-193F-4820-8C91-189D4B7B24E4}">
      <dgm:prSet/>
      <dgm:spPr/>
      <dgm:t>
        <a:bodyPr/>
        <a:lstStyle/>
        <a:p>
          <a:r>
            <a:rPr lang="en-US" dirty="0"/>
            <a:t>Buoyant force &lt; gravity, object sinks</a:t>
          </a:r>
        </a:p>
      </dgm:t>
    </dgm:pt>
    <dgm:pt modelId="{8BFA75B5-10A9-4B90-8C20-CA556DCFFF4F}" type="parTrans" cxnId="{106275DC-CCB1-4492-9690-2415B208CB76}">
      <dgm:prSet/>
      <dgm:spPr/>
      <dgm:t>
        <a:bodyPr/>
        <a:lstStyle/>
        <a:p>
          <a:endParaRPr lang="en-US"/>
        </a:p>
      </dgm:t>
    </dgm:pt>
    <dgm:pt modelId="{3961933B-DB7F-4FE2-AE90-51451B2E8049}" type="sibTrans" cxnId="{106275DC-CCB1-4492-9690-2415B208CB76}">
      <dgm:prSet/>
      <dgm:spPr/>
      <dgm:t>
        <a:bodyPr/>
        <a:lstStyle/>
        <a:p>
          <a:endParaRPr lang="en-US"/>
        </a:p>
      </dgm:t>
    </dgm:pt>
    <dgm:pt modelId="{575B1B0D-569F-47FB-B93B-FCDDF6E7B371}">
      <dgm:prSet/>
      <dgm:spPr>
        <a:blipFill>
          <a:blip xmlns:r="http://schemas.openxmlformats.org/officeDocument/2006/relationships" r:embed="rId9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0A45BC0-99E2-41C9-A17C-5AF183AA1DF9}" type="parTrans" cxnId="{65BB634E-277C-445A-8769-DB2913D0C896}">
      <dgm:prSet/>
      <dgm:spPr/>
      <dgm:t>
        <a:bodyPr/>
        <a:lstStyle/>
        <a:p>
          <a:endParaRPr lang="en-US"/>
        </a:p>
      </dgm:t>
    </dgm:pt>
    <dgm:pt modelId="{F6F2128D-BD22-4E11-8FD9-7C1991177212}" type="sibTrans" cxnId="{65BB634E-277C-445A-8769-DB2913D0C896}">
      <dgm:prSet/>
      <dgm:spPr/>
      <dgm:t>
        <a:bodyPr/>
        <a:lstStyle/>
        <a:p>
          <a:endParaRPr lang="en-US"/>
        </a:p>
      </dgm:t>
    </dgm:pt>
    <dgm:pt modelId="{ED14423F-3DA8-4DB8-AB6A-CBE531955B0B}" type="pres">
      <dgm:prSet presAssocID="{C6924C67-01C8-41BC-9620-72D0642ABF3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6389F373-F00F-499B-AE8A-44838898EFEA}" type="pres">
      <dgm:prSet presAssocID="{C23AA8DC-DAF3-4D1B-B7BB-61AC71D6B5EE}" presName="horFlow" presStyleCnt="0"/>
      <dgm:spPr/>
    </dgm:pt>
    <dgm:pt modelId="{291BCF04-7C8D-4B14-96AA-46D2C4B4A0A8}" type="pres">
      <dgm:prSet presAssocID="{C23AA8DC-DAF3-4D1B-B7BB-61AC71D6B5EE}" presName="bigChev" presStyleLbl="node1" presStyleIdx="0" presStyleCnt="5"/>
      <dgm:spPr/>
    </dgm:pt>
    <dgm:pt modelId="{C3DCACD0-7816-4E42-9CC4-BDDDBCD555A4}" type="pres">
      <dgm:prSet presAssocID="{284EB596-AF53-4795-A176-609C88EF7B62}" presName="parTrans" presStyleCnt="0"/>
      <dgm:spPr/>
    </dgm:pt>
    <dgm:pt modelId="{D13B5E32-F562-4828-8293-4F6580CA6D5F}" type="pres">
      <dgm:prSet presAssocID="{9E083BD9-18A9-4DD5-8589-E7F5BC84D0DE}" presName="node" presStyleLbl="alignAccFollowNode1" presStyleIdx="0" presStyleCnt="14">
        <dgm:presLayoutVars>
          <dgm:bulletEnabled val="1"/>
        </dgm:presLayoutVars>
      </dgm:prSet>
      <dgm:spPr/>
    </dgm:pt>
    <dgm:pt modelId="{9BA61705-2E2D-41D9-83DA-2F6F4B28A5CA}" type="pres">
      <dgm:prSet presAssocID="{B035F916-1BE7-4DD3-A36B-8517DA9B8D49}" presName="sibTrans" presStyleCnt="0"/>
      <dgm:spPr/>
    </dgm:pt>
    <dgm:pt modelId="{4F8AAEAC-BE51-4520-B628-CAAFC1C19D70}" type="pres">
      <dgm:prSet presAssocID="{43A4681D-378C-4D4E-B848-99BEAD13E5D8}" presName="node" presStyleLbl="alignAccFollowNode1" presStyleIdx="1" presStyleCnt="14">
        <dgm:presLayoutVars>
          <dgm:bulletEnabled val="1"/>
        </dgm:presLayoutVars>
      </dgm:prSet>
      <dgm:spPr/>
    </dgm:pt>
    <dgm:pt modelId="{1654D725-DD97-4BAC-927D-4B69E820BC5D}" type="pres">
      <dgm:prSet presAssocID="{E72A68F9-1F4E-4B18-AAD6-418D3E6CA866}" presName="sibTrans" presStyleCnt="0"/>
      <dgm:spPr/>
    </dgm:pt>
    <dgm:pt modelId="{8203FC68-870A-4D11-8A58-C0A86AA361D0}" type="pres">
      <dgm:prSet presAssocID="{D3817CB4-F3CC-44B1-82AC-DCFBC07880A5}" presName="node" presStyleLbl="alignAccFollowNode1" presStyleIdx="2" presStyleCnt="14">
        <dgm:presLayoutVars>
          <dgm:bulletEnabled val="1"/>
        </dgm:presLayoutVars>
      </dgm:prSet>
      <dgm:spPr/>
    </dgm:pt>
    <dgm:pt modelId="{4A40217D-36E5-4F0D-BE14-7991BEDE96F9}" type="pres">
      <dgm:prSet presAssocID="{C23AA8DC-DAF3-4D1B-B7BB-61AC71D6B5EE}" presName="vSp" presStyleCnt="0"/>
      <dgm:spPr/>
    </dgm:pt>
    <dgm:pt modelId="{D28CD731-BB39-4B71-9C4D-F9B45CE6E525}" type="pres">
      <dgm:prSet presAssocID="{EBDAACB6-8651-4B75-B776-9DAF085559C5}" presName="horFlow" presStyleCnt="0"/>
      <dgm:spPr/>
    </dgm:pt>
    <dgm:pt modelId="{1AB98A5E-36F1-49B5-B5EA-C9FE97493060}" type="pres">
      <dgm:prSet presAssocID="{EBDAACB6-8651-4B75-B776-9DAF085559C5}" presName="bigChev" presStyleLbl="node1" presStyleIdx="1" presStyleCnt="5"/>
      <dgm:spPr/>
    </dgm:pt>
    <dgm:pt modelId="{9C2DC729-74B3-4BA5-ABAB-755E90F417BD}" type="pres">
      <dgm:prSet presAssocID="{9CE1C265-B981-43A3-BE9C-84E3A41B4634}" presName="parTrans" presStyleCnt="0"/>
      <dgm:spPr/>
    </dgm:pt>
    <dgm:pt modelId="{D98CC24D-2AD7-4ADB-81CD-60DB512CE7E1}" type="pres">
      <dgm:prSet presAssocID="{38D4ACCD-E98B-4C32-BBDC-4CB90A46C934}" presName="node" presStyleLbl="alignAccFollowNode1" presStyleIdx="3" presStyleCnt="14">
        <dgm:presLayoutVars>
          <dgm:bulletEnabled val="1"/>
        </dgm:presLayoutVars>
      </dgm:prSet>
      <dgm:spPr/>
    </dgm:pt>
    <dgm:pt modelId="{8CB9CF4C-E1AA-4123-BF51-788F1EDE236C}" type="pres">
      <dgm:prSet presAssocID="{B103E6CA-0FC3-4C66-B19C-A432BA8F20EB}" presName="sibTrans" presStyleCnt="0"/>
      <dgm:spPr/>
    </dgm:pt>
    <dgm:pt modelId="{4CF4E49D-D8B8-47A3-9D73-C49C09095597}" type="pres">
      <dgm:prSet presAssocID="{E2FF5739-4723-4F1C-900F-9511AA84A487}" presName="node" presStyleLbl="alignAccFollowNode1" presStyleIdx="4" presStyleCnt="14">
        <dgm:presLayoutVars>
          <dgm:bulletEnabled val="1"/>
        </dgm:presLayoutVars>
      </dgm:prSet>
      <dgm:spPr/>
    </dgm:pt>
    <dgm:pt modelId="{C9E6BABF-A080-4486-BA14-C722B36CC833}" type="pres">
      <dgm:prSet presAssocID="{395656E8-6951-400E-83C8-CACF7317893E}" presName="sibTrans" presStyleCnt="0"/>
      <dgm:spPr/>
    </dgm:pt>
    <dgm:pt modelId="{E20B9319-06B6-4CCE-B026-1D9AA5A1C271}" type="pres">
      <dgm:prSet presAssocID="{045B268E-3FA2-4DBC-8F75-BFAD20512841}" presName="node" presStyleLbl="alignAccFollowNode1" presStyleIdx="5" presStyleCnt="14">
        <dgm:presLayoutVars>
          <dgm:bulletEnabled val="1"/>
        </dgm:presLayoutVars>
      </dgm:prSet>
      <dgm:spPr/>
    </dgm:pt>
    <dgm:pt modelId="{B30A8DB3-3E87-43EB-8193-4325D3ADD307}" type="pres">
      <dgm:prSet presAssocID="{EBDAACB6-8651-4B75-B776-9DAF085559C5}" presName="vSp" presStyleCnt="0"/>
      <dgm:spPr/>
    </dgm:pt>
    <dgm:pt modelId="{14CEF159-321C-4135-A41E-4B8435165D96}" type="pres">
      <dgm:prSet presAssocID="{4235FCFF-BC22-4874-844A-8B5DA34A999C}" presName="horFlow" presStyleCnt="0"/>
      <dgm:spPr/>
    </dgm:pt>
    <dgm:pt modelId="{8378F0F1-2726-4015-A03C-F239170C4143}" type="pres">
      <dgm:prSet presAssocID="{4235FCFF-BC22-4874-844A-8B5DA34A999C}" presName="bigChev" presStyleLbl="node1" presStyleIdx="2" presStyleCnt="5"/>
      <dgm:spPr/>
    </dgm:pt>
    <dgm:pt modelId="{B01142D9-75E8-4325-8F2E-D4D772755022}" type="pres">
      <dgm:prSet presAssocID="{2175904D-8E7C-458B-BF00-C52A7AE6D952}" presName="parTrans" presStyleCnt="0"/>
      <dgm:spPr/>
    </dgm:pt>
    <dgm:pt modelId="{3FE4AC7B-E2A4-4F53-8D3D-6A6A17E6BE56}" type="pres">
      <dgm:prSet presAssocID="{24014784-7160-46EE-AAF2-003A98B3FF57}" presName="node" presStyleLbl="alignAccFollowNode1" presStyleIdx="6" presStyleCnt="14">
        <dgm:presLayoutVars>
          <dgm:bulletEnabled val="1"/>
        </dgm:presLayoutVars>
      </dgm:prSet>
      <dgm:spPr/>
    </dgm:pt>
    <dgm:pt modelId="{06B9770D-1C71-45A7-8EA9-08707DAE167F}" type="pres">
      <dgm:prSet presAssocID="{F82C7855-6900-4F96-809E-9AA74E200AC7}" presName="sibTrans" presStyleCnt="0"/>
      <dgm:spPr/>
    </dgm:pt>
    <dgm:pt modelId="{3CFF825E-523D-4177-A62A-E8CF2F803ADF}" type="pres">
      <dgm:prSet presAssocID="{BC6FC56F-4B18-4B9C-9803-8F8B05FC7B85}" presName="node" presStyleLbl="alignAccFollowNode1" presStyleIdx="7" presStyleCnt="14">
        <dgm:presLayoutVars>
          <dgm:bulletEnabled val="1"/>
        </dgm:presLayoutVars>
      </dgm:prSet>
      <dgm:spPr/>
    </dgm:pt>
    <dgm:pt modelId="{844DA289-E701-4088-BE9A-A59AFB974FE8}" type="pres">
      <dgm:prSet presAssocID="{68A1335C-063F-41D4-AC01-CADD8F0424F2}" presName="sibTrans" presStyleCnt="0"/>
      <dgm:spPr/>
    </dgm:pt>
    <dgm:pt modelId="{5649A18E-6FF5-4067-A215-0C6D37D85DF0}" type="pres">
      <dgm:prSet presAssocID="{39DD260E-22B6-469F-8948-315DD12AE034}" presName="node" presStyleLbl="alignAccFollowNode1" presStyleIdx="8" presStyleCnt="14">
        <dgm:presLayoutVars>
          <dgm:bulletEnabled val="1"/>
        </dgm:presLayoutVars>
      </dgm:prSet>
      <dgm:spPr/>
    </dgm:pt>
    <dgm:pt modelId="{9510B93C-8058-4679-9964-76E2133C5C40}" type="pres">
      <dgm:prSet presAssocID="{4235FCFF-BC22-4874-844A-8B5DA34A999C}" presName="vSp" presStyleCnt="0"/>
      <dgm:spPr/>
    </dgm:pt>
    <dgm:pt modelId="{8CE3C86C-E163-403D-8F2C-16BB174D1C35}" type="pres">
      <dgm:prSet presAssocID="{95963D45-5EDE-46CA-8218-BEDFCD005846}" presName="horFlow" presStyleCnt="0"/>
      <dgm:spPr/>
    </dgm:pt>
    <dgm:pt modelId="{2421B851-2BE4-47E4-A007-BE9C7AB976DF}" type="pres">
      <dgm:prSet presAssocID="{95963D45-5EDE-46CA-8218-BEDFCD005846}" presName="bigChev" presStyleLbl="node1" presStyleIdx="3" presStyleCnt="5"/>
      <dgm:spPr/>
    </dgm:pt>
    <dgm:pt modelId="{E03437FF-D51B-4D62-902B-46DCF73D508D}" type="pres">
      <dgm:prSet presAssocID="{39D2AABA-1423-447C-93D0-D0960F96CE15}" presName="parTrans" presStyleCnt="0"/>
      <dgm:spPr/>
    </dgm:pt>
    <dgm:pt modelId="{24CD3A5B-DC96-4A22-965B-773421B4F332}" type="pres">
      <dgm:prSet presAssocID="{92D21413-859F-4AA5-8EEF-257FDF8A05DA}" presName="node" presStyleLbl="alignAccFollowNode1" presStyleIdx="9" presStyleCnt="14">
        <dgm:presLayoutVars>
          <dgm:bulletEnabled val="1"/>
        </dgm:presLayoutVars>
      </dgm:prSet>
      <dgm:spPr/>
    </dgm:pt>
    <dgm:pt modelId="{25F8A14F-E72C-4BF9-9BCF-61EE1878B05B}" type="pres">
      <dgm:prSet presAssocID="{223FE15D-B451-47E4-936E-6EBD65BE0C44}" presName="sibTrans" presStyleCnt="0"/>
      <dgm:spPr/>
    </dgm:pt>
    <dgm:pt modelId="{ED3CC153-C58C-4F91-900D-50F3A51A5BC3}" type="pres">
      <dgm:prSet presAssocID="{9507DB0C-ACB6-4653-959A-06EB6FA6F540}" presName="node" presStyleLbl="alignAccFollowNode1" presStyleIdx="10" presStyleCnt="14">
        <dgm:presLayoutVars>
          <dgm:bulletEnabled val="1"/>
        </dgm:presLayoutVars>
      </dgm:prSet>
      <dgm:spPr/>
    </dgm:pt>
    <dgm:pt modelId="{02A441DB-5BFF-4C40-924B-6643E7BACD65}" type="pres">
      <dgm:prSet presAssocID="{EE8AE22E-F483-4D57-8C36-DA78B1EA3BE5}" presName="sibTrans" presStyleCnt="0"/>
      <dgm:spPr/>
    </dgm:pt>
    <dgm:pt modelId="{A715EB62-2FE8-4467-924B-62FAA71DC7C6}" type="pres">
      <dgm:prSet presAssocID="{84AB264A-33D1-4E96-8205-6F0370F70CEE}" presName="node" presStyleLbl="alignAccFollowNode1" presStyleIdx="11" presStyleCnt="14">
        <dgm:presLayoutVars>
          <dgm:bulletEnabled val="1"/>
        </dgm:presLayoutVars>
      </dgm:prSet>
      <dgm:spPr/>
    </dgm:pt>
    <dgm:pt modelId="{4547752C-E524-4989-BB74-3A9F8B7A8F31}" type="pres">
      <dgm:prSet presAssocID="{95963D45-5EDE-46CA-8218-BEDFCD005846}" presName="vSp" presStyleCnt="0"/>
      <dgm:spPr/>
    </dgm:pt>
    <dgm:pt modelId="{7CB3C383-C97A-4C74-BD1B-DB25A6D25437}" type="pres">
      <dgm:prSet presAssocID="{52A172B6-23DA-4C2A-87F5-24BB2E0C3270}" presName="horFlow" presStyleCnt="0"/>
      <dgm:spPr/>
    </dgm:pt>
    <dgm:pt modelId="{40BEB206-E0A8-481E-9268-F90371120F3B}" type="pres">
      <dgm:prSet presAssocID="{52A172B6-23DA-4C2A-87F5-24BB2E0C3270}" presName="bigChev" presStyleLbl="node1" presStyleIdx="4" presStyleCnt="5"/>
      <dgm:spPr/>
    </dgm:pt>
    <dgm:pt modelId="{E8C17A9C-3BC9-4CD1-8510-C47C73B29E2C}" type="pres">
      <dgm:prSet presAssocID="{60A45BC0-99E2-41C9-A17C-5AF183AA1DF9}" presName="parTrans" presStyleCnt="0"/>
      <dgm:spPr/>
    </dgm:pt>
    <dgm:pt modelId="{55DC020E-6600-4329-B417-7920BF47344E}" type="pres">
      <dgm:prSet presAssocID="{575B1B0D-569F-47FB-B93B-FCDDF6E7B371}" presName="node" presStyleLbl="alignAccFollowNode1" presStyleIdx="12" presStyleCnt="14">
        <dgm:presLayoutVars>
          <dgm:bulletEnabled val="1"/>
        </dgm:presLayoutVars>
      </dgm:prSet>
      <dgm:spPr/>
    </dgm:pt>
    <dgm:pt modelId="{5C881132-DF88-4859-B6E7-DE7FCCEAA59E}" type="pres">
      <dgm:prSet presAssocID="{F6F2128D-BD22-4E11-8FD9-7C1991177212}" presName="sibTrans" presStyleCnt="0"/>
      <dgm:spPr/>
    </dgm:pt>
    <dgm:pt modelId="{1FF58301-4268-4527-8CDC-03D7C51B45A7}" type="pres">
      <dgm:prSet presAssocID="{82D73063-193F-4820-8C91-189D4B7B24E4}" presName="node" presStyleLbl="alignAccFollowNode1" presStyleIdx="13" presStyleCnt="14">
        <dgm:presLayoutVars>
          <dgm:bulletEnabled val="1"/>
        </dgm:presLayoutVars>
      </dgm:prSet>
      <dgm:spPr/>
    </dgm:pt>
  </dgm:ptLst>
  <dgm:cxnLst>
    <dgm:cxn modelId="{2E99E200-C6FA-4DB8-BF82-1AEEC684DC9B}" type="presOf" srcId="{EBDAACB6-8651-4B75-B776-9DAF085559C5}" destId="{1AB98A5E-36F1-49B5-B5EA-C9FE97493060}" srcOrd="0" destOrd="0" presId="urn:microsoft.com/office/officeart/2005/8/layout/lProcess3"/>
    <dgm:cxn modelId="{240E2C12-0F2C-4CC7-8455-D0B8C8C4E8EB}" srcId="{C23AA8DC-DAF3-4D1B-B7BB-61AC71D6B5EE}" destId="{43A4681D-378C-4D4E-B848-99BEAD13E5D8}" srcOrd="1" destOrd="0" parTransId="{D19B7E3E-3D6C-4D87-82D8-07959BCAD507}" sibTransId="{E72A68F9-1F4E-4B18-AAD6-418D3E6CA866}"/>
    <dgm:cxn modelId="{76CE6832-E888-43E4-BD26-D5482ED8CF66}" srcId="{C6924C67-01C8-41BC-9620-72D0642ABF35}" destId="{EBDAACB6-8651-4B75-B776-9DAF085559C5}" srcOrd="1" destOrd="0" parTransId="{FF5B9A4C-109E-4176-ADCF-2B21986BBDA9}" sibTransId="{FACD7D28-A1D1-4053-B4DC-5E7593349C1D}"/>
    <dgm:cxn modelId="{30C09F39-3BE2-4AA1-8B8F-4A013E82A041}" type="presOf" srcId="{92D21413-859F-4AA5-8EEF-257FDF8A05DA}" destId="{24CD3A5B-DC96-4A22-965B-773421B4F332}" srcOrd="0" destOrd="0" presId="urn:microsoft.com/office/officeart/2005/8/layout/lProcess3"/>
    <dgm:cxn modelId="{0FD0E03A-C7B5-408F-BB56-7628EF3D4D34}" srcId="{EBDAACB6-8651-4B75-B776-9DAF085559C5}" destId="{38D4ACCD-E98B-4C32-BBDC-4CB90A46C934}" srcOrd="0" destOrd="0" parTransId="{9CE1C265-B981-43A3-BE9C-84E3A41B4634}" sibTransId="{B103E6CA-0FC3-4C66-B19C-A432BA8F20EB}"/>
    <dgm:cxn modelId="{75CE293C-C478-4F25-8264-1F960C261F20}" type="presOf" srcId="{E2FF5739-4723-4F1C-900F-9511AA84A487}" destId="{4CF4E49D-D8B8-47A3-9D73-C49C09095597}" srcOrd="0" destOrd="0" presId="urn:microsoft.com/office/officeart/2005/8/layout/lProcess3"/>
    <dgm:cxn modelId="{23EBBE3F-CD02-4937-A0DD-17B7DD40EB6B}" srcId="{4235FCFF-BC22-4874-844A-8B5DA34A999C}" destId="{24014784-7160-46EE-AAF2-003A98B3FF57}" srcOrd="0" destOrd="0" parTransId="{2175904D-8E7C-458B-BF00-C52A7AE6D952}" sibTransId="{F82C7855-6900-4F96-809E-9AA74E200AC7}"/>
    <dgm:cxn modelId="{FFEC4042-876A-4E8F-ACB3-E86A923A4754}" type="presOf" srcId="{C23AA8DC-DAF3-4D1B-B7BB-61AC71D6B5EE}" destId="{291BCF04-7C8D-4B14-96AA-46D2C4B4A0A8}" srcOrd="0" destOrd="0" presId="urn:microsoft.com/office/officeart/2005/8/layout/lProcess3"/>
    <dgm:cxn modelId="{168F7A47-3604-4DDF-A98B-AF1FC1EDA3D4}" srcId="{C6924C67-01C8-41BC-9620-72D0642ABF35}" destId="{95963D45-5EDE-46CA-8218-BEDFCD005846}" srcOrd="3" destOrd="0" parTransId="{F8A67072-5AA9-45E6-BAE6-428151DA0704}" sibTransId="{66AE9483-5F9B-4205-82C4-F047D2846989}"/>
    <dgm:cxn modelId="{97B5A967-0522-47CC-81FE-ABA3DAB5DD43}" type="presOf" srcId="{39DD260E-22B6-469F-8948-315DD12AE034}" destId="{5649A18E-6FF5-4067-A215-0C6D37D85DF0}" srcOrd="0" destOrd="0" presId="urn:microsoft.com/office/officeart/2005/8/layout/lProcess3"/>
    <dgm:cxn modelId="{97040A6A-BFAF-4001-AAE9-826CA391C2AE}" srcId="{EBDAACB6-8651-4B75-B776-9DAF085559C5}" destId="{E2FF5739-4723-4F1C-900F-9511AA84A487}" srcOrd="1" destOrd="0" parTransId="{B23A28C8-2E5A-4B0C-B748-52715B38292E}" sibTransId="{395656E8-6951-400E-83C8-CACF7317893E}"/>
    <dgm:cxn modelId="{72111E6A-FC20-450F-ACF9-3076AEDB82A8}" srcId="{C6924C67-01C8-41BC-9620-72D0642ABF35}" destId="{52A172B6-23DA-4C2A-87F5-24BB2E0C3270}" srcOrd="4" destOrd="0" parTransId="{1990B0DD-BE16-46FD-A633-69B504001F28}" sibTransId="{DC4F0FFE-31DE-4515-8FBA-1DC60933C20A}"/>
    <dgm:cxn modelId="{B88C2D6B-DEEC-43A8-8268-2028B2CE812A}" type="presOf" srcId="{24014784-7160-46EE-AAF2-003A98B3FF57}" destId="{3FE4AC7B-E2A4-4F53-8D3D-6A6A17E6BE56}" srcOrd="0" destOrd="0" presId="urn:microsoft.com/office/officeart/2005/8/layout/lProcess3"/>
    <dgm:cxn modelId="{B945504B-1C11-433B-986F-37D175CB4C76}" type="presOf" srcId="{575B1B0D-569F-47FB-B93B-FCDDF6E7B371}" destId="{55DC020E-6600-4329-B417-7920BF47344E}" srcOrd="0" destOrd="0" presId="urn:microsoft.com/office/officeart/2005/8/layout/lProcess3"/>
    <dgm:cxn modelId="{65BB634E-277C-445A-8769-DB2913D0C896}" srcId="{52A172B6-23DA-4C2A-87F5-24BB2E0C3270}" destId="{575B1B0D-569F-47FB-B93B-FCDDF6E7B371}" srcOrd="0" destOrd="0" parTransId="{60A45BC0-99E2-41C9-A17C-5AF183AA1DF9}" sibTransId="{F6F2128D-BD22-4E11-8FD9-7C1991177212}"/>
    <dgm:cxn modelId="{31DD0F56-125B-4382-8DAF-F02503BAC2B6}" type="presOf" srcId="{43A4681D-378C-4D4E-B848-99BEAD13E5D8}" destId="{4F8AAEAC-BE51-4520-B628-CAAFC1C19D70}" srcOrd="0" destOrd="0" presId="urn:microsoft.com/office/officeart/2005/8/layout/lProcess3"/>
    <dgm:cxn modelId="{05B66F78-A8C0-4F07-9157-17250BDE526C}" srcId="{C23AA8DC-DAF3-4D1B-B7BB-61AC71D6B5EE}" destId="{9E083BD9-18A9-4DD5-8589-E7F5BC84D0DE}" srcOrd="0" destOrd="0" parTransId="{284EB596-AF53-4795-A176-609C88EF7B62}" sibTransId="{B035F916-1BE7-4DD3-A36B-8517DA9B8D49}"/>
    <dgm:cxn modelId="{EDC3D178-31BB-41BE-9ECD-7C2A7117BD40}" type="presOf" srcId="{95963D45-5EDE-46CA-8218-BEDFCD005846}" destId="{2421B851-2BE4-47E4-A007-BE9C7AB976DF}" srcOrd="0" destOrd="0" presId="urn:microsoft.com/office/officeart/2005/8/layout/lProcess3"/>
    <dgm:cxn modelId="{A4A8748D-FE7F-4DD9-A266-4C7ED6B34C02}" type="presOf" srcId="{52A172B6-23DA-4C2A-87F5-24BB2E0C3270}" destId="{40BEB206-E0A8-481E-9268-F90371120F3B}" srcOrd="0" destOrd="0" presId="urn:microsoft.com/office/officeart/2005/8/layout/lProcess3"/>
    <dgm:cxn modelId="{6F68F78D-EC0B-433A-AB6F-6FB65D9F43B5}" type="presOf" srcId="{38D4ACCD-E98B-4C32-BBDC-4CB90A46C934}" destId="{D98CC24D-2AD7-4ADB-81CD-60DB512CE7E1}" srcOrd="0" destOrd="0" presId="urn:microsoft.com/office/officeart/2005/8/layout/lProcess3"/>
    <dgm:cxn modelId="{64831195-7291-4014-B390-5767C2F63AC4}" type="presOf" srcId="{82D73063-193F-4820-8C91-189D4B7B24E4}" destId="{1FF58301-4268-4527-8CDC-03D7C51B45A7}" srcOrd="0" destOrd="0" presId="urn:microsoft.com/office/officeart/2005/8/layout/lProcess3"/>
    <dgm:cxn modelId="{661C7F9C-BC50-44B5-ADFF-CED58C670CD3}" srcId="{C6924C67-01C8-41BC-9620-72D0642ABF35}" destId="{4235FCFF-BC22-4874-844A-8B5DA34A999C}" srcOrd="2" destOrd="0" parTransId="{C289710F-FB9B-403F-B7F1-7088D6C1D076}" sibTransId="{C9D1C814-08F6-4B54-99B2-B8ED0208086D}"/>
    <dgm:cxn modelId="{288EF89D-0122-4B74-A5DA-F42B57DFD5F4}" srcId="{4235FCFF-BC22-4874-844A-8B5DA34A999C}" destId="{39DD260E-22B6-469F-8948-315DD12AE034}" srcOrd="2" destOrd="0" parTransId="{4E2EB50D-E8BB-4FCB-AB8C-91112E6DB7E2}" sibTransId="{DCC4F1DD-A769-4D5F-8BA0-7C91F91A1508}"/>
    <dgm:cxn modelId="{DB7A9DA2-38EF-4C91-9D48-60153AFF0C19}" srcId="{C23AA8DC-DAF3-4D1B-B7BB-61AC71D6B5EE}" destId="{D3817CB4-F3CC-44B1-82AC-DCFBC07880A5}" srcOrd="2" destOrd="0" parTransId="{C6F16978-F7BD-4A26-8AE7-E733C939D777}" sibTransId="{8762A9DA-5E82-414E-8BE8-A65933EA427A}"/>
    <dgm:cxn modelId="{5BBF71A3-5AED-4497-BD34-7C81BC5E056B}" srcId="{95963D45-5EDE-46CA-8218-BEDFCD005846}" destId="{92D21413-859F-4AA5-8EEF-257FDF8A05DA}" srcOrd="0" destOrd="0" parTransId="{39D2AABA-1423-447C-93D0-D0960F96CE15}" sibTransId="{223FE15D-B451-47E4-936E-6EBD65BE0C44}"/>
    <dgm:cxn modelId="{EC4BCBA8-4263-41FE-933A-04FCF976FD59}" type="presOf" srcId="{4235FCFF-BC22-4874-844A-8B5DA34A999C}" destId="{8378F0F1-2726-4015-A03C-F239170C4143}" srcOrd="0" destOrd="0" presId="urn:microsoft.com/office/officeart/2005/8/layout/lProcess3"/>
    <dgm:cxn modelId="{3989FEA9-389A-490C-ADE3-578862554831}" type="presOf" srcId="{045B268E-3FA2-4DBC-8F75-BFAD20512841}" destId="{E20B9319-06B6-4CCE-B026-1D9AA5A1C271}" srcOrd="0" destOrd="0" presId="urn:microsoft.com/office/officeart/2005/8/layout/lProcess3"/>
    <dgm:cxn modelId="{23EF2AB8-805D-4397-B7BE-2A118D525847}" type="presOf" srcId="{C6924C67-01C8-41BC-9620-72D0642ABF35}" destId="{ED14423F-3DA8-4DB8-AB6A-CBE531955B0B}" srcOrd="0" destOrd="0" presId="urn:microsoft.com/office/officeart/2005/8/layout/lProcess3"/>
    <dgm:cxn modelId="{22E15FBC-DDBC-488A-ADFF-8239E06C11E2}" srcId="{C6924C67-01C8-41BC-9620-72D0642ABF35}" destId="{C23AA8DC-DAF3-4D1B-B7BB-61AC71D6B5EE}" srcOrd="0" destOrd="0" parTransId="{5E93C785-9A46-42CA-AD25-A4FC9294D80E}" sibTransId="{08ECB5F3-27DC-4AFB-A060-0B3DE66C9D15}"/>
    <dgm:cxn modelId="{3C79D3CA-3506-4C90-AEBD-80004CC839DF}" type="presOf" srcId="{9E083BD9-18A9-4DD5-8589-E7F5BC84D0DE}" destId="{D13B5E32-F562-4828-8293-4F6580CA6D5F}" srcOrd="0" destOrd="0" presId="urn:microsoft.com/office/officeart/2005/8/layout/lProcess3"/>
    <dgm:cxn modelId="{AA4179CC-F985-4024-BBA5-491A9518A1BF}" srcId="{4235FCFF-BC22-4874-844A-8B5DA34A999C}" destId="{BC6FC56F-4B18-4B9C-9803-8F8B05FC7B85}" srcOrd="1" destOrd="0" parTransId="{E65EA07E-CF53-4660-A2C1-A6894A754A98}" sibTransId="{68A1335C-063F-41D4-AC01-CADD8F0424F2}"/>
    <dgm:cxn modelId="{9816B2D8-9E7F-423B-87B6-38818C957312}" srcId="{EBDAACB6-8651-4B75-B776-9DAF085559C5}" destId="{045B268E-3FA2-4DBC-8F75-BFAD20512841}" srcOrd="2" destOrd="0" parTransId="{8952ED9E-E86E-4B06-8A65-918C9E8640B8}" sibTransId="{F842E6EC-5FEA-47FE-9CB0-1EF4FFE2DDCC}"/>
    <dgm:cxn modelId="{5809BBDA-486E-4C18-9845-7944DD96FCFE}" type="presOf" srcId="{D3817CB4-F3CC-44B1-82AC-DCFBC07880A5}" destId="{8203FC68-870A-4D11-8A58-C0A86AA361D0}" srcOrd="0" destOrd="0" presId="urn:microsoft.com/office/officeart/2005/8/layout/lProcess3"/>
    <dgm:cxn modelId="{106275DC-CCB1-4492-9690-2415B208CB76}" srcId="{52A172B6-23DA-4C2A-87F5-24BB2E0C3270}" destId="{82D73063-193F-4820-8C91-189D4B7B24E4}" srcOrd="1" destOrd="0" parTransId="{8BFA75B5-10A9-4B90-8C20-CA556DCFFF4F}" sibTransId="{3961933B-DB7F-4FE2-AE90-51451B2E8049}"/>
    <dgm:cxn modelId="{6CAF01ED-E514-4CF1-9C9D-093AFB80B7CA}" type="presOf" srcId="{9507DB0C-ACB6-4653-959A-06EB6FA6F540}" destId="{ED3CC153-C58C-4F91-900D-50F3A51A5BC3}" srcOrd="0" destOrd="0" presId="urn:microsoft.com/office/officeart/2005/8/layout/lProcess3"/>
    <dgm:cxn modelId="{B1CED9F1-3960-495A-92A1-3C2361F6ACBD}" srcId="{95963D45-5EDE-46CA-8218-BEDFCD005846}" destId="{84AB264A-33D1-4E96-8205-6F0370F70CEE}" srcOrd="2" destOrd="0" parTransId="{07CB392E-D095-4DF8-9ADC-CEE29D146E93}" sibTransId="{5D1BA733-0934-4B83-81F0-9F86EE916920}"/>
    <dgm:cxn modelId="{0ACA7DF4-3B34-4DC7-83C5-0E936865304E}" type="presOf" srcId="{84AB264A-33D1-4E96-8205-6F0370F70CEE}" destId="{A715EB62-2FE8-4467-924B-62FAA71DC7C6}" srcOrd="0" destOrd="0" presId="urn:microsoft.com/office/officeart/2005/8/layout/lProcess3"/>
    <dgm:cxn modelId="{0D1101FF-6D88-46DA-A664-48517B245A39}" srcId="{95963D45-5EDE-46CA-8218-BEDFCD005846}" destId="{9507DB0C-ACB6-4653-959A-06EB6FA6F540}" srcOrd="1" destOrd="0" parTransId="{A1E5E0E7-2D84-4EEB-825A-E1F370851E0F}" sibTransId="{EE8AE22E-F483-4D57-8C36-DA78B1EA3BE5}"/>
    <dgm:cxn modelId="{70384AFF-326D-4BA1-8E08-8DD5A279CA57}" type="presOf" srcId="{BC6FC56F-4B18-4B9C-9803-8F8B05FC7B85}" destId="{3CFF825E-523D-4177-A62A-E8CF2F803ADF}" srcOrd="0" destOrd="0" presId="urn:microsoft.com/office/officeart/2005/8/layout/lProcess3"/>
    <dgm:cxn modelId="{6AB5C928-2898-4AD4-BAED-FA6D8CECBDE6}" type="presParOf" srcId="{ED14423F-3DA8-4DB8-AB6A-CBE531955B0B}" destId="{6389F373-F00F-499B-AE8A-44838898EFEA}" srcOrd="0" destOrd="0" presId="urn:microsoft.com/office/officeart/2005/8/layout/lProcess3"/>
    <dgm:cxn modelId="{CA30C670-22DB-4C02-8397-24FE209AFA63}" type="presParOf" srcId="{6389F373-F00F-499B-AE8A-44838898EFEA}" destId="{291BCF04-7C8D-4B14-96AA-46D2C4B4A0A8}" srcOrd="0" destOrd="0" presId="urn:microsoft.com/office/officeart/2005/8/layout/lProcess3"/>
    <dgm:cxn modelId="{97EBDDC2-859B-467C-9059-4EEF339039B1}" type="presParOf" srcId="{6389F373-F00F-499B-AE8A-44838898EFEA}" destId="{C3DCACD0-7816-4E42-9CC4-BDDDBCD555A4}" srcOrd="1" destOrd="0" presId="urn:microsoft.com/office/officeart/2005/8/layout/lProcess3"/>
    <dgm:cxn modelId="{E454FFA1-046B-4FCF-87EB-1513FB1E7E9A}" type="presParOf" srcId="{6389F373-F00F-499B-AE8A-44838898EFEA}" destId="{D13B5E32-F562-4828-8293-4F6580CA6D5F}" srcOrd="2" destOrd="0" presId="urn:microsoft.com/office/officeart/2005/8/layout/lProcess3"/>
    <dgm:cxn modelId="{F0CFB495-2E06-44B1-B44E-444D8D16C3F8}" type="presParOf" srcId="{6389F373-F00F-499B-AE8A-44838898EFEA}" destId="{9BA61705-2E2D-41D9-83DA-2F6F4B28A5CA}" srcOrd="3" destOrd="0" presId="urn:microsoft.com/office/officeart/2005/8/layout/lProcess3"/>
    <dgm:cxn modelId="{4E17807B-FF65-4BBE-A561-164181472880}" type="presParOf" srcId="{6389F373-F00F-499B-AE8A-44838898EFEA}" destId="{4F8AAEAC-BE51-4520-B628-CAAFC1C19D70}" srcOrd="4" destOrd="0" presId="urn:microsoft.com/office/officeart/2005/8/layout/lProcess3"/>
    <dgm:cxn modelId="{8C4A7854-F015-4FF8-8FC2-A710F394A9FC}" type="presParOf" srcId="{6389F373-F00F-499B-AE8A-44838898EFEA}" destId="{1654D725-DD97-4BAC-927D-4B69E820BC5D}" srcOrd="5" destOrd="0" presId="urn:microsoft.com/office/officeart/2005/8/layout/lProcess3"/>
    <dgm:cxn modelId="{A5F4F1CB-9096-4CCF-BEAF-A10C41D28B01}" type="presParOf" srcId="{6389F373-F00F-499B-AE8A-44838898EFEA}" destId="{8203FC68-870A-4D11-8A58-C0A86AA361D0}" srcOrd="6" destOrd="0" presId="urn:microsoft.com/office/officeart/2005/8/layout/lProcess3"/>
    <dgm:cxn modelId="{02724B76-CD73-4C94-9885-BD59C773755A}" type="presParOf" srcId="{ED14423F-3DA8-4DB8-AB6A-CBE531955B0B}" destId="{4A40217D-36E5-4F0D-BE14-7991BEDE96F9}" srcOrd="1" destOrd="0" presId="urn:microsoft.com/office/officeart/2005/8/layout/lProcess3"/>
    <dgm:cxn modelId="{B2735B57-C739-48C9-9A60-C3167185943D}" type="presParOf" srcId="{ED14423F-3DA8-4DB8-AB6A-CBE531955B0B}" destId="{D28CD731-BB39-4B71-9C4D-F9B45CE6E525}" srcOrd="2" destOrd="0" presId="urn:microsoft.com/office/officeart/2005/8/layout/lProcess3"/>
    <dgm:cxn modelId="{BF527438-803B-40DB-B467-145AA63C06A2}" type="presParOf" srcId="{D28CD731-BB39-4B71-9C4D-F9B45CE6E525}" destId="{1AB98A5E-36F1-49B5-B5EA-C9FE97493060}" srcOrd="0" destOrd="0" presId="urn:microsoft.com/office/officeart/2005/8/layout/lProcess3"/>
    <dgm:cxn modelId="{80AD5DD2-B11B-4447-9B54-74B6704100DC}" type="presParOf" srcId="{D28CD731-BB39-4B71-9C4D-F9B45CE6E525}" destId="{9C2DC729-74B3-4BA5-ABAB-755E90F417BD}" srcOrd="1" destOrd="0" presId="urn:microsoft.com/office/officeart/2005/8/layout/lProcess3"/>
    <dgm:cxn modelId="{9832AFF6-64AC-4265-A3C3-4880AE78AE24}" type="presParOf" srcId="{D28CD731-BB39-4B71-9C4D-F9B45CE6E525}" destId="{D98CC24D-2AD7-4ADB-81CD-60DB512CE7E1}" srcOrd="2" destOrd="0" presId="urn:microsoft.com/office/officeart/2005/8/layout/lProcess3"/>
    <dgm:cxn modelId="{25E0DEF6-646F-4B19-8212-A7809791EE64}" type="presParOf" srcId="{D28CD731-BB39-4B71-9C4D-F9B45CE6E525}" destId="{8CB9CF4C-E1AA-4123-BF51-788F1EDE236C}" srcOrd="3" destOrd="0" presId="urn:microsoft.com/office/officeart/2005/8/layout/lProcess3"/>
    <dgm:cxn modelId="{10AFC69D-E6A5-4D8E-AAE0-08FE1F196927}" type="presParOf" srcId="{D28CD731-BB39-4B71-9C4D-F9B45CE6E525}" destId="{4CF4E49D-D8B8-47A3-9D73-C49C09095597}" srcOrd="4" destOrd="0" presId="urn:microsoft.com/office/officeart/2005/8/layout/lProcess3"/>
    <dgm:cxn modelId="{EB9A73C1-97BF-4CA9-8B25-6A1EB4970692}" type="presParOf" srcId="{D28CD731-BB39-4B71-9C4D-F9B45CE6E525}" destId="{C9E6BABF-A080-4486-BA14-C722B36CC833}" srcOrd="5" destOrd="0" presId="urn:microsoft.com/office/officeart/2005/8/layout/lProcess3"/>
    <dgm:cxn modelId="{66030A31-3808-42FD-9E57-85A89B33B1FD}" type="presParOf" srcId="{D28CD731-BB39-4B71-9C4D-F9B45CE6E525}" destId="{E20B9319-06B6-4CCE-B026-1D9AA5A1C271}" srcOrd="6" destOrd="0" presId="urn:microsoft.com/office/officeart/2005/8/layout/lProcess3"/>
    <dgm:cxn modelId="{1C4AD93B-90DA-4A9C-BDD6-F7CEEB4AEC3C}" type="presParOf" srcId="{ED14423F-3DA8-4DB8-AB6A-CBE531955B0B}" destId="{B30A8DB3-3E87-43EB-8193-4325D3ADD307}" srcOrd="3" destOrd="0" presId="urn:microsoft.com/office/officeart/2005/8/layout/lProcess3"/>
    <dgm:cxn modelId="{55FEC76C-3884-4809-8CCE-4269B2799B5E}" type="presParOf" srcId="{ED14423F-3DA8-4DB8-AB6A-CBE531955B0B}" destId="{14CEF159-321C-4135-A41E-4B8435165D96}" srcOrd="4" destOrd="0" presId="urn:microsoft.com/office/officeart/2005/8/layout/lProcess3"/>
    <dgm:cxn modelId="{CB0B4D83-4936-4A1D-9CD8-033D58597104}" type="presParOf" srcId="{14CEF159-321C-4135-A41E-4B8435165D96}" destId="{8378F0F1-2726-4015-A03C-F239170C4143}" srcOrd="0" destOrd="0" presId="urn:microsoft.com/office/officeart/2005/8/layout/lProcess3"/>
    <dgm:cxn modelId="{30148696-F160-4F42-AE98-84CEBD63733A}" type="presParOf" srcId="{14CEF159-321C-4135-A41E-4B8435165D96}" destId="{B01142D9-75E8-4325-8F2E-D4D772755022}" srcOrd="1" destOrd="0" presId="urn:microsoft.com/office/officeart/2005/8/layout/lProcess3"/>
    <dgm:cxn modelId="{EB87F0E2-26C8-4533-A379-A10DB97D3730}" type="presParOf" srcId="{14CEF159-321C-4135-A41E-4B8435165D96}" destId="{3FE4AC7B-E2A4-4F53-8D3D-6A6A17E6BE56}" srcOrd="2" destOrd="0" presId="urn:microsoft.com/office/officeart/2005/8/layout/lProcess3"/>
    <dgm:cxn modelId="{380FB94E-F2BC-4339-9D62-B28DD346C973}" type="presParOf" srcId="{14CEF159-321C-4135-A41E-4B8435165D96}" destId="{06B9770D-1C71-45A7-8EA9-08707DAE167F}" srcOrd="3" destOrd="0" presId="urn:microsoft.com/office/officeart/2005/8/layout/lProcess3"/>
    <dgm:cxn modelId="{B615467A-B125-43AD-8DE2-1D84E4F448C2}" type="presParOf" srcId="{14CEF159-321C-4135-A41E-4B8435165D96}" destId="{3CFF825E-523D-4177-A62A-E8CF2F803ADF}" srcOrd="4" destOrd="0" presId="urn:microsoft.com/office/officeart/2005/8/layout/lProcess3"/>
    <dgm:cxn modelId="{E7AAC62B-D469-4058-BC5D-660453E4A887}" type="presParOf" srcId="{14CEF159-321C-4135-A41E-4B8435165D96}" destId="{844DA289-E701-4088-BE9A-A59AFB974FE8}" srcOrd="5" destOrd="0" presId="urn:microsoft.com/office/officeart/2005/8/layout/lProcess3"/>
    <dgm:cxn modelId="{C4108123-C007-486D-B8A7-73B80D000384}" type="presParOf" srcId="{14CEF159-321C-4135-A41E-4B8435165D96}" destId="{5649A18E-6FF5-4067-A215-0C6D37D85DF0}" srcOrd="6" destOrd="0" presId="urn:microsoft.com/office/officeart/2005/8/layout/lProcess3"/>
    <dgm:cxn modelId="{96E6DAA3-5A91-4545-A562-B3B68372EDA1}" type="presParOf" srcId="{ED14423F-3DA8-4DB8-AB6A-CBE531955B0B}" destId="{9510B93C-8058-4679-9964-76E2133C5C40}" srcOrd="5" destOrd="0" presId="urn:microsoft.com/office/officeart/2005/8/layout/lProcess3"/>
    <dgm:cxn modelId="{FBAF9641-CA43-422F-8A6B-FF88360E25A2}" type="presParOf" srcId="{ED14423F-3DA8-4DB8-AB6A-CBE531955B0B}" destId="{8CE3C86C-E163-403D-8F2C-16BB174D1C35}" srcOrd="6" destOrd="0" presId="urn:microsoft.com/office/officeart/2005/8/layout/lProcess3"/>
    <dgm:cxn modelId="{06B13400-D90F-4C8F-A98B-B576B5555103}" type="presParOf" srcId="{8CE3C86C-E163-403D-8F2C-16BB174D1C35}" destId="{2421B851-2BE4-47E4-A007-BE9C7AB976DF}" srcOrd="0" destOrd="0" presId="urn:microsoft.com/office/officeart/2005/8/layout/lProcess3"/>
    <dgm:cxn modelId="{D753E831-478B-405E-BC9D-A327F4DF005B}" type="presParOf" srcId="{8CE3C86C-E163-403D-8F2C-16BB174D1C35}" destId="{E03437FF-D51B-4D62-902B-46DCF73D508D}" srcOrd="1" destOrd="0" presId="urn:microsoft.com/office/officeart/2005/8/layout/lProcess3"/>
    <dgm:cxn modelId="{BC103AD5-C939-4202-AB82-64B6E2D36597}" type="presParOf" srcId="{8CE3C86C-E163-403D-8F2C-16BB174D1C35}" destId="{24CD3A5B-DC96-4A22-965B-773421B4F332}" srcOrd="2" destOrd="0" presId="urn:microsoft.com/office/officeart/2005/8/layout/lProcess3"/>
    <dgm:cxn modelId="{4BA1A6E2-E1A8-4554-91C7-09686DAAC4B7}" type="presParOf" srcId="{8CE3C86C-E163-403D-8F2C-16BB174D1C35}" destId="{25F8A14F-E72C-4BF9-9BCF-61EE1878B05B}" srcOrd="3" destOrd="0" presId="urn:microsoft.com/office/officeart/2005/8/layout/lProcess3"/>
    <dgm:cxn modelId="{485B67DF-C34A-4CC8-96B9-7526DB9BC509}" type="presParOf" srcId="{8CE3C86C-E163-403D-8F2C-16BB174D1C35}" destId="{ED3CC153-C58C-4F91-900D-50F3A51A5BC3}" srcOrd="4" destOrd="0" presId="urn:microsoft.com/office/officeart/2005/8/layout/lProcess3"/>
    <dgm:cxn modelId="{9FC72478-0FA3-48F9-87C3-5AE8927CFCB0}" type="presParOf" srcId="{8CE3C86C-E163-403D-8F2C-16BB174D1C35}" destId="{02A441DB-5BFF-4C40-924B-6643E7BACD65}" srcOrd="5" destOrd="0" presId="urn:microsoft.com/office/officeart/2005/8/layout/lProcess3"/>
    <dgm:cxn modelId="{C6DC200A-0F72-446C-BD56-BCCB33BEC91A}" type="presParOf" srcId="{8CE3C86C-E163-403D-8F2C-16BB174D1C35}" destId="{A715EB62-2FE8-4467-924B-62FAA71DC7C6}" srcOrd="6" destOrd="0" presId="urn:microsoft.com/office/officeart/2005/8/layout/lProcess3"/>
    <dgm:cxn modelId="{90F68BF0-6191-4EE0-8C6B-0682628B969B}" type="presParOf" srcId="{ED14423F-3DA8-4DB8-AB6A-CBE531955B0B}" destId="{4547752C-E524-4989-BB74-3A9F8B7A8F31}" srcOrd="7" destOrd="0" presId="urn:microsoft.com/office/officeart/2005/8/layout/lProcess3"/>
    <dgm:cxn modelId="{E58B3E53-0878-4872-BC40-EE1DD8EF0F82}" type="presParOf" srcId="{ED14423F-3DA8-4DB8-AB6A-CBE531955B0B}" destId="{7CB3C383-C97A-4C74-BD1B-DB25A6D25437}" srcOrd="8" destOrd="0" presId="urn:microsoft.com/office/officeart/2005/8/layout/lProcess3"/>
    <dgm:cxn modelId="{32011F68-9709-4C1E-959A-47C6F4CFFA92}" type="presParOf" srcId="{7CB3C383-C97A-4C74-BD1B-DB25A6D25437}" destId="{40BEB206-E0A8-481E-9268-F90371120F3B}" srcOrd="0" destOrd="0" presId="urn:microsoft.com/office/officeart/2005/8/layout/lProcess3"/>
    <dgm:cxn modelId="{F81760A1-1AAE-41D6-8E95-888375EDBC02}" type="presParOf" srcId="{7CB3C383-C97A-4C74-BD1B-DB25A6D25437}" destId="{E8C17A9C-3BC9-4CD1-8510-C47C73B29E2C}" srcOrd="1" destOrd="0" presId="urn:microsoft.com/office/officeart/2005/8/layout/lProcess3"/>
    <dgm:cxn modelId="{9C545951-4643-4B24-B89E-CE0FC8B35B0C}" type="presParOf" srcId="{7CB3C383-C97A-4C74-BD1B-DB25A6D25437}" destId="{55DC020E-6600-4329-B417-7920BF47344E}" srcOrd="2" destOrd="0" presId="urn:microsoft.com/office/officeart/2005/8/layout/lProcess3"/>
    <dgm:cxn modelId="{12D48303-17FB-4CE9-BEE9-34A73641DB81}" type="presParOf" srcId="{7CB3C383-C97A-4C74-BD1B-DB25A6D25437}" destId="{5C881132-DF88-4859-B6E7-DE7FCCEAA59E}" srcOrd="3" destOrd="0" presId="urn:microsoft.com/office/officeart/2005/8/layout/lProcess3"/>
    <dgm:cxn modelId="{DA83DABE-582A-428D-9E11-B65C567BDE51}" type="presParOf" srcId="{7CB3C383-C97A-4C74-BD1B-DB25A6D25437}" destId="{1FF58301-4268-4527-8CDC-03D7C51B45A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E25BD13-63A0-4C6E-A6AC-E206B827374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ED1AAC-36C8-4A89-9296-174EE3A95DC2}">
      <dgm:prSet/>
      <dgm:spPr/>
      <dgm:t>
        <a:bodyPr/>
        <a:lstStyle/>
        <a:p>
          <a:r>
            <a:rPr lang="en-US" baseline="0"/>
            <a:t>An object will float if its average density &lt; density of the fluid</a:t>
          </a:r>
          <a:endParaRPr lang="en-US"/>
        </a:p>
      </dgm:t>
    </dgm:pt>
    <dgm:pt modelId="{F614CFE8-BD88-477B-BFFE-7FA5BD6091EF}" type="parTrans" cxnId="{C6799D30-12D7-4E5C-93F7-8A8DCD8FE0B8}">
      <dgm:prSet/>
      <dgm:spPr/>
      <dgm:t>
        <a:bodyPr/>
        <a:lstStyle/>
        <a:p>
          <a:endParaRPr lang="en-US"/>
        </a:p>
      </dgm:t>
    </dgm:pt>
    <dgm:pt modelId="{1F44B9F6-F0AD-49C9-9B46-C00F5853D9B7}" type="sibTrans" cxnId="{C6799D30-12D7-4E5C-93F7-8A8DCD8FE0B8}">
      <dgm:prSet/>
      <dgm:spPr/>
      <dgm:t>
        <a:bodyPr/>
        <a:lstStyle/>
        <a:p>
          <a:endParaRPr lang="en-US"/>
        </a:p>
      </dgm:t>
    </dgm:pt>
    <dgm:pt modelId="{AC9BEA79-BFFB-415D-A19C-90CE50ADBD68}">
      <dgm:prSet/>
      <dgm:spPr/>
      <dgm:t>
        <a:bodyPr/>
        <a:lstStyle/>
        <a:p>
          <a:r>
            <a:rPr lang="en-US" baseline="0" dirty="0"/>
            <a:t>In other words, it will float if it displaces more fluid than its own weight</a:t>
          </a:r>
          <a:endParaRPr lang="en-US" dirty="0"/>
        </a:p>
      </dgm:t>
    </dgm:pt>
    <dgm:pt modelId="{DC0E22C5-2AB5-4337-8F1A-0C8561570C1B}" type="parTrans" cxnId="{96776531-8126-4C62-A5A4-867997C301C7}">
      <dgm:prSet/>
      <dgm:spPr/>
      <dgm:t>
        <a:bodyPr/>
        <a:lstStyle/>
        <a:p>
          <a:endParaRPr lang="en-US"/>
        </a:p>
      </dgm:t>
    </dgm:pt>
    <dgm:pt modelId="{F5F42373-6832-4F27-B63B-1D36AC329521}" type="sibTrans" cxnId="{96776531-8126-4C62-A5A4-867997C301C7}">
      <dgm:prSet/>
      <dgm:spPr/>
      <dgm:t>
        <a:bodyPr/>
        <a:lstStyle/>
        <a:p>
          <a:endParaRPr lang="en-US"/>
        </a:p>
      </dgm:t>
    </dgm:pt>
    <dgm:pt modelId="{F2CD97C7-6BFC-4198-9CA2-BB4F72505EDF}">
      <dgm:prSet/>
      <dgm:spPr/>
      <dgm:t>
        <a:bodyPr/>
        <a:lstStyle/>
        <a:p>
          <a:r>
            <a:rPr lang="en-US" baseline="0"/>
            <a:t>Specific Gravity</a:t>
          </a:r>
          <a:endParaRPr lang="en-US"/>
        </a:p>
      </dgm:t>
    </dgm:pt>
    <dgm:pt modelId="{8509B4FB-2017-4D69-8575-1FDC6081AAED}" type="parTrans" cxnId="{7231AFD3-A871-410B-A57E-44A00841EF3C}">
      <dgm:prSet/>
      <dgm:spPr/>
      <dgm:t>
        <a:bodyPr/>
        <a:lstStyle/>
        <a:p>
          <a:endParaRPr lang="en-US"/>
        </a:p>
      </dgm:t>
    </dgm:pt>
    <dgm:pt modelId="{20285765-13B5-4AE1-A2F6-BEE3344191E3}" type="sibTrans" cxnId="{7231AFD3-A871-410B-A57E-44A00841EF3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C50AD4C1-783B-49AA-B85B-9D6B0D3DE30E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f>
                      <m:fPr>
                        <m:ctrlPr>
                          <a:rPr lang="en-US" b="0" i="1" baseline="0" smtClean="0"/>
                        </m:ctrlPr>
                      </m:fPr>
                      <m:num>
                        <m:bar>
                          <m:barPr>
                            <m:pos m:val="top"/>
                            <m:ctrlPr>
                              <a:rPr lang="en-US" b="0" i="1" baseline="0"/>
                            </m:ctrlPr>
                          </m:barPr>
                          <m:e>
                            <m:r>
                              <a:rPr lang="en-US" b="0" i="1" baseline="0"/>
                              <m:t>𝜌</m:t>
                            </m:r>
                          </m:e>
                        </m:bar>
                      </m:num>
                      <m:den>
                        <m:sSub>
                          <m:sSubPr>
                            <m:ctrlPr>
                              <a:rPr lang="en-US" b="0" i="1" baseline="0"/>
                            </m:ctrlPr>
                          </m:sSubPr>
                          <m:e>
                            <m:r>
                              <a:rPr lang="en-US" b="0" i="1" baseline="0"/>
                              <m:t>𝜌</m:t>
                            </m:r>
                          </m:e>
                          <m:sub>
                            <m:r>
                              <a:rPr lang="en-US" b="0" i="1" baseline="0"/>
                              <m:t>𝑓𝑙</m:t>
                            </m:r>
                          </m:sub>
                        </m:sSub>
                      </m:den>
                    </m:f>
                    <m:r>
                      <a:rPr lang="en-US" b="0" i="0" baseline="0"/>
                      <m:t>=</m:t>
                    </m:r>
                    <m:r>
                      <m:rPr>
                        <m:sty m:val="p"/>
                      </m:rPr>
                      <a:rPr lang="en-US" b="0" i="0" baseline="0"/>
                      <m:t>fraction</m:t>
                    </m:r>
                    <m:r>
                      <a:rPr lang="en-US" b="0" i="0" baseline="0"/>
                      <m:t> </m:t>
                    </m:r>
                    <m:r>
                      <m:rPr>
                        <m:sty m:val="p"/>
                      </m:rPr>
                      <a:rPr lang="en-US" b="0" i="0" baseline="0"/>
                      <m:t>submerged</m:t>
                    </m:r>
                  </m:oMath>
                </m:oMathPara>
              </a14:m>
              <a:endParaRPr lang="en-US"/>
            </a:p>
          </dgm:t>
        </dgm:pt>
      </mc:Choice>
      <mc:Fallback>
        <dgm:pt modelId="{C50AD4C1-783B-49AA-B85B-9D6B0D3DE30E}">
          <dgm:prSet/>
          <dgm:spPr/>
          <dgm:t>
            <a:bodyPr/>
            <a:lstStyle/>
            <a:p>
              <a:r>
                <a:rPr lang="en-US" b="0" i="0" baseline="0"/>
                <a:t>¯𝜌/𝜌_𝑓𝑙 =fraction submerged</a:t>
              </a:r>
              <a:endParaRPr lang="en-US"/>
            </a:p>
          </dgm:t>
        </dgm:pt>
      </mc:Fallback>
    </mc:AlternateContent>
    <dgm:pt modelId="{F356FF45-6BF4-4518-B3CF-98325A14BA3B}" type="parTrans" cxnId="{9E1FF859-ADDE-434A-B50C-A6620E3A3E0E}">
      <dgm:prSet/>
      <dgm:spPr/>
      <dgm:t>
        <a:bodyPr/>
        <a:lstStyle/>
        <a:p>
          <a:endParaRPr lang="en-US"/>
        </a:p>
      </dgm:t>
    </dgm:pt>
    <dgm:pt modelId="{5CD72EEA-47A4-45FF-85E5-1F039C9AB700}" type="sibTrans" cxnId="{9E1FF859-ADDE-434A-B50C-A6620E3A3E0E}">
      <dgm:prSet/>
      <dgm:spPr/>
      <dgm:t>
        <a:bodyPr/>
        <a:lstStyle/>
        <a:p>
          <a:endParaRPr lang="en-US"/>
        </a:p>
      </dgm:t>
    </dgm:pt>
    <dgm:pt modelId="{5952C7FF-7366-42A0-81A7-CCD3129408EF}">
      <dgm:prSet/>
      <dgm:spPr/>
      <dgm:t>
        <a:bodyPr/>
        <a:lstStyle/>
        <a:p>
          <a:r>
            <a:rPr lang="en-US" baseline="0"/>
            <a:t>If specific gravity &lt; 1 it floats</a:t>
          </a:r>
          <a:endParaRPr lang="en-US"/>
        </a:p>
      </dgm:t>
    </dgm:pt>
    <dgm:pt modelId="{CD7BFDC0-BF08-4492-AF22-94BA4F54C322}" type="parTrans" cxnId="{BDE76CF2-F0BA-4CE8-A181-88517DC1264E}">
      <dgm:prSet/>
      <dgm:spPr/>
      <dgm:t>
        <a:bodyPr/>
        <a:lstStyle/>
        <a:p>
          <a:endParaRPr lang="en-US"/>
        </a:p>
      </dgm:t>
    </dgm:pt>
    <dgm:pt modelId="{17D51E21-AABA-405B-B9EB-C7E0002AAD01}" type="sibTrans" cxnId="{BDE76CF2-F0BA-4CE8-A181-88517DC1264E}">
      <dgm:prSet/>
      <dgm:spPr/>
      <dgm:t>
        <a:bodyPr/>
        <a:lstStyle/>
        <a:p>
          <a:endParaRPr lang="en-US"/>
        </a:p>
      </dgm:t>
    </dgm:pt>
    <dgm:pt modelId="{3C8C615E-CE77-4487-BFB8-FAAD0B934879}">
      <dgm:prSet/>
      <dgm:spPr/>
      <dgm:t>
        <a:bodyPr/>
        <a:lstStyle/>
        <a:p>
          <a:r>
            <a:rPr lang="en-US" baseline="0"/>
            <a:t>If specific gravity &gt; 1 it sinks</a:t>
          </a:r>
          <a:endParaRPr lang="en-US"/>
        </a:p>
      </dgm:t>
    </dgm:pt>
    <dgm:pt modelId="{C9C70D15-369D-4E45-A450-F8019F484DBB}" type="parTrans" cxnId="{AECD3458-6E06-4325-BA2F-81380EEAFC3A}">
      <dgm:prSet/>
      <dgm:spPr/>
      <dgm:t>
        <a:bodyPr/>
        <a:lstStyle/>
        <a:p>
          <a:endParaRPr lang="en-US"/>
        </a:p>
      </dgm:t>
    </dgm:pt>
    <dgm:pt modelId="{2B1ED2B1-F2AF-4655-B017-23177562120E}" type="sibTrans" cxnId="{AECD3458-6E06-4325-BA2F-81380EEAFC3A}">
      <dgm:prSet/>
      <dgm:spPr/>
      <dgm:t>
        <a:bodyPr/>
        <a:lstStyle/>
        <a:p>
          <a:endParaRPr lang="en-US"/>
        </a:p>
      </dgm:t>
    </dgm:pt>
    <dgm:pt modelId="{7EAB6757-428D-4603-A2D4-B2827CC2F20F}" type="pres">
      <dgm:prSet presAssocID="{CE25BD13-63A0-4C6E-A6AC-E206B8273746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0316684E-D8F4-4357-95BE-A136CA446547}" type="pres">
      <dgm:prSet presAssocID="{D7ED1AAC-36C8-4A89-9296-174EE3A95DC2}" presName="horFlow" presStyleCnt="0"/>
      <dgm:spPr/>
    </dgm:pt>
    <dgm:pt modelId="{BB1A12EA-8AF2-45A5-945E-914ADBBEC692}" type="pres">
      <dgm:prSet presAssocID="{D7ED1AAC-36C8-4A89-9296-174EE3A95DC2}" presName="bigChev" presStyleLbl="node1" presStyleIdx="0" presStyleCnt="2"/>
      <dgm:spPr/>
    </dgm:pt>
    <dgm:pt modelId="{B4ABCA20-F06C-418E-A477-FFE79EC4D1DC}" type="pres">
      <dgm:prSet presAssocID="{DC0E22C5-2AB5-4337-8F1A-0C8561570C1B}" presName="parTrans" presStyleCnt="0"/>
      <dgm:spPr/>
    </dgm:pt>
    <dgm:pt modelId="{56F27249-30DA-428C-BF42-0E33CB06790A}" type="pres">
      <dgm:prSet presAssocID="{AC9BEA79-BFFB-415D-A19C-90CE50ADBD68}" presName="node" presStyleLbl="alignAccFollowNode1" presStyleIdx="0" presStyleCnt="4">
        <dgm:presLayoutVars>
          <dgm:bulletEnabled val="1"/>
        </dgm:presLayoutVars>
      </dgm:prSet>
      <dgm:spPr/>
    </dgm:pt>
    <dgm:pt modelId="{1C28A65E-E173-4C67-B6FD-429C5BDE67E6}" type="pres">
      <dgm:prSet presAssocID="{D7ED1AAC-36C8-4A89-9296-174EE3A95DC2}" presName="vSp" presStyleCnt="0"/>
      <dgm:spPr/>
    </dgm:pt>
    <dgm:pt modelId="{F58B27B3-14C8-45D6-B2F4-7536F9B2813B}" type="pres">
      <dgm:prSet presAssocID="{F2CD97C7-6BFC-4198-9CA2-BB4F72505EDF}" presName="horFlow" presStyleCnt="0"/>
      <dgm:spPr/>
    </dgm:pt>
    <dgm:pt modelId="{95F33008-C441-4F9D-A9AF-EC8687034366}" type="pres">
      <dgm:prSet presAssocID="{F2CD97C7-6BFC-4198-9CA2-BB4F72505EDF}" presName="bigChev" presStyleLbl="node1" presStyleIdx="1" presStyleCnt="2"/>
      <dgm:spPr/>
    </dgm:pt>
    <dgm:pt modelId="{EC0ED639-3596-405E-B59A-165095EDC98A}" type="pres">
      <dgm:prSet presAssocID="{F356FF45-6BF4-4518-B3CF-98325A14BA3B}" presName="parTrans" presStyleCnt="0"/>
      <dgm:spPr/>
    </dgm:pt>
    <dgm:pt modelId="{FF2A875E-59A2-4FA6-8556-FEAD12E375B6}" type="pres">
      <dgm:prSet presAssocID="{C50AD4C1-783B-49AA-B85B-9D6B0D3DE30E}" presName="node" presStyleLbl="alignAccFollowNode1" presStyleIdx="1" presStyleCnt="4" custScaleX="138264">
        <dgm:presLayoutVars>
          <dgm:bulletEnabled val="1"/>
        </dgm:presLayoutVars>
      </dgm:prSet>
      <dgm:spPr/>
    </dgm:pt>
    <dgm:pt modelId="{47698438-4769-41DA-9697-1D25BFA223EC}" type="pres">
      <dgm:prSet presAssocID="{5CD72EEA-47A4-45FF-85E5-1F039C9AB700}" presName="sibTrans" presStyleCnt="0"/>
      <dgm:spPr/>
    </dgm:pt>
    <dgm:pt modelId="{04EB9C21-F611-4AB6-B1D7-ECF461FD472C}" type="pres">
      <dgm:prSet presAssocID="{5952C7FF-7366-42A0-81A7-CCD3129408EF}" presName="node" presStyleLbl="alignAccFollowNode1" presStyleIdx="2" presStyleCnt="4">
        <dgm:presLayoutVars>
          <dgm:bulletEnabled val="1"/>
        </dgm:presLayoutVars>
      </dgm:prSet>
      <dgm:spPr/>
    </dgm:pt>
    <dgm:pt modelId="{9B6F6C8A-DEE5-4B5F-8166-640DCF8C32B5}" type="pres">
      <dgm:prSet presAssocID="{17D51E21-AABA-405B-B9EB-C7E0002AAD01}" presName="sibTrans" presStyleCnt="0"/>
      <dgm:spPr/>
    </dgm:pt>
    <dgm:pt modelId="{7013E7F5-2BDB-43C3-BB4B-CEAD3AA2CC81}" type="pres">
      <dgm:prSet presAssocID="{3C8C615E-CE77-4487-BFB8-FAAD0B934879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C6799D30-12D7-4E5C-93F7-8A8DCD8FE0B8}" srcId="{CE25BD13-63A0-4C6E-A6AC-E206B8273746}" destId="{D7ED1AAC-36C8-4A89-9296-174EE3A95DC2}" srcOrd="0" destOrd="0" parTransId="{F614CFE8-BD88-477B-BFFE-7FA5BD6091EF}" sibTransId="{1F44B9F6-F0AD-49C9-9B46-C00F5853D9B7}"/>
    <dgm:cxn modelId="{96776531-8126-4C62-A5A4-867997C301C7}" srcId="{D7ED1AAC-36C8-4A89-9296-174EE3A95DC2}" destId="{AC9BEA79-BFFB-415D-A19C-90CE50ADBD68}" srcOrd="0" destOrd="0" parTransId="{DC0E22C5-2AB5-4337-8F1A-0C8561570C1B}" sibTransId="{F5F42373-6832-4F27-B63B-1D36AC329521}"/>
    <dgm:cxn modelId="{E268EE3A-1CC5-48AC-BB08-14286F31A1C3}" type="presOf" srcId="{AC9BEA79-BFFB-415D-A19C-90CE50ADBD68}" destId="{56F27249-30DA-428C-BF42-0E33CB06790A}" srcOrd="0" destOrd="0" presId="urn:microsoft.com/office/officeart/2005/8/layout/lProcess3"/>
    <dgm:cxn modelId="{AECD3458-6E06-4325-BA2F-81380EEAFC3A}" srcId="{F2CD97C7-6BFC-4198-9CA2-BB4F72505EDF}" destId="{3C8C615E-CE77-4487-BFB8-FAAD0B934879}" srcOrd="2" destOrd="0" parTransId="{C9C70D15-369D-4E45-A450-F8019F484DBB}" sibTransId="{2B1ED2B1-F2AF-4655-B017-23177562120E}"/>
    <dgm:cxn modelId="{9E1FF859-ADDE-434A-B50C-A6620E3A3E0E}" srcId="{F2CD97C7-6BFC-4198-9CA2-BB4F72505EDF}" destId="{C50AD4C1-783B-49AA-B85B-9D6B0D3DE30E}" srcOrd="0" destOrd="0" parTransId="{F356FF45-6BF4-4518-B3CF-98325A14BA3B}" sibTransId="{5CD72EEA-47A4-45FF-85E5-1F039C9AB700}"/>
    <dgm:cxn modelId="{E54B2597-E3A7-4807-B472-A1C27EF86E49}" type="presOf" srcId="{5952C7FF-7366-42A0-81A7-CCD3129408EF}" destId="{04EB9C21-F611-4AB6-B1D7-ECF461FD472C}" srcOrd="0" destOrd="0" presId="urn:microsoft.com/office/officeart/2005/8/layout/lProcess3"/>
    <dgm:cxn modelId="{41120498-ADE6-40C6-BC2F-C13304CC8747}" type="presOf" srcId="{D7ED1AAC-36C8-4A89-9296-174EE3A95DC2}" destId="{BB1A12EA-8AF2-45A5-945E-914ADBBEC692}" srcOrd="0" destOrd="0" presId="urn:microsoft.com/office/officeart/2005/8/layout/lProcess3"/>
    <dgm:cxn modelId="{0319669B-497A-4803-8280-D5AC81B7B803}" type="presOf" srcId="{F2CD97C7-6BFC-4198-9CA2-BB4F72505EDF}" destId="{95F33008-C441-4F9D-A9AF-EC8687034366}" srcOrd="0" destOrd="0" presId="urn:microsoft.com/office/officeart/2005/8/layout/lProcess3"/>
    <dgm:cxn modelId="{716DAEC4-72AC-4B9C-A014-6B38217F1BEF}" type="presOf" srcId="{C50AD4C1-783B-49AA-B85B-9D6B0D3DE30E}" destId="{FF2A875E-59A2-4FA6-8556-FEAD12E375B6}" srcOrd="0" destOrd="0" presId="urn:microsoft.com/office/officeart/2005/8/layout/lProcess3"/>
    <dgm:cxn modelId="{7231AFD3-A871-410B-A57E-44A00841EF3C}" srcId="{CE25BD13-63A0-4C6E-A6AC-E206B8273746}" destId="{F2CD97C7-6BFC-4198-9CA2-BB4F72505EDF}" srcOrd="1" destOrd="0" parTransId="{8509B4FB-2017-4D69-8575-1FDC6081AAED}" sibTransId="{20285765-13B5-4AE1-A2F6-BEE3344191E3}"/>
    <dgm:cxn modelId="{823EB4D9-2963-4BAD-B48B-DCEBF19057C3}" type="presOf" srcId="{3C8C615E-CE77-4487-BFB8-FAAD0B934879}" destId="{7013E7F5-2BDB-43C3-BB4B-CEAD3AA2CC81}" srcOrd="0" destOrd="0" presId="urn:microsoft.com/office/officeart/2005/8/layout/lProcess3"/>
    <dgm:cxn modelId="{BDE76CF2-F0BA-4CE8-A181-88517DC1264E}" srcId="{F2CD97C7-6BFC-4198-9CA2-BB4F72505EDF}" destId="{5952C7FF-7366-42A0-81A7-CCD3129408EF}" srcOrd="1" destOrd="0" parTransId="{CD7BFDC0-BF08-4492-AF22-94BA4F54C322}" sibTransId="{17D51E21-AABA-405B-B9EB-C7E0002AAD01}"/>
    <dgm:cxn modelId="{4FEAA4FF-3EA9-48CE-8C23-2266484F2446}" type="presOf" srcId="{CE25BD13-63A0-4C6E-A6AC-E206B8273746}" destId="{7EAB6757-428D-4603-A2D4-B2827CC2F20F}" srcOrd="0" destOrd="0" presId="urn:microsoft.com/office/officeart/2005/8/layout/lProcess3"/>
    <dgm:cxn modelId="{CE6BDBDD-B3F1-4258-879E-EF7F3B2C5BEC}" type="presParOf" srcId="{7EAB6757-428D-4603-A2D4-B2827CC2F20F}" destId="{0316684E-D8F4-4357-95BE-A136CA446547}" srcOrd="0" destOrd="0" presId="urn:microsoft.com/office/officeart/2005/8/layout/lProcess3"/>
    <dgm:cxn modelId="{CE29B76F-BDF7-4FF9-AD57-60474C962445}" type="presParOf" srcId="{0316684E-D8F4-4357-95BE-A136CA446547}" destId="{BB1A12EA-8AF2-45A5-945E-914ADBBEC692}" srcOrd="0" destOrd="0" presId="urn:microsoft.com/office/officeart/2005/8/layout/lProcess3"/>
    <dgm:cxn modelId="{BAA665A6-C812-4950-BC37-EB73E1046D66}" type="presParOf" srcId="{0316684E-D8F4-4357-95BE-A136CA446547}" destId="{B4ABCA20-F06C-418E-A477-FFE79EC4D1DC}" srcOrd="1" destOrd="0" presId="urn:microsoft.com/office/officeart/2005/8/layout/lProcess3"/>
    <dgm:cxn modelId="{70BE5E0E-E389-4B78-90A4-FB10CBEA1DC7}" type="presParOf" srcId="{0316684E-D8F4-4357-95BE-A136CA446547}" destId="{56F27249-30DA-428C-BF42-0E33CB06790A}" srcOrd="2" destOrd="0" presId="urn:microsoft.com/office/officeart/2005/8/layout/lProcess3"/>
    <dgm:cxn modelId="{24BE5DBF-79DA-4E97-BC97-F7354A956399}" type="presParOf" srcId="{7EAB6757-428D-4603-A2D4-B2827CC2F20F}" destId="{1C28A65E-E173-4C67-B6FD-429C5BDE67E6}" srcOrd="1" destOrd="0" presId="urn:microsoft.com/office/officeart/2005/8/layout/lProcess3"/>
    <dgm:cxn modelId="{7FB247ED-9E6B-4CED-85E2-6FA2FF417AB7}" type="presParOf" srcId="{7EAB6757-428D-4603-A2D4-B2827CC2F20F}" destId="{F58B27B3-14C8-45D6-B2F4-7536F9B2813B}" srcOrd="2" destOrd="0" presId="urn:microsoft.com/office/officeart/2005/8/layout/lProcess3"/>
    <dgm:cxn modelId="{955EBDC4-EC9F-4184-AC28-691D56D56492}" type="presParOf" srcId="{F58B27B3-14C8-45D6-B2F4-7536F9B2813B}" destId="{95F33008-C441-4F9D-A9AF-EC8687034366}" srcOrd="0" destOrd="0" presId="urn:microsoft.com/office/officeart/2005/8/layout/lProcess3"/>
    <dgm:cxn modelId="{6EFEAF87-F263-4586-B934-3B409C9EBAE0}" type="presParOf" srcId="{F58B27B3-14C8-45D6-B2F4-7536F9B2813B}" destId="{EC0ED639-3596-405E-B59A-165095EDC98A}" srcOrd="1" destOrd="0" presId="urn:microsoft.com/office/officeart/2005/8/layout/lProcess3"/>
    <dgm:cxn modelId="{8BD2E0B4-D274-496D-A465-8DFCEAA983F1}" type="presParOf" srcId="{F58B27B3-14C8-45D6-B2F4-7536F9B2813B}" destId="{FF2A875E-59A2-4FA6-8556-FEAD12E375B6}" srcOrd="2" destOrd="0" presId="urn:microsoft.com/office/officeart/2005/8/layout/lProcess3"/>
    <dgm:cxn modelId="{4C38D70C-F3E7-47CB-B50E-BDDF51A70A9A}" type="presParOf" srcId="{F58B27B3-14C8-45D6-B2F4-7536F9B2813B}" destId="{47698438-4769-41DA-9697-1D25BFA223EC}" srcOrd="3" destOrd="0" presId="urn:microsoft.com/office/officeart/2005/8/layout/lProcess3"/>
    <dgm:cxn modelId="{57A38B1D-F675-499C-A243-F02F77AAC3D7}" type="presParOf" srcId="{F58B27B3-14C8-45D6-B2F4-7536F9B2813B}" destId="{04EB9C21-F611-4AB6-B1D7-ECF461FD472C}" srcOrd="4" destOrd="0" presId="urn:microsoft.com/office/officeart/2005/8/layout/lProcess3"/>
    <dgm:cxn modelId="{686699D6-7DEA-462C-8CC9-F8491F1C4217}" type="presParOf" srcId="{F58B27B3-14C8-45D6-B2F4-7536F9B2813B}" destId="{9B6F6C8A-DEE5-4B5F-8166-640DCF8C32B5}" srcOrd="5" destOrd="0" presId="urn:microsoft.com/office/officeart/2005/8/layout/lProcess3"/>
    <dgm:cxn modelId="{C797A4BC-C08B-4021-BA4F-4DE47FEB91B7}" type="presParOf" srcId="{F58B27B3-14C8-45D6-B2F4-7536F9B2813B}" destId="{7013E7F5-2BDB-43C3-BB4B-CEAD3AA2CC81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E25BD13-63A0-4C6E-A6AC-E206B827374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ED1AAC-36C8-4A89-9296-174EE3A95DC2}">
      <dgm:prSet/>
      <dgm:spPr/>
      <dgm:t>
        <a:bodyPr/>
        <a:lstStyle/>
        <a:p>
          <a:r>
            <a:rPr lang="en-US" baseline="0"/>
            <a:t>An object will float if its average density &lt; density of the fluid</a:t>
          </a:r>
          <a:endParaRPr lang="en-US"/>
        </a:p>
      </dgm:t>
    </dgm:pt>
    <dgm:pt modelId="{F614CFE8-BD88-477B-BFFE-7FA5BD6091EF}" type="parTrans" cxnId="{C6799D30-12D7-4E5C-93F7-8A8DCD8FE0B8}">
      <dgm:prSet/>
      <dgm:spPr/>
      <dgm:t>
        <a:bodyPr/>
        <a:lstStyle/>
        <a:p>
          <a:endParaRPr lang="en-US"/>
        </a:p>
      </dgm:t>
    </dgm:pt>
    <dgm:pt modelId="{1F44B9F6-F0AD-49C9-9B46-C00F5853D9B7}" type="sibTrans" cxnId="{C6799D30-12D7-4E5C-93F7-8A8DCD8FE0B8}">
      <dgm:prSet/>
      <dgm:spPr/>
      <dgm:t>
        <a:bodyPr/>
        <a:lstStyle/>
        <a:p>
          <a:endParaRPr lang="en-US"/>
        </a:p>
      </dgm:t>
    </dgm:pt>
    <dgm:pt modelId="{AC9BEA79-BFFB-415D-A19C-90CE50ADBD68}">
      <dgm:prSet/>
      <dgm:spPr/>
      <dgm:t>
        <a:bodyPr/>
        <a:lstStyle/>
        <a:p>
          <a:r>
            <a:rPr lang="en-US" baseline="0" dirty="0"/>
            <a:t>In other words, it will float if it displaces more fluid than its own weight</a:t>
          </a:r>
          <a:endParaRPr lang="en-US" dirty="0"/>
        </a:p>
      </dgm:t>
    </dgm:pt>
    <dgm:pt modelId="{DC0E22C5-2AB5-4337-8F1A-0C8561570C1B}" type="parTrans" cxnId="{96776531-8126-4C62-A5A4-867997C301C7}">
      <dgm:prSet/>
      <dgm:spPr/>
      <dgm:t>
        <a:bodyPr/>
        <a:lstStyle/>
        <a:p>
          <a:endParaRPr lang="en-US"/>
        </a:p>
      </dgm:t>
    </dgm:pt>
    <dgm:pt modelId="{F5F42373-6832-4F27-B63B-1D36AC329521}" type="sibTrans" cxnId="{96776531-8126-4C62-A5A4-867997C301C7}">
      <dgm:prSet/>
      <dgm:spPr/>
      <dgm:t>
        <a:bodyPr/>
        <a:lstStyle/>
        <a:p>
          <a:endParaRPr lang="en-US"/>
        </a:p>
      </dgm:t>
    </dgm:pt>
    <dgm:pt modelId="{F2CD97C7-6BFC-4198-9CA2-BB4F72505EDF}">
      <dgm:prSet/>
      <dgm:spPr/>
      <dgm:t>
        <a:bodyPr/>
        <a:lstStyle/>
        <a:p>
          <a:r>
            <a:rPr lang="en-US" baseline="0"/>
            <a:t>Specific Gravity</a:t>
          </a:r>
          <a:endParaRPr lang="en-US"/>
        </a:p>
      </dgm:t>
    </dgm:pt>
    <dgm:pt modelId="{8509B4FB-2017-4D69-8575-1FDC6081AAED}" type="parTrans" cxnId="{7231AFD3-A871-410B-A57E-44A00841EF3C}">
      <dgm:prSet/>
      <dgm:spPr/>
      <dgm:t>
        <a:bodyPr/>
        <a:lstStyle/>
        <a:p>
          <a:endParaRPr lang="en-US"/>
        </a:p>
      </dgm:t>
    </dgm:pt>
    <dgm:pt modelId="{20285765-13B5-4AE1-A2F6-BEE3344191E3}" type="sibTrans" cxnId="{7231AFD3-A871-410B-A57E-44A00841EF3C}">
      <dgm:prSet/>
      <dgm:spPr/>
      <dgm:t>
        <a:bodyPr/>
        <a:lstStyle/>
        <a:p>
          <a:endParaRPr lang="en-US"/>
        </a:p>
      </dgm:t>
    </dgm:pt>
    <dgm:pt modelId="{C50AD4C1-783B-49AA-B85B-9D6B0D3DE30E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356FF45-6BF4-4518-B3CF-98325A14BA3B}" type="parTrans" cxnId="{9E1FF859-ADDE-434A-B50C-A6620E3A3E0E}">
      <dgm:prSet/>
      <dgm:spPr/>
      <dgm:t>
        <a:bodyPr/>
        <a:lstStyle/>
        <a:p>
          <a:endParaRPr lang="en-US"/>
        </a:p>
      </dgm:t>
    </dgm:pt>
    <dgm:pt modelId="{5CD72EEA-47A4-45FF-85E5-1F039C9AB700}" type="sibTrans" cxnId="{9E1FF859-ADDE-434A-B50C-A6620E3A3E0E}">
      <dgm:prSet/>
      <dgm:spPr/>
      <dgm:t>
        <a:bodyPr/>
        <a:lstStyle/>
        <a:p>
          <a:endParaRPr lang="en-US"/>
        </a:p>
      </dgm:t>
    </dgm:pt>
    <dgm:pt modelId="{5952C7FF-7366-42A0-81A7-CCD3129408EF}">
      <dgm:prSet/>
      <dgm:spPr/>
      <dgm:t>
        <a:bodyPr/>
        <a:lstStyle/>
        <a:p>
          <a:r>
            <a:rPr lang="en-US" baseline="0"/>
            <a:t>If specific gravity &lt; 1 it floats</a:t>
          </a:r>
          <a:endParaRPr lang="en-US"/>
        </a:p>
      </dgm:t>
    </dgm:pt>
    <dgm:pt modelId="{CD7BFDC0-BF08-4492-AF22-94BA4F54C322}" type="parTrans" cxnId="{BDE76CF2-F0BA-4CE8-A181-88517DC1264E}">
      <dgm:prSet/>
      <dgm:spPr/>
      <dgm:t>
        <a:bodyPr/>
        <a:lstStyle/>
        <a:p>
          <a:endParaRPr lang="en-US"/>
        </a:p>
      </dgm:t>
    </dgm:pt>
    <dgm:pt modelId="{17D51E21-AABA-405B-B9EB-C7E0002AAD01}" type="sibTrans" cxnId="{BDE76CF2-F0BA-4CE8-A181-88517DC1264E}">
      <dgm:prSet/>
      <dgm:spPr/>
      <dgm:t>
        <a:bodyPr/>
        <a:lstStyle/>
        <a:p>
          <a:endParaRPr lang="en-US"/>
        </a:p>
      </dgm:t>
    </dgm:pt>
    <dgm:pt modelId="{3C8C615E-CE77-4487-BFB8-FAAD0B934879}">
      <dgm:prSet/>
      <dgm:spPr/>
      <dgm:t>
        <a:bodyPr/>
        <a:lstStyle/>
        <a:p>
          <a:r>
            <a:rPr lang="en-US" baseline="0"/>
            <a:t>If specific gravity &gt; 1 it sinks</a:t>
          </a:r>
          <a:endParaRPr lang="en-US"/>
        </a:p>
      </dgm:t>
    </dgm:pt>
    <dgm:pt modelId="{C9C70D15-369D-4E45-A450-F8019F484DBB}" type="parTrans" cxnId="{AECD3458-6E06-4325-BA2F-81380EEAFC3A}">
      <dgm:prSet/>
      <dgm:spPr/>
      <dgm:t>
        <a:bodyPr/>
        <a:lstStyle/>
        <a:p>
          <a:endParaRPr lang="en-US"/>
        </a:p>
      </dgm:t>
    </dgm:pt>
    <dgm:pt modelId="{2B1ED2B1-F2AF-4655-B017-23177562120E}" type="sibTrans" cxnId="{AECD3458-6E06-4325-BA2F-81380EEAFC3A}">
      <dgm:prSet/>
      <dgm:spPr/>
      <dgm:t>
        <a:bodyPr/>
        <a:lstStyle/>
        <a:p>
          <a:endParaRPr lang="en-US"/>
        </a:p>
      </dgm:t>
    </dgm:pt>
    <dgm:pt modelId="{7EAB6757-428D-4603-A2D4-B2827CC2F20F}" type="pres">
      <dgm:prSet presAssocID="{CE25BD13-63A0-4C6E-A6AC-E206B8273746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0316684E-D8F4-4357-95BE-A136CA446547}" type="pres">
      <dgm:prSet presAssocID="{D7ED1AAC-36C8-4A89-9296-174EE3A95DC2}" presName="horFlow" presStyleCnt="0"/>
      <dgm:spPr/>
    </dgm:pt>
    <dgm:pt modelId="{BB1A12EA-8AF2-45A5-945E-914ADBBEC692}" type="pres">
      <dgm:prSet presAssocID="{D7ED1AAC-36C8-4A89-9296-174EE3A95DC2}" presName="bigChev" presStyleLbl="node1" presStyleIdx="0" presStyleCnt="2"/>
      <dgm:spPr/>
    </dgm:pt>
    <dgm:pt modelId="{B4ABCA20-F06C-418E-A477-FFE79EC4D1DC}" type="pres">
      <dgm:prSet presAssocID="{DC0E22C5-2AB5-4337-8F1A-0C8561570C1B}" presName="parTrans" presStyleCnt="0"/>
      <dgm:spPr/>
    </dgm:pt>
    <dgm:pt modelId="{56F27249-30DA-428C-BF42-0E33CB06790A}" type="pres">
      <dgm:prSet presAssocID="{AC9BEA79-BFFB-415D-A19C-90CE50ADBD68}" presName="node" presStyleLbl="alignAccFollowNode1" presStyleIdx="0" presStyleCnt="4">
        <dgm:presLayoutVars>
          <dgm:bulletEnabled val="1"/>
        </dgm:presLayoutVars>
      </dgm:prSet>
      <dgm:spPr/>
    </dgm:pt>
    <dgm:pt modelId="{1C28A65E-E173-4C67-B6FD-429C5BDE67E6}" type="pres">
      <dgm:prSet presAssocID="{D7ED1AAC-36C8-4A89-9296-174EE3A95DC2}" presName="vSp" presStyleCnt="0"/>
      <dgm:spPr/>
    </dgm:pt>
    <dgm:pt modelId="{F58B27B3-14C8-45D6-B2F4-7536F9B2813B}" type="pres">
      <dgm:prSet presAssocID="{F2CD97C7-6BFC-4198-9CA2-BB4F72505EDF}" presName="horFlow" presStyleCnt="0"/>
      <dgm:spPr/>
    </dgm:pt>
    <dgm:pt modelId="{95F33008-C441-4F9D-A9AF-EC8687034366}" type="pres">
      <dgm:prSet presAssocID="{F2CD97C7-6BFC-4198-9CA2-BB4F72505EDF}" presName="bigChev" presStyleLbl="node1" presStyleIdx="1" presStyleCnt="2"/>
      <dgm:spPr/>
    </dgm:pt>
    <dgm:pt modelId="{EC0ED639-3596-405E-B59A-165095EDC98A}" type="pres">
      <dgm:prSet presAssocID="{F356FF45-6BF4-4518-B3CF-98325A14BA3B}" presName="parTrans" presStyleCnt="0"/>
      <dgm:spPr/>
    </dgm:pt>
    <dgm:pt modelId="{FF2A875E-59A2-4FA6-8556-FEAD12E375B6}" type="pres">
      <dgm:prSet presAssocID="{C50AD4C1-783B-49AA-B85B-9D6B0D3DE30E}" presName="node" presStyleLbl="alignAccFollowNode1" presStyleIdx="1" presStyleCnt="4" custScaleX="138264">
        <dgm:presLayoutVars>
          <dgm:bulletEnabled val="1"/>
        </dgm:presLayoutVars>
      </dgm:prSet>
      <dgm:spPr/>
    </dgm:pt>
    <dgm:pt modelId="{47698438-4769-41DA-9697-1D25BFA223EC}" type="pres">
      <dgm:prSet presAssocID="{5CD72EEA-47A4-45FF-85E5-1F039C9AB700}" presName="sibTrans" presStyleCnt="0"/>
      <dgm:spPr/>
    </dgm:pt>
    <dgm:pt modelId="{04EB9C21-F611-4AB6-B1D7-ECF461FD472C}" type="pres">
      <dgm:prSet presAssocID="{5952C7FF-7366-42A0-81A7-CCD3129408EF}" presName="node" presStyleLbl="alignAccFollowNode1" presStyleIdx="2" presStyleCnt="4">
        <dgm:presLayoutVars>
          <dgm:bulletEnabled val="1"/>
        </dgm:presLayoutVars>
      </dgm:prSet>
      <dgm:spPr/>
    </dgm:pt>
    <dgm:pt modelId="{9B6F6C8A-DEE5-4B5F-8166-640DCF8C32B5}" type="pres">
      <dgm:prSet presAssocID="{17D51E21-AABA-405B-B9EB-C7E0002AAD01}" presName="sibTrans" presStyleCnt="0"/>
      <dgm:spPr/>
    </dgm:pt>
    <dgm:pt modelId="{7013E7F5-2BDB-43C3-BB4B-CEAD3AA2CC81}" type="pres">
      <dgm:prSet presAssocID="{3C8C615E-CE77-4487-BFB8-FAAD0B934879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C6799D30-12D7-4E5C-93F7-8A8DCD8FE0B8}" srcId="{CE25BD13-63A0-4C6E-A6AC-E206B8273746}" destId="{D7ED1AAC-36C8-4A89-9296-174EE3A95DC2}" srcOrd="0" destOrd="0" parTransId="{F614CFE8-BD88-477B-BFFE-7FA5BD6091EF}" sibTransId="{1F44B9F6-F0AD-49C9-9B46-C00F5853D9B7}"/>
    <dgm:cxn modelId="{96776531-8126-4C62-A5A4-867997C301C7}" srcId="{D7ED1AAC-36C8-4A89-9296-174EE3A95DC2}" destId="{AC9BEA79-BFFB-415D-A19C-90CE50ADBD68}" srcOrd="0" destOrd="0" parTransId="{DC0E22C5-2AB5-4337-8F1A-0C8561570C1B}" sibTransId="{F5F42373-6832-4F27-B63B-1D36AC329521}"/>
    <dgm:cxn modelId="{E268EE3A-1CC5-48AC-BB08-14286F31A1C3}" type="presOf" srcId="{AC9BEA79-BFFB-415D-A19C-90CE50ADBD68}" destId="{56F27249-30DA-428C-BF42-0E33CB06790A}" srcOrd="0" destOrd="0" presId="urn:microsoft.com/office/officeart/2005/8/layout/lProcess3"/>
    <dgm:cxn modelId="{AECD3458-6E06-4325-BA2F-81380EEAFC3A}" srcId="{F2CD97C7-6BFC-4198-9CA2-BB4F72505EDF}" destId="{3C8C615E-CE77-4487-BFB8-FAAD0B934879}" srcOrd="2" destOrd="0" parTransId="{C9C70D15-369D-4E45-A450-F8019F484DBB}" sibTransId="{2B1ED2B1-F2AF-4655-B017-23177562120E}"/>
    <dgm:cxn modelId="{9E1FF859-ADDE-434A-B50C-A6620E3A3E0E}" srcId="{F2CD97C7-6BFC-4198-9CA2-BB4F72505EDF}" destId="{C50AD4C1-783B-49AA-B85B-9D6B0D3DE30E}" srcOrd="0" destOrd="0" parTransId="{F356FF45-6BF4-4518-B3CF-98325A14BA3B}" sibTransId="{5CD72EEA-47A4-45FF-85E5-1F039C9AB700}"/>
    <dgm:cxn modelId="{E54B2597-E3A7-4807-B472-A1C27EF86E49}" type="presOf" srcId="{5952C7FF-7366-42A0-81A7-CCD3129408EF}" destId="{04EB9C21-F611-4AB6-B1D7-ECF461FD472C}" srcOrd="0" destOrd="0" presId="urn:microsoft.com/office/officeart/2005/8/layout/lProcess3"/>
    <dgm:cxn modelId="{41120498-ADE6-40C6-BC2F-C13304CC8747}" type="presOf" srcId="{D7ED1AAC-36C8-4A89-9296-174EE3A95DC2}" destId="{BB1A12EA-8AF2-45A5-945E-914ADBBEC692}" srcOrd="0" destOrd="0" presId="urn:microsoft.com/office/officeart/2005/8/layout/lProcess3"/>
    <dgm:cxn modelId="{0319669B-497A-4803-8280-D5AC81B7B803}" type="presOf" srcId="{F2CD97C7-6BFC-4198-9CA2-BB4F72505EDF}" destId="{95F33008-C441-4F9D-A9AF-EC8687034366}" srcOrd="0" destOrd="0" presId="urn:microsoft.com/office/officeart/2005/8/layout/lProcess3"/>
    <dgm:cxn modelId="{716DAEC4-72AC-4B9C-A014-6B38217F1BEF}" type="presOf" srcId="{C50AD4C1-783B-49AA-B85B-9D6B0D3DE30E}" destId="{FF2A875E-59A2-4FA6-8556-FEAD12E375B6}" srcOrd="0" destOrd="0" presId="urn:microsoft.com/office/officeart/2005/8/layout/lProcess3"/>
    <dgm:cxn modelId="{7231AFD3-A871-410B-A57E-44A00841EF3C}" srcId="{CE25BD13-63A0-4C6E-A6AC-E206B8273746}" destId="{F2CD97C7-6BFC-4198-9CA2-BB4F72505EDF}" srcOrd="1" destOrd="0" parTransId="{8509B4FB-2017-4D69-8575-1FDC6081AAED}" sibTransId="{20285765-13B5-4AE1-A2F6-BEE3344191E3}"/>
    <dgm:cxn modelId="{823EB4D9-2963-4BAD-B48B-DCEBF19057C3}" type="presOf" srcId="{3C8C615E-CE77-4487-BFB8-FAAD0B934879}" destId="{7013E7F5-2BDB-43C3-BB4B-CEAD3AA2CC81}" srcOrd="0" destOrd="0" presId="urn:microsoft.com/office/officeart/2005/8/layout/lProcess3"/>
    <dgm:cxn modelId="{BDE76CF2-F0BA-4CE8-A181-88517DC1264E}" srcId="{F2CD97C7-6BFC-4198-9CA2-BB4F72505EDF}" destId="{5952C7FF-7366-42A0-81A7-CCD3129408EF}" srcOrd="1" destOrd="0" parTransId="{CD7BFDC0-BF08-4492-AF22-94BA4F54C322}" sibTransId="{17D51E21-AABA-405B-B9EB-C7E0002AAD01}"/>
    <dgm:cxn modelId="{4FEAA4FF-3EA9-48CE-8C23-2266484F2446}" type="presOf" srcId="{CE25BD13-63A0-4C6E-A6AC-E206B8273746}" destId="{7EAB6757-428D-4603-A2D4-B2827CC2F20F}" srcOrd="0" destOrd="0" presId="urn:microsoft.com/office/officeart/2005/8/layout/lProcess3"/>
    <dgm:cxn modelId="{CE6BDBDD-B3F1-4258-879E-EF7F3B2C5BEC}" type="presParOf" srcId="{7EAB6757-428D-4603-A2D4-B2827CC2F20F}" destId="{0316684E-D8F4-4357-95BE-A136CA446547}" srcOrd="0" destOrd="0" presId="urn:microsoft.com/office/officeart/2005/8/layout/lProcess3"/>
    <dgm:cxn modelId="{CE29B76F-BDF7-4FF9-AD57-60474C962445}" type="presParOf" srcId="{0316684E-D8F4-4357-95BE-A136CA446547}" destId="{BB1A12EA-8AF2-45A5-945E-914ADBBEC692}" srcOrd="0" destOrd="0" presId="urn:microsoft.com/office/officeart/2005/8/layout/lProcess3"/>
    <dgm:cxn modelId="{BAA665A6-C812-4950-BC37-EB73E1046D66}" type="presParOf" srcId="{0316684E-D8F4-4357-95BE-A136CA446547}" destId="{B4ABCA20-F06C-418E-A477-FFE79EC4D1DC}" srcOrd="1" destOrd="0" presId="urn:microsoft.com/office/officeart/2005/8/layout/lProcess3"/>
    <dgm:cxn modelId="{70BE5E0E-E389-4B78-90A4-FB10CBEA1DC7}" type="presParOf" srcId="{0316684E-D8F4-4357-95BE-A136CA446547}" destId="{56F27249-30DA-428C-BF42-0E33CB06790A}" srcOrd="2" destOrd="0" presId="urn:microsoft.com/office/officeart/2005/8/layout/lProcess3"/>
    <dgm:cxn modelId="{24BE5DBF-79DA-4E97-BC97-F7354A956399}" type="presParOf" srcId="{7EAB6757-428D-4603-A2D4-B2827CC2F20F}" destId="{1C28A65E-E173-4C67-B6FD-429C5BDE67E6}" srcOrd="1" destOrd="0" presId="urn:microsoft.com/office/officeart/2005/8/layout/lProcess3"/>
    <dgm:cxn modelId="{7FB247ED-9E6B-4CED-85E2-6FA2FF417AB7}" type="presParOf" srcId="{7EAB6757-428D-4603-A2D4-B2827CC2F20F}" destId="{F58B27B3-14C8-45D6-B2F4-7536F9B2813B}" srcOrd="2" destOrd="0" presId="urn:microsoft.com/office/officeart/2005/8/layout/lProcess3"/>
    <dgm:cxn modelId="{955EBDC4-EC9F-4184-AC28-691D56D56492}" type="presParOf" srcId="{F58B27B3-14C8-45D6-B2F4-7536F9B2813B}" destId="{95F33008-C441-4F9D-A9AF-EC8687034366}" srcOrd="0" destOrd="0" presId="urn:microsoft.com/office/officeart/2005/8/layout/lProcess3"/>
    <dgm:cxn modelId="{6EFEAF87-F263-4586-B934-3B409C9EBAE0}" type="presParOf" srcId="{F58B27B3-14C8-45D6-B2F4-7536F9B2813B}" destId="{EC0ED639-3596-405E-B59A-165095EDC98A}" srcOrd="1" destOrd="0" presId="urn:microsoft.com/office/officeart/2005/8/layout/lProcess3"/>
    <dgm:cxn modelId="{8BD2E0B4-D274-496D-A465-8DFCEAA983F1}" type="presParOf" srcId="{F58B27B3-14C8-45D6-B2F4-7536F9B2813B}" destId="{FF2A875E-59A2-4FA6-8556-FEAD12E375B6}" srcOrd="2" destOrd="0" presId="urn:microsoft.com/office/officeart/2005/8/layout/lProcess3"/>
    <dgm:cxn modelId="{4C38D70C-F3E7-47CB-B50E-BDDF51A70A9A}" type="presParOf" srcId="{F58B27B3-14C8-45D6-B2F4-7536F9B2813B}" destId="{47698438-4769-41DA-9697-1D25BFA223EC}" srcOrd="3" destOrd="0" presId="urn:microsoft.com/office/officeart/2005/8/layout/lProcess3"/>
    <dgm:cxn modelId="{57A38B1D-F675-499C-A243-F02F77AAC3D7}" type="presParOf" srcId="{F58B27B3-14C8-45D6-B2F4-7536F9B2813B}" destId="{04EB9C21-F611-4AB6-B1D7-ECF461FD472C}" srcOrd="4" destOrd="0" presId="urn:microsoft.com/office/officeart/2005/8/layout/lProcess3"/>
    <dgm:cxn modelId="{686699D6-7DEA-462C-8CC9-F8491F1C4217}" type="presParOf" srcId="{F58B27B3-14C8-45D6-B2F4-7536F9B2813B}" destId="{9B6F6C8A-DEE5-4B5F-8166-640DCF8C32B5}" srcOrd="5" destOrd="0" presId="urn:microsoft.com/office/officeart/2005/8/layout/lProcess3"/>
    <dgm:cxn modelId="{C797A4BC-C08B-4021-BA4F-4DE47FEB91B7}" type="presParOf" srcId="{F58B27B3-14C8-45D6-B2F4-7536F9B2813B}" destId="{7013E7F5-2BDB-43C3-BB4B-CEAD3AA2CC81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6838B9E-2F42-497E-8CF8-90083B61042E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3945C0F-6C97-4DBE-931B-67DB36B2AC25}">
      <dgm:prSet/>
      <dgm:spPr/>
      <dgm:t>
        <a:bodyPr/>
        <a:lstStyle/>
        <a:p>
          <a:r>
            <a:rPr lang="en-US"/>
            <a:t>Flow Rate</a:t>
          </a:r>
        </a:p>
      </dgm:t>
    </dgm:pt>
    <dgm:pt modelId="{ED79081D-0F4E-43EA-84DA-AD02A570DD7B}" type="parTrans" cxnId="{1A6FE96E-6294-4446-B6CB-5A432607F058}">
      <dgm:prSet/>
      <dgm:spPr/>
      <dgm:t>
        <a:bodyPr/>
        <a:lstStyle/>
        <a:p>
          <a:endParaRPr lang="en-US"/>
        </a:p>
      </dgm:t>
    </dgm:pt>
    <dgm:pt modelId="{DBB0341C-0EA2-41E1-B4A2-FDE2C3A08E78}" type="sibTrans" cxnId="{1A6FE96E-6294-4446-B6CB-5A432607F05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676C4DD9-C54A-4A1B-9EF1-4D0B21F19CC4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/>
                      <m:t>𝑄</m:t>
                    </m:r>
                    <m:r>
                      <a:rPr lang="en-US" b="0" i="1" smtClean="0"/>
                      <m:t>=</m:t>
                    </m:r>
                    <m:f>
                      <m:fPr>
                        <m:ctrlPr>
                          <a:rPr lang="en-US" b="0" i="1"/>
                        </m:ctrlPr>
                      </m:fPr>
                      <m:num>
                        <m:r>
                          <a:rPr lang="en-US" b="0" i="1"/>
                          <m:t>𝑉</m:t>
                        </m:r>
                      </m:num>
                      <m:den>
                        <m:r>
                          <a:rPr lang="en-US" b="0" i="1"/>
                          <m:t>𝑡</m:t>
                        </m:r>
                      </m:den>
                    </m:f>
                  </m:oMath>
                </m:oMathPara>
              </a14:m>
              <a:endParaRPr lang="en-US"/>
            </a:p>
          </dgm:t>
        </dgm:pt>
      </mc:Choice>
      <mc:Fallback>
        <dgm:pt modelId="{676C4DD9-C54A-4A1B-9EF1-4D0B21F19CC4}">
          <dgm:prSet/>
          <dgm:spPr/>
          <dgm:t>
            <a:bodyPr/>
            <a:lstStyle/>
            <a:p>
              <a:r>
                <a:rPr lang="en-US" b="0" i="0"/>
                <a:t>𝑄=𝑉/𝑡</a:t>
              </a:r>
              <a:endParaRPr lang="en-US"/>
            </a:p>
          </dgm:t>
        </dgm:pt>
      </mc:Fallback>
    </mc:AlternateContent>
    <dgm:pt modelId="{E15B5924-D44B-4B06-B4C1-402C78589C8D}" type="parTrans" cxnId="{DC5A9D52-CF6B-41DF-9B2D-BA01EF908413}">
      <dgm:prSet/>
      <dgm:spPr/>
      <dgm:t>
        <a:bodyPr/>
        <a:lstStyle/>
        <a:p>
          <a:endParaRPr lang="en-US"/>
        </a:p>
      </dgm:t>
    </dgm:pt>
    <dgm:pt modelId="{47E71088-AB33-4007-A53C-28D207C29521}" type="sibTrans" cxnId="{DC5A9D52-CF6B-41DF-9B2D-BA01EF908413}">
      <dgm:prSet/>
      <dgm:spPr/>
      <dgm:t>
        <a:bodyPr/>
        <a:lstStyle/>
        <a:p>
          <a:endParaRPr lang="en-US"/>
        </a:p>
      </dgm:t>
    </dgm:pt>
    <dgm:pt modelId="{74B67A95-D12B-44B6-9CB8-DC3BBADC2C2D}">
      <dgm:prSet/>
      <dgm:spPr/>
      <dgm:t>
        <a:bodyPr/>
        <a:lstStyle/>
        <a:p>
          <a:r>
            <a:rPr lang="en-US" dirty="0"/>
            <a:t>Q = Flow rate</a:t>
          </a:r>
        </a:p>
      </dgm:t>
    </dgm:pt>
    <dgm:pt modelId="{DC19F64C-F4C5-4E59-9F80-3B5FEF01B916}" type="parTrans" cxnId="{E9D33EC0-D5A0-4EC6-BA8A-75E5F20908AE}">
      <dgm:prSet/>
      <dgm:spPr/>
      <dgm:t>
        <a:bodyPr/>
        <a:lstStyle/>
        <a:p>
          <a:endParaRPr lang="en-US"/>
        </a:p>
      </dgm:t>
    </dgm:pt>
    <dgm:pt modelId="{24B5789D-348A-41FA-B89E-C77E60B42F20}" type="sibTrans" cxnId="{E9D33EC0-D5A0-4EC6-BA8A-75E5F20908AE}">
      <dgm:prSet/>
      <dgm:spPr/>
      <dgm:t>
        <a:bodyPr/>
        <a:lstStyle/>
        <a:p>
          <a:endParaRPr lang="en-US"/>
        </a:p>
      </dgm:t>
    </dgm:pt>
    <dgm:pt modelId="{668C069E-D21A-4AB8-80F4-EC9A95EDA995}">
      <dgm:prSet/>
      <dgm:spPr/>
      <dgm:t>
        <a:bodyPr/>
        <a:lstStyle/>
        <a:p>
          <a:r>
            <a:rPr lang="en-US" dirty="0"/>
            <a:t>V = Volume of fluid</a:t>
          </a:r>
        </a:p>
      </dgm:t>
    </dgm:pt>
    <dgm:pt modelId="{DCE1E155-3535-48F2-B581-CF486F8792C7}" type="parTrans" cxnId="{294A50D9-3090-476C-9AE2-9AABE8B7D041}">
      <dgm:prSet/>
      <dgm:spPr/>
      <dgm:t>
        <a:bodyPr/>
        <a:lstStyle/>
        <a:p>
          <a:endParaRPr lang="en-US"/>
        </a:p>
      </dgm:t>
    </dgm:pt>
    <dgm:pt modelId="{EC6A5540-27F5-483B-A595-8867B2B39FF7}" type="sibTrans" cxnId="{294A50D9-3090-476C-9AE2-9AABE8B7D041}">
      <dgm:prSet/>
      <dgm:spPr/>
      <dgm:t>
        <a:bodyPr/>
        <a:lstStyle/>
        <a:p>
          <a:endParaRPr lang="en-US"/>
        </a:p>
      </dgm:t>
    </dgm:pt>
    <dgm:pt modelId="{CBB408EE-1DA1-4A62-8049-6892DA4BA7A1}">
      <dgm:prSet/>
      <dgm:spPr/>
      <dgm:t>
        <a:bodyPr/>
        <a:lstStyle/>
        <a:p>
          <a:r>
            <a:rPr lang="en-US" dirty="0"/>
            <a:t>t = time</a:t>
          </a:r>
        </a:p>
      </dgm:t>
    </dgm:pt>
    <dgm:pt modelId="{222F8E58-23AA-47F5-B84E-89F2D8B90937}" type="parTrans" cxnId="{AE6544CE-663C-4C62-9503-1240F3EBE0C5}">
      <dgm:prSet/>
      <dgm:spPr/>
      <dgm:t>
        <a:bodyPr/>
        <a:lstStyle/>
        <a:p>
          <a:endParaRPr lang="en-US"/>
        </a:p>
      </dgm:t>
    </dgm:pt>
    <dgm:pt modelId="{01208053-A6DA-489B-BB2F-0A8749C28CCB}" type="sibTrans" cxnId="{AE6544CE-663C-4C62-9503-1240F3EBE0C5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8B25D4AA-A825-446B-B315-1E5112E26B3B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/>
                      <m:t>𝑄</m:t>
                    </m:r>
                    <m:r>
                      <a:rPr lang="en-US" i="1" smtClean="0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𝑉</m:t>
                        </m:r>
                      </m:num>
                      <m:den>
                        <m:r>
                          <a:rPr lang="en-US" i="1"/>
                          <m:t>𝑡</m:t>
                        </m:r>
                      </m:den>
                    </m:f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𝐴𝑑</m:t>
                        </m:r>
                      </m:num>
                      <m:den>
                        <m:r>
                          <a:rPr lang="en-US" i="1"/>
                          <m:t>𝑡</m:t>
                        </m:r>
                      </m:den>
                    </m:f>
                    <m:r>
                      <a:rPr lang="en-US" i="1"/>
                      <m:t>=</m:t>
                    </m:r>
                    <m:r>
                      <a:rPr lang="en-US" i="1"/>
                      <m:t>𝐴</m:t>
                    </m:r>
                    <m:bar>
                      <m:barPr>
                        <m:pos m:val="top"/>
                        <m:ctrlPr>
                          <a:rPr lang="en-US" i="1"/>
                        </m:ctrlPr>
                      </m:barPr>
                      <m:e>
                        <m:r>
                          <a:rPr lang="en-US" i="1"/>
                          <m:t>𝑣</m:t>
                        </m:r>
                      </m:e>
                    </m:bar>
                  </m:oMath>
                </m:oMathPara>
              </a14:m>
              <a:endParaRPr lang="en-US" dirty="0"/>
            </a:p>
          </dgm:t>
        </dgm:pt>
      </mc:Choice>
      <mc:Fallback>
        <dgm:pt modelId="{8B25D4AA-A825-446B-B315-1E5112E26B3B}">
          <dgm:prSet/>
          <dgm:spPr/>
          <dgm:t>
            <a:bodyPr/>
            <a:lstStyle/>
            <a:p>
              <a:r>
                <a:rPr lang="en-US" i="0"/>
                <a:t>𝑄=𝑉/𝑡=𝐴𝑑/𝑡=𝐴¯𝑣</a:t>
              </a:r>
              <a:endParaRPr lang="en-US" dirty="0"/>
            </a:p>
          </dgm:t>
        </dgm:pt>
      </mc:Fallback>
    </mc:AlternateContent>
    <dgm:pt modelId="{5404C971-0E6B-4279-899E-E60307B199A0}" type="parTrans" cxnId="{808ACF33-064F-4253-83C4-C4EC59993454}">
      <dgm:prSet/>
      <dgm:spPr/>
      <dgm:t>
        <a:bodyPr/>
        <a:lstStyle/>
        <a:p>
          <a:endParaRPr lang="en-US"/>
        </a:p>
      </dgm:t>
    </dgm:pt>
    <dgm:pt modelId="{349723D6-F498-4A7F-83F6-008EAAB37217}" type="sibTrans" cxnId="{808ACF33-064F-4253-83C4-C4EC59993454}">
      <dgm:prSet/>
      <dgm:spPr/>
      <dgm:t>
        <a:bodyPr/>
        <a:lstStyle/>
        <a:p>
          <a:endParaRPr lang="en-US"/>
        </a:p>
      </dgm:t>
    </dgm:pt>
    <dgm:pt modelId="{3B2C06FC-7548-4163-B6FD-B3D8F5EA2E24}">
      <dgm:prSet/>
      <dgm:spPr/>
      <dgm:t>
        <a:bodyPr/>
        <a:lstStyle/>
        <a:p>
          <a:r>
            <a:rPr lang="en-US" dirty="0"/>
            <a:t>A = cross-section area</a:t>
          </a:r>
        </a:p>
      </dgm:t>
    </dgm:pt>
    <dgm:pt modelId="{62665F8B-656A-4B36-AE84-A2A3901298EE}" type="parTrans" cxnId="{19A4FB1C-4366-4F1C-B573-1C6CD3BDC869}">
      <dgm:prSet/>
      <dgm:spPr/>
      <dgm:t>
        <a:bodyPr/>
        <a:lstStyle/>
        <a:p>
          <a:endParaRPr lang="en-US"/>
        </a:p>
      </dgm:t>
    </dgm:pt>
    <dgm:pt modelId="{AC988424-85A7-4100-92BF-E36091FC1822}" type="sibTrans" cxnId="{19A4FB1C-4366-4F1C-B573-1C6CD3BDC86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BE6B7855-4E50-490D-A64E-635497E87919}">
          <dgm:prSet/>
          <dgm:spPr/>
          <dgm:t>
            <a:bodyPr/>
            <a:lstStyle/>
            <a:p>
              <a14:m>
                <m:oMath xmlns:m="http://schemas.openxmlformats.org/officeDocument/2006/math">
                  <m:bar>
                    <m:barPr>
                      <m:pos m:val="top"/>
                      <m:ctrlPr>
                        <a:rPr lang="en-US" i="1" smtClean="0"/>
                      </m:ctrlPr>
                    </m:barPr>
                    <m:e>
                      <m:r>
                        <a:rPr lang="en-US" i="1"/>
                        <m:t>𝑣</m:t>
                      </m:r>
                    </m:e>
                  </m:bar>
                </m:oMath>
              </a14:m>
              <a:r>
                <a:rPr lang="en-US" dirty="0"/>
                <a:t> = average velocity of fluid</a:t>
              </a:r>
            </a:p>
          </dgm:t>
        </dgm:pt>
      </mc:Choice>
      <mc:Fallback>
        <dgm:pt modelId="{BE6B7855-4E50-490D-A64E-635497E87919}">
          <dgm:prSet/>
          <dgm:spPr/>
          <dgm:t>
            <a:bodyPr/>
            <a:lstStyle/>
            <a:p>
              <a:r>
                <a:rPr lang="en-US" i="0"/>
                <a:t>¯𝑣</a:t>
              </a:r>
              <a:r>
                <a:rPr lang="en-US" dirty="0"/>
                <a:t> = average velocity of fluid</a:t>
              </a:r>
            </a:p>
          </dgm:t>
        </dgm:pt>
      </mc:Fallback>
    </mc:AlternateContent>
    <dgm:pt modelId="{99FE5017-79C6-46C5-A437-CFD4255B7679}" type="parTrans" cxnId="{5AD37137-CF06-4081-93B0-B4BD9142E4F7}">
      <dgm:prSet/>
      <dgm:spPr/>
      <dgm:t>
        <a:bodyPr/>
        <a:lstStyle/>
        <a:p>
          <a:endParaRPr lang="en-US"/>
        </a:p>
      </dgm:t>
    </dgm:pt>
    <dgm:pt modelId="{25FC9358-4960-42DC-AEFD-8867467418A9}" type="sibTrans" cxnId="{5AD37137-CF06-4081-93B0-B4BD9142E4F7}">
      <dgm:prSet/>
      <dgm:spPr/>
      <dgm:t>
        <a:bodyPr/>
        <a:lstStyle/>
        <a:p>
          <a:endParaRPr lang="en-US"/>
        </a:p>
      </dgm:t>
    </dgm:pt>
    <dgm:pt modelId="{B600F692-4282-493E-B577-B9752FFADC5D}">
      <dgm:prSet/>
      <dgm:spPr/>
      <dgm:t>
        <a:bodyPr/>
        <a:lstStyle/>
        <a:p>
          <a:r>
            <a:rPr lang="en-US" dirty="0"/>
            <a:t>In terms of fluid velocity:</a:t>
          </a:r>
        </a:p>
      </dgm:t>
    </dgm:pt>
    <dgm:pt modelId="{13E8231F-86E0-448B-B4D6-BBB284EEEA42}" type="parTrans" cxnId="{9DDEFF35-B584-4832-9705-39F67111B85E}">
      <dgm:prSet/>
      <dgm:spPr/>
      <dgm:t>
        <a:bodyPr/>
        <a:lstStyle/>
        <a:p>
          <a:endParaRPr lang="en-US"/>
        </a:p>
      </dgm:t>
    </dgm:pt>
    <dgm:pt modelId="{4E88D233-2CBD-4312-AA4E-F735CC6A5196}" type="sibTrans" cxnId="{9DDEFF35-B584-4832-9705-39F67111B85E}">
      <dgm:prSet/>
      <dgm:spPr/>
      <dgm:t>
        <a:bodyPr/>
        <a:lstStyle/>
        <a:p>
          <a:endParaRPr lang="en-US"/>
        </a:p>
      </dgm:t>
    </dgm:pt>
    <dgm:pt modelId="{F04019E2-B64D-4CC0-80F6-8E6F5461D8DE}" type="pres">
      <dgm:prSet presAssocID="{F6838B9E-2F42-497E-8CF8-90083B61042E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1452F05-044B-47AA-9EF6-D7702AE83C22}" type="pres">
      <dgm:prSet presAssocID="{E3945C0F-6C97-4DBE-931B-67DB36B2AC25}" presName="horFlow" presStyleCnt="0"/>
      <dgm:spPr/>
    </dgm:pt>
    <dgm:pt modelId="{83444CEF-0418-49B6-9576-97D95CC142D7}" type="pres">
      <dgm:prSet presAssocID="{E3945C0F-6C97-4DBE-931B-67DB36B2AC25}" presName="bigChev" presStyleLbl="node1" presStyleIdx="0" presStyleCnt="2"/>
      <dgm:spPr/>
    </dgm:pt>
    <dgm:pt modelId="{ECB0B238-46E1-4334-97F1-A61D01B9F8FC}" type="pres">
      <dgm:prSet presAssocID="{E15B5924-D44B-4B06-B4C1-402C78589C8D}" presName="parTrans" presStyleCnt="0"/>
      <dgm:spPr/>
    </dgm:pt>
    <dgm:pt modelId="{D999456A-1335-42EA-8313-42A5FA10A182}" type="pres">
      <dgm:prSet presAssocID="{676C4DD9-C54A-4A1B-9EF1-4D0B21F19CC4}" presName="node" presStyleLbl="alignAccFollowNode1" presStyleIdx="0" presStyleCnt="4">
        <dgm:presLayoutVars>
          <dgm:bulletEnabled val="1"/>
        </dgm:presLayoutVars>
      </dgm:prSet>
      <dgm:spPr/>
    </dgm:pt>
    <dgm:pt modelId="{7555BDD1-C714-48F4-94E0-40A08EE887C7}" type="pres">
      <dgm:prSet presAssocID="{47E71088-AB33-4007-A53C-28D207C29521}" presName="sibTrans" presStyleCnt="0"/>
      <dgm:spPr/>
    </dgm:pt>
    <dgm:pt modelId="{7A3C1316-7A6B-4CAD-B8AC-9D2227957D42}" type="pres">
      <dgm:prSet presAssocID="{74B67A95-D12B-44B6-9CB8-DC3BBADC2C2D}" presName="node" presStyleLbl="alignAccFollowNode1" presStyleIdx="1" presStyleCnt="4">
        <dgm:presLayoutVars>
          <dgm:bulletEnabled val="1"/>
        </dgm:presLayoutVars>
      </dgm:prSet>
      <dgm:spPr/>
    </dgm:pt>
    <dgm:pt modelId="{A545E28F-60CE-4C47-8950-B9EB5A6E6518}" type="pres">
      <dgm:prSet presAssocID="{E3945C0F-6C97-4DBE-931B-67DB36B2AC25}" presName="vSp" presStyleCnt="0"/>
      <dgm:spPr/>
    </dgm:pt>
    <dgm:pt modelId="{771D3BFE-4456-40FC-AE03-059619F80F21}" type="pres">
      <dgm:prSet presAssocID="{B600F692-4282-493E-B577-B9752FFADC5D}" presName="horFlow" presStyleCnt="0"/>
      <dgm:spPr/>
    </dgm:pt>
    <dgm:pt modelId="{F2854C02-EA84-44B1-9616-1D648A7AEDB2}" type="pres">
      <dgm:prSet presAssocID="{B600F692-4282-493E-B577-B9752FFADC5D}" presName="bigChev" presStyleLbl="node1" presStyleIdx="1" presStyleCnt="2"/>
      <dgm:spPr/>
    </dgm:pt>
    <dgm:pt modelId="{3ACA7F19-6C8E-425E-8DB6-F65411D7A96D}" type="pres">
      <dgm:prSet presAssocID="{5404C971-0E6B-4279-899E-E60307B199A0}" presName="parTrans" presStyleCnt="0"/>
      <dgm:spPr/>
    </dgm:pt>
    <dgm:pt modelId="{83885CBC-AF89-438E-A250-D637CA0D9A5F}" type="pres">
      <dgm:prSet presAssocID="{8B25D4AA-A825-446B-B315-1E5112E26B3B}" presName="node" presStyleLbl="alignAccFollowNode1" presStyleIdx="2" presStyleCnt="4">
        <dgm:presLayoutVars>
          <dgm:bulletEnabled val="1"/>
        </dgm:presLayoutVars>
      </dgm:prSet>
      <dgm:spPr/>
    </dgm:pt>
    <dgm:pt modelId="{65CC5CD9-3BFA-4A8D-BAB9-915431D24A8A}" type="pres">
      <dgm:prSet presAssocID="{349723D6-F498-4A7F-83F6-008EAAB37217}" presName="sibTrans" presStyleCnt="0"/>
      <dgm:spPr/>
    </dgm:pt>
    <dgm:pt modelId="{04E4C23B-44BE-414B-9053-2692B407B130}" type="pres">
      <dgm:prSet presAssocID="{3B2C06FC-7548-4163-B6FD-B3D8F5EA2E24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E4C7E402-0700-4632-9653-1A08E8EA8AB6}" type="presOf" srcId="{CBB408EE-1DA1-4A62-8049-6892DA4BA7A1}" destId="{7A3C1316-7A6B-4CAD-B8AC-9D2227957D42}" srcOrd="0" destOrd="2" presId="urn:microsoft.com/office/officeart/2005/8/layout/lProcess3"/>
    <dgm:cxn modelId="{19A4FB1C-4366-4F1C-B573-1C6CD3BDC869}" srcId="{B600F692-4282-493E-B577-B9752FFADC5D}" destId="{3B2C06FC-7548-4163-B6FD-B3D8F5EA2E24}" srcOrd="1" destOrd="0" parTransId="{62665F8B-656A-4B36-AE84-A2A3901298EE}" sibTransId="{AC988424-85A7-4100-92BF-E36091FC1822}"/>
    <dgm:cxn modelId="{808ACF33-064F-4253-83C4-C4EC59993454}" srcId="{B600F692-4282-493E-B577-B9752FFADC5D}" destId="{8B25D4AA-A825-446B-B315-1E5112E26B3B}" srcOrd="0" destOrd="0" parTransId="{5404C971-0E6B-4279-899E-E60307B199A0}" sibTransId="{349723D6-F498-4A7F-83F6-008EAAB37217}"/>
    <dgm:cxn modelId="{9DDEFF35-B584-4832-9705-39F67111B85E}" srcId="{F6838B9E-2F42-497E-8CF8-90083B61042E}" destId="{B600F692-4282-493E-B577-B9752FFADC5D}" srcOrd="1" destOrd="0" parTransId="{13E8231F-86E0-448B-B4D6-BBB284EEEA42}" sibTransId="{4E88D233-2CBD-4312-AA4E-F735CC6A5196}"/>
    <dgm:cxn modelId="{5AD37137-CF06-4081-93B0-B4BD9142E4F7}" srcId="{3B2C06FC-7548-4163-B6FD-B3D8F5EA2E24}" destId="{BE6B7855-4E50-490D-A64E-635497E87919}" srcOrd="0" destOrd="0" parTransId="{99FE5017-79C6-46C5-A437-CFD4255B7679}" sibTransId="{25FC9358-4960-42DC-AEFD-8867467418A9}"/>
    <dgm:cxn modelId="{956D945C-CB7F-4B0C-8477-AFF00EA7FE2E}" type="presOf" srcId="{3B2C06FC-7548-4163-B6FD-B3D8F5EA2E24}" destId="{04E4C23B-44BE-414B-9053-2692B407B130}" srcOrd="0" destOrd="0" presId="urn:microsoft.com/office/officeart/2005/8/layout/lProcess3"/>
    <dgm:cxn modelId="{A250E963-28C6-429A-954C-4E76235E0F71}" type="presOf" srcId="{8B25D4AA-A825-446B-B315-1E5112E26B3B}" destId="{83885CBC-AF89-438E-A250-D637CA0D9A5F}" srcOrd="0" destOrd="0" presId="urn:microsoft.com/office/officeart/2005/8/layout/lProcess3"/>
    <dgm:cxn modelId="{1A6FE96E-6294-4446-B6CB-5A432607F058}" srcId="{F6838B9E-2F42-497E-8CF8-90083B61042E}" destId="{E3945C0F-6C97-4DBE-931B-67DB36B2AC25}" srcOrd="0" destOrd="0" parTransId="{ED79081D-0F4E-43EA-84DA-AD02A570DD7B}" sibTransId="{DBB0341C-0EA2-41E1-B4A2-FDE2C3A08E78}"/>
    <dgm:cxn modelId="{E8F05252-B5F3-4BE0-AE55-2677F0C75104}" type="presOf" srcId="{F6838B9E-2F42-497E-8CF8-90083B61042E}" destId="{F04019E2-B64D-4CC0-80F6-8E6F5461D8DE}" srcOrd="0" destOrd="0" presId="urn:microsoft.com/office/officeart/2005/8/layout/lProcess3"/>
    <dgm:cxn modelId="{DC5A9D52-CF6B-41DF-9B2D-BA01EF908413}" srcId="{E3945C0F-6C97-4DBE-931B-67DB36B2AC25}" destId="{676C4DD9-C54A-4A1B-9EF1-4D0B21F19CC4}" srcOrd="0" destOrd="0" parTransId="{E15B5924-D44B-4B06-B4C1-402C78589C8D}" sibTransId="{47E71088-AB33-4007-A53C-28D207C29521}"/>
    <dgm:cxn modelId="{1B0DA454-B15F-4F30-81DC-AD776E7C1FA7}" type="presOf" srcId="{676C4DD9-C54A-4A1B-9EF1-4D0B21F19CC4}" destId="{D999456A-1335-42EA-8313-42A5FA10A182}" srcOrd="0" destOrd="0" presId="urn:microsoft.com/office/officeart/2005/8/layout/lProcess3"/>
    <dgm:cxn modelId="{DBF3CE59-A3AD-40ED-9A69-1A1B0E2C292F}" type="presOf" srcId="{74B67A95-D12B-44B6-9CB8-DC3BBADC2C2D}" destId="{7A3C1316-7A6B-4CAD-B8AC-9D2227957D42}" srcOrd="0" destOrd="0" presId="urn:microsoft.com/office/officeart/2005/8/layout/lProcess3"/>
    <dgm:cxn modelId="{3E138F99-110D-4F32-BADA-BDDF059309A7}" type="presOf" srcId="{E3945C0F-6C97-4DBE-931B-67DB36B2AC25}" destId="{83444CEF-0418-49B6-9576-97D95CC142D7}" srcOrd="0" destOrd="0" presId="urn:microsoft.com/office/officeart/2005/8/layout/lProcess3"/>
    <dgm:cxn modelId="{9ED824B1-4E81-49C4-A19B-AE771B95DDB3}" type="presOf" srcId="{668C069E-D21A-4AB8-80F4-EC9A95EDA995}" destId="{7A3C1316-7A6B-4CAD-B8AC-9D2227957D42}" srcOrd="0" destOrd="1" presId="urn:microsoft.com/office/officeart/2005/8/layout/lProcess3"/>
    <dgm:cxn modelId="{D860A7BC-E125-4967-8C97-99472844D479}" type="presOf" srcId="{BE6B7855-4E50-490D-A64E-635497E87919}" destId="{04E4C23B-44BE-414B-9053-2692B407B130}" srcOrd="0" destOrd="1" presId="urn:microsoft.com/office/officeart/2005/8/layout/lProcess3"/>
    <dgm:cxn modelId="{E9D33EC0-D5A0-4EC6-BA8A-75E5F20908AE}" srcId="{E3945C0F-6C97-4DBE-931B-67DB36B2AC25}" destId="{74B67A95-D12B-44B6-9CB8-DC3BBADC2C2D}" srcOrd="1" destOrd="0" parTransId="{DC19F64C-F4C5-4E59-9F80-3B5FEF01B916}" sibTransId="{24B5789D-348A-41FA-B89E-C77E60B42F20}"/>
    <dgm:cxn modelId="{6FAED3CD-F413-4273-A8F6-530600FC028B}" type="presOf" srcId="{B600F692-4282-493E-B577-B9752FFADC5D}" destId="{F2854C02-EA84-44B1-9616-1D648A7AEDB2}" srcOrd="0" destOrd="0" presId="urn:microsoft.com/office/officeart/2005/8/layout/lProcess3"/>
    <dgm:cxn modelId="{AE6544CE-663C-4C62-9503-1240F3EBE0C5}" srcId="{74B67A95-D12B-44B6-9CB8-DC3BBADC2C2D}" destId="{CBB408EE-1DA1-4A62-8049-6892DA4BA7A1}" srcOrd="1" destOrd="0" parTransId="{222F8E58-23AA-47F5-B84E-89F2D8B90937}" sibTransId="{01208053-A6DA-489B-BB2F-0A8749C28CCB}"/>
    <dgm:cxn modelId="{294A50D9-3090-476C-9AE2-9AABE8B7D041}" srcId="{74B67A95-D12B-44B6-9CB8-DC3BBADC2C2D}" destId="{668C069E-D21A-4AB8-80F4-EC9A95EDA995}" srcOrd="0" destOrd="0" parTransId="{DCE1E155-3535-48F2-B581-CF486F8792C7}" sibTransId="{EC6A5540-27F5-483B-A595-8867B2B39FF7}"/>
    <dgm:cxn modelId="{EA6ABA16-2BBB-4ED4-BDDF-45312E07E2D2}" type="presParOf" srcId="{F04019E2-B64D-4CC0-80F6-8E6F5461D8DE}" destId="{71452F05-044B-47AA-9EF6-D7702AE83C22}" srcOrd="0" destOrd="0" presId="urn:microsoft.com/office/officeart/2005/8/layout/lProcess3"/>
    <dgm:cxn modelId="{AE469086-E935-4153-9673-039D6DE46158}" type="presParOf" srcId="{71452F05-044B-47AA-9EF6-D7702AE83C22}" destId="{83444CEF-0418-49B6-9576-97D95CC142D7}" srcOrd="0" destOrd="0" presId="urn:microsoft.com/office/officeart/2005/8/layout/lProcess3"/>
    <dgm:cxn modelId="{0102F041-2CC2-46B7-BFD4-C94EA994170F}" type="presParOf" srcId="{71452F05-044B-47AA-9EF6-D7702AE83C22}" destId="{ECB0B238-46E1-4334-97F1-A61D01B9F8FC}" srcOrd="1" destOrd="0" presId="urn:microsoft.com/office/officeart/2005/8/layout/lProcess3"/>
    <dgm:cxn modelId="{194053BA-65D3-4182-AA24-D92886EAEE7B}" type="presParOf" srcId="{71452F05-044B-47AA-9EF6-D7702AE83C22}" destId="{D999456A-1335-42EA-8313-42A5FA10A182}" srcOrd="2" destOrd="0" presId="urn:microsoft.com/office/officeart/2005/8/layout/lProcess3"/>
    <dgm:cxn modelId="{E401D96A-D23B-452E-8B95-8A27D54920D0}" type="presParOf" srcId="{71452F05-044B-47AA-9EF6-D7702AE83C22}" destId="{7555BDD1-C714-48F4-94E0-40A08EE887C7}" srcOrd="3" destOrd="0" presId="urn:microsoft.com/office/officeart/2005/8/layout/lProcess3"/>
    <dgm:cxn modelId="{D54CF6FE-0ED6-4DA3-A445-BE9021D27906}" type="presParOf" srcId="{71452F05-044B-47AA-9EF6-D7702AE83C22}" destId="{7A3C1316-7A6B-4CAD-B8AC-9D2227957D42}" srcOrd="4" destOrd="0" presId="urn:microsoft.com/office/officeart/2005/8/layout/lProcess3"/>
    <dgm:cxn modelId="{60ED2620-302A-4C1C-92A7-AEB81DB22668}" type="presParOf" srcId="{F04019E2-B64D-4CC0-80F6-8E6F5461D8DE}" destId="{A545E28F-60CE-4C47-8950-B9EB5A6E6518}" srcOrd="1" destOrd="0" presId="urn:microsoft.com/office/officeart/2005/8/layout/lProcess3"/>
    <dgm:cxn modelId="{AE4FBD86-4510-4901-A877-96A26896D702}" type="presParOf" srcId="{F04019E2-B64D-4CC0-80F6-8E6F5461D8DE}" destId="{771D3BFE-4456-40FC-AE03-059619F80F21}" srcOrd="2" destOrd="0" presId="urn:microsoft.com/office/officeart/2005/8/layout/lProcess3"/>
    <dgm:cxn modelId="{1C30F0D9-E813-4CC2-9EC5-4DF526324A77}" type="presParOf" srcId="{771D3BFE-4456-40FC-AE03-059619F80F21}" destId="{F2854C02-EA84-44B1-9616-1D648A7AEDB2}" srcOrd="0" destOrd="0" presId="urn:microsoft.com/office/officeart/2005/8/layout/lProcess3"/>
    <dgm:cxn modelId="{F2C3321E-CBB0-4B77-9929-E9711E06DFA7}" type="presParOf" srcId="{771D3BFE-4456-40FC-AE03-059619F80F21}" destId="{3ACA7F19-6C8E-425E-8DB6-F65411D7A96D}" srcOrd="1" destOrd="0" presId="urn:microsoft.com/office/officeart/2005/8/layout/lProcess3"/>
    <dgm:cxn modelId="{48816EFE-C728-4855-B027-EEDBAB4275FA}" type="presParOf" srcId="{771D3BFE-4456-40FC-AE03-059619F80F21}" destId="{83885CBC-AF89-438E-A250-D637CA0D9A5F}" srcOrd="2" destOrd="0" presId="urn:microsoft.com/office/officeart/2005/8/layout/lProcess3"/>
    <dgm:cxn modelId="{E3D4B83D-3C78-4323-9C9B-B337737407AA}" type="presParOf" srcId="{771D3BFE-4456-40FC-AE03-059619F80F21}" destId="{65CC5CD9-3BFA-4A8D-BAB9-915431D24A8A}" srcOrd="3" destOrd="0" presId="urn:microsoft.com/office/officeart/2005/8/layout/lProcess3"/>
    <dgm:cxn modelId="{B7FD2944-5BCA-4D1A-9746-7B9C633921E5}" type="presParOf" srcId="{771D3BFE-4456-40FC-AE03-059619F80F21}" destId="{04E4C23B-44BE-414B-9053-2692B407B130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F6838B9E-2F42-497E-8CF8-90083B61042E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3945C0F-6C97-4DBE-931B-67DB36B2AC25}">
      <dgm:prSet/>
      <dgm:spPr/>
      <dgm:t>
        <a:bodyPr/>
        <a:lstStyle/>
        <a:p>
          <a:r>
            <a:rPr lang="en-US"/>
            <a:t>Flow Rate</a:t>
          </a:r>
        </a:p>
      </dgm:t>
    </dgm:pt>
    <dgm:pt modelId="{ED79081D-0F4E-43EA-84DA-AD02A570DD7B}" type="parTrans" cxnId="{1A6FE96E-6294-4446-B6CB-5A432607F058}">
      <dgm:prSet/>
      <dgm:spPr/>
      <dgm:t>
        <a:bodyPr/>
        <a:lstStyle/>
        <a:p>
          <a:endParaRPr lang="en-US"/>
        </a:p>
      </dgm:t>
    </dgm:pt>
    <dgm:pt modelId="{DBB0341C-0EA2-41E1-B4A2-FDE2C3A08E78}" type="sibTrans" cxnId="{1A6FE96E-6294-4446-B6CB-5A432607F058}">
      <dgm:prSet/>
      <dgm:spPr/>
      <dgm:t>
        <a:bodyPr/>
        <a:lstStyle/>
        <a:p>
          <a:endParaRPr lang="en-US"/>
        </a:p>
      </dgm:t>
    </dgm:pt>
    <dgm:pt modelId="{676C4DD9-C54A-4A1B-9EF1-4D0B21F19CC4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15B5924-D44B-4B06-B4C1-402C78589C8D}" type="parTrans" cxnId="{DC5A9D52-CF6B-41DF-9B2D-BA01EF908413}">
      <dgm:prSet/>
      <dgm:spPr/>
      <dgm:t>
        <a:bodyPr/>
        <a:lstStyle/>
        <a:p>
          <a:endParaRPr lang="en-US"/>
        </a:p>
      </dgm:t>
    </dgm:pt>
    <dgm:pt modelId="{47E71088-AB33-4007-A53C-28D207C29521}" type="sibTrans" cxnId="{DC5A9D52-CF6B-41DF-9B2D-BA01EF908413}">
      <dgm:prSet/>
      <dgm:spPr/>
      <dgm:t>
        <a:bodyPr/>
        <a:lstStyle/>
        <a:p>
          <a:endParaRPr lang="en-US"/>
        </a:p>
      </dgm:t>
    </dgm:pt>
    <dgm:pt modelId="{74B67A95-D12B-44B6-9CB8-DC3BBADC2C2D}">
      <dgm:prSet/>
      <dgm:spPr/>
      <dgm:t>
        <a:bodyPr/>
        <a:lstStyle/>
        <a:p>
          <a:r>
            <a:rPr lang="en-US" dirty="0"/>
            <a:t>Q = Flow rate</a:t>
          </a:r>
        </a:p>
      </dgm:t>
    </dgm:pt>
    <dgm:pt modelId="{DC19F64C-F4C5-4E59-9F80-3B5FEF01B916}" type="parTrans" cxnId="{E9D33EC0-D5A0-4EC6-BA8A-75E5F20908AE}">
      <dgm:prSet/>
      <dgm:spPr/>
      <dgm:t>
        <a:bodyPr/>
        <a:lstStyle/>
        <a:p>
          <a:endParaRPr lang="en-US"/>
        </a:p>
      </dgm:t>
    </dgm:pt>
    <dgm:pt modelId="{24B5789D-348A-41FA-B89E-C77E60B42F20}" type="sibTrans" cxnId="{E9D33EC0-D5A0-4EC6-BA8A-75E5F20908AE}">
      <dgm:prSet/>
      <dgm:spPr/>
      <dgm:t>
        <a:bodyPr/>
        <a:lstStyle/>
        <a:p>
          <a:endParaRPr lang="en-US"/>
        </a:p>
      </dgm:t>
    </dgm:pt>
    <dgm:pt modelId="{668C069E-D21A-4AB8-80F4-EC9A95EDA995}">
      <dgm:prSet/>
      <dgm:spPr/>
      <dgm:t>
        <a:bodyPr/>
        <a:lstStyle/>
        <a:p>
          <a:r>
            <a:rPr lang="en-US" dirty="0"/>
            <a:t>V = Volume of fluid</a:t>
          </a:r>
        </a:p>
      </dgm:t>
    </dgm:pt>
    <dgm:pt modelId="{DCE1E155-3535-48F2-B581-CF486F8792C7}" type="parTrans" cxnId="{294A50D9-3090-476C-9AE2-9AABE8B7D041}">
      <dgm:prSet/>
      <dgm:spPr/>
      <dgm:t>
        <a:bodyPr/>
        <a:lstStyle/>
        <a:p>
          <a:endParaRPr lang="en-US"/>
        </a:p>
      </dgm:t>
    </dgm:pt>
    <dgm:pt modelId="{EC6A5540-27F5-483B-A595-8867B2B39FF7}" type="sibTrans" cxnId="{294A50D9-3090-476C-9AE2-9AABE8B7D041}">
      <dgm:prSet/>
      <dgm:spPr/>
      <dgm:t>
        <a:bodyPr/>
        <a:lstStyle/>
        <a:p>
          <a:endParaRPr lang="en-US"/>
        </a:p>
      </dgm:t>
    </dgm:pt>
    <dgm:pt modelId="{CBB408EE-1DA1-4A62-8049-6892DA4BA7A1}">
      <dgm:prSet/>
      <dgm:spPr/>
      <dgm:t>
        <a:bodyPr/>
        <a:lstStyle/>
        <a:p>
          <a:r>
            <a:rPr lang="en-US" dirty="0"/>
            <a:t>t = time</a:t>
          </a:r>
        </a:p>
      </dgm:t>
    </dgm:pt>
    <dgm:pt modelId="{222F8E58-23AA-47F5-B84E-89F2D8B90937}" type="parTrans" cxnId="{AE6544CE-663C-4C62-9503-1240F3EBE0C5}">
      <dgm:prSet/>
      <dgm:spPr/>
      <dgm:t>
        <a:bodyPr/>
        <a:lstStyle/>
        <a:p>
          <a:endParaRPr lang="en-US"/>
        </a:p>
      </dgm:t>
    </dgm:pt>
    <dgm:pt modelId="{01208053-A6DA-489B-BB2F-0A8749C28CCB}" type="sibTrans" cxnId="{AE6544CE-663C-4C62-9503-1240F3EBE0C5}">
      <dgm:prSet/>
      <dgm:spPr/>
      <dgm:t>
        <a:bodyPr/>
        <a:lstStyle/>
        <a:p>
          <a:endParaRPr lang="en-US"/>
        </a:p>
      </dgm:t>
    </dgm:pt>
    <dgm:pt modelId="{8B25D4AA-A825-446B-B315-1E5112E26B3B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5404C971-0E6B-4279-899E-E60307B199A0}" type="parTrans" cxnId="{808ACF33-064F-4253-83C4-C4EC59993454}">
      <dgm:prSet/>
      <dgm:spPr/>
      <dgm:t>
        <a:bodyPr/>
        <a:lstStyle/>
        <a:p>
          <a:endParaRPr lang="en-US"/>
        </a:p>
      </dgm:t>
    </dgm:pt>
    <dgm:pt modelId="{349723D6-F498-4A7F-83F6-008EAAB37217}" type="sibTrans" cxnId="{808ACF33-064F-4253-83C4-C4EC59993454}">
      <dgm:prSet/>
      <dgm:spPr/>
      <dgm:t>
        <a:bodyPr/>
        <a:lstStyle/>
        <a:p>
          <a:endParaRPr lang="en-US"/>
        </a:p>
      </dgm:t>
    </dgm:pt>
    <dgm:pt modelId="{3B2C06FC-7548-4163-B6FD-B3D8F5EA2E24}">
      <dgm:prSet/>
      <dgm:spPr>
        <a:blipFill>
          <a:blip xmlns:r="http://schemas.openxmlformats.org/officeDocument/2006/relationships" r:embed="rId3"/>
          <a:stretch>
            <a:fillRect t="-8081" b="-6061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2665F8B-656A-4B36-AE84-A2A3901298EE}" type="parTrans" cxnId="{19A4FB1C-4366-4F1C-B573-1C6CD3BDC869}">
      <dgm:prSet/>
      <dgm:spPr/>
      <dgm:t>
        <a:bodyPr/>
        <a:lstStyle/>
        <a:p>
          <a:endParaRPr lang="en-US"/>
        </a:p>
      </dgm:t>
    </dgm:pt>
    <dgm:pt modelId="{AC988424-85A7-4100-92BF-E36091FC1822}" type="sibTrans" cxnId="{19A4FB1C-4366-4F1C-B573-1C6CD3BDC869}">
      <dgm:prSet/>
      <dgm:spPr/>
      <dgm:t>
        <a:bodyPr/>
        <a:lstStyle/>
        <a:p>
          <a:endParaRPr lang="en-US"/>
        </a:p>
      </dgm:t>
    </dgm:pt>
    <dgm:pt modelId="{BE6B7855-4E50-490D-A64E-635497E87919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99FE5017-79C6-46C5-A437-CFD4255B7679}" type="parTrans" cxnId="{5AD37137-CF06-4081-93B0-B4BD9142E4F7}">
      <dgm:prSet/>
      <dgm:spPr/>
      <dgm:t>
        <a:bodyPr/>
        <a:lstStyle/>
        <a:p>
          <a:endParaRPr lang="en-US"/>
        </a:p>
      </dgm:t>
    </dgm:pt>
    <dgm:pt modelId="{25FC9358-4960-42DC-AEFD-8867467418A9}" type="sibTrans" cxnId="{5AD37137-CF06-4081-93B0-B4BD9142E4F7}">
      <dgm:prSet/>
      <dgm:spPr/>
      <dgm:t>
        <a:bodyPr/>
        <a:lstStyle/>
        <a:p>
          <a:endParaRPr lang="en-US"/>
        </a:p>
      </dgm:t>
    </dgm:pt>
    <dgm:pt modelId="{B600F692-4282-493E-B577-B9752FFADC5D}">
      <dgm:prSet/>
      <dgm:spPr/>
      <dgm:t>
        <a:bodyPr/>
        <a:lstStyle/>
        <a:p>
          <a:r>
            <a:rPr lang="en-US" dirty="0"/>
            <a:t>In terms of fluid velocity:</a:t>
          </a:r>
        </a:p>
      </dgm:t>
    </dgm:pt>
    <dgm:pt modelId="{13E8231F-86E0-448B-B4D6-BBB284EEEA42}" type="parTrans" cxnId="{9DDEFF35-B584-4832-9705-39F67111B85E}">
      <dgm:prSet/>
      <dgm:spPr/>
      <dgm:t>
        <a:bodyPr/>
        <a:lstStyle/>
        <a:p>
          <a:endParaRPr lang="en-US"/>
        </a:p>
      </dgm:t>
    </dgm:pt>
    <dgm:pt modelId="{4E88D233-2CBD-4312-AA4E-F735CC6A5196}" type="sibTrans" cxnId="{9DDEFF35-B584-4832-9705-39F67111B85E}">
      <dgm:prSet/>
      <dgm:spPr/>
      <dgm:t>
        <a:bodyPr/>
        <a:lstStyle/>
        <a:p>
          <a:endParaRPr lang="en-US"/>
        </a:p>
      </dgm:t>
    </dgm:pt>
    <dgm:pt modelId="{F04019E2-B64D-4CC0-80F6-8E6F5461D8DE}" type="pres">
      <dgm:prSet presAssocID="{F6838B9E-2F42-497E-8CF8-90083B61042E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1452F05-044B-47AA-9EF6-D7702AE83C22}" type="pres">
      <dgm:prSet presAssocID="{E3945C0F-6C97-4DBE-931B-67DB36B2AC25}" presName="horFlow" presStyleCnt="0"/>
      <dgm:spPr/>
    </dgm:pt>
    <dgm:pt modelId="{83444CEF-0418-49B6-9576-97D95CC142D7}" type="pres">
      <dgm:prSet presAssocID="{E3945C0F-6C97-4DBE-931B-67DB36B2AC25}" presName="bigChev" presStyleLbl="node1" presStyleIdx="0" presStyleCnt="2"/>
      <dgm:spPr/>
    </dgm:pt>
    <dgm:pt modelId="{ECB0B238-46E1-4334-97F1-A61D01B9F8FC}" type="pres">
      <dgm:prSet presAssocID="{E15B5924-D44B-4B06-B4C1-402C78589C8D}" presName="parTrans" presStyleCnt="0"/>
      <dgm:spPr/>
    </dgm:pt>
    <dgm:pt modelId="{D999456A-1335-42EA-8313-42A5FA10A182}" type="pres">
      <dgm:prSet presAssocID="{676C4DD9-C54A-4A1B-9EF1-4D0B21F19CC4}" presName="node" presStyleLbl="alignAccFollowNode1" presStyleIdx="0" presStyleCnt="4">
        <dgm:presLayoutVars>
          <dgm:bulletEnabled val="1"/>
        </dgm:presLayoutVars>
      </dgm:prSet>
      <dgm:spPr/>
    </dgm:pt>
    <dgm:pt modelId="{7555BDD1-C714-48F4-94E0-40A08EE887C7}" type="pres">
      <dgm:prSet presAssocID="{47E71088-AB33-4007-A53C-28D207C29521}" presName="sibTrans" presStyleCnt="0"/>
      <dgm:spPr/>
    </dgm:pt>
    <dgm:pt modelId="{7A3C1316-7A6B-4CAD-B8AC-9D2227957D42}" type="pres">
      <dgm:prSet presAssocID="{74B67A95-D12B-44B6-9CB8-DC3BBADC2C2D}" presName="node" presStyleLbl="alignAccFollowNode1" presStyleIdx="1" presStyleCnt="4">
        <dgm:presLayoutVars>
          <dgm:bulletEnabled val="1"/>
        </dgm:presLayoutVars>
      </dgm:prSet>
      <dgm:spPr/>
    </dgm:pt>
    <dgm:pt modelId="{A545E28F-60CE-4C47-8950-B9EB5A6E6518}" type="pres">
      <dgm:prSet presAssocID="{E3945C0F-6C97-4DBE-931B-67DB36B2AC25}" presName="vSp" presStyleCnt="0"/>
      <dgm:spPr/>
    </dgm:pt>
    <dgm:pt modelId="{771D3BFE-4456-40FC-AE03-059619F80F21}" type="pres">
      <dgm:prSet presAssocID="{B600F692-4282-493E-B577-B9752FFADC5D}" presName="horFlow" presStyleCnt="0"/>
      <dgm:spPr/>
    </dgm:pt>
    <dgm:pt modelId="{F2854C02-EA84-44B1-9616-1D648A7AEDB2}" type="pres">
      <dgm:prSet presAssocID="{B600F692-4282-493E-B577-B9752FFADC5D}" presName="bigChev" presStyleLbl="node1" presStyleIdx="1" presStyleCnt="2"/>
      <dgm:spPr/>
    </dgm:pt>
    <dgm:pt modelId="{3ACA7F19-6C8E-425E-8DB6-F65411D7A96D}" type="pres">
      <dgm:prSet presAssocID="{5404C971-0E6B-4279-899E-E60307B199A0}" presName="parTrans" presStyleCnt="0"/>
      <dgm:spPr/>
    </dgm:pt>
    <dgm:pt modelId="{83885CBC-AF89-438E-A250-D637CA0D9A5F}" type="pres">
      <dgm:prSet presAssocID="{8B25D4AA-A825-446B-B315-1E5112E26B3B}" presName="node" presStyleLbl="alignAccFollowNode1" presStyleIdx="2" presStyleCnt="4">
        <dgm:presLayoutVars>
          <dgm:bulletEnabled val="1"/>
        </dgm:presLayoutVars>
      </dgm:prSet>
      <dgm:spPr/>
    </dgm:pt>
    <dgm:pt modelId="{65CC5CD9-3BFA-4A8D-BAB9-915431D24A8A}" type="pres">
      <dgm:prSet presAssocID="{349723D6-F498-4A7F-83F6-008EAAB37217}" presName="sibTrans" presStyleCnt="0"/>
      <dgm:spPr/>
    </dgm:pt>
    <dgm:pt modelId="{04E4C23B-44BE-414B-9053-2692B407B130}" type="pres">
      <dgm:prSet presAssocID="{3B2C06FC-7548-4163-B6FD-B3D8F5EA2E24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E4C7E402-0700-4632-9653-1A08E8EA8AB6}" type="presOf" srcId="{CBB408EE-1DA1-4A62-8049-6892DA4BA7A1}" destId="{7A3C1316-7A6B-4CAD-B8AC-9D2227957D42}" srcOrd="0" destOrd="2" presId="urn:microsoft.com/office/officeart/2005/8/layout/lProcess3"/>
    <dgm:cxn modelId="{19A4FB1C-4366-4F1C-B573-1C6CD3BDC869}" srcId="{B600F692-4282-493E-B577-B9752FFADC5D}" destId="{3B2C06FC-7548-4163-B6FD-B3D8F5EA2E24}" srcOrd="1" destOrd="0" parTransId="{62665F8B-656A-4B36-AE84-A2A3901298EE}" sibTransId="{AC988424-85A7-4100-92BF-E36091FC1822}"/>
    <dgm:cxn modelId="{808ACF33-064F-4253-83C4-C4EC59993454}" srcId="{B600F692-4282-493E-B577-B9752FFADC5D}" destId="{8B25D4AA-A825-446B-B315-1E5112E26B3B}" srcOrd="0" destOrd="0" parTransId="{5404C971-0E6B-4279-899E-E60307B199A0}" sibTransId="{349723D6-F498-4A7F-83F6-008EAAB37217}"/>
    <dgm:cxn modelId="{9DDEFF35-B584-4832-9705-39F67111B85E}" srcId="{F6838B9E-2F42-497E-8CF8-90083B61042E}" destId="{B600F692-4282-493E-B577-B9752FFADC5D}" srcOrd="1" destOrd="0" parTransId="{13E8231F-86E0-448B-B4D6-BBB284EEEA42}" sibTransId="{4E88D233-2CBD-4312-AA4E-F735CC6A5196}"/>
    <dgm:cxn modelId="{5AD37137-CF06-4081-93B0-B4BD9142E4F7}" srcId="{3B2C06FC-7548-4163-B6FD-B3D8F5EA2E24}" destId="{BE6B7855-4E50-490D-A64E-635497E87919}" srcOrd="0" destOrd="0" parTransId="{99FE5017-79C6-46C5-A437-CFD4255B7679}" sibTransId="{25FC9358-4960-42DC-AEFD-8867467418A9}"/>
    <dgm:cxn modelId="{956D945C-CB7F-4B0C-8477-AFF00EA7FE2E}" type="presOf" srcId="{3B2C06FC-7548-4163-B6FD-B3D8F5EA2E24}" destId="{04E4C23B-44BE-414B-9053-2692B407B130}" srcOrd="0" destOrd="0" presId="urn:microsoft.com/office/officeart/2005/8/layout/lProcess3"/>
    <dgm:cxn modelId="{A250E963-28C6-429A-954C-4E76235E0F71}" type="presOf" srcId="{8B25D4AA-A825-446B-B315-1E5112E26B3B}" destId="{83885CBC-AF89-438E-A250-D637CA0D9A5F}" srcOrd="0" destOrd="0" presId="urn:microsoft.com/office/officeart/2005/8/layout/lProcess3"/>
    <dgm:cxn modelId="{1A6FE96E-6294-4446-B6CB-5A432607F058}" srcId="{F6838B9E-2F42-497E-8CF8-90083B61042E}" destId="{E3945C0F-6C97-4DBE-931B-67DB36B2AC25}" srcOrd="0" destOrd="0" parTransId="{ED79081D-0F4E-43EA-84DA-AD02A570DD7B}" sibTransId="{DBB0341C-0EA2-41E1-B4A2-FDE2C3A08E78}"/>
    <dgm:cxn modelId="{E8F05252-B5F3-4BE0-AE55-2677F0C75104}" type="presOf" srcId="{F6838B9E-2F42-497E-8CF8-90083B61042E}" destId="{F04019E2-B64D-4CC0-80F6-8E6F5461D8DE}" srcOrd="0" destOrd="0" presId="urn:microsoft.com/office/officeart/2005/8/layout/lProcess3"/>
    <dgm:cxn modelId="{DC5A9D52-CF6B-41DF-9B2D-BA01EF908413}" srcId="{E3945C0F-6C97-4DBE-931B-67DB36B2AC25}" destId="{676C4DD9-C54A-4A1B-9EF1-4D0B21F19CC4}" srcOrd="0" destOrd="0" parTransId="{E15B5924-D44B-4B06-B4C1-402C78589C8D}" sibTransId="{47E71088-AB33-4007-A53C-28D207C29521}"/>
    <dgm:cxn modelId="{1B0DA454-B15F-4F30-81DC-AD776E7C1FA7}" type="presOf" srcId="{676C4DD9-C54A-4A1B-9EF1-4D0B21F19CC4}" destId="{D999456A-1335-42EA-8313-42A5FA10A182}" srcOrd="0" destOrd="0" presId="urn:microsoft.com/office/officeart/2005/8/layout/lProcess3"/>
    <dgm:cxn modelId="{DBF3CE59-A3AD-40ED-9A69-1A1B0E2C292F}" type="presOf" srcId="{74B67A95-D12B-44B6-9CB8-DC3BBADC2C2D}" destId="{7A3C1316-7A6B-4CAD-B8AC-9D2227957D42}" srcOrd="0" destOrd="0" presId="urn:microsoft.com/office/officeart/2005/8/layout/lProcess3"/>
    <dgm:cxn modelId="{3E138F99-110D-4F32-BADA-BDDF059309A7}" type="presOf" srcId="{E3945C0F-6C97-4DBE-931B-67DB36B2AC25}" destId="{83444CEF-0418-49B6-9576-97D95CC142D7}" srcOrd="0" destOrd="0" presId="urn:microsoft.com/office/officeart/2005/8/layout/lProcess3"/>
    <dgm:cxn modelId="{9ED824B1-4E81-49C4-A19B-AE771B95DDB3}" type="presOf" srcId="{668C069E-D21A-4AB8-80F4-EC9A95EDA995}" destId="{7A3C1316-7A6B-4CAD-B8AC-9D2227957D42}" srcOrd="0" destOrd="1" presId="urn:microsoft.com/office/officeart/2005/8/layout/lProcess3"/>
    <dgm:cxn modelId="{D860A7BC-E125-4967-8C97-99472844D479}" type="presOf" srcId="{BE6B7855-4E50-490D-A64E-635497E87919}" destId="{04E4C23B-44BE-414B-9053-2692B407B130}" srcOrd="0" destOrd="1" presId="urn:microsoft.com/office/officeart/2005/8/layout/lProcess3"/>
    <dgm:cxn modelId="{E9D33EC0-D5A0-4EC6-BA8A-75E5F20908AE}" srcId="{E3945C0F-6C97-4DBE-931B-67DB36B2AC25}" destId="{74B67A95-D12B-44B6-9CB8-DC3BBADC2C2D}" srcOrd="1" destOrd="0" parTransId="{DC19F64C-F4C5-4E59-9F80-3B5FEF01B916}" sibTransId="{24B5789D-348A-41FA-B89E-C77E60B42F20}"/>
    <dgm:cxn modelId="{6FAED3CD-F413-4273-A8F6-530600FC028B}" type="presOf" srcId="{B600F692-4282-493E-B577-B9752FFADC5D}" destId="{F2854C02-EA84-44B1-9616-1D648A7AEDB2}" srcOrd="0" destOrd="0" presId="urn:microsoft.com/office/officeart/2005/8/layout/lProcess3"/>
    <dgm:cxn modelId="{AE6544CE-663C-4C62-9503-1240F3EBE0C5}" srcId="{74B67A95-D12B-44B6-9CB8-DC3BBADC2C2D}" destId="{CBB408EE-1DA1-4A62-8049-6892DA4BA7A1}" srcOrd="1" destOrd="0" parTransId="{222F8E58-23AA-47F5-B84E-89F2D8B90937}" sibTransId="{01208053-A6DA-489B-BB2F-0A8749C28CCB}"/>
    <dgm:cxn modelId="{294A50D9-3090-476C-9AE2-9AABE8B7D041}" srcId="{74B67A95-D12B-44B6-9CB8-DC3BBADC2C2D}" destId="{668C069E-D21A-4AB8-80F4-EC9A95EDA995}" srcOrd="0" destOrd="0" parTransId="{DCE1E155-3535-48F2-B581-CF486F8792C7}" sibTransId="{EC6A5540-27F5-483B-A595-8867B2B39FF7}"/>
    <dgm:cxn modelId="{EA6ABA16-2BBB-4ED4-BDDF-45312E07E2D2}" type="presParOf" srcId="{F04019E2-B64D-4CC0-80F6-8E6F5461D8DE}" destId="{71452F05-044B-47AA-9EF6-D7702AE83C22}" srcOrd="0" destOrd="0" presId="urn:microsoft.com/office/officeart/2005/8/layout/lProcess3"/>
    <dgm:cxn modelId="{AE469086-E935-4153-9673-039D6DE46158}" type="presParOf" srcId="{71452F05-044B-47AA-9EF6-D7702AE83C22}" destId="{83444CEF-0418-49B6-9576-97D95CC142D7}" srcOrd="0" destOrd="0" presId="urn:microsoft.com/office/officeart/2005/8/layout/lProcess3"/>
    <dgm:cxn modelId="{0102F041-2CC2-46B7-BFD4-C94EA994170F}" type="presParOf" srcId="{71452F05-044B-47AA-9EF6-D7702AE83C22}" destId="{ECB0B238-46E1-4334-97F1-A61D01B9F8FC}" srcOrd="1" destOrd="0" presId="urn:microsoft.com/office/officeart/2005/8/layout/lProcess3"/>
    <dgm:cxn modelId="{194053BA-65D3-4182-AA24-D92886EAEE7B}" type="presParOf" srcId="{71452F05-044B-47AA-9EF6-D7702AE83C22}" destId="{D999456A-1335-42EA-8313-42A5FA10A182}" srcOrd="2" destOrd="0" presId="urn:microsoft.com/office/officeart/2005/8/layout/lProcess3"/>
    <dgm:cxn modelId="{E401D96A-D23B-452E-8B95-8A27D54920D0}" type="presParOf" srcId="{71452F05-044B-47AA-9EF6-D7702AE83C22}" destId="{7555BDD1-C714-48F4-94E0-40A08EE887C7}" srcOrd="3" destOrd="0" presId="urn:microsoft.com/office/officeart/2005/8/layout/lProcess3"/>
    <dgm:cxn modelId="{D54CF6FE-0ED6-4DA3-A445-BE9021D27906}" type="presParOf" srcId="{71452F05-044B-47AA-9EF6-D7702AE83C22}" destId="{7A3C1316-7A6B-4CAD-B8AC-9D2227957D42}" srcOrd="4" destOrd="0" presId="urn:microsoft.com/office/officeart/2005/8/layout/lProcess3"/>
    <dgm:cxn modelId="{60ED2620-302A-4C1C-92A7-AEB81DB22668}" type="presParOf" srcId="{F04019E2-B64D-4CC0-80F6-8E6F5461D8DE}" destId="{A545E28F-60CE-4C47-8950-B9EB5A6E6518}" srcOrd="1" destOrd="0" presId="urn:microsoft.com/office/officeart/2005/8/layout/lProcess3"/>
    <dgm:cxn modelId="{AE4FBD86-4510-4901-A877-96A26896D702}" type="presParOf" srcId="{F04019E2-B64D-4CC0-80F6-8E6F5461D8DE}" destId="{771D3BFE-4456-40FC-AE03-059619F80F21}" srcOrd="2" destOrd="0" presId="urn:microsoft.com/office/officeart/2005/8/layout/lProcess3"/>
    <dgm:cxn modelId="{1C30F0D9-E813-4CC2-9EC5-4DF526324A77}" type="presParOf" srcId="{771D3BFE-4456-40FC-AE03-059619F80F21}" destId="{F2854C02-EA84-44B1-9616-1D648A7AEDB2}" srcOrd="0" destOrd="0" presId="urn:microsoft.com/office/officeart/2005/8/layout/lProcess3"/>
    <dgm:cxn modelId="{F2C3321E-CBB0-4B77-9929-E9711E06DFA7}" type="presParOf" srcId="{771D3BFE-4456-40FC-AE03-059619F80F21}" destId="{3ACA7F19-6C8E-425E-8DB6-F65411D7A96D}" srcOrd="1" destOrd="0" presId="urn:microsoft.com/office/officeart/2005/8/layout/lProcess3"/>
    <dgm:cxn modelId="{48816EFE-C728-4855-B027-EEDBAB4275FA}" type="presParOf" srcId="{771D3BFE-4456-40FC-AE03-059619F80F21}" destId="{83885CBC-AF89-438E-A250-D637CA0D9A5F}" srcOrd="2" destOrd="0" presId="urn:microsoft.com/office/officeart/2005/8/layout/lProcess3"/>
    <dgm:cxn modelId="{E3D4B83D-3C78-4323-9C9B-B337737407AA}" type="presParOf" srcId="{771D3BFE-4456-40FC-AE03-059619F80F21}" destId="{65CC5CD9-3BFA-4A8D-BAB9-915431D24A8A}" srcOrd="3" destOrd="0" presId="urn:microsoft.com/office/officeart/2005/8/layout/lProcess3"/>
    <dgm:cxn modelId="{B7FD2944-5BCA-4D1A-9746-7B9C633921E5}" type="presParOf" srcId="{771D3BFE-4456-40FC-AE03-059619F80F21}" destId="{04E4C23B-44BE-414B-9053-2692B407B130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6DECECEB-A514-41EB-869A-EAF959EF3512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10B5105-DC31-4BB7-AC30-3A8245B551C9}">
      <dgm:prSet/>
      <dgm:spPr/>
      <dgm:t>
        <a:bodyPr/>
        <a:lstStyle/>
        <a:p>
          <a:r>
            <a:rPr lang="en-US"/>
            <a:t>Since flow rate is constant for a given moving fluid</a:t>
          </a:r>
        </a:p>
      </dgm:t>
    </dgm:pt>
    <dgm:pt modelId="{8D4BB6E7-5875-45E1-9042-8FFAF972FC2D}" type="parTrans" cxnId="{4653D050-DFD4-463C-817F-AE25BD1DC3A9}">
      <dgm:prSet/>
      <dgm:spPr/>
      <dgm:t>
        <a:bodyPr/>
        <a:lstStyle/>
        <a:p>
          <a:endParaRPr lang="en-US"/>
        </a:p>
      </dgm:t>
    </dgm:pt>
    <dgm:pt modelId="{793EE36E-8AFC-4556-8DC0-F095AC2216FD}" type="sibTrans" cxnId="{4653D050-DFD4-463C-817F-AE25BD1DC3A9}">
      <dgm:prSet/>
      <dgm:spPr/>
      <dgm:t>
        <a:bodyPr/>
        <a:lstStyle/>
        <a:p>
          <a:endParaRPr lang="en-US"/>
        </a:p>
      </dgm:t>
    </dgm:pt>
    <dgm:pt modelId="{60412876-5301-4B51-8DC7-8EFAD015E915}">
      <dgm:prSet/>
      <dgm:spPr/>
      <dgm:t>
        <a:bodyPr/>
        <a:lstStyle/>
        <a:p>
          <a:r>
            <a:rPr lang="en-US" dirty="0"/>
            <a:t>Continuity equation:</a:t>
          </a:r>
        </a:p>
      </dgm:t>
    </dgm:pt>
    <dgm:pt modelId="{37B13DD1-C474-455D-BD8B-307A71CC12E2}" type="parTrans" cxnId="{78728F1F-96CB-4E0D-A643-FBC5F88D7153}">
      <dgm:prSet/>
      <dgm:spPr/>
      <dgm:t>
        <a:bodyPr/>
        <a:lstStyle/>
        <a:p>
          <a:endParaRPr lang="en-US"/>
        </a:p>
      </dgm:t>
    </dgm:pt>
    <dgm:pt modelId="{AA1F5B7F-B5B3-4992-8286-5F121896646A}" type="sibTrans" cxnId="{78728F1F-96CB-4E0D-A643-FBC5F88D7153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02DB9317-7415-47B8-A074-7AEDA6F86124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/>
                        </m:ctrlPr>
                      </m:sSubPr>
                      <m:e>
                        <m:r>
                          <a:rPr lang="en-US" i="1"/>
                          <m:t>𝜌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𝐴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/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i="1"/>
                            </m:ctrlPr>
                          </m:barPr>
                          <m:e>
                            <m:r>
                              <a:rPr lang="en-US" i="1"/>
                              <m:t>𝑣</m:t>
                            </m:r>
                          </m:e>
                        </m:ba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𝜌</m:t>
                        </m: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𝐴</m:t>
                        </m: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  <m:sSub>
                      <m:sSubPr>
                        <m:ctrlPr>
                          <a:rPr lang="en-US" i="1"/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i="1"/>
                            </m:ctrlPr>
                          </m:barPr>
                          <m:e>
                            <m:r>
                              <a:rPr lang="en-US" i="1"/>
                              <m:t>𝑣</m:t>
                            </m:r>
                          </m:e>
                        </m:ba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</m:oMath>
                </m:oMathPara>
              </a14:m>
              <a:endParaRPr lang="en-US"/>
            </a:p>
          </dgm:t>
        </dgm:pt>
      </mc:Choice>
      <mc:Fallback>
        <dgm:pt modelId="{02DB9317-7415-47B8-A074-7AEDA6F86124}">
          <dgm:prSet/>
          <dgm:spPr/>
          <dgm:t>
            <a:bodyPr/>
            <a:lstStyle/>
            <a:p>
              <a:r>
                <a:rPr lang="en-US" i="0"/>
                <a:t>𝜌_1 𝐴_1 ¯𝑣_1=𝜌_2 𝐴_2 ¯𝑣_2</a:t>
              </a:r>
              <a:endParaRPr lang="en-US"/>
            </a:p>
          </dgm:t>
        </dgm:pt>
      </mc:Fallback>
    </mc:AlternateContent>
    <dgm:pt modelId="{88EF1EC8-0C70-40BC-BABC-10CB16A5A18D}" type="parTrans" cxnId="{1F5DE1D0-437A-4F6D-9A6E-3C1A60DF7624}">
      <dgm:prSet/>
      <dgm:spPr/>
      <dgm:t>
        <a:bodyPr/>
        <a:lstStyle/>
        <a:p>
          <a:endParaRPr lang="en-US"/>
        </a:p>
      </dgm:t>
    </dgm:pt>
    <dgm:pt modelId="{BB37379E-8D9C-4B53-A18E-327056624B6A}" type="sibTrans" cxnId="{1F5DE1D0-437A-4F6D-9A6E-3C1A60DF7624}">
      <dgm:prSet/>
      <dgm:spPr/>
      <dgm:t>
        <a:bodyPr/>
        <a:lstStyle/>
        <a:p>
          <a:endParaRPr lang="en-US"/>
        </a:p>
      </dgm:t>
    </dgm:pt>
    <dgm:pt modelId="{0A58481D-9266-44E3-A2BF-F1E1FFA299A0}">
      <dgm:prSet/>
      <dgm:spPr/>
      <dgm:t>
        <a:bodyPr/>
        <a:lstStyle/>
        <a:p>
          <a:r>
            <a:rPr lang="en-US" dirty="0"/>
            <a:t>If incompressible (assumed for a liquid)</a:t>
          </a:r>
        </a:p>
      </dgm:t>
    </dgm:pt>
    <dgm:pt modelId="{E881912F-6157-436C-8CC9-A564DB0B4F28}" type="parTrans" cxnId="{7EEFEFF5-2931-427A-902A-E6132E094C45}">
      <dgm:prSet/>
      <dgm:spPr/>
      <dgm:t>
        <a:bodyPr/>
        <a:lstStyle/>
        <a:p>
          <a:endParaRPr lang="en-US"/>
        </a:p>
      </dgm:t>
    </dgm:pt>
    <dgm:pt modelId="{B7A4D56A-447F-4AC8-A4AE-6A223526366F}" type="sibTrans" cxnId="{7EEFEFF5-2931-427A-902A-E6132E094C45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1D1F498E-A702-450F-B2DF-2AB9061D068E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/>
                        </m:ctrlPr>
                      </m:sSubPr>
                      <m:e>
                        <m:r>
                          <a:rPr lang="en-US" i="1"/>
                          <m:t>𝐴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/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i="1"/>
                            </m:ctrlPr>
                          </m:barPr>
                          <m:e>
                            <m:r>
                              <a:rPr lang="en-US" i="1"/>
                              <m:t>𝑣</m:t>
                            </m:r>
                          </m:e>
                        </m:ba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𝐴</m:t>
                        </m: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  <m:sSub>
                      <m:sSubPr>
                        <m:ctrlPr>
                          <a:rPr lang="en-US" i="1"/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i="1"/>
                            </m:ctrlPr>
                          </m:barPr>
                          <m:e>
                            <m:r>
                              <a:rPr lang="en-US" i="1"/>
                              <m:t>𝑣</m:t>
                            </m:r>
                          </m:e>
                        </m:ba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</m:oMath>
                </m:oMathPara>
              </a14:m>
              <a:endParaRPr lang="en-US"/>
            </a:p>
          </dgm:t>
        </dgm:pt>
      </mc:Choice>
      <mc:Fallback>
        <dgm:pt modelId="{1D1F498E-A702-450F-B2DF-2AB9061D068E}">
          <dgm:prSet/>
          <dgm:spPr/>
          <dgm:t>
            <a:bodyPr/>
            <a:lstStyle/>
            <a:p>
              <a:r>
                <a:rPr lang="en-US" i="0"/>
                <a:t>𝐴_1 ¯𝑣_1=𝐴_2 ¯𝑣_2</a:t>
              </a:r>
              <a:endParaRPr lang="en-US"/>
            </a:p>
          </dgm:t>
        </dgm:pt>
      </mc:Fallback>
    </mc:AlternateContent>
    <dgm:pt modelId="{F8A10E3C-F730-4213-856C-A7163013A927}" type="parTrans" cxnId="{AA791397-A62E-4EBC-B1A6-AC797B39D04E}">
      <dgm:prSet/>
      <dgm:spPr/>
      <dgm:t>
        <a:bodyPr/>
        <a:lstStyle/>
        <a:p>
          <a:endParaRPr lang="en-US"/>
        </a:p>
      </dgm:t>
    </dgm:pt>
    <dgm:pt modelId="{8B3C4E0D-4FDA-4D4C-B819-4630DDBE1CFE}" type="sibTrans" cxnId="{AA791397-A62E-4EBC-B1A6-AC797B39D04E}">
      <dgm:prSet/>
      <dgm:spPr/>
      <dgm:t>
        <a:bodyPr/>
        <a:lstStyle/>
        <a:p>
          <a:endParaRPr lang="en-US"/>
        </a:p>
      </dgm:t>
    </dgm:pt>
    <dgm:pt modelId="{66B648AF-C9B3-4B14-BC8B-886B5FCC3CCE}">
      <dgm:prSet/>
      <dgm:spPr/>
      <dgm:t>
        <a:bodyPr/>
        <a:lstStyle/>
        <a:p>
          <a:r>
            <a:rPr lang="en-US" dirty="0"/>
            <a:t>Continuity equation simplified:</a:t>
          </a:r>
        </a:p>
      </dgm:t>
    </dgm:pt>
    <dgm:pt modelId="{DEE154FC-CBAB-45AE-9FDA-77AEAB91477C}" type="parTrans" cxnId="{A4AD5F54-ABC4-4974-AA3A-05D7A750908B}">
      <dgm:prSet/>
      <dgm:spPr/>
      <dgm:t>
        <a:bodyPr/>
        <a:lstStyle/>
        <a:p>
          <a:endParaRPr lang="en-US"/>
        </a:p>
      </dgm:t>
    </dgm:pt>
    <dgm:pt modelId="{009A5458-59D1-423F-98B3-F91984DF6D10}" type="sibTrans" cxnId="{A4AD5F54-ABC4-4974-AA3A-05D7A750908B}">
      <dgm:prSet/>
      <dgm:spPr/>
      <dgm:t>
        <a:bodyPr/>
        <a:lstStyle/>
        <a:p>
          <a:endParaRPr lang="en-US"/>
        </a:p>
      </dgm:t>
    </dgm:pt>
    <dgm:pt modelId="{D9AB8670-9BDE-45C6-AA1F-3CB98BA1724C}" type="pres">
      <dgm:prSet presAssocID="{6DECECEB-A514-41EB-869A-EAF959EF351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E5602EB-E1A1-49A9-AB7F-CE7E2E55EA77}" type="pres">
      <dgm:prSet presAssocID="{510B5105-DC31-4BB7-AC30-3A8245B551C9}" presName="horFlow" presStyleCnt="0"/>
      <dgm:spPr/>
    </dgm:pt>
    <dgm:pt modelId="{071AC224-553C-4157-9C91-FB25977B601C}" type="pres">
      <dgm:prSet presAssocID="{510B5105-DC31-4BB7-AC30-3A8245B551C9}" presName="bigChev" presStyleLbl="node1" presStyleIdx="0" presStyleCnt="2"/>
      <dgm:spPr/>
    </dgm:pt>
    <dgm:pt modelId="{45920E84-CA70-4840-9272-4021BF40B3DA}" type="pres">
      <dgm:prSet presAssocID="{37B13DD1-C474-455D-BD8B-307A71CC12E2}" presName="parTrans" presStyleCnt="0"/>
      <dgm:spPr/>
    </dgm:pt>
    <dgm:pt modelId="{746C2F00-DA95-42DA-AAB0-0599BC000166}" type="pres">
      <dgm:prSet presAssocID="{60412876-5301-4B51-8DC7-8EFAD015E915}" presName="node" presStyleLbl="alignAccFollowNode1" presStyleIdx="0" presStyleCnt="4">
        <dgm:presLayoutVars>
          <dgm:bulletEnabled val="1"/>
        </dgm:presLayoutVars>
      </dgm:prSet>
      <dgm:spPr/>
    </dgm:pt>
    <dgm:pt modelId="{2135C5D4-FD5E-42C9-993D-01B724E40E0C}" type="pres">
      <dgm:prSet presAssocID="{AA1F5B7F-B5B3-4992-8286-5F121896646A}" presName="sibTrans" presStyleCnt="0"/>
      <dgm:spPr/>
    </dgm:pt>
    <dgm:pt modelId="{9A7C568C-AC5F-4F49-B9A6-562DB6B29994}" type="pres">
      <dgm:prSet presAssocID="{02DB9317-7415-47B8-A074-7AEDA6F86124}" presName="node" presStyleLbl="alignAccFollowNode1" presStyleIdx="1" presStyleCnt="4" custScaleX="169274">
        <dgm:presLayoutVars>
          <dgm:bulletEnabled val="1"/>
        </dgm:presLayoutVars>
      </dgm:prSet>
      <dgm:spPr/>
    </dgm:pt>
    <dgm:pt modelId="{CBAA1236-18E1-4089-BD48-74DFAD3D5AFC}" type="pres">
      <dgm:prSet presAssocID="{510B5105-DC31-4BB7-AC30-3A8245B551C9}" presName="vSp" presStyleCnt="0"/>
      <dgm:spPr/>
    </dgm:pt>
    <dgm:pt modelId="{362E006D-3F54-42B2-A2EF-FDCB78A3C28E}" type="pres">
      <dgm:prSet presAssocID="{0A58481D-9266-44E3-A2BF-F1E1FFA299A0}" presName="horFlow" presStyleCnt="0"/>
      <dgm:spPr/>
    </dgm:pt>
    <dgm:pt modelId="{9BBA9D7C-6A41-45C1-AFF8-D69977D7A457}" type="pres">
      <dgm:prSet presAssocID="{0A58481D-9266-44E3-A2BF-F1E1FFA299A0}" presName="bigChev" presStyleLbl="node1" presStyleIdx="1" presStyleCnt="2"/>
      <dgm:spPr/>
    </dgm:pt>
    <dgm:pt modelId="{5B91980D-D6E8-437F-BBE3-21F090EFC819}" type="pres">
      <dgm:prSet presAssocID="{DEE154FC-CBAB-45AE-9FDA-77AEAB91477C}" presName="parTrans" presStyleCnt="0"/>
      <dgm:spPr/>
    </dgm:pt>
    <dgm:pt modelId="{7242F50E-8770-403E-9A18-3551AACA038C}" type="pres">
      <dgm:prSet presAssocID="{66B648AF-C9B3-4B14-BC8B-886B5FCC3CCE}" presName="node" presStyleLbl="alignAccFollowNode1" presStyleIdx="2" presStyleCnt="4">
        <dgm:presLayoutVars>
          <dgm:bulletEnabled val="1"/>
        </dgm:presLayoutVars>
      </dgm:prSet>
      <dgm:spPr/>
    </dgm:pt>
    <dgm:pt modelId="{A9501F9A-0BBC-41D6-A804-928008488715}" type="pres">
      <dgm:prSet presAssocID="{009A5458-59D1-423F-98B3-F91984DF6D10}" presName="sibTrans" presStyleCnt="0"/>
      <dgm:spPr/>
    </dgm:pt>
    <dgm:pt modelId="{52962188-9BC7-4167-84D7-A6491EA6E4E0}" type="pres">
      <dgm:prSet presAssocID="{1D1F498E-A702-450F-B2DF-2AB9061D068E}" presName="node" presStyleLbl="alignAccFollowNode1" presStyleIdx="3" presStyleCnt="4" custScaleX="169274">
        <dgm:presLayoutVars>
          <dgm:bulletEnabled val="1"/>
        </dgm:presLayoutVars>
      </dgm:prSet>
      <dgm:spPr/>
    </dgm:pt>
  </dgm:ptLst>
  <dgm:cxnLst>
    <dgm:cxn modelId="{A8455B1B-7A1C-4F91-AFDF-1D6C32F24F51}" type="presOf" srcId="{6DECECEB-A514-41EB-869A-EAF959EF3512}" destId="{D9AB8670-9BDE-45C6-AA1F-3CB98BA1724C}" srcOrd="0" destOrd="0" presId="urn:microsoft.com/office/officeart/2005/8/layout/lProcess3"/>
    <dgm:cxn modelId="{78728F1F-96CB-4E0D-A643-FBC5F88D7153}" srcId="{510B5105-DC31-4BB7-AC30-3A8245B551C9}" destId="{60412876-5301-4B51-8DC7-8EFAD015E915}" srcOrd="0" destOrd="0" parTransId="{37B13DD1-C474-455D-BD8B-307A71CC12E2}" sibTransId="{AA1F5B7F-B5B3-4992-8286-5F121896646A}"/>
    <dgm:cxn modelId="{AC015829-9C7B-4D12-BC22-D1A022951DA4}" type="presOf" srcId="{0A58481D-9266-44E3-A2BF-F1E1FFA299A0}" destId="{9BBA9D7C-6A41-45C1-AFF8-D69977D7A457}" srcOrd="0" destOrd="0" presId="urn:microsoft.com/office/officeart/2005/8/layout/lProcess3"/>
    <dgm:cxn modelId="{52C3FD37-C3A2-43C9-88D4-73E2D393B194}" type="presOf" srcId="{510B5105-DC31-4BB7-AC30-3A8245B551C9}" destId="{071AC224-553C-4157-9C91-FB25977B601C}" srcOrd="0" destOrd="0" presId="urn:microsoft.com/office/officeart/2005/8/layout/lProcess3"/>
    <dgm:cxn modelId="{C9673B38-4322-4B35-BD97-2ED6DF7E8CD1}" type="presOf" srcId="{1D1F498E-A702-450F-B2DF-2AB9061D068E}" destId="{52962188-9BC7-4167-84D7-A6491EA6E4E0}" srcOrd="0" destOrd="0" presId="urn:microsoft.com/office/officeart/2005/8/layout/lProcess3"/>
    <dgm:cxn modelId="{EF667739-4CA3-45E4-BDD1-4EE55B8D8461}" type="presOf" srcId="{66B648AF-C9B3-4B14-BC8B-886B5FCC3CCE}" destId="{7242F50E-8770-403E-9A18-3551AACA038C}" srcOrd="0" destOrd="0" presId="urn:microsoft.com/office/officeart/2005/8/layout/lProcess3"/>
    <dgm:cxn modelId="{25456A41-0A73-4E51-865E-8A89DF10EF16}" type="presOf" srcId="{02DB9317-7415-47B8-A074-7AEDA6F86124}" destId="{9A7C568C-AC5F-4F49-B9A6-562DB6B29994}" srcOrd="0" destOrd="0" presId="urn:microsoft.com/office/officeart/2005/8/layout/lProcess3"/>
    <dgm:cxn modelId="{4653D050-DFD4-463C-817F-AE25BD1DC3A9}" srcId="{6DECECEB-A514-41EB-869A-EAF959EF3512}" destId="{510B5105-DC31-4BB7-AC30-3A8245B551C9}" srcOrd="0" destOrd="0" parTransId="{8D4BB6E7-5875-45E1-9042-8FFAF972FC2D}" sibTransId="{793EE36E-8AFC-4556-8DC0-F095AC2216FD}"/>
    <dgm:cxn modelId="{A4AD5F54-ABC4-4974-AA3A-05D7A750908B}" srcId="{0A58481D-9266-44E3-A2BF-F1E1FFA299A0}" destId="{66B648AF-C9B3-4B14-BC8B-886B5FCC3CCE}" srcOrd="0" destOrd="0" parTransId="{DEE154FC-CBAB-45AE-9FDA-77AEAB91477C}" sibTransId="{009A5458-59D1-423F-98B3-F91984DF6D10}"/>
    <dgm:cxn modelId="{AA791397-A62E-4EBC-B1A6-AC797B39D04E}" srcId="{0A58481D-9266-44E3-A2BF-F1E1FFA299A0}" destId="{1D1F498E-A702-450F-B2DF-2AB9061D068E}" srcOrd="1" destOrd="0" parTransId="{F8A10E3C-F730-4213-856C-A7163013A927}" sibTransId="{8B3C4E0D-4FDA-4D4C-B819-4630DDBE1CFE}"/>
    <dgm:cxn modelId="{E1C94CAB-FA8F-4E3E-AA31-7243830069DD}" type="presOf" srcId="{60412876-5301-4B51-8DC7-8EFAD015E915}" destId="{746C2F00-DA95-42DA-AAB0-0599BC000166}" srcOrd="0" destOrd="0" presId="urn:microsoft.com/office/officeart/2005/8/layout/lProcess3"/>
    <dgm:cxn modelId="{1F5DE1D0-437A-4F6D-9A6E-3C1A60DF7624}" srcId="{510B5105-DC31-4BB7-AC30-3A8245B551C9}" destId="{02DB9317-7415-47B8-A074-7AEDA6F86124}" srcOrd="1" destOrd="0" parTransId="{88EF1EC8-0C70-40BC-BABC-10CB16A5A18D}" sibTransId="{BB37379E-8D9C-4B53-A18E-327056624B6A}"/>
    <dgm:cxn modelId="{7EEFEFF5-2931-427A-902A-E6132E094C45}" srcId="{6DECECEB-A514-41EB-869A-EAF959EF3512}" destId="{0A58481D-9266-44E3-A2BF-F1E1FFA299A0}" srcOrd="1" destOrd="0" parTransId="{E881912F-6157-436C-8CC9-A564DB0B4F28}" sibTransId="{B7A4D56A-447F-4AC8-A4AE-6A223526366F}"/>
    <dgm:cxn modelId="{84C71FE2-992A-44F7-87BD-636406AC0FEC}" type="presParOf" srcId="{D9AB8670-9BDE-45C6-AA1F-3CB98BA1724C}" destId="{FE5602EB-E1A1-49A9-AB7F-CE7E2E55EA77}" srcOrd="0" destOrd="0" presId="urn:microsoft.com/office/officeart/2005/8/layout/lProcess3"/>
    <dgm:cxn modelId="{7A9E7EF6-DF47-4E66-80E6-4122B6D547AD}" type="presParOf" srcId="{FE5602EB-E1A1-49A9-AB7F-CE7E2E55EA77}" destId="{071AC224-553C-4157-9C91-FB25977B601C}" srcOrd="0" destOrd="0" presId="urn:microsoft.com/office/officeart/2005/8/layout/lProcess3"/>
    <dgm:cxn modelId="{4C240E98-8AC6-414C-B29F-ED2E5496ED68}" type="presParOf" srcId="{FE5602EB-E1A1-49A9-AB7F-CE7E2E55EA77}" destId="{45920E84-CA70-4840-9272-4021BF40B3DA}" srcOrd="1" destOrd="0" presId="urn:microsoft.com/office/officeart/2005/8/layout/lProcess3"/>
    <dgm:cxn modelId="{793C9667-D8A8-48CA-A606-6EACF1E6E831}" type="presParOf" srcId="{FE5602EB-E1A1-49A9-AB7F-CE7E2E55EA77}" destId="{746C2F00-DA95-42DA-AAB0-0599BC000166}" srcOrd="2" destOrd="0" presId="urn:microsoft.com/office/officeart/2005/8/layout/lProcess3"/>
    <dgm:cxn modelId="{98A8921B-6102-4E3C-AA30-AD9ED21DE2F7}" type="presParOf" srcId="{FE5602EB-E1A1-49A9-AB7F-CE7E2E55EA77}" destId="{2135C5D4-FD5E-42C9-993D-01B724E40E0C}" srcOrd="3" destOrd="0" presId="urn:microsoft.com/office/officeart/2005/8/layout/lProcess3"/>
    <dgm:cxn modelId="{612389CC-56B5-484A-A1FB-7FBB000BB612}" type="presParOf" srcId="{FE5602EB-E1A1-49A9-AB7F-CE7E2E55EA77}" destId="{9A7C568C-AC5F-4F49-B9A6-562DB6B29994}" srcOrd="4" destOrd="0" presId="urn:microsoft.com/office/officeart/2005/8/layout/lProcess3"/>
    <dgm:cxn modelId="{8210686F-62E4-4E92-B742-5B37F67E6847}" type="presParOf" srcId="{D9AB8670-9BDE-45C6-AA1F-3CB98BA1724C}" destId="{CBAA1236-18E1-4089-BD48-74DFAD3D5AFC}" srcOrd="1" destOrd="0" presId="urn:microsoft.com/office/officeart/2005/8/layout/lProcess3"/>
    <dgm:cxn modelId="{2556B1C1-9151-4BC3-9C77-931CAED20E42}" type="presParOf" srcId="{D9AB8670-9BDE-45C6-AA1F-3CB98BA1724C}" destId="{362E006D-3F54-42B2-A2EF-FDCB78A3C28E}" srcOrd="2" destOrd="0" presId="urn:microsoft.com/office/officeart/2005/8/layout/lProcess3"/>
    <dgm:cxn modelId="{CD56EDF2-670D-4D73-BBB3-69D9A71B24B6}" type="presParOf" srcId="{362E006D-3F54-42B2-A2EF-FDCB78A3C28E}" destId="{9BBA9D7C-6A41-45C1-AFF8-D69977D7A457}" srcOrd="0" destOrd="0" presId="urn:microsoft.com/office/officeart/2005/8/layout/lProcess3"/>
    <dgm:cxn modelId="{6BFB9405-CD32-44D9-9FE7-0E4871129A71}" type="presParOf" srcId="{362E006D-3F54-42B2-A2EF-FDCB78A3C28E}" destId="{5B91980D-D6E8-437F-BBE3-21F090EFC819}" srcOrd="1" destOrd="0" presId="urn:microsoft.com/office/officeart/2005/8/layout/lProcess3"/>
    <dgm:cxn modelId="{D32D3A64-BB69-44BB-AC6A-EA56F3B78F55}" type="presParOf" srcId="{362E006D-3F54-42B2-A2EF-FDCB78A3C28E}" destId="{7242F50E-8770-403E-9A18-3551AACA038C}" srcOrd="2" destOrd="0" presId="urn:microsoft.com/office/officeart/2005/8/layout/lProcess3"/>
    <dgm:cxn modelId="{4877230C-281C-494D-BACD-03CEBCC4189D}" type="presParOf" srcId="{362E006D-3F54-42B2-A2EF-FDCB78A3C28E}" destId="{A9501F9A-0BBC-41D6-A804-928008488715}" srcOrd="3" destOrd="0" presId="urn:microsoft.com/office/officeart/2005/8/layout/lProcess3"/>
    <dgm:cxn modelId="{8F079939-2B80-42C8-BE53-D4E1C1F2CB3D}" type="presParOf" srcId="{362E006D-3F54-42B2-A2EF-FDCB78A3C28E}" destId="{52962188-9BC7-4167-84D7-A6491EA6E4E0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DECECEB-A514-41EB-869A-EAF959EF3512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10B5105-DC31-4BB7-AC30-3A8245B551C9}">
      <dgm:prSet/>
      <dgm:spPr/>
      <dgm:t>
        <a:bodyPr/>
        <a:lstStyle/>
        <a:p>
          <a:r>
            <a:rPr lang="en-US"/>
            <a:t>Since flow rate is constant for a given moving fluid</a:t>
          </a:r>
        </a:p>
      </dgm:t>
    </dgm:pt>
    <dgm:pt modelId="{8D4BB6E7-5875-45E1-9042-8FFAF972FC2D}" type="parTrans" cxnId="{4653D050-DFD4-463C-817F-AE25BD1DC3A9}">
      <dgm:prSet/>
      <dgm:spPr/>
      <dgm:t>
        <a:bodyPr/>
        <a:lstStyle/>
        <a:p>
          <a:endParaRPr lang="en-US"/>
        </a:p>
      </dgm:t>
    </dgm:pt>
    <dgm:pt modelId="{793EE36E-8AFC-4556-8DC0-F095AC2216FD}" type="sibTrans" cxnId="{4653D050-DFD4-463C-817F-AE25BD1DC3A9}">
      <dgm:prSet/>
      <dgm:spPr/>
      <dgm:t>
        <a:bodyPr/>
        <a:lstStyle/>
        <a:p>
          <a:endParaRPr lang="en-US"/>
        </a:p>
      </dgm:t>
    </dgm:pt>
    <dgm:pt modelId="{60412876-5301-4B51-8DC7-8EFAD015E915}">
      <dgm:prSet/>
      <dgm:spPr/>
      <dgm:t>
        <a:bodyPr/>
        <a:lstStyle/>
        <a:p>
          <a:r>
            <a:rPr lang="en-US" dirty="0"/>
            <a:t>Continuity equation:</a:t>
          </a:r>
        </a:p>
      </dgm:t>
    </dgm:pt>
    <dgm:pt modelId="{37B13DD1-C474-455D-BD8B-307A71CC12E2}" type="parTrans" cxnId="{78728F1F-96CB-4E0D-A643-FBC5F88D7153}">
      <dgm:prSet/>
      <dgm:spPr/>
      <dgm:t>
        <a:bodyPr/>
        <a:lstStyle/>
        <a:p>
          <a:endParaRPr lang="en-US"/>
        </a:p>
      </dgm:t>
    </dgm:pt>
    <dgm:pt modelId="{AA1F5B7F-B5B3-4992-8286-5F121896646A}" type="sibTrans" cxnId="{78728F1F-96CB-4E0D-A643-FBC5F88D7153}">
      <dgm:prSet/>
      <dgm:spPr/>
      <dgm:t>
        <a:bodyPr/>
        <a:lstStyle/>
        <a:p>
          <a:endParaRPr lang="en-US"/>
        </a:p>
      </dgm:t>
    </dgm:pt>
    <dgm:pt modelId="{02DB9317-7415-47B8-A074-7AEDA6F86124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8EF1EC8-0C70-40BC-BABC-10CB16A5A18D}" type="parTrans" cxnId="{1F5DE1D0-437A-4F6D-9A6E-3C1A60DF7624}">
      <dgm:prSet/>
      <dgm:spPr/>
      <dgm:t>
        <a:bodyPr/>
        <a:lstStyle/>
        <a:p>
          <a:endParaRPr lang="en-US"/>
        </a:p>
      </dgm:t>
    </dgm:pt>
    <dgm:pt modelId="{BB37379E-8D9C-4B53-A18E-327056624B6A}" type="sibTrans" cxnId="{1F5DE1D0-437A-4F6D-9A6E-3C1A60DF7624}">
      <dgm:prSet/>
      <dgm:spPr/>
      <dgm:t>
        <a:bodyPr/>
        <a:lstStyle/>
        <a:p>
          <a:endParaRPr lang="en-US"/>
        </a:p>
      </dgm:t>
    </dgm:pt>
    <dgm:pt modelId="{0A58481D-9266-44E3-A2BF-F1E1FFA299A0}">
      <dgm:prSet/>
      <dgm:spPr/>
      <dgm:t>
        <a:bodyPr/>
        <a:lstStyle/>
        <a:p>
          <a:r>
            <a:rPr lang="en-US" dirty="0"/>
            <a:t>If incompressible (assumed for a liquid)</a:t>
          </a:r>
        </a:p>
      </dgm:t>
    </dgm:pt>
    <dgm:pt modelId="{E881912F-6157-436C-8CC9-A564DB0B4F28}" type="parTrans" cxnId="{7EEFEFF5-2931-427A-902A-E6132E094C45}">
      <dgm:prSet/>
      <dgm:spPr/>
      <dgm:t>
        <a:bodyPr/>
        <a:lstStyle/>
        <a:p>
          <a:endParaRPr lang="en-US"/>
        </a:p>
      </dgm:t>
    </dgm:pt>
    <dgm:pt modelId="{B7A4D56A-447F-4AC8-A4AE-6A223526366F}" type="sibTrans" cxnId="{7EEFEFF5-2931-427A-902A-E6132E094C45}">
      <dgm:prSet/>
      <dgm:spPr/>
      <dgm:t>
        <a:bodyPr/>
        <a:lstStyle/>
        <a:p>
          <a:endParaRPr lang="en-US"/>
        </a:p>
      </dgm:t>
    </dgm:pt>
    <dgm:pt modelId="{1D1F498E-A702-450F-B2DF-2AB9061D068E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8A10E3C-F730-4213-856C-A7163013A927}" type="parTrans" cxnId="{AA791397-A62E-4EBC-B1A6-AC797B39D04E}">
      <dgm:prSet/>
      <dgm:spPr/>
      <dgm:t>
        <a:bodyPr/>
        <a:lstStyle/>
        <a:p>
          <a:endParaRPr lang="en-US"/>
        </a:p>
      </dgm:t>
    </dgm:pt>
    <dgm:pt modelId="{8B3C4E0D-4FDA-4D4C-B819-4630DDBE1CFE}" type="sibTrans" cxnId="{AA791397-A62E-4EBC-B1A6-AC797B39D04E}">
      <dgm:prSet/>
      <dgm:spPr/>
      <dgm:t>
        <a:bodyPr/>
        <a:lstStyle/>
        <a:p>
          <a:endParaRPr lang="en-US"/>
        </a:p>
      </dgm:t>
    </dgm:pt>
    <dgm:pt modelId="{66B648AF-C9B3-4B14-BC8B-886B5FCC3CCE}">
      <dgm:prSet/>
      <dgm:spPr/>
      <dgm:t>
        <a:bodyPr/>
        <a:lstStyle/>
        <a:p>
          <a:r>
            <a:rPr lang="en-US" dirty="0"/>
            <a:t>Continuity equation simplified:</a:t>
          </a:r>
        </a:p>
      </dgm:t>
    </dgm:pt>
    <dgm:pt modelId="{DEE154FC-CBAB-45AE-9FDA-77AEAB91477C}" type="parTrans" cxnId="{A4AD5F54-ABC4-4974-AA3A-05D7A750908B}">
      <dgm:prSet/>
      <dgm:spPr/>
      <dgm:t>
        <a:bodyPr/>
        <a:lstStyle/>
        <a:p>
          <a:endParaRPr lang="en-US"/>
        </a:p>
      </dgm:t>
    </dgm:pt>
    <dgm:pt modelId="{009A5458-59D1-423F-98B3-F91984DF6D10}" type="sibTrans" cxnId="{A4AD5F54-ABC4-4974-AA3A-05D7A750908B}">
      <dgm:prSet/>
      <dgm:spPr/>
      <dgm:t>
        <a:bodyPr/>
        <a:lstStyle/>
        <a:p>
          <a:endParaRPr lang="en-US"/>
        </a:p>
      </dgm:t>
    </dgm:pt>
    <dgm:pt modelId="{D9AB8670-9BDE-45C6-AA1F-3CB98BA1724C}" type="pres">
      <dgm:prSet presAssocID="{6DECECEB-A514-41EB-869A-EAF959EF351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E5602EB-E1A1-49A9-AB7F-CE7E2E55EA77}" type="pres">
      <dgm:prSet presAssocID="{510B5105-DC31-4BB7-AC30-3A8245B551C9}" presName="horFlow" presStyleCnt="0"/>
      <dgm:spPr/>
    </dgm:pt>
    <dgm:pt modelId="{071AC224-553C-4157-9C91-FB25977B601C}" type="pres">
      <dgm:prSet presAssocID="{510B5105-DC31-4BB7-AC30-3A8245B551C9}" presName="bigChev" presStyleLbl="node1" presStyleIdx="0" presStyleCnt="2"/>
      <dgm:spPr/>
    </dgm:pt>
    <dgm:pt modelId="{45920E84-CA70-4840-9272-4021BF40B3DA}" type="pres">
      <dgm:prSet presAssocID="{37B13DD1-C474-455D-BD8B-307A71CC12E2}" presName="parTrans" presStyleCnt="0"/>
      <dgm:spPr/>
    </dgm:pt>
    <dgm:pt modelId="{746C2F00-DA95-42DA-AAB0-0599BC000166}" type="pres">
      <dgm:prSet presAssocID="{60412876-5301-4B51-8DC7-8EFAD015E915}" presName="node" presStyleLbl="alignAccFollowNode1" presStyleIdx="0" presStyleCnt="4">
        <dgm:presLayoutVars>
          <dgm:bulletEnabled val="1"/>
        </dgm:presLayoutVars>
      </dgm:prSet>
      <dgm:spPr/>
    </dgm:pt>
    <dgm:pt modelId="{2135C5D4-FD5E-42C9-993D-01B724E40E0C}" type="pres">
      <dgm:prSet presAssocID="{AA1F5B7F-B5B3-4992-8286-5F121896646A}" presName="sibTrans" presStyleCnt="0"/>
      <dgm:spPr/>
    </dgm:pt>
    <dgm:pt modelId="{9A7C568C-AC5F-4F49-B9A6-562DB6B29994}" type="pres">
      <dgm:prSet presAssocID="{02DB9317-7415-47B8-A074-7AEDA6F86124}" presName="node" presStyleLbl="alignAccFollowNode1" presStyleIdx="1" presStyleCnt="4" custScaleX="169274">
        <dgm:presLayoutVars>
          <dgm:bulletEnabled val="1"/>
        </dgm:presLayoutVars>
      </dgm:prSet>
      <dgm:spPr/>
    </dgm:pt>
    <dgm:pt modelId="{CBAA1236-18E1-4089-BD48-74DFAD3D5AFC}" type="pres">
      <dgm:prSet presAssocID="{510B5105-DC31-4BB7-AC30-3A8245B551C9}" presName="vSp" presStyleCnt="0"/>
      <dgm:spPr/>
    </dgm:pt>
    <dgm:pt modelId="{362E006D-3F54-42B2-A2EF-FDCB78A3C28E}" type="pres">
      <dgm:prSet presAssocID="{0A58481D-9266-44E3-A2BF-F1E1FFA299A0}" presName="horFlow" presStyleCnt="0"/>
      <dgm:spPr/>
    </dgm:pt>
    <dgm:pt modelId="{9BBA9D7C-6A41-45C1-AFF8-D69977D7A457}" type="pres">
      <dgm:prSet presAssocID="{0A58481D-9266-44E3-A2BF-F1E1FFA299A0}" presName="bigChev" presStyleLbl="node1" presStyleIdx="1" presStyleCnt="2"/>
      <dgm:spPr/>
    </dgm:pt>
    <dgm:pt modelId="{5B91980D-D6E8-437F-BBE3-21F090EFC819}" type="pres">
      <dgm:prSet presAssocID="{DEE154FC-CBAB-45AE-9FDA-77AEAB91477C}" presName="parTrans" presStyleCnt="0"/>
      <dgm:spPr/>
    </dgm:pt>
    <dgm:pt modelId="{7242F50E-8770-403E-9A18-3551AACA038C}" type="pres">
      <dgm:prSet presAssocID="{66B648AF-C9B3-4B14-BC8B-886B5FCC3CCE}" presName="node" presStyleLbl="alignAccFollowNode1" presStyleIdx="2" presStyleCnt="4">
        <dgm:presLayoutVars>
          <dgm:bulletEnabled val="1"/>
        </dgm:presLayoutVars>
      </dgm:prSet>
      <dgm:spPr/>
    </dgm:pt>
    <dgm:pt modelId="{A9501F9A-0BBC-41D6-A804-928008488715}" type="pres">
      <dgm:prSet presAssocID="{009A5458-59D1-423F-98B3-F91984DF6D10}" presName="sibTrans" presStyleCnt="0"/>
      <dgm:spPr/>
    </dgm:pt>
    <dgm:pt modelId="{52962188-9BC7-4167-84D7-A6491EA6E4E0}" type="pres">
      <dgm:prSet presAssocID="{1D1F498E-A702-450F-B2DF-2AB9061D068E}" presName="node" presStyleLbl="alignAccFollowNode1" presStyleIdx="3" presStyleCnt="4" custScaleX="169274">
        <dgm:presLayoutVars>
          <dgm:bulletEnabled val="1"/>
        </dgm:presLayoutVars>
      </dgm:prSet>
      <dgm:spPr/>
    </dgm:pt>
  </dgm:ptLst>
  <dgm:cxnLst>
    <dgm:cxn modelId="{A8455B1B-7A1C-4F91-AFDF-1D6C32F24F51}" type="presOf" srcId="{6DECECEB-A514-41EB-869A-EAF959EF3512}" destId="{D9AB8670-9BDE-45C6-AA1F-3CB98BA1724C}" srcOrd="0" destOrd="0" presId="urn:microsoft.com/office/officeart/2005/8/layout/lProcess3"/>
    <dgm:cxn modelId="{78728F1F-96CB-4E0D-A643-FBC5F88D7153}" srcId="{510B5105-DC31-4BB7-AC30-3A8245B551C9}" destId="{60412876-5301-4B51-8DC7-8EFAD015E915}" srcOrd="0" destOrd="0" parTransId="{37B13DD1-C474-455D-BD8B-307A71CC12E2}" sibTransId="{AA1F5B7F-B5B3-4992-8286-5F121896646A}"/>
    <dgm:cxn modelId="{AC015829-9C7B-4D12-BC22-D1A022951DA4}" type="presOf" srcId="{0A58481D-9266-44E3-A2BF-F1E1FFA299A0}" destId="{9BBA9D7C-6A41-45C1-AFF8-D69977D7A457}" srcOrd="0" destOrd="0" presId="urn:microsoft.com/office/officeart/2005/8/layout/lProcess3"/>
    <dgm:cxn modelId="{52C3FD37-C3A2-43C9-88D4-73E2D393B194}" type="presOf" srcId="{510B5105-DC31-4BB7-AC30-3A8245B551C9}" destId="{071AC224-553C-4157-9C91-FB25977B601C}" srcOrd="0" destOrd="0" presId="urn:microsoft.com/office/officeart/2005/8/layout/lProcess3"/>
    <dgm:cxn modelId="{C9673B38-4322-4B35-BD97-2ED6DF7E8CD1}" type="presOf" srcId="{1D1F498E-A702-450F-B2DF-2AB9061D068E}" destId="{52962188-9BC7-4167-84D7-A6491EA6E4E0}" srcOrd="0" destOrd="0" presId="urn:microsoft.com/office/officeart/2005/8/layout/lProcess3"/>
    <dgm:cxn modelId="{EF667739-4CA3-45E4-BDD1-4EE55B8D8461}" type="presOf" srcId="{66B648AF-C9B3-4B14-BC8B-886B5FCC3CCE}" destId="{7242F50E-8770-403E-9A18-3551AACA038C}" srcOrd="0" destOrd="0" presId="urn:microsoft.com/office/officeart/2005/8/layout/lProcess3"/>
    <dgm:cxn modelId="{25456A41-0A73-4E51-865E-8A89DF10EF16}" type="presOf" srcId="{02DB9317-7415-47B8-A074-7AEDA6F86124}" destId="{9A7C568C-AC5F-4F49-B9A6-562DB6B29994}" srcOrd="0" destOrd="0" presId="urn:microsoft.com/office/officeart/2005/8/layout/lProcess3"/>
    <dgm:cxn modelId="{4653D050-DFD4-463C-817F-AE25BD1DC3A9}" srcId="{6DECECEB-A514-41EB-869A-EAF959EF3512}" destId="{510B5105-DC31-4BB7-AC30-3A8245B551C9}" srcOrd="0" destOrd="0" parTransId="{8D4BB6E7-5875-45E1-9042-8FFAF972FC2D}" sibTransId="{793EE36E-8AFC-4556-8DC0-F095AC2216FD}"/>
    <dgm:cxn modelId="{A4AD5F54-ABC4-4974-AA3A-05D7A750908B}" srcId="{0A58481D-9266-44E3-A2BF-F1E1FFA299A0}" destId="{66B648AF-C9B3-4B14-BC8B-886B5FCC3CCE}" srcOrd="0" destOrd="0" parTransId="{DEE154FC-CBAB-45AE-9FDA-77AEAB91477C}" sibTransId="{009A5458-59D1-423F-98B3-F91984DF6D10}"/>
    <dgm:cxn modelId="{AA791397-A62E-4EBC-B1A6-AC797B39D04E}" srcId="{0A58481D-9266-44E3-A2BF-F1E1FFA299A0}" destId="{1D1F498E-A702-450F-B2DF-2AB9061D068E}" srcOrd="1" destOrd="0" parTransId="{F8A10E3C-F730-4213-856C-A7163013A927}" sibTransId="{8B3C4E0D-4FDA-4D4C-B819-4630DDBE1CFE}"/>
    <dgm:cxn modelId="{E1C94CAB-FA8F-4E3E-AA31-7243830069DD}" type="presOf" srcId="{60412876-5301-4B51-8DC7-8EFAD015E915}" destId="{746C2F00-DA95-42DA-AAB0-0599BC000166}" srcOrd="0" destOrd="0" presId="urn:microsoft.com/office/officeart/2005/8/layout/lProcess3"/>
    <dgm:cxn modelId="{1F5DE1D0-437A-4F6D-9A6E-3C1A60DF7624}" srcId="{510B5105-DC31-4BB7-AC30-3A8245B551C9}" destId="{02DB9317-7415-47B8-A074-7AEDA6F86124}" srcOrd="1" destOrd="0" parTransId="{88EF1EC8-0C70-40BC-BABC-10CB16A5A18D}" sibTransId="{BB37379E-8D9C-4B53-A18E-327056624B6A}"/>
    <dgm:cxn modelId="{7EEFEFF5-2931-427A-902A-E6132E094C45}" srcId="{6DECECEB-A514-41EB-869A-EAF959EF3512}" destId="{0A58481D-9266-44E3-A2BF-F1E1FFA299A0}" srcOrd="1" destOrd="0" parTransId="{E881912F-6157-436C-8CC9-A564DB0B4F28}" sibTransId="{B7A4D56A-447F-4AC8-A4AE-6A223526366F}"/>
    <dgm:cxn modelId="{84C71FE2-992A-44F7-87BD-636406AC0FEC}" type="presParOf" srcId="{D9AB8670-9BDE-45C6-AA1F-3CB98BA1724C}" destId="{FE5602EB-E1A1-49A9-AB7F-CE7E2E55EA77}" srcOrd="0" destOrd="0" presId="urn:microsoft.com/office/officeart/2005/8/layout/lProcess3"/>
    <dgm:cxn modelId="{7A9E7EF6-DF47-4E66-80E6-4122B6D547AD}" type="presParOf" srcId="{FE5602EB-E1A1-49A9-AB7F-CE7E2E55EA77}" destId="{071AC224-553C-4157-9C91-FB25977B601C}" srcOrd="0" destOrd="0" presId="urn:microsoft.com/office/officeart/2005/8/layout/lProcess3"/>
    <dgm:cxn modelId="{4C240E98-8AC6-414C-B29F-ED2E5496ED68}" type="presParOf" srcId="{FE5602EB-E1A1-49A9-AB7F-CE7E2E55EA77}" destId="{45920E84-CA70-4840-9272-4021BF40B3DA}" srcOrd="1" destOrd="0" presId="urn:microsoft.com/office/officeart/2005/8/layout/lProcess3"/>
    <dgm:cxn modelId="{793C9667-D8A8-48CA-A606-6EACF1E6E831}" type="presParOf" srcId="{FE5602EB-E1A1-49A9-AB7F-CE7E2E55EA77}" destId="{746C2F00-DA95-42DA-AAB0-0599BC000166}" srcOrd="2" destOrd="0" presId="urn:microsoft.com/office/officeart/2005/8/layout/lProcess3"/>
    <dgm:cxn modelId="{98A8921B-6102-4E3C-AA30-AD9ED21DE2F7}" type="presParOf" srcId="{FE5602EB-E1A1-49A9-AB7F-CE7E2E55EA77}" destId="{2135C5D4-FD5E-42C9-993D-01B724E40E0C}" srcOrd="3" destOrd="0" presId="urn:microsoft.com/office/officeart/2005/8/layout/lProcess3"/>
    <dgm:cxn modelId="{612389CC-56B5-484A-A1FB-7FBB000BB612}" type="presParOf" srcId="{FE5602EB-E1A1-49A9-AB7F-CE7E2E55EA77}" destId="{9A7C568C-AC5F-4F49-B9A6-562DB6B29994}" srcOrd="4" destOrd="0" presId="urn:microsoft.com/office/officeart/2005/8/layout/lProcess3"/>
    <dgm:cxn modelId="{8210686F-62E4-4E92-B742-5B37F67E6847}" type="presParOf" srcId="{D9AB8670-9BDE-45C6-AA1F-3CB98BA1724C}" destId="{CBAA1236-18E1-4089-BD48-74DFAD3D5AFC}" srcOrd="1" destOrd="0" presId="urn:microsoft.com/office/officeart/2005/8/layout/lProcess3"/>
    <dgm:cxn modelId="{2556B1C1-9151-4BC3-9C77-931CAED20E42}" type="presParOf" srcId="{D9AB8670-9BDE-45C6-AA1F-3CB98BA1724C}" destId="{362E006D-3F54-42B2-A2EF-FDCB78A3C28E}" srcOrd="2" destOrd="0" presId="urn:microsoft.com/office/officeart/2005/8/layout/lProcess3"/>
    <dgm:cxn modelId="{CD56EDF2-670D-4D73-BBB3-69D9A71B24B6}" type="presParOf" srcId="{362E006D-3F54-42B2-A2EF-FDCB78A3C28E}" destId="{9BBA9D7C-6A41-45C1-AFF8-D69977D7A457}" srcOrd="0" destOrd="0" presId="urn:microsoft.com/office/officeart/2005/8/layout/lProcess3"/>
    <dgm:cxn modelId="{6BFB9405-CD32-44D9-9FE7-0E4871129A71}" type="presParOf" srcId="{362E006D-3F54-42B2-A2EF-FDCB78A3C28E}" destId="{5B91980D-D6E8-437F-BBE3-21F090EFC819}" srcOrd="1" destOrd="0" presId="urn:microsoft.com/office/officeart/2005/8/layout/lProcess3"/>
    <dgm:cxn modelId="{D32D3A64-BB69-44BB-AC6A-EA56F3B78F55}" type="presParOf" srcId="{362E006D-3F54-42B2-A2EF-FDCB78A3C28E}" destId="{7242F50E-8770-403E-9A18-3551AACA038C}" srcOrd="2" destOrd="0" presId="urn:microsoft.com/office/officeart/2005/8/layout/lProcess3"/>
    <dgm:cxn modelId="{4877230C-281C-494D-BACD-03CEBCC4189D}" type="presParOf" srcId="{362E006D-3F54-42B2-A2EF-FDCB78A3C28E}" destId="{A9501F9A-0BBC-41D6-A804-928008488715}" srcOrd="3" destOrd="0" presId="urn:microsoft.com/office/officeart/2005/8/layout/lProcess3"/>
    <dgm:cxn modelId="{8F079939-2B80-42C8-BE53-D4E1C1F2CB3D}" type="presParOf" srcId="{362E006D-3F54-42B2-A2EF-FDCB78A3C28E}" destId="{52962188-9BC7-4167-84D7-A6491EA6E4E0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8940B7FF-4547-47C3-BC2E-44123BAA1DC4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B1AA0D1-A140-4ACC-AB2B-D01E2C1AC3DD}">
      <dgm:prSet custT="1"/>
      <dgm:spPr/>
      <dgm:t>
        <a:bodyPr/>
        <a:lstStyle/>
        <a:p>
          <a:r>
            <a:rPr lang="en-US" sz="1000" dirty="0"/>
            <a:t>Work:</a:t>
          </a:r>
        </a:p>
      </dgm:t>
    </dgm:pt>
    <dgm:pt modelId="{92A4927A-4623-4F13-9566-C8E7FF5496F2}" type="parTrans" cxnId="{40F2A494-7F7F-449E-BA51-F68391F1994F}">
      <dgm:prSet/>
      <dgm:spPr/>
      <dgm:t>
        <a:bodyPr/>
        <a:lstStyle/>
        <a:p>
          <a:endParaRPr lang="en-US" sz="1000"/>
        </a:p>
      </dgm:t>
    </dgm:pt>
    <dgm:pt modelId="{F98790CB-6E8E-4479-AE36-155BAB060087}" type="sibTrans" cxnId="{40F2A494-7F7F-449E-BA51-F68391F1994F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19E35B12-43DD-4310-8ED7-99D32DCC73F7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sz="1000" b="0" i="1" smtClean="0"/>
                        </m:ctrlPr>
                      </m:sSubPr>
                      <m:e>
                        <m:r>
                          <a:rPr lang="en-US" sz="1000" b="0" i="1"/>
                          <m:t>𝑊</m:t>
                        </m:r>
                      </m:e>
                      <m:sub>
                        <m:r>
                          <a:rPr lang="en-US" sz="1000" b="0" i="1"/>
                          <m:t>𝑛𝑒𝑡</m:t>
                        </m:r>
                      </m:sub>
                    </m:sSub>
                    <m:r>
                      <a:rPr lang="en-US" sz="1000" b="0" i="1"/>
                      <m:t>=</m:t>
                    </m:r>
                    <m:sSub>
                      <m:sSubPr>
                        <m:ctrlPr>
                          <a:rPr lang="en-US" sz="1000" b="0" i="1"/>
                        </m:ctrlPr>
                      </m:sSubPr>
                      <m:e>
                        <m:r>
                          <a:rPr lang="en-US" sz="1000" b="0" i="1"/>
                          <m:t>𝐸</m:t>
                        </m:r>
                      </m:e>
                      <m:sub>
                        <m:r>
                          <a:rPr lang="en-US" sz="1000" b="0" i="1"/>
                          <m:t>𝑓</m:t>
                        </m:r>
                      </m:sub>
                    </m:sSub>
                    <m:r>
                      <a:rPr lang="en-US" sz="1000" b="0" i="1"/>
                      <m:t>−</m:t>
                    </m:r>
                    <m:sSub>
                      <m:sSubPr>
                        <m:ctrlPr>
                          <a:rPr lang="en-US" sz="1000" b="0" i="1"/>
                        </m:ctrlPr>
                      </m:sSubPr>
                      <m:e>
                        <m:r>
                          <a:rPr lang="en-US" sz="1000" b="0" i="1"/>
                          <m:t>𝐸</m:t>
                        </m:r>
                      </m:e>
                      <m:sub>
                        <m:r>
                          <a:rPr lang="en-US" sz="1000" b="0" i="1"/>
                          <m:t>0</m:t>
                        </m:r>
                      </m:sub>
                    </m:sSub>
                  </m:oMath>
                </m:oMathPara>
              </a14:m>
              <a:endParaRPr lang="en-US" sz="1000" dirty="0"/>
            </a:p>
          </dgm:t>
        </dgm:pt>
      </mc:Choice>
      <mc:Fallback>
        <dgm:pt modelId="{19E35B12-43DD-4310-8ED7-99D32DCC73F7}">
          <dgm:prSet custT="1"/>
          <dgm:spPr/>
          <dgm:t>
            <a:bodyPr/>
            <a:lstStyle/>
            <a:p>
              <a:r>
                <a:rPr lang="en-US" sz="1000" b="0" i="0"/>
                <a:t>𝑊_𝑛𝑒𝑡=𝐸_𝑓−𝐸_0</a:t>
              </a:r>
              <a:endParaRPr lang="en-US" sz="1000" dirty="0"/>
            </a:p>
          </dgm:t>
        </dgm:pt>
      </mc:Fallback>
    </mc:AlternateContent>
    <dgm:pt modelId="{B207E46A-D907-40DC-AFF2-A14B281EB6AD}" type="parTrans" cxnId="{B59CAABE-68AF-42F0-8F39-5F62A5F8172D}">
      <dgm:prSet/>
      <dgm:spPr/>
      <dgm:t>
        <a:bodyPr/>
        <a:lstStyle/>
        <a:p>
          <a:endParaRPr lang="en-US" sz="1000"/>
        </a:p>
      </dgm:t>
    </dgm:pt>
    <dgm:pt modelId="{52D8D58E-7C4B-4968-B71C-8240AA5E0470}" type="sibTrans" cxnId="{B59CAABE-68AF-42F0-8F39-5F62A5F8172D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9B57A6D5-AB43-4B93-8B40-C9EDED9C3990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000" b="0" i="1" smtClean="0"/>
                      <m:t>𝐸</m:t>
                    </m:r>
                    <m:r>
                      <a:rPr lang="en-US" sz="1000" b="0" i="1" smtClean="0"/>
                      <m:t>=</m:t>
                    </m:r>
                    <m:r>
                      <a:rPr lang="en-US" sz="1000" b="0" i="1" smtClean="0"/>
                      <m:t>𝐾𝐸</m:t>
                    </m:r>
                    <m:r>
                      <a:rPr lang="en-US" sz="1000" b="0" i="1" smtClean="0"/>
                      <m:t>+</m:t>
                    </m:r>
                    <m:r>
                      <a:rPr lang="en-US" sz="1000" b="0" i="1" smtClean="0"/>
                      <m:t>𝑃𝐸</m:t>
                    </m:r>
                  </m:oMath>
                  <m:oMath xmlns:m="http://schemas.openxmlformats.org/officeDocument/2006/math">
                    <m:r>
                      <a:rPr lang="en-US" sz="1000" b="0" i="0"/>
                      <m:t>=</m:t>
                    </m:r>
                    <m:f>
                      <m:fPr>
                        <m:ctrlPr>
                          <a:rPr lang="en-US" sz="1000" b="0" i="1"/>
                        </m:ctrlPr>
                      </m:fPr>
                      <m:num>
                        <m:r>
                          <a:rPr lang="en-US" sz="1000" b="0" i="0"/>
                          <m:t>1</m:t>
                        </m:r>
                      </m:num>
                      <m:den>
                        <m:r>
                          <a:rPr lang="en-US" sz="1000" b="0" i="0"/>
                          <m:t>2</m:t>
                        </m:r>
                      </m:den>
                    </m:f>
                    <m:sSup>
                      <m:sSupPr>
                        <m:ctrlPr>
                          <a:rPr lang="en-US" sz="1000" b="0" i="1"/>
                        </m:ctrlPr>
                      </m:sSupPr>
                      <m:e>
                        <m:r>
                          <a:rPr lang="en-US" sz="1000" b="0" i="1"/>
                          <m:t>𝑚𝑣</m:t>
                        </m:r>
                      </m:e>
                      <m:sup>
                        <m:r>
                          <a:rPr lang="en-US" sz="1000" b="0" i="0"/>
                          <m:t>2</m:t>
                        </m:r>
                      </m:sup>
                    </m:sSup>
                    <m:r>
                      <a:rPr lang="en-US" sz="1000" b="0" i="0"/>
                      <m:t>+</m:t>
                    </m:r>
                    <m:r>
                      <a:rPr lang="en-US" sz="1000" b="0" i="1"/>
                      <m:t>𝑚𝑔h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9B57A6D5-AB43-4B93-8B40-C9EDED9C3990}">
          <dgm:prSet custT="1"/>
          <dgm:spPr/>
          <dgm:t>
            <a:bodyPr/>
            <a:lstStyle/>
            <a:p>
              <a:r>
                <a:rPr lang="en-US" sz="1000" b="0" i="0"/>
                <a:t>𝐸=𝐾𝐸+𝑃𝐸</a:t>
              </a:r>
              <a:br>
                <a:rPr lang="en-US" sz="1000" b="0" i="1" dirty="0"/>
              </a:br>
              <a:r>
                <a:rPr lang="en-US" sz="1000" b="0" i="0"/>
                <a:t>=1/2 〖𝑚𝑣〗^2+𝑚𝑔ℎ</a:t>
              </a:r>
              <a:endParaRPr lang="en-US" sz="1000" dirty="0"/>
            </a:p>
          </dgm:t>
        </dgm:pt>
      </mc:Fallback>
    </mc:AlternateContent>
    <dgm:pt modelId="{F40B671E-A14F-4FB3-8637-720AF7899006}" type="parTrans" cxnId="{BD477726-7DF1-4D62-80F7-18260B5DBC6C}">
      <dgm:prSet/>
      <dgm:spPr/>
      <dgm:t>
        <a:bodyPr/>
        <a:lstStyle/>
        <a:p>
          <a:endParaRPr lang="en-US" sz="1000"/>
        </a:p>
      </dgm:t>
    </dgm:pt>
    <dgm:pt modelId="{74CDEC99-5951-4CAA-897B-9104962D6426}" type="sibTrans" cxnId="{BD477726-7DF1-4D62-80F7-18260B5DBC6C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28070281-12C0-4DA1-A7DA-D53CB7511E77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sz="1000" b="0" i="1" smtClean="0"/>
                        </m:ctrlPr>
                      </m:sSubPr>
                      <m:e>
                        <m:r>
                          <a:rPr lang="en-US" sz="1000" b="0" i="1"/>
                          <m:t>𝑊</m:t>
                        </m:r>
                      </m:e>
                      <m:sub>
                        <m:r>
                          <a:rPr lang="en-US" sz="1000" b="0" i="1"/>
                          <m:t>𝑛𝑒𝑡</m:t>
                        </m:r>
                      </m:sub>
                    </m:sSub>
                    <m:r>
                      <a:rPr lang="en-US" sz="1000" b="0" i="1"/>
                      <m:t>=</m:t>
                    </m:r>
                    <m:r>
                      <a:rPr lang="en-US" sz="1000" b="0" i="1"/>
                      <m:t>𝐹</m:t>
                    </m:r>
                    <m:r>
                      <a:rPr lang="en-US" sz="1000" b="0" i="1"/>
                      <m:t>⋅</m:t>
                    </m:r>
                    <m:r>
                      <a:rPr lang="en-US" sz="1000" b="0" i="1"/>
                      <m:t>𝑥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28070281-12C0-4DA1-A7DA-D53CB7511E77}">
          <dgm:prSet custT="1"/>
          <dgm:spPr/>
          <dgm:t>
            <a:bodyPr/>
            <a:lstStyle/>
            <a:p>
              <a:r>
                <a:rPr lang="en-US" sz="1000" b="0" i="0"/>
                <a:t>𝑊_𝑛𝑒𝑡=𝐹⋅𝑥</a:t>
              </a:r>
              <a:endParaRPr lang="en-US" sz="1000" dirty="0"/>
            </a:p>
          </dgm:t>
        </dgm:pt>
      </mc:Fallback>
    </mc:AlternateContent>
    <dgm:pt modelId="{DF8DB00F-6D12-4373-A1B6-83423B476E0F}" type="parTrans" cxnId="{0B536B44-9B67-48C7-879C-57262DE15A55}">
      <dgm:prSet/>
      <dgm:spPr/>
      <dgm:t>
        <a:bodyPr/>
        <a:lstStyle/>
        <a:p>
          <a:endParaRPr lang="en-US" sz="1000"/>
        </a:p>
      </dgm:t>
    </dgm:pt>
    <dgm:pt modelId="{57A63092-20B7-47C1-BBDC-10CB10FF2086}" type="sibTrans" cxnId="{0B536B44-9B67-48C7-879C-57262DE15A55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7B609990-A1CF-4B03-ABF9-A88037912540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000" b="0" i="1" smtClean="0"/>
                      <m:t>𝑃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sz="1000" b="0" i="1" smtClean="0"/>
                      <m:t>=</m:t>
                    </m:r>
                    <m:f>
                      <m:fPr>
                        <m:ctrlPr>
                          <a:rPr lang="en-US" sz="1000" b="0" i="1"/>
                        </m:ctrlPr>
                      </m:fPr>
                      <m:num>
                        <m:r>
                          <a:rPr lang="en-US" sz="1000" b="0" i="1"/>
                          <m:t>𝐹</m:t>
                        </m:r>
                      </m:num>
                      <m:den>
                        <m:r>
                          <a:rPr lang="en-US" sz="1000" b="0" i="1"/>
                          <m:t>𝐴</m:t>
                        </m:r>
                      </m:den>
                    </m:f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h𝐴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000" b="0" i="1"/>
                      <m:t>𝐹𝑥</m:t>
                    </m:r>
                    <m:r>
                      <a:rPr lang="en-US" sz="1000" b="0" i="1"/>
                      <m:t>=</m:t>
                    </m:r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𝑛𝑒𝑡</m:t>
                        </m:r>
                      </m:sub>
                    </m:sSub>
                  </m:oMath>
                </m:oMathPara>
              </a14:m>
              <a:endParaRPr lang="en-US" sz="1000" dirty="0"/>
            </a:p>
          </dgm:t>
        </dgm:pt>
      </mc:Choice>
      <mc:Fallback>
        <dgm:pt modelId="{7B609990-A1CF-4B03-ABF9-A88037912540}">
          <dgm:prSet custT="1"/>
          <dgm:spPr/>
          <dgm:t>
            <a:bodyPr/>
            <a:lstStyle/>
            <a:p>
              <a:r>
                <a:rPr lang="en-US" sz="1000" b="0" i="0"/>
                <a:t>𝑃</a:t>
              </a:r>
              <a:r>
                <a:rPr lang="en-US" sz="1000" b="0" i="0">
                  <a:latin typeface="Cambria Math" panose="02040503050406030204" pitchFamily="18" charset="0"/>
                </a:rPr>
                <a:t>𝑉</a:t>
              </a:r>
              <a:r>
                <a:rPr lang="en-US" sz="1000" b="0" i="0"/>
                <a:t>=𝐹/𝐴</a:t>
              </a:r>
              <a:r>
                <a:rPr lang="en-US" sz="1000" b="0" i="0">
                  <a:latin typeface="Cambria Math" panose="02040503050406030204" pitchFamily="18" charset="0"/>
                </a:rPr>
                <a:t> ℎ𝐴=</a:t>
              </a:r>
              <a:r>
                <a:rPr lang="en-US" sz="1000" b="0" i="0"/>
                <a:t>𝐹𝑥=</a:t>
              </a:r>
              <a:r>
                <a:rPr lang="en-US" sz="1000" b="0" i="0">
                  <a:latin typeface="Cambria Math" panose="02040503050406030204" pitchFamily="18" charset="0"/>
                </a:rPr>
                <a:t>𝑊_𝑛𝑒𝑡</a:t>
              </a:r>
              <a:endParaRPr lang="en-US" sz="1000" dirty="0"/>
            </a:p>
          </dgm:t>
        </dgm:pt>
      </mc:Fallback>
    </mc:AlternateContent>
    <dgm:pt modelId="{3F53D2C3-D79D-4F57-A140-185DFD942B65}" type="parTrans" cxnId="{18DB0FA7-8708-4941-996B-275FA8509CFE}">
      <dgm:prSet/>
      <dgm:spPr/>
      <dgm:t>
        <a:bodyPr/>
        <a:lstStyle/>
        <a:p>
          <a:endParaRPr lang="en-US" sz="1000"/>
        </a:p>
      </dgm:t>
    </dgm:pt>
    <dgm:pt modelId="{EA0D913D-BD7A-43F8-81B8-3DD5EB526ECD}" type="sibTrans" cxnId="{18DB0FA7-8708-4941-996B-275FA8509CFE}">
      <dgm:prSet/>
      <dgm:spPr/>
      <dgm:t>
        <a:bodyPr/>
        <a:lstStyle/>
        <a:p>
          <a:endParaRPr lang="en-US" sz="1000"/>
        </a:p>
      </dgm:t>
    </dgm:pt>
    <dgm:pt modelId="{9B4C3E84-6382-4F25-AB43-C906200B88BE}">
      <dgm:prSet custT="1"/>
      <dgm:spPr/>
      <dgm:t>
        <a:bodyPr/>
        <a:lstStyle/>
        <a:p>
          <a:r>
            <a:rPr lang="en-US" sz="1000" dirty="0"/>
            <a:t>On the other hand, </a:t>
          </a:r>
        </a:p>
      </dgm:t>
    </dgm:pt>
    <dgm:pt modelId="{A057D9A3-0DBA-4539-99D5-DD3A94CA91C8}" type="parTrans" cxnId="{9DAD1E51-2D18-4FC2-BBE6-316C67CAF068}">
      <dgm:prSet/>
      <dgm:spPr/>
      <dgm:t>
        <a:bodyPr/>
        <a:lstStyle/>
        <a:p>
          <a:endParaRPr lang="en-US" sz="1000"/>
        </a:p>
      </dgm:t>
    </dgm:pt>
    <dgm:pt modelId="{E8EBFF16-80BC-4C06-A491-A98318F0DCC3}" type="sibTrans" cxnId="{9DAD1E51-2D18-4FC2-BBE6-316C67CAF068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757CCA76-98BF-461B-9E48-3A46BCCF21B3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sz="1000" b="0" i="1" smtClean="0"/>
                        </m:ctrlPr>
                      </m:sSubPr>
                      <m:e>
                        <m:r>
                          <a:rPr lang="en-US" sz="1000" b="0" i="1"/>
                          <m:t>𝑊</m:t>
                        </m:r>
                      </m:e>
                      <m:sub>
                        <m:r>
                          <a:rPr lang="en-US" sz="1000" b="0" i="1"/>
                          <m:t>𝑛𝑒𝑡</m:t>
                        </m:r>
                      </m:sub>
                    </m:sSub>
                    <m:r>
                      <a:rPr lang="en-US" sz="1000" b="0" i="1"/>
                      <m:t>=</m:t>
                    </m:r>
                    <m:d>
                      <m:dPr>
                        <m:ctrlPr>
                          <a:rPr lang="en-US" sz="1000" b="0" i="1"/>
                        </m:ctrlPr>
                      </m:dPr>
                      <m:e>
                        <m:sSub>
                          <m:sSubPr>
                            <m:ctrlPr>
                              <a:rPr lang="en-US" sz="1000" b="0" i="1"/>
                            </m:ctrlPr>
                          </m:sSubPr>
                          <m:e>
                            <m:r>
                              <a:rPr lang="en-US" sz="1000" b="0" i="1"/>
                              <m:t>𝑃</m:t>
                            </m:r>
                          </m:e>
                          <m:sub>
                            <m:r>
                              <a:rPr lang="en-US" sz="1000" b="0" i="1"/>
                              <m:t>2</m:t>
                            </m:r>
                          </m:sub>
                        </m:sSub>
                        <m:r>
                          <a:rPr lang="en-US" sz="1000" b="0" i="1"/>
                          <m:t>−</m:t>
                        </m:r>
                        <m:sSub>
                          <m:sSubPr>
                            <m:ctrlPr>
                              <a:rPr lang="en-US" sz="1000" b="0" i="1"/>
                            </m:ctrlPr>
                          </m:sSubPr>
                          <m:e>
                            <m:r>
                              <a:rPr lang="en-US" sz="1000" b="0" i="1"/>
                              <m:t>𝑃</m:t>
                            </m:r>
                          </m:e>
                          <m:sub>
                            <m:r>
                              <a:rPr lang="en-US" sz="1000" b="0" i="1"/>
                              <m:t>1</m:t>
                            </m:r>
                          </m:sub>
                        </m:sSub>
                      </m:e>
                    </m:d>
                    <m:r>
                      <a:rPr lang="en-US" sz="1000" b="0" i="1"/>
                      <m:t>𝑉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757CCA76-98BF-461B-9E48-3A46BCCF21B3}">
          <dgm:prSet custT="1"/>
          <dgm:spPr/>
          <dgm:t>
            <a:bodyPr/>
            <a:lstStyle/>
            <a:p>
              <a:r>
                <a:rPr lang="en-US" sz="1000" b="0" i="0"/>
                <a:t>𝑊_𝑛𝑒𝑡=(𝑃_2−𝑃_1 )𝑉</a:t>
              </a:r>
              <a:endParaRPr lang="en-US" sz="1000" dirty="0"/>
            </a:p>
          </dgm:t>
        </dgm:pt>
      </mc:Fallback>
    </mc:AlternateContent>
    <dgm:pt modelId="{0D38141B-3564-42EE-88AD-DAD1A4760706}" type="parTrans" cxnId="{E6322508-CE45-4BCF-9163-79E94C0B6265}">
      <dgm:prSet/>
      <dgm:spPr/>
      <dgm:t>
        <a:bodyPr/>
        <a:lstStyle/>
        <a:p>
          <a:endParaRPr lang="en-US" sz="1000"/>
        </a:p>
      </dgm:t>
    </dgm:pt>
    <dgm:pt modelId="{06FAB685-9A57-40FF-B4E4-5C9078FCBDCF}" type="sibTrans" cxnId="{E6322508-CE45-4BCF-9163-79E94C0B6265}">
      <dgm:prSet/>
      <dgm:spPr/>
      <dgm:t>
        <a:bodyPr/>
        <a:lstStyle/>
        <a:p>
          <a:endParaRPr lang="en-US" sz="1000"/>
        </a:p>
      </dgm:t>
    </dgm:pt>
    <dgm:pt modelId="{9B34CFC8-F616-4E14-B97A-03ACEAD5947B}">
      <dgm:prSet custT="1"/>
      <dgm:spPr/>
      <dgm:t>
        <a:bodyPr/>
        <a:lstStyle/>
        <a:p>
          <a:r>
            <a:rPr lang="en-US" sz="1000" dirty="0"/>
            <a:t>KE:</a:t>
          </a:r>
        </a:p>
      </dgm:t>
    </dgm:pt>
    <dgm:pt modelId="{6D15D166-A41C-4238-A545-AB998399170D}" type="parTrans" cxnId="{588BF3B7-639F-480D-A0C7-D054E8379C3F}">
      <dgm:prSet/>
      <dgm:spPr/>
      <dgm:t>
        <a:bodyPr/>
        <a:lstStyle/>
        <a:p>
          <a:endParaRPr lang="en-US" sz="1000"/>
        </a:p>
      </dgm:t>
    </dgm:pt>
    <dgm:pt modelId="{BFE4B37E-C894-4F2F-BF5D-B50DB6BDCE32}" type="sibTrans" cxnId="{588BF3B7-639F-480D-A0C7-D054E8379C3F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10DD3D77-931C-4746-8B98-420D1A480D76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𝐾𝐸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𝑚</m:t>
                    </m:r>
                    <m:sSup>
                      <m:s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𝑉</m:t>
                    </m:r>
                    <m:sSup>
                      <m:s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m:oMathPara>
              </a14:m>
              <a:endParaRPr lang="en-US" sz="1000" dirty="0"/>
            </a:p>
          </dgm:t>
        </dgm:pt>
      </mc:Choice>
      <mc:Fallback>
        <dgm:pt modelId="{10DD3D77-931C-4746-8B98-420D1A480D76}">
          <dgm:prSet custT="1"/>
          <dgm:spPr/>
          <dgm:t>
            <a:bodyPr/>
            <a:lstStyle/>
            <a:p>
              <a:r>
                <a:rPr lang="en-US" sz="1000" b="0" i="0">
                  <a:latin typeface="Cambria Math" panose="02040503050406030204" pitchFamily="18" charset="0"/>
                </a:rPr>
                <a:t>𝐾𝐸=1/2 𝑚𝑣^2=1/2 𝜌𝑉𝑣^2</a:t>
              </a:r>
              <a:endParaRPr lang="en-US" sz="1000" dirty="0"/>
            </a:p>
          </dgm:t>
        </dgm:pt>
      </mc:Fallback>
    </mc:AlternateContent>
    <dgm:pt modelId="{607EC4C6-FB79-409E-B665-DB579C525FFE}" type="parTrans" cxnId="{46F148E8-BE13-4838-8168-E239720B0DA7}">
      <dgm:prSet/>
      <dgm:spPr/>
      <dgm:t>
        <a:bodyPr/>
        <a:lstStyle/>
        <a:p>
          <a:endParaRPr lang="en-US" sz="1000"/>
        </a:p>
      </dgm:t>
    </dgm:pt>
    <dgm:pt modelId="{219EEF50-D33D-4C3C-997B-91EFA0860380}" type="sibTrans" cxnId="{46F148E8-BE13-4838-8168-E239720B0DA7}">
      <dgm:prSet/>
      <dgm:spPr/>
      <dgm:t>
        <a:bodyPr/>
        <a:lstStyle/>
        <a:p>
          <a:endParaRPr lang="en-US" sz="1000"/>
        </a:p>
      </dgm:t>
    </dgm:pt>
    <dgm:pt modelId="{D0FF491E-D27C-4955-83A3-F330DEE3AB74}">
      <dgm:prSet custT="1"/>
      <dgm:spPr/>
      <dgm:t>
        <a:bodyPr/>
        <a:lstStyle/>
        <a:p>
          <a:r>
            <a:rPr lang="en-US" sz="1000" dirty="0"/>
            <a:t>PE:</a:t>
          </a:r>
        </a:p>
      </dgm:t>
    </dgm:pt>
    <dgm:pt modelId="{1E1B2ADC-4BFD-4A01-87B1-ABCC36B9331E}" type="parTrans" cxnId="{1C858F33-EA9B-497A-BF29-B0CB5A798970}">
      <dgm:prSet/>
      <dgm:spPr/>
      <dgm:t>
        <a:bodyPr/>
        <a:lstStyle/>
        <a:p>
          <a:endParaRPr lang="en-US" sz="1000"/>
        </a:p>
      </dgm:t>
    </dgm:pt>
    <dgm:pt modelId="{1F532D1F-95CC-4D4D-A626-F73B9F878B81}" type="sibTrans" cxnId="{1C858F33-EA9B-497A-BF29-B0CB5A798970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A19FD7FE-4F5C-4E00-B8A8-88CE97DA10E1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𝑃𝐸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𝑚𝑔h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𝑉𝑔h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A19FD7FE-4F5C-4E00-B8A8-88CE97DA10E1}">
          <dgm:prSet custT="1"/>
          <dgm:spPr/>
          <dgm:t>
            <a:bodyPr/>
            <a:lstStyle/>
            <a:p>
              <a:r>
                <a:rPr lang="en-US" sz="1000" b="0" i="0">
                  <a:latin typeface="Cambria Math" panose="02040503050406030204" pitchFamily="18" charset="0"/>
                </a:rPr>
                <a:t>𝑃𝐸=𝑚𝑔ℎ=𝜌𝑉𝑔ℎ</a:t>
              </a:r>
              <a:endParaRPr lang="en-US" sz="1000" dirty="0"/>
            </a:p>
          </dgm:t>
        </dgm:pt>
      </mc:Fallback>
    </mc:AlternateContent>
    <dgm:pt modelId="{0BE79BEC-BAA5-4EA9-B239-B4CB21CC1AB1}" type="parTrans" cxnId="{E26A3401-40E1-4A9F-8723-288CAE7A74CE}">
      <dgm:prSet/>
      <dgm:spPr/>
      <dgm:t>
        <a:bodyPr/>
        <a:lstStyle/>
        <a:p>
          <a:endParaRPr lang="en-US" sz="1000"/>
        </a:p>
      </dgm:t>
    </dgm:pt>
    <dgm:pt modelId="{9FF4BBD5-7F99-4213-9699-D5571C5287D6}" type="sibTrans" cxnId="{E26A3401-40E1-4A9F-8723-288CAE7A74CE}">
      <dgm:prSet/>
      <dgm:spPr/>
      <dgm:t>
        <a:bodyPr/>
        <a:lstStyle/>
        <a:p>
          <a:endParaRPr lang="en-US" sz="1000"/>
        </a:p>
      </dgm:t>
    </dgm:pt>
    <dgm:pt modelId="{38C5438D-3CE7-4C4F-910F-A38B1C3EAD2C}">
      <dgm:prSet custT="1"/>
      <dgm:spPr/>
      <dgm:t>
        <a:bodyPr/>
        <a:lstStyle/>
        <a:p>
          <a:r>
            <a:rPr lang="en-US" sz="1000" dirty="0"/>
            <a:t>Total energy :</a:t>
          </a:r>
        </a:p>
      </dgm:t>
    </dgm:pt>
    <dgm:pt modelId="{0D913CF2-DC86-412E-AACF-1DF3919411A3}" type="parTrans" cxnId="{2936CBF1-5EED-407C-9EE1-ED64B46554F6}">
      <dgm:prSet/>
      <dgm:spPr/>
      <dgm:t>
        <a:bodyPr/>
        <a:lstStyle/>
        <a:p>
          <a:endParaRPr lang="en-US" sz="1000"/>
        </a:p>
      </dgm:t>
    </dgm:pt>
    <dgm:pt modelId="{39B6B205-59A8-4088-9C75-B2DD8EA24DE1}" type="sibTrans" cxnId="{2936CBF1-5EED-407C-9EE1-ED64B46554F6}">
      <dgm:prSet/>
      <dgm:spPr/>
      <dgm:t>
        <a:bodyPr/>
        <a:lstStyle/>
        <a:p>
          <a:endParaRPr lang="en-US" sz="1000"/>
        </a:p>
      </dgm:t>
    </dgm:pt>
    <dgm:pt modelId="{E4F98C25-5D27-4A84-9271-1365AB4227C2}">
      <dgm:prSet custT="1"/>
      <dgm:spPr/>
      <dgm:t>
        <a:bodyPr/>
        <a:lstStyle/>
        <a:p>
          <a:r>
            <a:rPr lang="en-US" sz="1000" dirty="0"/>
            <a:t>Is work + KE + PE</a:t>
          </a:r>
        </a:p>
      </dgm:t>
    </dgm:pt>
    <dgm:pt modelId="{C52B05F4-04B3-46DF-B841-BA3DCAEBD5F6}" type="parTrans" cxnId="{E66BEE03-1913-4057-82BA-0A083D394948}">
      <dgm:prSet/>
      <dgm:spPr/>
      <dgm:t>
        <a:bodyPr/>
        <a:lstStyle/>
        <a:p>
          <a:endParaRPr lang="en-US" sz="1000"/>
        </a:p>
      </dgm:t>
    </dgm:pt>
    <dgm:pt modelId="{F5FAD163-6304-47C9-BBBA-D5951A006CCD}" type="sibTrans" cxnId="{E66BEE03-1913-4057-82BA-0A083D394948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C4E2EC56-A123-4504-9E0E-2CF150D217DC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𝑡𝑜𝑡𝑎𝑙</m:t>
                        </m:r>
                      </m:sub>
                    </m:sSub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𝑃𝑉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𝑉</m:t>
                    </m:r>
                    <m:sSup>
                      <m:s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𝑉𝑔h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C4E2EC56-A123-4504-9E0E-2CF150D217DC}">
          <dgm:prSet custT="1"/>
          <dgm:spPr/>
          <dgm:t>
            <a:bodyPr/>
            <a:lstStyle/>
            <a:p>
              <a:r>
                <a:rPr lang="en-US" sz="1000" b="0" i="0">
                  <a:latin typeface="Cambria Math" panose="02040503050406030204" pitchFamily="18" charset="0"/>
                </a:rPr>
                <a:t>𝐸_𝑡𝑜𝑡𝑎𝑙=𝑃𝑉+1/2 𝜌𝑉𝑣^2+𝜌𝑉𝑔ℎ</a:t>
              </a:r>
              <a:endParaRPr lang="en-US" sz="1000" dirty="0"/>
            </a:p>
          </dgm:t>
        </dgm:pt>
      </mc:Fallback>
    </mc:AlternateContent>
    <dgm:pt modelId="{14507E9E-3A6D-41E8-BC1D-EC599948E322}" type="parTrans" cxnId="{33D340B6-77E8-4683-9410-BE6BC78AD762}">
      <dgm:prSet/>
      <dgm:spPr/>
      <dgm:t>
        <a:bodyPr/>
        <a:lstStyle/>
        <a:p>
          <a:endParaRPr lang="en-US" sz="1000"/>
        </a:p>
      </dgm:t>
    </dgm:pt>
    <dgm:pt modelId="{39F0D3F3-9512-4476-A22F-B220E207D016}" type="sibTrans" cxnId="{33D340B6-77E8-4683-9410-BE6BC78AD762}">
      <dgm:prSet/>
      <dgm:spPr/>
      <dgm:t>
        <a:bodyPr/>
        <a:lstStyle/>
        <a:p>
          <a:endParaRPr lang="en-US" sz="1000"/>
        </a:p>
      </dgm:t>
    </dgm:pt>
    <dgm:pt modelId="{9AED9DCD-5AF7-40F0-94D3-58A437494F7F}">
      <dgm:prSet custT="1"/>
      <dgm:spPr/>
      <dgm:t>
        <a:bodyPr/>
        <a:lstStyle/>
        <a:p>
          <a:r>
            <a:rPr lang="en-US" sz="1000" dirty="0"/>
            <a:t>Write as Energy density:</a:t>
          </a:r>
        </a:p>
      </dgm:t>
    </dgm:pt>
    <dgm:pt modelId="{EDAD0FF4-B690-450F-92E2-53AB5056DCA0}" type="parTrans" cxnId="{F58748DB-A1B0-4DBA-AA2A-D02E75E89EA4}">
      <dgm:prSet/>
      <dgm:spPr/>
      <dgm:t>
        <a:bodyPr/>
        <a:lstStyle/>
        <a:p>
          <a:endParaRPr lang="en-US" sz="1000"/>
        </a:p>
      </dgm:t>
    </dgm:pt>
    <dgm:pt modelId="{5E6F5C19-397C-431D-AEC9-A76AE87ADC59}" type="sibTrans" cxnId="{F58748DB-A1B0-4DBA-AA2A-D02E75E89EA4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9616D794-02B3-4F21-80DE-E496492910AA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f>
                      <m:f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𝑡𝑜𝑡𝑎𝑙</m:t>
                            </m:r>
                          </m:sub>
                        </m:sSub>
                      </m:num>
                      <m:den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𝜌</m:t>
                    </m:r>
                    <m:sSup>
                      <m:s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𝑔h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9616D794-02B3-4F21-80DE-E496492910AA}">
          <dgm:prSet custT="1"/>
          <dgm:spPr/>
          <dgm:t>
            <a:bodyPr/>
            <a:lstStyle/>
            <a:p>
              <a:r>
                <a:rPr lang="en-US" sz="1000" b="0" i="0">
                  <a:latin typeface="Cambria Math" panose="02040503050406030204" pitchFamily="18" charset="0"/>
                </a:rPr>
                <a:t>𝐸_𝑡𝑜𝑡𝑎𝑙/𝑉=𝑃+1/2 𝜌𝑣^2+𝜌𝑔ℎ</a:t>
              </a:r>
              <a:endParaRPr lang="en-US" sz="1000" dirty="0"/>
            </a:p>
          </dgm:t>
        </dgm:pt>
      </mc:Fallback>
    </mc:AlternateContent>
    <dgm:pt modelId="{9132B778-2359-4E98-8107-E81CEF3F0A72}" type="parTrans" cxnId="{55F252A6-FCE2-4932-BD51-37E56880B8A7}">
      <dgm:prSet/>
      <dgm:spPr/>
      <dgm:t>
        <a:bodyPr/>
        <a:lstStyle/>
        <a:p>
          <a:endParaRPr lang="en-US" sz="1000"/>
        </a:p>
      </dgm:t>
    </dgm:pt>
    <dgm:pt modelId="{E788363D-B83A-43D4-BD5B-0BF7E108AA78}" type="sibTrans" cxnId="{55F252A6-FCE2-4932-BD51-37E56880B8A7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33EEC488-6EF9-435C-A752-CAC2698EB6C6}">
          <dgm:prSet custT="1"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en-US" sz="1000" b="0" i="1" smtClean="0">
                      <a:latin typeface="Cambria Math" panose="02040503050406030204" pitchFamily="18" charset="0"/>
                    </a:rPr>
                    <m:t>𝑃</m:t>
                  </m:r>
                  <m:r>
                    <a:rPr lang="en-US" sz="1000" b="0" i="1" smtClean="0">
                      <a:latin typeface="Cambria Math" panose="02040503050406030204" pitchFamily="18" charset="0"/>
                    </a:rPr>
                    <m:t>+</m:t>
                  </m:r>
                  <m:f>
                    <m:fPr>
                      <m:ctrlPr>
                        <a:rPr lang="en-US" sz="1000" b="0" i="1" smtClean="0">
                          <a:latin typeface="Cambria Math" panose="02040503050406030204" pitchFamily="18" charset="0"/>
                        </a:rPr>
                      </m:ctrlPr>
                    </m:fPr>
                    <m:num>
                      <m:r>
                        <a:rPr lang="en-US" sz="1000" b="0" i="1" smtClean="0">
                          <a:latin typeface="Cambria Math" panose="02040503050406030204" pitchFamily="18" charset="0"/>
                        </a:rPr>
                        <m:t>1</m:t>
                      </m:r>
                    </m:num>
                    <m:den>
                      <m:r>
                        <a:rPr lang="en-US" sz="1000" b="0" i="1" smtClean="0">
                          <a:latin typeface="Cambria Math" panose="02040503050406030204" pitchFamily="18" charset="0"/>
                        </a:rPr>
                        <m:t>2</m:t>
                      </m:r>
                    </m:den>
                  </m:f>
                  <m:r>
                    <a:rPr lang="en-US" sz="1000" b="0" i="1" smtClean="0">
                      <a:latin typeface="Cambria Math" panose="02040503050406030204" pitchFamily="18" charset="0"/>
                    </a:rPr>
                    <m:t>𝜌</m:t>
                  </m:r>
                  <m:sSup>
                    <m:sSupPr>
                      <m:ctrlPr>
                        <a:rPr lang="en-US" sz="1000" b="0" i="1" smtClean="0">
                          <a:latin typeface="Cambria Math" panose="02040503050406030204" pitchFamily="18" charset="0"/>
                        </a:rPr>
                      </m:ctrlPr>
                    </m:sSupPr>
                    <m:e>
                      <m:r>
                        <a:rPr lang="en-US" sz="1000" b="0" i="1" smtClean="0">
                          <a:latin typeface="Cambria Math" panose="02040503050406030204" pitchFamily="18" charset="0"/>
                        </a:rPr>
                        <m:t>𝑣</m:t>
                      </m:r>
                    </m:e>
                    <m:sup>
                      <m:r>
                        <a:rPr lang="en-US" sz="1000" b="0" i="1" smtClean="0">
                          <a:latin typeface="Cambria Math" panose="02040503050406030204" pitchFamily="18" charset="0"/>
                        </a:rPr>
                        <m:t>2</m:t>
                      </m:r>
                    </m:sup>
                  </m:sSup>
                  <m:r>
                    <a:rPr lang="en-US" sz="1000" b="0" i="1" smtClean="0">
                      <a:latin typeface="Cambria Math" panose="02040503050406030204" pitchFamily="18" charset="0"/>
                    </a:rPr>
                    <m:t>+</m:t>
                  </m:r>
                  <m:r>
                    <a:rPr lang="en-US" sz="1000" b="0" i="1" smtClean="0">
                      <a:latin typeface="Cambria Math" panose="02040503050406030204" pitchFamily="18" charset="0"/>
                    </a:rPr>
                    <m:t>𝜌</m:t>
                  </m:r>
                  <m:r>
                    <a:rPr lang="en-US" sz="1000" b="0" i="1" smtClean="0">
                      <a:latin typeface="Cambria Math" panose="02040503050406030204" pitchFamily="18" charset="0"/>
                    </a:rPr>
                    <m:t>𝑔h</m:t>
                  </m:r>
                </m:oMath>
              </a14:m>
              <a:r>
                <a:rPr lang="en-US" sz="1000" dirty="0"/>
                <a:t>=const</a:t>
              </a:r>
            </a:p>
          </dgm:t>
        </dgm:pt>
      </mc:Choice>
      <mc:Fallback>
        <dgm:pt modelId="{33EEC488-6EF9-435C-A752-CAC2698EB6C6}">
          <dgm:prSet custT="1"/>
          <dgm:spPr/>
          <dgm:t>
            <a:bodyPr/>
            <a:lstStyle/>
            <a:p>
              <a:r>
                <a:rPr lang="en-US" sz="1000" b="0" i="0">
                  <a:latin typeface="Cambria Math" panose="02040503050406030204" pitchFamily="18" charset="0"/>
                </a:rPr>
                <a:t>𝑃+1/2 𝜌𝑣^2+𝜌𝑔ℎ</a:t>
              </a:r>
              <a:r>
                <a:rPr lang="en-US" sz="1000" dirty="0"/>
                <a:t>=const</a:t>
              </a:r>
            </a:p>
          </dgm:t>
        </dgm:pt>
      </mc:Fallback>
    </mc:AlternateContent>
    <dgm:pt modelId="{A4B515C5-771D-4680-9050-04CAEF8ACCE8}" type="parTrans" cxnId="{6024D74B-1B94-442B-9FF3-76EAFF694C41}">
      <dgm:prSet/>
      <dgm:spPr/>
      <dgm:t>
        <a:bodyPr/>
        <a:lstStyle/>
        <a:p>
          <a:endParaRPr lang="en-US" sz="1000"/>
        </a:p>
      </dgm:t>
    </dgm:pt>
    <dgm:pt modelId="{23215FD0-620B-46D7-9012-A011CD914639}" type="sibTrans" cxnId="{6024D74B-1B94-442B-9FF3-76EAFF694C41}">
      <dgm:prSet/>
      <dgm:spPr/>
      <dgm:t>
        <a:bodyPr/>
        <a:lstStyle/>
        <a:p>
          <a:endParaRPr lang="en-US" sz="1000"/>
        </a:p>
      </dgm:t>
    </dgm:pt>
    <dgm:pt modelId="{8B115142-6BF8-4CBD-BF3D-7920AAEB240C}">
      <dgm:prSet custT="1"/>
      <dgm:spPr/>
      <dgm:t>
        <a:bodyPr/>
        <a:lstStyle/>
        <a:p>
          <a:r>
            <a:rPr lang="en-US" sz="1000"/>
            <a:t>Bernoulli’s Equation</a:t>
          </a:r>
          <a:endParaRPr lang="en-US" sz="1000" dirty="0"/>
        </a:p>
      </dgm:t>
    </dgm:pt>
    <dgm:pt modelId="{3CD88CC1-0FE7-4AC9-9D0F-AC519A61505D}" type="parTrans" cxnId="{6200E85D-6D9D-4D79-9FD3-E2A450E218C7}">
      <dgm:prSet/>
      <dgm:spPr/>
      <dgm:t>
        <a:bodyPr/>
        <a:lstStyle/>
        <a:p>
          <a:endParaRPr lang="en-US" sz="1000"/>
        </a:p>
      </dgm:t>
    </dgm:pt>
    <dgm:pt modelId="{F973ECF4-CE9F-4024-91EE-1FCF52923AE5}" type="sibTrans" cxnId="{6200E85D-6D9D-4D79-9FD3-E2A450E218C7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7178174F-F9F8-4430-9499-F0AAA7EF114F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sz="1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000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1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1000" b="0" i="1" smtClean="0">
                        <a:latin typeface="Cambria Math"/>
                      </a:rPr>
                      <m:t>𝜌</m:t>
                    </m:r>
                    <m:sSubSup>
                      <m:sSub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1000" b="0" i="1" smtClean="0"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sz="1000" b="0" i="1" smtClean="0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sz="1000" b="0" i="1" smtClean="0">
                        <a:latin typeface="Cambria Math"/>
                      </a:rPr>
                      <m:t>+</m:t>
                    </m:r>
                    <m:r>
                      <a:rPr lang="en-US" sz="1000" b="0" i="1" smtClean="0">
                        <a:latin typeface="Cambria Math"/>
                      </a:rPr>
                      <m:t>𝜌</m:t>
                    </m:r>
                    <m:r>
                      <a:rPr lang="en-US" sz="1000" b="0" i="1" smtClean="0">
                        <a:latin typeface="Cambria Math"/>
                      </a:rPr>
                      <m:t>𝑔</m:t>
                    </m:r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en-US" sz="1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sz="1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000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1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1000" b="0" i="1" smtClean="0">
                        <a:latin typeface="Cambria Math"/>
                      </a:rPr>
                      <m:t>𝜌</m:t>
                    </m:r>
                    <m:sSubSup>
                      <m:sSub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1000" b="0" i="1" smtClean="0">
                            <a:latin typeface="Cambria Math"/>
                          </a:rPr>
                          <m:t>2</m:t>
                        </m:r>
                      </m:sub>
                      <m:sup>
                        <m:r>
                          <a:rPr lang="en-US" sz="1000" b="0" i="1" smtClean="0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sz="1000" b="0" i="1" smtClean="0">
                        <a:latin typeface="Cambria Math"/>
                      </a:rPr>
                      <m:t>+</m:t>
                    </m:r>
                    <m:r>
                      <a:rPr lang="en-US" sz="1000" b="0" i="1" smtClean="0">
                        <a:latin typeface="Cambria Math"/>
                      </a:rPr>
                      <m:t>𝜌</m:t>
                    </m:r>
                    <m:r>
                      <a:rPr lang="en-US" sz="1000" b="0" i="1" smtClean="0">
                        <a:latin typeface="Cambria Math"/>
                      </a:rPr>
                      <m:t>𝑔</m:t>
                    </m:r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en-US" sz="1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m:oMathPara>
              </a14:m>
              <a:endParaRPr lang="en-US" sz="1000" dirty="0"/>
            </a:p>
          </dgm:t>
        </dgm:pt>
      </mc:Choice>
      <mc:Fallback>
        <dgm:pt modelId="{7178174F-F9F8-4430-9499-F0AAA7EF114F}">
          <dgm:prSet custT="1"/>
          <dgm:spPr/>
          <dgm:t>
            <a:bodyPr/>
            <a:lstStyle/>
            <a:p>
              <a:r>
                <a:rPr lang="en-US" sz="1000" b="0" i="0">
                  <a:latin typeface="Cambria Math"/>
                </a:rPr>
                <a:t>𝑃</a:t>
              </a:r>
              <a:r>
                <a:rPr lang="en-US" sz="1000" b="0" i="0">
                  <a:latin typeface="Cambria Math" panose="02040503050406030204" pitchFamily="18" charset="0"/>
                </a:rPr>
                <a:t>_</a:t>
              </a:r>
              <a:r>
                <a:rPr lang="en-US" sz="1000" b="0" i="0">
                  <a:latin typeface="Cambria Math"/>
                </a:rPr>
                <a:t>1+1</a:t>
              </a:r>
              <a:r>
                <a:rPr lang="en-US" sz="1000" b="0" i="0">
                  <a:latin typeface="Cambria Math" panose="02040503050406030204" pitchFamily="18" charset="0"/>
                </a:rPr>
                <a:t>/</a:t>
              </a:r>
              <a:r>
                <a:rPr lang="en-US" sz="1000" b="0" i="0">
                  <a:latin typeface="Cambria Math"/>
                </a:rPr>
                <a:t>2 𝜌𝑣</a:t>
              </a:r>
              <a:r>
                <a:rPr lang="en-US" sz="1000" b="0" i="0">
                  <a:latin typeface="Cambria Math" panose="02040503050406030204" pitchFamily="18" charset="0"/>
                </a:rPr>
                <a:t>_</a:t>
              </a:r>
              <a:r>
                <a:rPr lang="en-US" sz="1000" b="0" i="0">
                  <a:latin typeface="Cambria Math"/>
                </a:rPr>
                <a:t>1</a:t>
              </a:r>
              <a:r>
                <a:rPr lang="en-US" sz="1000" b="0" i="0">
                  <a:latin typeface="Cambria Math" panose="02040503050406030204" pitchFamily="18" charset="0"/>
                </a:rPr>
                <a:t>^</a:t>
              </a:r>
              <a:r>
                <a:rPr lang="en-US" sz="1000" b="0" i="0">
                  <a:latin typeface="Cambria Math"/>
                </a:rPr>
                <a:t>2+𝜌𝑔ℎ</a:t>
              </a:r>
              <a:r>
                <a:rPr lang="en-US" sz="1000" b="0" i="0">
                  <a:latin typeface="Cambria Math" panose="02040503050406030204" pitchFamily="18" charset="0"/>
                </a:rPr>
                <a:t>_</a:t>
              </a:r>
              <a:r>
                <a:rPr lang="en-US" sz="1000" b="0" i="0">
                  <a:latin typeface="Cambria Math"/>
                </a:rPr>
                <a:t>1=𝑃</a:t>
              </a:r>
              <a:r>
                <a:rPr lang="en-US" sz="1000" b="0" i="0">
                  <a:latin typeface="Cambria Math" panose="02040503050406030204" pitchFamily="18" charset="0"/>
                </a:rPr>
                <a:t>_</a:t>
              </a:r>
              <a:r>
                <a:rPr lang="en-US" sz="1000" b="0" i="0">
                  <a:latin typeface="Cambria Math"/>
                </a:rPr>
                <a:t>2+1</a:t>
              </a:r>
              <a:r>
                <a:rPr lang="en-US" sz="1000" b="0" i="0">
                  <a:latin typeface="Cambria Math" panose="02040503050406030204" pitchFamily="18" charset="0"/>
                </a:rPr>
                <a:t>/</a:t>
              </a:r>
              <a:r>
                <a:rPr lang="en-US" sz="1000" b="0" i="0">
                  <a:latin typeface="Cambria Math"/>
                </a:rPr>
                <a:t>2 𝜌𝑣</a:t>
              </a:r>
              <a:r>
                <a:rPr lang="en-US" sz="1000" b="0" i="0">
                  <a:latin typeface="Cambria Math" panose="02040503050406030204" pitchFamily="18" charset="0"/>
                </a:rPr>
                <a:t>_</a:t>
              </a:r>
              <a:r>
                <a:rPr lang="en-US" sz="1000" b="0" i="0">
                  <a:latin typeface="Cambria Math"/>
                </a:rPr>
                <a:t>2</a:t>
              </a:r>
              <a:r>
                <a:rPr lang="en-US" sz="1000" b="0" i="0">
                  <a:latin typeface="Cambria Math" panose="02040503050406030204" pitchFamily="18" charset="0"/>
                </a:rPr>
                <a:t>^</a:t>
              </a:r>
              <a:r>
                <a:rPr lang="en-US" sz="1000" b="0" i="0">
                  <a:latin typeface="Cambria Math"/>
                </a:rPr>
                <a:t>2+𝜌𝑔ℎ</a:t>
              </a:r>
              <a:r>
                <a:rPr lang="en-US" sz="1000" b="0" i="0">
                  <a:latin typeface="Cambria Math" panose="02040503050406030204" pitchFamily="18" charset="0"/>
                </a:rPr>
                <a:t>_</a:t>
              </a:r>
              <a:r>
                <a:rPr lang="en-US" sz="1000" b="0" i="0">
                  <a:latin typeface="Cambria Math"/>
                </a:rPr>
                <a:t>2</a:t>
              </a:r>
              <a:endParaRPr lang="en-US" sz="1000" dirty="0"/>
            </a:p>
          </dgm:t>
        </dgm:pt>
      </mc:Fallback>
    </mc:AlternateContent>
    <dgm:pt modelId="{4F36118D-ABFD-4606-B242-DCD54A05ED22}" type="parTrans" cxnId="{4AF85391-47B2-4647-9D26-0622E534B16E}">
      <dgm:prSet/>
      <dgm:spPr/>
      <dgm:t>
        <a:bodyPr/>
        <a:lstStyle/>
        <a:p>
          <a:endParaRPr lang="en-US" sz="1000"/>
        </a:p>
      </dgm:t>
    </dgm:pt>
    <dgm:pt modelId="{F6938703-F4D9-4F25-86F0-00CC5FC5EAE8}" type="sibTrans" cxnId="{4AF85391-47B2-4647-9D26-0622E534B16E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AA12B6BD-3642-440F-8143-7F45506D5476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m:rPr>
                        <m:nor/>
                      </m:rPr>
                      <a:rPr lang="en-US" sz="1000" b="0" i="0" dirty="0" smtClean="0"/>
                      <m:t>To</m:t>
                    </m:r>
                    <m:r>
                      <m:rPr>
                        <m:nor/>
                      </m:rPr>
                      <a:rPr lang="en-US" sz="1000" b="0" i="0" dirty="0" smtClean="0"/>
                      <m:t> </m:t>
                    </m:r>
                    <m:r>
                      <m:rPr>
                        <m:nor/>
                      </m:rPr>
                      <a:rPr lang="en-US" sz="1000" b="0" i="0" dirty="0" smtClean="0"/>
                      <m:t>get</m:t>
                    </m:r>
                    <m:r>
                      <m:rPr>
                        <m:nor/>
                      </m:rPr>
                      <a:rPr lang="en-US" sz="1000" b="0" i="0" dirty="0" smtClean="0"/>
                      <m:t> </m:t>
                    </m:r>
                    <m:r>
                      <m:rPr>
                        <m:nor/>
                      </m:rPr>
                      <a:rPr lang="en-US" sz="1000" b="0" i="0" dirty="0" smtClean="0"/>
                      <m:t>the</m:t>
                    </m:r>
                    <m:r>
                      <m:rPr>
                        <m:nor/>
                      </m:rPr>
                      <a:rPr lang="en-US" sz="1000" b="0" i="0" dirty="0" smtClean="0"/>
                      <m:t> </m:t>
                    </m:r>
                    <m:r>
                      <m:rPr>
                        <m:nor/>
                      </m:rPr>
                      <a:rPr lang="en-US" sz="1000" b="0" i="0" dirty="0" smtClean="0"/>
                      <m:t>power</m:t>
                    </m:r>
                    <m:r>
                      <m:rPr>
                        <m:nor/>
                      </m:rPr>
                      <a:rPr lang="en-US" sz="1000" b="0" i="0" dirty="0" smtClean="0"/>
                      <m:t>: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AA12B6BD-3642-440F-8143-7F45506D5476}">
          <dgm:prSet custT="1"/>
          <dgm:spPr/>
          <dgm:t>
            <a:bodyPr/>
            <a:lstStyle/>
            <a:p>
              <a:r>
                <a:rPr lang="en-US" sz="1000" b="0" i="0" dirty="0">
                  <a:latin typeface="Cambria Math" panose="02040503050406030204" pitchFamily="18" charset="0"/>
                </a:rPr>
                <a:t>"To get the power:</a:t>
              </a:r>
              <a:r>
                <a:rPr lang="en-US" sz="1000" b="0" i="0" dirty="0"/>
                <a:t>"</a:t>
              </a:r>
              <a:endParaRPr lang="en-US" sz="1000" dirty="0"/>
            </a:p>
          </dgm:t>
        </dgm:pt>
      </mc:Fallback>
    </mc:AlternateContent>
    <dgm:pt modelId="{6973BFD9-7859-4E41-ADF9-2C9A113AFDBC}" type="parTrans" cxnId="{B86A27BB-46D3-4DA6-A52D-D85F36A9FB96}">
      <dgm:prSet/>
      <dgm:spPr/>
      <dgm:t>
        <a:bodyPr/>
        <a:lstStyle/>
        <a:p>
          <a:endParaRPr lang="en-US" sz="1000"/>
        </a:p>
      </dgm:t>
    </dgm:pt>
    <dgm:pt modelId="{1797893E-431F-4982-9B81-5E7FF390A4AA}" type="sibTrans" cxnId="{B86A27BB-46D3-4DA6-A52D-D85F36A9FB96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C145606E-2A7A-41E2-A3E5-A883B5F2DF76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m:rPr>
                        <m:nor/>
                      </m:rPr>
                      <a:rPr lang="en-US" sz="1000" dirty="0" smtClean="0"/>
                      <m:t>Or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multiply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by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flow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rate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Q</m:t>
                    </m:r>
                    <m:r>
                      <m:rPr>
                        <m:nor/>
                      </m:rPr>
                      <a:rPr lang="en-US" sz="1000" b="0" i="0" dirty="0" smtClean="0"/>
                      <m:t> </m:t>
                    </m:r>
                    <m:r>
                      <m:rPr>
                        <m:nor/>
                      </m:rPr>
                      <a:rPr lang="en-US" sz="1000" b="0" i="0" dirty="0" smtClean="0"/>
                      <m:t>instead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C145606E-2A7A-41E2-A3E5-A883B5F2DF76}">
          <dgm:prSet custT="1"/>
          <dgm:spPr/>
          <dgm:t>
            <a:bodyPr/>
            <a:lstStyle/>
            <a:p>
              <a:r>
                <a:rPr lang="en-US" sz="1000" i="0" dirty="0">
                  <a:latin typeface="Cambria Math" panose="02040503050406030204" pitchFamily="18" charset="0"/>
                </a:rPr>
                <a:t>"Or multiply by flow rate Q</a:t>
              </a:r>
              <a:r>
                <a:rPr lang="en-US" sz="1000" b="0" i="0" dirty="0">
                  <a:latin typeface="Cambria Math" panose="02040503050406030204" pitchFamily="18" charset="0"/>
                </a:rPr>
                <a:t> instead</a:t>
              </a:r>
              <a:r>
                <a:rPr lang="en-US" sz="1000" b="0" i="0" dirty="0"/>
                <a:t>"</a:t>
              </a:r>
              <a:endParaRPr lang="en-US" sz="1000" dirty="0"/>
            </a:p>
          </dgm:t>
        </dgm:pt>
      </mc:Fallback>
    </mc:AlternateContent>
    <dgm:pt modelId="{FFF5601B-E33D-4B92-8ED2-AA5F607B17C2}" type="parTrans" cxnId="{225272B8-9E76-404B-8D9D-1F58B3E182A1}">
      <dgm:prSet/>
      <dgm:spPr/>
      <dgm:t>
        <a:bodyPr/>
        <a:lstStyle/>
        <a:p>
          <a:endParaRPr lang="en-US" sz="1000"/>
        </a:p>
      </dgm:t>
    </dgm:pt>
    <dgm:pt modelId="{B557FD90-06E1-48E1-925B-A1D713648AFC}" type="sibTrans" cxnId="{225272B8-9E76-404B-8D9D-1F58B3E182A1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5AF30C4E-A907-4A04-915D-E96DC9AEAC7D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1000" smtClean="0">
                        <a:latin typeface="Cambria Math" panose="02040503050406030204" pitchFamily="18" charset="0"/>
                      </a:rPr>
                      <m:t>𝑃𝑜𝑤𝑒𝑟</m:t>
                    </m:r>
                    <m:r>
                      <a:rPr lang="en-US" sz="100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1000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1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00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00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1000" smtClean="0">
                            <a:latin typeface="Cambria Math" panose="02040503050406030204" pitchFamily="18" charset="0"/>
                          </a:rPr>
                          <m:t>𝜌</m:t>
                        </m:r>
                        <m:sSup>
                          <m:sSupPr>
                            <m:ctrlPr>
                              <a:rPr lang="en-US" sz="1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000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sz="100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100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000" smtClean="0"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sz="1000" smtClean="0">
                            <a:latin typeface="Cambria Math" panose="02040503050406030204" pitchFamily="18" charset="0"/>
                          </a:rPr>
                          <m:t>𝑔h</m:t>
                        </m:r>
                      </m:e>
                    </m:d>
                    <m:r>
                      <a:rPr lang="en-US" sz="1000" smtClean="0">
                        <a:latin typeface="Cambria Math" panose="02040503050406030204" pitchFamily="18" charset="0"/>
                      </a:rPr>
                      <m:t>𝑄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5AF30C4E-A907-4A04-915D-E96DC9AEAC7D}">
          <dgm:prSet custT="1"/>
          <dgm:spPr/>
          <dgm:t>
            <a:bodyPr/>
            <a:lstStyle/>
            <a:p>
              <a:r>
                <a:rPr lang="en-US" sz="1000" i="0">
                  <a:latin typeface="Cambria Math" panose="02040503050406030204" pitchFamily="18" charset="0"/>
                </a:rPr>
                <a:t>𝑃𝑜𝑤𝑒𝑟=(𝑃+1/2 𝜌𝑣^2+𝜌𝑔ℎ)𝑄</a:t>
              </a:r>
              <a:endParaRPr lang="en-US" sz="1000" dirty="0"/>
            </a:p>
          </dgm:t>
        </dgm:pt>
      </mc:Fallback>
    </mc:AlternateContent>
    <dgm:pt modelId="{A4B64D12-DD78-4C54-9106-DB8717D776AB}" type="parTrans" cxnId="{00D738F5-0330-4D7C-AC5A-41991500CBA3}">
      <dgm:prSet/>
      <dgm:spPr/>
      <dgm:t>
        <a:bodyPr/>
        <a:lstStyle/>
        <a:p>
          <a:endParaRPr lang="en-US" sz="1000"/>
        </a:p>
      </dgm:t>
    </dgm:pt>
    <dgm:pt modelId="{65F73B73-73ED-448C-A11D-31245F865704}" type="sibTrans" cxnId="{00D738F5-0330-4D7C-AC5A-41991500CBA3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F828D22E-CDAD-451D-BDD4-ED77D5EE2ACD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m:rPr>
                        <m:nor/>
                      </m:rPr>
                      <a:rPr lang="en-US" sz="1000" dirty="0" smtClean="0"/>
                      <m:t>Multiply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Bernoulli</m:t>
                    </m:r>
                    <m:r>
                      <m:rPr>
                        <m:nor/>
                      </m:rPr>
                      <a:rPr lang="en-US" sz="1000" dirty="0" smtClean="0"/>
                      <m:t>’</m:t>
                    </m:r>
                    <m:r>
                      <m:rPr>
                        <m:nor/>
                      </m:rPr>
                      <a:rPr lang="en-US" sz="1000" dirty="0" smtClean="0"/>
                      <m:t>s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Equation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F828D22E-CDAD-451D-BDD4-ED77D5EE2ACD}">
          <dgm:prSet custT="1"/>
          <dgm:spPr/>
          <dgm:t>
            <a:bodyPr/>
            <a:lstStyle/>
            <a:p>
              <a:r>
                <a:rPr lang="en-US" sz="1000" i="0" dirty="0">
                  <a:latin typeface="Cambria Math" panose="02040503050406030204" pitchFamily="18" charset="0"/>
                </a:rPr>
                <a:t>"Multiply Bernoulli’s Equation</a:t>
              </a:r>
              <a:r>
                <a:rPr lang="en-US" sz="1000" i="0" dirty="0"/>
                <a:t>"</a:t>
              </a:r>
              <a:endParaRPr lang="en-US" sz="1000" dirty="0"/>
            </a:p>
          </dgm:t>
        </dgm:pt>
      </mc:Fallback>
    </mc:AlternateContent>
    <dgm:pt modelId="{08BF0FE9-D5BF-4D0C-A6ED-B7D84873F800}" type="parTrans" cxnId="{7C0E284D-17E0-4BDF-ABAD-1D3BC8569644}">
      <dgm:prSet/>
      <dgm:spPr/>
      <dgm:t>
        <a:bodyPr/>
        <a:lstStyle/>
        <a:p>
          <a:endParaRPr lang="en-US" sz="1000"/>
        </a:p>
      </dgm:t>
    </dgm:pt>
    <dgm:pt modelId="{821D4FCA-60F9-46B0-9B33-2967BAEC40A4}" type="sibTrans" cxnId="{7C0E284D-17E0-4BDF-ABAD-1D3BC8569644}">
      <dgm:prSet/>
      <dgm:spPr/>
      <dgm:t>
        <a:bodyPr/>
        <a:lstStyle/>
        <a:p>
          <a:endParaRPr lang="en-US" sz="1000"/>
        </a:p>
      </dgm:t>
    </dgm:pt>
    <mc:AlternateContent xmlns:mc="http://schemas.openxmlformats.org/markup-compatibility/2006">
      <mc:Choice xmlns:a14="http://schemas.microsoft.com/office/drawing/2010/main" Requires="a14">
        <dgm:pt modelId="{4E8AD1A8-7FA1-4EE6-B36B-74BACE5910CA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m:rPr>
                        <m:nor/>
                      </m:rPr>
                      <a:rPr lang="en-US" sz="1000" dirty="0" smtClean="0"/>
                      <m:t>by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volume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and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divide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by</m:t>
                    </m:r>
                    <m:r>
                      <m:rPr>
                        <m:nor/>
                      </m:rPr>
                      <a:rPr lang="en-US" sz="1000" dirty="0" smtClean="0"/>
                      <m:t> </m:t>
                    </m:r>
                    <m:r>
                      <m:rPr>
                        <m:nor/>
                      </m:rPr>
                      <a:rPr lang="en-US" sz="1000" dirty="0" smtClean="0"/>
                      <m:t>time</m:t>
                    </m:r>
                  </m:oMath>
                </m:oMathPara>
              </a14:m>
              <a:endParaRPr lang="en-US" sz="1000" dirty="0"/>
            </a:p>
          </dgm:t>
        </dgm:pt>
      </mc:Choice>
      <mc:Fallback>
        <dgm:pt modelId="{4E8AD1A8-7FA1-4EE6-B36B-74BACE5910CA}">
          <dgm:prSet custT="1"/>
          <dgm:spPr/>
          <dgm:t>
            <a:bodyPr/>
            <a:lstStyle/>
            <a:p>
              <a:r>
                <a:rPr lang="en-US" sz="1000" i="0" dirty="0">
                  <a:latin typeface="Cambria Math" panose="02040503050406030204" pitchFamily="18" charset="0"/>
                </a:rPr>
                <a:t>"by volume and divide by time</a:t>
              </a:r>
              <a:r>
                <a:rPr lang="en-US" sz="1000" i="0" dirty="0"/>
                <a:t>"</a:t>
              </a:r>
              <a:endParaRPr lang="en-US" sz="1000" dirty="0"/>
            </a:p>
          </dgm:t>
        </dgm:pt>
      </mc:Fallback>
    </mc:AlternateContent>
    <dgm:pt modelId="{71C74EBF-5A22-4E91-8F88-6B564694E16C}" type="parTrans" cxnId="{882BC81F-9271-4495-952D-48C5148EDCE3}">
      <dgm:prSet/>
      <dgm:spPr/>
      <dgm:t>
        <a:bodyPr/>
        <a:lstStyle/>
        <a:p>
          <a:endParaRPr lang="en-US" sz="1000"/>
        </a:p>
      </dgm:t>
    </dgm:pt>
    <dgm:pt modelId="{67A3D285-C12E-4F60-9B50-82952A29DE77}" type="sibTrans" cxnId="{882BC81F-9271-4495-952D-48C5148EDCE3}">
      <dgm:prSet/>
      <dgm:spPr/>
      <dgm:t>
        <a:bodyPr/>
        <a:lstStyle/>
        <a:p>
          <a:endParaRPr lang="en-US" sz="1000"/>
        </a:p>
      </dgm:t>
    </dgm:pt>
    <dgm:pt modelId="{02ACEC8B-8EE3-478B-AF43-17073677F416}" type="pres">
      <dgm:prSet presAssocID="{8940B7FF-4547-47C3-BC2E-44123BAA1DC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11B2ACD-7838-4A95-913A-5D7CC34EACB8}" type="pres">
      <dgm:prSet presAssocID="{1B1AA0D1-A140-4ACC-AB2B-D01E2C1AC3DD}" presName="horFlow" presStyleCnt="0"/>
      <dgm:spPr/>
    </dgm:pt>
    <dgm:pt modelId="{29D1FC80-EC04-49FB-89E2-C7D44761A089}" type="pres">
      <dgm:prSet presAssocID="{1B1AA0D1-A140-4ACC-AB2B-D01E2C1AC3DD}" presName="bigChev" presStyleLbl="node1" presStyleIdx="0" presStyleCnt="8"/>
      <dgm:spPr/>
    </dgm:pt>
    <dgm:pt modelId="{FE10D695-A631-4608-9DE9-126D484CA5B1}" type="pres">
      <dgm:prSet presAssocID="{DF8DB00F-6D12-4373-A1B6-83423B476E0F}" presName="parTrans" presStyleCnt="0"/>
      <dgm:spPr/>
    </dgm:pt>
    <dgm:pt modelId="{584595B9-1F9C-409E-AD2F-3A541503E0DD}" type="pres">
      <dgm:prSet presAssocID="{28070281-12C0-4DA1-A7DA-D53CB7511E77}" presName="node" presStyleLbl="alignAccFollowNode1" presStyleIdx="0" presStyleCnt="16">
        <dgm:presLayoutVars>
          <dgm:bulletEnabled val="1"/>
        </dgm:presLayoutVars>
      </dgm:prSet>
      <dgm:spPr/>
    </dgm:pt>
    <dgm:pt modelId="{B102E408-2643-44F6-9A8F-CB28356CBAF7}" type="pres">
      <dgm:prSet presAssocID="{57A63092-20B7-47C1-BBDC-10CB10FF2086}" presName="sibTrans" presStyleCnt="0"/>
      <dgm:spPr/>
    </dgm:pt>
    <dgm:pt modelId="{0032CF2C-5BBF-47CD-BF7F-85B6F248D0AA}" type="pres">
      <dgm:prSet presAssocID="{7B609990-A1CF-4B03-ABF9-A88037912540}" presName="node" presStyleLbl="alignAccFollowNode1" presStyleIdx="1" presStyleCnt="16" custScaleX="158959">
        <dgm:presLayoutVars>
          <dgm:bulletEnabled val="1"/>
        </dgm:presLayoutVars>
      </dgm:prSet>
      <dgm:spPr/>
    </dgm:pt>
    <dgm:pt modelId="{630E81FE-E053-4B8A-B5E8-4A50E136746C}" type="pres">
      <dgm:prSet presAssocID="{EA0D913D-BD7A-43F8-81B8-3DD5EB526ECD}" presName="sibTrans" presStyleCnt="0"/>
      <dgm:spPr/>
    </dgm:pt>
    <dgm:pt modelId="{7B70A6E1-D0C9-4296-9424-F85F829F1120}" type="pres">
      <dgm:prSet presAssocID="{757CCA76-98BF-461B-9E48-3A46BCCF21B3}" presName="node" presStyleLbl="alignAccFollowNode1" presStyleIdx="2" presStyleCnt="16" custScaleX="155727">
        <dgm:presLayoutVars>
          <dgm:bulletEnabled val="1"/>
        </dgm:presLayoutVars>
      </dgm:prSet>
      <dgm:spPr/>
    </dgm:pt>
    <dgm:pt modelId="{ECBC1512-25EC-4898-A2F1-F9A3801D6A6B}" type="pres">
      <dgm:prSet presAssocID="{1B1AA0D1-A140-4ACC-AB2B-D01E2C1AC3DD}" presName="vSp" presStyleCnt="0"/>
      <dgm:spPr/>
    </dgm:pt>
    <dgm:pt modelId="{4146218D-BDDE-4B94-99B7-38CB71F9BB48}" type="pres">
      <dgm:prSet presAssocID="{9B4C3E84-6382-4F25-AB43-C906200B88BE}" presName="horFlow" presStyleCnt="0"/>
      <dgm:spPr/>
    </dgm:pt>
    <dgm:pt modelId="{6F884099-5A08-4210-90A4-A7D446F29D1D}" type="pres">
      <dgm:prSet presAssocID="{9B4C3E84-6382-4F25-AB43-C906200B88BE}" presName="bigChev" presStyleLbl="node1" presStyleIdx="1" presStyleCnt="8"/>
      <dgm:spPr/>
    </dgm:pt>
    <dgm:pt modelId="{ABF727F6-0F71-42F7-BBE8-DE675AF51D8F}" type="pres">
      <dgm:prSet presAssocID="{B207E46A-D907-40DC-AFF2-A14B281EB6AD}" presName="parTrans" presStyleCnt="0"/>
      <dgm:spPr/>
    </dgm:pt>
    <dgm:pt modelId="{64C21198-2C50-48B4-80ED-C4D5FBD84C9C}" type="pres">
      <dgm:prSet presAssocID="{19E35B12-43DD-4310-8ED7-99D32DCC73F7}" presName="node" presStyleLbl="alignAccFollowNode1" presStyleIdx="3" presStyleCnt="16">
        <dgm:presLayoutVars>
          <dgm:bulletEnabled val="1"/>
        </dgm:presLayoutVars>
      </dgm:prSet>
      <dgm:spPr/>
    </dgm:pt>
    <dgm:pt modelId="{1120FDDD-3451-4F7D-B7AD-451B92F37350}" type="pres">
      <dgm:prSet presAssocID="{52D8D58E-7C4B-4968-B71C-8240AA5E0470}" presName="sibTrans" presStyleCnt="0"/>
      <dgm:spPr/>
    </dgm:pt>
    <dgm:pt modelId="{89D0BD67-CC91-47EA-A174-341D792B91B7}" type="pres">
      <dgm:prSet presAssocID="{9B57A6D5-AB43-4B93-8B40-C9EDED9C3990}" presName="node" presStyleLbl="alignAccFollowNode1" presStyleIdx="4" presStyleCnt="16" custScaleX="164637">
        <dgm:presLayoutVars>
          <dgm:bulletEnabled val="1"/>
        </dgm:presLayoutVars>
      </dgm:prSet>
      <dgm:spPr/>
    </dgm:pt>
    <dgm:pt modelId="{1E00FD03-3667-45D9-81C0-2DE594B63CCD}" type="pres">
      <dgm:prSet presAssocID="{9B4C3E84-6382-4F25-AB43-C906200B88BE}" presName="vSp" presStyleCnt="0"/>
      <dgm:spPr/>
    </dgm:pt>
    <dgm:pt modelId="{007C501F-F75B-4D81-86AF-D480555382B0}" type="pres">
      <dgm:prSet presAssocID="{9B34CFC8-F616-4E14-B97A-03ACEAD5947B}" presName="horFlow" presStyleCnt="0"/>
      <dgm:spPr/>
    </dgm:pt>
    <dgm:pt modelId="{870E6AC1-8440-4D75-B8E2-6436ED27B164}" type="pres">
      <dgm:prSet presAssocID="{9B34CFC8-F616-4E14-B97A-03ACEAD5947B}" presName="bigChev" presStyleLbl="node1" presStyleIdx="2" presStyleCnt="8"/>
      <dgm:spPr/>
    </dgm:pt>
    <dgm:pt modelId="{39EC8A05-DB97-4C32-B3E1-02E2BBA91E05}" type="pres">
      <dgm:prSet presAssocID="{607EC4C6-FB79-409E-B665-DB579C525FFE}" presName="parTrans" presStyleCnt="0"/>
      <dgm:spPr/>
    </dgm:pt>
    <dgm:pt modelId="{FF5C09F6-54E8-4CF4-8638-D5E218ABDD19}" type="pres">
      <dgm:prSet presAssocID="{10DD3D77-931C-4746-8B98-420D1A480D76}" presName="node" presStyleLbl="alignAccFollowNode1" presStyleIdx="5" presStyleCnt="16" custScaleX="147050">
        <dgm:presLayoutVars>
          <dgm:bulletEnabled val="1"/>
        </dgm:presLayoutVars>
      </dgm:prSet>
      <dgm:spPr/>
    </dgm:pt>
    <dgm:pt modelId="{2273C580-5DB5-43DF-B455-45E87CE08526}" type="pres">
      <dgm:prSet presAssocID="{9B34CFC8-F616-4E14-B97A-03ACEAD5947B}" presName="vSp" presStyleCnt="0"/>
      <dgm:spPr/>
    </dgm:pt>
    <dgm:pt modelId="{835EF0DB-D08D-49D5-A781-92D63F54C3E7}" type="pres">
      <dgm:prSet presAssocID="{D0FF491E-D27C-4955-83A3-F330DEE3AB74}" presName="horFlow" presStyleCnt="0"/>
      <dgm:spPr/>
    </dgm:pt>
    <dgm:pt modelId="{38236749-D101-4712-A54C-64066A424F1A}" type="pres">
      <dgm:prSet presAssocID="{D0FF491E-D27C-4955-83A3-F330DEE3AB74}" presName="bigChev" presStyleLbl="node1" presStyleIdx="3" presStyleCnt="8"/>
      <dgm:spPr/>
    </dgm:pt>
    <dgm:pt modelId="{8C48EB2E-39F2-4A5A-9B09-F80AA5A6156D}" type="pres">
      <dgm:prSet presAssocID="{0BE79BEC-BAA5-4EA9-B239-B4CB21CC1AB1}" presName="parTrans" presStyleCnt="0"/>
      <dgm:spPr/>
    </dgm:pt>
    <dgm:pt modelId="{19313409-E57B-4A9A-9664-E6756E62B074}" type="pres">
      <dgm:prSet presAssocID="{A19FD7FE-4F5C-4E00-B8A8-88CE97DA10E1}" presName="node" presStyleLbl="alignAccFollowNode1" presStyleIdx="6" presStyleCnt="16" custScaleX="147050">
        <dgm:presLayoutVars>
          <dgm:bulletEnabled val="1"/>
        </dgm:presLayoutVars>
      </dgm:prSet>
      <dgm:spPr/>
    </dgm:pt>
    <dgm:pt modelId="{E88E55C9-C274-4C3B-B157-0C64202D8A4B}" type="pres">
      <dgm:prSet presAssocID="{D0FF491E-D27C-4955-83A3-F330DEE3AB74}" presName="vSp" presStyleCnt="0"/>
      <dgm:spPr/>
    </dgm:pt>
    <dgm:pt modelId="{2770CD12-41B6-4130-B5B2-92A3F1EB17CB}" type="pres">
      <dgm:prSet presAssocID="{38C5438D-3CE7-4C4F-910F-A38B1C3EAD2C}" presName="horFlow" presStyleCnt="0"/>
      <dgm:spPr/>
    </dgm:pt>
    <dgm:pt modelId="{2115FF42-D26E-4304-AD63-5710653FD330}" type="pres">
      <dgm:prSet presAssocID="{38C5438D-3CE7-4C4F-910F-A38B1C3EAD2C}" presName="bigChev" presStyleLbl="node1" presStyleIdx="4" presStyleCnt="8"/>
      <dgm:spPr/>
    </dgm:pt>
    <dgm:pt modelId="{C8CDACEF-B3DE-4619-82F3-6642324B4360}" type="pres">
      <dgm:prSet presAssocID="{C52B05F4-04B3-46DF-B841-BA3DCAEBD5F6}" presName="parTrans" presStyleCnt="0"/>
      <dgm:spPr/>
    </dgm:pt>
    <dgm:pt modelId="{6B05B38D-2600-4EDC-9E5A-2B82805E7FB8}" type="pres">
      <dgm:prSet presAssocID="{E4F98C25-5D27-4A84-9271-1365AB4227C2}" presName="node" presStyleLbl="alignAccFollowNode1" presStyleIdx="7" presStyleCnt="16">
        <dgm:presLayoutVars>
          <dgm:bulletEnabled val="1"/>
        </dgm:presLayoutVars>
      </dgm:prSet>
      <dgm:spPr/>
    </dgm:pt>
    <dgm:pt modelId="{E474BE09-A375-44BD-895A-19B08CA2BE0B}" type="pres">
      <dgm:prSet presAssocID="{F5FAD163-6304-47C9-BBBA-D5951A006CCD}" presName="sibTrans" presStyleCnt="0"/>
      <dgm:spPr/>
    </dgm:pt>
    <dgm:pt modelId="{D0021A06-F48E-4293-B220-5A6A660CF33E}" type="pres">
      <dgm:prSet presAssocID="{C4E2EC56-A123-4504-9E0E-2CF150D217DC}" presName="node" presStyleLbl="alignAccFollowNode1" presStyleIdx="8" presStyleCnt="16" custScaleX="198913">
        <dgm:presLayoutVars>
          <dgm:bulletEnabled val="1"/>
        </dgm:presLayoutVars>
      </dgm:prSet>
      <dgm:spPr/>
    </dgm:pt>
    <dgm:pt modelId="{3BA63CBD-FF7D-4334-8524-B54366A7180B}" type="pres">
      <dgm:prSet presAssocID="{38C5438D-3CE7-4C4F-910F-A38B1C3EAD2C}" presName="vSp" presStyleCnt="0"/>
      <dgm:spPr/>
    </dgm:pt>
    <dgm:pt modelId="{E5F743E6-5057-4A21-84AD-250E0B81A8F2}" type="pres">
      <dgm:prSet presAssocID="{9AED9DCD-5AF7-40F0-94D3-58A437494F7F}" presName="horFlow" presStyleCnt="0"/>
      <dgm:spPr/>
    </dgm:pt>
    <dgm:pt modelId="{10CD8A09-3DBF-42AD-818A-8A873CB58502}" type="pres">
      <dgm:prSet presAssocID="{9AED9DCD-5AF7-40F0-94D3-58A437494F7F}" presName="bigChev" presStyleLbl="node1" presStyleIdx="5" presStyleCnt="8"/>
      <dgm:spPr/>
    </dgm:pt>
    <dgm:pt modelId="{28C06B01-B426-4655-A48F-F0CDD79A0EF1}" type="pres">
      <dgm:prSet presAssocID="{9132B778-2359-4E98-8107-E81CEF3F0A72}" presName="parTrans" presStyleCnt="0"/>
      <dgm:spPr/>
    </dgm:pt>
    <dgm:pt modelId="{4BB3B38D-0FEE-444C-AF44-F548E32E4574}" type="pres">
      <dgm:prSet presAssocID="{9616D794-02B3-4F21-80DE-E496492910AA}" presName="node" presStyleLbl="alignAccFollowNode1" presStyleIdx="9" presStyleCnt="16" custScaleX="162901">
        <dgm:presLayoutVars>
          <dgm:bulletEnabled val="1"/>
        </dgm:presLayoutVars>
      </dgm:prSet>
      <dgm:spPr/>
    </dgm:pt>
    <dgm:pt modelId="{4F62DD47-3BA2-4025-B47D-3D919DE61D18}" type="pres">
      <dgm:prSet presAssocID="{E788363D-B83A-43D4-BD5B-0BF7E108AA78}" presName="sibTrans" presStyleCnt="0"/>
      <dgm:spPr/>
    </dgm:pt>
    <dgm:pt modelId="{D97937F1-D4DE-4F9B-8DDD-F781CB00E042}" type="pres">
      <dgm:prSet presAssocID="{33EEC488-6EF9-435C-A752-CAC2698EB6C6}" presName="node" presStyleLbl="alignAccFollowNode1" presStyleIdx="10" presStyleCnt="16" custScaleX="171886">
        <dgm:presLayoutVars>
          <dgm:bulletEnabled val="1"/>
        </dgm:presLayoutVars>
      </dgm:prSet>
      <dgm:spPr/>
    </dgm:pt>
    <dgm:pt modelId="{60731B94-8672-4554-90B5-7F71DEC7305D}" type="pres">
      <dgm:prSet presAssocID="{9AED9DCD-5AF7-40F0-94D3-58A437494F7F}" presName="vSp" presStyleCnt="0"/>
      <dgm:spPr/>
    </dgm:pt>
    <dgm:pt modelId="{7213D5EB-6EF6-42CC-BB96-3E93102CC04C}" type="pres">
      <dgm:prSet presAssocID="{8B115142-6BF8-4CBD-BF3D-7920AAEB240C}" presName="horFlow" presStyleCnt="0"/>
      <dgm:spPr/>
    </dgm:pt>
    <dgm:pt modelId="{6B0406C3-42DD-4F9C-82FC-7533E860E8EF}" type="pres">
      <dgm:prSet presAssocID="{8B115142-6BF8-4CBD-BF3D-7920AAEB240C}" presName="bigChev" presStyleLbl="node1" presStyleIdx="6" presStyleCnt="8"/>
      <dgm:spPr/>
    </dgm:pt>
    <dgm:pt modelId="{42599CED-DC0F-4D8F-8FB0-512F3847DC40}" type="pres">
      <dgm:prSet presAssocID="{4F36118D-ABFD-4606-B242-DCD54A05ED22}" presName="parTrans" presStyleCnt="0"/>
      <dgm:spPr/>
    </dgm:pt>
    <dgm:pt modelId="{548C9A29-627D-44E5-91F7-9F6156E99B2C}" type="pres">
      <dgm:prSet presAssocID="{7178174F-F9F8-4430-9499-F0AAA7EF114F}" presName="node" presStyleLbl="alignAccFollowNode1" presStyleIdx="11" presStyleCnt="16" custScaleX="391203">
        <dgm:presLayoutVars>
          <dgm:bulletEnabled val="1"/>
        </dgm:presLayoutVars>
      </dgm:prSet>
      <dgm:spPr/>
    </dgm:pt>
    <dgm:pt modelId="{2C69832F-9B94-4547-95B0-3D8A7835AE74}" type="pres">
      <dgm:prSet presAssocID="{8B115142-6BF8-4CBD-BF3D-7920AAEB240C}" presName="vSp" presStyleCnt="0"/>
      <dgm:spPr/>
    </dgm:pt>
    <dgm:pt modelId="{08F6003C-741C-4B12-A8BE-8E953A4BD7B7}" type="pres">
      <dgm:prSet presAssocID="{AA12B6BD-3642-440F-8143-7F45506D5476}" presName="horFlow" presStyleCnt="0"/>
      <dgm:spPr/>
    </dgm:pt>
    <dgm:pt modelId="{60A41919-3FB1-4B26-896A-5175B1D19E05}" type="pres">
      <dgm:prSet presAssocID="{AA12B6BD-3642-440F-8143-7F45506D5476}" presName="bigChev" presStyleLbl="node1" presStyleIdx="7" presStyleCnt="8"/>
      <dgm:spPr/>
    </dgm:pt>
    <dgm:pt modelId="{4CBBB664-68CE-47A9-9D94-8ED62E75EDFC}" type="pres">
      <dgm:prSet presAssocID="{08BF0FE9-D5BF-4D0C-A6ED-B7D84873F800}" presName="parTrans" presStyleCnt="0"/>
      <dgm:spPr/>
    </dgm:pt>
    <dgm:pt modelId="{2748A5AF-D599-41FC-8528-52CEF345FC34}" type="pres">
      <dgm:prSet presAssocID="{F828D22E-CDAD-451D-BDD4-ED77D5EE2ACD}" presName="node" presStyleLbl="alignAccFollowNode1" presStyleIdx="12" presStyleCnt="16">
        <dgm:presLayoutVars>
          <dgm:bulletEnabled val="1"/>
        </dgm:presLayoutVars>
      </dgm:prSet>
      <dgm:spPr/>
    </dgm:pt>
    <dgm:pt modelId="{4AADBF86-EC07-4AC9-BF44-147CF17CC4AD}" type="pres">
      <dgm:prSet presAssocID="{821D4FCA-60F9-46B0-9B33-2967BAEC40A4}" presName="sibTrans" presStyleCnt="0"/>
      <dgm:spPr/>
    </dgm:pt>
    <dgm:pt modelId="{7FE7EC1D-58B2-47CB-9048-4A48A994A2F4}" type="pres">
      <dgm:prSet presAssocID="{4E8AD1A8-7FA1-4EE6-B36B-74BACE5910CA}" presName="node" presStyleLbl="alignAccFollowNode1" presStyleIdx="13" presStyleCnt="16">
        <dgm:presLayoutVars>
          <dgm:bulletEnabled val="1"/>
        </dgm:presLayoutVars>
      </dgm:prSet>
      <dgm:spPr/>
    </dgm:pt>
    <dgm:pt modelId="{AC86025B-DC61-4EF9-ACB4-B771D2E37D07}" type="pres">
      <dgm:prSet presAssocID="{67A3D285-C12E-4F60-9B50-82952A29DE77}" presName="sibTrans" presStyleCnt="0"/>
      <dgm:spPr/>
    </dgm:pt>
    <dgm:pt modelId="{FCBA35DC-9029-4C7B-8A1B-7361A24410F4}" type="pres">
      <dgm:prSet presAssocID="{C145606E-2A7A-41E2-A3E5-A883B5F2DF76}" presName="node" presStyleLbl="alignAccFollowNode1" presStyleIdx="14" presStyleCnt="16">
        <dgm:presLayoutVars>
          <dgm:bulletEnabled val="1"/>
        </dgm:presLayoutVars>
      </dgm:prSet>
      <dgm:spPr/>
    </dgm:pt>
    <dgm:pt modelId="{B4B65BD0-7E71-4BA7-AF52-97F6EA2789FA}" type="pres">
      <dgm:prSet presAssocID="{B557FD90-06E1-48E1-925B-A1D713648AFC}" presName="sibTrans" presStyleCnt="0"/>
      <dgm:spPr/>
    </dgm:pt>
    <dgm:pt modelId="{90EB7148-BA8D-4723-9027-C4F8115CF813}" type="pres">
      <dgm:prSet presAssocID="{5AF30C4E-A907-4A04-915D-E96DC9AEAC7D}" presName="node" presStyleLbl="alignAccFollowNode1" presStyleIdx="15" presStyleCnt="16" custScaleX="201819">
        <dgm:presLayoutVars>
          <dgm:bulletEnabled val="1"/>
        </dgm:presLayoutVars>
      </dgm:prSet>
      <dgm:spPr/>
    </dgm:pt>
  </dgm:ptLst>
  <dgm:cxnLst>
    <dgm:cxn modelId="{E26A3401-40E1-4A9F-8723-288CAE7A74CE}" srcId="{D0FF491E-D27C-4955-83A3-F330DEE3AB74}" destId="{A19FD7FE-4F5C-4E00-B8A8-88CE97DA10E1}" srcOrd="0" destOrd="0" parTransId="{0BE79BEC-BAA5-4EA9-B239-B4CB21CC1AB1}" sibTransId="{9FF4BBD5-7F99-4213-9699-D5571C5287D6}"/>
    <dgm:cxn modelId="{E66BEE03-1913-4057-82BA-0A083D394948}" srcId="{38C5438D-3CE7-4C4F-910F-A38B1C3EAD2C}" destId="{E4F98C25-5D27-4A84-9271-1365AB4227C2}" srcOrd="0" destOrd="0" parTransId="{C52B05F4-04B3-46DF-B841-BA3DCAEBD5F6}" sibTransId="{F5FAD163-6304-47C9-BBBA-D5951A006CCD}"/>
    <dgm:cxn modelId="{E6322508-CE45-4BCF-9163-79E94C0B6265}" srcId="{1B1AA0D1-A140-4ACC-AB2B-D01E2C1AC3DD}" destId="{757CCA76-98BF-461B-9E48-3A46BCCF21B3}" srcOrd="2" destOrd="0" parTransId="{0D38141B-3564-42EE-88AD-DAD1A4760706}" sibTransId="{06FAB685-9A57-40FF-B4E4-5C9078FCBDCF}"/>
    <dgm:cxn modelId="{A0340912-BD2D-4982-B4B8-D29672228518}" type="presOf" srcId="{C145606E-2A7A-41E2-A3E5-A883B5F2DF76}" destId="{FCBA35DC-9029-4C7B-8A1B-7361A24410F4}" srcOrd="0" destOrd="0" presId="urn:microsoft.com/office/officeart/2005/8/layout/lProcess3"/>
    <dgm:cxn modelId="{CCE0C219-7349-44CE-8B84-DB20D02529AA}" type="presOf" srcId="{8B115142-6BF8-4CBD-BF3D-7920AAEB240C}" destId="{6B0406C3-42DD-4F9C-82FC-7533E860E8EF}" srcOrd="0" destOrd="0" presId="urn:microsoft.com/office/officeart/2005/8/layout/lProcess3"/>
    <dgm:cxn modelId="{882BC81F-9271-4495-952D-48C5148EDCE3}" srcId="{AA12B6BD-3642-440F-8143-7F45506D5476}" destId="{4E8AD1A8-7FA1-4EE6-B36B-74BACE5910CA}" srcOrd="1" destOrd="0" parTransId="{71C74EBF-5A22-4E91-8F88-6B564694E16C}" sibTransId="{67A3D285-C12E-4F60-9B50-82952A29DE77}"/>
    <dgm:cxn modelId="{7638E420-BEEB-4A2F-B4C7-2DB4828CCD46}" type="presOf" srcId="{F828D22E-CDAD-451D-BDD4-ED77D5EE2ACD}" destId="{2748A5AF-D599-41FC-8528-52CEF345FC34}" srcOrd="0" destOrd="0" presId="urn:microsoft.com/office/officeart/2005/8/layout/lProcess3"/>
    <dgm:cxn modelId="{B5E36224-C0D2-40B2-BDB0-7A57DAB2DB61}" type="presOf" srcId="{10DD3D77-931C-4746-8B98-420D1A480D76}" destId="{FF5C09F6-54E8-4CF4-8638-D5E218ABDD19}" srcOrd="0" destOrd="0" presId="urn:microsoft.com/office/officeart/2005/8/layout/lProcess3"/>
    <dgm:cxn modelId="{BD477726-7DF1-4D62-80F7-18260B5DBC6C}" srcId="{9B4C3E84-6382-4F25-AB43-C906200B88BE}" destId="{9B57A6D5-AB43-4B93-8B40-C9EDED9C3990}" srcOrd="1" destOrd="0" parTransId="{F40B671E-A14F-4FB3-8637-720AF7899006}" sibTransId="{74CDEC99-5951-4CAA-897B-9104962D6426}"/>
    <dgm:cxn modelId="{CCEEBE2E-8F1E-472D-8748-E28EDB588589}" type="presOf" srcId="{A19FD7FE-4F5C-4E00-B8A8-88CE97DA10E1}" destId="{19313409-E57B-4A9A-9664-E6756E62B074}" srcOrd="0" destOrd="0" presId="urn:microsoft.com/office/officeart/2005/8/layout/lProcess3"/>
    <dgm:cxn modelId="{1C858F33-EA9B-497A-BF29-B0CB5A798970}" srcId="{8940B7FF-4547-47C3-BC2E-44123BAA1DC4}" destId="{D0FF491E-D27C-4955-83A3-F330DEE3AB74}" srcOrd="3" destOrd="0" parTransId="{1E1B2ADC-4BFD-4A01-87B1-ABCC36B9331E}" sibTransId="{1F532D1F-95CC-4D4D-A626-F73B9F878B81}"/>
    <dgm:cxn modelId="{2D405A3E-19D5-46B4-8175-369F63701BCA}" type="presOf" srcId="{E4F98C25-5D27-4A84-9271-1365AB4227C2}" destId="{6B05B38D-2600-4EDC-9E5A-2B82805E7FB8}" srcOrd="0" destOrd="0" presId="urn:microsoft.com/office/officeart/2005/8/layout/lProcess3"/>
    <dgm:cxn modelId="{6200E85D-6D9D-4D79-9FD3-E2A450E218C7}" srcId="{8940B7FF-4547-47C3-BC2E-44123BAA1DC4}" destId="{8B115142-6BF8-4CBD-BF3D-7920AAEB240C}" srcOrd="6" destOrd="0" parTransId="{3CD88CC1-0FE7-4AC9-9D0F-AC519A61505D}" sibTransId="{F973ECF4-CE9F-4024-91EE-1FCF52923AE5}"/>
    <dgm:cxn modelId="{F4A48561-42C9-413B-8BA7-2F58D2D17480}" type="presOf" srcId="{38C5438D-3CE7-4C4F-910F-A38B1C3EAD2C}" destId="{2115FF42-D26E-4304-AD63-5710653FD330}" srcOrd="0" destOrd="0" presId="urn:microsoft.com/office/officeart/2005/8/layout/lProcess3"/>
    <dgm:cxn modelId="{0B536B44-9B67-48C7-879C-57262DE15A55}" srcId="{1B1AA0D1-A140-4ACC-AB2B-D01E2C1AC3DD}" destId="{28070281-12C0-4DA1-A7DA-D53CB7511E77}" srcOrd="0" destOrd="0" parTransId="{DF8DB00F-6D12-4373-A1B6-83423B476E0F}" sibTransId="{57A63092-20B7-47C1-BBDC-10CB10FF2086}"/>
    <dgm:cxn modelId="{6B46186B-80BD-46B0-ACB5-7FE17ECD244E}" type="presOf" srcId="{7B609990-A1CF-4B03-ABF9-A88037912540}" destId="{0032CF2C-5BBF-47CD-BF7F-85B6F248D0AA}" srcOrd="0" destOrd="0" presId="urn:microsoft.com/office/officeart/2005/8/layout/lProcess3"/>
    <dgm:cxn modelId="{D138426B-F985-4A7D-9749-E9F27332D2BD}" type="presOf" srcId="{9B57A6D5-AB43-4B93-8B40-C9EDED9C3990}" destId="{89D0BD67-CC91-47EA-A174-341D792B91B7}" srcOrd="0" destOrd="0" presId="urn:microsoft.com/office/officeart/2005/8/layout/lProcess3"/>
    <dgm:cxn modelId="{501F636B-6645-49B7-BE4D-6C5553BBE4E9}" type="presOf" srcId="{C4E2EC56-A123-4504-9E0E-2CF150D217DC}" destId="{D0021A06-F48E-4293-B220-5A6A660CF33E}" srcOrd="0" destOrd="0" presId="urn:microsoft.com/office/officeart/2005/8/layout/lProcess3"/>
    <dgm:cxn modelId="{6024D74B-1B94-442B-9FF3-76EAFF694C41}" srcId="{9AED9DCD-5AF7-40F0-94D3-58A437494F7F}" destId="{33EEC488-6EF9-435C-A752-CAC2698EB6C6}" srcOrd="1" destOrd="0" parTransId="{A4B515C5-771D-4680-9050-04CAEF8ACCE8}" sibTransId="{23215FD0-620B-46D7-9012-A011CD914639}"/>
    <dgm:cxn modelId="{7C0E284D-17E0-4BDF-ABAD-1D3BC8569644}" srcId="{AA12B6BD-3642-440F-8143-7F45506D5476}" destId="{F828D22E-CDAD-451D-BDD4-ED77D5EE2ACD}" srcOrd="0" destOrd="0" parTransId="{08BF0FE9-D5BF-4D0C-A6ED-B7D84873F800}" sibTransId="{821D4FCA-60F9-46B0-9B33-2967BAEC40A4}"/>
    <dgm:cxn modelId="{9DAD1E51-2D18-4FC2-BBE6-316C67CAF068}" srcId="{8940B7FF-4547-47C3-BC2E-44123BAA1DC4}" destId="{9B4C3E84-6382-4F25-AB43-C906200B88BE}" srcOrd="1" destOrd="0" parTransId="{A057D9A3-0DBA-4539-99D5-DD3A94CA91C8}" sibTransId="{E8EBFF16-80BC-4C06-A491-A98318F0DCC3}"/>
    <dgm:cxn modelId="{FF582D72-EF5A-4D0A-BA47-3D1ED569259F}" type="presOf" srcId="{AA12B6BD-3642-440F-8143-7F45506D5476}" destId="{60A41919-3FB1-4B26-896A-5175B1D19E05}" srcOrd="0" destOrd="0" presId="urn:microsoft.com/office/officeart/2005/8/layout/lProcess3"/>
    <dgm:cxn modelId="{E77FC454-2DB6-4FBF-B244-24896448A63E}" type="presOf" srcId="{8940B7FF-4547-47C3-BC2E-44123BAA1DC4}" destId="{02ACEC8B-8EE3-478B-AF43-17073677F416}" srcOrd="0" destOrd="0" presId="urn:microsoft.com/office/officeart/2005/8/layout/lProcess3"/>
    <dgm:cxn modelId="{D507107F-713F-4B3D-93B8-B8BC04C53898}" type="presOf" srcId="{4E8AD1A8-7FA1-4EE6-B36B-74BACE5910CA}" destId="{7FE7EC1D-58B2-47CB-9048-4A48A994A2F4}" srcOrd="0" destOrd="0" presId="urn:microsoft.com/office/officeart/2005/8/layout/lProcess3"/>
    <dgm:cxn modelId="{FBF06181-C958-4781-867F-7CA2A2C06F26}" type="presOf" srcId="{28070281-12C0-4DA1-A7DA-D53CB7511E77}" destId="{584595B9-1F9C-409E-AD2F-3A541503E0DD}" srcOrd="0" destOrd="0" presId="urn:microsoft.com/office/officeart/2005/8/layout/lProcess3"/>
    <dgm:cxn modelId="{4AF85391-47B2-4647-9D26-0622E534B16E}" srcId="{8B115142-6BF8-4CBD-BF3D-7920AAEB240C}" destId="{7178174F-F9F8-4430-9499-F0AAA7EF114F}" srcOrd="0" destOrd="0" parTransId="{4F36118D-ABFD-4606-B242-DCD54A05ED22}" sibTransId="{F6938703-F4D9-4F25-86F0-00CC5FC5EAE8}"/>
    <dgm:cxn modelId="{40F2A494-7F7F-449E-BA51-F68391F1994F}" srcId="{8940B7FF-4547-47C3-BC2E-44123BAA1DC4}" destId="{1B1AA0D1-A140-4ACC-AB2B-D01E2C1AC3DD}" srcOrd="0" destOrd="0" parTransId="{92A4927A-4623-4F13-9566-C8E7FF5496F2}" sibTransId="{F98790CB-6E8E-4479-AE36-155BAB060087}"/>
    <dgm:cxn modelId="{6075A297-5D67-4A07-A8D2-030582A2D739}" type="presOf" srcId="{9616D794-02B3-4F21-80DE-E496492910AA}" destId="{4BB3B38D-0FEE-444C-AF44-F548E32E4574}" srcOrd="0" destOrd="0" presId="urn:microsoft.com/office/officeart/2005/8/layout/lProcess3"/>
    <dgm:cxn modelId="{38F8DD9B-4965-440D-8AEF-6E2E106D6230}" type="presOf" srcId="{9AED9DCD-5AF7-40F0-94D3-58A437494F7F}" destId="{10CD8A09-3DBF-42AD-818A-8A873CB58502}" srcOrd="0" destOrd="0" presId="urn:microsoft.com/office/officeart/2005/8/layout/lProcess3"/>
    <dgm:cxn modelId="{55F252A6-FCE2-4932-BD51-37E56880B8A7}" srcId="{9AED9DCD-5AF7-40F0-94D3-58A437494F7F}" destId="{9616D794-02B3-4F21-80DE-E496492910AA}" srcOrd="0" destOrd="0" parTransId="{9132B778-2359-4E98-8107-E81CEF3F0A72}" sibTransId="{E788363D-B83A-43D4-BD5B-0BF7E108AA78}"/>
    <dgm:cxn modelId="{18DB0FA7-8708-4941-996B-275FA8509CFE}" srcId="{1B1AA0D1-A140-4ACC-AB2B-D01E2C1AC3DD}" destId="{7B609990-A1CF-4B03-ABF9-A88037912540}" srcOrd="1" destOrd="0" parTransId="{3F53D2C3-D79D-4F57-A140-185DFD942B65}" sibTransId="{EA0D913D-BD7A-43F8-81B8-3DD5EB526ECD}"/>
    <dgm:cxn modelId="{0FD6B9A8-604E-4A63-883A-4F5AA9010B7F}" type="presOf" srcId="{5AF30C4E-A907-4A04-915D-E96DC9AEAC7D}" destId="{90EB7148-BA8D-4723-9027-C4F8115CF813}" srcOrd="0" destOrd="0" presId="urn:microsoft.com/office/officeart/2005/8/layout/lProcess3"/>
    <dgm:cxn modelId="{B8538EB3-2923-4A3C-9616-AC911D937A7E}" type="presOf" srcId="{33EEC488-6EF9-435C-A752-CAC2698EB6C6}" destId="{D97937F1-D4DE-4F9B-8DDD-F781CB00E042}" srcOrd="0" destOrd="0" presId="urn:microsoft.com/office/officeart/2005/8/layout/lProcess3"/>
    <dgm:cxn modelId="{33D340B6-77E8-4683-9410-BE6BC78AD762}" srcId="{38C5438D-3CE7-4C4F-910F-A38B1C3EAD2C}" destId="{C4E2EC56-A123-4504-9E0E-2CF150D217DC}" srcOrd="1" destOrd="0" parTransId="{14507E9E-3A6D-41E8-BC1D-EC599948E322}" sibTransId="{39F0D3F3-9512-4476-A22F-B220E207D016}"/>
    <dgm:cxn modelId="{588BF3B7-639F-480D-A0C7-D054E8379C3F}" srcId="{8940B7FF-4547-47C3-BC2E-44123BAA1DC4}" destId="{9B34CFC8-F616-4E14-B97A-03ACEAD5947B}" srcOrd="2" destOrd="0" parTransId="{6D15D166-A41C-4238-A545-AB998399170D}" sibTransId="{BFE4B37E-C894-4F2F-BF5D-B50DB6BDCE32}"/>
    <dgm:cxn modelId="{225272B8-9E76-404B-8D9D-1F58B3E182A1}" srcId="{AA12B6BD-3642-440F-8143-7F45506D5476}" destId="{C145606E-2A7A-41E2-A3E5-A883B5F2DF76}" srcOrd="2" destOrd="0" parTransId="{FFF5601B-E33D-4B92-8ED2-AA5F607B17C2}" sibTransId="{B557FD90-06E1-48E1-925B-A1D713648AFC}"/>
    <dgm:cxn modelId="{B86A27BB-46D3-4DA6-A52D-D85F36A9FB96}" srcId="{8940B7FF-4547-47C3-BC2E-44123BAA1DC4}" destId="{AA12B6BD-3642-440F-8143-7F45506D5476}" srcOrd="7" destOrd="0" parTransId="{6973BFD9-7859-4E41-ADF9-2C9A113AFDBC}" sibTransId="{1797893E-431F-4982-9B81-5E7FF390A4AA}"/>
    <dgm:cxn modelId="{523AC9BC-DB05-4928-8A0F-037A3B05601E}" type="presOf" srcId="{757CCA76-98BF-461B-9E48-3A46BCCF21B3}" destId="{7B70A6E1-D0C9-4296-9424-F85F829F1120}" srcOrd="0" destOrd="0" presId="urn:microsoft.com/office/officeart/2005/8/layout/lProcess3"/>
    <dgm:cxn modelId="{B59CAABE-68AF-42F0-8F39-5F62A5F8172D}" srcId="{9B4C3E84-6382-4F25-AB43-C906200B88BE}" destId="{19E35B12-43DD-4310-8ED7-99D32DCC73F7}" srcOrd="0" destOrd="0" parTransId="{B207E46A-D907-40DC-AFF2-A14B281EB6AD}" sibTransId="{52D8D58E-7C4B-4968-B71C-8240AA5E0470}"/>
    <dgm:cxn modelId="{EC23D9C0-F88D-4A43-A565-75FF5E4136C8}" type="presOf" srcId="{7178174F-F9F8-4430-9499-F0AAA7EF114F}" destId="{548C9A29-627D-44E5-91F7-9F6156E99B2C}" srcOrd="0" destOrd="0" presId="urn:microsoft.com/office/officeart/2005/8/layout/lProcess3"/>
    <dgm:cxn modelId="{2EA89EC6-E070-4AE7-800D-070801FB2DEF}" type="presOf" srcId="{19E35B12-43DD-4310-8ED7-99D32DCC73F7}" destId="{64C21198-2C50-48B4-80ED-C4D5FBD84C9C}" srcOrd="0" destOrd="0" presId="urn:microsoft.com/office/officeart/2005/8/layout/lProcess3"/>
    <dgm:cxn modelId="{F58748DB-A1B0-4DBA-AA2A-D02E75E89EA4}" srcId="{8940B7FF-4547-47C3-BC2E-44123BAA1DC4}" destId="{9AED9DCD-5AF7-40F0-94D3-58A437494F7F}" srcOrd="5" destOrd="0" parTransId="{EDAD0FF4-B690-450F-92E2-53AB5056DCA0}" sibTransId="{5E6F5C19-397C-431D-AEC9-A76AE87ADC59}"/>
    <dgm:cxn modelId="{4E787AE5-8639-485A-B168-C29611C83BD6}" type="presOf" srcId="{D0FF491E-D27C-4955-83A3-F330DEE3AB74}" destId="{38236749-D101-4712-A54C-64066A424F1A}" srcOrd="0" destOrd="0" presId="urn:microsoft.com/office/officeart/2005/8/layout/lProcess3"/>
    <dgm:cxn modelId="{46F148E8-BE13-4838-8168-E239720B0DA7}" srcId="{9B34CFC8-F616-4E14-B97A-03ACEAD5947B}" destId="{10DD3D77-931C-4746-8B98-420D1A480D76}" srcOrd="0" destOrd="0" parTransId="{607EC4C6-FB79-409E-B665-DB579C525FFE}" sibTransId="{219EEF50-D33D-4C3C-997B-91EFA0860380}"/>
    <dgm:cxn modelId="{FFB413EC-C103-4945-BE1A-214498D29ADD}" type="presOf" srcId="{9B4C3E84-6382-4F25-AB43-C906200B88BE}" destId="{6F884099-5A08-4210-90A4-A7D446F29D1D}" srcOrd="0" destOrd="0" presId="urn:microsoft.com/office/officeart/2005/8/layout/lProcess3"/>
    <dgm:cxn modelId="{AD9FF3EF-FC27-484D-BF6E-DD98EC5D3018}" type="presOf" srcId="{1B1AA0D1-A140-4ACC-AB2B-D01E2C1AC3DD}" destId="{29D1FC80-EC04-49FB-89E2-C7D44761A089}" srcOrd="0" destOrd="0" presId="urn:microsoft.com/office/officeart/2005/8/layout/lProcess3"/>
    <dgm:cxn modelId="{2936CBF1-5EED-407C-9EE1-ED64B46554F6}" srcId="{8940B7FF-4547-47C3-BC2E-44123BAA1DC4}" destId="{38C5438D-3CE7-4C4F-910F-A38B1C3EAD2C}" srcOrd="4" destOrd="0" parTransId="{0D913CF2-DC86-412E-AACF-1DF3919411A3}" sibTransId="{39B6B205-59A8-4088-9C75-B2DD8EA24DE1}"/>
    <dgm:cxn modelId="{24C4EEF4-32A1-4FC7-9B02-0EC72ED0D72D}" type="presOf" srcId="{9B34CFC8-F616-4E14-B97A-03ACEAD5947B}" destId="{870E6AC1-8440-4D75-B8E2-6436ED27B164}" srcOrd="0" destOrd="0" presId="urn:microsoft.com/office/officeart/2005/8/layout/lProcess3"/>
    <dgm:cxn modelId="{00D738F5-0330-4D7C-AC5A-41991500CBA3}" srcId="{AA12B6BD-3642-440F-8143-7F45506D5476}" destId="{5AF30C4E-A907-4A04-915D-E96DC9AEAC7D}" srcOrd="3" destOrd="0" parTransId="{A4B64D12-DD78-4C54-9106-DB8717D776AB}" sibTransId="{65F73B73-73ED-448C-A11D-31245F865704}"/>
    <dgm:cxn modelId="{56775FE0-858D-4AE5-BA72-165E3EBF1AA0}" type="presParOf" srcId="{02ACEC8B-8EE3-478B-AF43-17073677F416}" destId="{E11B2ACD-7838-4A95-913A-5D7CC34EACB8}" srcOrd="0" destOrd="0" presId="urn:microsoft.com/office/officeart/2005/8/layout/lProcess3"/>
    <dgm:cxn modelId="{EA04D77C-98C8-41BE-86D3-772D54A44487}" type="presParOf" srcId="{E11B2ACD-7838-4A95-913A-5D7CC34EACB8}" destId="{29D1FC80-EC04-49FB-89E2-C7D44761A089}" srcOrd="0" destOrd="0" presId="urn:microsoft.com/office/officeart/2005/8/layout/lProcess3"/>
    <dgm:cxn modelId="{4F630A18-353D-4D1B-8D7D-570E31AFD62E}" type="presParOf" srcId="{E11B2ACD-7838-4A95-913A-5D7CC34EACB8}" destId="{FE10D695-A631-4608-9DE9-126D484CA5B1}" srcOrd="1" destOrd="0" presId="urn:microsoft.com/office/officeart/2005/8/layout/lProcess3"/>
    <dgm:cxn modelId="{8AFCB7CF-8AA1-4C98-9857-5AECB31F6DD8}" type="presParOf" srcId="{E11B2ACD-7838-4A95-913A-5D7CC34EACB8}" destId="{584595B9-1F9C-409E-AD2F-3A541503E0DD}" srcOrd="2" destOrd="0" presId="urn:microsoft.com/office/officeart/2005/8/layout/lProcess3"/>
    <dgm:cxn modelId="{78AEB483-7E5D-4596-867B-1BDE21A6245D}" type="presParOf" srcId="{E11B2ACD-7838-4A95-913A-5D7CC34EACB8}" destId="{B102E408-2643-44F6-9A8F-CB28356CBAF7}" srcOrd="3" destOrd="0" presId="urn:microsoft.com/office/officeart/2005/8/layout/lProcess3"/>
    <dgm:cxn modelId="{ECB3AA04-BD55-417C-9D20-FCB51C3EA7AA}" type="presParOf" srcId="{E11B2ACD-7838-4A95-913A-5D7CC34EACB8}" destId="{0032CF2C-5BBF-47CD-BF7F-85B6F248D0AA}" srcOrd="4" destOrd="0" presId="urn:microsoft.com/office/officeart/2005/8/layout/lProcess3"/>
    <dgm:cxn modelId="{F556529A-E407-4307-B572-E0F5A64C6B0D}" type="presParOf" srcId="{E11B2ACD-7838-4A95-913A-5D7CC34EACB8}" destId="{630E81FE-E053-4B8A-B5E8-4A50E136746C}" srcOrd="5" destOrd="0" presId="urn:microsoft.com/office/officeart/2005/8/layout/lProcess3"/>
    <dgm:cxn modelId="{637A9F53-EF1A-42C4-A2A4-B6707804B789}" type="presParOf" srcId="{E11B2ACD-7838-4A95-913A-5D7CC34EACB8}" destId="{7B70A6E1-D0C9-4296-9424-F85F829F1120}" srcOrd="6" destOrd="0" presId="urn:microsoft.com/office/officeart/2005/8/layout/lProcess3"/>
    <dgm:cxn modelId="{AC7B4F4D-613A-4C89-8FA4-74B735CF53C1}" type="presParOf" srcId="{02ACEC8B-8EE3-478B-AF43-17073677F416}" destId="{ECBC1512-25EC-4898-A2F1-F9A3801D6A6B}" srcOrd="1" destOrd="0" presId="urn:microsoft.com/office/officeart/2005/8/layout/lProcess3"/>
    <dgm:cxn modelId="{06434F96-4194-42F3-88EB-CD6F335C14B4}" type="presParOf" srcId="{02ACEC8B-8EE3-478B-AF43-17073677F416}" destId="{4146218D-BDDE-4B94-99B7-38CB71F9BB48}" srcOrd="2" destOrd="0" presId="urn:microsoft.com/office/officeart/2005/8/layout/lProcess3"/>
    <dgm:cxn modelId="{A2D0DA27-05B8-4ECC-AE8F-E54C706EEDC1}" type="presParOf" srcId="{4146218D-BDDE-4B94-99B7-38CB71F9BB48}" destId="{6F884099-5A08-4210-90A4-A7D446F29D1D}" srcOrd="0" destOrd="0" presId="urn:microsoft.com/office/officeart/2005/8/layout/lProcess3"/>
    <dgm:cxn modelId="{9EE89F5E-FCBC-47B4-9FFE-3C522CCE641C}" type="presParOf" srcId="{4146218D-BDDE-4B94-99B7-38CB71F9BB48}" destId="{ABF727F6-0F71-42F7-BBE8-DE675AF51D8F}" srcOrd="1" destOrd="0" presId="urn:microsoft.com/office/officeart/2005/8/layout/lProcess3"/>
    <dgm:cxn modelId="{AF4D6D69-47E5-4038-8981-F585E5685694}" type="presParOf" srcId="{4146218D-BDDE-4B94-99B7-38CB71F9BB48}" destId="{64C21198-2C50-48B4-80ED-C4D5FBD84C9C}" srcOrd="2" destOrd="0" presId="urn:microsoft.com/office/officeart/2005/8/layout/lProcess3"/>
    <dgm:cxn modelId="{8785F5B2-BBFE-4820-98AC-C4D29EA4F27F}" type="presParOf" srcId="{4146218D-BDDE-4B94-99B7-38CB71F9BB48}" destId="{1120FDDD-3451-4F7D-B7AD-451B92F37350}" srcOrd="3" destOrd="0" presId="urn:microsoft.com/office/officeart/2005/8/layout/lProcess3"/>
    <dgm:cxn modelId="{BCB6F72E-4E43-47C9-BCF1-72EA8F92E5F0}" type="presParOf" srcId="{4146218D-BDDE-4B94-99B7-38CB71F9BB48}" destId="{89D0BD67-CC91-47EA-A174-341D792B91B7}" srcOrd="4" destOrd="0" presId="urn:microsoft.com/office/officeart/2005/8/layout/lProcess3"/>
    <dgm:cxn modelId="{9A7D9778-F7EC-4746-AE72-7BF64F78FE65}" type="presParOf" srcId="{02ACEC8B-8EE3-478B-AF43-17073677F416}" destId="{1E00FD03-3667-45D9-81C0-2DE594B63CCD}" srcOrd="3" destOrd="0" presId="urn:microsoft.com/office/officeart/2005/8/layout/lProcess3"/>
    <dgm:cxn modelId="{49A247CB-CEE5-418E-929E-FCFEF17D3E61}" type="presParOf" srcId="{02ACEC8B-8EE3-478B-AF43-17073677F416}" destId="{007C501F-F75B-4D81-86AF-D480555382B0}" srcOrd="4" destOrd="0" presId="urn:microsoft.com/office/officeart/2005/8/layout/lProcess3"/>
    <dgm:cxn modelId="{EBCC7169-AD28-4FF9-B6CD-BEB7B00FFE04}" type="presParOf" srcId="{007C501F-F75B-4D81-86AF-D480555382B0}" destId="{870E6AC1-8440-4D75-B8E2-6436ED27B164}" srcOrd="0" destOrd="0" presId="urn:microsoft.com/office/officeart/2005/8/layout/lProcess3"/>
    <dgm:cxn modelId="{04EFD76E-759B-4D7B-9285-3B84B2D40A3D}" type="presParOf" srcId="{007C501F-F75B-4D81-86AF-D480555382B0}" destId="{39EC8A05-DB97-4C32-B3E1-02E2BBA91E05}" srcOrd="1" destOrd="0" presId="urn:microsoft.com/office/officeart/2005/8/layout/lProcess3"/>
    <dgm:cxn modelId="{DA68681F-0753-4A1B-B06F-98E1C110D1DE}" type="presParOf" srcId="{007C501F-F75B-4D81-86AF-D480555382B0}" destId="{FF5C09F6-54E8-4CF4-8638-D5E218ABDD19}" srcOrd="2" destOrd="0" presId="urn:microsoft.com/office/officeart/2005/8/layout/lProcess3"/>
    <dgm:cxn modelId="{4164F43C-7172-4EC4-9665-575F6DB96B8A}" type="presParOf" srcId="{02ACEC8B-8EE3-478B-AF43-17073677F416}" destId="{2273C580-5DB5-43DF-B455-45E87CE08526}" srcOrd="5" destOrd="0" presId="urn:microsoft.com/office/officeart/2005/8/layout/lProcess3"/>
    <dgm:cxn modelId="{3776175D-EBEA-447F-AD1B-34B34794D3A0}" type="presParOf" srcId="{02ACEC8B-8EE3-478B-AF43-17073677F416}" destId="{835EF0DB-D08D-49D5-A781-92D63F54C3E7}" srcOrd="6" destOrd="0" presId="urn:microsoft.com/office/officeart/2005/8/layout/lProcess3"/>
    <dgm:cxn modelId="{588EC01B-F16B-43CA-8686-1B41EBA316D7}" type="presParOf" srcId="{835EF0DB-D08D-49D5-A781-92D63F54C3E7}" destId="{38236749-D101-4712-A54C-64066A424F1A}" srcOrd="0" destOrd="0" presId="urn:microsoft.com/office/officeart/2005/8/layout/lProcess3"/>
    <dgm:cxn modelId="{7DE4A257-B8C4-4FE3-BEC3-498B3BD3E13D}" type="presParOf" srcId="{835EF0DB-D08D-49D5-A781-92D63F54C3E7}" destId="{8C48EB2E-39F2-4A5A-9B09-F80AA5A6156D}" srcOrd="1" destOrd="0" presId="urn:microsoft.com/office/officeart/2005/8/layout/lProcess3"/>
    <dgm:cxn modelId="{6592F58E-44DE-457D-91A6-FF5BDD0D8B0E}" type="presParOf" srcId="{835EF0DB-D08D-49D5-A781-92D63F54C3E7}" destId="{19313409-E57B-4A9A-9664-E6756E62B074}" srcOrd="2" destOrd="0" presId="urn:microsoft.com/office/officeart/2005/8/layout/lProcess3"/>
    <dgm:cxn modelId="{4E23DF9C-C521-40FD-BD8D-530FDD91E30A}" type="presParOf" srcId="{02ACEC8B-8EE3-478B-AF43-17073677F416}" destId="{E88E55C9-C274-4C3B-B157-0C64202D8A4B}" srcOrd="7" destOrd="0" presId="urn:microsoft.com/office/officeart/2005/8/layout/lProcess3"/>
    <dgm:cxn modelId="{B30B8926-0BC6-4DBB-8FEE-84EC4BDCBC48}" type="presParOf" srcId="{02ACEC8B-8EE3-478B-AF43-17073677F416}" destId="{2770CD12-41B6-4130-B5B2-92A3F1EB17CB}" srcOrd="8" destOrd="0" presId="urn:microsoft.com/office/officeart/2005/8/layout/lProcess3"/>
    <dgm:cxn modelId="{C0ED7696-80C6-46ED-B254-993AC9DE4FAD}" type="presParOf" srcId="{2770CD12-41B6-4130-B5B2-92A3F1EB17CB}" destId="{2115FF42-D26E-4304-AD63-5710653FD330}" srcOrd="0" destOrd="0" presId="urn:microsoft.com/office/officeart/2005/8/layout/lProcess3"/>
    <dgm:cxn modelId="{D5EA7548-5214-4922-90CF-BDEAB319319E}" type="presParOf" srcId="{2770CD12-41B6-4130-B5B2-92A3F1EB17CB}" destId="{C8CDACEF-B3DE-4619-82F3-6642324B4360}" srcOrd="1" destOrd="0" presId="urn:microsoft.com/office/officeart/2005/8/layout/lProcess3"/>
    <dgm:cxn modelId="{566139EA-6F99-4BBA-B8B5-FA88797293D4}" type="presParOf" srcId="{2770CD12-41B6-4130-B5B2-92A3F1EB17CB}" destId="{6B05B38D-2600-4EDC-9E5A-2B82805E7FB8}" srcOrd="2" destOrd="0" presId="urn:microsoft.com/office/officeart/2005/8/layout/lProcess3"/>
    <dgm:cxn modelId="{93FAF8DD-43F3-4970-BE47-5BB06F01D409}" type="presParOf" srcId="{2770CD12-41B6-4130-B5B2-92A3F1EB17CB}" destId="{E474BE09-A375-44BD-895A-19B08CA2BE0B}" srcOrd="3" destOrd="0" presId="urn:microsoft.com/office/officeart/2005/8/layout/lProcess3"/>
    <dgm:cxn modelId="{AEFCC10D-BCBB-4EEB-889A-29840E8B8856}" type="presParOf" srcId="{2770CD12-41B6-4130-B5B2-92A3F1EB17CB}" destId="{D0021A06-F48E-4293-B220-5A6A660CF33E}" srcOrd="4" destOrd="0" presId="urn:microsoft.com/office/officeart/2005/8/layout/lProcess3"/>
    <dgm:cxn modelId="{9EB2BAF7-A4AF-4746-BC1B-471B43255AB0}" type="presParOf" srcId="{02ACEC8B-8EE3-478B-AF43-17073677F416}" destId="{3BA63CBD-FF7D-4334-8524-B54366A7180B}" srcOrd="9" destOrd="0" presId="urn:microsoft.com/office/officeart/2005/8/layout/lProcess3"/>
    <dgm:cxn modelId="{9D0FBA48-12FE-46D3-964A-E1F5754F2930}" type="presParOf" srcId="{02ACEC8B-8EE3-478B-AF43-17073677F416}" destId="{E5F743E6-5057-4A21-84AD-250E0B81A8F2}" srcOrd="10" destOrd="0" presId="urn:microsoft.com/office/officeart/2005/8/layout/lProcess3"/>
    <dgm:cxn modelId="{D719B577-C5EE-4867-BF10-39528239CB21}" type="presParOf" srcId="{E5F743E6-5057-4A21-84AD-250E0B81A8F2}" destId="{10CD8A09-3DBF-42AD-818A-8A873CB58502}" srcOrd="0" destOrd="0" presId="urn:microsoft.com/office/officeart/2005/8/layout/lProcess3"/>
    <dgm:cxn modelId="{8CE9803E-96B7-4CC8-9243-AD87FF520D84}" type="presParOf" srcId="{E5F743E6-5057-4A21-84AD-250E0B81A8F2}" destId="{28C06B01-B426-4655-A48F-F0CDD79A0EF1}" srcOrd="1" destOrd="0" presId="urn:microsoft.com/office/officeart/2005/8/layout/lProcess3"/>
    <dgm:cxn modelId="{7FD43B96-CBEE-46CB-BC42-8A7ACAFCCA9D}" type="presParOf" srcId="{E5F743E6-5057-4A21-84AD-250E0B81A8F2}" destId="{4BB3B38D-0FEE-444C-AF44-F548E32E4574}" srcOrd="2" destOrd="0" presId="urn:microsoft.com/office/officeart/2005/8/layout/lProcess3"/>
    <dgm:cxn modelId="{5B1C2AB7-3A98-4D8F-ADD0-3C5DED0F908B}" type="presParOf" srcId="{E5F743E6-5057-4A21-84AD-250E0B81A8F2}" destId="{4F62DD47-3BA2-4025-B47D-3D919DE61D18}" srcOrd="3" destOrd="0" presId="urn:microsoft.com/office/officeart/2005/8/layout/lProcess3"/>
    <dgm:cxn modelId="{9B692B88-E76F-414A-88C0-BF5372405275}" type="presParOf" srcId="{E5F743E6-5057-4A21-84AD-250E0B81A8F2}" destId="{D97937F1-D4DE-4F9B-8DDD-F781CB00E042}" srcOrd="4" destOrd="0" presId="urn:microsoft.com/office/officeart/2005/8/layout/lProcess3"/>
    <dgm:cxn modelId="{8ADBB468-41DC-4C1B-8FBA-87BC534E5262}" type="presParOf" srcId="{02ACEC8B-8EE3-478B-AF43-17073677F416}" destId="{60731B94-8672-4554-90B5-7F71DEC7305D}" srcOrd="11" destOrd="0" presId="urn:microsoft.com/office/officeart/2005/8/layout/lProcess3"/>
    <dgm:cxn modelId="{BDDCE119-E0EA-4233-A597-52BE4E736444}" type="presParOf" srcId="{02ACEC8B-8EE3-478B-AF43-17073677F416}" destId="{7213D5EB-6EF6-42CC-BB96-3E93102CC04C}" srcOrd="12" destOrd="0" presId="urn:microsoft.com/office/officeart/2005/8/layout/lProcess3"/>
    <dgm:cxn modelId="{14242A7A-BFE8-4A8C-BC45-50EE4F9C8BFF}" type="presParOf" srcId="{7213D5EB-6EF6-42CC-BB96-3E93102CC04C}" destId="{6B0406C3-42DD-4F9C-82FC-7533E860E8EF}" srcOrd="0" destOrd="0" presId="urn:microsoft.com/office/officeart/2005/8/layout/lProcess3"/>
    <dgm:cxn modelId="{1D0D79D4-A5FF-463F-B409-5B686EE28BDD}" type="presParOf" srcId="{7213D5EB-6EF6-42CC-BB96-3E93102CC04C}" destId="{42599CED-DC0F-4D8F-8FB0-512F3847DC40}" srcOrd="1" destOrd="0" presId="urn:microsoft.com/office/officeart/2005/8/layout/lProcess3"/>
    <dgm:cxn modelId="{07A0ECB5-A471-4143-AE8D-CC8F82AA3370}" type="presParOf" srcId="{7213D5EB-6EF6-42CC-BB96-3E93102CC04C}" destId="{548C9A29-627D-44E5-91F7-9F6156E99B2C}" srcOrd="2" destOrd="0" presId="urn:microsoft.com/office/officeart/2005/8/layout/lProcess3"/>
    <dgm:cxn modelId="{BDA29DC0-C7B2-4D53-89A2-5B4E24793E03}" type="presParOf" srcId="{02ACEC8B-8EE3-478B-AF43-17073677F416}" destId="{2C69832F-9B94-4547-95B0-3D8A7835AE74}" srcOrd="13" destOrd="0" presId="urn:microsoft.com/office/officeart/2005/8/layout/lProcess3"/>
    <dgm:cxn modelId="{2BF23372-ED91-41BA-9477-99EF203AA044}" type="presParOf" srcId="{02ACEC8B-8EE3-478B-AF43-17073677F416}" destId="{08F6003C-741C-4B12-A8BE-8E953A4BD7B7}" srcOrd="14" destOrd="0" presId="urn:microsoft.com/office/officeart/2005/8/layout/lProcess3"/>
    <dgm:cxn modelId="{22F7828D-5F91-4ADA-971A-1C7CD0E44CFD}" type="presParOf" srcId="{08F6003C-741C-4B12-A8BE-8E953A4BD7B7}" destId="{60A41919-3FB1-4B26-896A-5175B1D19E05}" srcOrd="0" destOrd="0" presId="urn:microsoft.com/office/officeart/2005/8/layout/lProcess3"/>
    <dgm:cxn modelId="{59F25312-1EE3-469D-8D4E-18FE34DA2061}" type="presParOf" srcId="{08F6003C-741C-4B12-A8BE-8E953A4BD7B7}" destId="{4CBBB664-68CE-47A9-9D94-8ED62E75EDFC}" srcOrd="1" destOrd="0" presId="urn:microsoft.com/office/officeart/2005/8/layout/lProcess3"/>
    <dgm:cxn modelId="{4AED5C8A-F541-433D-B1A1-E30F7379F686}" type="presParOf" srcId="{08F6003C-741C-4B12-A8BE-8E953A4BD7B7}" destId="{2748A5AF-D599-41FC-8528-52CEF345FC34}" srcOrd="2" destOrd="0" presId="urn:microsoft.com/office/officeart/2005/8/layout/lProcess3"/>
    <dgm:cxn modelId="{A6CA2DD5-6795-457E-B525-B08DE0246AEB}" type="presParOf" srcId="{08F6003C-741C-4B12-A8BE-8E953A4BD7B7}" destId="{4AADBF86-EC07-4AC9-BF44-147CF17CC4AD}" srcOrd="3" destOrd="0" presId="urn:microsoft.com/office/officeart/2005/8/layout/lProcess3"/>
    <dgm:cxn modelId="{991E965A-D0E4-40F5-A5EC-D2912AD51264}" type="presParOf" srcId="{08F6003C-741C-4B12-A8BE-8E953A4BD7B7}" destId="{7FE7EC1D-58B2-47CB-9048-4A48A994A2F4}" srcOrd="4" destOrd="0" presId="urn:microsoft.com/office/officeart/2005/8/layout/lProcess3"/>
    <dgm:cxn modelId="{84A88613-7282-4B77-A471-47835A4AF72E}" type="presParOf" srcId="{08F6003C-741C-4B12-A8BE-8E953A4BD7B7}" destId="{AC86025B-DC61-4EF9-ACB4-B771D2E37D07}" srcOrd="5" destOrd="0" presId="urn:microsoft.com/office/officeart/2005/8/layout/lProcess3"/>
    <dgm:cxn modelId="{E046D536-5A80-4320-A1BE-E99B173F5F16}" type="presParOf" srcId="{08F6003C-741C-4B12-A8BE-8E953A4BD7B7}" destId="{FCBA35DC-9029-4C7B-8A1B-7361A24410F4}" srcOrd="6" destOrd="0" presId="urn:microsoft.com/office/officeart/2005/8/layout/lProcess3"/>
    <dgm:cxn modelId="{22A8F8B6-EB4A-4D2E-B49A-60E08A6A0025}" type="presParOf" srcId="{08F6003C-741C-4B12-A8BE-8E953A4BD7B7}" destId="{B4B65BD0-7E71-4BA7-AF52-97F6EA2789FA}" srcOrd="7" destOrd="0" presId="urn:microsoft.com/office/officeart/2005/8/layout/lProcess3"/>
    <dgm:cxn modelId="{D1A70BFD-7393-4A15-9080-9A70FAB610A2}" type="presParOf" srcId="{08F6003C-741C-4B12-A8BE-8E953A4BD7B7}" destId="{90EB7148-BA8D-4723-9027-C4F8115CF813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8940B7FF-4547-47C3-BC2E-44123BAA1DC4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B1AA0D1-A140-4ACC-AB2B-D01E2C1AC3DD}">
      <dgm:prSet custT="1"/>
      <dgm:spPr/>
      <dgm:t>
        <a:bodyPr/>
        <a:lstStyle/>
        <a:p>
          <a:r>
            <a:rPr lang="en-US" sz="1000" dirty="0"/>
            <a:t>Work:</a:t>
          </a:r>
        </a:p>
      </dgm:t>
    </dgm:pt>
    <dgm:pt modelId="{92A4927A-4623-4F13-9566-C8E7FF5496F2}" type="parTrans" cxnId="{40F2A494-7F7F-449E-BA51-F68391F1994F}">
      <dgm:prSet/>
      <dgm:spPr/>
      <dgm:t>
        <a:bodyPr/>
        <a:lstStyle/>
        <a:p>
          <a:endParaRPr lang="en-US" sz="1000"/>
        </a:p>
      </dgm:t>
    </dgm:pt>
    <dgm:pt modelId="{F98790CB-6E8E-4479-AE36-155BAB060087}" type="sibTrans" cxnId="{40F2A494-7F7F-449E-BA51-F68391F1994F}">
      <dgm:prSet/>
      <dgm:spPr/>
      <dgm:t>
        <a:bodyPr/>
        <a:lstStyle/>
        <a:p>
          <a:endParaRPr lang="en-US" sz="1000"/>
        </a:p>
      </dgm:t>
    </dgm:pt>
    <dgm:pt modelId="{19E35B12-43DD-4310-8ED7-99D32DCC73F7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B207E46A-D907-40DC-AFF2-A14B281EB6AD}" type="parTrans" cxnId="{B59CAABE-68AF-42F0-8F39-5F62A5F8172D}">
      <dgm:prSet/>
      <dgm:spPr/>
      <dgm:t>
        <a:bodyPr/>
        <a:lstStyle/>
        <a:p>
          <a:endParaRPr lang="en-US" sz="1000"/>
        </a:p>
      </dgm:t>
    </dgm:pt>
    <dgm:pt modelId="{52D8D58E-7C4B-4968-B71C-8240AA5E0470}" type="sibTrans" cxnId="{B59CAABE-68AF-42F0-8F39-5F62A5F8172D}">
      <dgm:prSet/>
      <dgm:spPr/>
      <dgm:t>
        <a:bodyPr/>
        <a:lstStyle/>
        <a:p>
          <a:endParaRPr lang="en-US" sz="1000"/>
        </a:p>
      </dgm:t>
    </dgm:pt>
    <dgm:pt modelId="{9B57A6D5-AB43-4B93-8B40-C9EDED9C3990}">
      <dgm:prSet custT="1"/>
      <dgm:spPr>
        <a:blipFill>
          <a:blip xmlns:r="http://schemas.openxmlformats.org/officeDocument/2006/relationships" r:embed="rId2"/>
          <a:stretch>
            <a:fillRect t="-5263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40B671E-A14F-4FB3-8637-720AF7899006}" type="parTrans" cxnId="{BD477726-7DF1-4D62-80F7-18260B5DBC6C}">
      <dgm:prSet/>
      <dgm:spPr/>
      <dgm:t>
        <a:bodyPr/>
        <a:lstStyle/>
        <a:p>
          <a:endParaRPr lang="en-US" sz="1000"/>
        </a:p>
      </dgm:t>
    </dgm:pt>
    <dgm:pt modelId="{74CDEC99-5951-4CAA-897B-9104962D6426}" type="sibTrans" cxnId="{BD477726-7DF1-4D62-80F7-18260B5DBC6C}">
      <dgm:prSet/>
      <dgm:spPr/>
      <dgm:t>
        <a:bodyPr/>
        <a:lstStyle/>
        <a:p>
          <a:endParaRPr lang="en-US" sz="1000"/>
        </a:p>
      </dgm:t>
    </dgm:pt>
    <dgm:pt modelId="{28070281-12C0-4DA1-A7DA-D53CB7511E77}">
      <dgm:prSet custT="1"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F8DB00F-6D12-4373-A1B6-83423B476E0F}" type="parTrans" cxnId="{0B536B44-9B67-48C7-879C-57262DE15A55}">
      <dgm:prSet/>
      <dgm:spPr/>
      <dgm:t>
        <a:bodyPr/>
        <a:lstStyle/>
        <a:p>
          <a:endParaRPr lang="en-US" sz="1000"/>
        </a:p>
      </dgm:t>
    </dgm:pt>
    <dgm:pt modelId="{57A63092-20B7-47C1-BBDC-10CB10FF2086}" type="sibTrans" cxnId="{0B536B44-9B67-48C7-879C-57262DE15A55}">
      <dgm:prSet/>
      <dgm:spPr/>
      <dgm:t>
        <a:bodyPr/>
        <a:lstStyle/>
        <a:p>
          <a:endParaRPr lang="en-US" sz="1000"/>
        </a:p>
      </dgm:t>
    </dgm:pt>
    <dgm:pt modelId="{7B609990-A1CF-4B03-ABF9-A88037912540}">
      <dgm:prSet custT="1"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F53D2C3-D79D-4F57-A140-185DFD942B65}" type="parTrans" cxnId="{18DB0FA7-8708-4941-996B-275FA8509CFE}">
      <dgm:prSet/>
      <dgm:spPr/>
      <dgm:t>
        <a:bodyPr/>
        <a:lstStyle/>
        <a:p>
          <a:endParaRPr lang="en-US" sz="1000"/>
        </a:p>
      </dgm:t>
    </dgm:pt>
    <dgm:pt modelId="{EA0D913D-BD7A-43F8-81B8-3DD5EB526ECD}" type="sibTrans" cxnId="{18DB0FA7-8708-4941-996B-275FA8509CFE}">
      <dgm:prSet/>
      <dgm:spPr/>
      <dgm:t>
        <a:bodyPr/>
        <a:lstStyle/>
        <a:p>
          <a:endParaRPr lang="en-US" sz="1000"/>
        </a:p>
      </dgm:t>
    </dgm:pt>
    <dgm:pt modelId="{9B4C3E84-6382-4F25-AB43-C906200B88BE}">
      <dgm:prSet custT="1"/>
      <dgm:spPr/>
      <dgm:t>
        <a:bodyPr/>
        <a:lstStyle/>
        <a:p>
          <a:r>
            <a:rPr lang="en-US" sz="1000" dirty="0"/>
            <a:t>On the other hand, </a:t>
          </a:r>
        </a:p>
      </dgm:t>
    </dgm:pt>
    <dgm:pt modelId="{A057D9A3-0DBA-4539-99D5-DD3A94CA91C8}" type="parTrans" cxnId="{9DAD1E51-2D18-4FC2-BBE6-316C67CAF068}">
      <dgm:prSet/>
      <dgm:spPr/>
      <dgm:t>
        <a:bodyPr/>
        <a:lstStyle/>
        <a:p>
          <a:endParaRPr lang="en-US" sz="1000"/>
        </a:p>
      </dgm:t>
    </dgm:pt>
    <dgm:pt modelId="{E8EBFF16-80BC-4C06-A491-A98318F0DCC3}" type="sibTrans" cxnId="{9DAD1E51-2D18-4FC2-BBE6-316C67CAF068}">
      <dgm:prSet/>
      <dgm:spPr/>
      <dgm:t>
        <a:bodyPr/>
        <a:lstStyle/>
        <a:p>
          <a:endParaRPr lang="en-US" sz="1000"/>
        </a:p>
      </dgm:t>
    </dgm:pt>
    <dgm:pt modelId="{757CCA76-98BF-461B-9E48-3A46BCCF21B3}">
      <dgm:prSet custT="1"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D38141B-3564-42EE-88AD-DAD1A4760706}" type="parTrans" cxnId="{E6322508-CE45-4BCF-9163-79E94C0B6265}">
      <dgm:prSet/>
      <dgm:spPr/>
      <dgm:t>
        <a:bodyPr/>
        <a:lstStyle/>
        <a:p>
          <a:endParaRPr lang="en-US" sz="1000"/>
        </a:p>
      </dgm:t>
    </dgm:pt>
    <dgm:pt modelId="{06FAB685-9A57-40FF-B4E4-5C9078FCBDCF}" type="sibTrans" cxnId="{E6322508-CE45-4BCF-9163-79E94C0B6265}">
      <dgm:prSet/>
      <dgm:spPr/>
      <dgm:t>
        <a:bodyPr/>
        <a:lstStyle/>
        <a:p>
          <a:endParaRPr lang="en-US" sz="1000"/>
        </a:p>
      </dgm:t>
    </dgm:pt>
    <dgm:pt modelId="{9B34CFC8-F616-4E14-B97A-03ACEAD5947B}">
      <dgm:prSet custT="1"/>
      <dgm:spPr/>
      <dgm:t>
        <a:bodyPr/>
        <a:lstStyle/>
        <a:p>
          <a:r>
            <a:rPr lang="en-US" sz="1000" dirty="0"/>
            <a:t>KE:</a:t>
          </a:r>
        </a:p>
      </dgm:t>
    </dgm:pt>
    <dgm:pt modelId="{6D15D166-A41C-4238-A545-AB998399170D}" type="parTrans" cxnId="{588BF3B7-639F-480D-A0C7-D054E8379C3F}">
      <dgm:prSet/>
      <dgm:spPr/>
      <dgm:t>
        <a:bodyPr/>
        <a:lstStyle/>
        <a:p>
          <a:endParaRPr lang="en-US" sz="1000"/>
        </a:p>
      </dgm:t>
    </dgm:pt>
    <dgm:pt modelId="{BFE4B37E-C894-4F2F-BF5D-B50DB6BDCE32}" type="sibTrans" cxnId="{588BF3B7-639F-480D-A0C7-D054E8379C3F}">
      <dgm:prSet/>
      <dgm:spPr/>
      <dgm:t>
        <a:bodyPr/>
        <a:lstStyle/>
        <a:p>
          <a:endParaRPr lang="en-US" sz="1000"/>
        </a:p>
      </dgm:t>
    </dgm:pt>
    <dgm:pt modelId="{10DD3D77-931C-4746-8B98-420D1A480D76}">
      <dgm:prSet custT="1"/>
      <dgm:spPr>
        <a:blipFill>
          <a:blip xmlns:r="http://schemas.openxmlformats.org/officeDocument/2006/relationships" r:embed="rId6"/>
          <a:stretch>
            <a:fillRect t="-11842" b="-17105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07EC4C6-FB79-409E-B665-DB579C525FFE}" type="parTrans" cxnId="{46F148E8-BE13-4838-8168-E239720B0DA7}">
      <dgm:prSet/>
      <dgm:spPr/>
      <dgm:t>
        <a:bodyPr/>
        <a:lstStyle/>
        <a:p>
          <a:endParaRPr lang="en-US" sz="1000"/>
        </a:p>
      </dgm:t>
    </dgm:pt>
    <dgm:pt modelId="{219EEF50-D33D-4C3C-997B-91EFA0860380}" type="sibTrans" cxnId="{46F148E8-BE13-4838-8168-E239720B0DA7}">
      <dgm:prSet/>
      <dgm:spPr/>
      <dgm:t>
        <a:bodyPr/>
        <a:lstStyle/>
        <a:p>
          <a:endParaRPr lang="en-US" sz="1000"/>
        </a:p>
      </dgm:t>
    </dgm:pt>
    <dgm:pt modelId="{D0FF491E-D27C-4955-83A3-F330DEE3AB74}">
      <dgm:prSet custT="1"/>
      <dgm:spPr/>
      <dgm:t>
        <a:bodyPr/>
        <a:lstStyle/>
        <a:p>
          <a:r>
            <a:rPr lang="en-US" sz="1000" dirty="0"/>
            <a:t>PE:</a:t>
          </a:r>
        </a:p>
      </dgm:t>
    </dgm:pt>
    <dgm:pt modelId="{1E1B2ADC-4BFD-4A01-87B1-ABCC36B9331E}" type="parTrans" cxnId="{1C858F33-EA9B-497A-BF29-B0CB5A798970}">
      <dgm:prSet/>
      <dgm:spPr/>
      <dgm:t>
        <a:bodyPr/>
        <a:lstStyle/>
        <a:p>
          <a:endParaRPr lang="en-US" sz="1000"/>
        </a:p>
      </dgm:t>
    </dgm:pt>
    <dgm:pt modelId="{1F532D1F-95CC-4D4D-A626-F73B9F878B81}" type="sibTrans" cxnId="{1C858F33-EA9B-497A-BF29-B0CB5A798970}">
      <dgm:prSet/>
      <dgm:spPr/>
      <dgm:t>
        <a:bodyPr/>
        <a:lstStyle/>
        <a:p>
          <a:endParaRPr lang="en-US" sz="1000"/>
        </a:p>
      </dgm:t>
    </dgm:pt>
    <dgm:pt modelId="{A19FD7FE-4F5C-4E00-B8A8-88CE97DA10E1}">
      <dgm:prSet custT="1"/>
      <dgm:spPr>
        <a:blipFill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BE79BEC-BAA5-4EA9-B239-B4CB21CC1AB1}" type="parTrans" cxnId="{E26A3401-40E1-4A9F-8723-288CAE7A74CE}">
      <dgm:prSet/>
      <dgm:spPr/>
      <dgm:t>
        <a:bodyPr/>
        <a:lstStyle/>
        <a:p>
          <a:endParaRPr lang="en-US" sz="1000"/>
        </a:p>
      </dgm:t>
    </dgm:pt>
    <dgm:pt modelId="{9FF4BBD5-7F99-4213-9699-D5571C5287D6}" type="sibTrans" cxnId="{E26A3401-40E1-4A9F-8723-288CAE7A74CE}">
      <dgm:prSet/>
      <dgm:spPr/>
      <dgm:t>
        <a:bodyPr/>
        <a:lstStyle/>
        <a:p>
          <a:endParaRPr lang="en-US" sz="1000"/>
        </a:p>
      </dgm:t>
    </dgm:pt>
    <dgm:pt modelId="{38C5438D-3CE7-4C4F-910F-A38B1C3EAD2C}">
      <dgm:prSet custT="1"/>
      <dgm:spPr/>
      <dgm:t>
        <a:bodyPr/>
        <a:lstStyle/>
        <a:p>
          <a:r>
            <a:rPr lang="en-US" sz="1000" dirty="0"/>
            <a:t>Total energy :</a:t>
          </a:r>
        </a:p>
      </dgm:t>
    </dgm:pt>
    <dgm:pt modelId="{0D913CF2-DC86-412E-AACF-1DF3919411A3}" type="parTrans" cxnId="{2936CBF1-5EED-407C-9EE1-ED64B46554F6}">
      <dgm:prSet/>
      <dgm:spPr/>
      <dgm:t>
        <a:bodyPr/>
        <a:lstStyle/>
        <a:p>
          <a:endParaRPr lang="en-US" sz="1000"/>
        </a:p>
      </dgm:t>
    </dgm:pt>
    <dgm:pt modelId="{39B6B205-59A8-4088-9C75-B2DD8EA24DE1}" type="sibTrans" cxnId="{2936CBF1-5EED-407C-9EE1-ED64B46554F6}">
      <dgm:prSet/>
      <dgm:spPr/>
      <dgm:t>
        <a:bodyPr/>
        <a:lstStyle/>
        <a:p>
          <a:endParaRPr lang="en-US" sz="1000"/>
        </a:p>
      </dgm:t>
    </dgm:pt>
    <dgm:pt modelId="{E4F98C25-5D27-4A84-9271-1365AB4227C2}">
      <dgm:prSet custT="1"/>
      <dgm:spPr/>
      <dgm:t>
        <a:bodyPr/>
        <a:lstStyle/>
        <a:p>
          <a:r>
            <a:rPr lang="en-US" sz="1000" dirty="0"/>
            <a:t>Is work + KE + PE</a:t>
          </a:r>
        </a:p>
      </dgm:t>
    </dgm:pt>
    <dgm:pt modelId="{C52B05F4-04B3-46DF-B841-BA3DCAEBD5F6}" type="parTrans" cxnId="{E66BEE03-1913-4057-82BA-0A083D394948}">
      <dgm:prSet/>
      <dgm:spPr/>
      <dgm:t>
        <a:bodyPr/>
        <a:lstStyle/>
        <a:p>
          <a:endParaRPr lang="en-US" sz="1000"/>
        </a:p>
      </dgm:t>
    </dgm:pt>
    <dgm:pt modelId="{F5FAD163-6304-47C9-BBBA-D5951A006CCD}" type="sibTrans" cxnId="{E66BEE03-1913-4057-82BA-0A083D394948}">
      <dgm:prSet/>
      <dgm:spPr/>
      <dgm:t>
        <a:bodyPr/>
        <a:lstStyle/>
        <a:p>
          <a:endParaRPr lang="en-US" sz="1000"/>
        </a:p>
      </dgm:t>
    </dgm:pt>
    <dgm:pt modelId="{C4E2EC56-A123-4504-9E0E-2CF150D217DC}">
      <dgm:prSet custT="1"/>
      <dgm:spPr>
        <a:blipFill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14507E9E-3A6D-41E8-BC1D-EC599948E322}" type="parTrans" cxnId="{33D340B6-77E8-4683-9410-BE6BC78AD762}">
      <dgm:prSet/>
      <dgm:spPr/>
      <dgm:t>
        <a:bodyPr/>
        <a:lstStyle/>
        <a:p>
          <a:endParaRPr lang="en-US" sz="1000"/>
        </a:p>
      </dgm:t>
    </dgm:pt>
    <dgm:pt modelId="{39F0D3F3-9512-4476-A22F-B220E207D016}" type="sibTrans" cxnId="{33D340B6-77E8-4683-9410-BE6BC78AD762}">
      <dgm:prSet/>
      <dgm:spPr/>
      <dgm:t>
        <a:bodyPr/>
        <a:lstStyle/>
        <a:p>
          <a:endParaRPr lang="en-US" sz="1000"/>
        </a:p>
      </dgm:t>
    </dgm:pt>
    <dgm:pt modelId="{9AED9DCD-5AF7-40F0-94D3-58A437494F7F}">
      <dgm:prSet custT="1"/>
      <dgm:spPr/>
      <dgm:t>
        <a:bodyPr/>
        <a:lstStyle/>
        <a:p>
          <a:r>
            <a:rPr lang="en-US" sz="1000" dirty="0"/>
            <a:t>Write as Energy density:</a:t>
          </a:r>
        </a:p>
      </dgm:t>
    </dgm:pt>
    <dgm:pt modelId="{EDAD0FF4-B690-450F-92E2-53AB5056DCA0}" type="parTrans" cxnId="{F58748DB-A1B0-4DBA-AA2A-D02E75E89EA4}">
      <dgm:prSet/>
      <dgm:spPr/>
      <dgm:t>
        <a:bodyPr/>
        <a:lstStyle/>
        <a:p>
          <a:endParaRPr lang="en-US" sz="1000"/>
        </a:p>
      </dgm:t>
    </dgm:pt>
    <dgm:pt modelId="{5E6F5C19-397C-431D-AEC9-A76AE87ADC59}" type="sibTrans" cxnId="{F58748DB-A1B0-4DBA-AA2A-D02E75E89EA4}">
      <dgm:prSet/>
      <dgm:spPr/>
      <dgm:t>
        <a:bodyPr/>
        <a:lstStyle/>
        <a:p>
          <a:endParaRPr lang="en-US" sz="1000"/>
        </a:p>
      </dgm:t>
    </dgm:pt>
    <dgm:pt modelId="{9616D794-02B3-4F21-80DE-E496492910AA}">
      <dgm:prSet custT="1"/>
      <dgm:spPr>
        <a:blipFill>
          <a:blip xmlns:r="http://schemas.openxmlformats.org/officeDocument/2006/relationships" r:embed="rId9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132B778-2359-4E98-8107-E81CEF3F0A72}" type="parTrans" cxnId="{55F252A6-FCE2-4932-BD51-37E56880B8A7}">
      <dgm:prSet/>
      <dgm:spPr/>
      <dgm:t>
        <a:bodyPr/>
        <a:lstStyle/>
        <a:p>
          <a:endParaRPr lang="en-US" sz="1000"/>
        </a:p>
      </dgm:t>
    </dgm:pt>
    <dgm:pt modelId="{E788363D-B83A-43D4-BD5B-0BF7E108AA78}" type="sibTrans" cxnId="{55F252A6-FCE2-4932-BD51-37E56880B8A7}">
      <dgm:prSet/>
      <dgm:spPr/>
      <dgm:t>
        <a:bodyPr/>
        <a:lstStyle/>
        <a:p>
          <a:endParaRPr lang="en-US" sz="1000"/>
        </a:p>
      </dgm:t>
    </dgm:pt>
    <dgm:pt modelId="{33EEC488-6EF9-435C-A752-CAC2698EB6C6}">
      <dgm:prSet custT="1"/>
      <dgm:spPr>
        <a:blipFill>
          <a:blip xmlns:r="http://schemas.openxmlformats.org/officeDocument/2006/relationships" r:embed="rId10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4B515C5-771D-4680-9050-04CAEF8ACCE8}" type="parTrans" cxnId="{6024D74B-1B94-442B-9FF3-76EAFF694C41}">
      <dgm:prSet/>
      <dgm:spPr/>
      <dgm:t>
        <a:bodyPr/>
        <a:lstStyle/>
        <a:p>
          <a:endParaRPr lang="en-US" sz="1000"/>
        </a:p>
      </dgm:t>
    </dgm:pt>
    <dgm:pt modelId="{23215FD0-620B-46D7-9012-A011CD914639}" type="sibTrans" cxnId="{6024D74B-1B94-442B-9FF3-76EAFF694C41}">
      <dgm:prSet/>
      <dgm:spPr/>
      <dgm:t>
        <a:bodyPr/>
        <a:lstStyle/>
        <a:p>
          <a:endParaRPr lang="en-US" sz="1000"/>
        </a:p>
      </dgm:t>
    </dgm:pt>
    <dgm:pt modelId="{8B115142-6BF8-4CBD-BF3D-7920AAEB240C}">
      <dgm:prSet custT="1"/>
      <dgm:spPr/>
      <dgm:t>
        <a:bodyPr/>
        <a:lstStyle/>
        <a:p>
          <a:r>
            <a:rPr lang="en-US" sz="1000"/>
            <a:t>Bernoulli’s Equation</a:t>
          </a:r>
          <a:endParaRPr lang="en-US" sz="1000" dirty="0"/>
        </a:p>
      </dgm:t>
    </dgm:pt>
    <dgm:pt modelId="{3CD88CC1-0FE7-4AC9-9D0F-AC519A61505D}" type="parTrans" cxnId="{6200E85D-6D9D-4D79-9FD3-E2A450E218C7}">
      <dgm:prSet/>
      <dgm:spPr/>
      <dgm:t>
        <a:bodyPr/>
        <a:lstStyle/>
        <a:p>
          <a:endParaRPr lang="en-US" sz="1000"/>
        </a:p>
      </dgm:t>
    </dgm:pt>
    <dgm:pt modelId="{F973ECF4-CE9F-4024-91EE-1FCF52923AE5}" type="sibTrans" cxnId="{6200E85D-6D9D-4D79-9FD3-E2A450E218C7}">
      <dgm:prSet/>
      <dgm:spPr/>
      <dgm:t>
        <a:bodyPr/>
        <a:lstStyle/>
        <a:p>
          <a:endParaRPr lang="en-US" sz="1000"/>
        </a:p>
      </dgm:t>
    </dgm:pt>
    <dgm:pt modelId="{7178174F-F9F8-4430-9499-F0AAA7EF114F}">
      <dgm:prSet custT="1"/>
      <dgm:spPr>
        <a:blipFill>
          <a:blip xmlns:r="http://schemas.openxmlformats.org/officeDocument/2006/relationships" r:embed="rId1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4F36118D-ABFD-4606-B242-DCD54A05ED22}" type="parTrans" cxnId="{4AF85391-47B2-4647-9D26-0622E534B16E}">
      <dgm:prSet/>
      <dgm:spPr/>
      <dgm:t>
        <a:bodyPr/>
        <a:lstStyle/>
        <a:p>
          <a:endParaRPr lang="en-US" sz="1000"/>
        </a:p>
      </dgm:t>
    </dgm:pt>
    <dgm:pt modelId="{F6938703-F4D9-4F25-86F0-00CC5FC5EAE8}" type="sibTrans" cxnId="{4AF85391-47B2-4647-9D26-0622E534B16E}">
      <dgm:prSet/>
      <dgm:spPr/>
      <dgm:t>
        <a:bodyPr/>
        <a:lstStyle/>
        <a:p>
          <a:endParaRPr lang="en-US" sz="1000"/>
        </a:p>
      </dgm:t>
    </dgm:pt>
    <dgm:pt modelId="{AA12B6BD-3642-440F-8143-7F45506D5476}">
      <dgm:prSet custT="1"/>
      <dgm:spPr>
        <a:blipFill>
          <a:blip xmlns:r="http://schemas.openxmlformats.org/officeDocument/2006/relationships" r:embed="rId1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973BFD9-7859-4E41-ADF9-2C9A113AFDBC}" type="parTrans" cxnId="{B86A27BB-46D3-4DA6-A52D-D85F36A9FB96}">
      <dgm:prSet/>
      <dgm:spPr/>
      <dgm:t>
        <a:bodyPr/>
        <a:lstStyle/>
        <a:p>
          <a:endParaRPr lang="en-US" sz="1000"/>
        </a:p>
      </dgm:t>
    </dgm:pt>
    <dgm:pt modelId="{1797893E-431F-4982-9B81-5E7FF390A4AA}" type="sibTrans" cxnId="{B86A27BB-46D3-4DA6-A52D-D85F36A9FB96}">
      <dgm:prSet/>
      <dgm:spPr/>
      <dgm:t>
        <a:bodyPr/>
        <a:lstStyle/>
        <a:p>
          <a:endParaRPr lang="en-US" sz="1000"/>
        </a:p>
      </dgm:t>
    </dgm:pt>
    <dgm:pt modelId="{C145606E-2A7A-41E2-A3E5-A883B5F2DF76}">
      <dgm:prSet custT="1"/>
      <dgm:spPr>
        <a:blipFill>
          <a:blip xmlns:r="http://schemas.openxmlformats.org/officeDocument/2006/relationships" r:embed="rId1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FF5601B-E33D-4B92-8ED2-AA5F607B17C2}" type="parTrans" cxnId="{225272B8-9E76-404B-8D9D-1F58B3E182A1}">
      <dgm:prSet/>
      <dgm:spPr/>
      <dgm:t>
        <a:bodyPr/>
        <a:lstStyle/>
        <a:p>
          <a:endParaRPr lang="en-US" sz="1000"/>
        </a:p>
      </dgm:t>
    </dgm:pt>
    <dgm:pt modelId="{B557FD90-06E1-48E1-925B-A1D713648AFC}" type="sibTrans" cxnId="{225272B8-9E76-404B-8D9D-1F58B3E182A1}">
      <dgm:prSet/>
      <dgm:spPr/>
      <dgm:t>
        <a:bodyPr/>
        <a:lstStyle/>
        <a:p>
          <a:endParaRPr lang="en-US" sz="1000"/>
        </a:p>
      </dgm:t>
    </dgm:pt>
    <dgm:pt modelId="{5AF30C4E-A907-4A04-915D-E96DC9AEAC7D}">
      <dgm:prSet custT="1"/>
      <dgm:spPr>
        <a:blipFill>
          <a:blip xmlns:r="http://schemas.openxmlformats.org/officeDocument/2006/relationships" r:embed="rId1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4B64D12-DD78-4C54-9106-DB8717D776AB}" type="parTrans" cxnId="{00D738F5-0330-4D7C-AC5A-41991500CBA3}">
      <dgm:prSet/>
      <dgm:spPr/>
      <dgm:t>
        <a:bodyPr/>
        <a:lstStyle/>
        <a:p>
          <a:endParaRPr lang="en-US" sz="1000"/>
        </a:p>
      </dgm:t>
    </dgm:pt>
    <dgm:pt modelId="{65F73B73-73ED-448C-A11D-31245F865704}" type="sibTrans" cxnId="{00D738F5-0330-4D7C-AC5A-41991500CBA3}">
      <dgm:prSet/>
      <dgm:spPr/>
      <dgm:t>
        <a:bodyPr/>
        <a:lstStyle/>
        <a:p>
          <a:endParaRPr lang="en-US" sz="1000"/>
        </a:p>
      </dgm:t>
    </dgm:pt>
    <dgm:pt modelId="{F828D22E-CDAD-451D-BDD4-ED77D5EE2ACD}">
      <dgm:prSet custT="1"/>
      <dgm:spPr>
        <a:blipFill>
          <a:blip xmlns:r="http://schemas.openxmlformats.org/officeDocument/2006/relationships" r:embed="rId15"/>
          <a:stretch>
            <a:fillRect b="-3947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8BF0FE9-D5BF-4D0C-A6ED-B7D84873F800}" type="parTrans" cxnId="{7C0E284D-17E0-4BDF-ABAD-1D3BC8569644}">
      <dgm:prSet/>
      <dgm:spPr/>
      <dgm:t>
        <a:bodyPr/>
        <a:lstStyle/>
        <a:p>
          <a:endParaRPr lang="en-US" sz="1000"/>
        </a:p>
      </dgm:t>
    </dgm:pt>
    <dgm:pt modelId="{821D4FCA-60F9-46B0-9B33-2967BAEC40A4}" type="sibTrans" cxnId="{7C0E284D-17E0-4BDF-ABAD-1D3BC8569644}">
      <dgm:prSet/>
      <dgm:spPr/>
      <dgm:t>
        <a:bodyPr/>
        <a:lstStyle/>
        <a:p>
          <a:endParaRPr lang="en-US" sz="1000"/>
        </a:p>
      </dgm:t>
    </dgm:pt>
    <dgm:pt modelId="{4E8AD1A8-7FA1-4EE6-B36B-74BACE5910CA}">
      <dgm:prSet custT="1"/>
      <dgm:spPr>
        <a:blipFill>
          <a:blip xmlns:r="http://schemas.openxmlformats.org/officeDocument/2006/relationships" r:embed="rId16"/>
          <a:stretch>
            <a:fillRect b="-3947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1C74EBF-5A22-4E91-8F88-6B564694E16C}" type="parTrans" cxnId="{882BC81F-9271-4495-952D-48C5148EDCE3}">
      <dgm:prSet/>
      <dgm:spPr/>
      <dgm:t>
        <a:bodyPr/>
        <a:lstStyle/>
        <a:p>
          <a:endParaRPr lang="en-US" sz="1000"/>
        </a:p>
      </dgm:t>
    </dgm:pt>
    <dgm:pt modelId="{67A3D285-C12E-4F60-9B50-82952A29DE77}" type="sibTrans" cxnId="{882BC81F-9271-4495-952D-48C5148EDCE3}">
      <dgm:prSet/>
      <dgm:spPr/>
      <dgm:t>
        <a:bodyPr/>
        <a:lstStyle/>
        <a:p>
          <a:endParaRPr lang="en-US" sz="1000"/>
        </a:p>
      </dgm:t>
    </dgm:pt>
    <dgm:pt modelId="{02ACEC8B-8EE3-478B-AF43-17073677F416}" type="pres">
      <dgm:prSet presAssocID="{8940B7FF-4547-47C3-BC2E-44123BAA1DC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11B2ACD-7838-4A95-913A-5D7CC34EACB8}" type="pres">
      <dgm:prSet presAssocID="{1B1AA0D1-A140-4ACC-AB2B-D01E2C1AC3DD}" presName="horFlow" presStyleCnt="0"/>
      <dgm:spPr/>
    </dgm:pt>
    <dgm:pt modelId="{29D1FC80-EC04-49FB-89E2-C7D44761A089}" type="pres">
      <dgm:prSet presAssocID="{1B1AA0D1-A140-4ACC-AB2B-D01E2C1AC3DD}" presName="bigChev" presStyleLbl="node1" presStyleIdx="0" presStyleCnt="8"/>
      <dgm:spPr/>
    </dgm:pt>
    <dgm:pt modelId="{FE10D695-A631-4608-9DE9-126D484CA5B1}" type="pres">
      <dgm:prSet presAssocID="{DF8DB00F-6D12-4373-A1B6-83423B476E0F}" presName="parTrans" presStyleCnt="0"/>
      <dgm:spPr/>
    </dgm:pt>
    <dgm:pt modelId="{584595B9-1F9C-409E-AD2F-3A541503E0DD}" type="pres">
      <dgm:prSet presAssocID="{28070281-12C0-4DA1-A7DA-D53CB7511E77}" presName="node" presStyleLbl="alignAccFollowNode1" presStyleIdx="0" presStyleCnt="16">
        <dgm:presLayoutVars>
          <dgm:bulletEnabled val="1"/>
        </dgm:presLayoutVars>
      </dgm:prSet>
      <dgm:spPr/>
    </dgm:pt>
    <dgm:pt modelId="{B102E408-2643-44F6-9A8F-CB28356CBAF7}" type="pres">
      <dgm:prSet presAssocID="{57A63092-20B7-47C1-BBDC-10CB10FF2086}" presName="sibTrans" presStyleCnt="0"/>
      <dgm:spPr/>
    </dgm:pt>
    <dgm:pt modelId="{0032CF2C-5BBF-47CD-BF7F-85B6F248D0AA}" type="pres">
      <dgm:prSet presAssocID="{7B609990-A1CF-4B03-ABF9-A88037912540}" presName="node" presStyleLbl="alignAccFollowNode1" presStyleIdx="1" presStyleCnt="16" custScaleX="158959">
        <dgm:presLayoutVars>
          <dgm:bulletEnabled val="1"/>
        </dgm:presLayoutVars>
      </dgm:prSet>
      <dgm:spPr/>
    </dgm:pt>
    <dgm:pt modelId="{630E81FE-E053-4B8A-B5E8-4A50E136746C}" type="pres">
      <dgm:prSet presAssocID="{EA0D913D-BD7A-43F8-81B8-3DD5EB526ECD}" presName="sibTrans" presStyleCnt="0"/>
      <dgm:spPr/>
    </dgm:pt>
    <dgm:pt modelId="{7B70A6E1-D0C9-4296-9424-F85F829F1120}" type="pres">
      <dgm:prSet presAssocID="{757CCA76-98BF-461B-9E48-3A46BCCF21B3}" presName="node" presStyleLbl="alignAccFollowNode1" presStyleIdx="2" presStyleCnt="16" custScaleX="155727">
        <dgm:presLayoutVars>
          <dgm:bulletEnabled val="1"/>
        </dgm:presLayoutVars>
      </dgm:prSet>
      <dgm:spPr/>
    </dgm:pt>
    <dgm:pt modelId="{ECBC1512-25EC-4898-A2F1-F9A3801D6A6B}" type="pres">
      <dgm:prSet presAssocID="{1B1AA0D1-A140-4ACC-AB2B-D01E2C1AC3DD}" presName="vSp" presStyleCnt="0"/>
      <dgm:spPr/>
    </dgm:pt>
    <dgm:pt modelId="{4146218D-BDDE-4B94-99B7-38CB71F9BB48}" type="pres">
      <dgm:prSet presAssocID="{9B4C3E84-6382-4F25-AB43-C906200B88BE}" presName="horFlow" presStyleCnt="0"/>
      <dgm:spPr/>
    </dgm:pt>
    <dgm:pt modelId="{6F884099-5A08-4210-90A4-A7D446F29D1D}" type="pres">
      <dgm:prSet presAssocID="{9B4C3E84-6382-4F25-AB43-C906200B88BE}" presName="bigChev" presStyleLbl="node1" presStyleIdx="1" presStyleCnt="8"/>
      <dgm:spPr/>
    </dgm:pt>
    <dgm:pt modelId="{ABF727F6-0F71-42F7-BBE8-DE675AF51D8F}" type="pres">
      <dgm:prSet presAssocID="{B207E46A-D907-40DC-AFF2-A14B281EB6AD}" presName="parTrans" presStyleCnt="0"/>
      <dgm:spPr/>
    </dgm:pt>
    <dgm:pt modelId="{64C21198-2C50-48B4-80ED-C4D5FBD84C9C}" type="pres">
      <dgm:prSet presAssocID="{19E35B12-43DD-4310-8ED7-99D32DCC73F7}" presName="node" presStyleLbl="alignAccFollowNode1" presStyleIdx="3" presStyleCnt="16">
        <dgm:presLayoutVars>
          <dgm:bulletEnabled val="1"/>
        </dgm:presLayoutVars>
      </dgm:prSet>
      <dgm:spPr/>
    </dgm:pt>
    <dgm:pt modelId="{1120FDDD-3451-4F7D-B7AD-451B92F37350}" type="pres">
      <dgm:prSet presAssocID="{52D8D58E-7C4B-4968-B71C-8240AA5E0470}" presName="sibTrans" presStyleCnt="0"/>
      <dgm:spPr/>
    </dgm:pt>
    <dgm:pt modelId="{89D0BD67-CC91-47EA-A174-341D792B91B7}" type="pres">
      <dgm:prSet presAssocID="{9B57A6D5-AB43-4B93-8B40-C9EDED9C3990}" presName="node" presStyleLbl="alignAccFollowNode1" presStyleIdx="4" presStyleCnt="16" custScaleX="164637">
        <dgm:presLayoutVars>
          <dgm:bulletEnabled val="1"/>
        </dgm:presLayoutVars>
      </dgm:prSet>
      <dgm:spPr/>
    </dgm:pt>
    <dgm:pt modelId="{1E00FD03-3667-45D9-81C0-2DE594B63CCD}" type="pres">
      <dgm:prSet presAssocID="{9B4C3E84-6382-4F25-AB43-C906200B88BE}" presName="vSp" presStyleCnt="0"/>
      <dgm:spPr/>
    </dgm:pt>
    <dgm:pt modelId="{007C501F-F75B-4D81-86AF-D480555382B0}" type="pres">
      <dgm:prSet presAssocID="{9B34CFC8-F616-4E14-B97A-03ACEAD5947B}" presName="horFlow" presStyleCnt="0"/>
      <dgm:spPr/>
    </dgm:pt>
    <dgm:pt modelId="{870E6AC1-8440-4D75-B8E2-6436ED27B164}" type="pres">
      <dgm:prSet presAssocID="{9B34CFC8-F616-4E14-B97A-03ACEAD5947B}" presName="bigChev" presStyleLbl="node1" presStyleIdx="2" presStyleCnt="8"/>
      <dgm:spPr/>
    </dgm:pt>
    <dgm:pt modelId="{39EC8A05-DB97-4C32-B3E1-02E2BBA91E05}" type="pres">
      <dgm:prSet presAssocID="{607EC4C6-FB79-409E-B665-DB579C525FFE}" presName="parTrans" presStyleCnt="0"/>
      <dgm:spPr/>
    </dgm:pt>
    <dgm:pt modelId="{FF5C09F6-54E8-4CF4-8638-D5E218ABDD19}" type="pres">
      <dgm:prSet presAssocID="{10DD3D77-931C-4746-8B98-420D1A480D76}" presName="node" presStyleLbl="alignAccFollowNode1" presStyleIdx="5" presStyleCnt="16" custScaleX="147050">
        <dgm:presLayoutVars>
          <dgm:bulletEnabled val="1"/>
        </dgm:presLayoutVars>
      </dgm:prSet>
      <dgm:spPr/>
    </dgm:pt>
    <dgm:pt modelId="{2273C580-5DB5-43DF-B455-45E87CE08526}" type="pres">
      <dgm:prSet presAssocID="{9B34CFC8-F616-4E14-B97A-03ACEAD5947B}" presName="vSp" presStyleCnt="0"/>
      <dgm:spPr/>
    </dgm:pt>
    <dgm:pt modelId="{835EF0DB-D08D-49D5-A781-92D63F54C3E7}" type="pres">
      <dgm:prSet presAssocID="{D0FF491E-D27C-4955-83A3-F330DEE3AB74}" presName="horFlow" presStyleCnt="0"/>
      <dgm:spPr/>
    </dgm:pt>
    <dgm:pt modelId="{38236749-D101-4712-A54C-64066A424F1A}" type="pres">
      <dgm:prSet presAssocID="{D0FF491E-D27C-4955-83A3-F330DEE3AB74}" presName="bigChev" presStyleLbl="node1" presStyleIdx="3" presStyleCnt="8"/>
      <dgm:spPr/>
    </dgm:pt>
    <dgm:pt modelId="{8C48EB2E-39F2-4A5A-9B09-F80AA5A6156D}" type="pres">
      <dgm:prSet presAssocID="{0BE79BEC-BAA5-4EA9-B239-B4CB21CC1AB1}" presName="parTrans" presStyleCnt="0"/>
      <dgm:spPr/>
    </dgm:pt>
    <dgm:pt modelId="{19313409-E57B-4A9A-9664-E6756E62B074}" type="pres">
      <dgm:prSet presAssocID="{A19FD7FE-4F5C-4E00-B8A8-88CE97DA10E1}" presName="node" presStyleLbl="alignAccFollowNode1" presStyleIdx="6" presStyleCnt="16" custScaleX="147050">
        <dgm:presLayoutVars>
          <dgm:bulletEnabled val="1"/>
        </dgm:presLayoutVars>
      </dgm:prSet>
      <dgm:spPr/>
    </dgm:pt>
    <dgm:pt modelId="{E88E55C9-C274-4C3B-B157-0C64202D8A4B}" type="pres">
      <dgm:prSet presAssocID="{D0FF491E-D27C-4955-83A3-F330DEE3AB74}" presName="vSp" presStyleCnt="0"/>
      <dgm:spPr/>
    </dgm:pt>
    <dgm:pt modelId="{2770CD12-41B6-4130-B5B2-92A3F1EB17CB}" type="pres">
      <dgm:prSet presAssocID="{38C5438D-3CE7-4C4F-910F-A38B1C3EAD2C}" presName="horFlow" presStyleCnt="0"/>
      <dgm:spPr/>
    </dgm:pt>
    <dgm:pt modelId="{2115FF42-D26E-4304-AD63-5710653FD330}" type="pres">
      <dgm:prSet presAssocID="{38C5438D-3CE7-4C4F-910F-A38B1C3EAD2C}" presName="bigChev" presStyleLbl="node1" presStyleIdx="4" presStyleCnt="8"/>
      <dgm:spPr/>
    </dgm:pt>
    <dgm:pt modelId="{C8CDACEF-B3DE-4619-82F3-6642324B4360}" type="pres">
      <dgm:prSet presAssocID="{C52B05F4-04B3-46DF-B841-BA3DCAEBD5F6}" presName="parTrans" presStyleCnt="0"/>
      <dgm:spPr/>
    </dgm:pt>
    <dgm:pt modelId="{6B05B38D-2600-4EDC-9E5A-2B82805E7FB8}" type="pres">
      <dgm:prSet presAssocID="{E4F98C25-5D27-4A84-9271-1365AB4227C2}" presName="node" presStyleLbl="alignAccFollowNode1" presStyleIdx="7" presStyleCnt="16">
        <dgm:presLayoutVars>
          <dgm:bulletEnabled val="1"/>
        </dgm:presLayoutVars>
      </dgm:prSet>
      <dgm:spPr/>
    </dgm:pt>
    <dgm:pt modelId="{E474BE09-A375-44BD-895A-19B08CA2BE0B}" type="pres">
      <dgm:prSet presAssocID="{F5FAD163-6304-47C9-BBBA-D5951A006CCD}" presName="sibTrans" presStyleCnt="0"/>
      <dgm:spPr/>
    </dgm:pt>
    <dgm:pt modelId="{D0021A06-F48E-4293-B220-5A6A660CF33E}" type="pres">
      <dgm:prSet presAssocID="{C4E2EC56-A123-4504-9E0E-2CF150D217DC}" presName="node" presStyleLbl="alignAccFollowNode1" presStyleIdx="8" presStyleCnt="16" custScaleX="198913">
        <dgm:presLayoutVars>
          <dgm:bulletEnabled val="1"/>
        </dgm:presLayoutVars>
      </dgm:prSet>
      <dgm:spPr/>
    </dgm:pt>
    <dgm:pt modelId="{3BA63CBD-FF7D-4334-8524-B54366A7180B}" type="pres">
      <dgm:prSet presAssocID="{38C5438D-3CE7-4C4F-910F-A38B1C3EAD2C}" presName="vSp" presStyleCnt="0"/>
      <dgm:spPr/>
    </dgm:pt>
    <dgm:pt modelId="{E5F743E6-5057-4A21-84AD-250E0B81A8F2}" type="pres">
      <dgm:prSet presAssocID="{9AED9DCD-5AF7-40F0-94D3-58A437494F7F}" presName="horFlow" presStyleCnt="0"/>
      <dgm:spPr/>
    </dgm:pt>
    <dgm:pt modelId="{10CD8A09-3DBF-42AD-818A-8A873CB58502}" type="pres">
      <dgm:prSet presAssocID="{9AED9DCD-5AF7-40F0-94D3-58A437494F7F}" presName="bigChev" presStyleLbl="node1" presStyleIdx="5" presStyleCnt="8"/>
      <dgm:spPr/>
    </dgm:pt>
    <dgm:pt modelId="{28C06B01-B426-4655-A48F-F0CDD79A0EF1}" type="pres">
      <dgm:prSet presAssocID="{9132B778-2359-4E98-8107-E81CEF3F0A72}" presName="parTrans" presStyleCnt="0"/>
      <dgm:spPr/>
    </dgm:pt>
    <dgm:pt modelId="{4BB3B38D-0FEE-444C-AF44-F548E32E4574}" type="pres">
      <dgm:prSet presAssocID="{9616D794-02B3-4F21-80DE-E496492910AA}" presName="node" presStyleLbl="alignAccFollowNode1" presStyleIdx="9" presStyleCnt="16" custScaleX="162901">
        <dgm:presLayoutVars>
          <dgm:bulletEnabled val="1"/>
        </dgm:presLayoutVars>
      </dgm:prSet>
      <dgm:spPr/>
    </dgm:pt>
    <dgm:pt modelId="{4F62DD47-3BA2-4025-B47D-3D919DE61D18}" type="pres">
      <dgm:prSet presAssocID="{E788363D-B83A-43D4-BD5B-0BF7E108AA78}" presName="sibTrans" presStyleCnt="0"/>
      <dgm:spPr/>
    </dgm:pt>
    <dgm:pt modelId="{D97937F1-D4DE-4F9B-8DDD-F781CB00E042}" type="pres">
      <dgm:prSet presAssocID="{33EEC488-6EF9-435C-A752-CAC2698EB6C6}" presName="node" presStyleLbl="alignAccFollowNode1" presStyleIdx="10" presStyleCnt="16" custScaleX="171886">
        <dgm:presLayoutVars>
          <dgm:bulletEnabled val="1"/>
        </dgm:presLayoutVars>
      </dgm:prSet>
      <dgm:spPr/>
    </dgm:pt>
    <dgm:pt modelId="{60731B94-8672-4554-90B5-7F71DEC7305D}" type="pres">
      <dgm:prSet presAssocID="{9AED9DCD-5AF7-40F0-94D3-58A437494F7F}" presName="vSp" presStyleCnt="0"/>
      <dgm:spPr/>
    </dgm:pt>
    <dgm:pt modelId="{7213D5EB-6EF6-42CC-BB96-3E93102CC04C}" type="pres">
      <dgm:prSet presAssocID="{8B115142-6BF8-4CBD-BF3D-7920AAEB240C}" presName="horFlow" presStyleCnt="0"/>
      <dgm:spPr/>
    </dgm:pt>
    <dgm:pt modelId="{6B0406C3-42DD-4F9C-82FC-7533E860E8EF}" type="pres">
      <dgm:prSet presAssocID="{8B115142-6BF8-4CBD-BF3D-7920AAEB240C}" presName="bigChev" presStyleLbl="node1" presStyleIdx="6" presStyleCnt="8"/>
      <dgm:spPr/>
    </dgm:pt>
    <dgm:pt modelId="{42599CED-DC0F-4D8F-8FB0-512F3847DC40}" type="pres">
      <dgm:prSet presAssocID="{4F36118D-ABFD-4606-B242-DCD54A05ED22}" presName="parTrans" presStyleCnt="0"/>
      <dgm:spPr/>
    </dgm:pt>
    <dgm:pt modelId="{548C9A29-627D-44E5-91F7-9F6156E99B2C}" type="pres">
      <dgm:prSet presAssocID="{7178174F-F9F8-4430-9499-F0AAA7EF114F}" presName="node" presStyleLbl="alignAccFollowNode1" presStyleIdx="11" presStyleCnt="16" custScaleX="391203">
        <dgm:presLayoutVars>
          <dgm:bulletEnabled val="1"/>
        </dgm:presLayoutVars>
      </dgm:prSet>
      <dgm:spPr/>
    </dgm:pt>
    <dgm:pt modelId="{2C69832F-9B94-4547-95B0-3D8A7835AE74}" type="pres">
      <dgm:prSet presAssocID="{8B115142-6BF8-4CBD-BF3D-7920AAEB240C}" presName="vSp" presStyleCnt="0"/>
      <dgm:spPr/>
    </dgm:pt>
    <dgm:pt modelId="{08F6003C-741C-4B12-A8BE-8E953A4BD7B7}" type="pres">
      <dgm:prSet presAssocID="{AA12B6BD-3642-440F-8143-7F45506D5476}" presName="horFlow" presStyleCnt="0"/>
      <dgm:spPr/>
    </dgm:pt>
    <dgm:pt modelId="{60A41919-3FB1-4B26-896A-5175B1D19E05}" type="pres">
      <dgm:prSet presAssocID="{AA12B6BD-3642-440F-8143-7F45506D5476}" presName="bigChev" presStyleLbl="node1" presStyleIdx="7" presStyleCnt="8"/>
      <dgm:spPr/>
    </dgm:pt>
    <dgm:pt modelId="{4CBBB664-68CE-47A9-9D94-8ED62E75EDFC}" type="pres">
      <dgm:prSet presAssocID="{08BF0FE9-D5BF-4D0C-A6ED-B7D84873F800}" presName="parTrans" presStyleCnt="0"/>
      <dgm:spPr/>
    </dgm:pt>
    <dgm:pt modelId="{2748A5AF-D599-41FC-8528-52CEF345FC34}" type="pres">
      <dgm:prSet presAssocID="{F828D22E-CDAD-451D-BDD4-ED77D5EE2ACD}" presName="node" presStyleLbl="alignAccFollowNode1" presStyleIdx="12" presStyleCnt="16">
        <dgm:presLayoutVars>
          <dgm:bulletEnabled val="1"/>
        </dgm:presLayoutVars>
      </dgm:prSet>
      <dgm:spPr/>
    </dgm:pt>
    <dgm:pt modelId="{4AADBF86-EC07-4AC9-BF44-147CF17CC4AD}" type="pres">
      <dgm:prSet presAssocID="{821D4FCA-60F9-46B0-9B33-2967BAEC40A4}" presName="sibTrans" presStyleCnt="0"/>
      <dgm:spPr/>
    </dgm:pt>
    <dgm:pt modelId="{7FE7EC1D-58B2-47CB-9048-4A48A994A2F4}" type="pres">
      <dgm:prSet presAssocID="{4E8AD1A8-7FA1-4EE6-B36B-74BACE5910CA}" presName="node" presStyleLbl="alignAccFollowNode1" presStyleIdx="13" presStyleCnt="16">
        <dgm:presLayoutVars>
          <dgm:bulletEnabled val="1"/>
        </dgm:presLayoutVars>
      </dgm:prSet>
      <dgm:spPr/>
    </dgm:pt>
    <dgm:pt modelId="{AC86025B-DC61-4EF9-ACB4-B771D2E37D07}" type="pres">
      <dgm:prSet presAssocID="{67A3D285-C12E-4F60-9B50-82952A29DE77}" presName="sibTrans" presStyleCnt="0"/>
      <dgm:spPr/>
    </dgm:pt>
    <dgm:pt modelId="{FCBA35DC-9029-4C7B-8A1B-7361A24410F4}" type="pres">
      <dgm:prSet presAssocID="{C145606E-2A7A-41E2-A3E5-A883B5F2DF76}" presName="node" presStyleLbl="alignAccFollowNode1" presStyleIdx="14" presStyleCnt="16">
        <dgm:presLayoutVars>
          <dgm:bulletEnabled val="1"/>
        </dgm:presLayoutVars>
      </dgm:prSet>
      <dgm:spPr/>
    </dgm:pt>
    <dgm:pt modelId="{B4B65BD0-7E71-4BA7-AF52-97F6EA2789FA}" type="pres">
      <dgm:prSet presAssocID="{B557FD90-06E1-48E1-925B-A1D713648AFC}" presName="sibTrans" presStyleCnt="0"/>
      <dgm:spPr/>
    </dgm:pt>
    <dgm:pt modelId="{90EB7148-BA8D-4723-9027-C4F8115CF813}" type="pres">
      <dgm:prSet presAssocID="{5AF30C4E-A907-4A04-915D-E96DC9AEAC7D}" presName="node" presStyleLbl="alignAccFollowNode1" presStyleIdx="15" presStyleCnt="16" custScaleX="201819">
        <dgm:presLayoutVars>
          <dgm:bulletEnabled val="1"/>
        </dgm:presLayoutVars>
      </dgm:prSet>
      <dgm:spPr/>
    </dgm:pt>
  </dgm:ptLst>
  <dgm:cxnLst>
    <dgm:cxn modelId="{E26A3401-40E1-4A9F-8723-288CAE7A74CE}" srcId="{D0FF491E-D27C-4955-83A3-F330DEE3AB74}" destId="{A19FD7FE-4F5C-4E00-B8A8-88CE97DA10E1}" srcOrd="0" destOrd="0" parTransId="{0BE79BEC-BAA5-4EA9-B239-B4CB21CC1AB1}" sibTransId="{9FF4BBD5-7F99-4213-9699-D5571C5287D6}"/>
    <dgm:cxn modelId="{E66BEE03-1913-4057-82BA-0A083D394948}" srcId="{38C5438D-3CE7-4C4F-910F-A38B1C3EAD2C}" destId="{E4F98C25-5D27-4A84-9271-1365AB4227C2}" srcOrd="0" destOrd="0" parTransId="{C52B05F4-04B3-46DF-B841-BA3DCAEBD5F6}" sibTransId="{F5FAD163-6304-47C9-BBBA-D5951A006CCD}"/>
    <dgm:cxn modelId="{E6322508-CE45-4BCF-9163-79E94C0B6265}" srcId="{1B1AA0D1-A140-4ACC-AB2B-D01E2C1AC3DD}" destId="{757CCA76-98BF-461B-9E48-3A46BCCF21B3}" srcOrd="2" destOrd="0" parTransId="{0D38141B-3564-42EE-88AD-DAD1A4760706}" sibTransId="{06FAB685-9A57-40FF-B4E4-5C9078FCBDCF}"/>
    <dgm:cxn modelId="{A0340912-BD2D-4982-B4B8-D29672228518}" type="presOf" srcId="{C145606E-2A7A-41E2-A3E5-A883B5F2DF76}" destId="{FCBA35DC-9029-4C7B-8A1B-7361A24410F4}" srcOrd="0" destOrd="0" presId="urn:microsoft.com/office/officeart/2005/8/layout/lProcess3"/>
    <dgm:cxn modelId="{CCE0C219-7349-44CE-8B84-DB20D02529AA}" type="presOf" srcId="{8B115142-6BF8-4CBD-BF3D-7920AAEB240C}" destId="{6B0406C3-42DD-4F9C-82FC-7533E860E8EF}" srcOrd="0" destOrd="0" presId="urn:microsoft.com/office/officeart/2005/8/layout/lProcess3"/>
    <dgm:cxn modelId="{882BC81F-9271-4495-952D-48C5148EDCE3}" srcId="{AA12B6BD-3642-440F-8143-7F45506D5476}" destId="{4E8AD1A8-7FA1-4EE6-B36B-74BACE5910CA}" srcOrd="1" destOrd="0" parTransId="{71C74EBF-5A22-4E91-8F88-6B564694E16C}" sibTransId="{67A3D285-C12E-4F60-9B50-82952A29DE77}"/>
    <dgm:cxn modelId="{7638E420-BEEB-4A2F-B4C7-2DB4828CCD46}" type="presOf" srcId="{F828D22E-CDAD-451D-BDD4-ED77D5EE2ACD}" destId="{2748A5AF-D599-41FC-8528-52CEF345FC34}" srcOrd="0" destOrd="0" presId="urn:microsoft.com/office/officeart/2005/8/layout/lProcess3"/>
    <dgm:cxn modelId="{B5E36224-C0D2-40B2-BDB0-7A57DAB2DB61}" type="presOf" srcId="{10DD3D77-931C-4746-8B98-420D1A480D76}" destId="{FF5C09F6-54E8-4CF4-8638-D5E218ABDD19}" srcOrd="0" destOrd="0" presId="urn:microsoft.com/office/officeart/2005/8/layout/lProcess3"/>
    <dgm:cxn modelId="{BD477726-7DF1-4D62-80F7-18260B5DBC6C}" srcId="{9B4C3E84-6382-4F25-AB43-C906200B88BE}" destId="{9B57A6D5-AB43-4B93-8B40-C9EDED9C3990}" srcOrd="1" destOrd="0" parTransId="{F40B671E-A14F-4FB3-8637-720AF7899006}" sibTransId="{74CDEC99-5951-4CAA-897B-9104962D6426}"/>
    <dgm:cxn modelId="{CCEEBE2E-8F1E-472D-8748-E28EDB588589}" type="presOf" srcId="{A19FD7FE-4F5C-4E00-B8A8-88CE97DA10E1}" destId="{19313409-E57B-4A9A-9664-E6756E62B074}" srcOrd="0" destOrd="0" presId="urn:microsoft.com/office/officeart/2005/8/layout/lProcess3"/>
    <dgm:cxn modelId="{1C858F33-EA9B-497A-BF29-B0CB5A798970}" srcId="{8940B7FF-4547-47C3-BC2E-44123BAA1DC4}" destId="{D0FF491E-D27C-4955-83A3-F330DEE3AB74}" srcOrd="3" destOrd="0" parTransId="{1E1B2ADC-4BFD-4A01-87B1-ABCC36B9331E}" sibTransId="{1F532D1F-95CC-4D4D-A626-F73B9F878B81}"/>
    <dgm:cxn modelId="{2D405A3E-19D5-46B4-8175-369F63701BCA}" type="presOf" srcId="{E4F98C25-5D27-4A84-9271-1365AB4227C2}" destId="{6B05B38D-2600-4EDC-9E5A-2B82805E7FB8}" srcOrd="0" destOrd="0" presId="urn:microsoft.com/office/officeart/2005/8/layout/lProcess3"/>
    <dgm:cxn modelId="{6200E85D-6D9D-4D79-9FD3-E2A450E218C7}" srcId="{8940B7FF-4547-47C3-BC2E-44123BAA1DC4}" destId="{8B115142-6BF8-4CBD-BF3D-7920AAEB240C}" srcOrd="6" destOrd="0" parTransId="{3CD88CC1-0FE7-4AC9-9D0F-AC519A61505D}" sibTransId="{F973ECF4-CE9F-4024-91EE-1FCF52923AE5}"/>
    <dgm:cxn modelId="{F4A48561-42C9-413B-8BA7-2F58D2D17480}" type="presOf" srcId="{38C5438D-3CE7-4C4F-910F-A38B1C3EAD2C}" destId="{2115FF42-D26E-4304-AD63-5710653FD330}" srcOrd="0" destOrd="0" presId="urn:microsoft.com/office/officeart/2005/8/layout/lProcess3"/>
    <dgm:cxn modelId="{0B536B44-9B67-48C7-879C-57262DE15A55}" srcId="{1B1AA0D1-A140-4ACC-AB2B-D01E2C1AC3DD}" destId="{28070281-12C0-4DA1-A7DA-D53CB7511E77}" srcOrd="0" destOrd="0" parTransId="{DF8DB00F-6D12-4373-A1B6-83423B476E0F}" sibTransId="{57A63092-20B7-47C1-BBDC-10CB10FF2086}"/>
    <dgm:cxn modelId="{6B46186B-80BD-46B0-ACB5-7FE17ECD244E}" type="presOf" srcId="{7B609990-A1CF-4B03-ABF9-A88037912540}" destId="{0032CF2C-5BBF-47CD-BF7F-85B6F248D0AA}" srcOrd="0" destOrd="0" presId="urn:microsoft.com/office/officeart/2005/8/layout/lProcess3"/>
    <dgm:cxn modelId="{D138426B-F985-4A7D-9749-E9F27332D2BD}" type="presOf" srcId="{9B57A6D5-AB43-4B93-8B40-C9EDED9C3990}" destId="{89D0BD67-CC91-47EA-A174-341D792B91B7}" srcOrd="0" destOrd="0" presId="urn:microsoft.com/office/officeart/2005/8/layout/lProcess3"/>
    <dgm:cxn modelId="{501F636B-6645-49B7-BE4D-6C5553BBE4E9}" type="presOf" srcId="{C4E2EC56-A123-4504-9E0E-2CF150D217DC}" destId="{D0021A06-F48E-4293-B220-5A6A660CF33E}" srcOrd="0" destOrd="0" presId="urn:microsoft.com/office/officeart/2005/8/layout/lProcess3"/>
    <dgm:cxn modelId="{6024D74B-1B94-442B-9FF3-76EAFF694C41}" srcId="{9AED9DCD-5AF7-40F0-94D3-58A437494F7F}" destId="{33EEC488-6EF9-435C-A752-CAC2698EB6C6}" srcOrd="1" destOrd="0" parTransId="{A4B515C5-771D-4680-9050-04CAEF8ACCE8}" sibTransId="{23215FD0-620B-46D7-9012-A011CD914639}"/>
    <dgm:cxn modelId="{7C0E284D-17E0-4BDF-ABAD-1D3BC8569644}" srcId="{AA12B6BD-3642-440F-8143-7F45506D5476}" destId="{F828D22E-CDAD-451D-BDD4-ED77D5EE2ACD}" srcOrd="0" destOrd="0" parTransId="{08BF0FE9-D5BF-4D0C-A6ED-B7D84873F800}" sibTransId="{821D4FCA-60F9-46B0-9B33-2967BAEC40A4}"/>
    <dgm:cxn modelId="{9DAD1E51-2D18-4FC2-BBE6-316C67CAF068}" srcId="{8940B7FF-4547-47C3-BC2E-44123BAA1DC4}" destId="{9B4C3E84-6382-4F25-AB43-C906200B88BE}" srcOrd="1" destOrd="0" parTransId="{A057D9A3-0DBA-4539-99D5-DD3A94CA91C8}" sibTransId="{E8EBFF16-80BC-4C06-A491-A98318F0DCC3}"/>
    <dgm:cxn modelId="{FF582D72-EF5A-4D0A-BA47-3D1ED569259F}" type="presOf" srcId="{AA12B6BD-3642-440F-8143-7F45506D5476}" destId="{60A41919-3FB1-4B26-896A-5175B1D19E05}" srcOrd="0" destOrd="0" presId="urn:microsoft.com/office/officeart/2005/8/layout/lProcess3"/>
    <dgm:cxn modelId="{E77FC454-2DB6-4FBF-B244-24896448A63E}" type="presOf" srcId="{8940B7FF-4547-47C3-BC2E-44123BAA1DC4}" destId="{02ACEC8B-8EE3-478B-AF43-17073677F416}" srcOrd="0" destOrd="0" presId="urn:microsoft.com/office/officeart/2005/8/layout/lProcess3"/>
    <dgm:cxn modelId="{D507107F-713F-4B3D-93B8-B8BC04C53898}" type="presOf" srcId="{4E8AD1A8-7FA1-4EE6-B36B-74BACE5910CA}" destId="{7FE7EC1D-58B2-47CB-9048-4A48A994A2F4}" srcOrd="0" destOrd="0" presId="urn:microsoft.com/office/officeart/2005/8/layout/lProcess3"/>
    <dgm:cxn modelId="{FBF06181-C958-4781-867F-7CA2A2C06F26}" type="presOf" srcId="{28070281-12C0-4DA1-A7DA-D53CB7511E77}" destId="{584595B9-1F9C-409E-AD2F-3A541503E0DD}" srcOrd="0" destOrd="0" presId="urn:microsoft.com/office/officeart/2005/8/layout/lProcess3"/>
    <dgm:cxn modelId="{4AF85391-47B2-4647-9D26-0622E534B16E}" srcId="{8B115142-6BF8-4CBD-BF3D-7920AAEB240C}" destId="{7178174F-F9F8-4430-9499-F0AAA7EF114F}" srcOrd="0" destOrd="0" parTransId="{4F36118D-ABFD-4606-B242-DCD54A05ED22}" sibTransId="{F6938703-F4D9-4F25-86F0-00CC5FC5EAE8}"/>
    <dgm:cxn modelId="{40F2A494-7F7F-449E-BA51-F68391F1994F}" srcId="{8940B7FF-4547-47C3-BC2E-44123BAA1DC4}" destId="{1B1AA0D1-A140-4ACC-AB2B-D01E2C1AC3DD}" srcOrd="0" destOrd="0" parTransId="{92A4927A-4623-4F13-9566-C8E7FF5496F2}" sibTransId="{F98790CB-6E8E-4479-AE36-155BAB060087}"/>
    <dgm:cxn modelId="{6075A297-5D67-4A07-A8D2-030582A2D739}" type="presOf" srcId="{9616D794-02B3-4F21-80DE-E496492910AA}" destId="{4BB3B38D-0FEE-444C-AF44-F548E32E4574}" srcOrd="0" destOrd="0" presId="urn:microsoft.com/office/officeart/2005/8/layout/lProcess3"/>
    <dgm:cxn modelId="{38F8DD9B-4965-440D-8AEF-6E2E106D6230}" type="presOf" srcId="{9AED9DCD-5AF7-40F0-94D3-58A437494F7F}" destId="{10CD8A09-3DBF-42AD-818A-8A873CB58502}" srcOrd="0" destOrd="0" presId="urn:microsoft.com/office/officeart/2005/8/layout/lProcess3"/>
    <dgm:cxn modelId="{55F252A6-FCE2-4932-BD51-37E56880B8A7}" srcId="{9AED9DCD-5AF7-40F0-94D3-58A437494F7F}" destId="{9616D794-02B3-4F21-80DE-E496492910AA}" srcOrd="0" destOrd="0" parTransId="{9132B778-2359-4E98-8107-E81CEF3F0A72}" sibTransId="{E788363D-B83A-43D4-BD5B-0BF7E108AA78}"/>
    <dgm:cxn modelId="{18DB0FA7-8708-4941-996B-275FA8509CFE}" srcId="{1B1AA0D1-A140-4ACC-AB2B-D01E2C1AC3DD}" destId="{7B609990-A1CF-4B03-ABF9-A88037912540}" srcOrd="1" destOrd="0" parTransId="{3F53D2C3-D79D-4F57-A140-185DFD942B65}" sibTransId="{EA0D913D-BD7A-43F8-81B8-3DD5EB526ECD}"/>
    <dgm:cxn modelId="{0FD6B9A8-604E-4A63-883A-4F5AA9010B7F}" type="presOf" srcId="{5AF30C4E-A907-4A04-915D-E96DC9AEAC7D}" destId="{90EB7148-BA8D-4723-9027-C4F8115CF813}" srcOrd="0" destOrd="0" presId="urn:microsoft.com/office/officeart/2005/8/layout/lProcess3"/>
    <dgm:cxn modelId="{B8538EB3-2923-4A3C-9616-AC911D937A7E}" type="presOf" srcId="{33EEC488-6EF9-435C-A752-CAC2698EB6C6}" destId="{D97937F1-D4DE-4F9B-8DDD-F781CB00E042}" srcOrd="0" destOrd="0" presId="urn:microsoft.com/office/officeart/2005/8/layout/lProcess3"/>
    <dgm:cxn modelId="{33D340B6-77E8-4683-9410-BE6BC78AD762}" srcId="{38C5438D-3CE7-4C4F-910F-A38B1C3EAD2C}" destId="{C4E2EC56-A123-4504-9E0E-2CF150D217DC}" srcOrd="1" destOrd="0" parTransId="{14507E9E-3A6D-41E8-BC1D-EC599948E322}" sibTransId="{39F0D3F3-9512-4476-A22F-B220E207D016}"/>
    <dgm:cxn modelId="{588BF3B7-639F-480D-A0C7-D054E8379C3F}" srcId="{8940B7FF-4547-47C3-BC2E-44123BAA1DC4}" destId="{9B34CFC8-F616-4E14-B97A-03ACEAD5947B}" srcOrd="2" destOrd="0" parTransId="{6D15D166-A41C-4238-A545-AB998399170D}" sibTransId="{BFE4B37E-C894-4F2F-BF5D-B50DB6BDCE32}"/>
    <dgm:cxn modelId="{225272B8-9E76-404B-8D9D-1F58B3E182A1}" srcId="{AA12B6BD-3642-440F-8143-7F45506D5476}" destId="{C145606E-2A7A-41E2-A3E5-A883B5F2DF76}" srcOrd="2" destOrd="0" parTransId="{FFF5601B-E33D-4B92-8ED2-AA5F607B17C2}" sibTransId="{B557FD90-06E1-48E1-925B-A1D713648AFC}"/>
    <dgm:cxn modelId="{B86A27BB-46D3-4DA6-A52D-D85F36A9FB96}" srcId="{8940B7FF-4547-47C3-BC2E-44123BAA1DC4}" destId="{AA12B6BD-3642-440F-8143-7F45506D5476}" srcOrd="7" destOrd="0" parTransId="{6973BFD9-7859-4E41-ADF9-2C9A113AFDBC}" sibTransId="{1797893E-431F-4982-9B81-5E7FF390A4AA}"/>
    <dgm:cxn modelId="{523AC9BC-DB05-4928-8A0F-037A3B05601E}" type="presOf" srcId="{757CCA76-98BF-461B-9E48-3A46BCCF21B3}" destId="{7B70A6E1-D0C9-4296-9424-F85F829F1120}" srcOrd="0" destOrd="0" presId="urn:microsoft.com/office/officeart/2005/8/layout/lProcess3"/>
    <dgm:cxn modelId="{B59CAABE-68AF-42F0-8F39-5F62A5F8172D}" srcId="{9B4C3E84-6382-4F25-AB43-C906200B88BE}" destId="{19E35B12-43DD-4310-8ED7-99D32DCC73F7}" srcOrd="0" destOrd="0" parTransId="{B207E46A-D907-40DC-AFF2-A14B281EB6AD}" sibTransId="{52D8D58E-7C4B-4968-B71C-8240AA5E0470}"/>
    <dgm:cxn modelId="{EC23D9C0-F88D-4A43-A565-75FF5E4136C8}" type="presOf" srcId="{7178174F-F9F8-4430-9499-F0AAA7EF114F}" destId="{548C9A29-627D-44E5-91F7-9F6156E99B2C}" srcOrd="0" destOrd="0" presId="urn:microsoft.com/office/officeart/2005/8/layout/lProcess3"/>
    <dgm:cxn modelId="{2EA89EC6-E070-4AE7-800D-070801FB2DEF}" type="presOf" srcId="{19E35B12-43DD-4310-8ED7-99D32DCC73F7}" destId="{64C21198-2C50-48B4-80ED-C4D5FBD84C9C}" srcOrd="0" destOrd="0" presId="urn:microsoft.com/office/officeart/2005/8/layout/lProcess3"/>
    <dgm:cxn modelId="{F58748DB-A1B0-4DBA-AA2A-D02E75E89EA4}" srcId="{8940B7FF-4547-47C3-BC2E-44123BAA1DC4}" destId="{9AED9DCD-5AF7-40F0-94D3-58A437494F7F}" srcOrd="5" destOrd="0" parTransId="{EDAD0FF4-B690-450F-92E2-53AB5056DCA0}" sibTransId="{5E6F5C19-397C-431D-AEC9-A76AE87ADC59}"/>
    <dgm:cxn modelId="{4E787AE5-8639-485A-B168-C29611C83BD6}" type="presOf" srcId="{D0FF491E-D27C-4955-83A3-F330DEE3AB74}" destId="{38236749-D101-4712-A54C-64066A424F1A}" srcOrd="0" destOrd="0" presId="urn:microsoft.com/office/officeart/2005/8/layout/lProcess3"/>
    <dgm:cxn modelId="{46F148E8-BE13-4838-8168-E239720B0DA7}" srcId="{9B34CFC8-F616-4E14-B97A-03ACEAD5947B}" destId="{10DD3D77-931C-4746-8B98-420D1A480D76}" srcOrd="0" destOrd="0" parTransId="{607EC4C6-FB79-409E-B665-DB579C525FFE}" sibTransId="{219EEF50-D33D-4C3C-997B-91EFA0860380}"/>
    <dgm:cxn modelId="{FFB413EC-C103-4945-BE1A-214498D29ADD}" type="presOf" srcId="{9B4C3E84-6382-4F25-AB43-C906200B88BE}" destId="{6F884099-5A08-4210-90A4-A7D446F29D1D}" srcOrd="0" destOrd="0" presId="urn:microsoft.com/office/officeart/2005/8/layout/lProcess3"/>
    <dgm:cxn modelId="{AD9FF3EF-FC27-484D-BF6E-DD98EC5D3018}" type="presOf" srcId="{1B1AA0D1-A140-4ACC-AB2B-D01E2C1AC3DD}" destId="{29D1FC80-EC04-49FB-89E2-C7D44761A089}" srcOrd="0" destOrd="0" presId="urn:microsoft.com/office/officeart/2005/8/layout/lProcess3"/>
    <dgm:cxn modelId="{2936CBF1-5EED-407C-9EE1-ED64B46554F6}" srcId="{8940B7FF-4547-47C3-BC2E-44123BAA1DC4}" destId="{38C5438D-3CE7-4C4F-910F-A38B1C3EAD2C}" srcOrd="4" destOrd="0" parTransId="{0D913CF2-DC86-412E-AACF-1DF3919411A3}" sibTransId="{39B6B205-59A8-4088-9C75-B2DD8EA24DE1}"/>
    <dgm:cxn modelId="{24C4EEF4-32A1-4FC7-9B02-0EC72ED0D72D}" type="presOf" srcId="{9B34CFC8-F616-4E14-B97A-03ACEAD5947B}" destId="{870E6AC1-8440-4D75-B8E2-6436ED27B164}" srcOrd="0" destOrd="0" presId="urn:microsoft.com/office/officeart/2005/8/layout/lProcess3"/>
    <dgm:cxn modelId="{00D738F5-0330-4D7C-AC5A-41991500CBA3}" srcId="{AA12B6BD-3642-440F-8143-7F45506D5476}" destId="{5AF30C4E-A907-4A04-915D-E96DC9AEAC7D}" srcOrd="3" destOrd="0" parTransId="{A4B64D12-DD78-4C54-9106-DB8717D776AB}" sibTransId="{65F73B73-73ED-448C-A11D-31245F865704}"/>
    <dgm:cxn modelId="{56775FE0-858D-4AE5-BA72-165E3EBF1AA0}" type="presParOf" srcId="{02ACEC8B-8EE3-478B-AF43-17073677F416}" destId="{E11B2ACD-7838-4A95-913A-5D7CC34EACB8}" srcOrd="0" destOrd="0" presId="urn:microsoft.com/office/officeart/2005/8/layout/lProcess3"/>
    <dgm:cxn modelId="{EA04D77C-98C8-41BE-86D3-772D54A44487}" type="presParOf" srcId="{E11B2ACD-7838-4A95-913A-5D7CC34EACB8}" destId="{29D1FC80-EC04-49FB-89E2-C7D44761A089}" srcOrd="0" destOrd="0" presId="urn:microsoft.com/office/officeart/2005/8/layout/lProcess3"/>
    <dgm:cxn modelId="{4F630A18-353D-4D1B-8D7D-570E31AFD62E}" type="presParOf" srcId="{E11B2ACD-7838-4A95-913A-5D7CC34EACB8}" destId="{FE10D695-A631-4608-9DE9-126D484CA5B1}" srcOrd="1" destOrd="0" presId="urn:microsoft.com/office/officeart/2005/8/layout/lProcess3"/>
    <dgm:cxn modelId="{8AFCB7CF-8AA1-4C98-9857-5AECB31F6DD8}" type="presParOf" srcId="{E11B2ACD-7838-4A95-913A-5D7CC34EACB8}" destId="{584595B9-1F9C-409E-AD2F-3A541503E0DD}" srcOrd="2" destOrd="0" presId="urn:microsoft.com/office/officeart/2005/8/layout/lProcess3"/>
    <dgm:cxn modelId="{78AEB483-7E5D-4596-867B-1BDE21A6245D}" type="presParOf" srcId="{E11B2ACD-7838-4A95-913A-5D7CC34EACB8}" destId="{B102E408-2643-44F6-9A8F-CB28356CBAF7}" srcOrd="3" destOrd="0" presId="urn:microsoft.com/office/officeart/2005/8/layout/lProcess3"/>
    <dgm:cxn modelId="{ECB3AA04-BD55-417C-9D20-FCB51C3EA7AA}" type="presParOf" srcId="{E11B2ACD-7838-4A95-913A-5D7CC34EACB8}" destId="{0032CF2C-5BBF-47CD-BF7F-85B6F248D0AA}" srcOrd="4" destOrd="0" presId="urn:microsoft.com/office/officeart/2005/8/layout/lProcess3"/>
    <dgm:cxn modelId="{F556529A-E407-4307-B572-E0F5A64C6B0D}" type="presParOf" srcId="{E11B2ACD-7838-4A95-913A-5D7CC34EACB8}" destId="{630E81FE-E053-4B8A-B5E8-4A50E136746C}" srcOrd="5" destOrd="0" presId="urn:microsoft.com/office/officeart/2005/8/layout/lProcess3"/>
    <dgm:cxn modelId="{637A9F53-EF1A-42C4-A2A4-B6707804B789}" type="presParOf" srcId="{E11B2ACD-7838-4A95-913A-5D7CC34EACB8}" destId="{7B70A6E1-D0C9-4296-9424-F85F829F1120}" srcOrd="6" destOrd="0" presId="urn:microsoft.com/office/officeart/2005/8/layout/lProcess3"/>
    <dgm:cxn modelId="{AC7B4F4D-613A-4C89-8FA4-74B735CF53C1}" type="presParOf" srcId="{02ACEC8B-8EE3-478B-AF43-17073677F416}" destId="{ECBC1512-25EC-4898-A2F1-F9A3801D6A6B}" srcOrd="1" destOrd="0" presId="urn:microsoft.com/office/officeart/2005/8/layout/lProcess3"/>
    <dgm:cxn modelId="{06434F96-4194-42F3-88EB-CD6F335C14B4}" type="presParOf" srcId="{02ACEC8B-8EE3-478B-AF43-17073677F416}" destId="{4146218D-BDDE-4B94-99B7-38CB71F9BB48}" srcOrd="2" destOrd="0" presId="urn:microsoft.com/office/officeart/2005/8/layout/lProcess3"/>
    <dgm:cxn modelId="{A2D0DA27-05B8-4ECC-AE8F-E54C706EEDC1}" type="presParOf" srcId="{4146218D-BDDE-4B94-99B7-38CB71F9BB48}" destId="{6F884099-5A08-4210-90A4-A7D446F29D1D}" srcOrd="0" destOrd="0" presId="urn:microsoft.com/office/officeart/2005/8/layout/lProcess3"/>
    <dgm:cxn modelId="{9EE89F5E-FCBC-47B4-9FFE-3C522CCE641C}" type="presParOf" srcId="{4146218D-BDDE-4B94-99B7-38CB71F9BB48}" destId="{ABF727F6-0F71-42F7-BBE8-DE675AF51D8F}" srcOrd="1" destOrd="0" presId="urn:microsoft.com/office/officeart/2005/8/layout/lProcess3"/>
    <dgm:cxn modelId="{AF4D6D69-47E5-4038-8981-F585E5685694}" type="presParOf" srcId="{4146218D-BDDE-4B94-99B7-38CB71F9BB48}" destId="{64C21198-2C50-48B4-80ED-C4D5FBD84C9C}" srcOrd="2" destOrd="0" presId="urn:microsoft.com/office/officeart/2005/8/layout/lProcess3"/>
    <dgm:cxn modelId="{8785F5B2-BBFE-4820-98AC-C4D29EA4F27F}" type="presParOf" srcId="{4146218D-BDDE-4B94-99B7-38CB71F9BB48}" destId="{1120FDDD-3451-4F7D-B7AD-451B92F37350}" srcOrd="3" destOrd="0" presId="urn:microsoft.com/office/officeart/2005/8/layout/lProcess3"/>
    <dgm:cxn modelId="{BCB6F72E-4E43-47C9-BCF1-72EA8F92E5F0}" type="presParOf" srcId="{4146218D-BDDE-4B94-99B7-38CB71F9BB48}" destId="{89D0BD67-CC91-47EA-A174-341D792B91B7}" srcOrd="4" destOrd="0" presId="urn:microsoft.com/office/officeart/2005/8/layout/lProcess3"/>
    <dgm:cxn modelId="{9A7D9778-F7EC-4746-AE72-7BF64F78FE65}" type="presParOf" srcId="{02ACEC8B-8EE3-478B-AF43-17073677F416}" destId="{1E00FD03-3667-45D9-81C0-2DE594B63CCD}" srcOrd="3" destOrd="0" presId="urn:microsoft.com/office/officeart/2005/8/layout/lProcess3"/>
    <dgm:cxn modelId="{49A247CB-CEE5-418E-929E-FCFEF17D3E61}" type="presParOf" srcId="{02ACEC8B-8EE3-478B-AF43-17073677F416}" destId="{007C501F-F75B-4D81-86AF-D480555382B0}" srcOrd="4" destOrd="0" presId="urn:microsoft.com/office/officeart/2005/8/layout/lProcess3"/>
    <dgm:cxn modelId="{EBCC7169-AD28-4FF9-B6CD-BEB7B00FFE04}" type="presParOf" srcId="{007C501F-F75B-4D81-86AF-D480555382B0}" destId="{870E6AC1-8440-4D75-B8E2-6436ED27B164}" srcOrd="0" destOrd="0" presId="urn:microsoft.com/office/officeart/2005/8/layout/lProcess3"/>
    <dgm:cxn modelId="{04EFD76E-759B-4D7B-9285-3B84B2D40A3D}" type="presParOf" srcId="{007C501F-F75B-4D81-86AF-D480555382B0}" destId="{39EC8A05-DB97-4C32-B3E1-02E2BBA91E05}" srcOrd="1" destOrd="0" presId="urn:microsoft.com/office/officeart/2005/8/layout/lProcess3"/>
    <dgm:cxn modelId="{DA68681F-0753-4A1B-B06F-98E1C110D1DE}" type="presParOf" srcId="{007C501F-F75B-4D81-86AF-D480555382B0}" destId="{FF5C09F6-54E8-4CF4-8638-D5E218ABDD19}" srcOrd="2" destOrd="0" presId="urn:microsoft.com/office/officeart/2005/8/layout/lProcess3"/>
    <dgm:cxn modelId="{4164F43C-7172-4EC4-9665-575F6DB96B8A}" type="presParOf" srcId="{02ACEC8B-8EE3-478B-AF43-17073677F416}" destId="{2273C580-5DB5-43DF-B455-45E87CE08526}" srcOrd="5" destOrd="0" presId="urn:microsoft.com/office/officeart/2005/8/layout/lProcess3"/>
    <dgm:cxn modelId="{3776175D-EBEA-447F-AD1B-34B34794D3A0}" type="presParOf" srcId="{02ACEC8B-8EE3-478B-AF43-17073677F416}" destId="{835EF0DB-D08D-49D5-A781-92D63F54C3E7}" srcOrd="6" destOrd="0" presId="urn:microsoft.com/office/officeart/2005/8/layout/lProcess3"/>
    <dgm:cxn modelId="{588EC01B-F16B-43CA-8686-1B41EBA316D7}" type="presParOf" srcId="{835EF0DB-D08D-49D5-A781-92D63F54C3E7}" destId="{38236749-D101-4712-A54C-64066A424F1A}" srcOrd="0" destOrd="0" presId="urn:microsoft.com/office/officeart/2005/8/layout/lProcess3"/>
    <dgm:cxn modelId="{7DE4A257-B8C4-4FE3-BEC3-498B3BD3E13D}" type="presParOf" srcId="{835EF0DB-D08D-49D5-A781-92D63F54C3E7}" destId="{8C48EB2E-39F2-4A5A-9B09-F80AA5A6156D}" srcOrd="1" destOrd="0" presId="urn:microsoft.com/office/officeart/2005/8/layout/lProcess3"/>
    <dgm:cxn modelId="{6592F58E-44DE-457D-91A6-FF5BDD0D8B0E}" type="presParOf" srcId="{835EF0DB-D08D-49D5-A781-92D63F54C3E7}" destId="{19313409-E57B-4A9A-9664-E6756E62B074}" srcOrd="2" destOrd="0" presId="urn:microsoft.com/office/officeart/2005/8/layout/lProcess3"/>
    <dgm:cxn modelId="{4E23DF9C-C521-40FD-BD8D-530FDD91E30A}" type="presParOf" srcId="{02ACEC8B-8EE3-478B-AF43-17073677F416}" destId="{E88E55C9-C274-4C3B-B157-0C64202D8A4B}" srcOrd="7" destOrd="0" presId="urn:microsoft.com/office/officeart/2005/8/layout/lProcess3"/>
    <dgm:cxn modelId="{B30B8926-0BC6-4DBB-8FEE-84EC4BDCBC48}" type="presParOf" srcId="{02ACEC8B-8EE3-478B-AF43-17073677F416}" destId="{2770CD12-41B6-4130-B5B2-92A3F1EB17CB}" srcOrd="8" destOrd="0" presId="urn:microsoft.com/office/officeart/2005/8/layout/lProcess3"/>
    <dgm:cxn modelId="{C0ED7696-80C6-46ED-B254-993AC9DE4FAD}" type="presParOf" srcId="{2770CD12-41B6-4130-B5B2-92A3F1EB17CB}" destId="{2115FF42-D26E-4304-AD63-5710653FD330}" srcOrd="0" destOrd="0" presId="urn:microsoft.com/office/officeart/2005/8/layout/lProcess3"/>
    <dgm:cxn modelId="{D5EA7548-5214-4922-90CF-BDEAB319319E}" type="presParOf" srcId="{2770CD12-41B6-4130-B5B2-92A3F1EB17CB}" destId="{C8CDACEF-B3DE-4619-82F3-6642324B4360}" srcOrd="1" destOrd="0" presId="urn:microsoft.com/office/officeart/2005/8/layout/lProcess3"/>
    <dgm:cxn modelId="{566139EA-6F99-4BBA-B8B5-FA88797293D4}" type="presParOf" srcId="{2770CD12-41B6-4130-B5B2-92A3F1EB17CB}" destId="{6B05B38D-2600-4EDC-9E5A-2B82805E7FB8}" srcOrd="2" destOrd="0" presId="urn:microsoft.com/office/officeart/2005/8/layout/lProcess3"/>
    <dgm:cxn modelId="{93FAF8DD-43F3-4970-BE47-5BB06F01D409}" type="presParOf" srcId="{2770CD12-41B6-4130-B5B2-92A3F1EB17CB}" destId="{E474BE09-A375-44BD-895A-19B08CA2BE0B}" srcOrd="3" destOrd="0" presId="urn:microsoft.com/office/officeart/2005/8/layout/lProcess3"/>
    <dgm:cxn modelId="{AEFCC10D-BCBB-4EEB-889A-29840E8B8856}" type="presParOf" srcId="{2770CD12-41B6-4130-B5B2-92A3F1EB17CB}" destId="{D0021A06-F48E-4293-B220-5A6A660CF33E}" srcOrd="4" destOrd="0" presId="urn:microsoft.com/office/officeart/2005/8/layout/lProcess3"/>
    <dgm:cxn modelId="{9EB2BAF7-A4AF-4746-BC1B-471B43255AB0}" type="presParOf" srcId="{02ACEC8B-8EE3-478B-AF43-17073677F416}" destId="{3BA63CBD-FF7D-4334-8524-B54366A7180B}" srcOrd="9" destOrd="0" presId="urn:microsoft.com/office/officeart/2005/8/layout/lProcess3"/>
    <dgm:cxn modelId="{9D0FBA48-12FE-46D3-964A-E1F5754F2930}" type="presParOf" srcId="{02ACEC8B-8EE3-478B-AF43-17073677F416}" destId="{E5F743E6-5057-4A21-84AD-250E0B81A8F2}" srcOrd="10" destOrd="0" presId="urn:microsoft.com/office/officeart/2005/8/layout/lProcess3"/>
    <dgm:cxn modelId="{D719B577-C5EE-4867-BF10-39528239CB21}" type="presParOf" srcId="{E5F743E6-5057-4A21-84AD-250E0B81A8F2}" destId="{10CD8A09-3DBF-42AD-818A-8A873CB58502}" srcOrd="0" destOrd="0" presId="urn:microsoft.com/office/officeart/2005/8/layout/lProcess3"/>
    <dgm:cxn modelId="{8CE9803E-96B7-4CC8-9243-AD87FF520D84}" type="presParOf" srcId="{E5F743E6-5057-4A21-84AD-250E0B81A8F2}" destId="{28C06B01-B426-4655-A48F-F0CDD79A0EF1}" srcOrd="1" destOrd="0" presId="urn:microsoft.com/office/officeart/2005/8/layout/lProcess3"/>
    <dgm:cxn modelId="{7FD43B96-CBEE-46CB-BC42-8A7ACAFCCA9D}" type="presParOf" srcId="{E5F743E6-5057-4A21-84AD-250E0B81A8F2}" destId="{4BB3B38D-0FEE-444C-AF44-F548E32E4574}" srcOrd="2" destOrd="0" presId="urn:microsoft.com/office/officeart/2005/8/layout/lProcess3"/>
    <dgm:cxn modelId="{5B1C2AB7-3A98-4D8F-ADD0-3C5DED0F908B}" type="presParOf" srcId="{E5F743E6-5057-4A21-84AD-250E0B81A8F2}" destId="{4F62DD47-3BA2-4025-B47D-3D919DE61D18}" srcOrd="3" destOrd="0" presId="urn:microsoft.com/office/officeart/2005/8/layout/lProcess3"/>
    <dgm:cxn modelId="{9B692B88-E76F-414A-88C0-BF5372405275}" type="presParOf" srcId="{E5F743E6-5057-4A21-84AD-250E0B81A8F2}" destId="{D97937F1-D4DE-4F9B-8DDD-F781CB00E042}" srcOrd="4" destOrd="0" presId="urn:microsoft.com/office/officeart/2005/8/layout/lProcess3"/>
    <dgm:cxn modelId="{8ADBB468-41DC-4C1B-8FBA-87BC534E5262}" type="presParOf" srcId="{02ACEC8B-8EE3-478B-AF43-17073677F416}" destId="{60731B94-8672-4554-90B5-7F71DEC7305D}" srcOrd="11" destOrd="0" presId="urn:microsoft.com/office/officeart/2005/8/layout/lProcess3"/>
    <dgm:cxn modelId="{BDDCE119-E0EA-4233-A597-52BE4E736444}" type="presParOf" srcId="{02ACEC8B-8EE3-478B-AF43-17073677F416}" destId="{7213D5EB-6EF6-42CC-BB96-3E93102CC04C}" srcOrd="12" destOrd="0" presId="urn:microsoft.com/office/officeart/2005/8/layout/lProcess3"/>
    <dgm:cxn modelId="{14242A7A-BFE8-4A8C-BC45-50EE4F9C8BFF}" type="presParOf" srcId="{7213D5EB-6EF6-42CC-BB96-3E93102CC04C}" destId="{6B0406C3-42DD-4F9C-82FC-7533E860E8EF}" srcOrd="0" destOrd="0" presId="urn:microsoft.com/office/officeart/2005/8/layout/lProcess3"/>
    <dgm:cxn modelId="{1D0D79D4-A5FF-463F-B409-5B686EE28BDD}" type="presParOf" srcId="{7213D5EB-6EF6-42CC-BB96-3E93102CC04C}" destId="{42599CED-DC0F-4D8F-8FB0-512F3847DC40}" srcOrd="1" destOrd="0" presId="urn:microsoft.com/office/officeart/2005/8/layout/lProcess3"/>
    <dgm:cxn modelId="{07A0ECB5-A471-4143-AE8D-CC8F82AA3370}" type="presParOf" srcId="{7213D5EB-6EF6-42CC-BB96-3E93102CC04C}" destId="{548C9A29-627D-44E5-91F7-9F6156E99B2C}" srcOrd="2" destOrd="0" presId="urn:microsoft.com/office/officeart/2005/8/layout/lProcess3"/>
    <dgm:cxn modelId="{BDA29DC0-C7B2-4D53-89A2-5B4E24793E03}" type="presParOf" srcId="{02ACEC8B-8EE3-478B-AF43-17073677F416}" destId="{2C69832F-9B94-4547-95B0-3D8A7835AE74}" srcOrd="13" destOrd="0" presId="urn:microsoft.com/office/officeart/2005/8/layout/lProcess3"/>
    <dgm:cxn modelId="{2BF23372-ED91-41BA-9477-99EF203AA044}" type="presParOf" srcId="{02ACEC8B-8EE3-478B-AF43-17073677F416}" destId="{08F6003C-741C-4B12-A8BE-8E953A4BD7B7}" srcOrd="14" destOrd="0" presId="urn:microsoft.com/office/officeart/2005/8/layout/lProcess3"/>
    <dgm:cxn modelId="{22F7828D-5F91-4ADA-971A-1C7CD0E44CFD}" type="presParOf" srcId="{08F6003C-741C-4B12-A8BE-8E953A4BD7B7}" destId="{60A41919-3FB1-4B26-896A-5175B1D19E05}" srcOrd="0" destOrd="0" presId="urn:microsoft.com/office/officeart/2005/8/layout/lProcess3"/>
    <dgm:cxn modelId="{59F25312-1EE3-469D-8D4E-18FE34DA2061}" type="presParOf" srcId="{08F6003C-741C-4B12-A8BE-8E953A4BD7B7}" destId="{4CBBB664-68CE-47A9-9D94-8ED62E75EDFC}" srcOrd="1" destOrd="0" presId="urn:microsoft.com/office/officeart/2005/8/layout/lProcess3"/>
    <dgm:cxn modelId="{4AED5C8A-F541-433D-B1A1-E30F7379F686}" type="presParOf" srcId="{08F6003C-741C-4B12-A8BE-8E953A4BD7B7}" destId="{2748A5AF-D599-41FC-8528-52CEF345FC34}" srcOrd="2" destOrd="0" presId="urn:microsoft.com/office/officeart/2005/8/layout/lProcess3"/>
    <dgm:cxn modelId="{A6CA2DD5-6795-457E-B525-B08DE0246AEB}" type="presParOf" srcId="{08F6003C-741C-4B12-A8BE-8E953A4BD7B7}" destId="{4AADBF86-EC07-4AC9-BF44-147CF17CC4AD}" srcOrd="3" destOrd="0" presId="urn:microsoft.com/office/officeart/2005/8/layout/lProcess3"/>
    <dgm:cxn modelId="{991E965A-D0E4-40F5-A5EC-D2912AD51264}" type="presParOf" srcId="{08F6003C-741C-4B12-A8BE-8E953A4BD7B7}" destId="{7FE7EC1D-58B2-47CB-9048-4A48A994A2F4}" srcOrd="4" destOrd="0" presId="urn:microsoft.com/office/officeart/2005/8/layout/lProcess3"/>
    <dgm:cxn modelId="{84A88613-7282-4B77-A471-47835A4AF72E}" type="presParOf" srcId="{08F6003C-741C-4B12-A8BE-8E953A4BD7B7}" destId="{AC86025B-DC61-4EF9-ACB4-B771D2E37D07}" srcOrd="5" destOrd="0" presId="urn:microsoft.com/office/officeart/2005/8/layout/lProcess3"/>
    <dgm:cxn modelId="{E046D536-5A80-4320-A1BE-E99B173F5F16}" type="presParOf" srcId="{08F6003C-741C-4B12-A8BE-8E953A4BD7B7}" destId="{FCBA35DC-9029-4C7B-8A1B-7361A24410F4}" srcOrd="6" destOrd="0" presId="urn:microsoft.com/office/officeart/2005/8/layout/lProcess3"/>
    <dgm:cxn modelId="{22A8F8B6-EB4A-4D2E-B49A-60E08A6A0025}" type="presParOf" srcId="{08F6003C-741C-4B12-A8BE-8E953A4BD7B7}" destId="{B4B65BD0-7E71-4BA7-AF52-97F6EA2789FA}" srcOrd="7" destOrd="0" presId="urn:microsoft.com/office/officeart/2005/8/layout/lProcess3"/>
    <dgm:cxn modelId="{D1A70BFD-7393-4A15-9080-9A70FAB610A2}" type="presParOf" srcId="{08F6003C-741C-4B12-A8BE-8E953A4BD7B7}" destId="{90EB7148-BA8D-4723-9027-C4F8115CF813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583D424-3F43-45A2-B0D7-B63788D906E9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en-US"/>
        </a:p>
      </dgm:t>
    </dgm:pt>
    <dgm:pt modelId="{E9817ED7-FDF0-4535-8B6A-6B20D8EAC551}">
      <dgm:prSet/>
      <dgm:spPr/>
      <dgm:t>
        <a:bodyPr/>
        <a:lstStyle/>
        <a:p>
          <a:r>
            <a:rPr lang="en-US"/>
            <a:t>Laminar Flow</a:t>
          </a:r>
        </a:p>
      </dgm:t>
    </dgm:pt>
    <dgm:pt modelId="{DE163D89-AA07-48E9-9621-58495579E920}" type="parTrans" cxnId="{54CCAEBC-0EB2-4836-866C-CAA9FC5F9A87}">
      <dgm:prSet/>
      <dgm:spPr/>
      <dgm:t>
        <a:bodyPr/>
        <a:lstStyle/>
        <a:p>
          <a:endParaRPr lang="en-US"/>
        </a:p>
      </dgm:t>
    </dgm:pt>
    <dgm:pt modelId="{4C797CBB-324E-4661-B446-D01A0150DA69}" type="sibTrans" cxnId="{54CCAEBC-0EB2-4836-866C-CAA9FC5F9A87}">
      <dgm:prSet/>
      <dgm:spPr/>
      <dgm:t>
        <a:bodyPr/>
        <a:lstStyle/>
        <a:p>
          <a:endParaRPr lang="en-US"/>
        </a:p>
      </dgm:t>
    </dgm:pt>
    <dgm:pt modelId="{98C26F7C-1AC2-4A91-B310-08A2EB203B21}">
      <dgm:prSet/>
      <dgm:spPr/>
      <dgm:t>
        <a:bodyPr/>
        <a:lstStyle/>
        <a:p>
          <a:r>
            <a:rPr lang="en-US"/>
            <a:t>Smooth flow in layers that don’t mix</a:t>
          </a:r>
        </a:p>
      </dgm:t>
    </dgm:pt>
    <dgm:pt modelId="{AB6737C8-9EF9-47F2-A501-521286A1F722}" type="parTrans" cxnId="{5ED1D674-0EC4-463B-AD33-37A35AC72B58}">
      <dgm:prSet/>
      <dgm:spPr/>
      <dgm:t>
        <a:bodyPr/>
        <a:lstStyle/>
        <a:p>
          <a:endParaRPr lang="en-US"/>
        </a:p>
      </dgm:t>
    </dgm:pt>
    <dgm:pt modelId="{EA18F3BC-0072-4E9F-9A6F-9C7512737544}" type="sibTrans" cxnId="{5ED1D674-0EC4-463B-AD33-37A35AC72B58}">
      <dgm:prSet/>
      <dgm:spPr/>
      <dgm:t>
        <a:bodyPr/>
        <a:lstStyle/>
        <a:p>
          <a:endParaRPr lang="en-US"/>
        </a:p>
      </dgm:t>
    </dgm:pt>
    <dgm:pt modelId="{607D904A-EC42-4F00-889F-0C0E742C727D}">
      <dgm:prSet/>
      <dgm:spPr/>
      <dgm:t>
        <a:bodyPr/>
        <a:lstStyle/>
        <a:p>
          <a:r>
            <a:rPr lang="en-US"/>
            <a:t>Turbulent Flow</a:t>
          </a:r>
        </a:p>
      </dgm:t>
    </dgm:pt>
    <dgm:pt modelId="{21BF5D4A-B997-48BB-B19B-3EE8E155B7D4}" type="parTrans" cxnId="{3D854197-CF7D-422E-AB05-388B6D10B73B}">
      <dgm:prSet/>
      <dgm:spPr/>
      <dgm:t>
        <a:bodyPr/>
        <a:lstStyle/>
        <a:p>
          <a:endParaRPr lang="en-US"/>
        </a:p>
      </dgm:t>
    </dgm:pt>
    <dgm:pt modelId="{088E829A-2167-42AB-8D56-AC0A95589119}" type="sibTrans" cxnId="{3D854197-CF7D-422E-AB05-388B6D10B73B}">
      <dgm:prSet/>
      <dgm:spPr/>
      <dgm:t>
        <a:bodyPr/>
        <a:lstStyle/>
        <a:p>
          <a:endParaRPr lang="en-US"/>
        </a:p>
      </dgm:t>
    </dgm:pt>
    <dgm:pt modelId="{F1DBC353-0907-43CB-B484-669FF49F9233}">
      <dgm:prSet/>
      <dgm:spPr/>
      <dgm:t>
        <a:bodyPr/>
        <a:lstStyle/>
        <a:p>
          <a:r>
            <a:rPr lang="en-US"/>
            <a:t>Has eddies and swirls that mix layers of fluid</a:t>
          </a:r>
        </a:p>
      </dgm:t>
    </dgm:pt>
    <dgm:pt modelId="{C7E6AB0D-065E-4F28-8A26-885EE9947E92}" type="parTrans" cxnId="{BD4A4776-A6E5-470F-9F07-BA09160E5AE2}">
      <dgm:prSet/>
      <dgm:spPr/>
      <dgm:t>
        <a:bodyPr/>
        <a:lstStyle/>
        <a:p>
          <a:endParaRPr lang="en-US"/>
        </a:p>
      </dgm:t>
    </dgm:pt>
    <dgm:pt modelId="{1854A4DC-1DCF-4E77-A70B-D678C075793D}" type="sibTrans" cxnId="{BD4A4776-A6E5-470F-9F07-BA09160E5AE2}">
      <dgm:prSet/>
      <dgm:spPr/>
      <dgm:t>
        <a:bodyPr/>
        <a:lstStyle/>
        <a:p>
          <a:endParaRPr lang="en-US"/>
        </a:p>
      </dgm:t>
    </dgm:pt>
    <dgm:pt modelId="{6DD89379-DA86-46F9-A52A-95F51BDACCD7}">
      <dgm:prSet/>
      <dgm:spPr/>
      <dgm:t>
        <a:bodyPr/>
        <a:lstStyle/>
        <a:p>
          <a:r>
            <a:rPr lang="en-US"/>
            <a:t>Turbulent flow is slower than laminar flow</a:t>
          </a:r>
        </a:p>
      </dgm:t>
    </dgm:pt>
    <dgm:pt modelId="{93AF6BE3-402E-4C28-BC50-D27CE8A04E38}" type="parTrans" cxnId="{53CBC8AA-209B-4678-AE20-4426112650D0}">
      <dgm:prSet/>
      <dgm:spPr/>
      <dgm:t>
        <a:bodyPr/>
        <a:lstStyle/>
        <a:p>
          <a:endParaRPr lang="en-US"/>
        </a:p>
      </dgm:t>
    </dgm:pt>
    <dgm:pt modelId="{FA0C0350-8432-4942-A506-1EB550ED9867}" type="sibTrans" cxnId="{53CBC8AA-209B-4678-AE20-4426112650D0}">
      <dgm:prSet/>
      <dgm:spPr/>
      <dgm:t>
        <a:bodyPr/>
        <a:lstStyle/>
        <a:p>
          <a:endParaRPr lang="en-US"/>
        </a:p>
      </dgm:t>
    </dgm:pt>
    <dgm:pt modelId="{66ED417C-19DC-46E9-8382-D7E0A96044C4}">
      <dgm:prSet/>
      <dgm:spPr/>
      <dgm:t>
        <a:bodyPr/>
        <a:lstStyle/>
        <a:p>
          <a:r>
            <a:rPr lang="en-US"/>
            <a:t>Viscosity</a:t>
          </a:r>
        </a:p>
      </dgm:t>
    </dgm:pt>
    <dgm:pt modelId="{58A931E3-6244-4BF9-8DE3-6E7DCBE533D6}" type="parTrans" cxnId="{56D7804A-0500-44B0-B863-F16B40A95BA2}">
      <dgm:prSet/>
      <dgm:spPr/>
      <dgm:t>
        <a:bodyPr/>
        <a:lstStyle/>
        <a:p>
          <a:endParaRPr lang="en-US"/>
        </a:p>
      </dgm:t>
    </dgm:pt>
    <dgm:pt modelId="{5E0A1A1A-7483-4D0D-9418-DC52E0AD7BE2}" type="sibTrans" cxnId="{56D7804A-0500-44B0-B863-F16B40A95BA2}">
      <dgm:prSet/>
      <dgm:spPr/>
      <dgm:t>
        <a:bodyPr/>
        <a:lstStyle/>
        <a:p>
          <a:endParaRPr lang="en-US"/>
        </a:p>
      </dgm:t>
    </dgm:pt>
    <dgm:pt modelId="{9952B0A7-4BA8-4CA5-8FD2-2F946E7E1691}">
      <dgm:prSet/>
      <dgm:spPr/>
      <dgm:t>
        <a:bodyPr/>
        <a:lstStyle/>
        <a:p>
          <a:r>
            <a:rPr lang="en-US"/>
            <a:t>Fluid friction</a:t>
          </a:r>
        </a:p>
      </dgm:t>
    </dgm:pt>
    <dgm:pt modelId="{021DD4E1-9BAB-4916-92AB-6C756AACE4B0}" type="parTrans" cxnId="{4EF82DF9-EDB9-4490-9715-C890EA735FA6}">
      <dgm:prSet/>
      <dgm:spPr/>
      <dgm:t>
        <a:bodyPr/>
        <a:lstStyle/>
        <a:p>
          <a:endParaRPr lang="en-US"/>
        </a:p>
      </dgm:t>
    </dgm:pt>
    <dgm:pt modelId="{C48B5601-A17E-43EC-A869-B512813BD76E}" type="sibTrans" cxnId="{4EF82DF9-EDB9-4490-9715-C890EA735FA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D832E2CD-97E9-49E8-BCE9-AA4239EE52A8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/>
                      <m:t>𝜂</m:t>
                    </m:r>
                    <m:r>
                      <a:rPr lang="en-US" i="1" smtClean="0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𝐹𝐿</m:t>
                        </m:r>
                      </m:num>
                      <m:den>
                        <m:r>
                          <a:rPr lang="en-US" i="1"/>
                          <m:t>𝑣𝐴</m:t>
                        </m:r>
                      </m:den>
                    </m:f>
                  </m:oMath>
                </m:oMathPara>
              </a14:m>
              <a:endParaRPr lang="en-US"/>
            </a:p>
          </dgm:t>
        </dgm:pt>
      </mc:Choice>
      <mc:Fallback>
        <dgm:pt modelId="{D832E2CD-97E9-49E8-BCE9-AA4239EE52A8}">
          <dgm:prSet/>
          <dgm:spPr/>
          <dgm:t>
            <a:bodyPr/>
            <a:lstStyle/>
            <a:p>
              <a:r>
                <a:rPr lang="en-US" i="0"/>
                <a:t>𝜂=𝐹𝐿/𝑣𝐴</a:t>
              </a:r>
              <a:endParaRPr lang="en-US"/>
            </a:p>
          </dgm:t>
        </dgm:pt>
      </mc:Fallback>
    </mc:AlternateContent>
    <dgm:pt modelId="{EAA88A8A-2027-4602-A34D-BA2E53C2E563}" type="parTrans" cxnId="{5191ACDA-2835-4DAA-9F4E-C76B8085CFE5}">
      <dgm:prSet/>
      <dgm:spPr/>
      <dgm:t>
        <a:bodyPr/>
        <a:lstStyle/>
        <a:p>
          <a:endParaRPr lang="en-US"/>
        </a:p>
      </dgm:t>
    </dgm:pt>
    <dgm:pt modelId="{3A7B4CE1-1AC0-4362-812C-B8DA3448DF6F}" type="sibTrans" cxnId="{5191ACDA-2835-4DAA-9F4E-C76B8085CFE5}">
      <dgm:prSet/>
      <dgm:spPr/>
      <dgm:t>
        <a:bodyPr/>
        <a:lstStyle/>
        <a:p>
          <a:endParaRPr lang="en-US"/>
        </a:p>
      </dgm:t>
    </dgm:pt>
    <dgm:pt modelId="{8DF458BA-B17A-4E79-96CB-1FDE9811A860}">
      <dgm:prSet/>
      <dgm:spPr/>
      <dgm:t>
        <a:bodyPr/>
        <a:lstStyle/>
        <a:p>
          <a:r>
            <a:rPr lang="en-US"/>
            <a:t>How viscosity is measured</a:t>
          </a:r>
        </a:p>
      </dgm:t>
    </dgm:pt>
    <dgm:pt modelId="{DC07CA8E-613B-45CD-88E3-480BFD4E960E}" type="parTrans" cxnId="{F087CAD1-6CBA-46B8-A9D7-24B81E1BFC04}">
      <dgm:prSet/>
      <dgm:spPr/>
      <dgm:t>
        <a:bodyPr/>
        <a:lstStyle/>
        <a:p>
          <a:endParaRPr lang="en-US"/>
        </a:p>
      </dgm:t>
    </dgm:pt>
    <dgm:pt modelId="{10A09764-F28F-44E9-AE7C-96BA48915BB7}" type="sibTrans" cxnId="{F087CAD1-6CBA-46B8-A9D7-24B81E1BFC04}">
      <dgm:prSet/>
      <dgm:spPr/>
      <dgm:t>
        <a:bodyPr/>
        <a:lstStyle/>
        <a:p>
          <a:endParaRPr lang="en-US"/>
        </a:p>
      </dgm:t>
    </dgm:pt>
    <dgm:pt modelId="{73829010-3972-488E-ABA0-F343A63DEFC2}">
      <dgm:prSet/>
      <dgm:spPr/>
      <dgm:t>
        <a:bodyPr/>
        <a:lstStyle/>
        <a:p>
          <a:r>
            <a:rPr lang="en-US"/>
            <a:t>Two plates with fluid between</a:t>
          </a:r>
        </a:p>
      </dgm:t>
    </dgm:pt>
    <dgm:pt modelId="{891BB4CD-84C7-4153-8073-0B88EEA61413}" type="parTrans" cxnId="{92518A97-0EDA-4EC9-ADC9-E91E8AAEE264}">
      <dgm:prSet/>
      <dgm:spPr/>
      <dgm:t>
        <a:bodyPr/>
        <a:lstStyle/>
        <a:p>
          <a:endParaRPr lang="en-US"/>
        </a:p>
      </dgm:t>
    </dgm:pt>
    <dgm:pt modelId="{83C049DD-A573-4CB5-AF47-A1363BA3AFD9}" type="sibTrans" cxnId="{92518A97-0EDA-4EC9-ADC9-E91E8AAEE264}">
      <dgm:prSet/>
      <dgm:spPr/>
      <dgm:t>
        <a:bodyPr/>
        <a:lstStyle/>
        <a:p>
          <a:endParaRPr lang="en-US"/>
        </a:p>
      </dgm:t>
    </dgm:pt>
    <dgm:pt modelId="{2DF6F421-8A6C-4A2B-B1A6-7E06C49ECAFF}">
      <dgm:prSet/>
      <dgm:spPr/>
      <dgm:t>
        <a:bodyPr/>
        <a:lstStyle/>
        <a:p>
          <a:r>
            <a:rPr lang="en-US"/>
            <a:t>Top plate moved</a:t>
          </a:r>
        </a:p>
      </dgm:t>
    </dgm:pt>
    <dgm:pt modelId="{553FC2A8-B7D1-4337-B6E8-6308CF0CE5E1}" type="parTrans" cxnId="{BC772092-ABEF-4274-A583-AA9EBF470E8D}">
      <dgm:prSet/>
      <dgm:spPr/>
      <dgm:t>
        <a:bodyPr/>
        <a:lstStyle/>
        <a:p>
          <a:endParaRPr lang="en-US"/>
        </a:p>
      </dgm:t>
    </dgm:pt>
    <dgm:pt modelId="{71A03DE9-8112-411A-B285-95A69195CA14}" type="sibTrans" cxnId="{BC772092-ABEF-4274-A583-AA9EBF470E8D}">
      <dgm:prSet/>
      <dgm:spPr/>
      <dgm:t>
        <a:bodyPr/>
        <a:lstStyle/>
        <a:p>
          <a:endParaRPr lang="en-US"/>
        </a:p>
      </dgm:t>
    </dgm:pt>
    <dgm:pt modelId="{C0D84183-93E5-41FA-A841-A2C72267F87D}">
      <dgm:prSet/>
      <dgm:spPr/>
      <dgm:t>
        <a:bodyPr/>
        <a:lstStyle/>
        <a:p>
          <a:r>
            <a:rPr lang="en-US"/>
            <a:t>Friction causes the fluid to move</a:t>
          </a:r>
        </a:p>
      </dgm:t>
    </dgm:pt>
    <dgm:pt modelId="{8036E709-4C9E-4EAC-9D75-B88DABB24C6E}" type="parTrans" cxnId="{C7287C86-BCE6-453D-A947-5FAB7F951751}">
      <dgm:prSet/>
      <dgm:spPr/>
      <dgm:t>
        <a:bodyPr/>
        <a:lstStyle/>
        <a:p>
          <a:endParaRPr lang="en-US"/>
        </a:p>
      </dgm:t>
    </dgm:pt>
    <dgm:pt modelId="{77737EE3-DB7C-486F-BEE6-AD037E1EBC71}" type="sibTrans" cxnId="{C7287C86-BCE6-453D-A947-5FAB7F951751}">
      <dgm:prSet/>
      <dgm:spPr/>
      <dgm:t>
        <a:bodyPr/>
        <a:lstStyle/>
        <a:p>
          <a:endParaRPr lang="en-US"/>
        </a:p>
      </dgm:t>
    </dgm:pt>
    <dgm:pt modelId="{4DEDEB89-765E-4E5C-96A8-B99BE83ED66A}" type="pres">
      <dgm:prSet presAssocID="{9583D424-3F43-45A2-B0D7-B63788D906E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DE79357-E253-479F-A4F0-FBDBA96A9069}" type="pres">
      <dgm:prSet presAssocID="{E9817ED7-FDF0-4535-8B6A-6B20D8EAC551}" presName="horFlow" presStyleCnt="0"/>
      <dgm:spPr/>
    </dgm:pt>
    <dgm:pt modelId="{4427890E-FAC3-461B-9827-34B3D3822154}" type="pres">
      <dgm:prSet presAssocID="{E9817ED7-FDF0-4535-8B6A-6B20D8EAC551}" presName="bigChev" presStyleLbl="node1" presStyleIdx="0" presStyleCnt="4"/>
      <dgm:spPr/>
    </dgm:pt>
    <dgm:pt modelId="{2A3F8E00-E725-4F51-8C88-A4E791A44D7A}" type="pres">
      <dgm:prSet presAssocID="{AB6737C8-9EF9-47F2-A501-521286A1F722}" presName="parTrans" presStyleCnt="0"/>
      <dgm:spPr/>
    </dgm:pt>
    <dgm:pt modelId="{73B6C5FF-C415-49FB-99BD-03E5B14226FD}" type="pres">
      <dgm:prSet presAssocID="{98C26F7C-1AC2-4A91-B310-08A2EB203B21}" presName="node" presStyleLbl="alignAccFollowNode1" presStyleIdx="0" presStyleCnt="8">
        <dgm:presLayoutVars>
          <dgm:bulletEnabled val="1"/>
        </dgm:presLayoutVars>
      </dgm:prSet>
      <dgm:spPr/>
    </dgm:pt>
    <dgm:pt modelId="{8302BD36-0ECD-454C-9181-7284C353B291}" type="pres">
      <dgm:prSet presAssocID="{E9817ED7-FDF0-4535-8B6A-6B20D8EAC551}" presName="vSp" presStyleCnt="0"/>
      <dgm:spPr/>
    </dgm:pt>
    <dgm:pt modelId="{CC973D4F-E81F-4331-9DDE-E466D17966D6}" type="pres">
      <dgm:prSet presAssocID="{607D904A-EC42-4F00-889F-0C0E742C727D}" presName="horFlow" presStyleCnt="0"/>
      <dgm:spPr/>
    </dgm:pt>
    <dgm:pt modelId="{CD67FDF3-368B-4B6E-B955-62E5C3E65BE3}" type="pres">
      <dgm:prSet presAssocID="{607D904A-EC42-4F00-889F-0C0E742C727D}" presName="bigChev" presStyleLbl="node1" presStyleIdx="1" presStyleCnt="4"/>
      <dgm:spPr/>
    </dgm:pt>
    <dgm:pt modelId="{D347CA00-7BCB-4156-B1B3-4B0065C7D8F2}" type="pres">
      <dgm:prSet presAssocID="{C7E6AB0D-065E-4F28-8A26-885EE9947E92}" presName="parTrans" presStyleCnt="0"/>
      <dgm:spPr/>
    </dgm:pt>
    <dgm:pt modelId="{82166DC4-D281-4024-829A-D910D271B69B}" type="pres">
      <dgm:prSet presAssocID="{F1DBC353-0907-43CB-B484-669FF49F9233}" presName="node" presStyleLbl="alignAccFollowNode1" presStyleIdx="1" presStyleCnt="8">
        <dgm:presLayoutVars>
          <dgm:bulletEnabled val="1"/>
        </dgm:presLayoutVars>
      </dgm:prSet>
      <dgm:spPr/>
    </dgm:pt>
    <dgm:pt modelId="{CDF29341-F05D-47CC-96AA-770C2DCFFB7D}" type="pres">
      <dgm:prSet presAssocID="{1854A4DC-1DCF-4E77-A70B-D678C075793D}" presName="sibTrans" presStyleCnt="0"/>
      <dgm:spPr/>
    </dgm:pt>
    <dgm:pt modelId="{7C178DF2-D22E-4C1A-B224-E6E060B243D0}" type="pres">
      <dgm:prSet presAssocID="{6DD89379-DA86-46F9-A52A-95F51BDACCD7}" presName="node" presStyleLbl="alignAccFollowNode1" presStyleIdx="2" presStyleCnt="8">
        <dgm:presLayoutVars>
          <dgm:bulletEnabled val="1"/>
        </dgm:presLayoutVars>
      </dgm:prSet>
      <dgm:spPr/>
    </dgm:pt>
    <dgm:pt modelId="{8FFBF8B9-4BE9-43D6-9867-160C75A89595}" type="pres">
      <dgm:prSet presAssocID="{607D904A-EC42-4F00-889F-0C0E742C727D}" presName="vSp" presStyleCnt="0"/>
      <dgm:spPr/>
    </dgm:pt>
    <dgm:pt modelId="{1201983F-5D45-41FE-9A80-1CAD3BED050F}" type="pres">
      <dgm:prSet presAssocID="{66ED417C-19DC-46E9-8382-D7E0A96044C4}" presName="horFlow" presStyleCnt="0"/>
      <dgm:spPr/>
    </dgm:pt>
    <dgm:pt modelId="{62BB8AD1-FE46-4AFE-AAD6-DF5C1D9A089C}" type="pres">
      <dgm:prSet presAssocID="{66ED417C-19DC-46E9-8382-D7E0A96044C4}" presName="bigChev" presStyleLbl="node1" presStyleIdx="2" presStyleCnt="4"/>
      <dgm:spPr/>
    </dgm:pt>
    <dgm:pt modelId="{5EA25294-E4DC-434D-BF76-91157B369C61}" type="pres">
      <dgm:prSet presAssocID="{021DD4E1-9BAB-4916-92AB-6C756AACE4B0}" presName="parTrans" presStyleCnt="0"/>
      <dgm:spPr/>
    </dgm:pt>
    <dgm:pt modelId="{A0850953-CE7E-48E6-8909-674413C76618}" type="pres">
      <dgm:prSet presAssocID="{9952B0A7-4BA8-4CA5-8FD2-2F946E7E1691}" presName="node" presStyleLbl="alignAccFollowNode1" presStyleIdx="3" presStyleCnt="8">
        <dgm:presLayoutVars>
          <dgm:bulletEnabled val="1"/>
        </dgm:presLayoutVars>
      </dgm:prSet>
      <dgm:spPr/>
    </dgm:pt>
    <dgm:pt modelId="{0E9FAC82-94A2-47A3-91F7-801EC05C6A72}" type="pres">
      <dgm:prSet presAssocID="{C48B5601-A17E-43EC-A869-B512813BD76E}" presName="sibTrans" presStyleCnt="0"/>
      <dgm:spPr/>
    </dgm:pt>
    <dgm:pt modelId="{CAA6BC67-B7A2-4677-887F-42299AA0FB77}" type="pres">
      <dgm:prSet presAssocID="{D832E2CD-97E9-49E8-BCE9-AA4239EE52A8}" presName="node" presStyleLbl="alignAccFollowNode1" presStyleIdx="4" presStyleCnt="8">
        <dgm:presLayoutVars>
          <dgm:bulletEnabled val="1"/>
        </dgm:presLayoutVars>
      </dgm:prSet>
      <dgm:spPr/>
    </dgm:pt>
    <dgm:pt modelId="{F03D271F-C992-485B-8890-B326C672B59D}" type="pres">
      <dgm:prSet presAssocID="{66ED417C-19DC-46E9-8382-D7E0A96044C4}" presName="vSp" presStyleCnt="0"/>
      <dgm:spPr/>
    </dgm:pt>
    <dgm:pt modelId="{ED0618D9-46E0-4B0F-8E44-DFBE1D554D9D}" type="pres">
      <dgm:prSet presAssocID="{8DF458BA-B17A-4E79-96CB-1FDE9811A860}" presName="horFlow" presStyleCnt="0"/>
      <dgm:spPr/>
    </dgm:pt>
    <dgm:pt modelId="{87BDA717-CCF4-4B6E-A863-C9C7E6012628}" type="pres">
      <dgm:prSet presAssocID="{8DF458BA-B17A-4E79-96CB-1FDE9811A860}" presName="bigChev" presStyleLbl="node1" presStyleIdx="3" presStyleCnt="4"/>
      <dgm:spPr/>
    </dgm:pt>
    <dgm:pt modelId="{B16F3581-8E38-4402-ABFA-44ED070B9FDE}" type="pres">
      <dgm:prSet presAssocID="{891BB4CD-84C7-4153-8073-0B88EEA61413}" presName="parTrans" presStyleCnt="0"/>
      <dgm:spPr/>
    </dgm:pt>
    <dgm:pt modelId="{BC30447C-2457-4617-AEAC-136A57F668A0}" type="pres">
      <dgm:prSet presAssocID="{73829010-3972-488E-ABA0-F343A63DEFC2}" presName="node" presStyleLbl="alignAccFollowNode1" presStyleIdx="5" presStyleCnt="8">
        <dgm:presLayoutVars>
          <dgm:bulletEnabled val="1"/>
        </dgm:presLayoutVars>
      </dgm:prSet>
      <dgm:spPr/>
    </dgm:pt>
    <dgm:pt modelId="{917B1D51-C2D6-42AC-B8E0-031D96813665}" type="pres">
      <dgm:prSet presAssocID="{83C049DD-A573-4CB5-AF47-A1363BA3AFD9}" presName="sibTrans" presStyleCnt="0"/>
      <dgm:spPr/>
    </dgm:pt>
    <dgm:pt modelId="{04CCDE03-7A60-4108-85F3-B322A3ADC07C}" type="pres">
      <dgm:prSet presAssocID="{2DF6F421-8A6C-4A2B-B1A6-7E06C49ECAFF}" presName="node" presStyleLbl="alignAccFollowNode1" presStyleIdx="6" presStyleCnt="8">
        <dgm:presLayoutVars>
          <dgm:bulletEnabled val="1"/>
        </dgm:presLayoutVars>
      </dgm:prSet>
      <dgm:spPr/>
    </dgm:pt>
    <dgm:pt modelId="{DDDFFCE5-D00C-4395-B828-E12EDB213B00}" type="pres">
      <dgm:prSet presAssocID="{71A03DE9-8112-411A-B285-95A69195CA14}" presName="sibTrans" presStyleCnt="0"/>
      <dgm:spPr/>
    </dgm:pt>
    <dgm:pt modelId="{20EAAF01-3947-401D-9C7C-301DF0789EF5}" type="pres">
      <dgm:prSet presAssocID="{C0D84183-93E5-41FA-A841-A2C72267F87D}" presName="node" presStyleLbl="alignAccFollowNode1" presStyleIdx="7" presStyleCnt="8">
        <dgm:presLayoutVars>
          <dgm:bulletEnabled val="1"/>
        </dgm:presLayoutVars>
      </dgm:prSet>
      <dgm:spPr/>
    </dgm:pt>
  </dgm:ptLst>
  <dgm:cxnLst>
    <dgm:cxn modelId="{3E93530E-3282-4CC3-A8CD-2CDABF2DFC65}" type="presOf" srcId="{9952B0A7-4BA8-4CA5-8FD2-2F946E7E1691}" destId="{A0850953-CE7E-48E6-8909-674413C76618}" srcOrd="0" destOrd="0" presId="urn:microsoft.com/office/officeart/2005/8/layout/lProcess3"/>
    <dgm:cxn modelId="{C8CCE42B-F3A7-4999-A5D3-D69B533CF4FE}" type="presOf" srcId="{8DF458BA-B17A-4E79-96CB-1FDE9811A860}" destId="{87BDA717-CCF4-4B6E-A863-C9C7E6012628}" srcOrd="0" destOrd="0" presId="urn:microsoft.com/office/officeart/2005/8/layout/lProcess3"/>
    <dgm:cxn modelId="{4BD30E62-FFE6-49C4-894D-D8751DC872D5}" type="presOf" srcId="{98C26F7C-1AC2-4A91-B310-08A2EB203B21}" destId="{73B6C5FF-C415-49FB-99BD-03E5B14226FD}" srcOrd="0" destOrd="0" presId="urn:microsoft.com/office/officeart/2005/8/layout/lProcess3"/>
    <dgm:cxn modelId="{56D7804A-0500-44B0-B863-F16B40A95BA2}" srcId="{9583D424-3F43-45A2-B0D7-B63788D906E9}" destId="{66ED417C-19DC-46E9-8382-D7E0A96044C4}" srcOrd="2" destOrd="0" parTransId="{58A931E3-6244-4BF9-8DE3-6E7DCBE533D6}" sibTransId="{5E0A1A1A-7483-4D0D-9418-DC52E0AD7BE2}"/>
    <dgm:cxn modelId="{B457F36A-2895-41C9-991A-8DB1F20CA388}" type="presOf" srcId="{607D904A-EC42-4F00-889F-0C0E742C727D}" destId="{CD67FDF3-368B-4B6E-B955-62E5C3E65BE3}" srcOrd="0" destOrd="0" presId="urn:microsoft.com/office/officeart/2005/8/layout/lProcess3"/>
    <dgm:cxn modelId="{DD0DB450-FC30-43DA-A4A6-7CB080BCAE4E}" type="presOf" srcId="{6DD89379-DA86-46F9-A52A-95F51BDACCD7}" destId="{7C178DF2-D22E-4C1A-B224-E6E060B243D0}" srcOrd="0" destOrd="0" presId="urn:microsoft.com/office/officeart/2005/8/layout/lProcess3"/>
    <dgm:cxn modelId="{B053B952-425B-412A-ADFC-049AF0BADA67}" type="presOf" srcId="{F1DBC353-0907-43CB-B484-669FF49F9233}" destId="{82166DC4-D281-4024-829A-D910D271B69B}" srcOrd="0" destOrd="0" presId="urn:microsoft.com/office/officeart/2005/8/layout/lProcess3"/>
    <dgm:cxn modelId="{32DA3774-E98C-46F8-B39D-64EFC60955E8}" type="presOf" srcId="{C0D84183-93E5-41FA-A841-A2C72267F87D}" destId="{20EAAF01-3947-401D-9C7C-301DF0789EF5}" srcOrd="0" destOrd="0" presId="urn:microsoft.com/office/officeart/2005/8/layout/lProcess3"/>
    <dgm:cxn modelId="{5ED1D674-0EC4-463B-AD33-37A35AC72B58}" srcId="{E9817ED7-FDF0-4535-8B6A-6B20D8EAC551}" destId="{98C26F7C-1AC2-4A91-B310-08A2EB203B21}" srcOrd="0" destOrd="0" parTransId="{AB6737C8-9EF9-47F2-A501-521286A1F722}" sibTransId="{EA18F3BC-0072-4E9F-9A6F-9C7512737544}"/>
    <dgm:cxn modelId="{BD4A4776-A6E5-470F-9F07-BA09160E5AE2}" srcId="{607D904A-EC42-4F00-889F-0C0E742C727D}" destId="{F1DBC353-0907-43CB-B484-669FF49F9233}" srcOrd="0" destOrd="0" parTransId="{C7E6AB0D-065E-4F28-8A26-885EE9947E92}" sibTransId="{1854A4DC-1DCF-4E77-A70B-D678C075793D}"/>
    <dgm:cxn modelId="{64FAF47C-B35E-499D-BFC6-20FC968D20A9}" type="presOf" srcId="{2DF6F421-8A6C-4A2B-B1A6-7E06C49ECAFF}" destId="{04CCDE03-7A60-4108-85F3-B322A3ADC07C}" srcOrd="0" destOrd="0" presId="urn:microsoft.com/office/officeart/2005/8/layout/lProcess3"/>
    <dgm:cxn modelId="{9A08A280-49CD-4B7A-A0A2-82C23A5D61CC}" type="presOf" srcId="{D832E2CD-97E9-49E8-BCE9-AA4239EE52A8}" destId="{CAA6BC67-B7A2-4677-887F-42299AA0FB77}" srcOrd="0" destOrd="0" presId="urn:microsoft.com/office/officeart/2005/8/layout/lProcess3"/>
    <dgm:cxn modelId="{C7287C86-BCE6-453D-A947-5FAB7F951751}" srcId="{8DF458BA-B17A-4E79-96CB-1FDE9811A860}" destId="{C0D84183-93E5-41FA-A841-A2C72267F87D}" srcOrd="2" destOrd="0" parTransId="{8036E709-4C9E-4EAC-9D75-B88DABB24C6E}" sibTransId="{77737EE3-DB7C-486F-BEE6-AD037E1EBC71}"/>
    <dgm:cxn modelId="{BC772092-ABEF-4274-A583-AA9EBF470E8D}" srcId="{8DF458BA-B17A-4E79-96CB-1FDE9811A860}" destId="{2DF6F421-8A6C-4A2B-B1A6-7E06C49ECAFF}" srcOrd="1" destOrd="0" parTransId="{553FC2A8-B7D1-4337-B6E8-6308CF0CE5E1}" sibTransId="{71A03DE9-8112-411A-B285-95A69195CA14}"/>
    <dgm:cxn modelId="{3D854197-CF7D-422E-AB05-388B6D10B73B}" srcId="{9583D424-3F43-45A2-B0D7-B63788D906E9}" destId="{607D904A-EC42-4F00-889F-0C0E742C727D}" srcOrd="1" destOrd="0" parTransId="{21BF5D4A-B997-48BB-B19B-3EE8E155B7D4}" sibTransId="{088E829A-2167-42AB-8D56-AC0A95589119}"/>
    <dgm:cxn modelId="{92518A97-0EDA-4EC9-ADC9-E91E8AAEE264}" srcId="{8DF458BA-B17A-4E79-96CB-1FDE9811A860}" destId="{73829010-3972-488E-ABA0-F343A63DEFC2}" srcOrd="0" destOrd="0" parTransId="{891BB4CD-84C7-4153-8073-0B88EEA61413}" sibTransId="{83C049DD-A573-4CB5-AF47-A1363BA3AFD9}"/>
    <dgm:cxn modelId="{3781439F-5443-4C9A-923A-9FE200D75020}" type="presOf" srcId="{E9817ED7-FDF0-4535-8B6A-6B20D8EAC551}" destId="{4427890E-FAC3-461B-9827-34B3D3822154}" srcOrd="0" destOrd="0" presId="urn:microsoft.com/office/officeart/2005/8/layout/lProcess3"/>
    <dgm:cxn modelId="{53CBC8AA-209B-4678-AE20-4426112650D0}" srcId="{607D904A-EC42-4F00-889F-0C0E742C727D}" destId="{6DD89379-DA86-46F9-A52A-95F51BDACCD7}" srcOrd="1" destOrd="0" parTransId="{93AF6BE3-402E-4C28-BC50-D27CE8A04E38}" sibTransId="{FA0C0350-8432-4942-A506-1EB550ED9867}"/>
    <dgm:cxn modelId="{54CCAEBC-0EB2-4836-866C-CAA9FC5F9A87}" srcId="{9583D424-3F43-45A2-B0D7-B63788D906E9}" destId="{E9817ED7-FDF0-4535-8B6A-6B20D8EAC551}" srcOrd="0" destOrd="0" parTransId="{DE163D89-AA07-48E9-9621-58495579E920}" sibTransId="{4C797CBB-324E-4661-B446-D01A0150DA69}"/>
    <dgm:cxn modelId="{37DD72BE-5360-4788-90EB-5A9CE928BA7A}" type="presOf" srcId="{73829010-3972-488E-ABA0-F343A63DEFC2}" destId="{BC30447C-2457-4617-AEAC-136A57F668A0}" srcOrd="0" destOrd="0" presId="urn:microsoft.com/office/officeart/2005/8/layout/lProcess3"/>
    <dgm:cxn modelId="{47F073CB-6BCB-44D4-9664-066F27A71FBA}" type="presOf" srcId="{9583D424-3F43-45A2-B0D7-B63788D906E9}" destId="{4DEDEB89-765E-4E5C-96A8-B99BE83ED66A}" srcOrd="0" destOrd="0" presId="urn:microsoft.com/office/officeart/2005/8/layout/lProcess3"/>
    <dgm:cxn modelId="{F087CAD1-6CBA-46B8-A9D7-24B81E1BFC04}" srcId="{9583D424-3F43-45A2-B0D7-B63788D906E9}" destId="{8DF458BA-B17A-4E79-96CB-1FDE9811A860}" srcOrd="3" destOrd="0" parTransId="{DC07CA8E-613B-45CD-88E3-480BFD4E960E}" sibTransId="{10A09764-F28F-44E9-AE7C-96BA48915BB7}"/>
    <dgm:cxn modelId="{5191ACDA-2835-4DAA-9F4E-C76B8085CFE5}" srcId="{66ED417C-19DC-46E9-8382-D7E0A96044C4}" destId="{D832E2CD-97E9-49E8-BCE9-AA4239EE52A8}" srcOrd="1" destOrd="0" parTransId="{EAA88A8A-2027-4602-A34D-BA2E53C2E563}" sibTransId="{3A7B4CE1-1AC0-4362-812C-B8DA3448DF6F}"/>
    <dgm:cxn modelId="{4EF82DF9-EDB9-4490-9715-C890EA735FA6}" srcId="{66ED417C-19DC-46E9-8382-D7E0A96044C4}" destId="{9952B0A7-4BA8-4CA5-8FD2-2F946E7E1691}" srcOrd="0" destOrd="0" parTransId="{021DD4E1-9BAB-4916-92AB-6C756AACE4B0}" sibTransId="{C48B5601-A17E-43EC-A869-B512813BD76E}"/>
    <dgm:cxn modelId="{509AA7FE-26D3-4681-B2D2-AFDC58E81B27}" type="presOf" srcId="{66ED417C-19DC-46E9-8382-D7E0A96044C4}" destId="{62BB8AD1-FE46-4AFE-AAD6-DF5C1D9A089C}" srcOrd="0" destOrd="0" presId="urn:microsoft.com/office/officeart/2005/8/layout/lProcess3"/>
    <dgm:cxn modelId="{2DCD843E-9099-497E-82D3-DF9B0E9E8697}" type="presParOf" srcId="{4DEDEB89-765E-4E5C-96A8-B99BE83ED66A}" destId="{7DE79357-E253-479F-A4F0-FBDBA96A9069}" srcOrd="0" destOrd="0" presId="urn:microsoft.com/office/officeart/2005/8/layout/lProcess3"/>
    <dgm:cxn modelId="{C2277C14-464D-437A-9162-704F76593E66}" type="presParOf" srcId="{7DE79357-E253-479F-A4F0-FBDBA96A9069}" destId="{4427890E-FAC3-461B-9827-34B3D3822154}" srcOrd="0" destOrd="0" presId="urn:microsoft.com/office/officeart/2005/8/layout/lProcess3"/>
    <dgm:cxn modelId="{9B841D66-558D-4E77-B285-6A7C5D25C17A}" type="presParOf" srcId="{7DE79357-E253-479F-A4F0-FBDBA96A9069}" destId="{2A3F8E00-E725-4F51-8C88-A4E791A44D7A}" srcOrd="1" destOrd="0" presId="urn:microsoft.com/office/officeart/2005/8/layout/lProcess3"/>
    <dgm:cxn modelId="{2FD50184-F0DA-4676-A0CC-B284173BEAA2}" type="presParOf" srcId="{7DE79357-E253-479F-A4F0-FBDBA96A9069}" destId="{73B6C5FF-C415-49FB-99BD-03E5B14226FD}" srcOrd="2" destOrd="0" presId="urn:microsoft.com/office/officeart/2005/8/layout/lProcess3"/>
    <dgm:cxn modelId="{1D7D6402-D1F0-4436-9FCA-D7AB13E84A03}" type="presParOf" srcId="{4DEDEB89-765E-4E5C-96A8-B99BE83ED66A}" destId="{8302BD36-0ECD-454C-9181-7284C353B291}" srcOrd="1" destOrd="0" presId="urn:microsoft.com/office/officeart/2005/8/layout/lProcess3"/>
    <dgm:cxn modelId="{41370F1C-5472-4B5C-A02D-CF34D4267D4E}" type="presParOf" srcId="{4DEDEB89-765E-4E5C-96A8-B99BE83ED66A}" destId="{CC973D4F-E81F-4331-9DDE-E466D17966D6}" srcOrd="2" destOrd="0" presId="urn:microsoft.com/office/officeart/2005/8/layout/lProcess3"/>
    <dgm:cxn modelId="{F96E8A4D-9A8B-4309-A8EB-5BB89C218102}" type="presParOf" srcId="{CC973D4F-E81F-4331-9DDE-E466D17966D6}" destId="{CD67FDF3-368B-4B6E-B955-62E5C3E65BE3}" srcOrd="0" destOrd="0" presId="urn:microsoft.com/office/officeart/2005/8/layout/lProcess3"/>
    <dgm:cxn modelId="{B9A67174-2FF9-4508-95C0-1D09324F3098}" type="presParOf" srcId="{CC973D4F-E81F-4331-9DDE-E466D17966D6}" destId="{D347CA00-7BCB-4156-B1B3-4B0065C7D8F2}" srcOrd="1" destOrd="0" presId="urn:microsoft.com/office/officeart/2005/8/layout/lProcess3"/>
    <dgm:cxn modelId="{62347882-3E94-4A8F-B569-9B8D4BE05B6F}" type="presParOf" srcId="{CC973D4F-E81F-4331-9DDE-E466D17966D6}" destId="{82166DC4-D281-4024-829A-D910D271B69B}" srcOrd="2" destOrd="0" presId="urn:microsoft.com/office/officeart/2005/8/layout/lProcess3"/>
    <dgm:cxn modelId="{8131D761-905E-44DD-B96D-41D3ABBDD746}" type="presParOf" srcId="{CC973D4F-E81F-4331-9DDE-E466D17966D6}" destId="{CDF29341-F05D-47CC-96AA-770C2DCFFB7D}" srcOrd="3" destOrd="0" presId="urn:microsoft.com/office/officeart/2005/8/layout/lProcess3"/>
    <dgm:cxn modelId="{00BE59B8-4516-48C5-822E-FC5F3CC69890}" type="presParOf" srcId="{CC973D4F-E81F-4331-9DDE-E466D17966D6}" destId="{7C178DF2-D22E-4C1A-B224-E6E060B243D0}" srcOrd="4" destOrd="0" presId="urn:microsoft.com/office/officeart/2005/8/layout/lProcess3"/>
    <dgm:cxn modelId="{8E684B63-C1C1-4061-8D5E-5E80F7270362}" type="presParOf" srcId="{4DEDEB89-765E-4E5C-96A8-B99BE83ED66A}" destId="{8FFBF8B9-4BE9-43D6-9867-160C75A89595}" srcOrd="3" destOrd="0" presId="urn:microsoft.com/office/officeart/2005/8/layout/lProcess3"/>
    <dgm:cxn modelId="{F85FF3D9-9E81-4CE8-A64D-205DCA18C0E9}" type="presParOf" srcId="{4DEDEB89-765E-4E5C-96A8-B99BE83ED66A}" destId="{1201983F-5D45-41FE-9A80-1CAD3BED050F}" srcOrd="4" destOrd="0" presId="urn:microsoft.com/office/officeart/2005/8/layout/lProcess3"/>
    <dgm:cxn modelId="{213FF346-C195-42F9-880E-6B53CC291ED9}" type="presParOf" srcId="{1201983F-5D45-41FE-9A80-1CAD3BED050F}" destId="{62BB8AD1-FE46-4AFE-AAD6-DF5C1D9A089C}" srcOrd="0" destOrd="0" presId="urn:microsoft.com/office/officeart/2005/8/layout/lProcess3"/>
    <dgm:cxn modelId="{3D869CE9-C274-4176-946C-81C70DBFAB3E}" type="presParOf" srcId="{1201983F-5D45-41FE-9A80-1CAD3BED050F}" destId="{5EA25294-E4DC-434D-BF76-91157B369C61}" srcOrd="1" destOrd="0" presId="urn:microsoft.com/office/officeart/2005/8/layout/lProcess3"/>
    <dgm:cxn modelId="{B2397E23-879A-457B-9610-855DF0339AF9}" type="presParOf" srcId="{1201983F-5D45-41FE-9A80-1CAD3BED050F}" destId="{A0850953-CE7E-48E6-8909-674413C76618}" srcOrd="2" destOrd="0" presId="urn:microsoft.com/office/officeart/2005/8/layout/lProcess3"/>
    <dgm:cxn modelId="{E7D122C5-A54D-49C2-8FCF-A81166C6CE5B}" type="presParOf" srcId="{1201983F-5D45-41FE-9A80-1CAD3BED050F}" destId="{0E9FAC82-94A2-47A3-91F7-801EC05C6A72}" srcOrd="3" destOrd="0" presId="urn:microsoft.com/office/officeart/2005/8/layout/lProcess3"/>
    <dgm:cxn modelId="{F64F7F3F-CB79-4900-9898-0D08FDA6ED10}" type="presParOf" srcId="{1201983F-5D45-41FE-9A80-1CAD3BED050F}" destId="{CAA6BC67-B7A2-4677-887F-42299AA0FB77}" srcOrd="4" destOrd="0" presId="urn:microsoft.com/office/officeart/2005/8/layout/lProcess3"/>
    <dgm:cxn modelId="{F355401E-7F41-467E-8FCF-5DA307DF04B5}" type="presParOf" srcId="{4DEDEB89-765E-4E5C-96A8-B99BE83ED66A}" destId="{F03D271F-C992-485B-8890-B326C672B59D}" srcOrd="5" destOrd="0" presId="urn:microsoft.com/office/officeart/2005/8/layout/lProcess3"/>
    <dgm:cxn modelId="{22B6C8D2-7EFD-4302-94C1-67EBA15DA363}" type="presParOf" srcId="{4DEDEB89-765E-4E5C-96A8-B99BE83ED66A}" destId="{ED0618D9-46E0-4B0F-8E44-DFBE1D554D9D}" srcOrd="6" destOrd="0" presId="urn:microsoft.com/office/officeart/2005/8/layout/lProcess3"/>
    <dgm:cxn modelId="{30F74556-2AE0-4D2F-8576-8BD9C4630270}" type="presParOf" srcId="{ED0618D9-46E0-4B0F-8E44-DFBE1D554D9D}" destId="{87BDA717-CCF4-4B6E-A863-C9C7E6012628}" srcOrd="0" destOrd="0" presId="urn:microsoft.com/office/officeart/2005/8/layout/lProcess3"/>
    <dgm:cxn modelId="{5A10AEF6-DC22-471C-8A47-55C540C624F4}" type="presParOf" srcId="{ED0618D9-46E0-4B0F-8E44-DFBE1D554D9D}" destId="{B16F3581-8E38-4402-ABFA-44ED070B9FDE}" srcOrd="1" destOrd="0" presId="urn:microsoft.com/office/officeart/2005/8/layout/lProcess3"/>
    <dgm:cxn modelId="{53A2A99F-1FF7-46E4-A979-137DA85EF955}" type="presParOf" srcId="{ED0618D9-46E0-4B0F-8E44-DFBE1D554D9D}" destId="{BC30447C-2457-4617-AEAC-136A57F668A0}" srcOrd="2" destOrd="0" presId="urn:microsoft.com/office/officeart/2005/8/layout/lProcess3"/>
    <dgm:cxn modelId="{8D4DCC5A-DFD5-42AC-9113-7C25645D0767}" type="presParOf" srcId="{ED0618D9-46E0-4B0F-8E44-DFBE1D554D9D}" destId="{917B1D51-C2D6-42AC-B8E0-031D96813665}" srcOrd="3" destOrd="0" presId="urn:microsoft.com/office/officeart/2005/8/layout/lProcess3"/>
    <dgm:cxn modelId="{E925DFE1-DCA1-4A59-8019-5E20522BD58E}" type="presParOf" srcId="{ED0618D9-46E0-4B0F-8E44-DFBE1D554D9D}" destId="{04CCDE03-7A60-4108-85F3-B322A3ADC07C}" srcOrd="4" destOrd="0" presId="urn:microsoft.com/office/officeart/2005/8/layout/lProcess3"/>
    <dgm:cxn modelId="{106C770B-6DB8-4A45-85DA-D3EF001B3E59}" type="presParOf" srcId="{ED0618D9-46E0-4B0F-8E44-DFBE1D554D9D}" destId="{DDDFFCE5-D00C-4395-B828-E12EDB213B00}" srcOrd="5" destOrd="0" presId="urn:microsoft.com/office/officeart/2005/8/layout/lProcess3"/>
    <dgm:cxn modelId="{1789EFD8-8F20-4C33-B302-4074BF9FC047}" type="presParOf" srcId="{ED0618D9-46E0-4B0F-8E44-DFBE1D554D9D}" destId="{20EAAF01-3947-401D-9C7C-301DF0789EF5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CF1078-E4B8-423C-A923-6389CAB17C43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9FCBE9B-80C3-4F38-9275-5666894D131E}">
      <dgm:prSet/>
      <dgm:spPr/>
      <dgm:t>
        <a:bodyPr/>
        <a:lstStyle/>
        <a:p>
          <a:r>
            <a:rPr lang="en-US"/>
            <a:t>Density</a:t>
          </a:r>
        </a:p>
      </dgm:t>
    </dgm:pt>
    <dgm:pt modelId="{064F9375-5A94-4F36-BD67-6A6FFC63E110}" type="parTrans" cxnId="{A575A905-AB7E-43E2-8A40-9292B45E6D56}">
      <dgm:prSet/>
      <dgm:spPr/>
      <dgm:t>
        <a:bodyPr/>
        <a:lstStyle/>
        <a:p>
          <a:endParaRPr lang="en-US"/>
        </a:p>
      </dgm:t>
    </dgm:pt>
    <dgm:pt modelId="{0CB9A978-E03F-4A32-9D29-6ABD0A96EB62}" type="sibTrans" cxnId="{A575A905-AB7E-43E2-8A40-9292B45E6D56}">
      <dgm:prSet/>
      <dgm:spPr/>
      <dgm:t>
        <a:bodyPr/>
        <a:lstStyle/>
        <a:p>
          <a:endParaRPr lang="en-US"/>
        </a:p>
      </dgm:t>
    </dgm:pt>
    <dgm:pt modelId="{C1674908-6D14-41CC-B492-98636DC1B2DD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41A35E1-78D5-4030-9EAC-4D503E843E79}" type="parTrans" cxnId="{998A8242-DA69-4972-A815-159D9BAE8BD1}">
      <dgm:prSet/>
      <dgm:spPr/>
      <dgm:t>
        <a:bodyPr/>
        <a:lstStyle/>
        <a:p>
          <a:endParaRPr lang="en-US"/>
        </a:p>
      </dgm:t>
    </dgm:pt>
    <dgm:pt modelId="{CE70CF4A-C966-4881-96D0-3A18B89B5405}" type="sibTrans" cxnId="{998A8242-DA69-4972-A815-159D9BAE8BD1}">
      <dgm:prSet/>
      <dgm:spPr/>
      <dgm:t>
        <a:bodyPr/>
        <a:lstStyle/>
        <a:p>
          <a:endParaRPr lang="en-US"/>
        </a:p>
      </dgm:t>
    </dgm:pt>
    <dgm:pt modelId="{41B2C03D-F742-49F6-9AE7-3532395240A0}">
      <dgm:prSet/>
      <dgm:spPr>
        <a:blipFill>
          <a:blip xmlns:r="http://schemas.openxmlformats.org/officeDocument/2006/relationships" r:embed="rId2"/>
          <a:stretch>
            <a:fillRect t="-6250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07F0044-F264-4B36-8F6B-138B578BA4E2}" type="parTrans" cxnId="{EB4877DC-F5ED-4E67-95C9-015788DAC178}">
      <dgm:prSet/>
      <dgm:spPr/>
      <dgm:t>
        <a:bodyPr/>
        <a:lstStyle/>
        <a:p>
          <a:endParaRPr lang="en-US"/>
        </a:p>
      </dgm:t>
    </dgm:pt>
    <dgm:pt modelId="{B840B5BE-59DC-4C11-BF7F-BC50137C8C62}" type="sibTrans" cxnId="{EB4877DC-F5ED-4E67-95C9-015788DAC178}">
      <dgm:prSet/>
      <dgm:spPr/>
      <dgm:t>
        <a:bodyPr/>
        <a:lstStyle/>
        <a:p>
          <a:endParaRPr lang="en-US"/>
        </a:p>
      </dgm:t>
    </dgm:pt>
    <dgm:pt modelId="{D59C7094-EB6E-4D73-A043-AA447BB12A15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E50A64C4-19AF-4250-BEBA-8CAB39ED7428}" type="parTrans" cxnId="{FB9C8AF3-FD77-4784-A4F2-0A07726B6F82}">
      <dgm:prSet/>
      <dgm:spPr/>
      <dgm:t>
        <a:bodyPr/>
        <a:lstStyle/>
        <a:p>
          <a:endParaRPr lang="en-US"/>
        </a:p>
      </dgm:t>
    </dgm:pt>
    <dgm:pt modelId="{2095D03B-BF57-407C-99AA-2111DD5F5A64}" type="sibTrans" cxnId="{FB9C8AF3-FD77-4784-A4F2-0A07726B6F82}">
      <dgm:prSet/>
      <dgm:spPr/>
      <dgm:t>
        <a:bodyPr/>
        <a:lstStyle/>
        <a:p>
          <a:endParaRPr lang="en-US"/>
        </a:p>
      </dgm:t>
    </dgm:pt>
    <dgm:pt modelId="{7C2C738F-DEC3-4442-AD43-7358F7252B00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E7E39B02-5DC1-4E9D-8142-7AFDFE1E5F62}" type="parTrans" cxnId="{AACA486B-64DD-4DF3-8DD2-04FD8C0E7D9D}">
      <dgm:prSet/>
      <dgm:spPr/>
      <dgm:t>
        <a:bodyPr/>
        <a:lstStyle/>
        <a:p>
          <a:endParaRPr lang="en-US"/>
        </a:p>
      </dgm:t>
    </dgm:pt>
    <dgm:pt modelId="{33B1E8D9-588B-4993-B4D8-A67A6644FD5D}" type="sibTrans" cxnId="{AACA486B-64DD-4DF3-8DD2-04FD8C0E7D9D}">
      <dgm:prSet/>
      <dgm:spPr/>
      <dgm:t>
        <a:bodyPr/>
        <a:lstStyle/>
        <a:p>
          <a:endParaRPr lang="en-US"/>
        </a:p>
      </dgm:t>
    </dgm:pt>
    <dgm:pt modelId="{DE0BDEDB-35AB-429A-B0E1-68C2455C544A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41BC689F-8C1E-48D6-8490-97F9BC64C75A}" type="parTrans" cxnId="{A3EFBEC9-B470-498D-A857-025192429CF9}">
      <dgm:prSet/>
      <dgm:spPr/>
      <dgm:t>
        <a:bodyPr/>
        <a:lstStyle/>
        <a:p>
          <a:endParaRPr lang="en-US"/>
        </a:p>
      </dgm:t>
    </dgm:pt>
    <dgm:pt modelId="{FBAD2802-70D2-4E7E-87FE-E55B5A865C68}" type="sibTrans" cxnId="{A3EFBEC9-B470-498D-A857-025192429CF9}">
      <dgm:prSet/>
      <dgm:spPr/>
      <dgm:t>
        <a:bodyPr/>
        <a:lstStyle/>
        <a:p>
          <a:endParaRPr lang="en-US"/>
        </a:p>
      </dgm:t>
    </dgm:pt>
    <dgm:pt modelId="{623859B3-22C9-4F12-B4CD-05DECEA7E012}">
      <dgm:prSet/>
      <dgm:spPr/>
      <dgm:t>
        <a:bodyPr/>
        <a:lstStyle/>
        <a:p>
          <a:r>
            <a:rPr lang="en-US"/>
            <a:t>Objects or liquids with lower density float</a:t>
          </a:r>
        </a:p>
      </dgm:t>
    </dgm:pt>
    <dgm:pt modelId="{B223D149-1EEF-45B3-AC71-9937220B5911}" type="parTrans" cxnId="{7B82C33B-403D-49B9-A127-F59AB1F1087E}">
      <dgm:prSet/>
      <dgm:spPr/>
      <dgm:t>
        <a:bodyPr/>
        <a:lstStyle/>
        <a:p>
          <a:endParaRPr lang="en-US"/>
        </a:p>
      </dgm:t>
    </dgm:pt>
    <dgm:pt modelId="{BCB1E198-11DC-4151-9813-09CE68CECF97}" type="sibTrans" cxnId="{7B82C33B-403D-49B9-A127-F59AB1F1087E}">
      <dgm:prSet/>
      <dgm:spPr/>
      <dgm:t>
        <a:bodyPr/>
        <a:lstStyle/>
        <a:p>
          <a:endParaRPr lang="en-US"/>
        </a:p>
      </dgm:t>
    </dgm:pt>
    <dgm:pt modelId="{3D6B2BFA-2E12-4AF5-BB56-14B92CD7ACED}">
      <dgm:prSet/>
      <dgm:spPr/>
      <dgm:t>
        <a:bodyPr/>
        <a:lstStyle/>
        <a:p>
          <a:r>
            <a:rPr lang="en-US" dirty="0"/>
            <a:t>when floating in/on top of liquids with higher density</a:t>
          </a:r>
        </a:p>
      </dgm:t>
    </dgm:pt>
    <dgm:pt modelId="{2500007A-CEB9-4262-84B0-D71355CB34BA}" type="parTrans" cxnId="{03A6C373-B029-42BB-B332-4F72149F9974}">
      <dgm:prSet/>
      <dgm:spPr/>
      <dgm:t>
        <a:bodyPr/>
        <a:lstStyle/>
        <a:p>
          <a:endParaRPr lang="en-US"/>
        </a:p>
      </dgm:t>
    </dgm:pt>
    <dgm:pt modelId="{1D134230-E56D-4DA8-ACFC-71726ED6F0E8}" type="sibTrans" cxnId="{03A6C373-B029-42BB-B332-4F72149F9974}">
      <dgm:prSet/>
      <dgm:spPr/>
      <dgm:t>
        <a:bodyPr/>
        <a:lstStyle/>
        <a:p>
          <a:endParaRPr lang="en-US"/>
        </a:p>
      </dgm:t>
    </dgm:pt>
    <dgm:pt modelId="{18F7E37D-5A2B-4EF7-AF2D-DF15137450AD}" type="pres">
      <dgm:prSet presAssocID="{15CF1078-E4B8-423C-A923-6389CAB17C43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46E6544F-0014-4C62-AD3A-C9851144E539}" type="pres">
      <dgm:prSet presAssocID="{59FCBE9B-80C3-4F38-9275-5666894D131E}" presName="horFlow" presStyleCnt="0"/>
      <dgm:spPr/>
    </dgm:pt>
    <dgm:pt modelId="{72694153-AB23-4DBD-BCD8-4F5EF0C20910}" type="pres">
      <dgm:prSet presAssocID="{59FCBE9B-80C3-4F38-9275-5666894D131E}" presName="bigChev" presStyleLbl="node1" presStyleIdx="0" presStyleCnt="2"/>
      <dgm:spPr/>
    </dgm:pt>
    <dgm:pt modelId="{19F2D395-7918-4233-8CA3-B5EC5086383F}" type="pres">
      <dgm:prSet presAssocID="{E41A35E1-78D5-4030-9EAC-4D503E843E79}" presName="parTrans" presStyleCnt="0"/>
      <dgm:spPr/>
    </dgm:pt>
    <dgm:pt modelId="{63D53526-2E99-435A-B989-5D82C702475B}" type="pres">
      <dgm:prSet presAssocID="{C1674908-6D14-41CC-B492-98636DC1B2DD}" presName="node" presStyleLbl="alignAccFollowNode1" presStyleIdx="0" presStyleCnt="3">
        <dgm:presLayoutVars>
          <dgm:bulletEnabled val="1"/>
        </dgm:presLayoutVars>
      </dgm:prSet>
      <dgm:spPr/>
    </dgm:pt>
    <dgm:pt modelId="{2AFD10FC-995A-42DD-8CB0-FFDE4C2DE454}" type="pres">
      <dgm:prSet presAssocID="{CE70CF4A-C966-4881-96D0-3A18B89B5405}" presName="sibTrans" presStyleCnt="0"/>
      <dgm:spPr/>
    </dgm:pt>
    <dgm:pt modelId="{49DCF7DC-2364-4391-92B1-7F43E45C086F}" type="pres">
      <dgm:prSet presAssocID="{41B2C03D-F742-49F6-9AE7-3532395240A0}" presName="node" presStyleLbl="alignAccFollowNode1" presStyleIdx="1" presStyleCnt="3">
        <dgm:presLayoutVars>
          <dgm:bulletEnabled val="1"/>
        </dgm:presLayoutVars>
      </dgm:prSet>
      <dgm:spPr/>
    </dgm:pt>
    <dgm:pt modelId="{23D0E667-8C06-4993-9247-30822817F0A3}" type="pres">
      <dgm:prSet presAssocID="{59FCBE9B-80C3-4F38-9275-5666894D131E}" presName="vSp" presStyleCnt="0"/>
      <dgm:spPr/>
    </dgm:pt>
    <dgm:pt modelId="{24A867CC-55C3-48DC-8B78-BD031B9B2078}" type="pres">
      <dgm:prSet presAssocID="{623859B3-22C9-4F12-B4CD-05DECEA7E012}" presName="horFlow" presStyleCnt="0"/>
      <dgm:spPr/>
    </dgm:pt>
    <dgm:pt modelId="{524CE873-3FAB-41CC-A0E9-E570489EDCD9}" type="pres">
      <dgm:prSet presAssocID="{623859B3-22C9-4F12-B4CD-05DECEA7E012}" presName="bigChev" presStyleLbl="node1" presStyleIdx="1" presStyleCnt="2"/>
      <dgm:spPr/>
    </dgm:pt>
    <dgm:pt modelId="{853D73AB-B974-4C14-A545-B0749BF444FB}" type="pres">
      <dgm:prSet presAssocID="{2500007A-CEB9-4262-84B0-D71355CB34BA}" presName="parTrans" presStyleCnt="0"/>
      <dgm:spPr/>
    </dgm:pt>
    <dgm:pt modelId="{02A4E952-FC0C-4637-AAAF-9B7C62BD7EBE}" type="pres">
      <dgm:prSet presAssocID="{3D6B2BFA-2E12-4AF5-BB56-14B92CD7ACED}" presName="node" presStyleLbl="alignAccFollowNode1" presStyleIdx="2" presStyleCnt="3">
        <dgm:presLayoutVars>
          <dgm:bulletEnabled val="1"/>
        </dgm:presLayoutVars>
      </dgm:prSet>
      <dgm:spPr/>
    </dgm:pt>
  </dgm:ptLst>
  <dgm:cxnLst>
    <dgm:cxn modelId="{A575A905-AB7E-43E2-8A40-9292B45E6D56}" srcId="{15CF1078-E4B8-423C-A923-6389CAB17C43}" destId="{59FCBE9B-80C3-4F38-9275-5666894D131E}" srcOrd="0" destOrd="0" parTransId="{064F9375-5A94-4F36-BD67-6A6FFC63E110}" sibTransId="{0CB9A978-E03F-4A32-9D29-6ABD0A96EB62}"/>
    <dgm:cxn modelId="{3B45AD23-E93D-4A67-B988-B6F782231D0C}" type="presOf" srcId="{3D6B2BFA-2E12-4AF5-BB56-14B92CD7ACED}" destId="{02A4E952-FC0C-4637-AAAF-9B7C62BD7EBE}" srcOrd="0" destOrd="0" presId="urn:microsoft.com/office/officeart/2005/8/layout/lProcess3"/>
    <dgm:cxn modelId="{A4EC8B36-F260-4E0F-9A86-2C0A882B95A4}" type="presOf" srcId="{DE0BDEDB-35AB-429A-B0E1-68C2455C544A}" destId="{49DCF7DC-2364-4391-92B1-7F43E45C086F}" srcOrd="0" destOrd="3" presId="urn:microsoft.com/office/officeart/2005/8/layout/lProcess3"/>
    <dgm:cxn modelId="{7B82C33B-403D-49B9-A127-F59AB1F1087E}" srcId="{15CF1078-E4B8-423C-A923-6389CAB17C43}" destId="{623859B3-22C9-4F12-B4CD-05DECEA7E012}" srcOrd="1" destOrd="0" parTransId="{B223D149-1EEF-45B3-AC71-9937220B5911}" sibTransId="{BCB1E198-11DC-4151-9813-09CE68CECF97}"/>
    <dgm:cxn modelId="{92C3A960-3D65-4C5E-81E3-F1C29C11E1FB}" type="presOf" srcId="{7C2C738F-DEC3-4442-AD43-7358F7252B00}" destId="{49DCF7DC-2364-4391-92B1-7F43E45C086F}" srcOrd="0" destOrd="2" presId="urn:microsoft.com/office/officeart/2005/8/layout/lProcess3"/>
    <dgm:cxn modelId="{998A8242-DA69-4972-A815-159D9BAE8BD1}" srcId="{59FCBE9B-80C3-4F38-9275-5666894D131E}" destId="{C1674908-6D14-41CC-B492-98636DC1B2DD}" srcOrd="0" destOrd="0" parTransId="{E41A35E1-78D5-4030-9EAC-4D503E843E79}" sibTransId="{CE70CF4A-C966-4881-96D0-3A18B89B5405}"/>
    <dgm:cxn modelId="{AACA486B-64DD-4DF3-8DD2-04FD8C0E7D9D}" srcId="{41B2C03D-F742-49F6-9AE7-3532395240A0}" destId="{7C2C738F-DEC3-4442-AD43-7358F7252B00}" srcOrd="1" destOrd="0" parTransId="{E7E39B02-5DC1-4E9D-8142-7AFDFE1E5F62}" sibTransId="{33B1E8D9-588B-4993-B4D8-A67A6644FD5D}"/>
    <dgm:cxn modelId="{E4DDB953-60C1-4DD2-B1AA-AE7FFCD074D3}" type="presOf" srcId="{59FCBE9B-80C3-4F38-9275-5666894D131E}" destId="{72694153-AB23-4DBD-BCD8-4F5EF0C20910}" srcOrd="0" destOrd="0" presId="urn:microsoft.com/office/officeart/2005/8/layout/lProcess3"/>
    <dgm:cxn modelId="{03A6C373-B029-42BB-B332-4F72149F9974}" srcId="{623859B3-22C9-4F12-B4CD-05DECEA7E012}" destId="{3D6B2BFA-2E12-4AF5-BB56-14B92CD7ACED}" srcOrd="0" destOrd="0" parTransId="{2500007A-CEB9-4262-84B0-D71355CB34BA}" sibTransId="{1D134230-E56D-4DA8-ACFC-71726ED6F0E8}"/>
    <dgm:cxn modelId="{FD64F58F-C70A-4F75-99DF-7B37E7170E73}" type="presOf" srcId="{41B2C03D-F742-49F6-9AE7-3532395240A0}" destId="{49DCF7DC-2364-4391-92B1-7F43E45C086F}" srcOrd="0" destOrd="0" presId="urn:microsoft.com/office/officeart/2005/8/layout/lProcess3"/>
    <dgm:cxn modelId="{D5620394-3A9D-48BB-ACDA-7C098846D5CD}" type="presOf" srcId="{623859B3-22C9-4F12-B4CD-05DECEA7E012}" destId="{524CE873-3FAB-41CC-A0E9-E570489EDCD9}" srcOrd="0" destOrd="0" presId="urn:microsoft.com/office/officeart/2005/8/layout/lProcess3"/>
    <dgm:cxn modelId="{CA3FC3B7-44EF-4AF9-8D25-2A6B2E39C1AC}" type="presOf" srcId="{15CF1078-E4B8-423C-A923-6389CAB17C43}" destId="{18F7E37D-5A2B-4EF7-AF2D-DF15137450AD}" srcOrd="0" destOrd="0" presId="urn:microsoft.com/office/officeart/2005/8/layout/lProcess3"/>
    <dgm:cxn modelId="{A3EFBEC9-B470-498D-A857-025192429CF9}" srcId="{41B2C03D-F742-49F6-9AE7-3532395240A0}" destId="{DE0BDEDB-35AB-429A-B0E1-68C2455C544A}" srcOrd="2" destOrd="0" parTransId="{41BC689F-8C1E-48D6-8490-97F9BC64C75A}" sibTransId="{FBAD2802-70D2-4E7E-87FE-E55B5A865C68}"/>
    <dgm:cxn modelId="{EB4877DC-F5ED-4E67-95C9-015788DAC178}" srcId="{59FCBE9B-80C3-4F38-9275-5666894D131E}" destId="{41B2C03D-F742-49F6-9AE7-3532395240A0}" srcOrd="1" destOrd="0" parTransId="{C07F0044-F264-4B36-8F6B-138B578BA4E2}" sibTransId="{B840B5BE-59DC-4C11-BF7F-BC50137C8C62}"/>
    <dgm:cxn modelId="{E9F97BE1-7FDC-46C6-83BE-D0BE27D23F15}" type="presOf" srcId="{D59C7094-EB6E-4D73-A043-AA447BB12A15}" destId="{49DCF7DC-2364-4391-92B1-7F43E45C086F}" srcOrd="0" destOrd="1" presId="urn:microsoft.com/office/officeart/2005/8/layout/lProcess3"/>
    <dgm:cxn modelId="{FB9C8AF3-FD77-4784-A4F2-0A07726B6F82}" srcId="{41B2C03D-F742-49F6-9AE7-3532395240A0}" destId="{D59C7094-EB6E-4D73-A043-AA447BB12A15}" srcOrd="0" destOrd="0" parTransId="{E50A64C4-19AF-4250-BEBA-8CAB39ED7428}" sibTransId="{2095D03B-BF57-407C-99AA-2111DD5F5A64}"/>
    <dgm:cxn modelId="{AD7743F7-D11A-4050-B3A7-AA1213D91183}" type="presOf" srcId="{C1674908-6D14-41CC-B492-98636DC1B2DD}" destId="{63D53526-2E99-435A-B989-5D82C702475B}" srcOrd="0" destOrd="0" presId="urn:microsoft.com/office/officeart/2005/8/layout/lProcess3"/>
    <dgm:cxn modelId="{D400384B-FF98-41AF-89CD-51A96D6D9F0F}" type="presParOf" srcId="{18F7E37D-5A2B-4EF7-AF2D-DF15137450AD}" destId="{46E6544F-0014-4C62-AD3A-C9851144E539}" srcOrd="0" destOrd="0" presId="urn:microsoft.com/office/officeart/2005/8/layout/lProcess3"/>
    <dgm:cxn modelId="{417E2768-87E2-4F5C-98B2-83BCD9ECD135}" type="presParOf" srcId="{46E6544F-0014-4C62-AD3A-C9851144E539}" destId="{72694153-AB23-4DBD-BCD8-4F5EF0C20910}" srcOrd="0" destOrd="0" presId="urn:microsoft.com/office/officeart/2005/8/layout/lProcess3"/>
    <dgm:cxn modelId="{FC728611-454B-40E8-A49E-7775A99B2B9B}" type="presParOf" srcId="{46E6544F-0014-4C62-AD3A-C9851144E539}" destId="{19F2D395-7918-4233-8CA3-B5EC5086383F}" srcOrd="1" destOrd="0" presId="urn:microsoft.com/office/officeart/2005/8/layout/lProcess3"/>
    <dgm:cxn modelId="{9E0AB3FC-C3B5-45FF-8D6E-BBC73F2ABAE6}" type="presParOf" srcId="{46E6544F-0014-4C62-AD3A-C9851144E539}" destId="{63D53526-2E99-435A-B989-5D82C702475B}" srcOrd="2" destOrd="0" presId="urn:microsoft.com/office/officeart/2005/8/layout/lProcess3"/>
    <dgm:cxn modelId="{9E1A7107-7453-433C-BEAD-0D6C05F44AF9}" type="presParOf" srcId="{46E6544F-0014-4C62-AD3A-C9851144E539}" destId="{2AFD10FC-995A-42DD-8CB0-FFDE4C2DE454}" srcOrd="3" destOrd="0" presId="urn:microsoft.com/office/officeart/2005/8/layout/lProcess3"/>
    <dgm:cxn modelId="{F4610430-5141-43AE-B769-91BCE900FE93}" type="presParOf" srcId="{46E6544F-0014-4C62-AD3A-C9851144E539}" destId="{49DCF7DC-2364-4391-92B1-7F43E45C086F}" srcOrd="4" destOrd="0" presId="urn:microsoft.com/office/officeart/2005/8/layout/lProcess3"/>
    <dgm:cxn modelId="{8AA26F32-3E50-4513-B967-F6EA894FD760}" type="presParOf" srcId="{18F7E37D-5A2B-4EF7-AF2D-DF15137450AD}" destId="{23D0E667-8C06-4993-9247-30822817F0A3}" srcOrd="1" destOrd="0" presId="urn:microsoft.com/office/officeart/2005/8/layout/lProcess3"/>
    <dgm:cxn modelId="{4B8719D0-999B-41F5-A12C-0A0EF0169DF8}" type="presParOf" srcId="{18F7E37D-5A2B-4EF7-AF2D-DF15137450AD}" destId="{24A867CC-55C3-48DC-8B78-BD031B9B2078}" srcOrd="2" destOrd="0" presId="urn:microsoft.com/office/officeart/2005/8/layout/lProcess3"/>
    <dgm:cxn modelId="{64A58F45-51A7-4D60-8DDD-74C899C364EE}" type="presParOf" srcId="{24A867CC-55C3-48DC-8B78-BD031B9B2078}" destId="{524CE873-3FAB-41CC-A0E9-E570489EDCD9}" srcOrd="0" destOrd="0" presId="urn:microsoft.com/office/officeart/2005/8/layout/lProcess3"/>
    <dgm:cxn modelId="{385FB5A3-C8F7-4420-A2ED-887D4EB30D2A}" type="presParOf" srcId="{24A867CC-55C3-48DC-8B78-BD031B9B2078}" destId="{853D73AB-B974-4C14-A545-B0749BF444FB}" srcOrd="1" destOrd="0" presId="urn:microsoft.com/office/officeart/2005/8/layout/lProcess3"/>
    <dgm:cxn modelId="{8C2DD8F2-5AA7-4379-A78F-0AD4A17B108F}" type="presParOf" srcId="{24A867CC-55C3-48DC-8B78-BD031B9B2078}" destId="{02A4E952-FC0C-4637-AAAF-9B7C62BD7EBE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9583D424-3F43-45A2-B0D7-B63788D906E9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en-US"/>
        </a:p>
      </dgm:t>
    </dgm:pt>
    <dgm:pt modelId="{E9817ED7-FDF0-4535-8B6A-6B20D8EAC551}">
      <dgm:prSet/>
      <dgm:spPr/>
      <dgm:t>
        <a:bodyPr/>
        <a:lstStyle/>
        <a:p>
          <a:r>
            <a:rPr lang="en-US"/>
            <a:t>Laminar Flow</a:t>
          </a:r>
        </a:p>
      </dgm:t>
    </dgm:pt>
    <dgm:pt modelId="{DE163D89-AA07-48E9-9621-58495579E920}" type="parTrans" cxnId="{54CCAEBC-0EB2-4836-866C-CAA9FC5F9A87}">
      <dgm:prSet/>
      <dgm:spPr/>
      <dgm:t>
        <a:bodyPr/>
        <a:lstStyle/>
        <a:p>
          <a:endParaRPr lang="en-US"/>
        </a:p>
      </dgm:t>
    </dgm:pt>
    <dgm:pt modelId="{4C797CBB-324E-4661-B446-D01A0150DA69}" type="sibTrans" cxnId="{54CCAEBC-0EB2-4836-866C-CAA9FC5F9A87}">
      <dgm:prSet/>
      <dgm:spPr/>
      <dgm:t>
        <a:bodyPr/>
        <a:lstStyle/>
        <a:p>
          <a:endParaRPr lang="en-US"/>
        </a:p>
      </dgm:t>
    </dgm:pt>
    <dgm:pt modelId="{98C26F7C-1AC2-4A91-B310-08A2EB203B21}">
      <dgm:prSet/>
      <dgm:spPr/>
      <dgm:t>
        <a:bodyPr/>
        <a:lstStyle/>
        <a:p>
          <a:r>
            <a:rPr lang="en-US"/>
            <a:t>Smooth flow in layers that don’t mix</a:t>
          </a:r>
        </a:p>
      </dgm:t>
    </dgm:pt>
    <dgm:pt modelId="{AB6737C8-9EF9-47F2-A501-521286A1F722}" type="parTrans" cxnId="{5ED1D674-0EC4-463B-AD33-37A35AC72B58}">
      <dgm:prSet/>
      <dgm:spPr/>
      <dgm:t>
        <a:bodyPr/>
        <a:lstStyle/>
        <a:p>
          <a:endParaRPr lang="en-US"/>
        </a:p>
      </dgm:t>
    </dgm:pt>
    <dgm:pt modelId="{EA18F3BC-0072-4E9F-9A6F-9C7512737544}" type="sibTrans" cxnId="{5ED1D674-0EC4-463B-AD33-37A35AC72B58}">
      <dgm:prSet/>
      <dgm:spPr/>
      <dgm:t>
        <a:bodyPr/>
        <a:lstStyle/>
        <a:p>
          <a:endParaRPr lang="en-US"/>
        </a:p>
      </dgm:t>
    </dgm:pt>
    <dgm:pt modelId="{607D904A-EC42-4F00-889F-0C0E742C727D}">
      <dgm:prSet/>
      <dgm:spPr/>
      <dgm:t>
        <a:bodyPr/>
        <a:lstStyle/>
        <a:p>
          <a:r>
            <a:rPr lang="en-US"/>
            <a:t>Turbulent Flow</a:t>
          </a:r>
        </a:p>
      </dgm:t>
    </dgm:pt>
    <dgm:pt modelId="{21BF5D4A-B997-48BB-B19B-3EE8E155B7D4}" type="parTrans" cxnId="{3D854197-CF7D-422E-AB05-388B6D10B73B}">
      <dgm:prSet/>
      <dgm:spPr/>
      <dgm:t>
        <a:bodyPr/>
        <a:lstStyle/>
        <a:p>
          <a:endParaRPr lang="en-US"/>
        </a:p>
      </dgm:t>
    </dgm:pt>
    <dgm:pt modelId="{088E829A-2167-42AB-8D56-AC0A95589119}" type="sibTrans" cxnId="{3D854197-CF7D-422E-AB05-388B6D10B73B}">
      <dgm:prSet/>
      <dgm:spPr/>
      <dgm:t>
        <a:bodyPr/>
        <a:lstStyle/>
        <a:p>
          <a:endParaRPr lang="en-US"/>
        </a:p>
      </dgm:t>
    </dgm:pt>
    <dgm:pt modelId="{F1DBC353-0907-43CB-B484-669FF49F9233}">
      <dgm:prSet/>
      <dgm:spPr/>
      <dgm:t>
        <a:bodyPr/>
        <a:lstStyle/>
        <a:p>
          <a:r>
            <a:rPr lang="en-US"/>
            <a:t>Has eddies and swirls that mix layers of fluid</a:t>
          </a:r>
        </a:p>
      </dgm:t>
    </dgm:pt>
    <dgm:pt modelId="{C7E6AB0D-065E-4F28-8A26-885EE9947E92}" type="parTrans" cxnId="{BD4A4776-A6E5-470F-9F07-BA09160E5AE2}">
      <dgm:prSet/>
      <dgm:spPr/>
      <dgm:t>
        <a:bodyPr/>
        <a:lstStyle/>
        <a:p>
          <a:endParaRPr lang="en-US"/>
        </a:p>
      </dgm:t>
    </dgm:pt>
    <dgm:pt modelId="{1854A4DC-1DCF-4E77-A70B-D678C075793D}" type="sibTrans" cxnId="{BD4A4776-A6E5-470F-9F07-BA09160E5AE2}">
      <dgm:prSet/>
      <dgm:spPr/>
      <dgm:t>
        <a:bodyPr/>
        <a:lstStyle/>
        <a:p>
          <a:endParaRPr lang="en-US"/>
        </a:p>
      </dgm:t>
    </dgm:pt>
    <dgm:pt modelId="{6DD89379-DA86-46F9-A52A-95F51BDACCD7}">
      <dgm:prSet/>
      <dgm:spPr/>
      <dgm:t>
        <a:bodyPr/>
        <a:lstStyle/>
        <a:p>
          <a:r>
            <a:rPr lang="en-US"/>
            <a:t>Turbulent flow is slower than laminar flow</a:t>
          </a:r>
        </a:p>
      </dgm:t>
    </dgm:pt>
    <dgm:pt modelId="{93AF6BE3-402E-4C28-BC50-D27CE8A04E38}" type="parTrans" cxnId="{53CBC8AA-209B-4678-AE20-4426112650D0}">
      <dgm:prSet/>
      <dgm:spPr/>
      <dgm:t>
        <a:bodyPr/>
        <a:lstStyle/>
        <a:p>
          <a:endParaRPr lang="en-US"/>
        </a:p>
      </dgm:t>
    </dgm:pt>
    <dgm:pt modelId="{FA0C0350-8432-4942-A506-1EB550ED9867}" type="sibTrans" cxnId="{53CBC8AA-209B-4678-AE20-4426112650D0}">
      <dgm:prSet/>
      <dgm:spPr/>
      <dgm:t>
        <a:bodyPr/>
        <a:lstStyle/>
        <a:p>
          <a:endParaRPr lang="en-US"/>
        </a:p>
      </dgm:t>
    </dgm:pt>
    <dgm:pt modelId="{66ED417C-19DC-46E9-8382-D7E0A96044C4}">
      <dgm:prSet/>
      <dgm:spPr/>
      <dgm:t>
        <a:bodyPr/>
        <a:lstStyle/>
        <a:p>
          <a:r>
            <a:rPr lang="en-US"/>
            <a:t>Viscosity</a:t>
          </a:r>
        </a:p>
      </dgm:t>
    </dgm:pt>
    <dgm:pt modelId="{58A931E3-6244-4BF9-8DE3-6E7DCBE533D6}" type="parTrans" cxnId="{56D7804A-0500-44B0-B863-F16B40A95BA2}">
      <dgm:prSet/>
      <dgm:spPr/>
      <dgm:t>
        <a:bodyPr/>
        <a:lstStyle/>
        <a:p>
          <a:endParaRPr lang="en-US"/>
        </a:p>
      </dgm:t>
    </dgm:pt>
    <dgm:pt modelId="{5E0A1A1A-7483-4D0D-9418-DC52E0AD7BE2}" type="sibTrans" cxnId="{56D7804A-0500-44B0-B863-F16B40A95BA2}">
      <dgm:prSet/>
      <dgm:spPr/>
      <dgm:t>
        <a:bodyPr/>
        <a:lstStyle/>
        <a:p>
          <a:endParaRPr lang="en-US"/>
        </a:p>
      </dgm:t>
    </dgm:pt>
    <dgm:pt modelId="{9952B0A7-4BA8-4CA5-8FD2-2F946E7E1691}">
      <dgm:prSet/>
      <dgm:spPr/>
      <dgm:t>
        <a:bodyPr/>
        <a:lstStyle/>
        <a:p>
          <a:r>
            <a:rPr lang="en-US"/>
            <a:t>Fluid friction</a:t>
          </a:r>
        </a:p>
      </dgm:t>
    </dgm:pt>
    <dgm:pt modelId="{021DD4E1-9BAB-4916-92AB-6C756AACE4B0}" type="parTrans" cxnId="{4EF82DF9-EDB9-4490-9715-C890EA735FA6}">
      <dgm:prSet/>
      <dgm:spPr/>
      <dgm:t>
        <a:bodyPr/>
        <a:lstStyle/>
        <a:p>
          <a:endParaRPr lang="en-US"/>
        </a:p>
      </dgm:t>
    </dgm:pt>
    <dgm:pt modelId="{C48B5601-A17E-43EC-A869-B512813BD76E}" type="sibTrans" cxnId="{4EF82DF9-EDB9-4490-9715-C890EA735FA6}">
      <dgm:prSet/>
      <dgm:spPr/>
      <dgm:t>
        <a:bodyPr/>
        <a:lstStyle/>
        <a:p>
          <a:endParaRPr lang="en-US"/>
        </a:p>
      </dgm:t>
    </dgm:pt>
    <dgm:pt modelId="{D832E2CD-97E9-49E8-BCE9-AA4239EE52A8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AA88A8A-2027-4602-A34D-BA2E53C2E563}" type="parTrans" cxnId="{5191ACDA-2835-4DAA-9F4E-C76B8085CFE5}">
      <dgm:prSet/>
      <dgm:spPr/>
      <dgm:t>
        <a:bodyPr/>
        <a:lstStyle/>
        <a:p>
          <a:endParaRPr lang="en-US"/>
        </a:p>
      </dgm:t>
    </dgm:pt>
    <dgm:pt modelId="{3A7B4CE1-1AC0-4362-812C-B8DA3448DF6F}" type="sibTrans" cxnId="{5191ACDA-2835-4DAA-9F4E-C76B8085CFE5}">
      <dgm:prSet/>
      <dgm:spPr/>
      <dgm:t>
        <a:bodyPr/>
        <a:lstStyle/>
        <a:p>
          <a:endParaRPr lang="en-US"/>
        </a:p>
      </dgm:t>
    </dgm:pt>
    <dgm:pt modelId="{8DF458BA-B17A-4E79-96CB-1FDE9811A860}">
      <dgm:prSet/>
      <dgm:spPr/>
      <dgm:t>
        <a:bodyPr/>
        <a:lstStyle/>
        <a:p>
          <a:r>
            <a:rPr lang="en-US"/>
            <a:t>How viscosity is measured</a:t>
          </a:r>
        </a:p>
      </dgm:t>
    </dgm:pt>
    <dgm:pt modelId="{DC07CA8E-613B-45CD-88E3-480BFD4E960E}" type="parTrans" cxnId="{F087CAD1-6CBA-46B8-A9D7-24B81E1BFC04}">
      <dgm:prSet/>
      <dgm:spPr/>
      <dgm:t>
        <a:bodyPr/>
        <a:lstStyle/>
        <a:p>
          <a:endParaRPr lang="en-US"/>
        </a:p>
      </dgm:t>
    </dgm:pt>
    <dgm:pt modelId="{10A09764-F28F-44E9-AE7C-96BA48915BB7}" type="sibTrans" cxnId="{F087CAD1-6CBA-46B8-A9D7-24B81E1BFC04}">
      <dgm:prSet/>
      <dgm:spPr/>
      <dgm:t>
        <a:bodyPr/>
        <a:lstStyle/>
        <a:p>
          <a:endParaRPr lang="en-US"/>
        </a:p>
      </dgm:t>
    </dgm:pt>
    <dgm:pt modelId="{73829010-3972-488E-ABA0-F343A63DEFC2}">
      <dgm:prSet/>
      <dgm:spPr/>
      <dgm:t>
        <a:bodyPr/>
        <a:lstStyle/>
        <a:p>
          <a:r>
            <a:rPr lang="en-US"/>
            <a:t>Two plates with fluid between</a:t>
          </a:r>
        </a:p>
      </dgm:t>
    </dgm:pt>
    <dgm:pt modelId="{891BB4CD-84C7-4153-8073-0B88EEA61413}" type="parTrans" cxnId="{92518A97-0EDA-4EC9-ADC9-E91E8AAEE264}">
      <dgm:prSet/>
      <dgm:spPr/>
      <dgm:t>
        <a:bodyPr/>
        <a:lstStyle/>
        <a:p>
          <a:endParaRPr lang="en-US"/>
        </a:p>
      </dgm:t>
    </dgm:pt>
    <dgm:pt modelId="{83C049DD-A573-4CB5-AF47-A1363BA3AFD9}" type="sibTrans" cxnId="{92518A97-0EDA-4EC9-ADC9-E91E8AAEE264}">
      <dgm:prSet/>
      <dgm:spPr/>
      <dgm:t>
        <a:bodyPr/>
        <a:lstStyle/>
        <a:p>
          <a:endParaRPr lang="en-US"/>
        </a:p>
      </dgm:t>
    </dgm:pt>
    <dgm:pt modelId="{2DF6F421-8A6C-4A2B-B1A6-7E06C49ECAFF}">
      <dgm:prSet/>
      <dgm:spPr/>
      <dgm:t>
        <a:bodyPr/>
        <a:lstStyle/>
        <a:p>
          <a:r>
            <a:rPr lang="en-US"/>
            <a:t>Top plate moved</a:t>
          </a:r>
        </a:p>
      </dgm:t>
    </dgm:pt>
    <dgm:pt modelId="{553FC2A8-B7D1-4337-B6E8-6308CF0CE5E1}" type="parTrans" cxnId="{BC772092-ABEF-4274-A583-AA9EBF470E8D}">
      <dgm:prSet/>
      <dgm:spPr/>
      <dgm:t>
        <a:bodyPr/>
        <a:lstStyle/>
        <a:p>
          <a:endParaRPr lang="en-US"/>
        </a:p>
      </dgm:t>
    </dgm:pt>
    <dgm:pt modelId="{71A03DE9-8112-411A-B285-95A69195CA14}" type="sibTrans" cxnId="{BC772092-ABEF-4274-A583-AA9EBF470E8D}">
      <dgm:prSet/>
      <dgm:spPr/>
      <dgm:t>
        <a:bodyPr/>
        <a:lstStyle/>
        <a:p>
          <a:endParaRPr lang="en-US"/>
        </a:p>
      </dgm:t>
    </dgm:pt>
    <dgm:pt modelId="{C0D84183-93E5-41FA-A841-A2C72267F87D}">
      <dgm:prSet/>
      <dgm:spPr/>
      <dgm:t>
        <a:bodyPr/>
        <a:lstStyle/>
        <a:p>
          <a:r>
            <a:rPr lang="en-US"/>
            <a:t>Friction causes the fluid to move</a:t>
          </a:r>
        </a:p>
      </dgm:t>
    </dgm:pt>
    <dgm:pt modelId="{8036E709-4C9E-4EAC-9D75-B88DABB24C6E}" type="parTrans" cxnId="{C7287C86-BCE6-453D-A947-5FAB7F951751}">
      <dgm:prSet/>
      <dgm:spPr/>
      <dgm:t>
        <a:bodyPr/>
        <a:lstStyle/>
        <a:p>
          <a:endParaRPr lang="en-US"/>
        </a:p>
      </dgm:t>
    </dgm:pt>
    <dgm:pt modelId="{77737EE3-DB7C-486F-BEE6-AD037E1EBC71}" type="sibTrans" cxnId="{C7287C86-BCE6-453D-A947-5FAB7F951751}">
      <dgm:prSet/>
      <dgm:spPr/>
      <dgm:t>
        <a:bodyPr/>
        <a:lstStyle/>
        <a:p>
          <a:endParaRPr lang="en-US"/>
        </a:p>
      </dgm:t>
    </dgm:pt>
    <dgm:pt modelId="{4DEDEB89-765E-4E5C-96A8-B99BE83ED66A}" type="pres">
      <dgm:prSet presAssocID="{9583D424-3F43-45A2-B0D7-B63788D906E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DE79357-E253-479F-A4F0-FBDBA96A9069}" type="pres">
      <dgm:prSet presAssocID="{E9817ED7-FDF0-4535-8B6A-6B20D8EAC551}" presName="horFlow" presStyleCnt="0"/>
      <dgm:spPr/>
    </dgm:pt>
    <dgm:pt modelId="{4427890E-FAC3-461B-9827-34B3D3822154}" type="pres">
      <dgm:prSet presAssocID="{E9817ED7-FDF0-4535-8B6A-6B20D8EAC551}" presName="bigChev" presStyleLbl="node1" presStyleIdx="0" presStyleCnt="4"/>
      <dgm:spPr/>
    </dgm:pt>
    <dgm:pt modelId="{2A3F8E00-E725-4F51-8C88-A4E791A44D7A}" type="pres">
      <dgm:prSet presAssocID="{AB6737C8-9EF9-47F2-A501-521286A1F722}" presName="parTrans" presStyleCnt="0"/>
      <dgm:spPr/>
    </dgm:pt>
    <dgm:pt modelId="{73B6C5FF-C415-49FB-99BD-03E5B14226FD}" type="pres">
      <dgm:prSet presAssocID="{98C26F7C-1AC2-4A91-B310-08A2EB203B21}" presName="node" presStyleLbl="alignAccFollowNode1" presStyleIdx="0" presStyleCnt="8">
        <dgm:presLayoutVars>
          <dgm:bulletEnabled val="1"/>
        </dgm:presLayoutVars>
      </dgm:prSet>
      <dgm:spPr/>
    </dgm:pt>
    <dgm:pt modelId="{8302BD36-0ECD-454C-9181-7284C353B291}" type="pres">
      <dgm:prSet presAssocID="{E9817ED7-FDF0-4535-8B6A-6B20D8EAC551}" presName="vSp" presStyleCnt="0"/>
      <dgm:spPr/>
    </dgm:pt>
    <dgm:pt modelId="{CC973D4F-E81F-4331-9DDE-E466D17966D6}" type="pres">
      <dgm:prSet presAssocID="{607D904A-EC42-4F00-889F-0C0E742C727D}" presName="horFlow" presStyleCnt="0"/>
      <dgm:spPr/>
    </dgm:pt>
    <dgm:pt modelId="{CD67FDF3-368B-4B6E-B955-62E5C3E65BE3}" type="pres">
      <dgm:prSet presAssocID="{607D904A-EC42-4F00-889F-0C0E742C727D}" presName="bigChev" presStyleLbl="node1" presStyleIdx="1" presStyleCnt="4"/>
      <dgm:spPr/>
    </dgm:pt>
    <dgm:pt modelId="{D347CA00-7BCB-4156-B1B3-4B0065C7D8F2}" type="pres">
      <dgm:prSet presAssocID="{C7E6AB0D-065E-4F28-8A26-885EE9947E92}" presName="parTrans" presStyleCnt="0"/>
      <dgm:spPr/>
    </dgm:pt>
    <dgm:pt modelId="{82166DC4-D281-4024-829A-D910D271B69B}" type="pres">
      <dgm:prSet presAssocID="{F1DBC353-0907-43CB-B484-669FF49F9233}" presName="node" presStyleLbl="alignAccFollowNode1" presStyleIdx="1" presStyleCnt="8">
        <dgm:presLayoutVars>
          <dgm:bulletEnabled val="1"/>
        </dgm:presLayoutVars>
      </dgm:prSet>
      <dgm:spPr/>
    </dgm:pt>
    <dgm:pt modelId="{CDF29341-F05D-47CC-96AA-770C2DCFFB7D}" type="pres">
      <dgm:prSet presAssocID="{1854A4DC-1DCF-4E77-A70B-D678C075793D}" presName="sibTrans" presStyleCnt="0"/>
      <dgm:spPr/>
    </dgm:pt>
    <dgm:pt modelId="{7C178DF2-D22E-4C1A-B224-E6E060B243D0}" type="pres">
      <dgm:prSet presAssocID="{6DD89379-DA86-46F9-A52A-95F51BDACCD7}" presName="node" presStyleLbl="alignAccFollowNode1" presStyleIdx="2" presStyleCnt="8">
        <dgm:presLayoutVars>
          <dgm:bulletEnabled val="1"/>
        </dgm:presLayoutVars>
      </dgm:prSet>
      <dgm:spPr/>
    </dgm:pt>
    <dgm:pt modelId="{8FFBF8B9-4BE9-43D6-9867-160C75A89595}" type="pres">
      <dgm:prSet presAssocID="{607D904A-EC42-4F00-889F-0C0E742C727D}" presName="vSp" presStyleCnt="0"/>
      <dgm:spPr/>
    </dgm:pt>
    <dgm:pt modelId="{1201983F-5D45-41FE-9A80-1CAD3BED050F}" type="pres">
      <dgm:prSet presAssocID="{66ED417C-19DC-46E9-8382-D7E0A96044C4}" presName="horFlow" presStyleCnt="0"/>
      <dgm:spPr/>
    </dgm:pt>
    <dgm:pt modelId="{62BB8AD1-FE46-4AFE-AAD6-DF5C1D9A089C}" type="pres">
      <dgm:prSet presAssocID="{66ED417C-19DC-46E9-8382-D7E0A96044C4}" presName="bigChev" presStyleLbl="node1" presStyleIdx="2" presStyleCnt="4"/>
      <dgm:spPr/>
    </dgm:pt>
    <dgm:pt modelId="{5EA25294-E4DC-434D-BF76-91157B369C61}" type="pres">
      <dgm:prSet presAssocID="{021DD4E1-9BAB-4916-92AB-6C756AACE4B0}" presName="parTrans" presStyleCnt="0"/>
      <dgm:spPr/>
    </dgm:pt>
    <dgm:pt modelId="{A0850953-CE7E-48E6-8909-674413C76618}" type="pres">
      <dgm:prSet presAssocID="{9952B0A7-4BA8-4CA5-8FD2-2F946E7E1691}" presName="node" presStyleLbl="alignAccFollowNode1" presStyleIdx="3" presStyleCnt="8">
        <dgm:presLayoutVars>
          <dgm:bulletEnabled val="1"/>
        </dgm:presLayoutVars>
      </dgm:prSet>
      <dgm:spPr/>
    </dgm:pt>
    <dgm:pt modelId="{0E9FAC82-94A2-47A3-91F7-801EC05C6A72}" type="pres">
      <dgm:prSet presAssocID="{C48B5601-A17E-43EC-A869-B512813BD76E}" presName="sibTrans" presStyleCnt="0"/>
      <dgm:spPr/>
    </dgm:pt>
    <dgm:pt modelId="{CAA6BC67-B7A2-4677-887F-42299AA0FB77}" type="pres">
      <dgm:prSet presAssocID="{D832E2CD-97E9-49E8-BCE9-AA4239EE52A8}" presName="node" presStyleLbl="alignAccFollowNode1" presStyleIdx="4" presStyleCnt="8">
        <dgm:presLayoutVars>
          <dgm:bulletEnabled val="1"/>
        </dgm:presLayoutVars>
      </dgm:prSet>
      <dgm:spPr/>
    </dgm:pt>
    <dgm:pt modelId="{F03D271F-C992-485B-8890-B326C672B59D}" type="pres">
      <dgm:prSet presAssocID="{66ED417C-19DC-46E9-8382-D7E0A96044C4}" presName="vSp" presStyleCnt="0"/>
      <dgm:spPr/>
    </dgm:pt>
    <dgm:pt modelId="{ED0618D9-46E0-4B0F-8E44-DFBE1D554D9D}" type="pres">
      <dgm:prSet presAssocID="{8DF458BA-B17A-4E79-96CB-1FDE9811A860}" presName="horFlow" presStyleCnt="0"/>
      <dgm:spPr/>
    </dgm:pt>
    <dgm:pt modelId="{87BDA717-CCF4-4B6E-A863-C9C7E6012628}" type="pres">
      <dgm:prSet presAssocID="{8DF458BA-B17A-4E79-96CB-1FDE9811A860}" presName="bigChev" presStyleLbl="node1" presStyleIdx="3" presStyleCnt="4"/>
      <dgm:spPr/>
    </dgm:pt>
    <dgm:pt modelId="{B16F3581-8E38-4402-ABFA-44ED070B9FDE}" type="pres">
      <dgm:prSet presAssocID="{891BB4CD-84C7-4153-8073-0B88EEA61413}" presName="parTrans" presStyleCnt="0"/>
      <dgm:spPr/>
    </dgm:pt>
    <dgm:pt modelId="{BC30447C-2457-4617-AEAC-136A57F668A0}" type="pres">
      <dgm:prSet presAssocID="{73829010-3972-488E-ABA0-F343A63DEFC2}" presName="node" presStyleLbl="alignAccFollowNode1" presStyleIdx="5" presStyleCnt="8">
        <dgm:presLayoutVars>
          <dgm:bulletEnabled val="1"/>
        </dgm:presLayoutVars>
      </dgm:prSet>
      <dgm:spPr/>
    </dgm:pt>
    <dgm:pt modelId="{917B1D51-C2D6-42AC-B8E0-031D96813665}" type="pres">
      <dgm:prSet presAssocID="{83C049DD-A573-4CB5-AF47-A1363BA3AFD9}" presName="sibTrans" presStyleCnt="0"/>
      <dgm:spPr/>
    </dgm:pt>
    <dgm:pt modelId="{04CCDE03-7A60-4108-85F3-B322A3ADC07C}" type="pres">
      <dgm:prSet presAssocID="{2DF6F421-8A6C-4A2B-B1A6-7E06C49ECAFF}" presName="node" presStyleLbl="alignAccFollowNode1" presStyleIdx="6" presStyleCnt="8">
        <dgm:presLayoutVars>
          <dgm:bulletEnabled val="1"/>
        </dgm:presLayoutVars>
      </dgm:prSet>
      <dgm:spPr/>
    </dgm:pt>
    <dgm:pt modelId="{DDDFFCE5-D00C-4395-B828-E12EDB213B00}" type="pres">
      <dgm:prSet presAssocID="{71A03DE9-8112-411A-B285-95A69195CA14}" presName="sibTrans" presStyleCnt="0"/>
      <dgm:spPr/>
    </dgm:pt>
    <dgm:pt modelId="{20EAAF01-3947-401D-9C7C-301DF0789EF5}" type="pres">
      <dgm:prSet presAssocID="{C0D84183-93E5-41FA-A841-A2C72267F87D}" presName="node" presStyleLbl="alignAccFollowNode1" presStyleIdx="7" presStyleCnt="8">
        <dgm:presLayoutVars>
          <dgm:bulletEnabled val="1"/>
        </dgm:presLayoutVars>
      </dgm:prSet>
      <dgm:spPr/>
    </dgm:pt>
  </dgm:ptLst>
  <dgm:cxnLst>
    <dgm:cxn modelId="{3E93530E-3282-4CC3-A8CD-2CDABF2DFC65}" type="presOf" srcId="{9952B0A7-4BA8-4CA5-8FD2-2F946E7E1691}" destId="{A0850953-CE7E-48E6-8909-674413C76618}" srcOrd="0" destOrd="0" presId="urn:microsoft.com/office/officeart/2005/8/layout/lProcess3"/>
    <dgm:cxn modelId="{C8CCE42B-F3A7-4999-A5D3-D69B533CF4FE}" type="presOf" srcId="{8DF458BA-B17A-4E79-96CB-1FDE9811A860}" destId="{87BDA717-CCF4-4B6E-A863-C9C7E6012628}" srcOrd="0" destOrd="0" presId="urn:microsoft.com/office/officeart/2005/8/layout/lProcess3"/>
    <dgm:cxn modelId="{4BD30E62-FFE6-49C4-894D-D8751DC872D5}" type="presOf" srcId="{98C26F7C-1AC2-4A91-B310-08A2EB203B21}" destId="{73B6C5FF-C415-49FB-99BD-03E5B14226FD}" srcOrd="0" destOrd="0" presId="urn:microsoft.com/office/officeart/2005/8/layout/lProcess3"/>
    <dgm:cxn modelId="{56D7804A-0500-44B0-B863-F16B40A95BA2}" srcId="{9583D424-3F43-45A2-B0D7-B63788D906E9}" destId="{66ED417C-19DC-46E9-8382-D7E0A96044C4}" srcOrd="2" destOrd="0" parTransId="{58A931E3-6244-4BF9-8DE3-6E7DCBE533D6}" sibTransId="{5E0A1A1A-7483-4D0D-9418-DC52E0AD7BE2}"/>
    <dgm:cxn modelId="{B457F36A-2895-41C9-991A-8DB1F20CA388}" type="presOf" srcId="{607D904A-EC42-4F00-889F-0C0E742C727D}" destId="{CD67FDF3-368B-4B6E-B955-62E5C3E65BE3}" srcOrd="0" destOrd="0" presId="urn:microsoft.com/office/officeart/2005/8/layout/lProcess3"/>
    <dgm:cxn modelId="{DD0DB450-FC30-43DA-A4A6-7CB080BCAE4E}" type="presOf" srcId="{6DD89379-DA86-46F9-A52A-95F51BDACCD7}" destId="{7C178DF2-D22E-4C1A-B224-E6E060B243D0}" srcOrd="0" destOrd="0" presId="urn:microsoft.com/office/officeart/2005/8/layout/lProcess3"/>
    <dgm:cxn modelId="{B053B952-425B-412A-ADFC-049AF0BADA67}" type="presOf" srcId="{F1DBC353-0907-43CB-B484-669FF49F9233}" destId="{82166DC4-D281-4024-829A-D910D271B69B}" srcOrd="0" destOrd="0" presId="urn:microsoft.com/office/officeart/2005/8/layout/lProcess3"/>
    <dgm:cxn modelId="{32DA3774-E98C-46F8-B39D-64EFC60955E8}" type="presOf" srcId="{C0D84183-93E5-41FA-A841-A2C72267F87D}" destId="{20EAAF01-3947-401D-9C7C-301DF0789EF5}" srcOrd="0" destOrd="0" presId="urn:microsoft.com/office/officeart/2005/8/layout/lProcess3"/>
    <dgm:cxn modelId="{5ED1D674-0EC4-463B-AD33-37A35AC72B58}" srcId="{E9817ED7-FDF0-4535-8B6A-6B20D8EAC551}" destId="{98C26F7C-1AC2-4A91-B310-08A2EB203B21}" srcOrd="0" destOrd="0" parTransId="{AB6737C8-9EF9-47F2-A501-521286A1F722}" sibTransId="{EA18F3BC-0072-4E9F-9A6F-9C7512737544}"/>
    <dgm:cxn modelId="{BD4A4776-A6E5-470F-9F07-BA09160E5AE2}" srcId="{607D904A-EC42-4F00-889F-0C0E742C727D}" destId="{F1DBC353-0907-43CB-B484-669FF49F9233}" srcOrd="0" destOrd="0" parTransId="{C7E6AB0D-065E-4F28-8A26-885EE9947E92}" sibTransId="{1854A4DC-1DCF-4E77-A70B-D678C075793D}"/>
    <dgm:cxn modelId="{64FAF47C-B35E-499D-BFC6-20FC968D20A9}" type="presOf" srcId="{2DF6F421-8A6C-4A2B-B1A6-7E06C49ECAFF}" destId="{04CCDE03-7A60-4108-85F3-B322A3ADC07C}" srcOrd="0" destOrd="0" presId="urn:microsoft.com/office/officeart/2005/8/layout/lProcess3"/>
    <dgm:cxn modelId="{9A08A280-49CD-4B7A-A0A2-82C23A5D61CC}" type="presOf" srcId="{D832E2CD-97E9-49E8-BCE9-AA4239EE52A8}" destId="{CAA6BC67-B7A2-4677-887F-42299AA0FB77}" srcOrd="0" destOrd="0" presId="urn:microsoft.com/office/officeart/2005/8/layout/lProcess3"/>
    <dgm:cxn modelId="{C7287C86-BCE6-453D-A947-5FAB7F951751}" srcId="{8DF458BA-B17A-4E79-96CB-1FDE9811A860}" destId="{C0D84183-93E5-41FA-A841-A2C72267F87D}" srcOrd="2" destOrd="0" parTransId="{8036E709-4C9E-4EAC-9D75-B88DABB24C6E}" sibTransId="{77737EE3-DB7C-486F-BEE6-AD037E1EBC71}"/>
    <dgm:cxn modelId="{BC772092-ABEF-4274-A583-AA9EBF470E8D}" srcId="{8DF458BA-B17A-4E79-96CB-1FDE9811A860}" destId="{2DF6F421-8A6C-4A2B-B1A6-7E06C49ECAFF}" srcOrd="1" destOrd="0" parTransId="{553FC2A8-B7D1-4337-B6E8-6308CF0CE5E1}" sibTransId="{71A03DE9-8112-411A-B285-95A69195CA14}"/>
    <dgm:cxn modelId="{3D854197-CF7D-422E-AB05-388B6D10B73B}" srcId="{9583D424-3F43-45A2-B0D7-B63788D906E9}" destId="{607D904A-EC42-4F00-889F-0C0E742C727D}" srcOrd="1" destOrd="0" parTransId="{21BF5D4A-B997-48BB-B19B-3EE8E155B7D4}" sibTransId="{088E829A-2167-42AB-8D56-AC0A95589119}"/>
    <dgm:cxn modelId="{92518A97-0EDA-4EC9-ADC9-E91E8AAEE264}" srcId="{8DF458BA-B17A-4E79-96CB-1FDE9811A860}" destId="{73829010-3972-488E-ABA0-F343A63DEFC2}" srcOrd="0" destOrd="0" parTransId="{891BB4CD-84C7-4153-8073-0B88EEA61413}" sibTransId="{83C049DD-A573-4CB5-AF47-A1363BA3AFD9}"/>
    <dgm:cxn modelId="{3781439F-5443-4C9A-923A-9FE200D75020}" type="presOf" srcId="{E9817ED7-FDF0-4535-8B6A-6B20D8EAC551}" destId="{4427890E-FAC3-461B-9827-34B3D3822154}" srcOrd="0" destOrd="0" presId="urn:microsoft.com/office/officeart/2005/8/layout/lProcess3"/>
    <dgm:cxn modelId="{53CBC8AA-209B-4678-AE20-4426112650D0}" srcId="{607D904A-EC42-4F00-889F-0C0E742C727D}" destId="{6DD89379-DA86-46F9-A52A-95F51BDACCD7}" srcOrd="1" destOrd="0" parTransId="{93AF6BE3-402E-4C28-BC50-D27CE8A04E38}" sibTransId="{FA0C0350-8432-4942-A506-1EB550ED9867}"/>
    <dgm:cxn modelId="{54CCAEBC-0EB2-4836-866C-CAA9FC5F9A87}" srcId="{9583D424-3F43-45A2-B0D7-B63788D906E9}" destId="{E9817ED7-FDF0-4535-8B6A-6B20D8EAC551}" srcOrd="0" destOrd="0" parTransId="{DE163D89-AA07-48E9-9621-58495579E920}" sibTransId="{4C797CBB-324E-4661-B446-D01A0150DA69}"/>
    <dgm:cxn modelId="{37DD72BE-5360-4788-90EB-5A9CE928BA7A}" type="presOf" srcId="{73829010-3972-488E-ABA0-F343A63DEFC2}" destId="{BC30447C-2457-4617-AEAC-136A57F668A0}" srcOrd="0" destOrd="0" presId="urn:microsoft.com/office/officeart/2005/8/layout/lProcess3"/>
    <dgm:cxn modelId="{47F073CB-6BCB-44D4-9664-066F27A71FBA}" type="presOf" srcId="{9583D424-3F43-45A2-B0D7-B63788D906E9}" destId="{4DEDEB89-765E-4E5C-96A8-B99BE83ED66A}" srcOrd="0" destOrd="0" presId="urn:microsoft.com/office/officeart/2005/8/layout/lProcess3"/>
    <dgm:cxn modelId="{F087CAD1-6CBA-46B8-A9D7-24B81E1BFC04}" srcId="{9583D424-3F43-45A2-B0D7-B63788D906E9}" destId="{8DF458BA-B17A-4E79-96CB-1FDE9811A860}" srcOrd="3" destOrd="0" parTransId="{DC07CA8E-613B-45CD-88E3-480BFD4E960E}" sibTransId="{10A09764-F28F-44E9-AE7C-96BA48915BB7}"/>
    <dgm:cxn modelId="{5191ACDA-2835-4DAA-9F4E-C76B8085CFE5}" srcId="{66ED417C-19DC-46E9-8382-D7E0A96044C4}" destId="{D832E2CD-97E9-49E8-BCE9-AA4239EE52A8}" srcOrd="1" destOrd="0" parTransId="{EAA88A8A-2027-4602-A34D-BA2E53C2E563}" sibTransId="{3A7B4CE1-1AC0-4362-812C-B8DA3448DF6F}"/>
    <dgm:cxn modelId="{4EF82DF9-EDB9-4490-9715-C890EA735FA6}" srcId="{66ED417C-19DC-46E9-8382-D7E0A96044C4}" destId="{9952B0A7-4BA8-4CA5-8FD2-2F946E7E1691}" srcOrd="0" destOrd="0" parTransId="{021DD4E1-9BAB-4916-92AB-6C756AACE4B0}" sibTransId="{C48B5601-A17E-43EC-A869-B512813BD76E}"/>
    <dgm:cxn modelId="{509AA7FE-26D3-4681-B2D2-AFDC58E81B27}" type="presOf" srcId="{66ED417C-19DC-46E9-8382-D7E0A96044C4}" destId="{62BB8AD1-FE46-4AFE-AAD6-DF5C1D9A089C}" srcOrd="0" destOrd="0" presId="urn:microsoft.com/office/officeart/2005/8/layout/lProcess3"/>
    <dgm:cxn modelId="{2DCD843E-9099-497E-82D3-DF9B0E9E8697}" type="presParOf" srcId="{4DEDEB89-765E-4E5C-96A8-B99BE83ED66A}" destId="{7DE79357-E253-479F-A4F0-FBDBA96A9069}" srcOrd="0" destOrd="0" presId="urn:microsoft.com/office/officeart/2005/8/layout/lProcess3"/>
    <dgm:cxn modelId="{C2277C14-464D-437A-9162-704F76593E66}" type="presParOf" srcId="{7DE79357-E253-479F-A4F0-FBDBA96A9069}" destId="{4427890E-FAC3-461B-9827-34B3D3822154}" srcOrd="0" destOrd="0" presId="urn:microsoft.com/office/officeart/2005/8/layout/lProcess3"/>
    <dgm:cxn modelId="{9B841D66-558D-4E77-B285-6A7C5D25C17A}" type="presParOf" srcId="{7DE79357-E253-479F-A4F0-FBDBA96A9069}" destId="{2A3F8E00-E725-4F51-8C88-A4E791A44D7A}" srcOrd="1" destOrd="0" presId="urn:microsoft.com/office/officeart/2005/8/layout/lProcess3"/>
    <dgm:cxn modelId="{2FD50184-F0DA-4676-A0CC-B284173BEAA2}" type="presParOf" srcId="{7DE79357-E253-479F-A4F0-FBDBA96A9069}" destId="{73B6C5FF-C415-49FB-99BD-03E5B14226FD}" srcOrd="2" destOrd="0" presId="urn:microsoft.com/office/officeart/2005/8/layout/lProcess3"/>
    <dgm:cxn modelId="{1D7D6402-D1F0-4436-9FCA-D7AB13E84A03}" type="presParOf" srcId="{4DEDEB89-765E-4E5C-96A8-B99BE83ED66A}" destId="{8302BD36-0ECD-454C-9181-7284C353B291}" srcOrd="1" destOrd="0" presId="urn:microsoft.com/office/officeart/2005/8/layout/lProcess3"/>
    <dgm:cxn modelId="{41370F1C-5472-4B5C-A02D-CF34D4267D4E}" type="presParOf" srcId="{4DEDEB89-765E-4E5C-96A8-B99BE83ED66A}" destId="{CC973D4F-E81F-4331-9DDE-E466D17966D6}" srcOrd="2" destOrd="0" presId="urn:microsoft.com/office/officeart/2005/8/layout/lProcess3"/>
    <dgm:cxn modelId="{F96E8A4D-9A8B-4309-A8EB-5BB89C218102}" type="presParOf" srcId="{CC973D4F-E81F-4331-9DDE-E466D17966D6}" destId="{CD67FDF3-368B-4B6E-B955-62E5C3E65BE3}" srcOrd="0" destOrd="0" presId="urn:microsoft.com/office/officeart/2005/8/layout/lProcess3"/>
    <dgm:cxn modelId="{B9A67174-2FF9-4508-95C0-1D09324F3098}" type="presParOf" srcId="{CC973D4F-E81F-4331-9DDE-E466D17966D6}" destId="{D347CA00-7BCB-4156-B1B3-4B0065C7D8F2}" srcOrd="1" destOrd="0" presId="urn:microsoft.com/office/officeart/2005/8/layout/lProcess3"/>
    <dgm:cxn modelId="{62347882-3E94-4A8F-B569-9B8D4BE05B6F}" type="presParOf" srcId="{CC973D4F-E81F-4331-9DDE-E466D17966D6}" destId="{82166DC4-D281-4024-829A-D910D271B69B}" srcOrd="2" destOrd="0" presId="urn:microsoft.com/office/officeart/2005/8/layout/lProcess3"/>
    <dgm:cxn modelId="{8131D761-905E-44DD-B96D-41D3ABBDD746}" type="presParOf" srcId="{CC973D4F-E81F-4331-9DDE-E466D17966D6}" destId="{CDF29341-F05D-47CC-96AA-770C2DCFFB7D}" srcOrd="3" destOrd="0" presId="urn:microsoft.com/office/officeart/2005/8/layout/lProcess3"/>
    <dgm:cxn modelId="{00BE59B8-4516-48C5-822E-FC5F3CC69890}" type="presParOf" srcId="{CC973D4F-E81F-4331-9DDE-E466D17966D6}" destId="{7C178DF2-D22E-4C1A-B224-E6E060B243D0}" srcOrd="4" destOrd="0" presId="urn:microsoft.com/office/officeart/2005/8/layout/lProcess3"/>
    <dgm:cxn modelId="{8E684B63-C1C1-4061-8D5E-5E80F7270362}" type="presParOf" srcId="{4DEDEB89-765E-4E5C-96A8-B99BE83ED66A}" destId="{8FFBF8B9-4BE9-43D6-9867-160C75A89595}" srcOrd="3" destOrd="0" presId="urn:microsoft.com/office/officeart/2005/8/layout/lProcess3"/>
    <dgm:cxn modelId="{F85FF3D9-9E81-4CE8-A64D-205DCA18C0E9}" type="presParOf" srcId="{4DEDEB89-765E-4E5C-96A8-B99BE83ED66A}" destId="{1201983F-5D45-41FE-9A80-1CAD3BED050F}" srcOrd="4" destOrd="0" presId="urn:microsoft.com/office/officeart/2005/8/layout/lProcess3"/>
    <dgm:cxn modelId="{213FF346-C195-42F9-880E-6B53CC291ED9}" type="presParOf" srcId="{1201983F-5D45-41FE-9A80-1CAD3BED050F}" destId="{62BB8AD1-FE46-4AFE-AAD6-DF5C1D9A089C}" srcOrd="0" destOrd="0" presId="urn:microsoft.com/office/officeart/2005/8/layout/lProcess3"/>
    <dgm:cxn modelId="{3D869CE9-C274-4176-946C-81C70DBFAB3E}" type="presParOf" srcId="{1201983F-5D45-41FE-9A80-1CAD3BED050F}" destId="{5EA25294-E4DC-434D-BF76-91157B369C61}" srcOrd="1" destOrd="0" presId="urn:microsoft.com/office/officeart/2005/8/layout/lProcess3"/>
    <dgm:cxn modelId="{B2397E23-879A-457B-9610-855DF0339AF9}" type="presParOf" srcId="{1201983F-5D45-41FE-9A80-1CAD3BED050F}" destId="{A0850953-CE7E-48E6-8909-674413C76618}" srcOrd="2" destOrd="0" presId="urn:microsoft.com/office/officeart/2005/8/layout/lProcess3"/>
    <dgm:cxn modelId="{E7D122C5-A54D-49C2-8FCF-A81166C6CE5B}" type="presParOf" srcId="{1201983F-5D45-41FE-9A80-1CAD3BED050F}" destId="{0E9FAC82-94A2-47A3-91F7-801EC05C6A72}" srcOrd="3" destOrd="0" presId="urn:microsoft.com/office/officeart/2005/8/layout/lProcess3"/>
    <dgm:cxn modelId="{F64F7F3F-CB79-4900-9898-0D08FDA6ED10}" type="presParOf" srcId="{1201983F-5D45-41FE-9A80-1CAD3BED050F}" destId="{CAA6BC67-B7A2-4677-887F-42299AA0FB77}" srcOrd="4" destOrd="0" presId="urn:microsoft.com/office/officeart/2005/8/layout/lProcess3"/>
    <dgm:cxn modelId="{F355401E-7F41-467E-8FCF-5DA307DF04B5}" type="presParOf" srcId="{4DEDEB89-765E-4E5C-96A8-B99BE83ED66A}" destId="{F03D271F-C992-485B-8890-B326C672B59D}" srcOrd="5" destOrd="0" presId="urn:microsoft.com/office/officeart/2005/8/layout/lProcess3"/>
    <dgm:cxn modelId="{22B6C8D2-7EFD-4302-94C1-67EBA15DA363}" type="presParOf" srcId="{4DEDEB89-765E-4E5C-96A8-B99BE83ED66A}" destId="{ED0618D9-46E0-4B0F-8E44-DFBE1D554D9D}" srcOrd="6" destOrd="0" presId="urn:microsoft.com/office/officeart/2005/8/layout/lProcess3"/>
    <dgm:cxn modelId="{30F74556-2AE0-4D2F-8576-8BD9C4630270}" type="presParOf" srcId="{ED0618D9-46E0-4B0F-8E44-DFBE1D554D9D}" destId="{87BDA717-CCF4-4B6E-A863-C9C7E6012628}" srcOrd="0" destOrd="0" presId="urn:microsoft.com/office/officeart/2005/8/layout/lProcess3"/>
    <dgm:cxn modelId="{5A10AEF6-DC22-471C-8A47-55C540C624F4}" type="presParOf" srcId="{ED0618D9-46E0-4B0F-8E44-DFBE1D554D9D}" destId="{B16F3581-8E38-4402-ABFA-44ED070B9FDE}" srcOrd="1" destOrd="0" presId="urn:microsoft.com/office/officeart/2005/8/layout/lProcess3"/>
    <dgm:cxn modelId="{53A2A99F-1FF7-46E4-A979-137DA85EF955}" type="presParOf" srcId="{ED0618D9-46E0-4B0F-8E44-DFBE1D554D9D}" destId="{BC30447C-2457-4617-AEAC-136A57F668A0}" srcOrd="2" destOrd="0" presId="urn:microsoft.com/office/officeart/2005/8/layout/lProcess3"/>
    <dgm:cxn modelId="{8D4DCC5A-DFD5-42AC-9113-7C25645D0767}" type="presParOf" srcId="{ED0618D9-46E0-4B0F-8E44-DFBE1D554D9D}" destId="{917B1D51-C2D6-42AC-B8E0-031D96813665}" srcOrd="3" destOrd="0" presId="urn:microsoft.com/office/officeart/2005/8/layout/lProcess3"/>
    <dgm:cxn modelId="{E925DFE1-DCA1-4A59-8019-5E20522BD58E}" type="presParOf" srcId="{ED0618D9-46E0-4B0F-8E44-DFBE1D554D9D}" destId="{04CCDE03-7A60-4108-85F3-B322A3ADC07C}" srcOrd="4" destOrd="0" presId="urn:microsoft.com/office/officeart/2005/8/layout/lProcess3"/>
    <dgm:cxn modelId="{106C770B-6DB8-4A45-85DA-D3EF001B3E59}" type="presParOf" srcId="{ED0618D9-46E0-4B0F-8E44-DFBE1D554D9D}" destId="{DDDFFCE5-D00C-4395-B828-E12EDB213B00}" srcOrd="5" destOrd="0" presId="urn:microsoft.com/office/officeart/2005/8/layout/lProcess3"/>
    <dgm:cxn modelId="{1789EFD8-8F20-4C33-B302-4074BF9FC047}" type="presParOf" srcId="{ED0618D9-46E0-4B0F-8E44-DFBE1D554D9D}" destId="{20EAAF01-3947-401D-9C7C-301DF0789EF5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802D82B1-37EE-455B-878C-F8E1C69649C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A0CBD61-DB11-4C30-991D-4C54BA0F96E0}">
      <dgm:prSet/>
      <dgm:spPr/>
      <dgm:t>
        <a:bodyPr/>
        <a:lstStyle/>
        <a:p>
          <a:r>
            <a:rPr lang="en-US"/>
            <a:t>Laminar flow in tubes</a:t>
          </a:r>
        </a:p>
      </dgm:t>
    </dgm:pt>
    <dgm:pt modelId="{9B43C1A6-6E95-49AD-83D0-04B4F3BB1181}" type="parTrans" cxnId="{0416B6FF-CC80-4063-9A71-F23FBDB706F8}">
      <dgm:prSet/>
      <dgm:spPr/>
      <dgm:t>
        <a:bodyPr/>
        <a:lstStyle/>
        <a:p>
          <a:endParaRPr lang="en-US"/>
        </a:p>
      </dgm:t>
    </dgm:pt>
    <dgm:pt modelId="{CA5DA5E3-17CC-4899-B2CB-3806FD8422C0}" type="sibTrans" cxnId="{0416B6FF-CC80-4063-9A71-F23FBDB706F8}">
      <dgm:prSet/>
      <dgm:spPr/>
      <dgm:t>
        <a:bodyPr/>
        <a:lstStyle/>
        <a:p>
          <a:endParaRPr lang="en-US"/>
        </a:p>
      </dgm:t>
    </dgm:pt>
    <dgm:pt modelId="{D1B5E40B-9DD8-42F1-8C11-35A4BEF6151C}">
      <dgm:prSet/>
      <dgm:spPr/>
      <dgm:t>
        <a:bodyPr/>
        <a:lstStyle/>
        <a:p>
          <a:r>
            <a:rPr lang="en-US"/>
            <a:t>Difference in pressure causes fluids to flow</a:t>
          </a:r>
        </a:p>
      </dgm:t>
    </dgm:pt>
    <dgm:pt modelId="{99B7B468-B1A2-4D90-9CFB-0D4049A8CC1D}" type="parTrans" cxnId="{46072A5A-2BC6-45D2-851F-F084321AF3AA}">
      <dgm:prSet/>
      <dgm:spPr/>
      <dgm:t>
        <a:bodyPr/>
        <a:lstStyle/>
        <a:p>
          <a:endParaRPr lang="en-US"/>
        </a:p>
      </dgm:t>
    </dgm:pt>
    <dgm:pt modelId="{1EA4B211-7FB2-47EC-B0C8-EEDE2B35DF37}" type="sibTrans" cxnId="{46072A5A-2BC6-45D2-851F-F084321AF3A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0DF75DB7-4946-4223-80F7-4D1BA8ED77D5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/>
                      <m:t>𝑄</m:t>
                    </m:r>
                    <m:r>
                      <a:rPr lang="en-US" b="0" i="1" smtClean="0"/>
                      <m:t>=</m:t>
                    </m:r>
                    <m:f>
                      <m:fPr>
                        <m:ctrlPr>
                          <a:rPr lang="en-US" b="0" i="1"/>
                        </m:ctrlPr>
                      </m:fPr>
                      <m:num>
                        <m:sSub>
                          <m:sSubPr>
                            <m:ctrlPr>
                              <a:rPr lang="en-US" b="0" i="1"/>
                            </m:ctrlPr>
                          </m:sSubPr>
                          <m:e>
                            <m:r>
                              <a:rPr lang="en-US" b="0" i="1"/>
                              <m:t>𝑃</m:t>
                            </m:r>
                          </m:e>
                          <m:sub>
                            <m:r>
                              <a:rPr lang="en-US" b="0" i="1"/>
                              <m:t>2</m:t>
                            </m:r>
                          </m:sub>
                        </m:sSub>
                        <m:r>
                          <a:rPr lang="en-US" b="0" i="1"/>
                          <m:t>−</m:t>
                        </m:r>
                        <m:sSub>
                          <m:sSubPr>
                            <m:ctrlPr>
                              <a:rPr lang="en-US" b="0" i="1"/>
                            </m:ctrlPr>
                          </m:sSubPr>
                          <m:e>
                            <m:r>
                              <a:rPr lang="en-US" b="0" i="1"/>
                              <m:t>𝑃</m:t>
                            </m:r>
                          </m:e>
                          <m:sub>
                            <m:r>
                              <a:rPr lang="en-US" b="0" i="1"/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b="0" i="1"/>
                          <m:t>𝑅</m:t>
                        </m:r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>
        <dgm:pt modelId="{0DF75DB7-4946-4223-80F7-4D1BA8ED77D5}">
          <dgm:prSet/>
          <dgm:spPr/>
          <dgm:t>
            <a:bodyPr/>
            <a:lstStyle/>
            <a:p>
              <a:r>
                <a:rPr lang="en-US" b="0" i="0"/>
                <a:t>𝑄=(𝑃_2−𝑃_1)/𝑅</a:t>
              </a:r>
              <a:endParaRPr lang="en-US" dirty="0"/>
            </a:p>
          </dgm:t>
        </dgm:pt>
      </mc:Fallback>
    </mc:AlternateContent>
    <dgm:pt modelId="{D698950A-D21B-428D-8264-9904D9F7DCC4}" type="parTrans" cxnId="{20AE7D87-B888-43F9-B293-E549AE6BFA00}">
      <dgm:prSet/>
      <dgm:spPr/>
      <dgm:t>
        <a:bodyPr/>
        <a:lstStyle/>
        <a:p>
          <a:endParaRPr lang="en-US"/>
        </a:p>
      </dgm:t>
    </dgm:pt>
    <dgm:pt modelId="{41336738-7E24-48BF-8CC3-3F8C89913636}" type="sibTrans" cxnId="{20AE7D87-B888-43F9-B293-E549AE6BFA00}">
      <dgm:prSet/>
      <dgm:spPr/>
      <dgm:t>
        <a:bodyPr/>
        <a:lstStyle/>
        <a:p>
          <a:endParaRPr lang="en-US"/>
        </a:p>
      </dgm:t>
    </dgm:pt>
    <dgm:pt modelId="{C97FFEB7-1F89-4C26-8BA9-C3C993E93B2C}">
      <dgm:prSet/>
      <dgm:spPr/>
      <dgm:t>
        <a:bodyPr/>
        <a:lstStyle/>
        <a:p>
          <a:r>
            <a:rPr lang="en-US" dirty="0"/>
            <a:t>Where:</a:t>
          </a:r>
        </a:p>
      </dgm:t>
    </dgm:pt>
    <dgm:pt modelId="{3B677261-3843-4E09-B1D0-862D15229716}" type="parTrans" cxnId="{83BAED9B-0353-4F63-A92F-4E99D4727B59}">
      <dgm:prSet/>
      <dgm:spPr/>
      <dgm:t>
        <a:bodyPr/>
        <a:lstStyle/>
        <a:p>
          <a:endParaRPr lang="en-US"/>
        </a:p>
      </dgm:t>
    </dgm:pt>
    <dgm:pt modelId="{E9FFF030-A809-4301-8A24-59B06DE0000A}" type="sibTrans" cxnId="{83BAED9B-0353-4F63-A92F-4E99D4727B59}">
      <dgm:prSet/>
      <dgm:spPr/>
      <dgm:t>
        <a:bodyPr/>
        <a:lstStyle/>
        <a:p>
          <a:endParaRPr lang="en-US"/>
        </a:p>
      </dgm:t>
    </dgm:pt>
    <dgm:pt modelId="{2CA305DF-B47D-4F85-B26C-BF50A941DE59}">
      <dgm:prSet/>
      <dgm:spPr/>
      <dgm:t>
        <a:bodyPr/>
        <a:lstStyle/>
        <a:p>
          <a:r>
            <a:rPr lang="en-US" i="1"/>
            <a:t>Q</a:t>
          </a:r>
          <a:r>
            <a:rPr lang="en-US"/>
            <a:t> is flow rate</a:t>
          </a:r>
        </a:p>
      </dgm:t>
    </dgm:pt>
    <dgm:pt modelId="{F844AB7E-B139-442C-A0FB-53B2093D46AD}" type="parTrans" cxnId="{CA47C7BE-BDDF-44C9-AF7D-3FC522511B89}">
      <dgm:prSet/>
      <dgm:spPr/>
      <dgm:t>
        <a:bodyPr/>
        <a:lstStyle/>
        <a:p>
          <a:endParaRPr lang="en-US"/>
        </a:p>
      </dgm:t>
    </dgm:pt>
    <dgm:pt modelId="{8D9BDAB0-D09E-45E1-8A1E-EC1D7F7E8582}" type="sibTrans" cxnId="{CA47C7BE-BDDF-44C9-AF7D-3FC522511B8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8108C9EF-F165-4A5B-8FE7-3C2D6FB60D84}">
          <dgm:prSet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b="0" i="1" smtClean="0"/>
                      </m:ctrlPr>
                    </m:sSubPr>
                    <m:e>
                      <m:r>
                        <a:rPr lang="en-US" b="0" i="1"/>
                        <m:t>𝑃</m:t>
                      </m:r>
                    </m:e>
                    <m:sub>
                      <m:r>
                        <a:rPr lang="en-US" b="0" i="1"/>
                        <m:t>1</m:t>
                      </m:r>
                    </m:sub>
                  </m:sSub>
                </m:oMath>
              </a14:m>
              <a:r>
                <a:rPr lang="en-US"/>
                <a:t> and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b="0" i="1"/>
                      </m:ctrlPr>
                    </m:sSubPr>
                    <m:e>
                      <m:r>
                        <a:rPr lang="en-US" b="0" i="1"/>
                        <m:t>𝑃</m:t>
                      </m:r>
                    </m:e>
                    <m:sub>
                      <m:r>
                        <a:rPr lang="en-US" b="0" i="1"/>
                        <m:t>2</m:t>
                      </m:r>
                    </m:sub>
                  </m:sSub>
                </m:oMath>
              </a14:m>
              <a:r>
                <a:rPr lang="en-US"/>
                <a:t> are pressures</a:t>
              </a:r>
            </a:p>
          </dgm:t>
        </dgm:pt>
      </mc:Choice>
      <mc:Fallback>
        <dgm:pt modelId="{8108C9EF-F165-4A5B-8FE7-3C2D6FB60D84}">
          <dgm:prSet/>
          <dgm:spPr/>
          <dgm:t>
            <a:bodyPr/>
            <a:lstStyle/>
            <a:p>
              <a:r>
                <a:rPr lang="en-US" b="0" i="0"/>
                <a:t>𝑃_1</a:t>
              </a:r>
              <a:r>
                <a:rPr lang="en-US"/>
                <a:t> and </a:t>
              </a:r>
              <a:r>
                <a:rPr lang="en-US" b="0" i="0"/>
                <a:t>𝑃_2</a:t>
              </a:r>
              <a:r>
                <a:rPr lang="en-US"/>
                <a:t> are pressures</a:t>
              </a:r>
            </a:p>
          </dgm:t>
        </dgm:pt>
      </mc:Fallback>
    </mc:AlternateContent>
    <dgm:pt modelId="{9384EB4C-D2E8-43E5-839A-DAD1BCA0A836}" type="parTrans" cxnId="{F2CD74ED-78EF-4FFE-8BF8-27E2C7769FAA}">
      <dgm:prSet/>
      <dgm:spPr/>
      <dgm:t>
        <a:bodyPr/>
        <a:lstStyle/>
        <a:p>
          <a:endParaRPr lang="en-US"/>
        </a:p>
      </dgm:t>
    </dgm:pt>
    <dgm:pt modelId="{35037EEF-B632-4496-B79C-A411CAE35249}" type="sibTrans" cxnId="{F2CD74ED-78EF-4FFE-8BF8-27E2C7769FAA}">
      <dgm:prSet/>
      <dgm:spPr/>
      <dgm:t>
        <a:bodyPr/>
        <a:lstStyle/>
        <a:p>
          <a:endParaRPr lang="en-US"/>
        </a:p>
      </dgm:t>
    </dgm:pt>
    <dgm:pt modelId="{1574CE47-07C4-4BD3-B508-495870BE200D}">
      <dgm:prSet/>
      <dgm:spPr/>
      <dgm:t>
        <a:bodyPr/>
        <a:lstStyle/>
        <a:p>
          <a:r>
            <a:rPr lang="en-US" i="1" dirty="0"/>
            <a:t>R</a:t>
          </a:r>
          <a:r>
            <a:rPr lang="en-US" dirty="0"/>
            <a:t> is resistance</a:t>
          </a:r>
        </a:p>
      </dgm:t>
    </dgm:pt>
    <dgm:pt modelId="{6F9EA014-C849-45CC-BED4-9A48317DAF20}" type="parTrans" cxnId="{507E3925-D5ED-4372-BF52-8522384FE997}">
      <dgm:prSet/>
      <dgm:spPr/>
      <dgm:t>
        <a:bodyPr/>
        <a:lstStyle/>
        <a:p>
          <a:endParaRPr lang="en-US"/>
        </a:p>
      </dgm:t>
    </dgm:pt>
    <dgm:pt modelId="{070D9D92-8EAA-43DF-83B7-4BDAE65EC74E}" type="sibTrans" cxnId="{507E3925-D5ED-4372-BF52-8522384FE997}">
      <dgm:prSet/>
      <dgm:spPr/>
      <dgm:t>
        <a:bodyPr/>
        <a:lstStyle/>
        <a:p>
          <a:endParaRPr lang="en-US"/>
        </a:p>
      </dgm:t>
    </dgm:pt>
    <dgm:pt modelId="{B56A20A7-C847-4FEA-9535-DC76DF8108B2}">
      <dgm:prSet/>
      <dgm:spPr/>
      <dgm:t>
        <a:bodyPr/>
        <a:lstStyle/>
        <a:p>
          <a:r>
            <a:rPr lang="en-US"/>
            <a:t>Since flow rate depends on pressure</a:t>
          </a:r>
          <a:endParaRPr lang="en-US" dirty="0"/>
        </a:p>
      </dgm:t>
    </dgm:pt>
    <dgm:pt modelId="{62BF7FE0-020A-4F98-BFCE-E5B518F6B6C9}" type="parTrans" cxnId="{94CEFEDB-EC9B-4C56-A706-803AC5BAE8BB}">
      <dgm:prSet/>
      <dgm:spPr/>
    </dgm:pt>
    <dgm:pt modelId="{F6299B84-0059-405C-9602-D6B695714187}" type="sibTrans" cxnId="{94CEFEDB-EC9B-4C56-A706-803AC5BAE8BB}">
      <dgm:prSet/>
      <dgm:spPr/>
    </dgm:pt>
    <dgm:pt modelId="{8B61E7DA-27C9-41E9-B429-E906392AE39F}">
      <dgm:prSet/>
      <dgm:spPr/>
      <dgm:t>
        <a:bodyPr/>
        <a:lstStyle/>
        <a:p>
          <a:r>
            <a:rPr lang="en-US" dirty="0"/>
            <a:t>Higher pressure difference, </a:t>
          </a:r>
        </a:p>
      </dgm:t>
    </dgm:pt>
    <dgm:pt modelId="{E4B7053E-AF9F-48F8-9CF9-4846AAF8F733}" type="parTrans" cxnId="{2790E70D-F077-45C2-963D-AEBF8D23B1A0}">
      <dgm:prSet/>
      <dgm:spPr/>
      <dgm:t>
        <a:bodyPr/>
        <a:lstStyle/>
        <a:p>
          <a:endParaRPr lang="en-US"/>
        </a:p>
      </dgm:t>
    </dgm:pt>
    <dgm:pt modelId="{F4174A82-E2A7-4550-9DA1-C323C3DD7F74}" type="sibTrans" cxnId="{2790E70D-F077-45C2-963D-AEBF8D23B1A0}">
      <dgm:prSet/>
      <dgm:spPr/>
      <dgm:t>
        <a:bodyPr/>
        <a:lstStyle/>
        <a:p>
          <a:endParaRPr lang="en-US"/>
        </a:p>
      </dgm:t>
    </dgm:pt>
    <dgm:pt modelId="{2F9B2834-EF64-4743-BC33-84403A048C11}">
      <dgm:prSet/>
      <dgm:spPr/>
      <dgm:t>
        <a:bodyPr/>
        <a:lstStyle/>
        <a:p>
          <a:r>
            <a:rPr lang="en-US"/>
            <a:t>higher </a:t>
          </a:r>
          <a:r>
            <a:rPr lang="en-US" dirty="0"/>
            <a:t>Q</a:t>
          </a:r>
        </a:p>
      </dgm:t>
    </dgm:pt>
    <dgm:pt modelId="{0B27F81F-7C32-45F1-85E3-0E33BCE1F461}" type="parTrans" cxnId="{E2EE951F-5C47-4E83-8F67-CC8B78CC22EF}">
      <dgm:prSet/>
      <dgm:spPr/>
    </dgm:pt>
    <dgm:pt modelId="{EE3719F2-92F2-4A46-9D45-2A017C9745F7}" type="sibTrans" cxnId="{E2EE951F-5C47-4E83-8F67-CC8B78CC22EF}">
      <dgm:prSet/>
      <dgm:spPr/>
    </dgm:pt>
    <dgm:pt modelId="{EF26F7E8-7DCA-4B0E-8A94-C7FC9EE915FA}" type="pres">
      <dgm:prSet presAssocID="{802D82B1-37EE-455B-878C-F8E1C69649C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CDD14B66-32BD-4740-A0C2-5085F066FE1C}" type="pres">
      <dgm:prSet presAssocID="{CA0CBD61-DB11-4C30-991D-4C54BA0F96E0}" presName="horFlow" presStyleCnt="0"/>
      <dgm:spPr/>
    </dgm:pt>
    <dgm:pt modelId="{57023516-110E-432A-8C66-779EC765163E}" type="pres">
      <dgm:prSet presAssocID="{CA0CBD61-DB11-4C30-991D-4C54BA0F96E0}" presName="bigChev" presStyleLbl="node1" presStyleIdx="0" presStyleCnt="3"/>
      <dgm:spPr/>
    </dgm:pt>
    <dgm:pt modelId="{F9911B27-B9AA-429C-9F24-61869FB9E6B2}" type="pres">
      <dgm:prSet presAssocID="{99B7B468-B1A2-4D90-9CFB-0D4049A8CC1D}" presName="parTrans" presStyleCnt="0"/>
      <dgm:spPr/>
    </dgm:pt>
    <dgm:pt modelId="{3693DE3A-C53C-450F-8419-6A22D615DCB5}" type="pres">
      <dgm:prSet presAssocID="{D1B5E40B-9DD8-42F1-8C11-35A4BEF6151C}" presName="node" presStyleLbl="alignAccFollowNode1" presStyleIdx="0" presStyleCnt="7">
        <dgm:presLayoutVars>
          <dgm:bulletEnabled val="1"/>
        </dgm:presLayoutVars>
      </dgm:prSet>
      <dgm:spPr/>
    </dgm:pt>
    <dgm:pt modelId="{748DFF6E-5872-439B-B891-903BAEAF236B}" type="pres">
      <dgm:prSet presAssocID="{1EA4B211-7FB2-47EC-B0C8-EEDE2B35DF37}" presName="sibTrans" presStyleCnt="0"/>
      <dgm:spPr/>
    </dgm:pt>
    <dgm:pt modelId="{75238B61-74CA-4126-8D9E-70C6F74992A2}" type="pres">
      <dgm:prSet presAssocID="{0DF75DB7-4946-4223-80F7-4D1BA8ED77D5}" presName="node" presStyleLbl="alignAccFollowNode1" presStyleIdx="1" presStyleCnt="7">
        <dgm:presLayoutVars>
          <dgm:bulletEnabled val="1"/>
        </dgm:presLayoutVars>
      </dgm:prSet>
      <dgm:spPr/>
    </dgm:pt>
    <dgm:pt modelId="{59750FDB-6A70-441C-9CB3-5776B1DAD9E2}" type="pres">
      <dgm:prSet presAssocID="{CA0CBD61-DB11-4C30-991D-4C54BA0F96E0}" presName="vSp" presStyleCnt="0"/>
      <dgm:spPr/>
    </dgm:pt>
    <dgm:pt modelId="{47A42F66-AB87-431A-9B2F-D9FB1499C007}" type="pres">
      <dgm:prSet presAssocID="{C97FFEB7-1F89-4C26-8BA9-C3C993E93B2C}" presName="horFlow" presStyleCnt="0"/>
      <dgm:spPr/>
    </dgm:pt>
    <dgm:pt modelId="{D31C27FF-7F95-42C2-B8FC-C66DD1E5867D}" type="pres">
      <dgm:prSet presAssocID="{C97FFEB7-1F89-4C26-8BA9-C3C993E93B2C}" presName="bigChev" presStyleLbl="node1" presStyleIdx="1" presStyleCnt="3"/>
      <dgm:spPr/>
    </dgm:pt>
    <dgm:pt modelId="{98160FD3-EE27-4E34-9192-5FF99BE987F5}" type="pres">
      <dgm:prSet presAssocID="{F844AB7E-B139-442C-A0FB-53B2093D46AD}" presName="parTrans" presStyleCnt="0"/>
      <dgm:spPr/>
    </dgm:pt>
    <dgm:pt modelId="{3AAA1672-E0E4-4885-8770-08CBD482F13E}" type="pres">
      <dgm:prSet presAssocID="{2CA305DF-B47D-4F85-B26C-BF50A941DE59}" presName="node" presStyleLbl="alignAccFollowNode1" presStyleIdx="2" presStyleCnt="7">
        <dgm:presLayoutVars>
          <dgm:bulletEnabled val="1"/>
        </dgm:presLayoutVars>
      </dgm:prSet>
      <dgm:spPr/>
    </dgm:pt>
    <dgm:pt modelId="{6D009523-3FE6-4106-9170-50C2AC41EC9E}" type="pres">
      <dgm:prSet presAssocID="{8D9BDAB0-D09E-45E1-8A1E-EC1D7F7E8582}" presName="sibTrans" presStyleCnt="0"/>
      <dgm:spPr/>
    </dgm:pt>
    <dgm:pt modelId="{D330B595-4222-41AF-8700-39E730FB64BB}" type="pres">
      <dgm:prSet presAssocID="{8108C9EF-F165-4A5B-8FE7-3C2D6FB60D84}" presName="node" presStyleLbl="alignAccFollowNode1" presStyleIdx="3" presStyleCnt="7">
        <dgm:presLayoutVars>
          <dgm:bulletEnabled val="1"/>
        </dgm:presLayoutVars>
      </dgm:prSet>
      <dgm:spPr/>
    </dgm:pt>
    <dgm:pt modelId="{F7B41FC8-A8E2-4930-B26B-F7DCC0F6AB0D}" type="pres">
      <dgm:prSet presAssocID="{35037EEF-B632-4496-B79C-A411CAE35249}" presName="sibTrans" presStyleCnt="0"/>
      <dgm:spPr/>
    </dgm:pt>
    <dgm:pt modelId="{EAAFD858-3871-4AA8-9E0C-14A17E51B43D}" type="pres">
      <dgm:prSet presAssocID="{1574CE47-07C4-4BD3-B508-495870BE200D}" presName="node" presStyleLbl="alignAccFollowNode1" presStyleIdx="4" presStyleCnt="7">
        <dgm:presLayoutVars>
          <dgm:bulletEnabled val="1"/>
        </dgm:presLayoutVars>
      </dgm:prSet>
      <dgm:spPr/>
    </dgm:pt>
    <dgm:pt modelId="{847A4B90-31BB-466D-9981-719819980395}" type="pres">
      <dgm:prSet presAssocID="{C97FFEB7-1F89-4C26-8BA9-C3C993E93B2C}" presName="vSp" presStyleCnt="0"/>
      <dgm:spPr/>
    </dgm:pt>
    <dgm:pt modelId="{C71DDA4A-38B9-45D6-911F-CFB2B963D92E}" type="pres">
      <dgm:prSet presAssocID="{B56A20A7-C847-4FEA-9535-DC76DF8108B2}" presName="horFlow" presStyleCnt="0"/>
      <dgm:spPr/>
    </dgm:pt>
    <dgm:pt modelId="{DCD5227B-668C-41E8-813E-BDFB598777F3}" type="pres">
      <dgm:prSet presAssocID="{B56A20A7-C847-4FEA-9535-DC76DF8108B2}" presName="bigChev" presStyleLbl="node1" presStyleIdx="2" presStyleCnt="3"/>
      <dgm:spPr/>
    </dgm:pt>
    <dgm:pt modelId="{24B770C9-D363-4FAD-A0DA-4715D5FAA0FD}" type="pres">
      <dgm:prSet presAssocID="{E4B7053E-AF9F-48F8-9CF9-4846AAF8F733}" presName="parTrans" presStyleCnt="0"/>
      <dgm:spPr/>
    </dgm:pt>
    <dgm:pt modelId="{0E94BBA5-48B5-4428-8728-79F316C5BF8D}" type="pres">
      <dgm:prSet presAssocID="{8B61E7DA-27C9-41E9-B429-E906392AE39F}" presName="node" presStyleLbl="alignAccFollowNode1" presStyleIdx="5" presStyleCnt="7">
        <dgm:presLayoutVars>
          <dgm:bulletEnabled val="1"/>
        </dgm:presLayoutVars>
      </dgm:prSet>
      <dgm:spPr/>
    </dgm:pt>
    <dgm:pt modelId="{2F636F93-2AB0-43EE-ADD8-EB9B6F4BD3D4}" type="pres">
      <dgm:prSet presAssocID="{F4174A82-E2A7-4550-9DA1-C323C3DD7F74}" presName="sibTrans" presStyleCnt="0"/>
      <dgm:spPr/>
    </dgm:pt>
    <dgm:pt modelId="{83F1EB92-5C77-4198-943F-5723D0387020}" type="pres">
      <dgm:prSet presAssocID="{2F9B2834-EF64-4743-BC33-84403A048C11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526CE90A-76BF-4E85-B610-3CDA79C01700}" type="presOf" srcId="{8108C9EF-F165-4A5B-8FE7-3C2D6FB60D84}" destId="{D330B595-4222-41AF-8700-39E730FB64BB}" srcOrd="0" destOrd="0" presId="urn:microsoft.com/office/officeart/2005/8/layout/lProcess3"/>
    <dgm:cxn modelId="{2790E70D-F077-45C2-963D-AEBF8D23B1A0}" srcId="{B56A20A7-C847-4FEA-9535-DC76DF8108B2}" destId="{8B61E7DA-27C9-41E9-B429-E906392AE39F}" srcOrd="0" destOrd="0" parTransId="{E4B7053E-AF9F-48F8-9CF9-4846AAF8F733}" sibTransId="{F4174A82-E2A7-4550-9DA1-C323C3DD7F74}"/>
    <dgm:cxn modelId="{E2EE951F-5C47-4E83-8F67-CC8B78CC22EF}" srcId="{B56A20A7-C847-4FEA-9535-DC76DF8108B2}" destId="{2F9B2834-EF64-4743-BC33-84403A048C11}" srcOrd="1" destOrd="0" parTransId="{0B27F81F-7C32-45F1-85E3-0E33BCE1F461}" sibTransId="{EE3719F2-92F2-4A46-9D45-2A017C9745F7}"/>
    <dgm:cxn modelId="{507E3925-D5ED-4372-BF52-8522384FE997}" srcId="{C97FFEB7-1F89-4C26-8BA9-C3C993E93B2C}" destId="{1574CE47-07C4-4BD3-B508-495870BE200D}" srcOrd="2" destOrd="0" parTransId="{6F9EA014-C849-45CC-BED4-9A48317DAF20}" sibTransId="{070D9D92-8EAA-43DF-83B7-4BDAE65EC74E}"/>
    <dgm:cxn modelId="{01288C2D-EFE9-4171-8284-A82ECD3371E7}" type="presOf" srcId="{2CA305DF-B47D-4F85-B26C-BF50A941DE59}" destId="{3AAA1672-E0E4-4885-8770-08CBD482F13E}" srcOrd="0" destOrd="0" presId="urn:microsoft.com/office/officeart/2005/8/layout/lProcess3"/>
    <dgm:cxn modelId="{6B86DA43-A014-44BB-B745-E71C6B60630B}" type="presOf" srcId="{CA0CBD61-DB11-4C30-991D-4C54BA0F96E0}" destId="{57023516-110E-432A-8C66-779EC765163E}" srcOrd="0" destOrd="0" presId="urn:microsoft.com/office/officeart/2005/8/layout/lProcess3"/>
    <dgm:cxn modelId="{ACE69870-A2DC-496C-A85A-6DEE2BA5F28D}" type="presOf" srcId="{B56A20A7-C847-4FEA-9535-DC76DF8108B2}" destId="{DCD5227B-668C-41E8-813E-BDFB598777F3}" srcOrd="0" destOrd="0" presId="urn:microsoft.com/office/officeart/2005/8/layout/lProcess3"/>
    <dgm:cxn modelId="{46072A5A-2BC6-45D2-851F-F084321AF3AA}" srcId="{CA0CBD61-DB11-4C30-991D-4C54BA0F96E0}" destId="{D1B5E40B-9DD8-42F1-8C11-35A4BEF6151C}" srcOrd="0" destOrd="0" parTransId="{99B7B468-B1A2-4D90-9CFB-0D4049A8CC1D}" sibTransId="{1EA4B211-7FB2-47EC-B0C8-EEDE2B35DF37}"/>
    <dgm:cxn modelId="{CFCDBB7F-68FC-45D1-B69E-B35CF58DFBC8}" type="presOf" srcId="{2F9B2834-EF64-4743-BC33-84403A048C11}" destId="{83F1EB92-5C77-4198-943F-5723D0387020}" srcOrd="0" destOrd="0" presId="urn:microsoft.com/office/officeart/2005/8/layout/lProcess3"/>
    <dgm:cxn modelId="{186D6E87-B194-43BD-9877-F966C4452493}" type="presOf" srcId="{8B61E7DA-27C9-41E9-B429-E906392AE39F}" destId="{0E94BBA5-48B5-4428-8728-79F316C5BF8D}" srcOrd="0" destOrd="0" presId="urn:microsoft.com/office/officeart/2005/8/layout/lProcess3"/>
    <dgm:cxn modelId="{20AE7D87-B888-43F9-B293-E549AE6BFA00}" srcId="{CA0CBD61-DB11-4C30-991D-4C54BA0F96E0}" destId="{0DF75DB7-4946-4223-80F7-4D1BA8ED77D5}" srcOrd="1" destOrd="0" parTransId="{D698950A-D21B-428D-8264-9904D9F7DCC4}" sibTransId="{41336738-7E24-48BF-8CC3-3F8C89913636}"/>
    <dgm:cxn modelId="{83BAED9B-0353-4F63-A92F-4E99D4727B59}" srcId="{802D82B1-37EE-455B-878C-F8E1C69649C7}" destId="{C97FFEB7-1F89-4C26-8BA9-C3C993E93B2C}" srcOrd="1" destOrd="0" parTransId="{3B677261-3843-4E09-B1D0-862D15229716}" sibTransId="{E9FFF030-A809-4301-8A24-59B06DE0000A}"/>
    <dgm:cxn modelId="{F46284AC-FC8A-415F-9718-80868B0C0F52}" type="presOf" srcId="{D1B5E40B-9DD8-42F1-8C11-35A4BEF6151C}" destId="{3693DE3A-C53C-450F-8419-6A22D615DCB5}" srcOrd="0" destOrd="0" presId="urn:microsoft.com/office/officeart/2005/8/layout/lProcess3"/>
    <dgm:cxn modelId="{CA47C7BE-BDDF-44C9-AF7D-3FC522511B89}" srcId="{C97FFEB7-1F89-4C26-8BA9-C3C993E93B2C}" destId="{2CA305DF-B47D-4F85-B26C-BF50A941DE59}" srcOrd="0" destOrd="0" parTransId="{F844AB7E-B139-442C-A0FB-53B2093D46AD}" sibTransId="{8D9BDAB0-D09E-45E1-8A1E-EC1D7F7E8582}"/>
    <dgm:cxn modelId="{94CEFEDB-EC9B-4C56-A706-803AC5BAE8BB}" srcId="{802D82B1-37EE-455B-878C-F8E1C69649C7}" destId="{B56A20A7-C847-4FEA-9535-DC76DF8108B2}" srcOrd="2" destOrd="0" parTransId="{62BF7FE0-020A-4F98-BFCE-E5B518F6B6C9}" sibTransId="{F6299B84-0059-405C-9602-D6B695714187}"/>
    <dgm:cxn modelId="{939C72E4-FEB8-475B-9907-25E03F4CEA21}" type="presOf" srcId="{1574CE47-07C4-4BD3-B508-495870BE200D}" destId="{EAAFD858-3871-4AA8-9E0C-14A17E51B43D}" srcOrd="0" destOrd="0" presId="urn:microsoft.com/office/officeart/2005/8/layout/lProcess3"/>
    <dgm:cxn modelId="{F2CD74ED-78EF-4FFE-8BF8-27E2C7769FAA}" srcId="{C97FFEB7-1F89-4C26-8BA9-C3C993E93B2C}" destId="{8108C9EF-F165-4A5B-8FE7-3C2D6FB60D84}" srcOrd="1" destOrd="0" parTransId="{9384EB4C-D2E8-43E5-839A-DAD1BCA0A836}" sibTransId="{35037EEF-B632-4496-B79C-A411CAE35249}"/>
    <dgm:cxn modelId="{4033A4ED-B4BE-4637-A9A1-29A5236B592B}" type="presOf" srcId="{0DF75DB7-4946-4223-80F7-4D1BA8ED77D5}" destId="{75238B61-74CA-4126-8D9E-70C6F74992A2}" srcOrd="0" destOrd="0" presId="urn:microsoft.com/office/officeart/2005/8/layout/lProcess3"/>
    <dgm:cxn modelId="{0F79F9FA-F675-4D88-92AB-C8898B17DCBF}" type="presOf" srcId="{C97FFEB7-1F89-4C26-8BA9-C3C993E93B2C}" destId="{D31C27FF-7F95-42C2-B8FC-C66DD1E5867D}" srcOrd="0" destOrd="0" presId="urn:microsoft.com/office/officeart/2005/8/layout/lProcess3"/>
    <dgm:cxn modelId="{0DFD43FB-6D93-4F3E-8B1A-43CE05D94124}" type="presOf" srcId="{802D82B1-37EE-455B-878C-F8E1C69649C7}" destId="{EF26F7E8-7DCA-4B0E-8A94-C7FC9EE915FA}" srcOrd="0" destOrd="0" presId="urn:microsoft.com/office/officeart/2005/8/layout/lProcess3"/>
    <dgm:cxn modelId="{0416B6FF-CC80-4063-9A71-F23FBDB706F8}" srcId="{802D82B1-37EE-455B-878C-F8E1C69649C7}" destId="{CA0CBD61-DB11-4C30-991D-4C54BA0F96E0}" srcOrd="0" destOrd="0" parTransId="{9B43C1A6-6E95-49AD-83D0-04B4F3BB1181}" sibTransId="{CA5DA5E3-17CC-4899-B2CB-3806FD8422C0}"/>
    <dgm:cxn modelId="{F58CFC6A-7B52-4272-9D54-A080895E2778}" type="presParOf" srcId="{EF26F7E8-7DCA-4B0E-8A94-C7FC9EE915FA}" destId="{CDD14B66-32BD-4740-A0C2-5085F066FE1C}" srcOrd="0" destOrd="0" presId="urn:microsoft.com/office/officeart/2005/8/layout/lProcess3"/>
    <dgm:cxn modelId="{D2FC4D6C-9F11-4BFA-8AD6-C891C22C979D}" type="presParOf" srcId="{CDD14B66-32BD-4740-A0C2-5085F066FE1C}" destId="{57023516-110E-432A-8C66-779EC765163E}" srcOrd="0" destOrd="0" presId="urn:microsoft.com/office/officeart/2005/8/layout/lProcess3"/>
    <dgm:cxn modelId="{4613CE8D-695A-4397-AEC9-3849C962783D}" type="presParOf" srcId="{CDD14B66-32BD-4740-A0C2-5085F066FE1C}" destId="{F9911B27-B9AA-429C-9F24-61869FB9E6B2}" srcOrd="1" destOrd="0" presId="urn:microsoft.com/office/officeart/2005/8/layout/lProcess3"/>
    <dgm:cxn modelId="{90E3CC7E-90D6-41E9-A9F4-0B56B12ACAF9}" type="presParOf" srcId="{CDD14B66-32BD-4740-A0C2-5085F066FE1C}" destId="{3693DE3A-C53C-450F-8419-6A22D615DCB5}" srcOrd="2" destOrd="0" presId="urn:microsoft.com/office/officeart/2005/8/layout/lProcess3"/>
    <dgm:cxn modelId="{98D70E4C-1516-4EEE-A732-5B63C3B737BC}" type="presParOf" srcId="{CDD14B66-32BD-4740-A0C2-5085F066FE1C}" destId="{748DFF6E-5872-439B-B891-903BAEAF236B}" srcOrd="3" destOrd="0" presId="urn:microsoft.com/office/officeart/2005/8/layout/lProcess3"/>
    <dgm:cxn modelId="{8551881A-7F87-46F8-8889-DA4DF8333022}" type="presParOf" srcId="{CDD14B66-32BD-4740-A0C2-5085F066FE1C}" destId="{75238B61-74CA-4126-8D9E-70C6F74992A2}" srcOrd="4" destOrd="0" presId="urn:microsoft.com/office/officeart/2005/8/layout/lProcess3"/>
    <dgm:cxn modelId="{301C53F8-1B1C-4EB0-8144-C58A7AFD4907}" type="presParOf" srcId="{EF26F7E8-7DCA-4B0E-8A94-C7FC9EE915FA}" destId="{59750FDB-6A70-441C-9CB3-5776B1DAD9E2}" srcOrd="1" destOrd="0" presId="urn:microsoft.com/office/officeart/2005/8/layout/lProcess3"/>
    <dgm:cxn modelId="{C5C81664-2982-47FC-8B45-25C58D7A0AA3}" type="presParOf" srcId="{EF26F7E8-7DCA-4B0E-8A94-C7FC9EE915FA}" destId="{47A42F66-AB87-431A-9B2F-D9FB1499C007}" srcOrd="2" destOrd="0" presId="urn:microsoft.com/office/officeart/2005/8/layout/lProcess3"/>
    <dgm:cxn modelId="{967ABC63-92FB-43DD-A79A-0706BC6E7D9E}" type="presParOf" srcId="{47A42F66-AB87-431A-9B2F-D9FB1499C007}" destId="{D31C27FF-7F95-42C2-B8FC-C66DD1E5867D}" srcOrd="0" destOrd="0" presId="urn:microsoft.com/office/officeart/2005/8/layout/lProcess3"/>
    <dgm:cxn modelId="{205B3BEF-BAC6-4197-93B1-AAD569185C6D}" type="presParOf" srcId="{47A42F66-AB87-431A-9B2F-D9FB1499C007}" destId="{98160FD3-EE27-4E34-9192-5FF99BE987F5}" srcOrd="1" destOrd="0" presId="urn:microsoft.com/office/officeart/2005/8/layout/lProcess3"/>
    <dgm:cxn modelId="{C57DE47C-37F6-433D-B364-ED901D9DAF19}" type="presParOf" srcId="{47A42F66-AB87-431A-9B2F-D9FB1499C007}" destId="{3AAA1672-E0E4-4885-8770-08CBD482F13E}" srcOrd="2" destOrd="0" presId="urn:microsoft.com/office/officeart/2005/8/layout/lProcess3"/>
    <dgm:cxn modelId="{8422067D-3991-4630-A57F-F9C6827B22DB}" type="presParOf" srcId="{47A42F66-AB87-431A-9B2F-D9FB1499C007}" destId="{6D009523-3FE6-4106-9170-50C2AC41EC9E}" srcOrd="3" destOrd="0" presId="urn:microsoft.com/office/officeart/2005/8/layout/lProcess3"/>
    <dgm:cxn modelId="{761924B2-33E0-4B85-9A53-3AF990006B2A}" type="presParOf" srcId="{47A42F66-AB87-431A-9B2F-D9FB1499C007}" destId="{D330B595-4222-41AF-8700-39E730FB64BB}" srcOrd="4" destOrd="0" presId="urn:microsoft.com/office/officeart/2005/8/layout/lProcess3"/>
    <dgm:cxn modelId="{B7BEF9C5-4F2B-4A4E-96BB-C963323EBC76}" type="presParOf" srcId="{47A42F66-AB87-431A-9B2F-D9FB1499C007}" destId="{F7B41FC8-A8E2-4930-B26B-F7DCC0F6AB0D}" srcOrd="5" destOrd="0" presId="urn:microsoft.com/office/officeart/2005/8/layout/lProcess3"/>
    <dgm:cxn modelId="{36262DD8-59E8-4222-B441-2C588E5D1920}" type="presParOf" srcId="{47A42F66-AB87-431A-9B2F-D9FB1499C007}" destId="{EAAFD858-3871-4AA8-9E0C-14A17E51B43D}" srcOrd="6" destOrd="0" presId="urn:microsoft.com/office/officeart/2005/8/layout/lProcess3"/>
    <dgm:cxn modelId="{2986BBDE-F805-4FEB-B2CE-74847B643660}" type="presParOf" srcId="{EF26F7E8-7DCA-4B0E-8A94-C7FC9EE915FA}" destId="{847A4B90-31BB-466D-9981-719819980395}" srcOrd="3" destOrd="0" presId="urn:microsoft.com/office/officeart/2005/8/layout/lProcess3"/>
    <dgm:cxn modelId="{9905818B-9CC8-4E5E-8D6E-C42CEFF69014}" type="presParOf" srcId="{EF26F7E8-7DCA-4B0E-8A94-C7FC9EE915FA}" destId="{C71DDA4A-38B9-45D6-911F-CFB2B963D92E}" srcOrd="4" destOrd="0" presId="urn:microsoft.com/office/officeart/2005/8/layout/lProcess3"/>
    <dgm:cxn modelId="{63FE9AFC-7190-46F0-A098-89DC8356EA4C}" type="presParOf" srcId="{C71DDA4A-38B9-45D6-911F-CFB2B963D92E}" destId="{DCD5227B-668C-41E8-813E-BDFB598777F3}" srcOrd="0" destOrd="0" presId="urn:microsoft.com/office/officeart/2005/8/layout/lProcess3"/>
    <dgm:cxn modelId="{D793A531-1357-48ED-A193-4E9E0F653559}" type="presParOf" srcId="{C71DDA4A-38B9-45D6-911F-CFB2B963D92E}" destId="{24B770C9-D363-4FAD-A0DA-4715D5FAA0FD}" srcOrd="1" destOrd="0" presId="urn:microsoft.com/office/officeart/2005/8/layout/lProcess3"/>
    <dgm:cxn modelId="{0D06B884-BF49-4B01-A131-EA29561D1F6C}" type="presParOf" srcId="{C71DDA4A-38B9-45D6-911F-CFB2B963D92E}" destId="{0E94BBA5-48B5-4428-8728-79F316C5BF8D}" srcOrd="2" destOrd="0" presId="urn:microsoft.com/office/officeart/2005/8/layout/lProcess3"/>
    <dgm:cxn modelId="{099B304D-E81B-4835-88D2-FB305EA6DC20}" type="presParOf" srcId="{C71DDA4A-38B9-45D6-911F-CFB2B963D92E}" destId="{2F636F93-2AB0-43EE-ADD8-EB9B6F4BD3D4}" srcOrd="3" destOrd="0" presId="urn:microsoft.com/office/officeart/2005/8/layout/lProcess3"/>
    <dgm:cxn modelId="{54ECD056-46B6-4588-9E67-4C34A5D8C4B6}" type="presParOf" srcId="{C71DDA4A-38B9-45D6-911F-CFB2B963D92E}" destId="{83F1EB92-5C77-4198-943F-5723D0387020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802D82B1-37EE-455B-878C-F8E1C69649C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A0CBD61-DB11-4C30-991D-4C54BA0F96E0}">
      <dgm:prSet/>
      <dgm:spPr/>
      <dgm:t>
        <a:bodyPr/>
        <a:lstStyle/>
        <a:p>
          <a:r>
            <a:rPr lang="en-US"/>
            <a:t>Laminar flow in tubes</a:t>
          </a:r>
        </a:p>
      </dgm:t>
    </dgm:pt>
    <dgm:pt modelId="{9B43C1A6-6E95-49AD-83D0-04B4F3BB1181}" type="parTrans" cxnId="{0416B6FF-CC80-4063-9A71-F23FBDB706F8}">
      <dgm:prSet/>
      <dgm:spPr/>
      <dgm:t>
        <a:bodyPr/>
        <a:lstStyle/>
        <a:p>
          <a:endParaRPr lang="en-US"/>
        </a:p>
      </dgm:t>
    </dgm:pt>
    <dgm:pt modelId="{CA5DA5E3-17CC-4899-B2CB-3806FD8422C0}" type="sibTrans" cxnId="{0416B6FF-CC80-4063-9A71-F23FBDB706F8}">
      <dgm:prSet/>
      <dgm:spPr/>
      <dgm:t>
        <a:bodyPr/>
        <a:lstStyle/>
        <a:p>
          <a:endParaRPr lang="en-US"/>
        </a:p>
      </dgm:t>
    </dgm:pt>
    <dgm:pt modelId="{D1B5E40B-9DD8-42F1-8C11-35A4BEF6151C}">
      <dgm:prSet/>
      <dgm:spPr/>
      <dgm:t>
        <a:bodyPr/>
        <a:lstStyle/>
        <a:p>
          <a:r>
            <a:rPr lang="en-US"/>
            <a:t>Difference in pressure causes fluids to flow</a:t>
          </a:r>
        </a:p>
      </dgm:t>
    </dgm:pt>
    <dgm:pt modelId="{99B7B468-B1A2-4D90-9CFB-0D4049A8CC1D}" type="parTrans" cxnId="{46072A5A-2BC6-45D2-851F-F084321AF3AA}">
      <dgm:prSet/>
      <dgm:spPr/>
      <dgm:t>
        <a:bodyPr/>
        <a:lstStyle/>
        <a:p>
          <a:endParaRPr lang="en-US"/>
        </a:p>
      </dgm:t>
    </dgm:pt>
    <dgm:pt modelId="{1EA4B211-7FB2-47EC-B0C8-EEDE2B35DF37}" type="sibTrans" cxnId="{46072A5A-2BC6-45D2-851F-F084321AF3AA}">
      <dgm:prSet/>
      <dgm:spPr/>
      <dgm:t>
        <a:bodyPr/>
        <a:lstStyle/>
        <a:p>
          <a:endParaRPr lang="en-US"/>
        </a:p>
      </dgm:t>
    </dgm:pt>
    <dgm:pt modelId="{0DF75DB7-4946-4223-80F7-4D1BA8ED77D5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698950A-D21B-428D-8264-9904D9F7DCC4}" type="parTrans" cxnId="{20AE7D87-B888-43F9-B293-E549AE6BFA00}">
      <dgm:prSet/>
      <dgm:spPr/>
      <dgm:t>
        <a:bodyPr/>
        <a:lstStyle/>
        <a:p>
          <a:endParaRPr lang="en-US"/>
        </a:p>
      </dgm:t>
    </dgm:pt>
    <dgm:pt modelId="{41336738-7E24-48BF-8CC3-3F8C89913636}" type="sibTrans" cxnId="{20AE7D87-B888-43F9-B293-E549AE6BFA00}">
      <dgm:prSet/>
      <dgm:spPr/>
      <dgm:t>
        <a:bodyPr/>
        <a:lstStyle/>
        <a:p>
          <a:endParaRPr lang="en-US"/>
        </a:p>
      </dgm:t>
    </dgm:pt>
    <dgm:pt modelId="{C97FFEB7-1F89-4C26-8BA9-C3C993E93B2C}">
      <dgm:prSet/>
      <dgm:spPr/>
      <dgm:t>
        <a:bodyPr/>
        <a:lstStyle/>
        <a:p>
          <a:r>
            <a:rPr lang="en-US" dirty="0"/>
            <a:t>Where:</a:t>
          </a:r>
        </a:p>
      </dgm:t>
    </dgm:pt>
    <dgm:pt modelId="{3B677261-3843-4E09-B1D0-862D15229716}" type="parTrans" cxnId="{83BAED9B-0353-4F63-A92F-4E99D4727B59}">
      <dgm:prSet/>
      <dgm:spPr/>
      <dgm:t>
        <a:bodyPr/>
        <a:lstStyle/>
        <a:p>
          <a:endParaRPr lang="en-US"/>
        </a:p>
      </dgm:t>
    </dgm:pt>
    <dgm:pt modelId="{E9FFF030-A809-4301-8A24-59B06DE0000A}" type="sibTrans" cxnId="{83BAED9B-0353-4F63-A92F-4E99D4727B59}">
      <dgm:prSet/>
      <dgm:spPr/>
      <dgm:t>
        <a:bodyPr/>
        <a:lstStyle/>
        <a:p>
          <a:endParaRPr lang="en-US"/>
        </a:p>
      </dgm:t>
    </dgm:pt>
    <dgm:pt modelId="{2CA305DF-B47D-4F85-B26C-BF50A941DE59}">
      <dgm:prSet/>
      <dgm:spPr/>
      <dgm:t>
        <a:bodyPr/>
        <a:lstStyle/>
        <a:p>
          <a:r>
            <a:rPr lang="en-US" i="1"/>
            <a:t>Q</a:t>
          </a:r>
          <a:r>
            <a:rPr lang="en-US"/>
            <a:t> is flow rate</a:t>
          </a:r>
        </a:p>
      </dgm:t>
    </dgm:pt>
    <dgm:pt modelId="{F844AB7E-B139-442C-A0FB-53B2093D46AD}" type="parTrans" cxnId="{CA47C7BE-BDDF-44C9-AF7D-3FC522511B89}">
      <dgm:prSet/>
      <dgm:spPr/>
      <dgm:t>
        <a:bodyPr/>
        <a:lstStyle/>
        <a:p>
          <a:endParaRPr lang="en-US"/>
        </a:p>
      </dgm:t>
    </dgm:pt>
    <dgm:pt modelId="{8D9BDAB0-D09E-45E1-8A1E-EC1D7F7E8582}" type="sibTrans" cxnId="{CA47C7BE-BDDF-44C9-AF7D-3FC522511B89}">
      <dgm:prSet/>
      <dgm:spPr/>
      <dgm:t>
        <a:bodyPr/>
        <a:lstStyle/>
        <a:p>
          <a:endParaRPr lang="en-US"/>
        </a:p>
      </dgm:t>
    </dgm:pt>
    <dgm:pt modelId="{8108C9EF-F165-4A5B-8FE7-3C2D6FB60D84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384EB4C-D2E8-43E5-839A-DAD1BCA0A836}" type="parTrans" cxnId="{F2CD74ED-78EF-4FFE-8BF8-27E2C7769FAA}">
      <dgm:prSet/>
      <dgm:spPr/>
      <dgm:t>
        <a:bodyPr/>
        <a:lstStyle/>
        <a:p>
          <a:endParaRPr lang="en-US"/>
        </a:p>
      </dgm:t>
    </dgm:pt>
    <dgm:pt modelId="{35037EEF-B632-4496-B79C-A411CAE35249}" type="sibTrans" cxnId="{F2CD74ED-78EF-4FFE-8BF8-27E2C7769FAA}">
      <dgm:prSet/>
      <dgm:spPr/>
      <dgm:t>
        <a:bodyPr/>
        <a:lstStyle/>
        <a:p>
          <a:endParaRPr lang="en-US"/>
        </a:p>
      </dgm:t>
    </dgm:pt>
    <dgm:pt modelId="{1574CE47-07C4-4BD3-B508-495870BE200D}">
      <dgm:prSet/>
      <dgm:spPr/>
      <dgm:t>
        <a:bodyPr/>
        <a:lstStyle/>
        <a:p>
          <a:r>
            <a:rPr lang="en-US" i="1" dirty="0"/>
            <a:t>R</a:t>
          </a:r>
          <a:r>
            <a:rPr lang="en-US" dirty="0"/>
            <a:t> is resistance</a:t>
          </a:r>
        </a:p>
      </dgm:t>
    </dgm:pt>
    <dgm:pt modelId="{6F9EA014-C849-45CC-BED4-9A48317DAF20}" type="parTrans" cxnId="{507E3925-D5ED-4372-BF52-8522384FE997}">
      <dgm:prSet/>
      <dgm:spPr/>
      <dgm:t>
        <a:bodyPr/>
        <a:lstStyle/>
        <a:p>
          <a:endParaRPr lang="en-US"/>
        </a:p>
      </dgm:t>
    </dgm:pt>
    <dgm:pt modelId="{070D9D92-8EAA-43DF-83B7-4BDAE65EC74E}" type="sibTrans" cxnId="{507E3925-D5ED-4372-BF52-8522384FE997}">
      <dgm:prSet/>
      <dgm:spPr/>
      <dgm:t>
        <a:bodyPr/>
        <a:lstStyle/>
        <a:p>
          <a:endParaRPr lang="en-US"/>
        </a:p>
      </dgm:t>
    </dgm:pt>
    <dgm:pt modelId="{B56A20A7-C847-4FEA-9535-DC76DF8108B2}">
      <dgm:prSet/>
      <dgm:spPr/>
      <dgm:t>
        <a:bodyPr/>
        <a:lstStyle/>
        <a:p>
          <a:r>
            <a:rPr lang="en-US"/>
            <a:t>Since flow rate depends on pressure</a:t>
          </a:r>
          <a:endParaRPr lang="en-US" dirty="0"/>
        </a:p>
      </dgm:t>
    </dgm:pt>
    <dgm:pt modelId="{62BF7FE0-020A-4F98-BFCE-E5B518F6B6C9}" type="parTrans" cxnId="{94CEFEDB-EC9B-4C56-A706-803AC5BAE8BB}">
      <dgm:prSet/>
      <dgm:spPr/>
    </dgm:pt>
    <dgm:pt modelId="{F6299B84-0059-405C-9602-D6B695714187}" type="sibTrans" cxnId="{94CEFEDB-EC9B-4C56-A706-803AC5BAE8BB}">
      <dgm:prSet/>
      <dgm:spPr/>
    </dgm:pt>
    <dgm:pt modelId="{8B61E7DA-27C9-41E9-B429-E906392AE39F}">
      <dgm:prSet/>
      <dgm:spPr/>
      <dgm:t>
        <a:bodyPr/>
        <a:lstStyle/>
        <a:p>
          <a:r>
            <a:rPr lang="en-US" dirty="0"/>
            <a:t>Higher pressure difference, </a:t>
          </a:r>
        </a:p>
      </dgm:t>
    </dgm:pt>
    <dgm:pt modelId="{E4B7053E-AF9F-48F8-9CF9-4846AAF8F733}" type="parTrans" cxnId="{2790E70D-F077-45C2-963D-AEBF8D23B1A0}">
      <dgm:prSet/>
      <dgm:spPr/>
      <dgm:t>
        <a:bodyPr/>
        <a:lstStyle/>
        <a:p>
          <a:endParaRPr lang="en-US"/>
        </a:p>
      </dgm:t>
    </dgm:pt>
    <dgm:pt modelId="{F4174A82-E2A7-4550-9DA1-C323C3DD7F74}" type="sibTrans" cxnId="{2790E70D-F077-45C2-963D-AEBF8D23B1A0}">
      <dgm:prSet/>
      <dgm:spPr/>
      <dgm:t>
        <a:bodyPr/>
        <a:lstStyle/>
        <a:p>
          <a:endParaRPr lang="en-US"/>
        </a:p>
      </dgm:t>
    </dgm:pt>
    <dgm:pt modelId="{2F9B2834-EF64-4743-BC33-84403A048C11}">
      <dgm:prSet/>
      <dgm:spPr/>
      <dgm:t>
        <a:bodyPr/>
        <a:lstStyle/>
        <a:p>
          <a:r>
            <a:rPr lang="en-US"/>
            <a:t>higher </a:t>
          </a:r>
          <a:r>
            <a:rPr lang="en-US" dirty="0"/>
            <a:t>Q</a:t>
          </a:r>
        </a:p>
      </dgm:t>
    </dgm:pt>
    <dgm:pt modelId="{0B27F81F-7C32-45F1-85E3-0E33BCE1F461}" type="parTrans" cxnId="{E2EE951F-5C47-4E83-8F67-CC8B78CC22EF}">
      <dgm:prSet/>
      <dgm:spPr/>
    </dgm:pt>
    <dgm:pt modelId="{EE3719F2-92F2-4A46-9D45-2A017C9745F7}" type="sibTrans" cxnId="{E2EE951F-5C47-4E83-8F67-CC8B78CC22EF}">
      <dgm:prSet/>
      <dgm:spPr/>
    </dgm:pt>
    <dgm:pt modelId="{EF26F7E8-7DCA-4B0E-8A94-C7FC9EE915FA}" type="pres">
      <dgm:prSet presAssocID="{802D82B1-37EE-455B-878C-F8E1C69649C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CDD14B66-32BD-4740-A0C2-5085F066FE1C}" type="pres">
      <dgm:prSet presAssocID="{CA0CBD61-DB11-4C30-991D-4C54BA0F96E0}" presName="horFlow" presStyleCnt="0"/>
      <dgm:spPr/>
    </dgm:pt>
    <dgm:pt modelId="{57023516-110E-432A-8C66-779EC765163E}" type="pres">
      <dgm:prSet presAssocID="{CA0CBD61-DB11-4C30-991D-4C54BA0F96E0}" presName="bigChev" presStyleLbl="node1" presStyleIdx="0" presStyleCnt="3"/>
      <dgm:spPr/>
    </dgm:pt>
    <dgm:pt modelId="{F9911B27-B9AA-429C-9F24-61869FB9E6B2}" type="pres">
      <dgm:prSet presAssocID="{99B7B468-B1A2-4D90-9CFB-0D4049A8CC1D}" presName="parTrans" presStyleCnt="0"/>
      <dgm:spPr/>
    </dgm:pt>
    <dgm:pt modelId="{3693DE3A-C53C-450F-8419-6A22D615DCB5}" type="pres">
      <dgm:prSet presAssocID="{D1B5E40B-9DD8-42F1-8C11-35A4BEF6151C}" presName="node" presStyleLbl="alignAccFollowNode1" presStyleIdx="0" presStyleCnt="7">
        <dgm:presLayoutVars>
          <dgm:bulletEnabled val="1"/>
        </dgm:presLayoutVars>
      </dgm:prSet>
      <dgm:spPr/>
    </dgm:pt>
    <dgm:pt modelId="{748DFF6E-5872-439B-B891-903BAEAF236B}" type="pres">
      <dgm:prSet presAssocID="{1EA4B211-7FB2-47EC-B0C8-EEDE2B35DF37}" presName="sibTrans" presStyleCnt="0"/>
      <dgm:spPr/>
    </dgm:pt>
    <dgm:pt modelId="{75238B61-74CA-4126-8D9E-70C6F74992A2}" type="pres">
      <dgm:prSet presAssocID="{0DF75DB7-4946-4223-80F7-4D1BA8ED77D5}" presName="node" presStyleLbl="alignAccFollowNode1" presStyleIdx="1" presStyleCnt="7">
        <dgm:presLayoutVars>
          <dgm:bulletEnabled val="1"/>
        </dgm:presLayoutVars>
      </dgm:prSet>
      <dgm:spPr/>
    </dgm:pt>
    <dgm:pt modelId="{59750FDB-6A70-441C-9CB3-5776B1DAD9E2}" type="pres">
      <dgm:prSet presAssocID="{CA0CBD61-DB11-4C30-991D-4C54BA0F96E0}" presName="vSp" presStyleCnt="0"/>
      <dgm:spPr/>
    </dgm:pt>
    <dgm:pt modelId="{47A42F66-AB87-431A-9B2F-D9FB1499C007}" type="pres">
      <dgm:prSet presAssocID="{C97FFEB7-1F89-4C26-8BA9-C3C993E93B2C}" presName="horFlow" presStyleCnt="0"/>
      <dgm:spPr/>
    </dgm:pt>
    <dgm:pt modelId="{D31C27FF-7F95-42C2-B8FC-C66DD1E5867D}" type="pres">
      <dgm:prSet presAssocID="{C97FFEB7-1F89-4C26-8BA9-C3C993E93B2C}" presName="bigChev" presStyleLbl="node1" presStyleIdx="1" presStyleCnt="3"/>
      <dgm:spPr/>
    </dgm:pt>
    <dgm:pt modelId="{98160FD3-EE27-4E34-9192-5FF99BE987F5}" type="pres">
      <dgm:prSet presAssocID="{F844AB7E-B139-442C-A0FB-53B2093D46AD}" presName="parTrans" presStyleCnt="0"/>
      <dgm:spPr/>
    </dgm:pt>
    <dgm:pt modelId="{3AAA1672-E0E4-4885-8770-08CBD482F13E}" type="pres">
      <dgm:prSet presAssocID="{2CA305DF-B47D-4F85-B26C-BF50A941DE59}" presName="node" presStyleLbl="alignAccFollowNode1" presStyleIdx="2" presStyleCnt="7">
        <dgm:presLayoutVars>
          <dgm:bulletEnabled val="1"/>
        </dgm:presLayoutVars>
      </dgm:prSet>
      <dgm:spPr/>
    </dgm:pt>
    <dgm:pt modelId="{6D009523-3FE6-4106-9170-50C2AC41EC9E}" type="pres">
      <dgm:prSet presAssocID="{8D9BDAB0-D09E-45E1-8A1E-EC1D7F7E8582}" presName="sibTrans" presStyleCnt="0"/>
      <dgm:spPr/>
    </dgm:pt>
    <dgm:pt modelId="{D330B595-4222-41AF-8700-39E730FB64BB}" type="pres">
      <dgm:prSet presAssocID="{8108C9EF-F165-4A5B-8FE7-3C2D6FB60D84}" presName="node" presStyleLbl="alignAccFollowNode1" presStyleIdx="3" presStyleCnt="7">
        <dgm:presLayoutVars>
          <dgm:bulletEnabled val="1"/>
        </dgm:presLayoutVars>
      </dgm:prSet>
      <dgm:spPr/>
    </dgm:pt>
    <dgm:pt modelId="{F7B41FC8-A8E2-4930-B26B-F7DCC0F6AB0D}" type="pres">
      <dgm:prSet presAssocID="{35037EEF-B632-4496-B79C-A411CAE35249}" presName="sibTrans" presStyleCnt="0"/>
      <dgm:spPr/>
    </dgm:pt>
    <dgm:pt modelId="{EAAFD858-3871-4AA8-9E0C-14A17E51B43D}" type="pres">
      <dgm:prSet presAssocID="{1574CE47-07C4-4BD3-B508-495870BE200D}" presName="node" presStyleLbl="alignAccFollowNode1" presStyleIdx="4" presStyleCnt="7">
        <dgm:presLayoutVars>
          <dgm:bulletEnabled val="1"/>
        </dgm:presLayoutVars>
      </dgm:prSet>
      <dgm:spPr/>
    </dgm:pt>
    <dgm:pt modelId="{847A4B90-31BB-466D-9981-719819980395}" type="pres">
      <dgm:prSet presAssocID="{C97FFEB7-1F89-4C26-8BA9-C3C993E93B2C}" presName="vSp" presStyleCnt="0"/>
      <dgm:spPr/>
    </dgm:pt>
    <dgm:pt modelId="{C71DDA4A-38B9-45D6-911F-CFB2B963D92E}" type="pres">
      <dgm:prSet presAssocID="{B56A20A7-C847-4FEA-9535-DC76DF8108B2}" presName="horFlow" presStyleCnt="0"/>
      <dgm:spPr/>
    </dgm:pt>
    <dgm:pt modelId="{DCD5227B-668C-41E8-813E-BDFB598777F3}" type="pres">
      <dgm:prSet presAssocID="{B56A20A7-C847-4FEA-9535-DC76DF8108B2}" presName="bigChev" presStyleLbl="node1" presStyleIdx="2" presStyleCnt="3"/>
      <dgm:spPr/>
    </dgm:pt>
    <dgm:pt modelId="{24B770C9-D363-4FAD-A0DA-4715D5FAA0FD}" type="pres">
      <dgm:prSet presAssocID="{E4B7053E-AF9F-48F8-9CF9-4846AAF8F733}" presName="parTrans" presStyleCnt="0"/>
      <dgm:spPr/>
    </dgm:pt>
    <dgm:pt modelId="{0E94BBA5-48B5-4428-8728-79F316C5BF8D}" type="pres">
      <dgm:prSet presAssocID="{8B61E7DA-27C9-41E9-B429-E906392AE39F}" presName="node" presStyleLbl="alignAccFollowNode1" presStyleIdx="5" presStyleCnt="7">
        <dgm:presLayoutVars>
          <dgm:bulletEnabled val="1"/>
        </dgm:presLayoutVars>
      </dgm:prSet>
      <dgm:spPr/>
    </dgm:pt>
    <dgm:pt modelId="{2F636F93-2AB0-43EE-ADD8-EB9B6F4BD3D4}" type="pres">
      <dgm:prSet presAssocID="{F4174A82-E2A7-4550-9DA1-C323C3DD7F74}" presName="sibTrans" presStyleCnt="0"/>
      <dgm:spPr/>
    </dgm:pt>
    <dgm:pt modelId="{83F1EB92-5C77-4198-943F-5723D0387020}" type="pres">
      <dgm:prSet presAssocID="{2F9B2834-EF64-4743-BC33-84403A048C11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526CE90A-76BF-4E85-B610-3CDA79C01700}" type="presOf" srcId="{8108C9EF-F165-4A5B-8FE7-3C2D6FB60D84}" destId="{D330B595-4222-41AF-8700-39E730FB64BB}" srcOrd="0" destOrd="0" presId="urn:microsoft.com/office/officeart/2005/8/layout/lProcess3"/>
    <dgm:cxn modelId="{2790E70D-F077-45C2-963D-AEBF8D23B1A0}" srcId="{B56A20A7-C847-4FEA-9535-DC76DF8108B2}" destId="{8B61E7DA-27C9-41E9-B429-E906392AE39F}" srcOrd="0" destOrd="0" parTransId="{E4B7053E-AF9F-48F8-9CF9-4846AAF8F733}" sibTransId="{F4174A82-E2A7-4550-9DA1-C323C3DD7F74}"/>
    <dgm:cxn modelId="{E2EE951F-5C47-4E83-8F67-CC8B78CC22EF}" srcId="{B56A20A7-C847-4FEA-9535-DC76DF8108B2}" destId="{2F9B2834-EF64-4743-BC33-84403A048C11}" srcOrd="1" destOrd="0" parTransId="{0B27F81F-7C32-45F1-85E3-0E33BCE1F461}" sibTransId="{EE3719F2-92F2-4A46-9D45-2A017C9745F7}"/>
    <dgm:cxn modelId="{507E3925-D5ED-4372-BF52-8522384FE997}" srcId="{C97FFEB7-1F89-4C26-8BA9-C3C993E93B2C}" destId="{1574CE47-07C4-4BD3-B508-495870BE200D}" srcOrd="2" destOrd="0" parTransId="{6F9EA014-C849-45CC-BED4-9A48317DAF20}" sibTransId="{070D9D92-8EAA-43DF-83B7-4BDAE65EC74E}"/>
    <dgm:cxn modelId="{01288C2D-EFE9-4171-8284-A82ECD3371E7}" type="presOf" srcId="{2CA305DF-B47D-4F85-B26C-BF50A941DE59}" destId="{3AAA1672-E0E4-4885-8770-08CBD482F13E}" srcOrd="0" destOrd="0" presId="urn:microsoft.com/office/officeart/2005/8/layout/lProcess3"/>
    <dgm:cxn modelId="{6B86DA43-A014-44BB-B745-E71C6B60630B}" type="presOf" srcId="{CA0CBD61-DB11-4C30-991D-4C54BA0F96E0}" destId="{57023516-110E-432A-8C66-779EC765163E}" srcOrd="0" destOrd="0" presId="urn:microsoft.com/office/officeart/2005/8/layout/lProcess3"/>
    <dgm:cxn modelId="{ACE69870-A2DC-496C-A85A-6DEE2BA5F28D}" type="presOf" srcId="{B56A20A7-C847-4FEA-9535-DC76DF8108B2}" destId="{DCD5227B-668C-41E8-813E-BDFB598777F3}" srcOrd="0" destOrd="0" presId="urn:microsoft.com/office/officeart/2005/8/layout/lProcess3"/>
    <dgm:cxn modelId="{46072A5A-2BC6-45D2-851F-F084321AF3AA}" srcId="{CA0CBD61-DB11-4C30-991D-4C54BA0F96E0}" destId="{D1B5E40B-9DD8-42F1-8C11-35A4BEF6151C}" srcOrd="0" destOrd="0" parTransId="{99B7B468-B1A2-4D90-9CFB-0D4049A8CC1D}" sibTransId="{1EA4B211-7FB2-47EC-B0C8-EEDE2B35DF37}"/>
    <dgm:cxn modelId="{CFCDBB7F-68FC-45D1-B69E-B35CF58DFBC8}" type="presOf" srcId="{2F9B2834-EF64-4743-BC33-84403A048C11}" destId="{83F1EB92-5C77-4198-943F-5723D0387020}" srcOrd="0" destOrd="0" presId="urn:microsoft.com/office/officeart/2005/8/layout/lProcess3"/>
    <dgm:cxn modelId="{186D6E87-B194-43BD-9877-F966C4452493}" type="presOf" srcId="{8B61E7DA-27C9-41E9-B429-E906392AE39F}" destId="{0E94BBA5-48B5-4428-8728-79F316C5BF8D}" srcOrd="0" destOrd="0" presId="urn:microsoft.com/office/officeart/2005/8/layout/lProcess3"/>
    <dgm:cxn modelId="{20AE7D87-B888-43F9-B293-E549AE6BFA00}" srcId="{CA0CBD61-DB11-4C30-991D-4C54BA0F96E0}" destId="{0DF75DB7-4946-4223-80F7-4D1BA8ED77D5}" srcOrd="1" destOrd="0" parTransId="{D698950A-D21B-428D-8264-9904D9F7DCC4}" sibTransId="{41336738-7E24-48BF-8CC3-3F8C89913636}"/>
    <dgm:cxn modelId="{83BAED9B-0353-4F63-A92F-4E99D4727B59}" srcId="{802D82B1-37EE-455B-878C-F8E1C69649C7}" destId="{C97FFEB7-1F89-4C26-8BA9-C3C993E93B2C}" srcOrd="1" destOrd="0" parTransId="{3B677261-3843-4E09-B1D0-862D15229716}" sibTransId="{E9FFF030-A809-4301-8A24-59B06DE0000A}"/>
    <dgm:cxn modelId="{F46284AC-FC8A-415F-9718-80868B0C0F52}" type="presOf" srcId="{D1B5E40B-9DD8-42F1-8C11-35A4BEF6151C}" destId="{3693DE3A-C53C-450F-8419-6A22D615DCB5}" srcOrd="0" destOrd="0" presId="urn:microsoft.com/office/officeart/2005/8/layout/lProcess3"/>
    <dgm:cxn modelId="{CA47C7BE-BDDF-44C9-AF7D-3FC522511B89}" srcId="{C97FFEB7-1F89-4C26-8BA9-C3C993E93B2C}" destId="{2CA305DF-B47D-4F85-B26C-BF50A941DE59}" srcOrd="0" destOrd="0" parTransId="{F844AB7E-B139-442C-A0FB-53B2093D46AD}" sibTransId="{8D9BDAB0-D09E-45E1-8A1E-EC1D7F7E8582}"/>
    <dgm:cxn modelId="{94CEFEDB-EC9B-4C56-A706-803AC5BAE8BB}" srcId="{802D82B1-37EE-455B-878C-F8E1C69649C7}" destId="{B56A20A7-C847-4FEA-9535-DC76DF8108B2}" srcOrd="2" destOrd="0" parTransId="{62BF7FE0-020A-4F98-BFCE-E5B518F6B6C9}" sibTransId="{F6299B84-0059-405C-9602-D6B695714187}"/>
    <dgm:cxn modelId="{939C72E4-FEB8-475B-9907-25E03F4CEA21}" type="presOf" srcId="{1574CE47-07C4-4BD3-B508-495870BE200D}" destId="{EAAFD858-3871-4AA8-9E0C-14A17E51B43D}" srcOrd="0" destOrd="0" presId="urn:microsoft.com/office/officeart/2005/8/layout/lProcess3"/>
    <dgm:cxn modelId="{F2CD74ED-78EF-4FFE-8BF8-27E2C7769FAA}" srcId="{C97FFEB7-1F89-4C26-8BA9-C3C993E93B2C}" destId="{8108C9EF-F165-4A5B-8FE7-3C2D6FB60D84}" srcOrd="1" destOrd="0" parTransId="{9384EB4C-D2E8-43E5-839A-DAD1BCA0A836}" sibTransId="{35037EEF-B632-4496-B79C-A411CAE35249}"/>
    <dgm:cxn modelId="{4033A4ED-B4BE-4637-A9A1-29A5236B592B}" type="presOf" srcId="{0DF75DB7-4946-4223-80F7-4D1BA8ED77D5}" destId="{75238B61-74CA-4126-8D9E-70C6F74992A2}" srcOrd="0" destOrd="0" presId="urn:microsoft.com/office/officeart/2005/8/layout/lProcess3"/>
    <dgm:cxn modelId="{0F79F9FA-F675-4D88-92AB-C8898B17DCBF}" type="presOf" srcId="{C97FFEB7-1F89-4C26-8BA9-C3C993E93B2C}" destId="{D31C27FF-7F95-42C2-B8FC-C66DD1E5867D}" srcOrd="0" destOrd="0" presId="urn:microsoft.com/office/officeart/2005/8/layout/lProcess3"/>
    <dgm:cxn modelId="{0DFD43FB-6D93-4F3E-8B1A-43CE05D94124}" type="presOf" srcId="{802D82B1-37EE-455B-878C-F8E1C69649C7}" destId="{EF26F7E8-7DCA-4B0E-8A94-C7FC9EE915FA}" srcOrd="0" destOrd="0" presId="urn:microsoft.com/office/officeart/2005/8/layout/lProcess3"/>
    <dgm:cxn modelId="{0416B6FF-CC80-4063-9A71-F23FBDB706F8}" srcId="{802D82B1-37EE-455B-878C-F8E1C69649C7}" destId="{CA0CBD61-DB11-4C30-991D-4C54BA0F96E0}" srcOrd="0" destOrd="0" parTransId="{9B43C1A6-6E95-49AD-83D0-04B4F3BB1181}" sibTransId="{CA5DA5E3-17CC-4899-B2CB-3806FD8422C0}"/>
    <dgm:cxn modelId="{F58CFC6A-7B52-4272-9D54-A080895E2778}" type="presParOf" srcId="{EF26F7E8-7DCA-4B0E-8A94-C7FC9EE915FA}" destId="{CDD14B66-32BD-4740-A0C2-5085F066FE1C}" srcOrd="0" destOrd="0" presId="urn:microsoft.com/office/officeart/2005/8/layout/lProcess3"/>
    <dgm:cxn modelId="{D2FC4D6C-9F11-4BFA-8AD6-C891C22C979D}" type="presParOf" srcId="{CDD14B66-32BD-4740-A0C2-5085F066FE1C}" destId="{57023516-110E-432A-8C66-779EC765163E}" srcOrd="0" destOrd="0" presId="urn:microsoft.com/office/officeart/2005/8/layout/lProcess3"/>
    <dgm:cxn modelId="{4613CE8D-695A-4397-AEC9-3849C962783D}" type="presParOf" srcId="{CDD14B66-32BD-4740-A0C2-5085F066FE1C}" destId="{F9911B27-B9AA-429C-9F24-61869FB9E6B2}" srcOrd="1" destOrd="0" presId="urn:microsoft.com/office/officeart/2005/8/layout/lProcess3"/>
    <dgm:cxn modelId="{90E3CC7E-90D6-41E9-A9F4-0B56B12ACAF9}" type="presParOf" srcId="{CDD14B66-32BD-4740-A0C2-5085F066FE1C}" destId="{3693DE3A-C53C-450F-8419-6A22D615DCB5}" srcOrd="2" destOrd="0" presId="urn:microsoft.com/office/officeart/2005/8/layout/lProcess3"/>
    <dgm:cxn modelId="{98D70E4C-1516-4EEE-A732-5B63C3B737BC}" type="presParOf" srcId="{CDD14B66-32BD-4740-A0C2-5085F066FE1C}" destId="{748DFF6E-5872-439B-B891-903BAEAF236B}" srcOrd="3" destOrd="0" presId="urn:microsoft.com/office/officeart/2005/8/layout/lProcess3"/>
    <dgm:cxn modelId="{8551881A-7F87-46F8-8889-DA4DF8333022}" type="presParOf" srcId="{CDD14B66-32BD-4740-A0C2-5085F066FE1C}" destId="{75238B61-74CA-4126-8D9E-70C6F74992A2}" srcOrd="4" destOrd="0" presId="urn:microsoft.com/office/officeart/2005/8/layout/lProcess3"/>
    <dgm:cxn modelId="{301C53F8-1B1C-4EB0-8144-C58A7AFD4907}" type="presParOf" srcId="{EF26F7E8-7DCA-4B0E-8A94-C7FC9EE915FA}" destId="{59750FDB-6A70-441C-9CB3-5776B1DAD9E2}" srcOrd="1" destOrd="0" presId="urn:microsoft.com/office/officeart/2005/8/layout/lProcess3"/>
    <dgm:cxn modelId="{C5C81664-2982-47FC-8B45-25C58D7A0AA3}" type="presParOf" srcId="{EF26F7E8-7DCA-4B0E-8A94-C7FC9EE915FA}" destId="{47A42F66-AB87-431A-9B2F-D9FB1499C007}" srcOrd="2" destOrd="0" presId="urn:microsoft.com/office/officeart/2005/8/layout/lProcess3"/>
    <dgm:cxn modelId="{967ABC63-92FB-43DD-A79A-0706BC6E7D9E}" type="presParOf" srcId="{47A42F66-AB87-431A-9B2F-D9FB1499C007}" destId="{D31C27FF-7F95-42C2-B8FC-C66DD1E5867D}" srcOrd="0" destOrd="0" presId="urn:microsoft.com/office/officeart/2005/8/layout/lProcess3"/>
    <dgm:cxn modelId="{205B3BEF-BAC6-4197-93B1-AAD569185C6D}" type="presParOf" srcId="{47A42F66-AB87-431A-9B2F-D9FB1499C007}" destId="{98160FD3-EE27-4E34-9192-5FF99BE987F5}" srcOrd="1" destOrd="0" presId="urn:microsoft.com/office/officeart/2005/8/layout/lProcess3"/>
    <dgm:cxn modelId="{C57DE47C-37F6-433D-B364-ED901D9DAF19}" type="presParOf" srcId="{47A42F66-AB87-431A-9B2F-D9FB1499C007}" destId="{3AAA1672-E0E4-4885-8770-08CBD482F13E}" srcOrd="2" destOrd="0" presId="urn:microsoft.com/office/officeart/2005/8/layout/lProcess3"/>
    <dgm:cxn modelId="{8422067D-3991-4630-A57F-F9C6827B22DB}" type="presParOf" srcId="{47A42F66-AB87-431A-9B2F-D9FB1499C007}" destId="{6D009523-3FE6-4106-9170-50C2AC41EC9E}" srcOrd="3" destOrd="0" presId="urn:microsoft.com/office/officeart/2005/8/layout/lProcess3"/>
    <dgm:cxn modelId="{761924B2-33E0-4B85-9A53-3AF990006B2A}" type="presParOf" srcId="{47A42F66-AB87-431A-9B2F-D9FB1499C007}" destId="{D330B595-4222-41AF-8700-39E730FB64BB}" srcOrd="4" destOrd="0" presId="urn:microsoft.com/office/officeart/2005/8/layout/lProcess3"/>
    <dgm:cxn modelId="{B7BEF9C5-4F2B-4A4E-96BB-C963323EBC76}" type="presParOf" srcId="{47A42F66-AB87-431A-9B2F-D9FB1499C007}" destId="{F7B41FC8-A8E2-4930-B26B-F7DCC0F6AB0D}" srcOrd="5" destOrd="0" presId="urn:microsoft.com/office/officeart/2005/8/layout/lProcess3"/>
    <dgm:cxn modelId="{36262DD8-59E8-4222-B441-2C588E5D1920}" type="presParOf" srcId="{47A42F66-AB87-431A-9B2F-D9FB1499C007}" destId="{EAAFD858-3871-4AA8-9E0C-14A17E51B43D}" srcOrd="6" destOrd="0" presId="urn:microsoft.com/office/officeart/2005/8/layout/lProcess3"/>
    <dgm:cxn modelId="{2986BBDE-F805-4FEB-B2CE-74847B643660}" type="presParOf" srcId="{EF26F7E8-7DCA-4B0E-8A94-C7FC9EE915FA}" destId="{847A4B90-31BB-466D-9981-719819980395}" srcOrd="3" destOrd="0" presId="urn:microsoft.com/office/officeart/2005/8/layout/lProcess3"/>
    <dgm:cxn modelId="{9905818B-9CC8-4E5E-8D6E-C42CEFF69014}" type="presParOf" srcId="{EF26F7E8-7DCA-4B0E-8A94-C7FC9EE915FA}" destId="{C71DDA4A-38B9-45D6-911F-CFB2B963D92E}" srcOrd="4" destOrd="0" presId="urn:microsoft.com/office/officeart/2005/8/layout/lProcess3"/>
    <dgm:cxn modelId="{63FE9AFC-7190-46F0-A098-89DC8356EA4C}" type="presParOf" srcId="{C71DDA4A-38B9-45D6-911F-CFB2B963D92E}" destId="{DCD5227B-668C-41E8-813E-BDFB598777F3}" srcOrd="0" destOrd="0" presId="urn:microsoft.com/office/officeart/2005/8/layout/lProcess3"/>
    <dgm:cxn modelId="{D793A531-1357-48ED-A193-4E9E0F653559}" type="presParOf" srcId="{C71DDA4A-38B9-45D6-911F-CFB2B963D92E}" destId="{24B770C9-D363-4FAD-A0DA-4715D5FAA0FD}" srcOrd="1" destOrd="0" presId="urn:microsoft.com/office/officeart/2005/8/layout/lProcess3"/>
    <dgm:cxn modelId="{0D06B884-BF49-4B01-A131-EA29561D1F6C}" type="presParOf" srcId="{C71DDA4A-38B9-45D6-911F-CFB2B963D92E}" destId="{0E94BBA5-48B5-4428-8728-79F316C5BF8D}" srcOrd="2" destOrd="0" presId="urn:microsoft.com/office/officeart/2005/8/layout/lProcess3"/>
    <dgm:cxn modelId="{099B304D-E81B-4835-88D2-FB305EA6DC20}" type="presParOf" srcId="{C71DDA4A-38B9-45D6-911F-CFB2B963D92E}" destId="{2F636F93-2AB0-43EE-ADD8-EB9B6F4BD3D4}" srcOrd="3" destOrd="0" presId="urn:microsoft.com/office/officeart/2005/8/layout/lProcess3"/>
    <dgm:cxn modelId="{54ECD056-46B6-4588-9E67-4C34A5D8C4B6}" type="presParOf" srcId="{C71DDA4A-38B9-45D6-911F-CFB2B963D92E}" destId="{83F1EB92-5C77-4198-943F-5723D0387020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12831FC5-97B5-42BC-B04C-2BDB833FAC35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133EFC-D4AA-4CEC-904E-AC139B4064DA}">
      <dgm:prSet/>
      <dgm:spPr/>
      <dgm:t>
        <a:bodyPr/>
        <a:lstStyle/>
        <a:p>
          <a:r>
            <a:rPr lang="en-US"/>
            <a:t>Poiseuille’s law for resistance</a:t>
          </a:r>
        </a:p>
      </dgm:t>
    </dgm:pt>
    <dgm:pt modelId="{94ED5552-B2A3-4AE4-ADEA-F99DB7AC66F5}" type="parTrans" cxnId="{242B3910-3EC1-42FD-90B4-C07D9CCEA923}">
      <dgm:prSet/>
      <dgm:spPr/>
      <dgm:t>
        <a:bodyPr/>
        <a:lstStyle/>
        <a:p>
          <a:endParaRPr lang="en-US"/>
        </a:p>
      </dgm:t>
    </dgm:pt>
    <dgm:pt modelId="{61825C48-8F2E-4A3E-8CA5-09B26FFA9DF2}" type="sibTrans" cxnId="{242B3910-3EC1-42FD-90B4-C07D9CCEA923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0ED9699B-BA1B-4142-8AAA-51AD2A053CAB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/>
                      <m:t>𝑅</m:t>
                    </m:r>
                    <m:r>
                      <a:rPr lang="en-US" b="0" i="1" smtClean="0"/>
                      <m:t>=</m:t>
                    </m:r>
                    <m:f>
                      <m:fPr>
                        <m:ctrlPr>
                          <a:rPr lang="en-US" b="0" i="1"/>
                        </m:ctrlPr>
                      </m:fPr>
                      <m:num>
                        <m:r>
                          <a:rPr lang="en-US" b="0" i="1"/>
                          <m:t>8</m:t>
                        </m:r>
                        <m:r>
                          <a:rPr lang="en-US" b="0" i="1"/>
                          <m:t>𝜂</m:t>
                        </m:r>
                        <m:r>
                          <a:rPr lang="en-US" b="0" i="1"/>
                          <m:t>𝑙</m:t>
                        </m:r>
                      </m:num>
                      <m:den>
                        <m:r>
                          <a:rPr lang="en-US" b="0" i="1"/>
                          <m:t>𝜋</m:t>
                        </m:r>
                        <m:sSup>
                          <m:sSupPr>
                            <m:ctrlPr>
                              <a:rPr lang="en-US" b="0" i="1"/>
                            </m:ctrlPr>
                          </m:sSupPr>
                          <m:e>
                            <m:r>
                              <a:rPr lang="en-US" b="0" i="1"/>
                              <m:t>𝑟</m:t>
                            </m:r>
                          </m:e>
                          <m:sup>
                            <m:r>
                              <a:rPr lang="en-US" b="0" i="1"/>
                              <m:t>4</m:t>
                            </m:r>
                          </m:sup>
                        </m:sSup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>
        <dgm:pt modelId="{0ED9699B-BA1B-4142-8AAA-51AD2A053CAB}">
          <dgm:prSet/>
          <dgm:spPr/>
          <dgm:t>
            <a:bodyPr/>
            <a:lstStyle/>
            <a:p>
              <a:r>
                <a:rPr lang="en-US" b="0" i="0"/>
                <a:t>𝑅=8𝜂𝑙/(𝜋𝑟^4 )</a:t>
              </a:r>
              <a:endParaRPr lang="en-US" dirty="0"/>
            </a:p>
          </dgm:t>
        </dgm:pt>
      </mc:Fallback>
    </mc:AlternateContent>
    <dgm:pt modelId="{ED55B34A-ABBA-4AEF-9910-C7DA2DB017A3}" type="parTrans" cxnId="{E21CE281-5A65-44E8-AC75-1E25C693B811}">
      <dgm:prSet/>
      <dgm:spPr/>
      <dgm:t>
        <a:bodyPr/>
        <a:lstStyle/>
        <a:p>
          <a:endParaRPr lang="en-US"/>
        </a:p>
      </dgm:t>
    </dgm:pt>
    <dgm:pt modelId="{9EB74C4B-41F3-4D9C-8AF4-0E185640B8AC}" type="sibTrans" cxnId="{E21CE281-5A65-44E8-AC75-1E25C693B811}">
      <dgm:prSet/>
      <dgm:spPr/>
      <dgm:t>
        <a:bodyPr/>
        <a:lstStyle/>
        <a:p>
          <a:endParaRPr lang="en-US"/>
        </a:p>
      </dgm:t>
    </dgm:pt>
    <dgm:pt modelId="{7A83EA8E-FA7E-4FE0-9CD8-B3064DD799EA}">
      <dgm:prSet/>
      <dgm:spPr/>
      <dgm:t>
        <a:bodyPr/>
        <a:lstStyle/>
        <a:p>
          <a:r>
            <a:rPr lang="en-US" dirty="0"/>
            <a:t>Where:</a:t>
          </a:r>
        </a:p>
      </dgm:t>
    </dgm:pt>
    <dgm:pt modelId="{866E6330-7238-4E90-BAD1-978B6606935A}" type="parTrans" cxnId="{49DD9D9E-56FE-474D-AF94-76136AD2B84B}">
      <dgm:prSet/>
      <dgm:spPr/>
      <dgm:t>
        <a:bodyPr/>
        <a:lstStyle/>
        <a:p>
          <a:endParaRPr lang="en-US"/>
        </a:p>
      </dgm:t>
    </dgm:pt>
    <dgm:pt modelId="{6165FC95-5341-49A1-B4CB-B5C9C6739D8A}" type="sibTrans" cxnId="{49DD9D9E-56FE-474D-AF94-76136AD2B84B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4A9F6DBC-61BA-4D59-85BF-0A362D27A8DE}">
          <dgm:prSet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en-US" b="0" i="1" smtClean="0"/>
                    <m:t>𝜂</m:t>
                  </m:r>
                </m:oMath>
              </a14:m>
              <a:r>
                <a:rPr lang="en-US"/>
                <a:t> is viscosity</a:t>
              </a:r>
            </a:p>
          </dgm:t>
        </dgm:pt>
      </mc:Choice>
      <mc:Fallback>
        <dgm:pt modelId="{4A9F6DBC-61BA-4D59-85BF-0A362D27A8DE}">
          <dgm:prSet/>
          <dgm:spPr/>
          <dgm:t>
            <a:bodyPr/>
            <a:lstStyle/>
            <a:p>
              <a:r>
                <a:rPr lang="en-US" b="0" i="0"/>
                <a:t>𝜂</a:t>
              </a:r>
              <a:r>
                <a:rPr lang="en-US"/>
                <a:t> is viscosity</a:t>
              </a:r>
            </a:p>
          </dgm:t>
        </dgm:pt>
      </mc:Fallback>
    </mc:AlternateContent>
    <dgm:pt modelId="{E777EF4A-289F-4921-99F8-58D275006F1C}" type="parTrans" cxnId="{4278D0FB-0EE3-4ECD-9887-405F06D293A0}">
      <dgm:prSet/>
      <dgm:spPr/>
      <dgm:t>
        <a:bodyPr/>
        <a:lstStyle/>
        <a:p>
          <a:endParaRPr lang="en-US"/>
        </a:p>
      </dgm:t>
    </dgm:pt>
    <dgm:pt modelId="{E42E1A9E-C4AC-4AA4-BDA7-515DAD20EC64}" type="sibTrans" cxnId="{4278D0FB-0EE3-4ECD-9887-405F06D293A0}">
      <dgm:prSet/>
      <dgm:spPr/>
      <dgm:t>
        <a:bodyPr/>
        <a:lstStyle/>
        <a:p>
          <a:endParaRPr lang="en-US"/>
        </a:p>
      </dgm:t>
    </dgm:pt>
    <dgm:pt modelId="{F5F7AD33-D40B-437E-BC54-A9EFB6835B7B}">
      <dgm:prSet/>
      <dgm:spPr/>
      <dgm:t>
        <a:bodyPr/>
        <a:lstStyle/>
        <a:p>
          <a:r>
            <a:rPr lang="en-US" i="1"/>
            <a:t>l</a:t>
          </a:r>
          <a:r>
            <a:rPr lang="en-US"/>
            <a:t> is length of tube</a:t>
          </a:r>
        </a:p>
      </dgm:t>
    </dgm:pt>
    <dgm:pt modelId="{BFB81C8C-E3EB-4FBF-819D-87DA7A1095E1}" type="parTrans" cxnId="{DA8A30DA-6015-4B8E-AEAA-DAA91DCE5D94}">
      <dgm:prSet/>
      <dgm:spPr/>
      <dgm:t>
        <a:bodyPr/>
        <a:lstStyle/>
        <a:p>
          <a:endParaRPr lang="en-US"/>
        </a:p>
      </dgm:t>
    </dgm:pt>
    <dgm:pt modelId="{CFDCFA17-9B66-40C5-82CB-23AC62ABD8DB}" type="sibTrans" cxnId="{DA8A30DA-6015-4B8E-AEAA-DAA91DCE5D94}">
      <dgm:prSet/>
      <dgm:spPr/>
      <dgm:t>
        <a:bodyPr/>
        <a:lstStyle/>
        <a:p>
          <a:endParaRPr lang="en-US"/>
        </a:p>
      </dgm:t>
    </dgm:pt>
    <dgm:pt modelId="{AB459CF6-3AB8-42F8-BEBE-0B35D31596D4}">
      <dgm:prSet/>
      <dgm:spPr/>
      <dgm:t>
        <a:bodyPr/>
        <a:lstStyle/>
        <a:p>
          <a:r>
            <a:rPr lang="en-US" i="1" dirty="0"/>
            <a:t>r</a:t>
          </a:r>
          <a:r>
            <a:rPr lang="en-US" dirty="0"/>
            <a:t> is radius of tube</a:t>
          </a:r>
        </a:p>
      </dgm:t>
    </dgm:pt>
    <dgm:pt modelId="{EF12A92A-5314-4051-83FD-BA5912D8A609}" type="parTrans" cxnId="{B7057313-CDFC-4FD3-8EFF-9ECB75764F4C}">
      <dgm:prSet/>
      <dgm:spPr/>
      <dgm:t>
        <a:bodyPr/>
        <a:lstStyle/>
        <a:p>
          <a:endParaRPr lang="en-US"/>
        </a:p>
      </dgm:t>
    </dgm:pt>
    <dgm:pt modelId="{DB8C9A33-FF71-4022-9CEF-E20BB173EDA8}" type="sibTrans" cxnId="{B7057313-CDFC-4FD3-8EFF-9ECB75764F4C}">
      <dgm:prSet/>
      <dgm:spPr/>
      <dgm:t>
        <a:bodyPr/>
        <a:lstStyle/>
        <a:p>
          <a:endParaRPr lang="en-US"/>
        </a:p>
      </dgm:t>
    </dgm:pt>
    <dgm:pt modelId="{5C9A6CD4-0B5A-46A2-B960-1C860F14F5EC}">
      <dgm:prSet/>
      <dgm:spPr/>
      <dgm:t>
        <a:bodyPr/>
        <a:lstStyle/>
        <a:p>
          <a:pPr>
            <a:buFont typeface="Wingdings" pitchFamily="2" charset="2"/>
            <a:buChar char=""/>
          </a:pPr>
          <a:r>
            <a:rPr lang="en-US" dirty="0"/>
            <a:t>Higher resistance, higher pressure difference needed</a:t>
          </a:r>
        </a:p>
      </dgm:t>
    </dgm:pt>
    <dgm:pt modelId="{2B1D5ADF-8869-4147-86E9-E4DBABE5E17F}" type="parTrans" cxnId="{A01BA694-D163-4564-AEBA-E7EED8D08876}">
      <dgm:prSet/>
      <dgm:spPr/>
      <dgm:t>
        <a:bodyPr/>
        <a:lstStyle/>
        <a:p>
          <a:endParaRPr lang="en-US"/>
        </a:p>
      </dgm:t>
    </dgm:pt>
    <dgm:pt modelId="{058D3103-C486-449B-9DDD-93B520A6F51F}" type="sibTrans" cxnId="{A01BA694-D163-4564-AEBA-E7EED8D08876}">
      <dgm:prSet/>
      <dgm:spPr/>
      <dgm:t>
        <a:bodyPr/>
        <a:lstStyle/>
        <a:p>
          <a:endParaRPr lang="en-US"/>
        </a:p>
      </dgm:t>
    </dgm:pt>
    <dgm:pt modelId="{FC6B5457-26F5-4F49-AA0E-776FA371C99F}">
      <dgm:prSet/>
      <dgm:spPr/>
      <dgm:t>
        <a:bodyPr/>
        <a:lstStyle/>
        <a:p>
          <a:r>
            <a:rPr lang="en-US" dirty="0"/>
            <a:t>In blood vessels this is a problem</a:t>
          </a:r>
        </a:p>
      </dgm:t>
    </dgm:pt>
    <dgm:pt modelId="{08D28DE9-B130-4EB6-8FE1-FBD6A96BB9A3}" type="parTrans" cxnId="{68100BFE-2D36-4126-9785-03E47D5F5372}">
      <dgm:prSet/>
      <dgm:spPr/>
      <dgm:t>
        <a:bodyPr/>
        <a:lstStyle/>
        <a:p>
          <a:endParaRPr lang="en-US"/>
        </a:p>
      </dgm:t>
    </dgm:pt>
    <dgm:pt modelId="{86BD2309-6BE0-4479-B6D6-B59CA4F9999D}" type="sibTrans" cxnId="{68100BFE-2D36-4126-9785-03E47D5F5372}">
      <dgm:prSet/>
      <dgm:spPr/>
      <dgm:t>
        <a:bodyPr/>
        <a:lstStyle/>
        <a:p>
          <a:endParaRPr lang="en-US"/>
        </a:p>
      </dgm:t>
    </dgm:pt>
    <dgm:pt modelId="{2617141E-BBAE-4282-B30D-7BC03E730EF8}">
      <dgm:prSet/>
      <dgm:spPr/>
      <dgm:t>
        <a:bodyPr/>
        <a:lstStyle/>
        <a:p>
          <a:pPr>
            <a:buFont typeface="Wingdings" pitchFamily="2" charset="2"/>
            <a:buChar char=""/>
          </a:pPr>
          <a:r>
            <a:rPr lang="en-US"/>
            <a:t> </a:t>
          </a:r>
          <a:r>
            <a:rPr lang="en-US" dirty="0"/>
            <a:t>to maintain constant Q </a:t>
          </a:r>
        </a:p>
      </dgm:t>
    </dgm:pt>
    <dgm:pt modelId="{CC519649-E12E-45B4-81B7-60994C707E5E}" type="parTrans" cxnId="{C3B0DEBF-CA4C-4380-A6AD-53004A526F0D}">
      <dgm:prSet/>
      <dgm:spPr/>
      <dgm:t>
        <a:bodyPr/>
        <a:lstStyle/>
        <a:p>
          <a:endParaRPr lang="en-US"/>
        </a:p>
      </dgm:t>
    </dgm:pt>
    <dgm:pt modelId="{9594B04B-20A6-47BB-AFB5-0DBF7483CBBB}" type="sibTrans" cxnId="{C3B0DEBF-CA4C-4380-A6AD-53004A526F0D}">
      <dgm:prSet/>
      <dgm:spPr/>
      <dgm:t>
        <a:bodyPr/>
        <a:lstStyle/>
        <a:p>
          <a:endParaRPr lang="en-US"/>
        </a:p>
      </dgm:t>
    </dgm:pt>
    <dgm:pt modelId="{30262488-FB8C-46BD-A69A-B92AE3B15A1C}">
      <dgm:prSet/>
      <dgm:spPr/>
      <dgm:t>
        <a:bodyPr/>
        <a:lstStyle/>
        <a:p>
          <a:r>
            <a:rPr lang="en-US"/>
            <a:t>with </a:t>
          </a:r>
          <a:r>
            <a:rPr lang="en-US" dirty="0"/>
            <a:t>plaque on artery walls</a:t>
          </a:r>
        </a:p>
      </dgm:t>
    </dgm:pt>
    <dgm:pt modelId="{D1DE4408-1FC0-44BF-982F-576F64C5B5DF}" type="parTrans" cxnId="{F1B8D767-1F7C-4494-865C-92533470867B}">
      <dgm:prSet/>
      <dgm:spPr/>
      <dgm:t>
        <a:bodyPr/>
        <a:lstStyle/>
        <a:p>
          <a:endParaRPr lang="en-US"/>
        </a:p>
      </dgm:t>
    </dgm:pt>
    <dgm:pt modelId="{0B614BFB-0FA1-42F9-9692-15952E6A1C44}" type="sibTrans" cxnId="{F1B8D767-1F7C-4494-865C-92533470867B}">
      <dgm:prSet/>
      <dgm:spPr/>
      <dgm:t>
        <a:bodyPr/>
        <a:lstStyle/>
        <a:p>
          <a:endParaRPr lang="en-US"/>
        </a:p>
      </dgm:t>
    </dgm:pt>
    <dgm:pt modelId="{EC3DA698-B468-4847-A218-AC058D937A00}" type="pres">
      <dgm:prSet presAssocID="{12831FC5-97B5-42BC-B04C-2BDB833FAC3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9CD59DF2-5B3B-4CB3-95F9-74E31A0E75F0}" type="pres">
      <dgm:prSet presAssocID="{C3133EFC-D4AA-4CEC-904E-AC139B4064DA}" presName="horFlow" presStyleCnt="0"/>
      <dgm:spPr/>
    </dgm:pt>
    <dgm:pt modelId="{CD1BEABB-24CF-47A2-A85F-8DA3B2C5782F}" type="pres">
      <dgm:prSet presAssocID="{C3133EFC-D4AA-4CEC-904E-AC139B4064DA}" presName="bigChev" presStyleLbl="node1" presStyleIdx="0" presStyleCnt="3"/>
      <dgm:spPr/>
    </dgm:pt>
    <dgm:pt modelId="{2AF9CE86-6ACF-4F83-8BA9-86B9D5B06AE1}" type="pres">
      <dgm:prSet presAssocID="{ED55B34A-ABBA-4AEF-9910-C7DA2DB017A3}" presName="parTrans" presStyleCnt="0"/>
      <dgm:spPr/>
    </dgm:pt>
    <dgm:pt modelId="{E164374F-A324-4D63-9302-1CB66DE6EFBC}" type="pres">
      <dgm:prSet presAssocID="{0ED9699B-BA1B-4142-8AAA-51AD2A053CAB}" presName="node" presStyleLbl="alignAccFollowNode1" presStyleIdx="0" presStyleCnt="7">
        <dgm:presLayoutVars>
          <dgm:bulletEnabled val="1"/>
        </dgm:presLayoutVars>
      </dgm:prSet>
      <dgm:spPr/>
    </dgm:pt>
    <dgm:pt modelId="{3401042A-BBF2-4678-A91E-6A760E2D6DDF}" type="pres">
      <dgm:prSet presAssocID="{C3133EFC-D4AA-4CEC-904E-AC139B4064DA}" presName="vSp" presStyleCnt="0"/>
      <dgm:spPr/>
    </dgm:pt>
    <dgm:pt modelId="{55AA20B2-BF3A-4794-8DB3-E53CA27425C3}" type="pres">
      <dgm:prSet presAssocID="{7A83EA8E-FA7E-4FE0-9CD8-B3064DD799EA}" presName="horFlow" presStyleCnt="0"/>
      <dgm:spPr/>
    </dgm:pt>
    <dgm:pt modelId="{0873D5C4-5980-41F9-B115-8610DCB50EA9}" type="pres">
      <dgm:prSet presAssocID="{7A83EA8E-FA7E-4FE0-9CD8-B3064DD799EA}" presName="bigChev" presStyleLbl="node1" presStyleIdx="1" presStyleCnt="3"/>
      <dgm:spPr/>
    </dgm:pt>
    <dgm:pt modelId="{3A59057C-744B-47C1-B276-7E43FE3F2549}" type="pres">
      <dgm:prSet presAssocID="{E777EF4A-289F-4921-99F8-58D275006F1C}" presName="parTrans" presStyleCnt="0"/>
      <dgm:spPr/>
    </dgm:pt>
    <dgm:pt modelId="{A645E478-4ACE-4FEA-AD8A-65499C5E77A1}" type="pres">
      <dgm:prSet presAssocID="{4A9F6DBC-61BA-4D59-85BF-0A362D27A8DE}" presName="node" presStyleLbl="alignAccFollowNode1" presStyleIdx="1" presStyleCnt="7">
        <dgm:presLayoutVars>
          <dgm:bulletEnabled val="1"/>
        </dgm:presLayoutVars>
      </dgm:prSet>
      <dgm:spPr/>
    </dgm:pt>
    <dgm:pt modelId="{93F13D5E-EDA9-4612-876B-52AED65B5633}" type="pres">
      <dgm:prSet presAssocID="{E42E1A9E-C4AC-4AA4-BDA7-515DAD20EC64}" presName="sibTrans" presStyleCnt="0"/>
      <dgm:spPr/>
    </dgm:pt>
    <dgm:pt modelId="{B101A226-5FE5-4E59-9C04-FEDC82D18278}" type="pres">
      <dgm:prSet presAssocID="{F5F7AD33-D40B-437E-BC54-A9EFB6835B7B}" presName="node" presStyleLbl="alignAccFollowNode1" presStyleIdx="2" presStyleCnt="7">
        <dgm:presLayoutVars>
          <dgm:bulletEnabled val="1"/>
        </dgm:presLayoutVars>
      </dgm:prSet>
      <dgm:spPr/>
    </dgm:pt>
    <dgm:pt modelId="{E9B71736-AB71-41D7-81D3-61FD7D1DEF5E}" type="pres">
      <dgm:prSet presAssocID="{CFDCFA17-9B66-40C5-82CB-23AC62ABD8DB}" presName="sibTrans" presStyleCnt="0"/>
      <dgm:spPr/>
    </dgm:pt>
    <dgm:pt modelId="{BFF01854-A501-43AF-906A-796AC93DD4BB}" type="pres">
      <dgm:prSet presAssocID="{AB459CF6-3AB8-42F8-BEBE-0B35D31596D4}" presName="node" presStyleLbl="alignAccFollowNode1" presStyleIdx="3" presStyleCnt="7">
        <dgm:presLayoutVars>
          <dgm:bulletEnabled val="1"/>
        </dgm:presLayoutVars>
      </dgm:prSet>
      <dgm:spPr/>
    </dgm:pt>
    <dgm:pt modelId="{08D32640-2430-49C2-8687-1FC31E70B0B3}" type="pres">
      <dgm:prSet presAssocID="{7A83EA8E-FA7E-4FE0-9CD8-B3064DD799EA}" presName="vSp" presStyleCnt="0"/>
      <dgm:spPr/>
    </dgm:pt>
    <dgm:pt modelId="{E9E9DBD9-2AB0-4FE1-BF74-B51291E59A25}" type="pres">
      <dgm:prSet presAssocID="{5C9A6CD4-0B5A-46A2-B960-1C860F14F5EC}" presName="horFlow" presStyleCnt="0"/>
      <dgm:spPr/>
    </dgm:pt>
    <dgm:pt modelId="{83288694-A806-4D30-82E1-4B629B860EC5}" type="pres">
      <dgm:prSet presAssocID="{5C9A6CD4-0B5A-46A2-B960-1C860F14F5EC}" presName="bigChev" presStyleLbl="node1" presStyleIdx="2" presStyleCnt="3"/>
      <dgm:spPr/>
    </dgm:pt>
    <dgm:pt modelId="{3BC48894-3316-4ABC-8F1B-F76A2DAB5E82}" type="pres">
      <dgm:prSet presAssocID="{CC519649-E12E-45B4-81B7-60994C707E5E}" presName="parTrans" presStyleCnt="0"/>
      <dgm:spPr/>
    </dgm:pt>
    <dgm:pt modelId="{E48AEC5E-569C-4D5F-A578-5F537C69FAD1}" type="pres">
      <dgm:prSet presAssocID="{2617141E-BBAE-4282-B30D-7BC03E730EF8}" presName="node" presStyleLbl="alignAccFollowNode1" presStyleIdx="4" presStyleCnt="7">
        <dgm:presLayoutVars>
          <dgm:bulletEnabled val="1"/>
        </dgm:presLayoutVars>
      </dgm:prSet>
      <dgm:spPr/>
    </dgm:pt>
    <dgm:pt modelId="{E43DD84D-20EE-48C3-BF63-115698250A66}" type="pres">
      <dgm:prSet presAssocID="{9594B04B-20A6-47BB-AFB5-0DBF7483CBBB}" presName="sibTrans" presStyleCnt="0"/>
      <dgm:spPr/>
    </dgm:pt>
    <dgm:pt modelId="{089A1A37-2AF9-4C7D-BA06-654BE8A87A79}" type="pres">
      <dgm:prSet presAssocID="{FC6B5457-26F5-4F49-AA0E-776FA371C99F}" presName="node" presStyleLbl="alignAccFollowNode1" presStyleIdx="5" presStyleCnt="7">
        <dgm:presLayoutVars>
          <dgm:bulletEnabled val="1"/>
        </dgm:presLayoutVars>
      </dgm:prSet>
      <dgm:spPr/>
    </dgm:pt>
    <dgm:pt modelId="{20B12D12-88F9-40A1-95CE-AB60897E9606}" type="pres">
      <dgm:prSet presAssocID="{86BD2309-6BE0-4479-B6D6-B59CA4F9999D}" presName="sibTrans" presStyleCnt="0"/>
      <dgm:spPr/>
    </dgm:pt>
    <dgm:pt modelId="{0FC0C24D-CDF0-4DDC-B14F-CB93A1676BEA}" type="pres">
      <dgm:prSet presAssocID="{30262488-FB8C-46BD-A69A-B92AE3B15A1C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6F0FF900-861B-47FD-89D0-2E3B2072B284}" type="presOf" srcId="{7A83EA8E-FA7E-4FE0-9CD8-B3064DD799EA}" destId="{0873D5C4-5980-41F9-B115-8610DCB50EA9}" srcOrd="0" destOrd="0" presId="urn:microsoft.com/office/officeart/2005/8/layout/lProcess3"/>
    <dgm:cxn modelId="{79C2160B-7E68-43D6-BA37-005EC26AF52D}" type="presOf" srcId="{C3133EFC-D4AA-4CEC-904E-AC139B4064DA}" destId="{CD1BEABB-24CF-47A2-A85F-8DA3B2C5782F}" srcOrd="0" destOrd="0" presId="urn:microsoft.com/office/officeart/2005/8/layout/lProcess3"/>
    <dgm:cxn modelId="{242B3910-3EC1-42FD-90B4-C07D9CCEA923}" srcId="{12831FC5-97B5-42BC-B04C-2BDB833FAC35}" destId="{C3133EFC-D4AA-4CEC-904E-AC139B4064DA}" srcOrd="0" destOrd="0" parTransId="{94ED5552-B2A3-4AE4-ADEA-F99DB7AC66F5}" sibTransId="{61825C48-8F2E-4A3E-8CA5-09B26FFA9DF2}"/>
    <dgm:cxn modelId="{63763913-F899-41B4-861F-50545AF3A1E7}" type="presOf" srcId="{FC6B5457-26F5-4F49-AA0E-776FA371C99F}" destId="{089A1A37-2AF9-4C7D-BA06-654BE8A87A79}" srcOrd="0" destOrd="0" presId="urn:microsoft.com/office/officeart/2005/8/layout/lProcess3"/>
    <dgm:cxn modelId="{B7057313-CDFC-4FD3-8EFF-9ECB75764F4C}" srcId="{7A83EA8E-FA7E-4FE0-9CD8-B3064DD799EA}" destId="{AB459CF6-3AB8-42F8-BEBE-0B35D31596D4}" srcOrd="2" destOrd="0" parTransId="{EF12A92A-5314-4051-83FD-BA5912D8A609}" sibTransId="{DB8C9A33-FF71-4022-9CEF-E20BB173EDA8}"/>
    <dgm:cxn modelId="{56930F18-EFAF-4862-8546-408025327900}" type="presOf" srcId="{30262488-FB8C-46BD-A69A-B92AE3B15A1C}" destId="{0FC0C24D-CDF0-4DDC-B14F-CB93A1676BEA}" srcOrd="0" destOrd="0" presId="urn:microsoft.com/office/officeart/2005/8/layout/lProcess3"/>
    <dgm:cxn modelId="{6FCD6C5C-2954-4E0A-8FA8-466DA6CB23D7}" type="presOf" srcId="{4A9F6DBC-61BA-4D59-85BF-0A362D27A8DE}" destId="{A645E478-4ACE-4FEA-AD8A-65499C5E77A1}" srcOrd="0" destOrd="0" presId="urn:microsoft.com/office/officeart/2005/8/layout/lProcess3"/>
    <dgm:cxn modelId="{24AB0761-934C-4FBC-82E4-2D53D11EF6CE}" type="presOf" srcId="{AB459CF6-3AB8-42F8-BEBE-0B35D31596D4}" destId="{BFF01854-A501-43AF-906A-796AC93DD4BB}" srcOrd="0" destOrd="0" presId="urn:microsoft.com/office/officeart/2005/8/layout/lProcess3"/>
    <dgm:cxn modelId="{F1B8D767-1F7C-4494-865C-92533470867B}" srcId="{5C9A6CD4-0B5A-46A2-B960-1C860F14F5EC}" destId="{30262488-FB8C-46BD-A69A-B92AE3B15A1C}" srcOrd="2" destOrd="0" parTransId="{D1DE4408-1FC0-44BF-982F-576F64C5B5DF}" sibTransId="{0B614BFB-0FA1-42F9-9692-15952E6A1C44}"/>
    <dgm:cxn modelId="{FDB0DF67-3A10-4BDD-B4CE-79191D9F6C8B}" type="presOf" srcId="{2617141E-BBAE-4282-B30D-7BC03E730EF8}" destId="{E48AEC5E-569C-4D5F-A578-5F537C69FAD1}" srcOrd="0" destOrd="0" presId="urn:microsoft.com/office/officeart/2005/8/layout/lProcess3"/>
    <dgm:cxn modelId="{BC25246C-0826-4E2C-A2CB-EA4E50957DA3}" type="presOf" srcId="{0ED9699B-BA1B-4142-8AAA-51AD2A053CAB}" destId="{E164374F-A324-4D63-9302-1CB66DE6EFBC}" srcOrd="0" destOrd="0" presId="urn:microsoft.com/office/officeart/2005/8/layout/lProcess3"/>
    <dgm:cxn modelId="{39413871-E223-47AF-AE1E-91A62958358F}" type="presOf" srcId="{F5F7AD33-D40B-437E-BC54-A9EFB6835B7B}" destId="{B101A226-5FE5-4E59-9C04-FEDC82D18278}" srcOrd="0" destOrd="0" presId="urn:microsoft.com/office/officeart/2005/8/layout/lProcess3"/>
    <dgm:cxn modelId="{E21CE281-5A65-44E8-AC75-1E25C693B811}" srcId="{C3133EFC-D4AA-4CEC-904E-AC139B4064DA}" destId="{0ED9699B-BA1B-4142-8AAA-51AD2A053CAB}" srcOrd="0" destOrd="0" parTransId="{ED55B34A-ABBA-4AEF-9910-C7DA2DB017A3}" sibTransId="{9EB74C4B-41F3-4D9C-8AF4-0E185640B8AC}"/>
    <dgm:cxn modelId="{A01BA694-D163-4564-AEBA-E7EED8D08876}" srcId="{12831FC5-97B5-42BC-B04C-2BDB833FAC35}" destId="{5C9A6CD4-0B5A-46A2-B960-1C860F14F5EC}" srcOrd="2" destOrd="0" parTransId="{2B1D5ADF-8869-4147-86E9-E4DBABE5E17F}" sibTransId="{058D3103-C486-449B-9DDD-93B520A6F51F}"/>
    <dgm:cxn modelId="{49DD9D9E-56FE-474D-AF94-76136AD2B84B}" srcId="{12831FC5-97B5-42BC-B04C-2BDB833FAC35}" destId="{7A83EA8E-FA7E-4FE0-9CD8-B3064DD799EA}" srcOrd="1" destOrd="0" parTransId="{866E6330-7238-4E90-BAD1-978B6606935A}" sibTransId="{6165FC95-5341-49A1-B4CB-B5C9C6739D8A}"/>
    <dgm:cxn modelId="{EDDBA0AE-C8A0-43D8-B4A1-A914783D6466}" type="presOf" srcId="{5C9A6CD4-0B5A-46A2-B960-1C860F14F5EC}" destId="{83288694-A806-4D30-82E1-4B629B860EC5}" srcOrd="0" destOrd="0" presId="urn:microsoft.com/office/officeart/2005/8/layout/lProcess3"/>
    <dgm:cxn modelId="{C3B0DEBF-CA4C-4380-A6AD-53004A526F0D}" srcId="{5C9A6CD4-0B5A-46A2-B960-1C860F14F5EC}" destId="{2617141E-BBAE-4282-B30D-7BC03E730EF8}" srcOrd="0" destOrd="0" parTransId="{CC519649-E12E-45B4-81B7-60994C707E5E}" sibTransId="{9594B04B-20A6-47BB-AFB5-0DBF7483CBBB}"/>
    <dgm:cxn modelId="{DA8A30DA-6015-4B8E-AEAA-DAA91DCE5D94}" srcId="{7A83EA8E-FA7E-4FE0-9CD8-B3064DD799EA}" destId="{F5F7AD33-D40B-437E-BC54-A9EFB6835B7B}" srcOrd="1" destOrd="0" parTransId="{BFB81C8C-E3EB-4FBF-819D-87DA7A1095E1}" sibTransId="{CFDCFA17-9B66-40C5-82CB-23AC62ABD8DB}"/>
    <dgm:cxn modelId="{FEFF80E7-A000-4B6E-B7B0-CCFC2CE9F1A9}" type="presOf" srcId="{12831FC5-97B5-42BC-B04C-2BDB833FAC35}" destId="{EC3DA698-B468-4847-A218-AC058D937A00}" srcOrd="0" destOrd="0" presId="urn:microsoft.com/office/officeart/2005/8/layout/lProcess3"/>
    <dgm:cxn modelId="{4278D0FB-0EE3-4ECD-9887-405F06D293A0}" srcId="{7A83EA8E-FA7E-4FE0-9CD8-B3064DD799EA}" destId="{4A9F6DBC-61BA-4D59-85BF-0A362D27A8DE}" srcOrd="0" destOrd="0" parTransId="{E777EF4A-289F-4921-99F8-58D275006F1C}" sibTransId="{E42E1A9E-C4AC-4AA4-BDA7-515DAD20EC64}"/>
    <dgm:cxn modelId="{68100BFE-2D36-4126-9785-03E47D5F5372}" srcId="{5C9A6CD4-0B5A-46A2-B960-1C860F14F5EC}" destId="{FC6B5457-26F5-4F49-AA0E-776FA371C99F}" srcOrd="1" destOrd="0" parTransId="{08D28DE9-B130-4EB6-8FE1-FBD6A96BB9A3}" sibTransId="{86BD2309-6BE0-4479-B6D6-B59CA4F9999D}"/>
    <dgm:cxn modelId="{60915109-6410-4043-A8F3-12A43B06DF55}" type="presParOf" srcId="{EC3DA698-B468-4847-A218-AC058D937A00}" destId="{9CD59DF2-5B3B-4CB3-95F9-74E31A0E75F0}" srcOrd="0" destOrd="0" presId="urn:microsoft.com/office/officeart/2005/8/layout/lProcess3"/>
    <dgm:cxn modelId="{6D5A4732-CF8C-4877-B11C-140DBF25DE17}" type="presParOf" srcId="{9CD59DF2-5B3B-4CB3-95F9-74E31A0E75F0}" destId="{CD1BEABB-24CF-47A2-A85F-8DA3B2C5782F}" srcOrd="0" destOrd="0" presId="urn:microsoft.com/office/officeart/2005/8/layout/lProcess3"/>
    <dgm:cxn modelId="{9BFF3C7E-D5BD-4D34-BF25-056D5815B490}" type="presParOf" srcId="{9CD59DF2-5B3B-4CB3-95F9-74E31A0E75F0}" destId="{2AF9CE86-6ACF-4F83-8BA9-86B9D5B06AE1}" srcOrd="1" destOrd="0" presId="urn:microsoft.com/office/officeart/2005/8/layout/lProcess3"/>
    <dgm:cxn modelId="{D8E156F4-8662-4924-B047-C15470084536}" type="presParOf" srcId="{9CD59DF2-5B3B-4CB3-95F9-74E31A0E75F0}" destId="{E164374F-A324-4D63-9302-1CB66DE6EFBC}" srcOrd="2" destOrd="0" presId="urn:microsoft.com/office/officeart/2005/8/layout/lProcess3"/>
    <dgm:cxn modelId="{1F55B2A0-CD32-48F5-A627-4810BE4B03E8}" type="presParOf" srcId="{EC3DA698-B468-4847-A218-AC058D937A00}" destId="{3401042A-BBF2-4678-A91E-6A760E2D6DDF}" srcOrd="1" destOrd="0" presId="urn:microsoft.com/office/officeart/2005/8/layout/lProcess3"/>
    <dgm:cxn modelId="{A1D2F261-3DBD-4920-B28D-1DC97A73311B}" type="presParOf" srcId="{EC3DA698-B468-4847-A218-AC058D937A00}" destId="{55AA20B2-BF3A-4794-8DB3-E53CA27425C3}" srcOrd="2" destOrd="0" presId="urn:microsoft.com/office/officeart/2005/8/layout/lProcess3"/>
    <dgm:cxn modelId="{3C2DC073-066F-47AA-B65E-FAB49EBA9EE1}" type="presParOf" srcId="{55AA20B2-BF3A-4794-8DB3-E53CA27425C3}" destId="{0873D5C4-5980-41F9-B115-8610DCB50EA9}" srcOrd="0" destOrd="0" presId="urn:microsoft.com/office/officeart/2005/8/layout/lProcess3"/>
    <dgm:cxn modelId="{2A025752-A710-483B-B60C-2A1A945509DA}" type="presParOf" srcId="{55AA20B2-BF3A-4794-8DB3-E53CA27425C3}" destId="{3A59057C-744B-47C1-B276-7E43FE3F2549}" srcOrd="1" destOrd="0" presId="urn:microsoft.com/office/officeart/2005/8/layout/lProcess3"/>
    <dgm:cxn modelId="{6787E23E-AE2E-423B-99E4-75A682470CDE}" type="presParOf" srcId="{55AA20B2-BF3A-4794-8DB3-E53CA27425C3}" destId="{A645E478-4ACE-4FEA-AD8A-65499C5E77A1}" srcOrd="2" destOrd="0" presId="urn:microsoft.com/office/officeart/2005/8/layout/lProcess3"/>
    <dgm:cxn modelId="{EFE7344D-AAAF-4D59-BEAC-44992C925103}" type="presParOf" srcId="{55AA20B2-BF3A-4794-8DB3-E53CA27425C3}" destId="{93F13D5E-EDA9-4612-876B-52AED65B5633}" srcOrd="3" destOrd="0" presId="urn:microsoft.com/office/officeart/2005/8/layout/lProcess3"/>
    <dgm:cxn modelId="{A1EB8F98-C31D-4397-9942-234ACEF3B4DF}" type="presParOf" srcId="{55AA20B2-BF3A-4794-8DB3-E53CA27425C3}" destId="{B101A226-5FE5-4E59-9C04-FEDC82D18278}" srcOrd="4" destOrd="0" presId="urn:microsoft.com/office/officeart/2005/8/layout/lProcess3"/>
    <dgm:cxn modelId="{7D954A31-94C9-4BA8-9B26-5480DDCFB551}" type="presParOf" srcId="{55AA20B2-BF3A-4794-8DB3-E53CA27425C3}" destId="{E9B71736-AB71-41D7-81D3-61FD7D1DEF5E}" srcOrd="5" destOrd="0" presId="urn:microsoft.com/office/officeart/2005/8/layout/lProcess3"/>
    <dgm:cxn modelId="{98DECD5B-DBDB-479B-91C8-530A01EE3D98}" type="presParOf" srcId="{55AA20B2-BF3A-4794-8DB3-E53CA27425C3}" destId="{BFF01854-A501-43AF-906A-796AC93DD4BB}" srcOrd="6" destOrd="0" presId="urn:microsoft.com/office/officeart/2005/8/layout/lProcess3"/>
    <dgm:cxn modelId="{C4B4B93E-ECA0-4B1F-B6E5-D6CC90565716}" type="presParOf" srcId="{EC3DA698-B468-4847-A218-AC058D937A00}" destId="{08D32640-2430-49C2-8687-1FC31E70B0B3}" srcOrd="3" destOrd="0" presId="urn:microsoft.com/office/officeart/2005/8/layout/lProcess3"/>
    <dgm:cxn modelId="{CB91C916-48DB-4895-BD53-8D1E6F7B6FE8}" type="presParOf" srcId="{EC3DA698-B468-4847-A218-AC058D937A00}" destId="{E9E9DBD9-2AB0-4FE1-BF74-B51291E59A25}" srcOrd="4" destOrd="0" presId="urn:microsoft.com/office/officeart/2005/8/layout/lProcess3"/>
    <dgm:cxn modelId="{1006AD50-3EC8-4269-8147-C0A9CD1D9602}" type="presParOf" srcId="{E9E9DBD9-2AB0-4FE1-BF74-B51291E59A25}" destId="{83288694-A806-4D30-82E1-4B629B860EC5}" srcOrd="0" destOrd="0" presId="urn:microsoft.com/office/officeart/2005/8/layout/lProcess3"/>
    <dgm:cxn modelId="{5CF535D1-1561-4DB4-9EC1-4B2B9E854FAA}" type="presParOf" srcId="{E9E9DBD9-2AB0-4FE1-BF74-B51291E59A25}" destId="{3BC48894-3316-4ABC-8F1B-F76A2DAB5E82}" srcOrd="1" destOrd="0" presId="urn:microsoft.com/office/officeart/2005/8/layout/lProcess3"/>
    <dgm:cxn modelId="{2B97777C-A470-4702-931B-C3CEBFAEBD09}" type="presParOf" srcId="{E9E9DBD9-2AB0-4FE1-BF74-B51291E59A25}" destId="{E48AEC5E-569C-4D5F-A578-5F537C69FAD1}" srcOrd="2" destOrd="0" presId="urn:microsoft.com/office/officeart/2005/8/layout/lProcess3"/>
    <dgm:cxn modelId="{4969C59E-0E1F-40BB-B25F-C543408A63C0}" type="presParOf" srcId="{E9E9DBD9-2AB0-4FE1-BF74-B51291E59A25}" destId="{E43DD84D-20EE-48C3-BF63-115698250A66}" srcOrd="3" destOrd="0" presId="urn:microsoft.com/office/officeart/2005/8/layout/lProcess3"/>
    <dgm:cxn modelId="{9F85F477-57F2-47AD-893A-3384510384D2}" type="presParOf" srcId="{E9E9DBD9-2AB0-4FE1-BF74-B51291E59A25}" destId="{089A1A37-2AF9-4C7D-BA06-654BE8A87A79}" srcOrd="4" destOrd="0" presId="urn:microsoft.com/office/officeart/2005/8/layout/lProcess3"/>
    <dgm:cxn modelId="{4351F73F-01C2-4566-8C76-DB5B5D3504E2}" type="presParOf" srcId="{E9E9DBD9-2AB0-4FE1-BF74-B51291E59A25}" destId="{20B12D12-88F9-40A1-95CE-AB60897E9606}" srcOrd="5" destOrd="0" presId="urn:microsoft.com/office/officeart/2005/8/layout/lProcess3"/>
    <dgm:cxn modelId="{1E619455-D2D1-4DBB-8D90-E27BF75336B0}" type="presParOf" srcId="{E9E9DBD9-2AB0-4FE1-BF74-B51291E59A25}" destId="{0FC0C24D-CDF0-4DDC-B14F-CB93A1676BEA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12831FC5-97B5-42BC-B04C-2BDB833FAC35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133EFC-D4AA-4CEC-904E-AC139B4064DA}">
      <dgm:prSet/>
      <dgm:spPr/>
      <dgm:t>
        <a:bodyPr/>
        <a:lstStyle/>
        <a:p>
          <a:r>
            <a:rPr lang="en-US"/>
            <a:t>Poiseuille’s law for resistance</a:t>
          </a:r>
        </a:p>
      </dgm:t>
    </dgm:pt>
    <dgm:pt modelId="{94ED5552-B2A3-4AE4-ADEA-F99DB7AC66F5}" type="parTrans" cxnId="{242B3910-3EC1-42FD-90B4-C07D9CCEA923}">
      <dgm:prSet/>
      <dgm:spPr/>
      <dgm:t>
        <a:bodyPr/>
        <a:lstStyle/>
        <a:p>
          <a:endParaRPr lang="en-US"/>
        </a:p>
      </dgm:t>
    </dgm:pt>
    <dgm:pt modelId="{61825C48-8F2E-4A3E-8CA5-09B26FFA9DF2}" type="sibTrans" cxnId="{242B3910-3EC1-42FD-90B4-C07D9CCEA923}">
      <dgm:prSet/>
      <dgm:spPr/>
      <dgm:t>
        <a:bodyPr/>
        <a:lstStyle/>
        <a:p>
          <a:endParaRPr lang="en-US"/>
        </a:p>
      </dgm:t>
    </dgm:pt>
    <dgm:pt modelId="{0ED9699B-BA1B-4142-8AAA-51AD2A053CAB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D55B34A-ABBA-4AEF-9910-C7DA2DB017A3}" type="parTrans" cxnId="{E21CE281-5A65-44E8-AC75-1E25C693B811}">
      <dgm:prSet/>
      <dgm:spPr/>
      <dgm:t>
        <a:bodyPr/>
        <a:lstStyle/>
        <a:p>
          <a:endParaRPr lang="en-US"/>
        </a:p>
      </dgm:t>
    </dgm:pt>
    <dgm:pt modelId="{9EB74C4B-41F3-4D9C-8AF4-0E185640B8AC}" type="sibTrans" cxnId="{E21CE281-5A65-44E8-AC75-1E25C693B811}">
      <dgm:prSet/>
      <dgm:spPr/>
      <dgm:t>
        <a:bodyPr/>
        <a:lstStyle/>
        <a:p>
          <a:endParaRPr lang="en-US"/>
        </a:p>
      </dgm:t>
    </dgm:pt>
    <dgm:pt modelId="{7A83EA8E-FA7E-4FE0-9CD8-B3064DD799EA}">
      <dgm:prSet/>
      <dgm:spPr/>
      <dgm:t>
        <a:bodyPr/>
        <a:lstStyle/>
        <a:p>
          <a:r>
            <a:rPr lang="en-US" dirty="0"/>
            <a:t>Where:</a:t>
          </a:r>
        </a:p>
      </dgm:t>
    </dgm:pt>
    <dgm:pt modelId="{866E6330-7238-4E90-BAD1-978B6606935A}" type="parTrans" cxnId="{49DD9D9E-56FE-474D-AF94-76136AD2B84B}">
      <dgm:prSet/>
      <dgm:spPr/>
      <dgm:t>
        <a:bodyPr/>
        <a:lstStyle/>
        <a:p>
          <a:endParaRPr lang="en-US"/>
        </a:p>
      </dgm:t>
    </dgm:pt>
    <dgm:pt modelId="{6165FC95-5341-49A1-B4CB-B5C9C6739D8A}" type="sibTrans" cxnId="{49DD9D9E-56FE-474D-AF94-76136AD2B84B}">
      <dgm:prSet/>
      <dgm:spPr/>
      <dgm:t>
        <a:bodyPr/>
        <a:lstStyle/>
        <a:p>
          <a:endParaRPr lang="en-US"/>
        </a:p>
      </dgm:t>
    </dgm:pt>
    <dgm:pt modelId="{4A9F6DBC-61BA-4D59-85BF-0A362D27A8DE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777EF4A-289F-4921-99F8-58D275006F1C}" type="parTrans" cxnId="{4278D0FB-0EE3-4ECD-9887-405F06D293A0}">
      <dgm:prSet/>
      <dgm:spPr/>
      <dgm:t>
        <a:bodyPr/>
        <a:lstStyle/>
        <a:p>
          <a:endParaRPr lang="en-US"/>
        </a:p>
      </dgm:t>
    </dgm:pt>
    <dgm:pt modelId="{E42E1A9E-C4AC-4AA4-BDA7-515DAD20EC64}" type="sibTrans" cxnId="{4278D0FB-0EE3-4ECD-9887-405F06D293A0}">
      <dgm:prSet/>
      <dgm:spPr/>
      <dgm:t>
        <a:bodyPr/>
        <a:lstStyle/>
        <a:p>
          <a:endParaRPr lang="en-US"/>
        </a:p>
      </dgm:t>
    </dgm:pt>
    <dgm:pt modelId="{F5F7AD33-D40B-437E-BC54-A9EFB6835B7B}">
      <dgm:prSet/>
      <dgm:spPr/>
      <dgm:t>
        <a:bodyPr/>
        <a:lstStyle/>
        <a:p>
          <a:r>
            <a:rPr lang="en-US" i="1"/>
            <a:t>l</a:t>
          </a:r>
          <a:r>
            <a:rPr lang="en-US"/>
            <a:t> is length of tube</a:t>
          </a:r>
        </a:p>
      </dgm:t>
    </dgm:pt>
    <dgm:pt modelId="{BFB81C8C-E3EB-4FBF-819D-87DA7A1095E1}" type="parTrans" cxnId="{DA8A30DA-6015-4B8E-AEAA-DAA91DCE5D94}">
      <dgm:prSet/>
      <dgm:spPr/>
      <dgm:t>
        <a:bodyPr/>
        <a:lstStyle/>
        <a:p>
          <a:endParaRPr lang="en-US"/>
        </a:p>
      </dgm:t>
    </dgm:pt>
    <dgm:pt modelId="{CFDCFA17-9B66-40C5-82CB-23AC62ABD8DB}" type="sibTrans" cxnId="{DA8A30DA-6015-4B8E-AEAA-DAA91DCE5D94}">
      <dgm:prSet/>
      <dgm:spPr/>
      <dgm:t>
        <a:bodyPr/>
        <a:lstStyle/>
        <a:p>
          <a:endParaRPr lang="en-US"/>
        </a:p>
      </dgm:t>
    </dgm:pt>
    <dgm:pt modelId="{AB459CF6-3AB8-42F8-BEBE-0B35D31596D4}">
      <dgm:prSet/>
      <dgm:spPr/>
      <dgm:t>
        <a:bodyPr/>
        <a:lstStyle/>
        <a:p>
          <a:r>
            <a:rPr lang="en-US" i="1" dirty="0"/>
            <a:t>r</a:t>
          </a:r>
          <a:r>
            <a:rPr lang="en-US" dirty="0"/>
            <a:t> is radius of tube</a:t>
          </a:r>
        </a:p>
      </dgm:t>
    </dgm:pt>
    <dgm:pt modelId="{EF12A92A-5314-4051-83FD-BA5912D8A609}" type="parTrans" cxnId="{B7057313-CDFC-4FD3-8EFF-9ECB75764F4C}">
      <dgm:prSet/>
      <dgm:spPr/>
      <dgm:t>
        <a:bodyPr/>
        <a:lstStyle/>
        <a:p>
          <a:endParaRPr lang="en-US"/>
        </a:p>
      </dgm:t>
    </dgm:pt>
    <dgm:pt modelId="{DB8C9A33-FF71-4022-9CEF-E20BB173EDA8}" type="sibTrans" cxnId="{B7057313-CDFC-4FD3-8EFF-9ECB75764F4C}">
      <dgm:prSet/>
      <dgm:spPr/>
      <dgm:t>
        <a:bodyPr/>
        <a:lstStyle/>
        <a:p>
          <a:endParaRPr lang="en-US"/>
        </a:p>
      </dgm:t>
    </dgm:pt>
    <dgm:pt modelId="{5C9A6CD4-0B5A-46A2-B960-1C860F14F5EC}">
      <dgm:prSet/>
      <dgm:spPr/>
      <dgm:t>
        <a:bodyPr/>
        <a:lstStyle/>
        <a:p>
          <a:pPr>
            <a:buFont typeface="Wingdings" pitchFamily="2" charset="2"/>
            <a:buChar char=""/>
          </a:pPr>
          <a:r>
            <a:rPr lang="en-US" dirty="0"/>
            <a:t>Higher resistance, higher pressure difference needed</a:t>
          </a:r>
        </a:p>
      </dgm:t>
    </dgm:pt>
    <dgm:pt modelId="{2B1D5ADF-8869-4147-86E9-E4DBABE5E17F}" type="parTrans" cxnId="{A01BA694-D163-4564-AEBA-E7EED8D08876}">
      <dgm:prSet/>
      <dgm:spPr/>
      <dgm:t>
        <a:bodyPr/>
        <a:lstStyle/>
        <a:p>
          <a:endParaRPr lang="en-US"/>
        </a:p>
      </dgm:t>
    </dgm:pt>
    <dgm:pt modelId="{058D3103-C486-449B-9DDD-93B520A6F51F}" type="sibTrans" cxnId="{A01BA694-D163-4564-AEBA-E7EED8D08876}">
      <dgm:prSet/>
      <dgm:spPr/>
      <dgm:t>
        <a:bodyPr/>
        <a:lstStyle/>
        <a:p>
          <a:endParaRPr lang="en-US"/>
        </a:p>
      </dgm:t>
    </dgm:pt>
    <dgm:pt modelId="{FC6B5457-26F5-4F49-AA0E-776FA371C99F}">
      <dgm:prSet/>
      <dgm:spPr/>
      <dgm:t>
        <a:bodyPr/>
        <a:lstStyle/>
        <a:p>
          <a:r>
            <a:rPr lang="en-US" dirty="0"/>
            <a:t>In blood vessels this is a problem</a:t>
          </a:r>
        </a:p>
      </dgm:t>
    </dgm:pt>
    <dgm:pt modelId="{08D28DE9-B130-4EB6-8FE1-FBD6A96BB9A3}" type="parTrans" cxnId="{68100BFE-2D36-4126-9785-03E47D5F5372}">
      <dgm:prSet/>
      <dgm:spPr/>
      <dgm:t>
        <a:bodyPr/>
        <a:lstStyle/>
        <a:p>
          <a:endParaRPr lang="en-US"/>
        </a:p>
      </dgm:t>
    </dgm:pt>
    <dgm:pt modelId="{86BD2309-6BE0-4479-B6D6-B59CA4F9999D}" type="sibTrans" cxnId="{68100BFE-2D36-4126-9785-03E47D5F5372}">
      <dgm:prSet/>
      <dgm:spPr/>
      <dgm:t>
        <a:bodyPr/>
        <a:lstStyle/>
        <a:p>
          <a:endParaRPr lang="en-US"/>
        </a:p>
      </dgm:t>
    </dgm:pt>
    <dgm:pt modelId="{2617141E-BBAE-4282-B30D-7BC03E730EF8}">
      <dgm:prSet/>
      <dgm:spPr/>
      <dgm:t>
        <a:bodyPr/>
        <a:lstStyle/>
        <a:p>
          <a:pPr>
            <a:buFont typeface="Wingdings" pitchFamily="2" charset="2"/>
            <a:buChar char=""/>
          </a:pPr>
          <a:r>
            <a:rPr lang="en-US"/>
            <a:t> </a:t>
          </a:r>
          <a:r>
            <a:rPr lang="en-US" dirty="0"/>
            <a:t>to maintain constant Q </a:t>
          </a:r>
        </a:p>
      </dgm:t>
    </dgm:pt>
    <dgm:pt modelId="{CC519649-E12E-45B4-81B7-60994C707E5E}" type="parTrans" cxnId="{C3B0DEBF-CA4C-4380-A6AD-53004A526F0D}">
      <dgm:prSet/>
      <dgm:spPr/>
      <dgm:t>
        <a:bodyPr/>
        <a:lstStyle/>
        <a:p>
          <a:endParaRPr lang="en-US"/>
        </a:p>
      </dgm:t>
    </dgm:pt>
    <dgm:pt modelId="{9594B04B-20A6-47BB-AFB5-0DBF7483CBBB}" type="sibTrans" cxnId="{C3B0DEBF-CA4C-4380-A6AD-53004A526F0D}">
      <dgm:prSet/>
      <dgm:spPr/>
      <dgm:t>
        <a:bodyPr/>
        <a:lstStyle/>
        <a:p>
          <a:endParaRPr lang="en-US"/>
        </a:p>
      </dgm:t>
    </dgm:pt>
    <dgm:pt modelId="{30262488-FB8C-46BD-A69A-B92AE3B15A1C}">
      <dgm:prSet/>
      <dgm:spPr/>
      <dgm:t>
        <a:bodyPr/>
        <a:lstStyle/>
        <a:p>
          <a:r>
            <a:rPr lang="en-US"/>
            <a:t>with </a:t>
          </a:r>
          <a:r>
            <a:rPr lang="en-US" dirty="0"/>
            <a:t>plaque on artery walls</a:t>
          </a:r>
        </a:p>
      </dgm:t>
    </dgm:pt>
    <dgm:pt modelId="{D1DE4408-1FC0-44BF-982F-576F64C5B5DF}" type="parTrans" cxnId="{F1B8D767-1F7C-4494-865C-92533470867B}">
      <dgm:prSet/>
      <dgm:spPr/>
      <dgm:t>
        <a:bodyPr/>
        <a:lstStyle/>
        <a:p>
          <a:endParaRPr lang="en-US"/>
        </a:p>
      </dgm:t>
    </dgm:pt>
    <dgm:pt modelId="{0B614BFB-0FA1-42F9-9692-15952E6A1C44}" type="sibTrans" cxnId="{F1B8D767-1F7C-4494-865C-92533470867B}">
      <dgm:prSet/>
      <dgm:spPr/>
      <dgm:t>
        <a:bodyPr/>
        <a:lstStyle/>
        <a:p>
          <a:endParaRPr lang="en-US"/>
        </a:p>
      </dgm:t>
    </dgm:pt>
    <dgm:pt modelId="{EC3DA698-B468-4847-A218-AC058D937A00}" type="pres">
      <dgm:prSet presAssocID="{12831FC5-97B5-42BC-B04C-2BDB833FAC3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9CD59DF2-5B3B-4CB3-95F9-74E31A0E75F0}" type="pres">
      <dgm:prSet presAssocID="{C3133EFC-D4AA-4CEC-904E-AC139B4064DA}" presName="horFlow" presStyleCnt="0"/>
      <dgm:spPr/>
    </dgm:pt>
    <dgm:pt modelId="{CD1BEABB-24CF-47A2-A85F-8DA3B2C5782F}" type="pres">
      <dgm:prSet presAssocID="{C3133EFC-D4AA-4CEC-904E-AC139B4064DA}" presName="bigChev" presStyleLbl="node1" presStyleIdx="0" presStyleCnt="3"/>
      <dgm:spPr/>
    </dgm:pt>
    <dgm:pt modelId="{2AF9CE86-6ACF-4F83-8BA9-86B9D5B06AE1}" type="pres">
      <dgm:prSet presAssocID="{ED55B34A-ABBA-4AEF-9910-C7DA2DB017A3}" presName="parTrans" presStyleCnt="0"/>
      <dgm:spPr/>
    </dgm:pt>
    <dgm:pt modelId="{E164374F-A324-4D63-9302-1CB66DE6EFBC}" type="pres">
      <dgm:prSet presAssocID="{0ED9699B-BA1B-4142-8AAA-51AD2A053CAB}" presName="node" presStyleLbl="alignAccFollowNode1" presStyleIdx="0" presStyleCnt="7">
        <dgm:presLayoutVars>
          <dgm:bulletEnabled val="1"/>
        </dgm:presLayoutVars>
      </dgm:prSet>
      <dgm:spPr/>
    </dgm:pt>
    <dgm:pt modelId="{3401042A-BBF2-4678-A91E-6A760E2D6DDF}" type="pres">
      <dgm:prSet presAssocID="{C3133EFC-D4AA-4CEC-904E-AC139B4064DA}" presName="vSp" presStyleCnt="0"/>
      <dgm:spPr/>
    </dgm:pt>
    <dgm:pt modelId="{55AA20B2-BF3A-4794-8DB3-E53CA27425C3}" type="pres">
      <dgm:prSet presAssocID="{7A83EA8E-FA7E-4FE0-9CD8-B3064DD799EA}" presName="horFlow" presStyleCnt="0"/>
      <dgm:spPr/>
    </dgm:pt>
    <dgm:pt modelId="{0873D5C4-5980-41F9-B115-8610DCB50EA9}" type="pres">
      <dgm:prSet presAssocID="{7A83EA8E-FA7E-4FE0-9CD8-B3064DD799EA}" presName="bigChev" presStyleLbl="node1" presStyleIdx="1" presStyleCnt="3"/>
      <dgm:spPr/>
    </dgm:pt>
    <dgm:pt modelId="{3A59057C-744B-47C1-B276-7E43FE3F2549}" type="pres">
      <dgm:prSet presAssocID="{E777EF4A-289F-4921-99F8-58D275006F1C}" presName="parTrans" presStyleCnt="0"/>
      <dgm:spPr/>
    </dgm:pt>
    <dgm:pt modelId="{A645E478-4ACE-4FEA-AD8A-65499C5E77A1}" type="pres">
      <dgm:prSet presAssocID="{4A9F6DBC-61BA-4D59-85BF-0A362D27A8DE}" presName="node" presStyleLbl="alignAccFollowNode1" presStyleIdx="1" presStyleCnt="7">
        <dgm:presLayoutVars>
          <dgm:bulletEnabled val="1"/>
        </dgm:presLayoutVars>
      </dgm:prSet>
      <dgm:spPr/>
    </dgm:pt>
    <dgm:pt modelId="{93F13D5E-EDA9-4612-876B-52AED65B5633}" type="pres">
      <dgm:prSet presAssocID="{E42E1A9E-C4AC-4AA4-BDA7-515DAD20EC64}" presName="sibTrans" presStyleCnt="0"/>
      <dgm:spPr/>
    </dgm:pt>
    <dgm:pt modelId="{B101A226-5FE5-4E59-9C04-FEDC82D18278}" type="pres">
      <dgm:prSet presAssocID="{F5F7AD33-D40B-437E-BC54-A9EFB6835B7B}" presName="node" presStyleLbl="alignAccFollowNode1" presStyleIdx="2" presStyleCnt="7">
        <dgm:presLayoutVars>
          <dgm:bulletEnabled val="1"/>
        </dgm:presLayoutVars>
      </dgm:prSet>
      <dgm:spPr/>
    </dgm:pt>
    <dgm:pt modelId="{E9B71736-AB71-41D7-81D3-61FD7D1DEF5E}" type="pres">
      <dgm:prSet presAssocID="{CFDCFA17-9B66-40C5-82CB-23AC62ABD8DB}" presName="sibTrans" presStyleCnt="0"/>
      <dgm:spPr/>
    </dgm:pt>
    <dgm:pt modelId="{BFF01854-A501-43AF-906A-796AC93DD4BB}" type="pres">
      <dgm:prSet presAssocID="{AB459CF6-3AB8-42F8-BEBE-0B35D31596D4}" presName="node" presStyleLbl="alignAccFollowNode1" presStyleIdx="3" presStyleCnt="7">
        <dgm:presLayoutVars>
          <dgm:bulletEnabled val="1"/>
        </dgm:presLayoutVars>
      </dgm:prSet>
      <dgm:spPr/>
    </dgm:pt>
    <dgm:pt modelId="{08D32640-2430-49C2-8687-1FC31E70B0B3}" type="pres">
      <dgm:prSet presAssocID="{7A83EA8E-FA7E-4FE0-9CD8-B3064DD799EA}" presName="vSp" presStyleCnt="0"/>
      <dgm:spPr/>
    </dgm:pt>
    <dgm:pt modelId="{E9E9DBD9-2AB0-4FE1-BF74-B51291E59A25}" type="pres">
      <dgm:prSet presAssocID="{5C9A6CD4-0B5A-46A2-B960-1C860F14F5EC}" presName="horFlow" presStyleCnt="0"/>
      <dgm:spPr/>
    </dgm:pt>
    <dgm:pt modelId="{83288694-A806-4D30-82E1-4B629B860EC5}" type="pres">
      <dgm:prSet presAssocID="{5C9A6CD4-0B5A-46A2-B960-1C860F14F5EC}" presName="bigChev" presStyleLbl="node1" presStyleIdx="2" presStyleCnt="3"/>
      <dgm:spPr/>
    </dgm:pt>
    <dgm:pt modelId="{3BC48894-3316-4ABC-8F1B-F76A2DAB5E82}" type="pres">
      <dgm:prSet presAssocID="{CC519649-E12E-45B4-81B7-60994C707E5E}" presName="parTrans" presStyleCnt="0"/>
      <dgm:spPr/>
    </dgm:pt>
    <dgm:pt modelId="{E48AEC5E-569C-4D5F-A578-5F537C69FAD1}" type="pres">
      <dgm:prSet presAssocID="{2617141E-BBAE-4282-B30D-7BC03E730EF8}" presName="node" presStyleLbl="alignAccFollowNode1" presStyleIdx="4" presStyleCnt="7">
        <dgm:presLayoutVars>
          <dgm:bulletEnabled val="1"/>
        </dgm:presLayoutVars>
      </dgm:prSet>
      <dgm:spPr/>
    </dgm:pt>
    <dgm:pt modelId="{E43DD84D-20EE-48C3-BF63-115698250A66}" type="pres">
      <dgm:prSet presAssocID="{9594B04B-20A6-47BB-AFB5-0DBF7483CBBB}" presName="sibTrans" presStyleCnt="0"/>
      <dgm:spPr/>
    </dgm:pt>
    <dgm:pt modelId="{089A1A37-2AF9-4C7D-BA06-654BE8A87A79}" type="pres">
      <dgm:prSet presAssocID="{FC6B5457-26F5-4F49-AA0E-776FA371C99F}" presName="node" presStyleLbl="alignAccFollowNode1" presStyleIdx="5" presStyleCnt="7">
        <dgm:presLayoutVars>
          <dgm:bulletEnabled val="1"/>
        </dgm:presLayoutVars>
      </dgm:prSet>
      <dgm:spPr/>
    </dgm:pt>
    <dgm:pt modelId="{20B12D12-88F9-40A1-95CE-AB60897E9606}" type="pres">
      <dgm:prSet presAssocID="{86BD2309-6BE0-4479-B6D6-B59CA4F9999D}" presName="sibTrans" presStyleCnt="0"/>
      <dgm:spPr/>
    </dgm:pt>
    <dgm:pt modelId="{0FC0C24D-CDF0-4DDC-B14F-CB93A1676BEA}" type="pres">
      <dgm:prSet presAssocID="{30262488-FB8C-46BD-A69A-B92AE3B15A1C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6F0FF900-861B-47FD-89D0-2E3B2072B284}" type="presOf" srcId="{7A83EA8E-FA7E-4FE0-9CD8-B3064DD799EA}" destId="{0873D5C4-5980-41F9-B115-8610DCB50EA9}" srcOrd="0" destOrd="0" presId="urn:microsoft.com/office/officeart/2005/8/layout/lProcess3"/>
    <dgm:cxn modelId="{79C2160B-7E68-43D6-BA37-005EC26AF52D}" type="presOf" srcId="{C3133EFC-D4AA-4CEC-904E-AC139B4064DA}" destId="{CD1BEABB-24CF-47A2-A85F-8DA3B2C5782F}" srcOrd="0" destOrd="0" presId="urn:microsoft.com/office/officeart/2005/8/layout/lProcess3"/>
    <dgm:cxn modelId="{242B3910-3EC1-42FD-90B4-C07D9CCEA923}" srcId="{12831FC5-97B5-42BC-B04C-2BDB833FAC35}" destId="{C3133EFC-D4AA-4CEC-904E-AC139B4064DA}" srcOrd="0" destOrd="0" parTransId="{94ED5552-B2A3-4AE4-ADEA-F99DB7AC66F5}" sibTransId="{61825C48-8F2E-4A3E-8CA5-09B26FFA9DF2}"/>
    <dgm:cxn modelId="{63763913-F899-41B4-861F-50545AF3A1E7}" type="presOf" srcId="{FC6B5457-26F5-4F49-AA0E-776FA371C99F}" destId="{089A1A37-2AF9-4C7D-BA06-654BE8A87A79}" srcOrd="0" destOrd="0" presId="urn:microsoft.com/office/officeart/2005/8/layout/lProcess3"/>
    <dgm:cxn modelId="{B7057313-CDFC-4FD3-8EFF-9ECB75764F4C}" srcId="{7A83EA8E-FA7E-4FE0-9CD8-B3064DD799EA}" destId="{AB459CF6-3AB8-42F8-BEBE-0B35D31596D4}" srcOrd="2" destOrd="0" parTransId="{EF12A92A-5314-4051-83FD-BA5912D8A609}" sibTransId="{DB8C9A33-FF71-4022-9CEF-E20BB173EDA8}"/>
    <dgm:cxn modelId="{56930F18-EFAF-4862-8546-408025327900}" type="presOf" srcId="{30262488-FB8C-46BD-A69A-B92AE3B15A1C}" destId="{0FC0C24D-CDF0-4DDC-B14F-CB93A1676BEA}" srcOrd="0" destOrd="0" presId="urn:microsoft.com/office/officeart/2005/8/layout/lProcess3"/>
    <dgm:cxn modelId="{6FCD6C5C-2954-4E0A-8FA8-466DA6CB23D7}" type="presOf" srcId="{4A9F6DBC-61BA-4D59-85BF-0A362D27A8DE}" destId="{A645E478-4ACE-4FEA-AD8A-65499C5E77A1}" srcOrd="0" destOrd="0" presId="urn:microsoft.com/office/officeart/2005/8/layout/lProcess3"/>
    <dgm:cxn modelId="{24AB0761-934C-4FBC-82E4-2D53D11EF6CE}" type="presOf" srcId="{AB459CF6-3AB8-42F8-BEBE-0B35D31596D4}" destId="{BFF01854-A501-43AF-906A-796AC93DD4BB}" srcOrd="0" destOrd="0" presId="urn:microsoft.com/office/officeart/2005/8/layout/lProcess3"/>
    <dgm:cxn modelId="{F1B8D767-1F7C-4494-865C-92533470867B}" srcId="{5C9A6CD4-0B5A-46A2-B960-1C860F14F5EC}" destId="{30262488-FB8C-46BD-A69A-B92AE3B15A1C}" srcOrd="2" destOrd="0" parTransId="{D1DE4408-1FC0-44BF-982F-576F64C5B5DF}" sibTransId="{0B614BFB-0FA1-42F9-9692-15952E6A1C44}"/>
    <dgm:cxn modelId="{FDB0DF67-3A10-4BDD-B4CE-79191D9F6C8B}" type="presOf" srcId="{2617141E-BBAE-4282-B30D-7BC03E730EF8}" destId="{E48AEC5E-569C-4D5F-A578-5F537C69FAD1}" srcOrd="0" destOrd="0" presId="urn:microsoft.com/office/officeart/2005/8/layout/lProcess3"/>
    <dgm:cxn modelId="{BC25246C-0826-4E2C-A2CB-EA4E50957DA3}" type="presOf" srcId="{0ED9699B-BA1B-4142-8AAA-51AD2A053CAB}" destId="{E164374F-A324-4D63-9302-1CB66DE6EFBC}" srcOrd="0" destOrd="0" presId="urn:microsoft.com/office/officeart/2005/8/layout/lProcess3"/>
    <dgm:cxn modelId="{39413871-E223-47AF-AE1E-91A62958358F}" type="presOf" srcId="{F5F7AD33-D40B-437E-BC54-A9EFB6835B7B}" destId="{B101A226-5FE5-4E59-9C04-FEDC82D18278}" srcOrd="0" destOrd="0" presId="urn:microsoft.com/office/officeart/2005/8/layout/lProcess3"/>
    <dgm:cxn modelId="{E21CE281-5A65-44E8-AC75-1E25C693B811}" srcId="{C3133EFC-D4AA-4CEC-904E-AC139B4064DA}" destId="{0ED9699B-BA1B-4142-8AAA-51AD2A053CAB}" srcOrd="0" destOrd="0" parTransId="{ED55B34A-ABBA-4AEF-9910-C7DA2DB017A3}" sibTransId="{9EB74C4B-41F3-4D9C-8AF4-0E185640B8AC}"/>
    <dgm:cxn modelId="{A01BA694-D163-4564-AEBA-E7EED8D08876}" srcId="{12831FC5-97B5-42BC-B04C-2BDB833FAC35}" destId="{5C9A6CD4-0B5A-46A2-B960-1C860F14F5EC}" srcOrd="2" destOrd="0" parTransId="{2B1D5ADF-8869-4147-86E9-E4DBABE5E17F}" sibTransId="{058D3103-C486-449B-9DDD-93B520A6F51F}"/>
    <dgm:cxn modelId="{49DD9D9E-56FE-474D-AF94-76136AD2B84B}" srcId="{12831FC5-97B5-42BC-B04C-2BDB833FAC35}" destId="{7A83EA8E-FA7E-4FE0-9CD8-B3064DD799EA}" srcOrd="1" destOrd="0" parTransId="{866E6330-7238-4E90-BAD1-978B6606935A}" sibTransId="{6165FC95-5341-49A1-B4CB-B5C9C6739D8A}"/>
    <dgm:cxn modelId="{EDDBA0AE-C8A0-43D8-B4A1-A914783D6466}" type="presOf" srcId="{5C9A6CD4-0B5A-46A2-B960-1C860F14F5EC}" destId="{83288694-A806-4D30-82E1-4B629B860EC5}" srcOrd="0" destOrd="0" presId="urn:microsoft.com/office/officeart/2005/8/layout/lProcess3"/>
    <dgm:cxn modelId="{C3B0DEBF-CA4C-4380-A6AD-53004A526F0D}" srcId="{5C9A6CD4-0B5A-46A2-B960-1C860F14F5EC}" destId="{2617141E-BBAE-4282-B30D-7BC03E730EF8}" srcOrd="0" destOrd="0" parTransId="{CC519649-E12E-45B4-81B7-60994C707E5E}" sibTransId="{9594B04B-20A6-47BB-AFB5-0DBF7483CBBB}"/>
    <dgm:cxn modelId="{DA8A30DA-6015-4B8E-AEAA-DAA91DCE5D94}" srcId="{7A83EA8E-FA7E-4FE0-9CD8-B3064DD799EA}" destId="{F5F7AD33-D40B-437E-BC54-A9EFB6835B7B}" srcOrd="1" destOrd="0" parTransId="{BFB81C8C-E3EB-4FBF-819D-87DA7A1095E1}" sibTransId="{CFDCFA17-9B66-40C5-82CB-23AC62ABD8DB}"/>
    <dgm:cxn modelId="{FEFF80E7-A000-4B6E-B7B0-CCFC2CE9F1A9}" type="presOf" srcId="{12831FC5-97B5-42BC-B04C-2BDB833FAC35}" destId="{EC3DA698-B468-4847-A218-AC058D937A00}" srcOrd="0" destOrd="0" presId="urn:microsoft.com/office/officeart/2005/8/layout/lProcess3"/>
    <dgm:cxn modelId="{4278D0FB-0EE3-4ECD-9887-405F06D293A0}" srcId="{7A83EA8E-FA7E-4FE0-9CD8-B3064DD799EA}" destId="{4A9F6DBC-61BA-4D59-85BF-0A362D27A8DE}" srcOrd="0" destOrd="0" parTransId="{E777EF4A-289F-4921-99F8-58D275006F1C}" sibTransId="{E42E1A9E-C4AC-4AA4-BDA7-515DAD20EC64}"/>
    <dgm:cxn modelId="{68100BFE-2D36-4126-9785-03E47D5F5372}" srcId="{5C9A6CD4-0B5A-46A2-B960-1C860F14F5EC}" destId="{FC6B5457-26F5-4F49-AA0E-776FA371C99F}" srcOrd="1" destOrd="0" parTransId="{08D28DE9-B130-4EB6-8FE1-FBD6A96BB9A3}" sibTransId="{86BD2309-6BE0-4479-B6D6-B59CA4F9999D}"/>
    <dgm:cxn modelId="{60915109-6410-4043-A8F3-12A43B06DF55}" type="presParOf" srcId="{EC3DA698-B468-4847-A218-AC058D937A00}" destId="{9CD59DF2-5B3B-4CB3-95F9-74E31A0E75F0}" srcOrd="0" destOrd="0" presId="urn:microsoft.com/office/officeart/2005/8/layout/lProcess3"/>
    <dgm:cxn modelId="{6D5A4732-CF8C-4877-B11C-140DBF25DE17}" type="presParOf" srcId="{9CD59DF2-5B3B-4CB3-95F9-74E31A0E75F0}" destId="{CD1BEABB-24CF-47A2-A85F-8DA3B2C5782F}" srcOrd="0" destOrd="0" presId="urn:microsoft.com/office/officeart/2005/8/layout/lProcess3"/>
    <dgm:cxn modelId="{9BFF3C7E-D5BD-4D34-BF25-056D5815B490}" type="presParOf" srcId="{9CD59DF2-5B3B-4CB3-95F9-74E31A0E75F0}" destId="{2AF9CE86-6ACF-4F83-8BA9-86B9D5B06AE1}" srcOrd="1" destOrd="0" presId="urn:microsoft.com/office/officeart/2005/8/layout/lProcess3"/>
    <dgm:cxn modelId="{D8E156F4-8662-4924-B047-C15470084536}" type="presParOf" srcId="{9CD59DF2-5B3B-4CB3-95F9-74E31A0E75F0}" destId="{E164374F-A324-4D63-9302-1CB66DE6EFBC}" srcOrd="2" destOrd="0" presId="urn:microsoft.com/office/officeart/2005/8/layout/lProcess3"/>
    <dgm:cxn modelId="{1F55B2A0-CD32-48F5-A627-4810BE4B03E8}" type="presParOf" srcId="{EC3DA698-B468-4847-A218-AC058D937A00}" destId="{3401042A-BBF2-4678-A91E-6A760E2D6DDF}" srcOrd="1" destOrd="0" presId="urn:microsoft.com/office/officeart/2005/8/layout/lProcess3"/>
    <dgm:cxn modelId="{A1D2F261-3DBD-4920-B28D-1DC97A73311B}" type="presParOf" srcId="{EC3DA698-B468-4847-A218-AC058D937A00}" destId="{55AA20B2-BF3A-4794-8DB3-E53CA27425C3}" srcOrd="2" destOrd="0" presId="urn:microsoft.com/office/officeart/2005/8/layout/lProcess3"/>
    <dgm:cxn modelId="{3C2DC073-066F-47AA-B65E-FAB49EBA9EE1}" type="presParOf" srcId="{55AA20B2-BF3A-4794-8DB3-E53CA27425C3}" destId="{0873D5C4-5980-41F9-B115-8610DCB50EA9}" srcOrd="0" destOrd="0" presId="urn:microsoft.com/office/officeart/2005/8/layout/lProcess3"/>
    <dgm:cxn modelId="{2A025752-A710-483B-B60C-2A1A945509DA}" type="presParOf" srcId="{55AA20B2-BF3A-4794-8DB3-E53CA27425C3}" destId="{3A59057C-744B-47C1-B276-7E43FE3F2549}" srcOrd="1" destOrd="0" presId="urn:microsoft.com/office/officeart/2005/8/layout/lProcess3"/>
    <dgm:cxn modelId="{6787E23E-AE2E-423B-99E4-75A682470CDE}" type="presParOf" srcId="{55AA20B2-BF3A-4794-8DB3-E53CA27425C3}" destId="{A645E478-4ACE-4FEA-AD8A-65499C5E77A1}" srcOrd="2" destOrd="0" presId="urn:microsoft.com/office/officeart/2005/8/layout/lProcess3"/>
    <dgm:cxn modelId="{EFE7344D-AAAF-4D59-BEAC-44992C925103}" type="presParOf" srcId="{55AA20B2-BF3A-4794-8DB3-E53CA27425C3}" destId="{93F13D5E-EDA9-4612-876B-52AED65B5633}" srcOrd="3" destOrd="0" presId="urn:microsoft.com/office/officeart/2005/8/layout/lProcess3"/>
    <dgm:cxn modelId="{A1EB8F98-C31D-4397-9942-234ACEF3B4DF}" type="presParOf" srcId="{55AA20B2-BF3A-4794-8DB3-E53CA27425C3}" destId="{B101A226-5FE5-4E59-9C04-FEDC82D18278}" srcOrd="4" destOrd="0" presId="urn:microsoft.com/office/officeart/2005/8/layout/lProcess3"/>
    <dgm:cxn modelId="{7D954A31-94C9-4BA8-9B26-5480DDCFB551}" type="presParOf" srcId="{55AA20B2-BF3A-4794-8DB3-E53CA27425C3}" destId="{E9B71736-AB71-41D7-81D3-61FD7D1DEF5E}" srcOrd="5" destOrd="0" presId="urn:microsoft.com/office/officeart/2005/8/layout/lProcess3"/>
    <dgm:cxn modelId="{98DECD5B-DBDB-479B-91C8-530A01EE3D98}" type="presParOf" srcId="{55AA20B2-BF3A-4794-8DB3-E53CA27425C3}" destId="{BFF01854-A501-43AF-906A-796AC93DD4BB}" srcOrd="6" destOrd="0" presId="urn:microsoft.com/office/officeart/2005/8/layout/lProcess3"/>
    <dgm:cxn modelId="{C4B4B93E-ECA0-4B1F-B6E5-D6CC90565716}" type="presParOf" srcId="{EC3DA698-B468-4847-A218-AC058D937A00}" destId="{08D32640-2430-49C2-8687-1FC31E70B0B3}" srcOrd="3" destOrd="0" presId="urn:microsoft.com/office/officeart/2005/8/layout/lProcess3"/>
    <dgm:cxn modelId="{CB91C916-48DB-4895-BD53-8D1E6F7B6FE8}" type="presParOf" srcId="{EC3DA698-B468-4847-A218-AC058D937A00}" destId="{E9E9DBD9-2AB0-4FE1-BF74-B51291E59A25}" srcOrd="4" destOrd="0" presId="urn:microsoft.com/office/officeart/2005/8/layout/lProcess3"/>
    <dgm:cxn modelId="{1006AD50-3EC8-4269-8147-C0A9CD1D9602}" type="presParOf" srcId="{E9E9DBD9-2AB0-4FE1-BF74-B51291E59A25}" destId="{83288694-A806-4D30-82E1-4B629B860EC5}" srcOrd="0" destOrd="0" presId="urn:microsoft.com/office/officeart/2005/8/layout/lProcess3"/>
    <dgm:cxn modelId="{5CF535D1-1561-4DB4-9EC1-4B2B9E854FAA}" type="presParOf" srcId="{E9E9DBD9-2AB0-4FE1-BF74-B51291E59A25}" destId="{3BC48894-3316-4ABC-8F1B-F76A2DAB5E82}" srcOrd="1" destOrd="0" presId="urn:microsoft.com/office/officeart/2005/8/layout/lProcess3"/>
    <dgm:cxn modelId="{2B97777C-A470-4702-931B-C3CEBFAEBD09}" type="presParOf" srcId="{E9E9DBD9-2AB0-4FE1-BF74-B51291E59A25}" destId="{E48AEC5E-569C-4D5F-A578-5F537C69FAD1}" srcOrd="2" destOrd="0" presId="urn:microsoft.com/office/officeart/2005/8/layout/lProcess3"/>
    <dgm:cxn modelId="{4969C59E-0E1F-40BB-B25F-C543408A63C0}" type="presParOf" srcId="{E9E9DBD9-2AB0-4FE1-BF74-B51291E59A25}" destId="{E43DD84D-20EE-48C3-BF63-115698250A66}" srcOrd="3" destOrd="0" presId="urn:microsoft.com/office/officeart/2005/8/layout/lProcess3"/>
    <dgm:cxn modelId="{9F85F477-57F2-47AD-893A-3384510384D2}" type="presParOf" srcId="{E9E9DBD9-2AB0-4FE1-BF74-B51291E59A25}" destId="{089A1A37-2AF9-4C7D-BA06-654BE8A87A79}" srcOrd="4" destOrd="0" presId="urn:microsoft.com/office/officeart/2005/8/layout/lProcess3"/>
    <dgm:cxn modelId="{4351F73F-01C2-4566-8C76-DB5B5D3504E2}" type="presParOf" srcId="{E9E9DBD9-2AB0-4FE1-BF74-B51291E59A25}" destId="{20B12D12-88F9-40A1-95CE-AB60897E9606}" srcOrd="5" destOrd="0" presId="urn:microsoft.com/office/officeart/2005/8/layout/lProcess3"/>
    <dgm:cxn modelId="{1E619455-D2D1-4DBB-8D90-E27BF75336B0}" type="presParOf" srcId="{E9E9DBD9-2AB0-4FE1-BF74-B51291E59A25}" destId="{0FC0C24D-CDF0-4DDC-B14F-CB93A1676BEA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E61BC1EB-DDF7-44E7-A1A2-BA05DDA3E607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en-US"/>
        </a:p>
      </dgm:t>
    </dgm:pt>
    <dgm:pt modelId="{E181E493-3C54-462E-9CA1-A1AE05CA6963}">
      <dgm:prSet/>
      <dgm:spPr/>
      <dgm:t>
        <a:bodyPr/>
        <a:lstStyle/>
        <a:p>
          <a:r>
            <a:rPr lang="en-US"/>
            <a:t>How to tell if laminar or turbulent flow</a:t>
          </a:r>
        </a:p>
      </dgm:t>
    </dgm:pt>
    <dgm:pt modelId="{10CF39DB-3057-40C9-A0C8-0C2C2B0E57AB}" type="parTrans" cxnId="{15F00BD0-18C4-499D-9A76-D2BCA0074602}">
      <dgm:prSet/>
      <dgm:spPr/>
      <dgm:t>
        <a:bodyPr/>
        <a:lstStyle/>
        <a:p>
          <a:endParaRPr lang="en-US"/>
        </a:p>
      </dgm:t>
    </dgm:pt>
    <dgm:pt modelId="{576759F1-D98C-436B-B2E4-335AD57066CE}" type="sibTrans" cxnId="{15F00BD0-18C4-499D-9A76-D2BCA0074602}">
      <dgm:prSet/>
      <dgm:spPr/>
      <dgm:t>
        <a:bodyPr/>
        <a:lstStyle/>
        <a:p>
          <a:endParaRPr lang="en-US"/>
        </a:p>
      </dgm:t>
    </dgm:pt>
    <dgm:pt modelId="{4B770101-6829-42E1-86C1-1E3702D8DC40}">
      <dgm:prSet/>
      <dgm:spPr/>
      <dgm:t>
        <a:bodyPr/>
        <a:lstStyle/>
        <a:p>
          <a:r>
            <a:rPr lang="en-US" dirty="0"/>
            <a:t>Low speed with smooth, streamlined object </a:t>
          </a:r>
          <a:r>
            <a:rPr lang="en-US" dirty="0">
              <a:sym typeface="Wingdings" panose="05000000000000000000" pitchFamily="2" charset="2"/>
            </a:rPr>
            <a:t></a:t>
          </a:r>
          <a:r>
            <a:rPr lang="en-US" dirty="0"/>
            <a:t> laminar</a:t>
          </a:r>
        </a:p>
      </dgm:t>
    </dgm:pt>
    <dgm:pt modelId="{C3BBBA47-D40C-49E3-AC30-E2FBAB863BD8}" type="parTrans" cxnId="{4F7B4B46-3767-4AA9-8422-5DF2CA2DBD8E}">
      <dgm:prSet/>
      <dgm:spPr/>
      <dgm:t>
        <a:bodyPr/>
        <a:lstStyle/>
        <a:p>
          <a:endParaRPr lang="en-US"/>
        </a:p>
      </dgm:t>
    </dgm:pt>
    <dgm:pt modelId="{C1BB6CBB-DCD9-4166-A4AD-0C70A5A92001}" type="sibTrans" cxnId="{4F7B4B46-3767-4AA9-8422-5DF2CA2DBD8E}">
      <dgm:prSet/>
      <dgm:spPr/>
      <dgm:t>
        <a:bodyPr/>
        <a:lstStyle/>
        <a:p>
          <a:endParaRPr lang="en-US"/>
        </a:p>
      </dgm:t>
    </dgm:pt>
    <dgm:pt modelId="{E50597EA-E13D-45CF-BB08-80316C1420A7}">
      <dgm:prSet/>
      <dgm:spPr/>
      <dgm:t>
        <a:bodyPr/>
        <a:lstStyle/>
        <a:p>
          <a:r>
            <a:rPr lang="en-US"/>
            <a:t>High speed or rough object </a:t>
          </a:r>
          <a:r>
            <a:rPr lang="en-US">
              <a:sym typeface="Wingdings" panose="05000000000000000000" pitchFamily="2" charset="2"/>
            </a:rPr>
            <a:t></a:t>
          </a:r>
          <a:r>
            <a:rPr lang="en-US"/>
            <a:t> turbulent</a:t>
          </a:r>
        </a:p>
      </dgm:t>
    </dgm:pt>
    <dgm:pt modelId="{A8A4374C-82CD-4A87-9969-338A1C84AE08}" type="parTrans" cxnId="{0CF53802-5146-425D-A7C7-920B94B75408}">
      <dgm:prSet/>
      <dgm:spPr/>
      <dgm:t>
        <a:bodyPr/>
        <a:lstStyle/>
        <a:p>
          <a:endParaRPr lang="en-US"/>
        </a:p>
      </dgm:t>
    </dgm:pt>
    <dgm:pt modelId="{FAAB9971-4D3F-4143-B330-1074905F8982}" type="sibTrans" cxnId="{0CF53802-5146-425D-A7C7-920B94B75408}">
      <dgm:prSet/>
      <dgm:spPr/>
      <dgm:t>
        <a:bodyPr/>
        <a:lstStyle/>
        <a:p>
          <a:endParaRPr lang="en-US"/>
        </a:p>
      </dgm:t>
    </dgm:pt>
    <dgm:pt modelId="{6D9A4B28-F27A-4AD4-B7A1-10C2C5C38D15}" type="pres">
      <dgm:prSet presAssocID="{E61BC1EB-DDF7-44E7-A1A2-BA05DDA3E60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64D0A218-ABDA-4569-A972-57F12AE737DC}" type="pres">
      <dgm:prSet presAssocID="{E181E493-3C54-462E-9CA1-A1AE05CA6963}" presName="horFlow" presStyleCnt="0"/>
      <dgm:spPr/>
    </dgm:pt>
    <dgm:pt modelId="{4E0216D1-69E0-445A-A7A5-F8906410C473}" type="pres">
      <dgm:prSet presAssocID="{E181E493-3C54-462E-9CA1-A1AE05CA6963}" presName="bigChev" presStyleLbl="node1" presStyleIdx="0" presStyleCnt="1"/>
      <dgm:spPr/>
    </dgm:pt>
    <dgm:pt modelId="{02A2CBA5-84A5-4C99-AB26-3F15C7E173AF}" type="pres">
      <dgm:prSet presAssocID="{C3BBBA47-D40C-49E3-AC30-E2FBAB863BD8}" presName="parTrans" presStyleCnt="0"/>
      <dgm:spPr/>
    </dgm:pt>
    <dgm:pt modelId="{DA7BEAAC-9BDA-4C69-96D3-FEDED622BB18}" type="pres">
      <dgm:prSet presAssocID="{4B770101-6829-42E1-86C1-1E3702D8DC40}" presName="node" presStyleLbl="alignAccFollowNode1" presStyleIdx="0" presStyleCnt="2">
        <dgm:presLayoutVars>
          <dgm:bulletEnabled val="1"/>
        </dgm:presLayoutVars>
      </dgm:prSet>
      <dgm:spPr/>
    </dgm:pt>
    <dgm:pt modelId="{69794416-E152-4A21-8C96-84F502CBA2F4}" type="pres">
      <dgm:prSet presAssocID="{C1BB6CBB-DCD9-4166-A4AD-0C70A5A92001}" presName="sibTrans" presStyleCnt="0"/>
      <dgm:spPr/>
    </dgm:pt>
    <dgm:pt modelId="{8600F25F-65D6-4533-BC6E-49017B5C0FE5}" type="pres">
      <dgm:prSet presAssocID="{E50597EA-E13D-45CF-BB08-80316C1420A7}" presName="node" presStyleLbl="alignAccFollowNode1" presStyleIdx="1" presStyleCnt="2">
        <dgm:presLayoutVars>
          <dgm:bulletEnabled val="1"/>
        </dgm:presLayoutVars>
      </dgm:prSet>
      <dgm:spPr/>
    </dgm:pt>
  </dgm:ptLst>
  <dgm:cxnLst>
    <dgm:cxn modelId="{0CF53802-5146-425D-A7C7-920B94B75408}" srcId="{E181E493-3C54-462E-9CA1-A1AE05CA6963}" destId="{E50597EA-E13D-45CF-BB08-80316C1420A7}" srcOrd="1" destOrd="0" parTransId="{A8A4374C-82CD-4A87-9969-338A1C84AE08}" sibTransId="{FAAB9971-4D3F-4143-B330-1074905F8982}"/>
    <dgm:cxn modelId="{3C32FD17-7A15-4029-86D9-A757BFCC3FD8}" type="presOf" srcId="{E50597EA-E13D-45CF-BB08-80316C1420A7}" destId="{8600F25F-65D6-4533-BC6E-49017B5C0FE5}" srcOrd="0" destOrd="0" presId="urn:microsoft.com/office/officeart/2005/8/layout/lProcess3"/>
    <dgm:cxn modelId="{7D2CC33C-AA3C-475A-98A6-2515922F369B}" type="presOf" srcId="{4B770101-6829-42E1-86C1-1E3702D8DC40}" destId="{DA7BEAAC-9BDA-4C69-96D3-FEDED622BB18}" srcOrd="0" destOrd="0" presId="urn:microsoft.com/office/officeart/2005/8/layout/lProcess3"/>
    <dgm:cxn modelId="{4F7B4B46-3767-4AA9-8422-5DF2CA2DBD8E}" srcId="{E181E493-3C54-462E-9CA1-A1AE05CA6963}" destId="{4B770101-6829-42E1-86C1-1E3702D8DC40}" srcOrd="0" destOrd="0" parTransId="{C3BBBA47-D40C-49E3-AC30-E2FBAB863BD8}" sibTransId="{C1BB6CBB-DCD9-4166-A4AD-0C70A5A92001}"/>
    <dgm:cxn modelId="{66AD3955-EF2F-41D5-8A7D-099E89EB4F69}" type="presOf" srcId="{E61BC1EB-DDF7-44E7-A1A2-BA05DDA3E607}" destId="{6D9A4B28-F27A-4AD4-B7A1-10C2C5C38D15}" srcOrd="0" destOrd="0" presId="urn:microsoft.com/office/officeart/2005/8/layout/lProcess3"/>
    <dgm:cxn modelId="{C4473ACB-FC3D-4F18-BF74-0101683B728D}" type="presOf" srcId="{E181E493-3C54-462E-9CA1-A1AE05CA6963}" destId="{4E0216D1-69E0-445A-A7A5-F8906410C473}" srcOrd="0" destOrd="0" presId="urn:microsoft.com/office/officeart/2005/8/layout/lProcess3"/>
    <dgm:cxn modelId="{15F00BD0-18C4-499D-9A76-D2BCA0074602}" srcId="{E61BC1EB-DDF7-44E7-A1A2-BA05DDA3E607}" destId="{E181E493-3C54-462E-9CA1-A1AE05CA6963}" srcOrd="0" destOrd="0" parTransId="{10CF39DB-3057-40C9-A0C8-0C2C2B0E57AB}" sibTransId="{576759F1-D98C-436B-B2E4-335AD57066CE}"/>
    <dgm:cxn modelId="{B18C5746-CE9D-499A-8267-CC9D6A8514D8}" type="presParOf" srcId="{6D9A4B28-F27A-4AD4-B7A1-10C2C5C38D15}" destId="{64D0A218-ABDA-4569-A972-57F12AE737DC}" srcOrd="0" destOrd="0" presId="urn:microsoft.com/office/officeart/2005/8/layout/lProcess3"/>
    <dgm:cxn modelId="{C795A431-5FD0-43AE-A174-8A9B0F5EA435}" type="presParOf" srcId="{64D0A218-ABDA-4569-A972-57F12AE737DC}" destId="{4E0216D1-69E0-445A-A7A5-F8906410C473}" srcOrd="0" destOrd="0" presId="urn:microsoft.com/office/officeart/2005/8/layout/lProcess3"/>
    <dgm:cxn modelId="{16877D78-3041-47B5-A74C-7203A47DE2AA}" type="presParOf" srcId="{64D0A218-ABDA-4569-A972-57F12AE737DC}" destId="{02A2CBA5-84A5-4C99-AB26-3F15C7E173AF}" srcOrd="1" destOrd="0" presId="urn:microsoft.com/office/officeart/2005/8/layout/lProcess3"/>
    <dgm:cxn modelId="{81E1C459-CC5E-4346-A3D3-D523F915CC45}" type="presParOf" srcId="{64D0A218-ABDA-4569-A972-57F12AE737DC}" destId="{DA7BEAAC-9BDA-4C69-96D3-FEDED622BB18}" srcOrd="2" destOrd="0" presId="urn:microsoft.com/office/officeart/2005/8/layout/lProcess3"/>
    <dgm:cxn modelId="{6A21F70F-879A-4AA8-9078-C0F51CDFF9A0}" type="presParOf" srcId="{64D0A218-ABDA-4569-A972-57F12AE737DC}" destId="{69794416-E152-4A21-8C96-84F502CBA2F4}" srcOrd="3" destOrd="0" presId="urn:microsoft.com/office/officeart/2005/8/layout/lProcess3"/>
    <dgm:cxn modelId="{7F543105-7C39-45C3-8B0E-08EF2C861EBA}" type="presParOf" srcId="{64D0A218-ABDA-4569-A972-57F12AE737DC}" destId="{8600F25F-65D6-4533-BC6E-49017B5C0FE5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0AEBBC1C-1AD3-43F6-865F-3CFB46AC3977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16F770C-3583-48AD-BCCF-7A7ACA639E9A}">
      <dgm:prSet/>
      <dgm:spPr/>
      <dgm:t>
        <a:bodyPr/>
        <a:lstStyle/>
        <a:p>
          <a:r>
            <a:rPr lang="en-US" dirty="0"/>
            <a:t>Reynolds number</a:t>
          </a:r>
        </a:p>
      </dgm:t>
    </dgm:pt>
    <dgm:pt modelId="{4D51C8C1-AFF6-4367-8A67-E6BCFDDD42E3}" type="parTrans" cxnId="{49B9236D-0C68-4B76-A007-A6F8D2372694}">
      <dgm:prSet/>
      <dgm:spPr/>
      <dgm:t>
        <a:bodyPr/>
        <a:lstStyle/>
        <a:p>
          <a:endParaRPr lang="en-US"/>
        </a:p>
      </dgm:t>
    </dgm:pt>
    <dgm:pt modelId="{DAACB854-DEF4-40A2-94AF-6DF089F0D19E}" type="sibTrans" cxnId="{49B9236D-0C68-4B76-A007-A6F8D2372694}">
      <dgm:prSet/>
      <dgm:spPr/>
      <dgm:t>
        <a:bodyPr/>
        <a:lstStyle/>
        <a:p>
          <a:endParaRPr lang="en-US"/>
        </a:p>
      </dgm:t>
    </dgm:pt>
    <dgm:pt modelId="{30E72B45-1121-420A-9CD3-B26DA036610D}">
      <dgm:prSet/>
      <dgm:spPr/>
      <dgm:t>
        <a:bodyPr/>
        <a:lstStyle/>
        <a:p>
          <a:r>
            <a:rPr lang="en-US"/>
            <a:t>Below 2000 </a:t>
          </a:r>
          <a:r>
            <a:rPr lang="en-US">
              <a:sym typeface="Wingdings" panose="05000000000000000000" pitchFamily="2" charset="2"/>
            </a:rPr>
            <a:t></a:t>
          </a:r>
          <a:r>
            <a:rPr lang="en-US"/>
            <a:t> laminar</a:t>
          </a:r>
        </a:p>
      </dgm:t>
    </dgm:pt>
    <dgm:pt modelId="{87973075-0118-4083-A789-2AA8A4CEA5E8}" type="parTrans" cxnId="{CFB8C145-942C-4BB0-8291-DE1D8ECD5D0C}">
      <dgm:prSet/>
      <dgm:spPr/>
      <dgm:t>
        <a:bodyPr/>
        <a:lstStyle/>
        <a:p>
          <a:endParaRPr lang="en-US"/>
        </a:p>
      </dgm:t>
    </dgm:pt>
    <dgm:pt modelId="{F4C5EC92-6F0E-4CB5-96D6-87C13C79502C}" type="sibTrans" cxnId="{CFB8C145-942C-4BB0-8291-DE1D8ECD5D0C}">
      <dgm:prSet/>
      <dgm:spPr/>
      <dgm:t>
        <a:bodyPr/>
        <a:lstStyle/>
        <a:p>
          <a:endParaRPr lang="en-US"/>
        </a:p>
      </dgm:t>
    </dgm:pt>
    <dgm:pt modelId="{6B178758-D355-4DB9-B123-4D151184A629}">
      <dgm:prSet/>
      <dgm:spPr/>
      <dgm:t>
        <a:bodyPr/>
        <a:lstStyle/>
        <a:p>
          <a:r>
            <a:rPr lang="en-US"/>
            <a:t>Above 3000 </a:t>
          </a:r>
          <a:r>
            <a:rPr lang="en-US">
              <a:sym typeface="Wingdings" panose="05000000000000000000" pitchFamily="2" charset="2"/>
            </a:rPr>
            <a:t></a:t>
          </a:r>
          <a:r>
            <a:rPr lang="en-US"/>
            <a:t> turbulent</a:t>
          </a:r>
        </a:p>
      </dgm:t>
    </dgm:pt>
    <dgm:pt modelId="{2E77B2C8-6A2C-4A24-A075-9B3C41B43BEE}" type="parTrans" cxnId="{F8CC134A-81E4-4345-AEE9-74D195D1CD3D}">
      <dgm:prSet/>
      <dgm:spPr/>
      <dgm:t>
        <a:bodyPr/>
        <a:lstStyle/>
        <a:p>
          <a:endParaRPr lang="en-US"/>
        </a:p>
      </dgm:t>
    </dgm:pt>
    <dgm:pt modelId="{77467DE3-CDC5-4F16-ADB5-F2CEEA1F122B}" type="sibTrans" cxnId="{F8CC134A-81E4-4345-AEE9-74D195D1CD3D}">
      <dgm:prSet/>
      <dgm:spPr/>
      <dgm:t>
        <a:bodyPr/>
        <a:lstStyle/>
        <a:p>
          <a:endParaRPr lang="en-US"/>
        </a:p>
      </dgm:t>
    </dgm:pt>
    <dgm:pt modelId="{B9E1F423-3ECB-4EC0-85C1-A62B51B2DA64}">
      <dgm:prSet/>
      <dgm:spPr/>
      <dgm:t>
        <a:bodyPr/>
        <a:lstStyle/>
        <a:p>
          <a:r>
            <a:rPr lang="en-US"/>
            <a:t>Between 2000 and 3000 depends on conditions</a:t>
          </a:r>
        </a:p>
      </dgm:t>
    </dgm:pt>
    <dgm:pt modelId="{4EDF40B0-D8CF-41E4-BEF8-25AC66989148}" type="parTrans" cxnId="{2DAC8088-2E10-4D00-958F-206E0F5FCB99}">
      <dgm:prSet/>
      <dgm:spPr/>
      <dgm:t>
        <a:bodyPr/>
        <a:lstStyle/>
        <a:p>
          <a:endParaRPr lang="en-US"/>
        </a:p>
      </dgm:t>
    </dgm:pt>
    <dgm:pt modelId="{E55ED196-BB04-4357-AC52-4622BBB7E4CC}" type="sibTrans" cxnId="{2DAC8088-2E10-4D00-958F-206E0F5FCB9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74C74B82-A80E-4A9F-87B7-C6CEA95E27CF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/>
                        </m:ctrlPr>
                      </m:sSubPr>
                      <m:e>
                        <m:r>
                          <a:rPr lang="en-US" b="0" i="1"/>
                          <m:t>𝑁</m:t>
                        </m:r>
                      </m:e>
                      <m:sub>
                        <m:r>
                          <a:rPr lang="en-US" b="0" i="1"/>
                          <m:t>𝑅</m:t>
                        </m:r>
                      </m:sub>
                    </m:sSub>
                    <m:r>
                      <a:rPr lang="en-US" b="0" i="1"/>
                      <m:t>=</m:t>
                    </m:r>
                    <m:f>
                      <m:fPr>
                        <m:ctrlPr>
                          <a:rPr lang="en-US" b="0" i="1"/>
                        </m:ctrlPr>
                      </m:fPr>
                      <m:num>
                        <m:r>
                          <a:rPr lang="en-US" b="0" i="1"/>
                          <m:t>2</m:t>
                        </m:r>
                        <m:r>
                          <a:rPr lang="en-US" b="0" i="1"/>
                          <m:t>𝜌</m:t>
                        </m:r>
                        <m:r>
                          <a:rPr lang="en-US" b="0" i="1"/>
                          <m:t>𝑣𝑟</m:t>
                        </m:r>
                      </m:num>
                      <m:den>
                        <m:r>
                          <a:rPr lang="en-US" b="0" i="1"/>
                          <m:t>𝜂</m:t>
                        </m:r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>
        <dgm:pt modelId="{74C74B82-A80E-4A9F-87B7-C6CEA95E27CF}">
          <dgm:prSet/>
          <dgm:spPr/>
          <dgm:t>
            <a:bodyPr/>
            <a:lstStyle/>
            <a:p>
              <a:r>
                <a:rPr lang="en-US" b="0" i="0"/>
                <a:t>𝑁_𝑅=2𝜌𝑣𝑟/𝜂</a:t>
              </a:r>
              <a:endParaRPr lang="en-US" dirty="0"/>
            </a:p>
          </dgm:t>
        </dgm:pt>
      </mc:Fallback>
    </mc:AlternateContent>
    <dgm:pt modelId="{AE29F351-BD3C-401E-A93F-3AF6F161987D}" type="parTrans" cxnId="{170AA4F3-4950-4239-B0D5-A57780679A75}">
      <dgm:prSet/>
      <dgm:spPr/>
      <dgm:t>
        <a:bodyPr/>
        <a:lstStyle/>
        <a:p>
          <a:endParaRPr lang="en-US"/>
        </a:p>
      </dgm:t>
    </dgm:pt>
    <dgm:pt modelId="{77C9DD67-7A64-4CF7-9DAC-7EB83BE8B020}" type="sibTrans" cxnId="{170AA4F3-4950-4239-B0D5-A57780679A75}">
      <dgm:prSet/>
      <dgm:spPr/>
      <dgm:t>
        <a:bodyPr/>
        <a:lstStyle/>
        <a:p>
          <a:endParaRPr lang="en-US"/>
        </a:p>
      </dgm:t>
    </dgm:pt>
    <dgm:pt modelId="{19577E1C-CB5E-42E6-AD04-6D0EE735D535}">
      <dgm:prSet/>
      <dgm:spPr/>
      <dgm:t>
        <a:bodyPr/>
        <a:lstStyle/>
        <a:p>
          <a:r>
            <a:rPr lang="en-US" dirty="0"/>
            <a:t>Reynolds number</a:t>
          </a:r>
        </a:p>
      </dgm:t>
    </dgm:pt>
    <dgm:pt modelId="{FFD2B922-4393-4E44-B3C5-DDAD9A661F08}" type="parTrans" cxnId="{A8F9E02E-F4A1-4DD6-AD1E-A96B7354D367}">
      <dgm:prSet/>
      <dgm:spPr/>
      <dgm:t>
        <a:bodyPr/>
        <a:lstStyle/>
        <a:p>
          <a:endParaRPr lang="en-US"/>
        </a:p>
      </dgm:t>
    </dgm:pt>
    <dgm:pt modelId="{2195858F-D57E-49EE-ACC8-B131DD4EC552}" type="sibTrans" cxnId="{A8F9E02E-F4A1-4DD6-AD1E-A96B7354D367}">
      <dgm:prSet/>
      <dgm:spPr/>
      <dgm:t>
        <a:bodyPr/>
        <a:lstStyle/>
        <a:p>
          <a:endParaRPr lang="en-US"/>
        </a:p>
      </dgm:t>
    </dgm:pt>
    <dgm:pt modelId="{DA12B439-7959-4C09-B4CB-4327791DBADB}" type="pres">
      <dgm:prSet presAssocID="{0AEBBC1C-1AD3-43F6-865F-3CFB46AC397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312DFF84-D496-4035-B189-23F2B1070C99}" type="pres">
      <dgm:prSet presAssocID="{D16F770C-3583-48AD-BCCF-7A7ACA639E9A}" presName="horFlow" presStyleCnt="0"/>
      <dgm:spPr/>
    </dgm:pt>
    <dgm:pt modelId="{EB95C0C5-D3F7-4ECB-84F8-6FA5D4CC3B56}" type="pres">
      <dgm:prSet presAssocID="{D16F770C-3583-48AD-BCCF-7A7ACA639E9A}" presName="bigChev" presStyleLbl="node1" presStyleIdx="0" presStyleCnt="2"/>
      <dgm:spPr/>
    </dgm:pt>
    <dgm:pt modelId="{B02268DF-E523-4741-B518-F1F5F04C14FA}" type="pres">
      <dgm:prSet presAssocID="{87973075-0118-4083-A789-2AA8A4CEA5E8}" presName="parTrans" presStyleCnt="0"/>
      <dgm:spPr/>
    </dgm:pt>
    <dgm:pt modelId="{7876C0B3-5E41-4249-B79F-BD08F6FAE573}" type="pres">
      <dgm:prSet presAssocID="{30E72B45-1121-420A-9CD3-B26DA036610D}" presName="node" presStyleLbl="alignAccFollowNode1" presStyleIdx="0" presStyleCnt="4">
        <dgm:presLayoutVars>
          <dgm:bulletEnabled val="1"/>
        </dgm:presLayoutVars>
      </dgm:prSet>
      <dgm:spPr/>
    </dgm:pt>
    <dgm:pt modelId="{AF87B7B9-84F2-4D5B-9B36-6EFC3297C79D}" type="pres">
      <dgm:prSet presAssocID="{F4C5EC92-6F0E-4CB5-96D6-87C13C79502C}" presName="sibTrans" presStyleCnt="0"/>
      <dgm:spPr/>
    </dgm:pt>
    <dgm:pt modelId="{CC3E2180-9067-430C-96BA-2942F6A2B77A}" type="pres">
      <dgm:prSet presAssocID="{6B178758-D355-4DB9-B123-4D151184A629}" presName="node" presStyleLbl="alignAccFollowNode1" presStyleIdx="1" presStyleCnt="4">
        <dgm:presLayoutVars>
          <dgm:bulletEnabled val="1"/>
        </dgm:presLayoutVars>
      </dgm:prSet>
      <dgm:spPr/>
    </dgm:pt>
    <dgm:pt modelId="{DD12A181-A777-4420-A5AF-D122AB15BDD3}" type="pres">
      <dgm:prSet presAssocID="{77467DE3-CDC5-4F16-ADB5-F2CEEA1F122B}" presName="sibTrans" presStyleCnt="0"/>
      <dgm:spPr/>
    </dgm:pt>
    <dgm:pt modelId="{C3C24388-7D29-4932-85BB-EDD49F0E22FC}" type="pres">
      <dgm:prSet presAssocID="{B9E1F423-3ECB-4EC0-85C1-A62B51B2DA64}" presName="node" presStyleLbl="alignAccFollowNode1" presStyleIdx="2" presStyleCnt="4">
        <dgm:presLayoutVars>
          <dgm:bulletEnabled val="1"/>
        </dgm:presLayoutVars>
      </dgm:prSet>
      <dgm:spPr/>
    </dgm:pt>
    <dgm:pt modelId="{AB281042-3ADB-4426-AA3D-EFACDBF87CD8}" type="pres">
      <dgm:prSet presAssocID="{D16F770C-3583-48AD-BCCF-7A7ACA639E9A}" presName="vSp" presStyleCnt="0"/>
      <dgm:spPr/>
    </dgm:pt>
    <dgm:pt modelId="{4D99C36F-F9F1-4487-84A6-A9265FBB3DFE}" type="pres">
      <dgm:prSet presAssocID="{19577E1C-CB5E-42E6-AD04-6D0EE735D535}" presName="horFlow" presStyleCnt="0"/>
      <dgm:spPr/>
    </dgm:pt>
    <dgm:pt modelId="{323F74F3-0F3F-4224-9ECD-F290A1E92A77}" type="pres">
      <dgm:prSet presAssocID="{19577E1C-CB5E-42E6-AD04-6D0EE735D535}" presName="bigChev" presStyleLbl="node1" presStyleIdx="1" presStyleCnt="2"/>
      <dgm:spPr/>
    </dgm:pt>
    <dgm:pt modelId="{C91A9EC6-7CD2-4D77-98D5-50549505C532}" type="pres">
      <dgm:prSet presAssocID="{AE29F351-BD3C-401E-A93F-3AF6F161987D}" presName="parTrans" presStyleCnt="0"/>
      <dgm:spPr/>
    </dgm:pt>
    <dgm:pt modelId="{86F4AE5B-588D-4507-854A-FAC8DC473085}" type="pres">
      <dgm:prSet presAssocID="{74C74B82-A80E-4A9F-87B7-C6CEA95E27CF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30D30925-EED6-4B6D-ABBC-19227ED61582}" type="presOf" srcId="{30E72B45-1121-420A-9CD3-B26DA036610D}" destId="{7876C0B3-5E41-4249-B79F-BD08F6FAE573}" srcOrd="0" destOrd="0" presId="urn:microsoft.com/office/officeart/2005/8/layout/lProcess3"/>
    <dgm:cxn modelId="{A8F9E02E-F4A1-4DD6-AD1E-A96B7354D367}" srcId="{0AEBBC1C-1AD3-43F6-865F-3CFB46AC3977}" destId="{19577E1C-CB5E-42E6-AD04-6D0EE735D535}" srcOrd="1" destOrd="0" parTransId="{FFD2B922-4393-4E44-B3C5-DDAD9A661F08}" sibTransId="{2195858F-D57E-49EE-ACC8-B131DD4EC552}"/>
    <dgm:cxn modelId="{7234BD5D-D4D6-4E81-BA4D-95DC1BC54AED}" type="presOf" srcId="{6B178758-D355-4DB9-B123-4D151184A629}" destId="{CC3E2180-9067-430C-96BA-2942F6A2B77A}" srcOrd="0" destOrd="0" presId="urn:microsoft.com/office/officeart/2005/8/layout/lProcess3"/>
    <dgm:cxn modelId="{CFB8C145-942C-4BB0-8291-DE1D8ECD5D0C}" srcId="{D16F770C-3583-48AD-BCCF-7A7ACA639E9A}" destId="{30E72B45-1121-420A-9CD3-B26DA036610D}" srcOrd="0" destOrd="0" parTransId="{87973075-0118-4083-A789-2AA8A4CEA5E8}" sibTransId="{F4C5EC92-6F0E-4CB5-96D6-87C13C79502C}"/>
    <dgm:cxn modelId="{F8CC134A-81E4-4345-AEE9-74D195D1CD3D}" srcId="{D16F770C-3583-48AD-BCCF-7A7ACA639E9A}" destId="{6B178758-D355-4DB9-B123-4D151184A629}" srcOrd="1" destOrd="0" parTransId="{2E77B2C8-6A2C-4A24-A075-9B3C41B43BEE}" sibTransId="{77467DE3-CDC5-4F16-ADB5-F2CEEA1F122B}"/>
    <dgm:cxn modelId="{49B9236D-0C68-4B76-A007-A6F8D2372694}" srcId="{0AEBBC1C-1AD3-43F6-865F-3CFB46AC3977}" destId="{D16F770C-3583-48AD-BCCF-7A7ACA639E9A}" srcOrd="0" destOrd="0" parTransId="{4D51C8C1-AFF6-4367-8A67-E6BCFDDD42E3}" sibTransId="{DAACB854-DEF4-40A2-94AF-6DF089F0D19E}"/>
    <dgm:cxn modelId="{10371A7C-D64E-4628-B18D-850C8641AB4D}" type="presOf" srcId="{B9E1F423-3ECB-4EC0-85C1-A62B51B2DA64}" destId="{C3C24388-7D29-4932-85BB-EDD49F0E22FC}" srcOrd="0" destOrd="0" presId="urn:microsoft.com/office/officeart/2005/8/layout/lProcess3"/>
    <dgm:cxn modelId="{17615C87-7E67-459D-AE78-F1632356E46C}" type="presOf" srcId="{0AEBBC1C-1AD3-43F6-865F-3CFB46AC3977}" destId="{DA12B439-7959-4C09-B4CB-4327791DBADB}" srcOrd="0" destOrd="0" presId="urn:microsoft.com/office/officeart/2005/8/layout/lProcess3"/>
    <dgm:cxn modelId="{2DAC8088-2E10-4D00-958F-206E0F5FCB99}" srcId="{D16F770C-3583-48AD-BCCF-7A7ACA639E9A}" destId="{B9E1F423-3ECB-4EC0-85C1-A62B51B2DA64}" srcOrd="2" destOrd="0" parTransId="{4EDF40B0-D8CF-41E4-BEF8-25AC66989148}" sibTransId="{E55ED196-BB04-4357-AC52-4622BBB7E4CC}"/>
    <dgm:cxn modelId="{8A25EDAB-DB90-4ABB-BD15-BBE49FE3536D}" type="presOf" srcId="{74C74B82-A80E-4A9F-87B7-C6CEA95E27CF}" destId="{86F4AE5B-588D-4507-854A-FAC8DC473085}" srcOrd="0" destOrd="0" presId="urn:microsoft.com/office/officeart/2005/8/layout/lProcess3"/>
    <dgm:cxn modelId="{3B27A7B8-0FA0-49C3-8019-98DEFB7D34DD}" type="presOf" srcId="{19577E1C-CB5E-42E6-AD04-6D0EE735D535}" destId="{323F74F3-0F3F-4224-9ECD-F290A1E92A77}" srcOrd="0" destOrd="0" presId="urn:microsoft.com/office/officeart/2005/8/layout/lProcess3"/>
    <dgm:cxn modelId="{66C73DC1-247F-4A78-BAA0-61126CE17C15}" type="presOf" srcId="{D16F770C-3583-48AD-BCCF-7A7ACA639E9A}" destId="{EB95C0C5-D3F7-4ECB-84F8-6FA5D4CC3B56}" srcOrd="0" destOrd="0" presId="urn:microsoft.com/office/officeart/2005/8/layout/lProcess3"/>
    <dgm:cxn modelId="{170AA4F3-4950-4239-B0D5-A57780679A75}" srcId="{19577E1C-CB5E-42E6-AD04-6D0EE735D535}" destId="{74C74B82-A80E-4A9F-87B7-C6CEA95E27CF}" srcOrd="0" destOrd="0" parTransId="{AE29F351-BD3C-401E-A93F-3AF6F161987D}" sibTransId="{77C9DD67-7A64-4CF7-9DAC-7EB83BE8B020}"/>
    <dgm:cxn modelId="{7415A34C-C973-43CD-9F37-D4AEE12741E7}" type="presParOf" srcId="{DA12B439-7959-4C09-B4CB-4327791DBADB}" destId="{312DFF84-D496-4035-B189-23F2B1070C99}" srcOrd="0" destOrd="0" presId="urn:microsoft.com/office/officeart/2005/8/layout/lProcess3"/>
    <dgm:cxn modelId="{30243D5C-F640-4119-B292-12DB84CDEC79}" type="presParOf" srcId="{312DFF84-D496-4035-B189-23F2B1070C99}" destId="{EB95C0C5-D3F7-4ECB-84F8-6FA5D4CC3B56}" srcOrd="0" destOrd="0" presId="urn:microsoft.com/office/officeart/2005/8/layout/lProcess3"/>
    <dgm:cxn modelId="{6CCCBA99-6710-4777-9B58-3E156C51832F}" type="presParOf" srcId="{312DFF84-D496-4035-B189-23F2B1070C99}" destId="{B02268DF-E523-4741-B518-F1F5F04C14FA}" srcOrd="1" destOrd="0" presId="urn:microsoft.com/office/officeart/2005/8/layout/lProcess3"/>
    <dgm:cxn modelId="{8015974E-E83B-4C7F-9733-ABB9811125E5}" type="presParOf" srcId="{312DFF84-D496-4035-B189-23F2B1070C99}" destId="{7876C0B3-5E41-4249-B79F-BD08F6FAE573}" srcOrd="2" destOrd="0" presId="urn:microsoft.com/office/officeart/2005/8/layout/lProcess3"/>
    <dgm:cxn modelId="{5730C1A3-F7FF-49F1-8FA9-3F1889D57AF0}" type="presParOf" srcId="{312DFF84-D496-4035-B189-23F2B1070C99}" destId="{AF87B7B9-84F2-4D5B-9B36-6EFC3297C79D}" srcOrd="3" destOrd="0" presId="urn:microsoft.com/office/officeart/2005/8/layout/lProcess3"/>
    <dgm:cxn modelId="{F6CAF130-6919-41F7-A07B-FCAE58F37761}" type="presParOf" srcId="{312DFF84-D496-4035-B189-23F2B1070C99}" destId="{CC3E2180-9067-430C-96BA-2942F6A2B77A}" srcOrd="4" destOrd="0" presId="urn:microsoft.com/office/officeart/2005/8/layout/lProcess3"/>
    <dgm:cxn modelId="{54FDBA74-758A-4E1C-A97D-7FD994C205CB}" type="presParOf" srcId="{312DFF84-D496-4035-B189-23F2B1070C99}" destId="{DD12A181-A777-4420-A5AF-D122AB15BDD3}" srcOrd="5" destOrd="0" presId="urn:microsoft.com/office/officeart/2005/8/layout/lProcess3"/>
    <dgm:cxn modelId="{FFE6D5C7-84AD-4F45-AD27-091AAA07F65F}" type="presParOf" srcId="{312DFF84-D496-4035-B189-23F2B1070C99}" destId="{C3C24388-7D29-4932-85BB-EDD49F0E22FC}" srcOrd="6" destOrd="0" presId="urn:microsoft.com/office/officeart/2005/8/layout/lProcess3"/>
    <dgm:cxn modelId="{310F729D-1F63-4350-9F54-F44A5004E2F2}" type="presParOf" srcId="{DA12B439-7959-4C09-B4CB-4327791DBADB}" destId="{AB281042-3ADB-4426-AA3D-EFACDBF87CD8}" srcOrd="1" destOrd="0" presId="urn:microsoft.com/office/officeart/2005/8/layout/lProcess3"/>
    <dgm:cxn modelId="{2F8DBE59-6226-40C8-979C-01721C4618BC}" type="presParOf" srcId="{DA12B439-7959-4C09-B4CB-4327791DBADB}" destId="{4D99C36F-F9F1-4487-84A6-A9265FBB3DFE}" srcOrd="2" destOrd="0" presId="urn:microsoft.com/office/officeart/2005/8/layout/lProcess3"/>
    <dgm:cxn modelId="{33F67CEA-B961-4FCD-AC8C-5E0FD2D278A3}" type="presParOf" srcId="{4D99C36F-F9F1-4487-84A6-A9265FBB3DFE}" destId="{323F74F3-0F3F-4224-9ECD-F290A1E92A77}" srcOrd="0" destOrd="0" presId="urn:microsoft.com/office/officeart/2005/8/layout/lProcess3"/>
    <dgm:cxn modelId="{DBD14289-EF47-42A6-8420-5F1FA2A7D55E}" type="presParOf" srcId="{4D99C36F-F9F1-4487-84A6-A9265FBB3DFE}" destId="{C91A9EC6-7CD2-4D77-98D5-50549505C532}" srcOrd="1" destOrd="0" presId="urn:microsoft.com/office/officeart/2005/8/layout/lProcess3"/>
    <dgm:cxn modelId="{6DE9CFDC-9D59-4B5D-B158-1A4EF5BE4F11}" type="presParOf" srcId="{4D99C36F-F9F1-4487-84A6-A9265FBB3DFE}" destId="{86F4AE5B-588D-4507-854A-FAC8DC473085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0AEBBC1C-1AD3-43F6-865F-3CFB46AC3977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16F770C-3583-48AD-BCCF-7A7ACA639E9A}">
      <dgm:prSet/>
      <dgm:spPr/>
      <dgm:t>
        <a:bodyPr/>
        <a:lstStyle/>
        <a:p>
          <a:r>
            <a:rPr lang="en-US" dirty="0"/>
            <a:t>Reynolds number</a:t>
          </a:r>
        </a:p>
      </dgm:t>
    </dgm:pt>
    <dgm:pt modelId="{4D51C8C1-AFF6-4367-8A67-E6BCFDDD42E3}" type="parTrans" cxnId="{49B9236D-0C68-4B76-A007-A6F8D2372694}">
      <dgm:prSet/>
      <dgm:spPr/>
      <dgm:t>
        <a:bodyPr/>
        <a:lstStyle/>
        <a:p>
          <a:endParaRPr lang="en-US"/>
        </a:p>
      </dgm:t>
    </dgm:pt>
    <dgm:pt modelId="{DAACB854-DEF4-40A2-94AF-6DF089F0D19E}" type="sibTrans" cxnId="{49B9236D-0C68-4B76-A007-A6F8D2372694}">
      <dgm:prSet/>
      <dgm:spPr/>
      <dgm:t>
        <a:bodyPr/>
        <a:lstStyle/>
        <a:p>
          <a:endParaRPr lang="en-US"/>
        </a:p>
      </dgm:t>
    </dgm:pt>
    <dgm:pt modelId="{30E72B45-1121-420A-9CD3-B26DA036610D}">
      <dgm:prSet/>
      <dgm:spPr/>
      <dgm:t>
        <a:bodyPr/>
        <a:lstStyle/>
        <a:p>
          <a:r>
            <a:rPr lang="en-US"/>
            <a:t>Below 2000 </a:t>
          </a:r>
          <a:r>
            <a:rPr lang="en-US">
              <a:sym typeface="Wingdings" panose="05000000000000000000" pitchFamily="2" charset="2"/>
            </a:rPr>
            <a:t></a:t>
          </a:r>
          <a:r>
            <a:rPr lang="en-US"/>
            <a:t> laminar</a:t>
          </a:r>
        </a:p>
      </dgm:t>
    </dgm:pt>
    <dgm:pt modelId="{87973075-0118-4083-A789-2AA8A4CEA5E8}" type="parTrans" cxnId="{CFB8C145-942C-4BB0-8291-DE1D8ECD5D0C}">
      <dgm:prSet/>
      <dgm:spPr/>
      <dgm:t>
        <a:bodyPr/>
        <a:lstStyle/>
        <a:p>
          <a:endParaRPr lang="en-US"/>
        </a:p>
      </dgm:t>
    </dgm:pt>
    <dgm:pt modelId="{F4C5EC92-6F0E-4CB5-96D6-87C13C79502C}" type="sibTrans" cxnId="{CFB8C145-942C-4BB0-8291-DE1D8ECD5D0C}">
      <dgm:prSet/>
      <dgm:spPr/>
      <dgm:t>
        <a:bodyPr/>
        <a:lstStyle/>
        <a:p>
          <a:endParaRPr lang="en-US"/>
        </a:p>
      </dgm:t>
    </dgm:pt>
    <dgm:pt modelId="{6B178758-D355-4DB9-B123-4D151184A629}">
      <dgm:prSet/>
      <dgm:spPr/>
      <dgm:t>
        <a:bodyPr/>
        <a:lstStyle/>
        <a:p>
          <a:r>
            <a:rPr lang="en-US"/>
            <a:t>Above 3000 </a:t>
          </a:r>
          <a:r>
            <a:rPr lang="en-US">
              <a:sym typeface="Wingdings" panose="05000000000000000000" pitchFamily="2" charset="2"/>
            </a:rPr>
            <a:t></a:t>
          </a:r>
          <a:r>
            <a:rPr lang="en-US"/>
            <a:t> turbulent</a:t>
          </a:r>
        </a:p>
      </dgm:t>
    </dgm:pt>
    <dgm:pt modelId="{2E77B2C8-6A2C-4A24-A075-9B3C41B43BEE}" type="parTrans" cxnId="{F8CC134A-81E4-4345-AEE9-74D195D1CD3D}">
      <dgm:prSet/>
      <dgm:spPr/>
      <dgm:t>
        <a:bodyPr/>
        <a:lstStyle/>
        <a:p>
          <a:endParaRPr lang="en-US"/>
        </a:p>
      </dgm:t>
    </dgm:pt>
    <dgm:pt modelId="{77467DE3-CDC5-4F16-ADB5-F2CEEA1F122B}" type="sibTrans" cxnId="{F8CC134A-81E4-4345-AEE9-74D195D1CD3D}">
      <dgm:prSet/>
      <dgm:spPr/>
      <dgm:t>
        <a:bodyPr/>
        <a:lstStyle/>
        <a:p>
          <a:endParaRPr lang="en-US"/>
        </a:p>
      </dgm:t>
    </dgm:pt>
    <dgm:pt modelId="{B9E1F423-3ECB-4EC0-85C1-A62B51B2DA64}">
      <dgm:prSet/>
      <dgm:spPr/>
      <dgm:t>
        <a:bodyPr/>
        <a:lstStyle/>
        <a:p>
          <a:r>
            <a:rPr lang="en-US"/>
            <a:t>Between 2000 and 3000 depends on conditions</a:t>
          </a:r>
        </a:p>
      </dgm:t>
    </dgm:pt>
    <dgm:pt modelId="{4EDF40B0-D8CF-41E4-BEF8-25AC66989148}" type="parTrans" cxnId="{2DAC8088-2E10-4D00-958F-206E0F5FCB99}">
      <dgm:prSet/>
      <dgm:spPr/>
      <dgm:t>
        <a:bodyPr/>
        <a:lstStyle/>
        <a:p>
          <a:endParaRPr lang="en-US"/>
        </a:p>
      </dgm:t>
    </dgm:pt>
    <dgm:pt modelId="{E55ED196-BB04-4357-AC52-4622BBB7E4CC}" type="sibTrans" cxnId="{2DAC8088-2E10-4D00-958F-206E0F5FCB99}">
      <dgm:prSet/>
      <dgm:spPr/>
      <dgm:t>
        <a:bodyPr/>
        <a:lstStyle/>
        <a:p>
          <a:endParaRPr lang="en-US"/>
        </a:p>
      </dgm:t>
    </dgm:pt>
    <dgm:pt modelId="{74C74B82-A80E-4A9F-87B7-C6CEA95E27CF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E29F351-BD3C-401E-A93F-3AF6F161987D}" type="parTrans" cxnId="{170AA4F3-4950-4239-B0D5-A57780679A75}">
      <dgm:prSet/>
      <dgm:spPr/>
      <dgm:t>
        <a:bodyPr/>
        <a:lstStyle/>
        <a:p>
          <a:endParaRPr lang="en-US"/>
        </a:p>
      </dgm:t>
    </dgm:pt>
    <dgm:pt modelId="{77C9DD67-7A64-4CF7-9DAC-7EB83BE8B020}" type="sibTrans" cxnId="{170AA4F3-4950-4239-B0D5-A57780679A75}">
      <dgm:prSet/>
      <dgm:spPr/>
      <dgm:t>
        <a:bodyPr/>
        <a:lstStyle/>
        <a:p>
          <a:endParaRPr lang="en-US"/>
        </a:p>
      </dgm:t>
    </dgm:pt>
    <dgm:pt modelId="{19577E1C-CB5E-42E6-AD04-6D0EE735D535}">
      <dgm:prSet/>
      <dgm:spPr/>
      <dgm:t>
        <a:bodyPr/>
        <a:lstStyle/>
        <a:p>
          <a:r>
            <a:rPr lang="en-US" dirty="0"/>
            <a:t>Reynolds number</a:t>
          </a:r>
        </a:p>
      </dgm:t>
    </dgm:pt>
    <dgm:pt modelId="{FFD2B922-4393-4E44-B3C5-DDAD9A661F08}" type="parTrans" cxnId="{A8F9E02E-F4A1-4DD6-AD1E-A96B7354D367}">
      <dgm:prSet/>
      <dgm:spPr/>
      <dgm:t>
        <a:bodyPr/>
        <a:lstStyle/>
        <a:p>
          <a:endParaRPr lang="en-US"/>
        </a:p>
      </dgm:t>
    </dgm:pt>
    <dgm:pt modelId="{2195858F-D57E-49EE-ACC8-B131DD4EC552}" type="sibTrans" cxnId="{A8F9E02E-F4A1-4DD6-AD1E-A96B7354D367}">
      <dgm:prSet/>
      <dgm:spPr/>
      <dgm:t>
        <a:bodyPr/>
        <a:lstStyle/>
        <a:p>
          <a:endParaRPr lang="en-US"/>
        </a:p>
      </dgm:t>
    </dgm:pt>
    <dgm:pt modelId="{DA12B439-7959-4C09-B4CB-4327791DBADB}" type="pres">
      <dgm:prSet presAssocID="{0AEBBC1C-1AD3-43F6-865F-3CFB46AC397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312DFF84-D496-4035-B189-23F2B1070C99}" type="pres">
      <dgm:prSet presAssocID="{D16F770C-3583-48AD-BCCF-7A7ACA639E9A}" presName="horFlow" presStyleCnt="0"/>
      <dgm:spPr/>
    </dgm:pt>
    <dgm:pt modelId="{EB95C0C5-D3F7-4ECB-84F8-6FA5D4CC3B56}" type="pres">
      <dgm:prSet presAssocID="{D16F770C-3583-48AD-BCCF-7A7ACA639E9A}" presName="bigChev" presStyleLbl="node1" presStyleIdx="0" presStyleCnt="2"/>
      <dgm:spPr/>
    </dgm:pt>
    <dgm:pt modelId="{B02268DF-E523-4741-B518-F1F5F04C14FA}" type="pres">
      <dgm:prSet presAssocID="{87973075-0118-4083-A789-2AA8A4CEA5E8}" presName="parTrans" presStyleCnt="0"/>
      <dgm:spPr/>
    </dgm:pt>
    <dgm:pt modelId="{7876C0B3-5E41-4249-B79F-BD08F6FAE573}" type="pres">
      <dgm:prSet presAssocID="{30E72B45-1121-420A-9CD3-B26DA036610D}" presName="node" presStyleLbl="alignAccFollowNode1" presStyleIdx="0" presStyleCnt="4">
        <dgm:presLayoutVars>
          <dgm:bulletEnabled val="1"/>
        </dgm:presLayoutVars>
      </dgm:prSet>
      <dgm:spPr/>
    </dgm:pt>
    <dgm:pt modelId="{AF87B7B9-84F2-4D5B-9B36-6EFC3297C79D}" type="pres">
      <dgm:prSet presAssocID="{F4C5EC92-6F0E-4CB5-96D6-87C13C79502C}" presName="sibTrans" presStyleCnt="0"/>
      <dgm:spPr/>
    </dgm:pt>
    <dgm:pt modelId="{CC3E2180-9067-430C-96BA-2942F6A2B77A}" type="pres">
      <dgm:prSet presAssocID="{6B178758-D355-4DB9-B123-4D151184A629}" presName="node" presStyleLbl="alignAccFollowNode1" presStyleIdx="1" presStyleCnt="4">
        <dgm:presLayoutVars>
          <dgm:bulletEnabled val="1"/>
        </dgm:presLayoutVars>
      </dgm:prSet>
      <dgm:spPr/>
    </dgm:pt>
    <dgm:pt modelId="{DD12A181-A777-4420-A5AF-D122AB15BDD3}" type="pres">
      <dgm:prSet presAssocID="{77467DE3-CDC5-4F16-ADB5-F2CEEA1F122B}" presName="sibTrans" presStyleCnt="0"/>
      <dgm:spPr/>
    </dgm:pt>
    <dgm:pt modelId="{C3C24388-7D29-4932-85BB-EDD49F0E22FC}" type="pres">
      <dgm:prSet presAssocID="{B9E1F423-3ECB-4EC0-85C1-A62B51B2DA64}" presName="node" presStyleLbl="alignAccFollowNode1" presStyleIdx="2" presStyleCnt="4">
        <dgm:presLayoutVars>
          <dgm:bulletEnabled val="1"/>
        </dgm:presLayoutVars>
      </dgm:prSet>
      <dgm:spPr/>
    </dgm:pt>
    <dgm:pt modelId="{AB281042-3ADB-4426-AA3D-EFACDBF87CD8}" type="pres">
      <dgm:prSet presAssocID="{D16F770C-3583-48AD-BCCF-7A7ACA639E9A}" presName="vSp" presStyleCnt="0"/>
      <dgm:spPr/>
    </dgm:pt>
    <dgm:pt modelId="{4D99C36F-F9F1-4487-84A6-A9265FBB3DFE}" type="pres">
      <dgm:prSet presAssocID="{19577E1C-CB5E-42E6-AD04-6D0EE735D535}" presName="horFlow" presStyleCnt="0"/>
      <dgm:spPr/>
    </dgm:pt>
    <dgm:pt modelId="{323F74F3-0F3F-4224-9ECD-F290A1E92A77}" type="pres">
      <dgm:prSet presAssocID="{19577E1C-CB5E-42E6-AD04-6D0EE735D535}" presName="bigChev" presStyleLbl="node1" presStyleIdx="1" presStyleCnt="2"/>
      <dgm:spPr/>
    </dgm:pt>
    <dgm:pt modelId="{C91A9EC6-7CD2-4D77-98D5-50549505C532}" type="pres">
      <dgm:prSet presAssocID="{AE29F351-BD3C-401E-A93F-3AF6F161987D}" presName="parTrans" presStyleCnt="0"/>
      <dgm:spPr/>
    </dgm:pt>
    <dgm:pt modelId="{86F4AE5B-588D-4507-854A-FAC8DC473085}" type="pres">
      <dgm:prSet presAssocID="{74C74B82-A80E-4A9F-87B7-C6CEA95E27CF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30D30925-EED6-4B6D-ABBC-19227ED61582}" type="presOf" srcId="{30E72B45-1121-420A-9CD3-B26DA036610D}" destId="{7876C0B3-5E41-4249-B79F-BD08F6FAE573}" srcOrd="0" destOrd="0" presId="urn:microsoft.com/office/officeart/2005/8/layout/lProcess3"/>
    <dgm:cxn modelId="{A8F9E02E-F4A1-4DD6-AD1E-A96B7354D367}" srcId="{0AEBBC1C-1AD3-43F6-865F-3CFB46AC3977}" destId="{19577E1C-CB5E-42E6-AD04-6D0EE735D535}" srcOrd="1" destOrd="0" parTransId="{FFD2B922-4393-4E44-B3C5-DDAD9A661F08}" sibTransId="{2195858F-D57E-49EE-ACC8-B131DD4EC552}"/>
    <dgm:cxn modelId="{7234BD5D-D4D6-4E81-BA4D-95DC1BC54AED}" type="presOf" srcId="{6B178758-D355-4DB9-B123-4D151184A629}" destId="{CC3E2180-9067-430C-96BA-2942F6A2B77A}" srcOrd="0" destOrd="0" presId="urn:microsoft.com/office/officeart/2005/8/layout/lProcess3"/>
    <dgm:cxn modelId="{CFB8C145-942C-4BB0-8291-DE1D8ECD5D0C}" srcId="{D16F770C-3583-48AD-BCCF-7A7ACA639E9A}" destId="{30E72B45-1121-420A-9CD3-B26DA036610D}" srcOrd="0" destOrd="0" parTransId="{87973075-0118-4083-A789-2AA8A4CEA5E8}" sibTransId="{F4C5EC92-6F0E-4CB5-96D6-87C13C79502C}"/>
    <dgm:cxn modelId="{F8CC134A-81E4-4345-AEE9-74D195D1CD3D}" srcId="{D16F770C-3583-48AD-BCCF-7A7ACA639E9A}" destId="{6B178758-D355-4DB9-B123-4D151184A629}" srcOrd="1" destOrd="0" parTransId="{2E77B2C8-6A2C-4A24-A075-9B3C41B43BEE}" sibTransId="{77467DE3-CDC5-4F16-ADB5-F2CEEA1F122B}"/>
    <dgm:cxn modelId="{49B9236D-0C68-4B76-A007-A6F8D2372694}" srcId="{0AEBBC1C-1AD3-43F6-865F-3CFB46AC3977}" destId="{D16F770C-3583-48AD-BCCF-7A7ACA639E9A}" srcOrd="0" destOrd="0" parTransId="{4D51C8C1-AFF6-4367-8A67-E6BCFDDD42E3}" sibTransId="{DAACB854-DEF4-40A2-94AF-6DF089F0D19E}"/>
    <dgm:cxn modelId="{10371A7C-D64E-4628-B18D-850C8641AB4D}" type="presOf" srcId="{B9E1F423-3ECB-4EC0-85C1-A62B51B2DA64}" destId="{C3C24388-7D29-4932-85BB-EDD49F0E22FC}" srcOrd="0" destOrd="0" presId="urn:microsoft.com/office/officeart/2005/8/layout/lProcess3"/>
    <dgm:cxn modelId="{17615C87-7E67-459D-AE78-F1632356E46C}" type="presOf" srcId="{0AEBBC1C-1AD3-43F6-865F-3CFB46AC3977}" destId="{DA12B439-7959-4C09-B4CB-4327791DBADB}" srcOrd="0" destOrd="0" presId="urn:microsoft.com/office/officeart/2005/8/layout/lProcess3"/>
    <dgm:cxn modelId="{2DAC8088-2E10-4D00-958F-206E0F5FCB99}" srcId="{D16F770C-3583-48AD-BCCF-7A7ACA639E9A}" destId="{B9E1F423-3ECB-4EC0-85C1-A62B51B2DA64}" srcOrd="2" destOrd="0" parTransId="{4EDF40B0-D8CF-41E4-BEF8-25AC66989148}" sibTransId="{E55ED196-BB04-4357-AC52-4622BBB7E4CC}"/>
    <dgm:cxn modelId="{8A25EDAB-DB90-4ABB-BD15-BBE49FE3536D}" type="presOf" srcId="{74C74B82-A80E-4A9F-87B7-C6CEA95E27CF}" destId="{86F4AE5B-588D-4507-854A-FAC8DC473085}" srcOrd="0" destOrd="0" presId="urn:microsoft.com/office/officeart/2005/8/layout/lProcess3"/>
    <dgm:cxn modelId="{3B27A7B8-0FA0-49C3-8019-98DEFB7D34DD}" type="presOf" srcId="{19577E1C-CB5E-42E6-AD04-6D0EE735D535}" destId="{323F74F3-0F3F-4224-9ECD-F290A1E92A77}" srcOrd="0" destOrd="0" presId="urn:microsoft.com/office/officeart/2005/8/layout/lProcess3"/>
    <dgm:cxn modelId="{66C73DC1-247F-4A78-BAA0-61126CE17C15}" type="presOf" srcId="{D16F770C-3583-48AD-BCCF-7A7ACA639E9A}" destId="{EB95C0C5-D3F7-4ECB-84F8-6FA5D4CC3B56}" srcOrd="0" destOrd="0" presId="urn:microsoft.com/office/officeart/2005/8/layout/lProcess3"/>
    <dgm:cxn modelId="{170AA4F3-4950-4239-B0D5-A57780679A75}" srcId="{19577E1C-CB5E-42E6-AD04-6D0EE735D535}" destId="{74C74B82-A80E-4A9F-87B7-C6CEA95E27CF}" srcOrd="0" destOrd="0" parTransId="{AE29F351-BD3C-401E-A93F-3AF6F161987D}" sibTransId="{77C9DD67-7A64-4CF7-9DAC-7EB83BE8B020}"/>
    <dgm:cxn modelId="{7415A34C-C973-43CD-9F37-D4AEE12741E7}" type="presParOf" srcId="{DA12B439-7959-4C09-B4CB-4327791DBADB}" destId="{312DFF84-D496-4035-B189-23F2B1070C99}" srcOrd="0" destOrd="0" presId="urn:microsoft.com/office/officeart/2005/8/layout/lProcess3"/>
    <dgm:cxn modelId="{30243D5C-F640-4119-B292-12DB84CDEC79}" type="presParOf" srcId="{312DFF84-D496-4035-B189-23F2B1070C99}" destId="{EB95C0C5-D3F7-4ECB-84F8-6FA5D4CC3B56}" srcOrd="0" destOrd="0" presId="urn:microsoft.com/office/officeart/2005/8/layout/lProcess3"/>
    <dgm:cxn modelId="{6CCCBA99-6710-4777-9B58-3E156C51832F}" type="presParOf" srcId="{312DFF84-D496-4035-B189-23F2B1070C99}" destId="{B02268DF-E523-4741-B518-F1F5F04C14FA}" srcOrd="1" destOrd="0" presId="urn:microsoft.com/office/officeart/2005/8/layout/lProcess3"/>
    <dgm:cxn modelId="{8015974E-E83B-4C7F-9733-ABB9811125E5}" type="presParOf" srcId="{312DFF84-D496-4035-B189-23F2B1070C99}" destId="{7876C0B3-5E41-4249-B79F-BD08F6FAE573}" srcOrd="2" destOrd="0" presId="urn:microsoft.com/office/officeart/2005/8/layout/lProcess3"/>
    <dgm:cxn modelId="{5730C1A3-F7FF-49F1-8FA9-3F1889D57AF0}" type="presParOf" srcId="{312DFF84-D496-4035-B189-23F2B1070C99}" destId="{AF87B7B9-84F2-4D5B-9B36-6EFC3297C79D}" srcOrd="3" destOrd="0" presId="urn:microsoft.com/office/officeart/2005/8/layout/lProcess3"/>
    <dgm:cxn modelId="{F6CAF130-6919-41F7-A07B-FCAE58F37761}" type="presParOf" srcId="{312DFF84-D496-4035-B189-23F2B1070C99}" destId="{CC3E2180-9067-430C-96BA-2942F6A2B77A}" srcOrd="4" destOrd="0" presId="urn:microsoft.com/office/officeart/2005/8/layout/lProcess3"/>
    <dgm:cxn modelId="{54FDBA74-758A-4E1C-A97D-7FD994C205CB}" type="presParOf" srcId="{312DFF84-D496-4035-B189-23F2B1070C99}" destId="{DD12A181-A777-4420-A5AF-D122AB15BDD3}" srcOrd="5" destOrd="0" presId="urn:microsoft.com/office/officeart/2005/8/layout/lProcess3"/>
    <dgm:cxn modelId="{FFE6D5C7-84AD-4F45-AD27-091AAA07F65F}" type="presParOf" srcId="{312DFF84-D496-4035-B189-23F2B1070C99}" destId="{C3C24388-7D29-4932-85BB-EDD49F0E22FC}" srcOrd="6" destOrd="0" presId="urn:microsoft.com/office/officeart/2005/8/layout/lProcess3"/>
    <dgm:cxn modelId="{310F729D-1F63-4350-9F54-F44A5004E2F2}" type="presParOf" srcId="{DA12B439-7959-4C09-B4CB-4327791DBADB}" destId="{AB281042-3ADB-4426-AA3D-EFACDBF87CD8}" srcOrd="1" destOrd="0" presId="urn:microsoft.com/office/officeart/2005/8/layout/lProcess3"/>
    <dgm:cxn modelId="{2F8DBE59-6226-40C8-979C-01721C4618BC}" type="presParOf" srcId="{DA12B439-7959-4C09-B4CB-4327791DBADB}" destId="{4D99C36F-F9F1-4487-84A6-A9265FBB3DFE}" srcOrd="2" destOrd="0" presId="urn:microsoft.com/office/officeart/2005/8/layout/lProcess3"/>
    <dgm:cxn modelId="{33F67CEA-B961-4FCD-AC8C-5E0FD2D278A3}" type="presParOf" srcId="{4D99C36F-F9F1-4487-84A6-A9265FBB3DFE}" destId="{323F74F3-0F3F-4224-9ECD-F290A1E92A77}" srcOrd="0" destOrd="0" presId="urn:microsoft.com/office/officeart/2005/8/layout/lProcess3"/>
    <dgm:cxn modelId="{DBD14289-EF47-42A6-8420-5F1FA2A7D55E}" type="presParOf" srcId="{4D99C36F-F9F1-4487-84A6-A9265FBB3DFE}" destId="{C91A9EC6-7CD2-4D77-98D5-50549505C532}" srcOrd="1" destOrd="0" presId="urn:microsoft.com/office/officeart/2005/8/layout/lProcess3"/>
    <dgm:cxn modelId="{6DE9CFDC-9D59-4B5D-B158-1A4EF5BE4F11}" type="presParOf" srcId="{4D99C36F-F9F1-4487-84A6-A9265FBB3DFE}" destId="{86F4AE5B-588D-4507-854A-FAC8DC473085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D79F51-64D3-4251-8448-04A316E8933D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3CB45F4-E951-413C-80E9-376D247A4F86}">
      <dgm:prSet/>
      <dgm:spPr/>
      <dgm:t>
        <a:bodyPr/>
        <a:lstStyle/>
        <a:p>
          <a:r>
            <a:rPr lang="en-US" baseline="0"/>
            <a:t>The molecules in a fluid are free to move</a:t>
          </a:r>
          <a:endParaRPr lang="en-US"/>
        </a:p>
      </dgm:t>
    </dgm:pt>
    <dgm:pt modelId="{7D00DD89-2BE9-43C8-B4A1-7FC48CB8DF42}" type="parTrans" cxnId="{8D685E7A-6731-41C6-A880-BB3A4E124FAD}">
      <dgm:prSet/>
      <dgm:spPr/>
      <dgm:t>
        <a:bodyPr/>
        <a:lstStyle/>
        <a:p>
          <a:endParaRPr lang="en-US"/>
        </a:p>
      </dgm:t>
    </dgm:pt>
    <dgm:pt modelId="{58E3EF13-6437-47B8-85BE-368763C8BA9B}" type="sibTrans" cxnId="{8D685E7A-6731-41C6-A880-BB3A4E124FAD}">
      <dgm:prSet/>
      <dgm:spPr/>
      <dgm:t>
        <a:bodyPr/>
        <a:lstStyle/>
        <a:p>
          <a:endParaRPr lang="en-US"/>
        </a:p>
      </dgm:t>
    </dgm:pt>
    <dgm:pt modelId="{E10B854F-DEE9-4583-B54F-B991CAB2394D}">
      <dgm:prSet/>
      <dgm:spPr/>
      <dgm:t>
        <a:bodyPr/>
        <a:lstStyle/>
        <a:p>
          <a:r>
            <a:rPr lang="en-US" baseline="0" dirty="0"/>
            <a:t>They sometimes collide with the sides of their container</a:t>
          </a:r>
          <a:endParaRPr lang="en-US" dirty="0"/>
        </a:p>
      </dgm:t>
    </dgm:pt>
    <dgm:pt modelId="{FD4C2DE5-98A7-44FB-BA9D-A67D98E97B39}" type="parTrans" cxnId="{52B4BB59-1DAB-40C1-B283-497428142FBD}">
      <dgm:prSet/>
      <dgm:spPr/>
      <dgm:t>
        <a:bodyPr/>
        <a:lstStyle/>
        <a:p>
          <a:endParaRPr lang="en-US"/>
        </a:p>
      </dgm:t>
    </dgm:pt>
    <dgm:pt modelId="{DF75EF63-0143-4A97-839F-A2435755500D}" type="sibTrans" cxnId="{52B4BB59-1DAB-40C1-B283-497428142FBD}">
      <dgm:prSet/>
      <dgm:spPr/>
      <dgm:t>
        <a:bodyPr/>
        <a:lstStyle/>
        <a:p>
          <a:endParaRPr lang="en-US"/>
        </a:p>
      </dgm:t>
    </dgm:pt>
    <dgm:pt modelId="{E92AD0E9-1B6B-4A85-AD50-B763E5897082}">
      <dgm:prSet/>
      <dgm:spPr/>
      <dgm:t>
        <a:bodyPr/>
        <a:lstStyle/>
        <a:p>
          <a:r>
            <a:rPr lang="en-US" baseline="0" dirty="0"/>
            <a:t>The more the molecules collide with the walls, the more force is felt</a:t>
          </a:r>
          <a:endParaRPr lang="en-US" dirty="0"/>
        </a:p>
      </dgm:t>
    </dgm:pt>
    <dgm:pt modelId="{C576B0BC-C282-4F9F-AEF6-3CAD004D11F3}" type="parTrans" cxnId="{1C48221F-5283-4E5D-BD21-CAE308F2D642}">
      <dgm:prSet/>
      <dgm:spPr/>
      <dgm:t>
        <a:bodyPr/>
        <a:lstStyle/>
        <a:p>
          <a:endParaRPr lang="en-US"/>
        </a:p>
      </dgm:t>
    </dgm:pt>
    <dgm:pt modelId="{6A6E8797-F5AE-4D38-B012-EB55B537971F}" type="sibTrans" cxnId="{1C48221F-5283-4E5D-BD21-CAE308F2D642}">
      <dgm:prSet/>
      <dgm:spPr/>
      <dgm:t>
        <a:bodyPr/>
        <a:lstStyle/>
        <a:p>
          <a:endParaRPr lang="en-US"/>
        </a:p>
      </dgm:t>
    </dgm:pt>
    <dgm:pt modelId="{695CED9D-8E3F-4467-BCEB-F1DD15375E3A}">
      <dgm:prSet/>
      <dgm:spPr/>
      <dgm:t>
        <a:bodyPr/>
        <a:lstStyle/>
        <a:p>
          <a:r>
            <a:rPr lang="en-US" i="1" baseline="0"/>
            <a:t>Pressure</a:t>
          </a:r>
          <a:endParaRPr lang="en-US"/>
        </a:p>
      </dgm:t>
    </dgm:pt>
    <dgm:pt modelId="{B2B36774-BAC5-457F-A0E2-79EFC15D74F0}" type="parTrans" cxnId="{0F5C3BF2-CDEF-487D-A029-950FFCAFCE1B}">
      <dgm:prSet/>
      <dgm:spPr/>
      <dgm:t>
        <a:bodyPr/>
        <a:lstStyle/>
        <a:p>
          <a:endParaRPr lang="en-US"/>
        </a:p>
      </dgm:t>
    </dgm:pt>
    <dgm:pt modelId="{8467E369-279F-4873-A5A8-887F99A07F1E}" type="sibTrans" cxnId="{0F5C3BF2-CDEF-487D-A029-950FFCAFCE1B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D57E1668-7C21-459E-890B-D6ED576B96E7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baseline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b="0" i="1" baseline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baseline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baseline="0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b="0" i="1" baseline="0"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D57E1668-7C21-459E-890B-D6ED576B96E7}">
          <dgm:prSet/>
          <dgm:spPr/>
          <dgm:t>
            <a:bodyPr/>
            <a:lstStyle/>
            <a:p>
              <a:r>
                <a:rPr lang="en-US" b="0" i="0" baseline="0"/>
                <a:t>𝑃=𝐹/𝐴</a:t>
              </a:r>
              <a:endParaRPr lang="en-US" dirty="0"/>
            </a:p>
          </dgm:t>
        </dgm:pt>
      </mc:Fallback>
    </mc:AlternateContent>
    <dgm:pt modelId="{14339778-38A5-48A7-A721-FAC65737C0BB}" type="parTrans" cxnId="{D9518AA1-280E-4504-9401-FD26D50FCCC9}">
      <dgm:prSet/>
      <dgm:spPr/>
      <dgm:t>
        <a:bodyPr/>
        <a:lstStyle/>
        <a:p>
          <a:endParaRPr lang="en-US"/>
        </a:p>
      </dgm:t>
    </dgm:pt>
    <dgm:pt modelId="{3C4CC132-7255-4AAA-80D7-A980A800FF04}" type="sibTrans" cxnId="{D9518AA1-280E-4504-9401-FD26D50FCCC9}">
      <dgm:prSet/>
      <dgm:spPr/>
      <dgm:t>
        <a:bodyPr/>
        <a:lstStyle/>
        <a:p>
          <a:endParaRPr lang="en-US"/>
        </a:p>
      </dgm:t>
    </dgm:pt>
    <dgm:pt modelId="{82182ED4-AD15-49A1-A350-ADC5435C0D51}">
      <dgm:prSet/>
      <dgm:spPr/>
      <dgm:t>
        <a:bodyPr/>
        <a:lstStyle/>
        <a:p>
          <a:r>
            <a:rPr lang="en-US" baseline="0" dirty="0"/>
            <a:t>P = Pressure</a:t>
          </a:r>
          <a:endParaRPr lang="en-US" dirty="0"/>
        </a:p>
      </dgm:t>
    </dgm:pt>
    <dgm:pt modelId="{259EF4BF-3894-413B-8E27-2D859C0A71F5}" type="parTrans" cxnId="{4EBAE514-9176-447B-9C5F-821D90CC0AEA}">
      <dgm:prSet/>
      <dgm:spPr/>
      <dgm:t>
        <a:bodyPr/>
        <a:lstStyle/>
        <a:p>
          <a:endParaRPr lang="en-US"/>
        </a:p>
      </dgm:t>
    </dgm:pt>
    <dgm:pt modelId="{09D30011-81CE-4BAB-9AC2-3E0F36A2F16A}" type="sibTrans" cxnId="{4EBAE514-9176-447B-9C5F-821D90CC0AEA}">
      <dgm:prSet/>
      <dgm:spPr/>
      <dgm:t>
        <a:bodyPr/>
        <a:lstStyle/>
        <a:p>
          <a:endParaRPr lang="en-US"/>
        </a:p>
      </dgm:t>
    </dgm:pt>
    <dgm:pt modelId="{994E81AF-C346-4212-B666-5207208DD577}">
      <dgm:prSet/>
      <dgm:spPr/>
      <dgm:t>
        <a:bodyPr/>
        <a:lstStyle/>
        <a:p>
          <a:r>
            <a:rPr lang="en-US" baseline="0" dirty="0"/>
            <a:t>F = Force perpendicular to surface</a:t>
          </a:r>
          <a:endParaRPr lang="en-US" dirty="0"/>
        </a:p>
      </dgm:t>
    </dgm:pt>
    <dgm:pt modelId="{750219CA-7E49-419A-A46C-C3B4FAB1F3D6}" type="parTrans" cxnId="{33FF3A56-B5BC-4637-B1C6-A60A25BE50D5}">
      <dgm:prSet/>
      <dgm:spPr/>
      <dgm:t>
        <a:bodyPr/>
        <a:lstStyle/>
        <a:p>
          <a:endParaRPr lang="en-US"/>
        </a:p>
      </dgm:t>
    </dgm:pt>
    <dgm:pt modelId="{2FD53E67-608F-49FA-8572-4510776DE34D}" type="sibTrans" cxnId="{33FF3A56-B5BC-4637-B1C6-A60A25BE50D5}">
      <dgm:prSet/>
      <dgm:spPr/>
      <dgm:t>
        <a:bodyPr/>
        <a:lstStyle/>
        <a:p>
          <a:endParaRPr lang="en-US"/>
        </a:p>
      </dgm:t>
    </dgm:pt>
    <dgm:pt modelId="{205ABF5E-7BF1-41B1-A873-55CE913DF6DC}">
      <dgm:prSet/>
      <dgm:spPr/>
      <dgm:t>
        <a:bodyPr/>
        <a:lstStyle/>
        <a:p>
          <a:r>
            <a:rPr lang="en-US" baseline="0" dirty="0"/>
            <a:t>A = Area of surface</a:t>
          </a:r>
          <a:endParaRPr lang="en-US" dirty="0"/>
        </a:p>
      </dgm:t>
    </dgm:pt>
    <dgm:pt modelId="{A92CDE69-9EFE-4DAE-AA08-20FD08086AF8}" type="parTrans" cxnId="{7FD00A5D-F412-4E23-A2CC-F11AB73359BA}">
      <dgm:prSet/>
      <dgm:spPr/>
      <dgm:t>
        <a:bodyPr/>
        <a:lstStyle/>
        <a:p>
          <a:endParaRPr lang="en-US"/>
        </a:p>
      </dgm:t>
    </dgm:pt>
    <dgm:pt modelId="{C784AE49-ACFF-4323-B5B7-2CB6B52C9262}" type="sibTrans" cxnId="{7FD00A5D-F412-4E23-A2CC-F11AB73359BA}">
      <dgm:prSet/>
      <dgm:spPr/>
      <dgm:t>
        <a:bodyPr/>
        <a:lstStyle/>
        <a:p>
          <a:endParaRPr lang="en-US"/>
        </a:p>
      </dgm:t>
    </dgm:pt>
    <dgm:pt modelId="{443C7E57-FDBF-43DB-A491-008F7609DA8E}">
      <dgm:prSet/>
      <dgm:spPr/>
      <dgm:t>
        <a:bodyPr/>
        <a:lstStyle/>
        <a:p>
          <a:r>
            <a:rPr lang="en-US" baseline="0" dirty="0"/>
            <a:t>Unit:</a:t>
          </a:r>
          <a:endParaRPr lang="en-US" dirty="0"/>
        </a:p>
      </dgm:t>
    </dgm:pt>
    <dgm:pt modelId="{58DC4F44-9B39-4F0D-905B-31C06CD4339F}" type="parTrans" cxnId="{DE6A4177-81DC-40E0-9BEC-A37FAEAA3260}">
      <dgm:prSet/>
      <dgm:spPr/>
      <dgm:t>
        <a:bodyPr/>
        <a:lstStyle/>
        <a:p>
          <a:endParaRPr lang="en-US"/>
        </a:p>
      </dgm:t>
    </dgm:pt>
    <dgm:pt modelId="{A48F92BB-A060-4A4C-8BFA-C528A61B761C}" type="sibTrans" cxnId="{DE6A4177-81DC-40E0-9BEC-A37FAEAA3260}">
      <dgm:prSet/>
      <dgm:spPr/>
      <dgm:t>
        <a:bodyPr/>
        <a:lstStyle/>
        <a:p>
          <a:endParaRPr lang="en-US"/>
        </a:p>
      </dgm:t>
    </dgm:pt>
    <dgm:pt modelId="{5AACFB8B-410B-46A4-BB0F-074D741E04D5}">
      <dgm:prSet/>
      <dgm:spPr/>
      <dgm:t>
        <a:bodyPr/>
        <a:lstStyle/>
        <a:p>
          <a:r>
            <a:rPr lang="en-US" baseline="0" dirty="0"/>
            <a:t>1 Pa is very small, so we usually use</a:t>
          </a:r>
          <a:endParaRPr lang="en-US" dirty="0"/>
        </a:p>
      </dgm:t>
    </dgm:pt>
    <dgm:pt modelId="{BFE5AB32-BFAE-4689-B2EE-C963FFC4743E}" type="parTrans" cxnId="{C8EA36AB-513F-4997-8F65-731B898FA17C}">
      <dgm:prSet/>
      <dgm:spPr/>
      <dgm:t>
        <a:bodyPr/>
        <a:lstStyle/>
        <a:p>
          <a:endParaRPr lang="en-US"/>
        </a:p>
      </dgm:t>
    </dgm:pt>
    <dgm:pt modelId="{9AB12A8B-E608-4368-93C5-F1003FA73DD2}" type="sibTrans" cxnId="{C8EA36AB-513F-4997-8F65-731B898FA17C}">
      <dgm:prSet/>
      <dgm:spPr/>
      <dgm:t>
        <a:bodyPr/>
        <a:lstStyle/>
        <a:p>
          <a:endParaRPr lang="en-US"/>
        </a:p>
      </dgm:t>
    </dgm:pt>
    <dgm:pt modelId="{C620B479-5E63-49C2-BDA7-30F4FDB1A751}">
      <dgm:prSet/>
      <dgm:spPr/>
      <dgm:t>
        <a:bodyPr/>
        <a:lstStyle/>
        <a:p>
          <a:r>
            <a:rPr lang="en-US" dirty="0"/>
            <a:t>Where:</a:t>
          </a:r>
        </a:p>
      </dgm:t>
    </dgm:pt>
    <dgm:pt modelId="{34C8D2C4-9156-458C-B1FF-1D8158131C07}" type="parTrans" cxnId="{9DF839F0-5870-450E-97DE-31387AA303AF}">
      <dgm:prSet/>
      <dgm:spPr/>
      <dgm:t>
        <a:bodyPr/>
        <a:lstStyle/>
        <a:p>
          <a:endParaRPr lang="en-US"/>
        </a:p>
      </dgm:t>
    </dgm:pt>
    <dgm:pt modelId="{A67C6202-B54F-4683-97BA-7461C13869D4}" type="sibTrans" cxnId="{9DF839F0-5870-450E-97DE-31387AA303A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A3992AD3-0671-45D2-AFE0-2C9EC0EEA3CA}">
          <dgm:prSet/>
          <dgm:spPr/>
          <dgm:t>
            <a:bodyPr/>
            <a:lstStyle/>
            <a:p>
              <a14:m>
                <m:oMath xmlns:m="http://schemas.openxmlformats.org/officeDocument/2006/math">
                  <m:f>
                    <m:fPr>
                      <m:ctrlPr>
                        <a:rPr lang="en-US" i="1" baseline="0" dirty="0" smtClean="0">
                          <a:latin typeface="Cambria Math" panose="02040503050406030204" pitchFamily="18" charset="0"/>
                        </a:rPr>
                      </m:ctrlPr>
                    </m:fPr>
                    <m:num>
                      <m:r>
                        <a:rPr lang="en-US" i="1" baseline="0" dirty="0" smtClean="0">
                          <a:latin typeface="Cambria Math" panose="02040503050406030204" pitchFamily="18" charset="0"/>
                        </a:rPr>
                        <m:t>𝑁</m:t>
                      </m:r>
                    </m:num>
                    <m:den>
                      <m:sSup>
                        <m:sSupPr>
                          <m:ctrlPr>
                            <a:rPr lang="en-US" b="0" i="1" baseline="0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baseline="0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i="1" baseline="0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den>
                  </m:f>
                  <m:r>
                    <a:rPr lang="en-US" i="1" baseline="0" dirty="0" smtClean="0">
                      <a:latin typeface="Cambria Math" panose="02040503050406030204" pitchFamily="18" charset="0"/>
                    </a:rPr>
                    <m:t> = </m:t>
                  </m:r>
                  <m:r>
                    <a:rPr lang="en-US" i="1" baseline="0" dirty="0" smtClean="0">
                      <a:latin typeface="Cambria Math" panose="02040503050406030204" pitchFamily="18" charset="0"/>
                    </a:rPr>
                    <m:t>𝑃𝑎</m:t>
                  </m:r>
                </m:oMath>
              </a14:m>
              <a:r>
                <a:rPr lang="en-US" dirty="0"/>
                <a:t> (Pascal)</a:t>
              </a:r>
            </a:p>
          </dgm:t>
        </dgm:pt>
      </mc:Choice>
      <mc:Fallback xmlns="">
        <dgm:pt modelId="{A3992AD3-0671-45D2-AFE0-2C9EC0EEA3CA}">
          <dgm:prSet/>
          <dgm:spPr/>
          <dgm:t>
            <a:bodyPr/>
            <a:lstStyle/>
            <a:p>
              <a:r>
                <a:rPr lang="en-US" i="0" baseline="0" dirty="0">
                  <a:latin typeface="Cambria Math" panose="02040503050406030204" pitchFamily="18" charset="0"/>
                </a:rPr>
                <a:t>𝑁/𝑚</a:t>
              </a:r>
              <a:r>
                <a:rPr lang="en-US" b="0" i="0" baseline="0" dirty="0">
                  <a:latin typeface="Cambria Math" panose="02040503050406030204" pitchFamily="18" charset="0"/>
                </a:rPr>
                <a:t>^</a:t>
              </a:r>
              <a:r>
                <a:rPr lang="en-US" i="0" baseline="0" dirty="0">
                  <a:latin typeface="Cambria Math" panose="02040503050406030204" pitchFamily="18" charset="0"/>
                </a:rPr>
                <a:t>2</a:t>
              </a:r>
              <a:r>
                <a:rPr lang="en-US" b="0" i="0" baseline="0" dirty="0">
                  <a:latin typeface="Cambria Math" panose="02040503050406030204" pitchFamily="18" charset="0"/>
                </a:rPr>
                <a:t>  </a:t>
              </a:r>
              <a:r>
                <a:rPr lang="en-US" i="0" baseline="0" dirty="0">
                  <a:latin typeface="Cambria Math" panose="02040503050406030204" pitchFamily="18" charset="0"/>
                </a:rPr>
                <a:t> = 𝑃𝑎</a:t>
              </a:r>
              <a:r>
                <a:rPr lang="en-US" dirty="0"/>
                <a:t> (Pascal)</a:t>
              </a:r>
            </a:p>
          </dgm:t>
        </dgm:pt>
      </mc:Fallback>
    </mc:AlternateContent>
    <dgm:pt modelId="{6BD16F03-EC69-4AD4-AA80-D51276553994}" type="parTrans" cxnId="{01E16294-9B58-4B0D-9869-23CE08CD97FB}">
      <dgm:prSet/>
      <dgm:spPr/>
      <dgm:t>
        <a:bodyPr/>
        <a:lstStyle/>
        <a:p>
          <a:endParaRPr lang="en-US"/>
        </a:p>
      </dgm:t>
    </dgm:pt>
    <dgm:pt modelId="{86D61C00-2746-4591-9150-D5E2EBD64EAE}" type="sibTrans" cxnId="{01E16294-9B58-4B0D-9869-23CE08CD97FB}">
      <dgm:prSet/>
      <dgm:spPr/>
      <dgm:t>
        <a:bodyPr/>
        <a:lstStyle/>
        <a:p>
          <a:endParaRPr lang="en-US"/>
        </a:p>
      </dgm:t>
    </dgm:pt>
    <dgm:pt modelId="{A2B86251-2C7E-4546-9BAB-77DFC47E2167}">
      <dgm:prSet/>
      <dgm:spPr/>
      <dgm:t>
        <a:bodyPr/>
        <a:lstStyle/>
        <a:p>
          <a:r>
            <a:rPr lang="en-US" baseline="0" dirty="0"/>
            <a:t> kPa or atm</a:t>
          </a:r>
          <a:endParaRPr lang="en-US" dirty="0"/>
        </a:p>
      </dgm:t>
    </dgm:pt>
    <dgm:pt modelId="{5F70EC6D-CACF-4047-AB45-F6D1F957CFB6}" type="parTrans" cxnId="{B46F3D62-2ACE-4BDC-8A3B-1D9CCA48D9A4}">
      <dgm:prSet/>
      <dgm:spPr/>
      <dgm:t>
        <a:bodyPr/>
        <a:lstStyle/>
        <a:p>
          <a:endParaRPr lang="en-US"/>
        </a:p>
      </dgm:t>
    </dgm:pt>
    <dgm:pt modelId="{1D2AF30F-B772-411D-A3B0-D899FC2065DF}" type="sibTrans" cxnId="{B46F3D62-2ACE-4BDC-8A3B-1D9CCA48D9A4}">
      <dgm:prSet/>
      <dgm:spPr/>
      <dgm:t>
        <a:bodyPr/>
        <a:lstStyle/>
        <a:p>
          <a:endParaRPr lang="en-US"/>
        </a:p>
      </dgm:t>
    </dgm:pt>
    <dgm:pt modelId="{2A06F925-DEF9-4F0C-97AB-27F72945160A}">
      <dgm:prSet/>
      <dgm:spPr/>
      <dgm:t>
        <a:bodyPr/>
        <a:lstStyle/>
        <a:p>
          <a:r>
            <a:rPr lang="en-US" dirty="0"/>
            <a:t>Atmospheric Pressure at Sea Level</a:t>
          </a:r>
        </a:p>
      </dgm:t>
    </dgm:pt>
    <dgm:pt modelId="{833F398C-DA47-4D29-A639-05EE7AB9A0CF}" type="parTrans" cxnId="{89FE1649-5F95-4A62-B055-1DCC8188975A}">
      <dgm:prSet/>
      <dgm:spPr/>
      <dgm:t>
        <a:bodyPr/>
        <a:lstStyle/>
        <a:p>
          <a:endParaRPr lang="en-US"/>
        </a:p>
      </dgm:t>
    </dgm:pt>
    <dgm:pt modelId="{60906AEB-105B-4C9C-A807-88D2EF1826D7}" type="sibTrans" cxnId="{89FE1649-5F95-4A62-B055-1DCC8188975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1D45D0A-8CD7-45BE-BEEF-3DD8FB132DA5}">
          <dgm:prSet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en-US" i="1" dirty="0" smtClean="0">
                      <a:latin typeface="Cambria Math"/>
                    </a:rPr>
                    <m:t>1.013</m:t>
                  </m:r>
                  <m:r>
                    <a:rPr lang="en-US" b="0" i="1" dirty="0" smtClean="0">
                      <a:latin typeface="Cambria Math"/>
                    </a:rPr>
                    <m:t>×</m:t>
                  </m:r>
                  <m:sSup>
                    <m:sSupPr>
                      <m:ctrlPr>
                        <a:rPr lang="en-US" b="0" i="1" dirty="0" smtClean="0">
                          <a:latin typeface="Cambria Math" panose="02040503050406030204" pitchFamily="18" charset="0"/>
                        </a:rPr>
                      </m:ctrlPr>
                    </m:sSupPr>
                    <m:e>
                      <m:r>
                        <a:rPr lang="en-US" i="1" dirty="0" smtClean="0">
                          <a:latin typeface="Cambria Math"/>
                        </a:rPr>
                        <m:t>10</m:t>
                      </m:r>
                    </m:e>
                    <m:sup>
                      <m:r>
                        <a:rPr lang="en-US" b="0" i="1" dirty="0" smtClean="0">
                          <a:latin typeface="Cambria Math"/>
                        </a:rPr>
                        <m:t>5</m:t>
                      </m:r>
                    </m:sup>
                  </m:sSup>
                </m:oMath>
              </a14:m>
              <a:r>
                <a:rPr lang="en-US" dirty="0"/>
                <a:t> Pa = 1 atmosphere (1 </a:t>
              </a:r>
              <a:r>
                <a:rPr lang="en-US" dirty="0" err="1"/>
                <a:t>atm</a:t>
              </a:r>
              <a:r>
                <a:rPr lang="en-US" dirty="0"/>
                <a:t>)</a:t>
              </a:r>
            </a:p>
          </dgm:t>
        </dgm:pt>
      </mc:Choice>
      <mc:Fallback xmlns="">
        <dgm:pt modelId="{81D45D0A-8CD7-45BE-BEEF-3DD8FB132DA5}">
          <dgm:prSet/>
          <dgm:spPr/>
          <dgm:t>
            <a:bodyPr/>
            <a:lstStyle/>
            <a:p>
              <a:r>
                <a:rPr lang="en-US" i="0" dirty="0">
                  <a:latin typeface="Cambria Math"/>
                </a:rPr>
                <a:t>1.013</a:t>
              </a:r>
              <a:r>
                <a:rPr lang="en-US" b="0" i="0" dirty="0">
                  <a:latin typeface="Cambria Math"/>
                </a:rPr>
                <a:t>×</a:t>
              </a:r>
              <a:r>
                <a:rPr lang="en-US" i="0" dirty="0">
                  <a:latin typeface="Cambria Math"/>
                </a:rPr>
                <a:t>10</a:t>
              </a:r>
              <a:r>
                <a:rPr lang="en-US" b="0" i="0" dirty="0">
                  <a:latin typeface="Cambria Math" panose="02040503050406030204" pitchFamily="18" charset="0"/>
                </a:rPr>
                <a:t>^</a:t>
              </a:r>
              <a:r>
                <a:rPr lang="en-US" b="0" i="0" dirty="0">
                  <a:latin typeface="Cambria Math"/>
                </a:rPr>
                <a:t>5</a:t>
              </a:r>
              <a:r>
                <a:rPr lang="en-US" dirty="0"/>
                <a:t> Pa = 1 atmosphere (1 </a:t>
              </a:r>
              <a:r>
                <a:rPr lang="en-US" dirty="0" err="1"/>
                <a:t>atm</a:t>
              </a:r>
              <a:r>
                <a:rPr lang="en-US" dirty="0"/>
                <a:t>)</a:t>
              </a:r>
            </a:p>
          </dgm:t>
        </dgm:pt>
      </mc:Fallback>
    </mc:AlternateContent>
    <dgm:pt modelId="{6614EF21-E234-4666-9D9B-7BECDB6F852E}" type="parTrans" cxnId="{6AF627F6-DDDC-4773-8346-216B4C2EB1D4}">
      <dgm:prSet/>
      <dgm:spPr/>
      <dgm:t>
        <a:bodyPr/>
        <a:lstStyle/>
        <a:p>
          <a:endParaRPr lang="en-US"/>
        </a:p>
      </dgm:t>
    </dgm:pt>
    <dgm:pt modelId="{A1BFA7DE-FAFA-408F-B645-658BAB738137}" type="sibTrans" cxnId="{6AF627F6-DDDC-4773-8346-216B4C2EB1D4}">
      <dgm:prSet/>
      <dgm:spPr/>
      <dgm:t>
        <a:bodyPr/>
        <a:lstStyle/>
        <a:p>
          <a:endParaRPr lang="en-US"/>
        </a:p>
      </dgm:t>
    </dgm:pt>
    <dgm:pt modelId="{A518FFDE-23CE-4561-B16A-F2D184FBB2E7}" type="pres">
      <dgm:prSet presAssocID="{E7D79F51-64D3-4251-8448-04A316E8933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235985A-32AB-4055-B33A-2EB51D23A982}" type="pres">
      <dgm:prSet presAssocID="{33CB45F4-E951-413C-80E9-376D247A4F86}" presName="horFlow" presStyleCnt="0"/>
      <dgm:spPr/>
    </dgm:pt>
    <dgm:pt modelId="{E483E884-774A-4C16-8029-24F5DB83B7A6}" type="pres">
      <dgm:prSet presAssocID="{33CB45F4-E951-413C-80E9-376D247A4F86}" presName="bigChev" presStyleLbl="node1" presStyleIdx="0" presStyleCnt="4"/>
      <dgm:spPr/>
    </dgm:pt>
    <dgm:pt modelId="{AC641B5C-172B-4121-A3A8-72E426B3E997}" type="pres">
      <dgm:prSet presAssocID="{FD4C2DE5-98A7-44FB-BA9D-A67D98E97B39}" presName="parTrans" presStyleCnt="0"/>
      <dgm:spPr/>
    </dgm:pt>
    <dgm:pt modelId="{EEC26851-8F75-46D3-8E4B-3ABDE70403BD}" type="pres">
      <dgm:prSet presAssocID="{E10B854F-DEE9-4583-B54F-B991CAB2394D}" presName="node" presStyleLbl="alignAccFollowNode1" presStyleIdx="0" presStyleCnt="7">
        <dgm:presLayoutVars>
          <dgm:bulletEnabled val="1"/>
        </dgm:presLayoutVars>
      </dgm:prSet>
      <dgm:spPr/>
    </dgm:pt>
    <dgm:pt modelId="{00F4D4BB-E7BF-4BED-8114-1BC3E9916A09}" type="pres">
      <dgm:prSet presAssocID="{DF75EF63-0143-4A97-839F-A2435755500D}" presName="sibTrans" presStyleCnt="0"/>
      <dgm:spPr/>
    </dgm:pt>
    <dgm:pt modelId="{C772FB69-B297-49DC-B691-90A945740236}" type="pres">
      <dgm:prSet presAssocID="{E92AD0E9-1B6B-4A85-AD50-B763E5897082}" presName="node" presStyleLbl="alignAccFollowNode1" presStyleIdx="1" presStyleCnt="7">
        <dgm:presLayoutVars>
          <dgm:bulletEnabled val="1"/>
        </dgm:presLayoutVars>
      </dgm:prSet>
      <dgm:spPr/>
    </dgm:pt>
    <dgm:pt modelId="{A4590231-9938-4945-BF31-E01B6A11319C}" type="pres">
      <dgm:prSet presAssocID="{33CB45F4-E951-413C-80E9-376D247A4F86}" presName="vSp" presStyleCnt="0"/>
      <dgm:spPr/>
    </dgm:pt>
    <dgm:pt modelId="{2836FBAC-7C71-44E7-A273-38ED4134021E}" type="pres">
      <dgm:prSet presAssocID="{695CED9D-8E3F-4467-BCEB-F1DD15375E3A}" presName="horFlow" presStyleCnt="0"/>
      <dgm:spPr/>
    </dgm:pt>
    <dgm:pt modelId="{B3677E0F-E4C2-46CD-AFBD-C9ED8A42DF95}" type="pres">
      <dgm:prSet presAssocID="{695CED9D-8E3F-4467-BCEB-F1DD15375E3A}" presName="bigChev" presStyleLbl="node1" presStyleIdx="1" presStyleCnt="4"/>
      <dgm:spPr/>
    </dgm:pt>
    <dgm:pt modelId="{B30F1DF5-DE3B-4AA0-99A6-127004F46EA8}" type="pres">
      <dgm:prSet presAssocID="{14339778-38A5-48A7-A721-FAC65737C0BB}" presName="parTrans" presStyleCnt="0"/>
      <dgm:spPr/>
    </dgm:pt>
    <dgm:pt modelId="{DF040DA7-CE9D-45ED-AAF6-E81BFA0EF894}" type="pres">
      <dgm:prSet presAssocID="{D57E1668-7C21-459E-890B-D6ED576B96E7}" presName="node" presStyleLbl="alignAccFollowNode1" presStyleIdx="2" presStyleCnt="7">
        <dgm:presLayoutVars>
          <dgm:bulletEnabled val="1"/>
        </dgm:presLayoutVars>
      </dgm:prSet>
      <dgm:spPr/>
    </dgm:pt>
    <dgm:pt modelId="{D0A4483A-24A0-499B-AA02-2E283BC9DECD}" type="pres">
      <dgm:prSet presAssocID="{3C4CC132-7255-4AAA-80D7-A980A800FF04}" presName="sibTrans" presStyleCnt="0"/>
      <dgm:spPr/>
    </dgm:pt>
    <dgm:pt modelId="{73131602-BE24-4842-BD2F-7230EE517184}" type="pres">
      <dgm:prSet presAssocID="{C620B479-5E63-49C2-BDA7-30F4FDB1A751}" presName="node" presStyleLbl="alignAccFollowNode1" presStyleIdx="3" presStyleCnt="7">
        <dgm:presLayoutVars>
          <dgm:bulletEnabled val="1"/>
        </dgm:presLayoutVars>
      </dgm:prSet>
      <dgm:spPr/>
    </dgm:pt>
    <dgm:pt modelId="{3596A8EF-EB0D-4147-A0BD-DE3DE45F47D7}" type="pres">
      <dgm:prSet presAssocID="{695CED9D-8E3F-4467-BCEB-F1DD15375E3A}" presName="vSp" presStyleCnt="0"/>
      <dgm:spPr/>
    </dgm:pt>
    <dgm:pt modelId="{84CF27CA-2596-413B-B629-3736E56A849B}" type="pres">
      <dgm:prSet presAssocID="{443C7E57-FDBF-43DB-A491-008F7609DA8E}" presName="horFlow" presStyleCnt="0"/>
      <dgm:spPr/>
    </dgm:pt>
    <dgm:pt modelId="{078BE6B4-3098-4CBC-B48C-17D620F1273A}" type="pres">
      <dgm:prSet presAssocID="{443C7E57-FDBF-43DB-A491-008F7609DA8E}" presName="bigChev" presStyleLbl="node1" presStyleIdx="2" presStyleCnt="4"/>
      <dgm:spPr/>
    </dgm:pt>
    <dgm:pt modelId="{BEEA7E11-84D8-4A6C-8F84-FD046D2BD91E}" type="pres">
      <dgm:prSet presAssocID="{6BD16F03-EC69-4AD4-AA80-D51276553994}" presName="parTrans" presStyleCnt="0"/>
      <dgm:spPr/>
    </dgm:pt>
    <dgm:pt modelId="{39AE942A-3F42-48FD-AFAE-A1F13A0DD27D}" type="pres">
      <dgm:prSet presAssocID="{A3992AD3-0671-45D2-AFE0-2C9EC0EEA3CA}" presName="node" presStyleLbl="alignAccFollowNode1" presStyleIdx="4" presStyleCnt="7">
        <dgm:presLayoutVars>
          <dgm:bulletEnabled val="1"/>
        </dgm:presLayoutVars>
      </dgm:prSet>
      <dgm:spPr/>
    </dgm:pt>
    <dgm:pt modelId="{AA921D7A-69FC-4A7D-93B9-347FC016D26F}" type="pres">
      <dgm:prSet presAssocID="{86D61C00-2746-4591-9150-D5E2EBD64EAE}" presName="sibTrans" presStyleCnt="0"/>
      <dgm:spPr/>
    </dgm:pt>
    <dgm:pt modelId="{CE550ED7-215E-48E8-9B8D-47DA2286D31F}" type="pres">
      <dgm:prSet presAssocID="{5AACFB8B-410B-46A4-BB0F-074D741E04D5}" presName="node" presStyleLbl="alignAccFollowNode1" presStyleIdx="5" presStyleCnt="7">
        <dgm:presLayoutVars>
          <dgm:bulletEnabled val="1"/>
        </dgm:presLayoutVars>
      </dgm:prSet>
      <dgm:spPr/>
    </dgm:pt>
    <dgm:pt modelId="{E9DA7FCA-C67D-4FCF-BED4-A5DB32926171}" type="pres">
      <dgm:prSet presAssocID="{443C7E57-FDBF-43DB-A491-008F7609DA8E}" presName="vSp" presStyleCnt="0"/>
      <dgm:spPr/>
    </dgm:pt>
    <dgm:pt modelId="{D43E9196-B119-4B29-A459-530F73110720}" type="pres">
      <dgm:prSet presAssocID="{2A06F925-DEF9-4F0C-97AB-27F72945160A}" presName="horFlow" presStyleCnt="0"/>
      <dgm:spPr/>
    </dgm:pt>
    <dgm:pt modelId="{C09FCAB0-5A41-4117-8D87-8F177EBDDE4A}" type="pres">
      <dgm:prSet presAssocID="{2A06F925-DEF9-4F0C-97AB-27F72945160A}" presName="bigChev" presStyleLbl="node1" presStyleIdx="3" presStyleCnt="4"/>
      <dgm:spPr/>
    </dgm:pt>
    <dgm:pt modelId="{981BF4B0-3436-4378-BD40-37D9E524462C}" type="pres">
      <dgm:prSet presAssocID="{6614EF21-E234-4666-9D9B-7BECDB6F852E}" presName="parTrans" presStyleCnt="0"/>
      <dgm:spPr/>
    </dgm:pt>
    <dgm:pt modelId="{19F0FAD2-E4E9-45EA-96CA-DEB279A118E0}" type="pres">
      <dgm:prSet presAssocID="{81D45D0A-8CD7-45BE-BEEF-3DD8FB132DA5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FF478502-1709-4D7D-96DF-515ECF4061C9}" type="presOf" srcId="{205ABF5E-7BF1-41B1-A873-55CE913DF6DC}" destId="{73131602-BE24-4842-BD2F-7230EE517184}" srcOrd="0" destOrd="3" presId="urn:microsoft.com/office/officeart/2005/8/layout/lProcess3"/>
    <dgm:cxn modelId="{BE332D03-AC30-40C8-B3C0-B646B06613D4}" type="presOf" srcId="{5AACFB8B-410B-46A4-BB0F-074D741E04D5}" destId="{CE550ED7-215E-48E8-9B8D-47DA2286D31F}" srcOrd="0" destOrd="0" presId="urn:microsoft.com/office/officeart/2005/8/layout/lProcess3"/>
    <dgm:cxn modelId="{5D54EE0B-5D24-4F95-838A-D8B08735FBB6}" type="presOf" srcId="{2A06F925-DEF9-4F0C-97AB-27F72945160A}" destId="{C09FCAB0-5A41-4117-8D87-8F177EBDDE4A}" srcOrd="0" destOrd="0" presId="urn:microsoft.com/office/officeart/2005/8/layout/lProcess3"/>
    <dgm:cxn modelId="{7291BB0C-BD06-4080-A09D-64BD7A3290CB}" type="presOf" srcId="{E7D79F51-64D3-4251-8448-04A316E8933D}" destId="{A518FFDE-23CE-4561-B16A-F2D184FBB2E7}" srcOrd="0" destOrd="0" presId="urn:microsoft.com/office/officeart/2005/8/layout/lProcess3"/>
    <dgm:cxn modelId="{844A4014-15D6-47E5-AFCD-980F86CB5A62}" type="presOf" srcId="{81D45D0A-8CD7-45BE-BEEF-3DD8FB132DA5}" destId="{19F0FAD2-E4E9-45EA-96CA-DEB279A118E0}" srcOrd="0" destOrd="0" presId="urn:microsoft.com/office/officeart/2005/8/layout/lProcess3"/>
    <dgm:cxn modelId="{4EBAE514-9176-447B-9C5F-821D90CC0AEA}" srcId="{C620B479-5E63-49C2-BDA7-30F4FDB1A751}" destId="{82182ED4-AD15-49A1-A350-ADC5435C0D51}" srcOrd="0" destOrd="0" parTransId="{259EF4BF-3894-413B-8E27-2D859C0A71F5}" sibTransId="{09D30011-81CE-4BAB-9AC2-3E0F36A2F16A}"/>
    <dgm:cxn modelId="{1C48221F-5283-4E5D-BD21-CAE308F2D642}" srcId="{33CB45F4-E951-413C-80E9-376D247A4F86}" destId="{E92AD0E9-1B6B-4A85-AD50-B763E5897082}" srcOrd="1" destOrd="0" parTransId="{C576B0BC-C282-4F9F-AEF6-3CAD004D11F3}" sibTransId="{6A6E8797-F5AE-4D38-B012-EB55B537971F}"/>
    <dgm:cxn modelId="{7FD00A5D-F412-4E23-A2CC-F11AB73359BA}" srcId="{C620B479-5E63-49C2-BDA7-30F4FDB1A751}" destId="{205ABF5E-7BF1-41B1-A873-55CE913DF6DC}" srcOrd="2" destOrd="0" parTransId="{A92CDE69-9EFE-4DAE-AA08-20FD08086AF8}" sibTransId="{C784AE49-ACFF-4323-B5B7-2CB6B52C9262}"/>
    <dgm:cxn modelId="{2575ED5F-E6E2-4BC4-9297-74769DA5CE30}" type="presOf" srcId="{E10B854F-DEE9-4583-B54F-B991CAB2394D}" destId="{EEC26851-8F75-46D3-8E4B-3ABDE70403BD}" srcOrd="0" destOrd="0" presId="urn:microsoft.com/office/officeart/2005/8/layout/lProcess3"/>
    <dgm:cxn modelId="{EB68B760-3140-4DE2-8FF5-CC6063377431}" type="presOf" srcId="{A2B86251-2C7E-4546-9BAB-77DFC47E2167}" destId="{CE550ED7-215E-48E8-9B8D-47DA2286D31F}" srcOrd="0" destOrd="1" presId="urn:microsoft.com/office/officeart/2005/8/layout/lProcess3"/>
    <dgm:cxn modelId="{B46F3D62-2ACE-4BDC-8A3B-1D9CCA48D9A4}" srcId="{5AACFB8B-410B-46A4-BB0F-074D741E04D5}" destId="{A2B86251-2C7E-4546-9BAB-77DFC47E2167}" srcOrd="0" destOrd="0" parTransId="{5F70EC6D-CACF-4047-AB45-F6D1F957CFB6}" sibTransId="{1D2AF30F-B772-411D-A3B0-D899FC2065DF}"/>
    <dgm:cxn modelId="{2FC9C968-A9A3-4CF9-9F6C-1FB93CB8F590}" type="presOf" srcId="{82182ED4-AD15-49A1-A350-ADC5435C0D51}" destId="{73131602-BE24-4842-BD2F-7230EE517184}" srcOrd="0" destOrd="1" presId="urn:microsoft.com/office/officeart/2005/8/layout/lProcess3"/>
    <dgm:cxn modelId="{89FE1649-5F95-4A62-B055-1DCC8188975A}" srcId="{E7D79F51-64D3-4251-8448-04A316E8933D}" destId="{2A06F925-DEF9-4F0C-97AB-27F72945160A}" srcOrd="3" destOrd="0" parTransId="{833F398C-DA47-4D29-A639-05EE7AB9A0CF}" sibTransId="{60906AEB-105B-4C9C-A807-88D2EF1826D7}"/>
    <dgm:cxn modelId="{542D744D-0AF8-47E7-A81D-49AC5E4103EB}" type="presOf" srcId="{994E81AF-C346-4212-B666-5207208DD577}" destId="{73131602-BE24-4842-BD2F-7230EE517184}" srcOrd="0" destOrd="2" presId="urn:microsoft.com/office/officeart/2005/8/layout/lProcess3"/>
    <dgm:cxn modelId="{3C4A1874-E326-46B7-9B6D-0537E486BA24}" type="presOf" srcId="{33CB45F4-E951-413C-80E9-376D247A4F86}" destId="{E483E884-774A-4C16-8029-24F5DB83B7A6}" srcOrd="0" destOrd="0" presId="urn:microsoft.com/office/officeart/2005/8/layout/lProcess3"/>
    <dgm:cxn modelId="{0DF5B474-6D0B-4B68-942E-2108C85A2829}" type="presOf" srcId="{695CED9D-8E3F-4467-BCEB-F1DD15375E3A}" destId="{B3677E0F-E4C2-46CD-AFBD-C9ED8A42DF95}" srcOrd="0" destOrd="0" presId="urn:microsoft.com/office/officeart/2005/8/layout/lProcess3"/>
    <dgm:cxn modelId="{074BF575-89EA-4C70-9CC2-254AEFD2EE98}" type="presOf" srcId="{A3992AD3-0671-45D2-AFE0-2C9EC0EEA3CA}" destId="{39AE942A-3F42-48FD-AFAE-A1F13A0DD27D}" srcOrd="0" destOrd="0" presId="urn:microsoft.com/office/officeart/2005/8/layout/lProcess3"/>
    <dgm:cxn modelId="{33FF3A56-B5BC-4637-B1C6-A60A25BE50D5}" srcId="{C620B479-5E63-49C2-BDA7-30F4FDB1A751}" destId="{994E81AF-C346-4212-B666-5207208DD577}" srcOrd="1" destOrd="0" parTransId="{750219CA-7E49-419A-A46C-C3B4FAB1F3D6}" sibTransId="{2FD53E67-608F-49FA-8572-4510776DE34D}"/>
    <dgm:cxn modelId="{DE6A4177-81DC-40E0-9BEC-A37FAEAA3260}" srcId="{E7D79F51-64D3-4251-8448-04A316E8933D}" destId="{443C7E57-FDBF-43DB-A491-008F7609DA8E}" srcOrd="2" destOrd="0" parTransId="{58DC4F44-9B39-4F0D-905B-31C06CD4339F}" sibTransId="{A48F92BB-A060-4A4C-8BFA-C528A61B761C}"/>
    <dgm:cxn modelId="{52B4BB59-1DAB-40C1-B283-497428142FBD}" srcId="{33CB45F4-E951-413C-80E9-376D247A4F86}" destId="{E10B854F-DEE9-4583-B54F-B991CAB2394D}" srcOrd="0" destOrd="0" parTransId="{FD4C2DE5-98A7-44FB-BA9D-A67D98E97B39}" sibTransId="{DF75EF63-0143-4A97-839F-A2435755500D}"/>
    <dgm:cxn modelId="{8D685E7A-6731-41C6-A880-BB3A4E124FAD}" srcId="{E7D79F51-64D3-4251-8448-04A316E8933D}" destId="{33CB45F4-E951-413C-80E9-376D247A4F86}" srcOrd="0" destOrd="0" parTransId="{7D00DD89-2BE9-43C8-B4A1-7FC48CB8DF42}" sibTransId="{58E3EF13-6437-47B8-85BE-368763C8BA9B}"/>
    <dgm:cxn modelId="{01E16294-9B58-4B0D-9869-23CE08CD97FB}" srcId="{443C7E57-FDBF-43DB-A491-008F7609DA8E}" destId="{A3992AD3-0671-45D2-AFE0-2C9EC0EEA3CA}" srcOrd="0" destOrd="0" parTransId="{6BD16F03-EC69-4AD4-AA80-D51276553994}" sibTransId="{86D61C00-2746-4591-9150-D5E2EBD64EAE}"/>
    <dgm:cxn modelId="{D9518AA1-280E-4504-9401-FD26D50FCCC9}" srcId="{695CED9D-8E3F-4467-BCEB-F1DD15375E3A}" destId="{D57E1668-7C21-459E-890B-D6ED576B96E7}" srcOrd="0" destOrd="0" parTransId="{14339778-38A5-48A7-A721-FAC65737C0BB}" sibTransId="{3C4CC132-7255-4AAA-80D7-A980A800FF04}"/>
    <dgm:cxn modelId="{C8EA36AB-513F-4997-8F65-731B898FA17C}" srcId="{443C7E57-FDBF-43DB-A491-008F7609DA8E}" destId="{5AACFB8B-410B-46A4-BB0F-074D741E04D5}" srcOrd="1" destOrd="0" parTransId="{BFE5AB32-BFAE-4689-B2EE-C963FFC4743E}" sibTransId="{9AB12A8B-E608-4368-93C5-F1003FA73DD2}"/>
    <dgm:cxn modelId="{7D8266AB-7FF6-42E1-B9AB-95F4612043A7}" type="presOf" srcId="{E92AD0E9-1B6B-4A85-AD50-B763E5897082}" destId="{C772FB69-B297-49DC-B691-90A945740236}" srcOrd="0" destOrd="0" presId="urn:microsoft.com/office/officeart/2005/8/layout/lProcess3"/>
    <dgm:cxn modelId="{37733FD7-F339-40D9-B077-723B79656080}" type="presOf" srcId="{443C7E57-FDBF-43DB-A491-008F7609DA8E}" destId="{078BE6B4-3098-4CBC-B48C-17D620F1273A}" srcOrd="0" destOrd="0" presId="urn:microsoft.com/office/officeart/2005/8/layout/lProcess3"/>
    <dgm:cxn modelId="{C25312DB-CD57-4AB2-BD9B-F71A14AC6C25}" type="presOf" srcId="{D57E1668-7C21-459E-890B-D6ED576B96E7}" destId="{DF040DA7-CE9D-45ED-AAF6-E81BFA0EF894}" srcOrd="0" destOrd="0" presId="urn:microsoft.com/office/officeart/2005/8/layout/lProcess3"/>
    <dgm:cxn modelId="{B48596DC-EFCF-414C-8890-D469D703F40A}" type="presOf" srcId="{C620B479-5E63-49C2-BDA7-30F4FDB1A751}" destId="{73131602-BE24-4842-BD2F-7230EE517184}" srcOrd="0" destOrd="0" presId="urn:microsoft.com/office/officeart/2005/8/layout/lProcess3"/>
    <dgm:cxn modelId="{9DF839F0-5870-450E-97DE-31387AA303AF}" srcId="{695CED9D-8E3F-4467-BCEB-F1DD15375E3A}" destId="{C620B479-5E63-49C2-BDA7-30F4FDB1A751}" srcOrd="1" destOrd="0" parTransId="{34C8D2C4-9156-458C-B1FF-1D8158131C07}" sibTransId="{A67C6202-B54F-4683-97BA-7461C13869D4}"/>
    <dgm:cxn modelId="{0F5C3BF2-CDEF-487D-A029-950FFCAFCE1B}" srcId="{E7D79F51-64D3-4251-8448-04A316E8933D}" destId="{695CED9D-8E3F-4467-BCEB-F1DD15375E3A}" srcOrd="1" destOrd="0" parTransId="{B2B36774-BAC5-457F-A0E2-79EFC15D74F0}" sibTransId="{8467E369-279F-4873-A5A8-887F99A07F1E}"/>
    <dgm:cxn modelId="{6AF627F6-DDDC-4773-8346-216B4C2EB1D4}" srcId="{2A06F925-DEF9-4F0C-97AB-27F72945160A}" destId="{81D45D0A-8CD7-45BE-BEEF-3DD8FB132DA5}" srcOrd="0" destOrd="0" parTransId="{6614EF21-E234-4666-9D9B-7BECDB6F852E}" sibTransId="{A1BFA7DE-FAFA-408F-B645-658BAB738137}"/>
    <dgm:cxn modelId="{6BB4ED6F-1BE3-4545-A8CA-2170858261E9}" type="presParOf" srcId="{A518FFDE-23CE-4561-B16A-F2D184FBB2E7}" destId="{7235985A-32AB-4055-B33A-2EB51D23A982}" srcOrd="0" destOrd="0" presId="urn:microsoft.com/office/officeart/2005/8/layout/lProcess3"/>
    <dgm:cxn modelId="{6DDD04E7-1054-469A-BA15-1F9259FFDD9A}" type="presParOf" srcId="{7235985A-32AB-4055-B33A-2EB51D23A982}" destId="{E483E884-774A-4C16-8029-24F5DB83B7A6}" srcOrd="0" destOrd="0" presId="urn:microsoft.com/office/officeart/2005/8/layout/lProcess3"/>
    <dgm:cxn modelId="{6BBAED1D-A656-4D72-AEF9-DBD983E9675E}" type="presParOf" srcId="{7235985A-32AB-4055-B33A-2EB51D23A982}" destId="{AC641B5C-172B-4121-A3A8-72E426B3E997}" srcOrd="1" destOrd="0" presId="urn:microsoft.com/office/officeart/2005/8/layout/lProcess3"/>
    <dgm:cxn modelId="{4901A851-38A3-4D1A-9A07-F6DE47A05AF6}" type="presParOf" srcId="{7235985A-32AB-4055-B33A-2EB51D23A982}" destId="{EEC26851-8F75-46D3-8E4B-3ABDE70403BD}" srcOrd="2" destOrd="0" presId="urn:microsoft.com/office/officeart/2005/8/layout/lProcess3"/>
    <dgm:cxn modelId="{AA51944D-85F9-42A8-9A33-4CD2286359CB}" type="presParOf" srcId="{7235985A-32AB-4055-B33A-2EB51D23A982}" destId="{00F4D4BB-E7BF-4BED-8114-1BC3E9916A09}" srcOrd="3" destOrd="0" presId="urn:microsoft.com/office/officeart/2005/8/layout/lProcess3"/>
    <dgm:cxn modelId="{B18AF409-D0FD-4AAC-BBAB-3931786FDD16}" type="presParOf" srcId="{7235985A-32AB-4055-B33A-2EB51D23A982}" destId="{C772FB69-B297-49DC-B691-90A945740236}" srcOrd="4" destOrd="0" presId="urn:microsoft.com/office/officeart/2005/8/layout/lProcess3"/>
    <dgm:cxn modelId="{DE2D0A79-4411-4D4D-A7B8-CC404303B60B}" type="presParOf" srcId="{A518FFDE-23CE-4561-B16A-F2D184FBB2E7}" destId="{A4590231-9938-4945-BF31-E01B6A11319C}" srcOrd="1" destOrd="0" presId="urn:microsoft.com/office/officeart/2005/8/layout/lProcess3"/>
    <dgm:cxn modelId="{3CEE34BD-0D27-4FD2-9F09-EA46792A06F3}" type="presParOf" srcId="{A518FFDE-23CE-4561-B16A-F2D184FBB2E7}" destId="{2836FBAC-7C71-44E7-A273-38ED4134021E}" srcOrd="2" destOrd="0" presId="urn:microsoft.com/office/officeart/2005/8/layout/lProcess3"/>
    <dgm:cxn modelId="{13C26C11-C890-4F73-AB6A-109955D7A78B}" type="presParOf" srcId="{2836FBAC-7C71-44E7-A273-38ED4134021E}" destId="{B3677E0F-E4C2-46CD-AFBD-C9ED8A42DF95}" srcOrd="0" destOrd="0" presId="urn:microsoft.com/office/officeart/2005/8/layout/lProcess3"/>
    <dgm:cxn modelId="{7082A26A-E422-4D1F-89C1-DF88F5EB1E92}" type="presParOf" srcId="{2836FBAC-7C71-44E7-A273-38ED4134021E}" destId="{B30F1DF5-DE3B-4AA0-99A6-127004F46EA8}" srcOrd="1" destOrd="0" presId="urn:microsoft.com/office/officeart/2005/8/layout/lProcess3"/>
    <dgm:cxn modelId="{9B0F30DA-5084-4CEA-ABD3-A0667B262D82}" type="presParOf" srcId="{2836FBAC-7C71-44E7-A273-38ED4134021E}" destId="{DF040DA7-CE9D-45ED-AAF6-E81BFA0EF894}" srcOrd="2" destOrd="0" presId="urn:microsoft.com/office/officeart/2005/8/layout/lProcess3"/>
    <dgm:cxn modelId="{BA97FA3B-B33C-4A19-AC9E-5BD24407A607}" type="presParOf" srcId="{2836FBAC-7C71-44E7-A273-38ED4134021E}" destId="{D0A4483A-24A0-499B-AA02-2E283BC9DECD}" srcOrd="3" destOrd="0" presId="urn:microsoft.com/office/officeart/2005/8/layout/lProcess3"/>
    <dgm:cxn modelId="{A49C9F4B-12F4-4BAA-A7D8-655AAE0AC403}" type="presParOf" srcId="{2836FBAC-7C71-44E7-A273-38ED4134021E}" destId="{73131602-BE24-4842-BD2F-7230EE517184}" srcOrd="4" destOrd="0" presId="urn:microsoft.com/office/officeart/2005/8/layout/lProcess3"/>
    <dgm:cxn modelId="{F2A5DE18-8041-406F-8A3A-3167254A899C}" type="presParOf" srcId="{A518FFDE-23CE-4561-B16A-F2D184FBB2E7}" destId="{3596A8EF-EB0D-4147-A0BD-DE3DE45F47D7}" srcOrd="3" destOrd="0" presId="urn:microsoft.com/office/officeart/2005/8/layout/lProcess3"/>
    <dgm:cxn modelId="{F746E404-B5E1-42B8-A02C-FE6682771013}" type="presParOf" srcId="{A518FFDE-23CE-4561-B16A-F2D184FBB2E7}" destId="{84CF27CA-2596-413B-B629-3736E56A849B}" srcOrd="4" destOrd="0" presId="urn:microsoft.com/office/officeart/2005/8/layout/lProcess3"/>
    <dgm:cxn modelId="{6ACD35A2-D4E8-4989-813B-A6E5D1326405}" type="presParOf" srcId="{84CF27CA-2596-413B-B629-3736E56A849B}" destId="{078BE6B4-3098-4CBC-B48C-17D620F1273A}" srcOrd="0" destOrd="0" presId="urn:microsoft.com/office/officeart/2005/8/layout/lProcess3"/>
    <dgm:cxn modelId="{6FD702C0-FB8A-4E5D-8628-F6F61A5BA9BE}" type="presParOf" srcId="{84CF27CA-2596-413B-B629-3736E56A849B}" destId="{BEEA7E11-84D8-4A6C-8F84-FD046D2BD91E}" srcOrd="1" destOrd="0" presId="urn:microsoft.com/office/officeart/2005/8/layout/lProcess3"/>
    <dgm:cxn modelId="{B415AFFA-59BF-4C63-9A69-D45E6A56FEED}" type="presParOf" srcId="{84CF27CA-2596-413B-B629-3736E56A849B}" destId="{39AE942A-3F42-48FD-AFAE-A1F13A0DD27D}" srcOrd="2" destOrd="0" presId="urn:microsoft.com/office/officeart/2005/8/layout/lProcess3"/>
    <dgm:cxn modelId="{41D2C09B-051E-4154-A057-522834990A30}" type="presParOf" srcId="{84CF27CA-2596-413B-B629-3736E56A849B}" destId="{AA921D7A-69FC-4A7D-93B9-347FC016D26F}" srcOrd="3" destOrd="0" presId="urn:microsoft.com/office/officeart/2005/8/layout/lProcess3"/>
    <dgm:cxn modelId="{70894F28-3B15-455F-90DF-7E0D4B598FF1}" type="presParOf" srcId="{84CF27CA-2596-413B-B629-3736E56A849B}" destId="{CE550ED7-215E-48E8-9B8D-47DA2286D31F}" srcOrd="4" destOrd="0" presId="urn:microsoft.com/office/officeart/2005/8/layout/lProcess3"/>
    <dgm:cxn modelId="{40115006-504A-49B9-87EC-C192D3E59035}" type="presParOf" srcId="{A518FFDE-23CE-4561-B16A-F2D184FBB2E7}" destId="{E9DA7FCA-C67D-4FCF-BED4-A5DB32926171}" srcOrd="5" destOrd="0" presId="urn:microsoft.com/office/officeart/2005/8/layout/lProcess3"/>
    <dgm:cxn modelId="{431030F4-17D0-45EA-AD34-123A24BB45B5}" type="presParOf" srcId="{A518FFDE-23CE-4561-B16A-F2D184FBB2E7}" destId="{D43E9196-B119-4B29-A459-530F73110720}" srcOrd="6" destOrd="0" presId="urn:microsoft.com/office/officeart/2005/8/layout/lProcess3"/>
    <dgm:cxn modelId="{08F0BA2B-C394-4351-BD91-CEC5F86CD68E}" type="presParOf" srcId="{D43E9196-B119-4B29-A459-530F73110720}" destId="{C09FCAB0-5A41-4117-8D87-8F177EBDDE4A}" srcOrd="0" destOrd="0" presId="urn:microsoft.com/office/officeart/2005/8/layout/lProcess3"/>
    <dgm:cxn modelId="{059EEB00-D99A-4A29-ACE7-A035AF6C8894}" type="presParOf" srcId="{D43E9196-B119-4B29-A459-530F73110720}" destId="{981BF4B0-3436-4378-BD40-37D9E524462C}" srcOrd="1" destOrd="0" presId="urn:microsoft.com/office/officeart/2005/8/layout/lProcess3"/>
    <dgm:cxn modelId="{7D06A77A-5275-49C3-9B49-89226CC98CFA}" type="presParOf" srcId="{D43E9196-B119-4B29-A459-530F73110720}" destId="{19F0FAD2-E4E9-45EA-96CA-DEB279A118E0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D79F51-64D3-4251-8448-04A316E8933D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3CB45F4-E951-413C-80E9-376D247A4F86}">
      <dgm:prSet/>
      <dgm:spPr/>
      <dgm:t>
        <a:bodyPr/>
        <a:lstStyle/>
        <a:p>
          <a:r>
            <a:rPr lang="en-US" baseline="0"/>
            <a:t>The molecules in a fluid are free to move</a:t>
          </a:r>
          <a:endParaRPr lang="en-US"/>
        </a:p>
      </dgm:t>
    </dgm:pt>
    <dgm:pt modelId="{7D00DD89-2BE9-43C8-B4A1-7FC48CB8DF42}" type="parTrans" cxnId="{8D685E7A-6731-41C6-A880-BB3A4E124FAD}">
      <dgm:prSet/>
      <dgm:spPr/>
      <dgm:t>
        <a:bodyPr/>
        <a:lstStyle/>
        <a:p>
          <a:endParaRPr lang="en-US"/>
        </a:p>
      </dgm:t>
    </dgm:pt>
    <dgm:pt modelId="{58E3EF13-6437-47B8-85BE-368763C8BA9B}" type="sibTrans" cxnId="{8D685E7A-6731-41C6-A880-BB3A4E124FAD}">
      <dgm:prSet/>
      <dgm:spPr/>
      <dgm:t>
        <a:bodyPr/>
        <a:lstStyle/>
        <a:p>
          <a:endParaRPr lang="en-US"/>
        </a:p>
      </dgm:t>
    </dgm:pt>
    <dgm:pt modelId="{E10B854F-DEE9-4583-B54F-B991CAB2394D}">
      <dgm:prSet/>
      <dgm:spPr/>
      <dgm:t>
        <a:bodyPr/>
        <a:lstStyle/>
        <a:p>
          <a:r>
            <a:rPr lang="en-US" baseline="0" dirty="0"/>
            <a:t>They sometimes collide with the sides of their container</a:t>
          </a:r>
          <a:endParaRPr lang="en-US" dirty="0"/>
        </a:p>
      </dgm:t>
    </dgm:pt>
    <dgm:pt modelId="{FD4C2DE5-98A7-44FB-BA9D-A67D98E97B39}" type="parTrans" cxnId="{52B4BB59-1DAB-40C1-B283-497428142FBD}">
      <dgm:prSet/>
      <dgm:spPr/>
      <dgm:t>
        <a:bodyPr/>
        <a:lstStyle/>
        <a:p>
          <a:endParaRPr lang="en-US"/>
        </a:p>
      </dgm:t>
    </dgm:pt>
    <dgm:pt modelId="{DF75EF63-0143-4A97-839F-A2435755500D}" type="sibTrans" cxnId="{52B4BB59-1DAB-40C1-B283-497428142FBD}">
      <dgm:prSet/>
      <dgm:spPr/>
      <dgm:t>
        <a:bodyPr/>
        <a:lstStyle/>
        <a:p>
          <a:endParaRPr lang="en-US"/>
        </a:p>
      </dgm:t>
    </dgm:pt>
    <dgm:pt modelId="{E92AD0E9-1B6B-4A85-AD50-B763E5897082}">
      <dgm:prSet/>
      <dgm:spPr/>
      <dgm:t>
        <a:bodyPr/>
        <a:lstStyle/>
        <a:p>
          <a:r>
            <a:rPr lang="en-US" baseline="0" dirty="0"/>
            <a:t>The more the molecules collide with the walls, the more force is felt</a:t>
          </a:r>
          <a:endParaRPr lang="en-US" dirty="0"/>
        </a:p>
      </dgm:t>
    </dgm:pt>
    <dgm:pt modelId="{C576B0BC-C282-4F9F-AEF6-3CAD004D11F3}" type="parTrans" cxnId="{1C48221F-5283-4E5D-BD21-CAE308F2D642}">
      <dgm:prSet/>
      <dgm:spPr/>
      <dgm:t>
        <a:bodyPr/>
        <a:lstStyle/>
        <a:p>
          <a:endParaRPr lang="en-US"/>
        </a:p>
      </dgm:t>
    </dgm:pt>
    <dgm:pt modelId="{6A6E8797-F5AE-4D38-B012-EB55B537971F}" type="sibTrans" cxnId="{1C48221F-5283-4E5D-BD21-CAE308F2D642}">
      <dgm:prSet/>
      <dgm:spPr/>
      <dgm:t>
        <a:bodyPr/>
        <a:lstStyle/>
        <a:p>
          <a:endParaRPr lang="en-US"/>
        </a:p>
      </dgm:t>
    </dgm:pt>
    <dgm:pt modelId="{695CED9D-8E3F-4467-BCEB-F1DD15375E3A}">
      <dgm:prSet/>
      <dgm:spPr/>
      <dgm:t>
        <a:bodyPr/>
        <a:lstStyle/>
        <a:p>
          <a:r>
            <a:rPr lang="en-US" i="1" baseline="0"/>
            <a:t>Pressure</a:t>
          </a:r>
          <a:endParaRPr lang="en-US"/>
        </a:p>
      </dgm:t>
    </dgm:pt>
    <dgm:pt modelId="{B2B36774-BAC5-457F-A0E2-79EFC15D74F0}" type="parTrans" cxnId="{0F5C3BF2-CDEF-487D-A029-950FFCAFCE1B}">
      <dgm:prSet/>
      <dgm:spPr/>
      <dgm:t>
        <a:bodyPr/>
        <a:lstStyle/>
        <a:p>
          <a:endParaRPr lang="en-US"/>
        </a:p>
      </dgm:t>
    </dgm:pt>
    <dgm:pt modelId="{8467E369-279F-4873-A5A8-887F99A07F1E}" type="sibTrans" cxnId="{0F5C3BF2-CDEF-487D-A029-950FFCAFCE1B}">
      <dgm:prSet/>
      <dgm:spPr/>
      <dgm:t>
        <a:bodyPr/>
        <a:lstStyle/>
        <a:p>
          <a:endParaRPr lang="en-US"/>
        </a:p>
      </dgm:t>
    </dgm:pt>
    <dgm:pt modelId="{D57E1668-7C21-459E-890B-D6ED576B96E7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14339778-38A5-48A7-A721-FAC65737C0BB}" type="parTrans" cxnId="{D9518AA1-280E-4504-9401-FD26D50FCCC9}">
      <dgm:prSet/>
      <dgm:spPr/>
      <dgm:t>
        <a:bodyPr/>
        <a:lstStyle/>
        <a:p>
          <a:endParaRPr lang="en-US"/>
        </a:p>
      </dgm:t>
    </dgm:pt>
    <dgm:pt modelId="{3C4CC132-7255-4AAA-80D7-A980A800FF04}" type="sibTrans" cxnId="{D9518AA1-280E-4504-9401-FD26D50FCCC9}">
      <dgm:prSet/>
      <dgm:spPr/>
      <dgm:t>
        <a:bodyPr/>
        <a:lstStyle/>
        <a:p>
          <a:endParaRPr lang="en-US"/>
        </a:p>
      </dgm:t>
    </dgm:pt>
    <dgm:pt modelId="{82182ED4-AD15-49A1-A350-ADC5435C0D51}">
      <dgm:prSet/>
      <dgm:spPr/>
      <dgm:t>
        <a:bodyPr/>
        <a:lstStyle/>
        <a:p>
          <a:r>
            <a:rPr lang="en-US" baseline="0" dirty="0"/>
            <a:t>P = Pressure</a:t>
          </a:r>
          <a:endParaRPr lang="en-US" dirty="0"/>
        </a:p>
      </dgm:t>
    </dgm:pt>
    <dgm:pt modelId="{259EF4BF-3894-413B-8E27-2D859C0A71F5}" type="parTrans" cxnId="{4EBAE514-9176-447B-9C5F-821D90CC0AEA}">
      <dgm:prSet/>
      <dgm:spPr/>
      <dgm:t>
        <a:bodyPr/>
        <a:lstStyle/>
        <a:p>
          <a:endParaRPr lang="en-US"/>
        </a:p>
      </dgm:t>
    </dgm:pt>
    <dgm:pt modelId="{09D30011-81CE-4BAB-9AC2-3E0F36A2F16A}" type="sibTrans" cxnId="{4EBAE514-9176-447B-9C5F-821D90CC0AEA}">
      <dgm:prSet/>
      <dgm:spPr/>
      <dgm:t>
        <a:bodyPr/>
        <a:lstStyle/>
        <a:p>
          <a:endParaRPr lang="en-US"/>
        </a:p>
      </dgm:t>
    </dgm:pt>
    <dgm:pt modelId="{994E81AF-C346-4212-B666-5207208DD577}">
      <dgm:prSet/>
      <dgm:spPr/>
      <dgm:t>
        <a:bodyPr/>
        <a:lstStyle/>
        <a:p>
          <a:r>
            <a:rPr lang="en-US" baseline="0" dirty="0"/>
            <a:t>F = Force perpendicular to surface</a:t>
          </a:r>
          <a:endParaRPr lang="en-US" dirty="0"/>
        </a:p>
      </dgm:t>
    </dgm:pt>
    <dgm:pt modelId="{750219CA-7E49-419A-A46C-C3B4FAB1F3D6}" type="parTrans" cxnId="{33FF3A56-B5BC-4637-B1C6-A60A25BE50D5}">
      <dgm:prSet/>
      <dgm:spPr/>
      <dgm:t>
        <a:bodyPr/>
        <a:lstStyle/>
        <a:p>
          <a:endParaRPr lang="en-US"/>
        </a:p>
      </dgm:t>
    </dgm:pt>
    <dgm:pt modelId="{2FD53E67-608F-49FA-8572-4510776DE34D}" type="sibTrans" cxnId="{33FF3A56-B5BC-4637-B1C6-A60A25BE50D5}">
      <dgm:prSet/>
      <dgm:spPr/>
      <dgm:t>
        <a:bodyPr/>
        <a:lstStyle/>
        <a:p>
          <a:endParaRPr lang="en-US"/>
        </a:p>
      </dgm:t>
    </dgm:pt>
    <dgm:pt modelId="{205ABF5E-7BF1-41B1-A873-55CE913DF6DC}">
      <dgm:prSet/>
      <dgm:spPr/>
      <dgm:t>
        <a:bodyPr/>
        <a:lstStyle/>
        <a:p>
          <a:r>
            <a:rPr lang="en-US" baseline="0" dirty="0"/>
            <a:t>A = Area of surface</a:t>
          </a:r>
          <a:endParaRPr lang="en-US" dirty="0"/>
        </a:p>
      </dgm:t>
    </dgm:pt>
    <dgm:pt modelId="{A92CDE69-9EFE-4DAE-AA08-20FD08086AF8}" type="parTrans" cxnId="{7FD00A5D-F412-4E23-A2CC-F11AB73359BA}">
      <dgm:prSet/>
      <dgm:spPr/>
      <dgm:t>
        <a:bodyPr/>
        <a:lstStyle/>
        <a:p>
          <a:endParaRPr lang="en-US"/>
        </a:p>
      </dgm:t>
    </dgm:pt>
    <dgm:pt modelId="{C784AE49-ACFF-4323-B5B7-2CB6B52C9262}" type="sibTrans" cxnId="{7FD00A5D-F412-4E23-A2CC-F11AB73359BA}">
      <dgm:prSet/>
      <dgm:spPr/>
      <dgm:t>
        <a:bodyPr/>
        <a:lstStyle/>
        <a:p>
          <a:endParaRPr lang="en-US"/>
        </a:p>
      </dgm:t>
    </dgm:pt>
    <dgm:pt modelId="{443C7E57-FDBF-43DB-A491-008F7609DA8E}">
      <dgm:prSet/>
      <dgm:spPr/>
      <dgm:t>
        <a:bodyPr/>
        <a:lstStyle/>
        <a:p>
          <a:r>
            <a:rPr lang="en-US" baseline="0" dirty="0"/>
            <a:t>Unit:</a:t>
          </a:r>
          <a:endParaRPr lang="en-US" dirty="0"/>
        </a:p>
      </dgm:t>
    </dgm:pt>
    <dgm:pt modelId="{58DC4F44-9B39-4F0D-905B-31C06CD4339F}" type="parTrans" cxnId="{DE6A4177-81DC-40E0-9BEC-A37FAEAA3260}">
      <dgm:prSet/>
      <dgm:spPr/>
      <dgm:t>
        <a:bodyPr/>
        <a:lstStyle/>
        <a:p>
          <a:endParaRPr lang="en-US"/>
        </a:p>
      </dgm:t>
    </dgm:pt>
    <dgm:pt modelId="{A48F92BB-A060-4A4C-8BFA-C528A61B761C}" type="sibTrans" cxnId="{DE6A4177-81DC-40E0-9BEC-A37FAEAA3260}">
      <dgm:prSet/>
      <dgm:spPr/>
      <dgm:t>
        <a:bodyPr/>
        <a:lstStyle/>
        <a:p>
          <a:endParaRPr lang="en-US"/>
        </a:p>
      </dgm:t>
    </dgm:pt>
    <dgm:pt modelId="{5AACFB8B-410B-46A4-BB0F-074D741E04D5}">
      <dgm:prSet/>
      <dgm:spPr/>
      <dgm:t>
        <a:bodyPr/>
        <a:lstStyle/>
        <a:p>
          <a:r>
            <a:rPr lang="en-US" baseline="0" dirty="0"/>
            <a:t>1 Pa is very small, so we usually use</a:t>
          </a:r>
          <a:endParaRPr lang="en-US" dirty="0"/>
        </a:p>
      </dgm:t>
    </dgm:pt>
    <dgm:pt modelId="{BFE5AB32-BFAE-4689-B2EE-C963FFC4743E}" type="parTrans" cxnId="{C8EA36AB-513F-4997-8F65-731B898FA17C}">
      <dgm:prSet/>
      <dgm:spPr/>
      <dgm:t>
        <a:bodyPr/>
        <a:lstStyle/>
        <a:p>
          <a:endParaRPr lang="en-US"/>
        </a:p>
      </dgm:t>
    </dgm:pt>
    <dgm:pt modelId="{9AB12A8B-E608-4368-93C5-F1003FA73DD2}" type="sibTrans" cxnId="{C8EA36AB-513F-4997-8F65-731B898FA17C}">
      <dgm:prSet/>
      <dgm:spPr/>
      <dgm:t>
        <a:bodyPr/>
        <a:lstStyle/>
        <a:p>
          <a:endParaRPr lang="en-US"/>
        </a:p>
      </dgm:t>
    </dgm:pt>
    <dgm:pt modelId="{C620B479-5E63-49C2-BDA7-30F4FDB1A751}">
      <dgm:prSet/>
      <dgm:spPr/>
      <dgm:t>
        <a:bodyPr/>
        <a:lstStyle/>
        <a:p>
          <a:r>
            <a:rPr lang="en-US" dirty="0"/>
            <a:t>Where:</a:t>
          </a:r>
        </a:p>
      </dgm:t>
    </dgm:pt>
    <dgm:pt modelId="{34C8D2C4-9156-458C-B1FF-1D8158131C07}" type="parTrans" cxnId="{9DF839F0-5870-450E-97DE-31387AA303AF}">
      <dgm:prSet/>
      <dgm:spPr/>
      <dgm:t>
        <a:bodyPr/>
        <a:lstStyle/>
        <a:p>
          <a:endParaRPr lang="en-US"/>
        </a:p>
      </dgm:t>
    </dgm:pt>
    <dgm:pt modelId="{A67C6202-B54F-4683-97BA-7461C13869D4}" type="sibTrans" cxnId="{9DF839F0-5870-450E-97DE-31387AA303AF}">
      <dgm:prSet/>
      <dgm:spPr/>
      <dgm:t>
        <a:bodyPr/>
        <a:lstStyle/>
        <a:p>
          <a:endParaRPr lang="en-US"/>
        </a:p>
      </dgm:t>
    </dgm:pt>
    <dgm:pt modelId="{A3992AD3-0671-45D2-AFE0-2C9EC0EEA3CA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BD16F03-EC69-4AD4-AA80-D51276553994}" type="parTrans" cxnId="{01E16294-9B58-4B0D-9869-23CE08CD97FB}">
      <dgm:prSet/>
      <dgm:spPr/>
      <dgm:t>
        <a:bodyPr/>
        <a:lstStyle/>
        <a:p>
          <a:endParaRPr lang="en-US"/>
        </a:p>
      </dgm:t>
    </dgm:pt>
    <dgm:pt modelId="{86D61C00-2746-4591-9150-D5E2EBD64EAE}" type="sibTrans" cxnId="{01E16294-9B58-4B0D-9869-23CE08CD97FB}">
      <dgm:prSet/>
      <dgm:spPr/>
      <dgm:t>
        <a:bodyPr/>
        <a:lstStyle/>
        <a:p>
          <a:endParaRPr lang="en-US"/>
        </a:p>
      </dgm:t>
    </dgm:pt>
    <dgm:pt modelId="{A2B86251-2C7E-4546-9BAB-77DFC47E2167}">
      <dgm:prSet/>
      <dgm:spPr/>
      <dgm:t>
        <a:bodyPr/>
        <a:lstStyle/>
        <a:p>
          <a:r>
            <a:rPr lang="en-US" baseline="0" dirty="0"/>
            <a:t> kPa or atm</a:t>
          </a:r>
          <a:endParaRPr lang="en-US" dirty="0"/>
        </a:p>
      </dgm:t>
    </dgm:pt>
    <dgm:pt modelId="{5F70EC6D-CACF-4047-AB45-F6D1F957CFB6}" type="parTrans" cxnId="{B46F3D62-2ACE-4BDC-8A3B-1D9CCA48D9A4}">
      <dgm:prSet/>
      <dgm:spPr/>
      <dgm:t>
        <a:bodyPr/>
        <a:lstStyle/>
        <a:p>
          <a:endParaRPr lang="en-US"/>
        </a:p>
      </dgm:t>
    </dgm:pt>
    <dgm:pt modelId="{1D2AF30F-B772-411D-A3B0-D899FC2065DF}" type="sibTrans" cxnId="{B46F3D62-2ACE-4BDC-8A3B-1D9CCA48D9A4}">
      <dgm:prSet/>
      <dgm:spPr/>
      <dgm:t>
        <a:bodyPr/>
        <a:lstStyle/>
        <a:p>
          <a:endParaRPr lang="en-US"/>
        </a:p>
      </dgm:t>
    </dgm:pt>
    <dgm:pt modelId="{2A06F925-DEF9-4F0C-97AB-27F72945160A}">
      <dgm:prSet/>
      <dgm:spPr/>
      <dgm:t>
        <a:bodyPr/>
        <a:lstStyle/>
        <a:p>
          <a:r>
            <a:rPr lang="en-US" dirty="0"/>
            <a:t>Atmospheric Pressure at Sea Level</a:t>
          </a:r>
        </a:p>
      </dgm:t>
    </dgm:pt>
    <dgm:pt modelId="{833F398C-DA47-4D29-A639-05EE7AB9A0CF}" type="parTrans" cxnId="{89FE1649-5F95-4A62-B055-1DCC8188975A}">
      <dgm:prSet/>
      <dgm:spPr/>
      <dgm:t>
        <a:bodyPr/>
        <a:lstStyle/>
        <a:p>
          <a:endParaRPr lang="en-US"/>
        </a:p>
      </dgm:t>
    </dgm:pt>
    <dgm:pt modelId="{60906AEB-105B-4C9C-A807-88D2EF1826D7}" type="sibTrans" cxnId="{89FE1649-5F95-4A62-B055-1DCC8188975A}">
      <dgm:prSet/>
      <dgm:spPr/>
      <dgm:t>
        <a:bodyPr/>
        <a:lstStyle/>
        <a:p>
          <a:endParaRPr lang="en-US"/>
        </a:p>
      </dgm:t>
    </dgm:pt>
    <dgm:pt modelId="{81D45D0A-8CD7-45BE-BEEF-3DD8FB132DA5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614EF21-E234-4666-9D9B-7BECDB6F852E}" type="parTrans" cxnId="{6AF627F6-DDDC-4773-8346-216B4C2EB1D4}">
      <dgm:prSet/>
      <dgm:spPr/>
      <dgm:t>
        <a:bodyPr/>
        <a:lstStyle/>
        <a:p>
          <a:endParaRPr lang="en-US"/>
        </a:p>
      </dgm:t>
    </dgm:pt>
    <dgm:pt modelId="{A1BFA7DE-FAFA-408F-B645-658BAB738137}" type="sibTrans" cxnId="{6AF627F6-DDDC-4773-8346-216B4C2EB1D4}">
      <dgm:prSet/>
      <dgm:spPr/>
      <dgm:t>
        <a:bodyPr/>
        <a:lstStyle/>
        <a:p>
          <a:endParaRPr lang="en-US"/>
        </a:p>
      </dgm:t>
    </dgm:pt>
    <dgm:pt modelId="{A518FFDE-23CE-4561-B16A-F2D184FBB2E7}" type="pres">
      <dgm:prSet presAssocID="{E7D79F51-64D3-4251-8448-04A316E8933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235985A-32AB-4055-B33A-2EB51D23A982}" type="pres">
      <dgm:prSet presAssocID="{33CB45F4-E951-413C-80E9-376D247A4F86}" presName="horFlow" presStyleCnt="0"/>
      <dgm:spPr/>
    </dgm:pt>
    <dgm:pt modelId="{E483E884-774A-4C16-8029-24F5DB83B7A6}" type="pres">
      <dgm:prSet presAssocID="{33CB45F4-E951-413C-80E9-376D247A4F86}" presName="bigChev" presStyleLbl="node1" presStyleIdx="0" presStyleCnt="4"/>
      <dgm:spPr/>
    </dgm:pt>
    <dgm:pt modelId="{AC641B5C-172B-4121-A3A8-72E426B3E997}" type="pres">
      <dgm:prSet presAssocID="{FD4C2DE5-98A7-44FB-BA9D-A67D98E97B39}" presName="parTrans" presStyleCnt="0"/>
      <dgm:spPr/>
    </dgm:pt>
    <dgm:pt modelId="{EEC26851-8F75-46D3-8E4B-3ABDE70403BD}" type="pres">
      <dgm:prSet presAssocID="{E10B854F-DEE9-4583-B54F-B991CAB2394D}" presName="node" presStyleLbl="alignAccFollowNode1" presStyleIdx="0" presStyleCnt="7">
        <dgm:presLayoutVars>
          <dgm:bulletEnabled val="1"/>
        </dgm:presLayoutVars>
      </dgm:prSet>
      <dgm:spPr/>
    </dgm:pt>
    <dgm:pt modelId="{00F4D4BB-E7BF-4BED-8114-1BC3E9916A09}" type="pres">
      <dgm:prSet presAssocID="{DF75EF63-0143-4A97-839F-A2435755500D}" presName="sibTrans" presStyleCnt="0"/>
      <dgm:spPr/>
    </dgm:pt>
    <dgm:pt modelId="{C772FB69-B297-49DC-B691-90A945740236}" type="pres">
      <dgm:prSet presAssocID="{E92AD0E9-1B6B-4A85-AD50-B763E5897082}" presName="node" presStyleLbl="alignAccFollowNode1" presStyleIdx="1" presStyleCnt="7">
        <dgm:presLayoutVars>
          <dgm:bulletEnabled val="1"/>
        </dgm:presLayoutVars>
      </dgm:prSet>
      <dgm:spPr/>
    </dgm:pt>
    <dgm:pt modelId="{A4590231-9938-4945-BF31-E01B6A11319C}" type="pres">
      <dgm:prSet presAssocID="{33CB45F4-E951-413C-80E9-376D247A4F86}" presName="vSp" presStyleCnt="0"/>
      <dgm:spPr/>
    </dgm:pt>
    <dgm:pt modelId="{2836FBAC-7C71-44E7-A273-38ED4134021E}" type="pres">
      <dgm:prSet presAssocID="{695CED9D-8E3F-4467-BCEB-F1DD15375E3A}" presName="horFlow" presStyleCnt="0"/>
      <dgm:spPr/>
    </dgm:pt>
    <dgm:pt modelId="{B3677E0F-E4C2-46CD-AFBD-C9ED8A42DF95}" type="pres">
      <dgm:prSet presAssocID="{695CED9D-8E3F-4467-BCEB-F1DD15375E3A}" presName="bigChev" presStyleLbl="node1" presStyleIdx="1" presStyleCnt="4"/>
      <dgm:spPr/>
    </dgm:pt>
    <dgm:pt modelId="{B30F1DF5-DE3B-4AA0-99A6-127004F46EA8}" type="pres">
      <dgm:prSet presAssocID="{14339778-38A5-48A7-A721-FAC65737C0BB}" presName="parTrans" presStyleCnt="0"/>
      <dgm:spPr/>
    </dgm:pt>
    <dgm:pt modelId="{DF040DA7-CE9D-45ED-AAF6-E81BFA0EF894}" type="pres">
      <dgm:prSet presAssocID="{D57E1668-7C21-459E-890B-D6ED576B96E7}" presName="node" presStyleLbl="alignAccFollowNode1" presStyleIdx="2" presStyleCnt="7">
        <dgm:presLayoutVars>
          <dgm:bulletEnabled val="1"/>
        </dgm:presLayoutVars>
      </dgm:prSet>
      <dgm:spPr/>
    </dgm:pt>
    <dgm:pt modelId="{D0A4483A-24A0-499B-AA02-2E283BC9DECD}" type="pres">
      <dgm:prSet presAssocID="{3C4CC132-7255-4AAA-80D7-A980A800FF04}" presName="sibTrans" presStyleCnt="0"/>
      <dgm:spPr/>
    </dgm:pt>
    <dgm:pt modelId="{73131602-BE24-4842-BD2F-7230EE517184}" type="pres">
      <dgm:prSet presAssocID="{C620B479-5E63-49C2-BDA7-30F4FDB1A751}" presName="node" presStyleLbl="alignAccFollowNode1" presStyleIdx="3" presStyleCnt="7">
        <dgm:presLayoutVars>
          <dgm:bulletEnabled val="1"/>
        </dgm:presLayoutVars>
      </dgm:prSet>
      <dgm:spPr/>
    </dgm:pt>
    <dgm:pt modelId="{3596A8EF-EB0D-4147-A0BD-DE3DE45F47D7}" type="pres">
      <dgm:prSet presAssocID="{695CED9D-8E3F-4467-BCEB-F1DD15375E3A}" presName="vSp" presStyleCnt="0"/>
      <dgm:spPr/>
    </dgm:pt>
    <dgm:pt modelId="{84CF27CA-2596-413B-B629-3736E56A849B}" type="pres">
      <dgm:prSet presAssocID="{443C7E57-FDBF-43DB-A491-008F7609DA8E}" presName="horFlow" presStyleCnt="0"/>
      <dgm:spPr/>
    </dgm:pt>
    <dgm:pt modelId="{078BE6B4-3098-4CBC-B48C-17D620F1273A}" type="pres">
      <dgm:prSet presAssocID="{443C7E57-FDBF-43DB-A491-008F7609DA8E}" presName="bigChev" presStyleLbl="node1" presStyleIdx="2" presStyleCnt="4"/>
      <dgm:spPr/>
    </dgm:pt>
    <dgm:pt modelId="{BEEA7E11-84D8-4A6C-8F84-FD046D2BD91E}" type="pres">
      <dgm:prSet presAssocID="{6BD16F03-EC69-4AD4-AA80-D51276553994}" presName="parTrans" presStyleCnt="0"/>
      <dgm:spPr/>
    </dgm:pt>
    <dgm:pt modelId="{39AE942A-3F42-48FD-AFAE-A1F13A0DD27D}" type="pres">
      <dgm:prSet presAssocID="{A3992AD3-0671-45D2-AFE0-2C9EC0EEA3CA}" presName="node" presStyleLbl="alignAccFollowNode1" presStyleIdx="4" presStyleCnt="7">
        <dgm:presLayoutVars>
          <dgm:bulletEnabled val="1"/>
        </dgm:presLayoutVars>
      </dgm:prSet>
      <dgm:spPr/>
    </dgm:pt>
    <dgm:pt modelId="{AA921D7A-69FC-4A7D-93B9-347FC016D26F}" type="pres">
      <dgm:prSet presAssocID="{86D61C00-2746-4591-9150-D5E2EBD64EAE}" presName="sibTrans" presStyleCnt="0"/>
      <dgm:spPr/>
    </dgm:pt>
    <dgm:pt modelId="{CE550ED7-215E-48E8-9B8D-47DA2286D31F}" type="pres">
      <dgm:prSet presAssocID="{5AACFB8B-410B-46A4-BB0F-074D741E04D5}" presName="node" presStyleLbl="alignAccFollowNode1" presStyleIdx="5" presStyleCnt="7">
        <dgm:presLayoutVars>
          <dgm:bulletEnabled val="1"/>
        </dgm:presLayoutVars>
      </dgm:prSet>
      <dgm:spPr/>
    </dgm:pt>
    <dgm:pt modelId="{E9DA7FCA-C67D-4FCF-BED4-A5DB32926171}" type="pres">
      <dgm:prSet presAssocID="{443C7E57-FDBF-43DB-A491-008F7609DA8E}" presName="vSp" presStyleCnt="0"/>
      <dgm:spPr/>
    </dgm:pt>
    <dgm:pt modelId="{D43E9196-B119-4B29-A459-530F73110720}" type="pres">
      <dgm:prSet presAssocID="{2A06F925-DEF9-4F0C-97AB-27F72945160A}" presName="horFlow" presStyleCnt="0"/>
      <dgm:spPr/>
    </dgm:pt>
    <dgm:pt modelId="{C09FCAB0-5A41-4117-8D87-8F177EBDDE4A}" type="pres">
      <dgm:prSet presAssocID="{2A06F925-DEF9-4F0C-97AB-27F72945160A}" presName="bigChev" presStyleLbl="node1" presStyleIdx="3" presStyleCnt="4"/>
      <dgm:spPr/>
    </dgm:pt>
    <dgm:pt modelId="{981BF4B0-3436-4378-BD40-37D9E524462C}" type="pres">
      <dgm:prSet presAssocID="{6614EF21-E234-4666-9D9B-7BECDB6F852E}" presName="parTrans" presStyleCnt="0"/>
      <dgm:spPr/>
    </dgm:pt>
    <dgm:pt modelId="{19F0FAD2-E4E9-45EA-96CA-DEB279A118E0}" type="pres">
      <dgm:prSet presAssocID="{81D45D0A-8CD7-45BE-BEEF-3DD8FB132DA5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FF478502-1709-4D7D-96DF-515ECF4061C9}" type="presOf" srcId="{205ABF5E-7BF1-41B1-A873-55CE913DF6DC}" destId="{73131602-BE24-4842-BD2F-7230EE517184}" srcOrd="0" destOrd="3" presId="urn:microsoft.com/office/officeart/2005/8/layout/lProcess3"/>
    <dgm:cxn modelId="{BE332D03-AC30-40C8-B3C0-B646B06613D4}" type="presOf" srcId="{5AACFB8B-410B-46A4-BB0F-074D741E04D5}" destId="{CE550ED7-215E-48E8-9B8D-47DA2286D31F}" srcOrd="0" destOrd="0" presId="urn:microsoft.com/office/officeart/2005/8/layout/lProcess3"/>
    <dgm:cxn modelId="{5D54EE0B-5D24-4F95-838A-D8B08735FBB6}" type="presOf" srcId="{2A06F925-DEF9-4F0C-97AB-27F72945160A}" destId="{C09FCAB0-5A41-4117-8D87-8F177EBDDE4A}" srcOrd="0" destOrd="0" presId="urn:microsoft.com/office/officeart/2005/8/layout/lProcess3"/>
    <dgm:cxn modelId="{7291BB0C-BD06-4080-A09D-64BD7A3290CB}" type="presOf" srcId="{E7D79F51-64D3-4251-8448-04A316E8933D}" destId="{A518FFDE-23CE-4561-B16A-F2D184FBB2E7}" srcOrd="0" destOrd="0" presId="urn:microsoft.com/office/officeart/2005/8/layout/lProcess3"/>
    <dgm:cxn modelId="{844A4014-15D6-47E5-AFCD-980F86CB5A62}" type="presOf" srcId="{81D45D0A-8CD7-45BE-BEEF-3DD8FB132DA5}" destId="{19F0FAD2-E4E9-45EA-96CA-DEB279A118E0}" srcOrd="0" destOrd="0" presId="urn:microsoft.com/office/officeart/2005/8/layout/lProcess3"/>
    <dgm:cxn modelId="{4EBAE514-9176-447B-9C5F-821D90CC0AEA}" srcId="{C620B479-5E63-49C2-BDA7-30F4FDB1A751}" destId="{82182ED4-AD15-49A1-A350-ADC5435C0D51}" srcOrd="0" destOrd="0" parTransId="{259EF4BF-3894-413B-8E27-2D859C0A71F5}" sibTransId="{09D30011-81CE-4BAB-9AC2-3E0F36A2F16A}"/>
    <dgm:cxn modelId="{1C48221F-5283-4E5D-BD21-CAE308F2D642}" srcId="{33CB45F4-E951-413C-80E9-376D247A4F86}" destId="{E92AD0E9-1B6B-4A85-AD50-B763E5897082}" srcOrd="1" destOrd="0" parTransId="{C576B0BC-C282-4F9F-AEF6-3CAD004D11F3}" sibTransId="{6A6E8797-F5AE-4D38-B012-EB55B537971F}"/>
    <dgm:cxn modelId="{7FD00A5D-F412-4E23-A2CC-F11AB73359BA}" srcId="{C620B479-5E63-49C2-BDA7-30F4FDB1A751}" destId="{205ABF5E-7BF1-41B1-A873-55CE913DF6DC}" srcOrd="2" destOrd="0" parTransId="{A92CDE69-9EFE-4DAE-AA08-20FD08086AF8}" sibTransId="{C784AE49-ACFF-4323-B5B7-2CB6B52C9262}"/>
    <dgm:cxn modelId="{2575ED5F-E6E2-4BC4-9297-74769DA5CE30}" type="presOf" srcId="{E10B854F-DEE9-4583-B54F-B991CAB2394D}" destId="{EEC26851-8F75-46D3-8E4B-3ABDE70403BD}" srcOrd="0" destOrd="0" presId="urn:microsoft.com/office/officeart/2005/8/layout/lProcess3"/>
    <dgm:cxn modelId="{EB68B760-3140-4DE2-8FF5-CC6063377431}" type="presOf" srcId="{A2B86251-2C7E-4546-9BAB-77DFC47E2167}" destId="{CE550ED7-215E-48E8-9B8D-47DA2286D31F}" srcOrd="0" destOrd="1" presId="urn:microsoft.com/office/officeart/2005/8/layout/lProcess3"/>
    <dgm:cxn modelId="{B46F3D62-2ACE-4BDC-8A3B-1D9CCA48D9A4}" srcId="{5AACFB8B-410B-46A4-BB0F-074D741E04D5}" destId="{A2B86251-2C7E-4546-9BAB-77DFC47E2167}" srcOrd="0" destOrd="0" parTransId="{5F70EC6D-CACF-4047-AB45-F6D1F957CFB6}" sibTransId="{1D2AF30F-B772-411D-A3B0-D899FC2065DF}"/>
    <dgm:cxn modelId="{2FC9C968-A9A3-4CF9-9F6C-1FB93CB8F590}" type="presOf" srcId="{82182ED4-AD15-49A1-A350-ADC5435C0D51}" destId="{73131602-BE24-4842-BD2F-7230EE517184}" srcOrd="0" destOrd="1" presId="urn:microsoft.com/office/officeart/2005/8/layout/lProcess3"/>
    <dgm:cxn modelId="{89FE1649-5F95-4A62-B055-1DCC8188975A}" srcId="{E7D79F51-64D3-4251-8448-04A316E8933D}" destId="{2A06F925-DEF9-4F0C-97AB-27F72945160A}" srcOrd="3" destOrd="0" parTransId="{833F398C-DA47-4D29-A639-05EE7AB9A0CF}" sibTransId="{60906AEB-105B-4C9C-A807-88D2EF1826D7}"/>
    <dgm:cxn modelId="{542D744D-0AF8-47E7-A81D-49AC5E4103EB}" type="presOf" srcId="{994E81AF-C346-4212-B666-5207208DD577}" destId="{73131602-BE24-4842-BD2F-7230EE517184}" srcOrd="0" destOrd="2" presId="urn:microsoft.com/office/officeart/2005/8/layout/lProcess3"/>
    <dgm:cxn modelId="{3C4A1874-E326-46B7-9B6D-0537E486BA24}" type="presOf" srcId="{33CB45F4-E951-413C-80E9-376D247A4F86}" destId="{E483E884-774A-4C16-8029-24F5DB83B7A6}" srcOrd="0" destOrd="0" presId="urn:microsoft.com/office/officeart/2005/8/layout/lProcess3"/>
    <dgm:cxn modelId="{0DF5B474-6D0B-4B68-942E-2108C85A2829}" type="presOf" srcId="{695CED9D-8E3F-4467-BCEB-F1DD15375E3A}" destId="{B3677E0F-E4C2-46CD-AFBD-C9ED8A42DF95}" srcOrd="0" destOrd="0" presId="urn:microsoft.com/office/officeart/2005/8/layout/lProcess3"/>
    <dgm:cxn modelId="{074BF575-89EA-4C70-9CC2-254AEFD2EE98}" type="presOf" srcId="{A3992AD3-0671-45D2-AFE0-2C9EC0EEA3CA}" destId="{39AE942A-3F42-48FD-AFAE-A1F13A0DD27D}" srcOrd="0" destOrd="0" presId="urn:microsoft.com/office/officeart/2005/8/layout/lProcess3"/>
    <dgm:cxn modelId="{33FF3A56-B5BC-4637-B1C6-A60A25BE50D5}" srcId="{C620B479-5E63-49C2-BDA7-30F4FDB1A751}" destId="{994E81AF-C346-4212-B666-5207208DD577}" srcOrd="1" destOrd="0" parTransId="{750219CA-7E49-419A-A46C-C3B4FAB1F3D6}" sibTransId="{2FD53E67-608F-49FA-8572-4510776DE34D}"/>
    <dgm:cxn modelId="{DE6A4177-81DC-40E0-9BEC-A37FAEAA3260}" srcId="{E7D79F51-64D3-4251-8448-04A316E8933D}" destId="{443C7E57-FDBF-43DB-A491-008F7609DA8E}" srcOrd="2" destOrd="0" parTransId="{58DC4F44-9B39-4F0D-905B-31C06CD4339F}" sibTransId="{A48F92BB-A060-4A4C-8BFA-C528A61B761C}"/>
    <dgm:cxn modelId="{52B4BB59-1DAB-40C1-B283-497428142FBD}" srcId="{33CB45F4-E951-413C-80E9-376D247A4F86}" destId="{E10B854F-DEE9-4583-B54F-B991CAB2394D}" srcOrd="0" destOrd="0" parTransId="{FD4C2DE5-98A7-44FB-BA9D-A67D98E97B39}" sibTransId="{DF75EF63-0143-4A97-839F-A2435755500D}"/>
    <dgm:cxn modelId="{8D685E7A-6731-41C6-A880-BB3A4E124FAD}" srcId="{E7D79F51-64D3-4251-8448-04A316E8933D}" destId="{33CB45F4-E951-413C-80E9-376D247A4F86}" srcOrd="0" destOrd="0" parTransId="{7D00DD89-2BE9-43C8-B4A1-7FC48CB8DF42}" sibTransId="{58E3EF13-6437-47B8-85BE-368763C8BA9B}"/>
    <dgm:cxn modelId="{01E16294-9B58-4B0D-9869-23CE08CD97FB}" srcId="{443C7E57-FDBF-43DB-A491-008F7609DA8E}" destId="{A3992AD3-0671-45D2-AFE0-2C9EC0EEA3CA}" srcOrd="0" destOrd="0" parTransId="{6BD16F03-EC69-4AD4-AA80-D51276553994}" sibTransId="{86D61C00-2746-4591-9150-D5E2EBD64EAE}"/>
    <dgm:cxn modelId="{D9518AA1-280E-4504-9401-FD26D50FCCC9}" srcId="{695CED9D-8E3F-4467-BCEB-F1DD15375E3A}" destId="{D57E1668-7C21-459E-890B-D6ED576B96E7}" srcOrd="0" destOrd="0" parTransId="{14339778-38A5-48A7-A721-FAC65737C0BB}" sibTransId="{3C4CC132-7255-4AAA-80D7-A980A800FF04}"/>
    <dgm:cxn modelId="{C8EA36AB-513F-4997-8F65-731B898FA17C}" srcId="{443C7E57-FDBF-43DB-A491-008F7609DA8E}" destId="{5AACFB8B-410B-46A4-BB0F-074D741E04D5}" srcOrd="1" destOrd="0" parTransId="{BFE5AB32-BFAE-4689-B2EE-C963FFC4743E}" sibTransId="{9AB12A8B-E608-4368-93C5-F1003FA73DD2}"/>
    <dgm:cxn modelId="{7D8266AB-7FF6-42E1-B9AB-95F4612043A7}" type="presOf" srcId="{E92AD0E9-1B6B-4A85-AD50-B763E5897082}" destId="{C772FB69-B297-49DC-B691-90A945740236}" srcOrd="0" destOrd="0" presId="urn:microsoft.com/office/officeart/2005/8/layout/lProcess3"/>
    <dgm:cxn modelId="{37733FD7-F339-40D9-B077-723B79656080}" type="presOf" srcId="{443C7E57-FDBF-43DB-A491-008F7609DA8E}" destId="{078BE6B4-3098-4CBC-B48C-17D620F1273A}" srcOrd="0" destOrd="0" presId="urn:microsoft.com/office/officeart/2005/8/layout/lProcess3"/>
    <dgm:cxn modelId="{C25312DB-CD57-4AB2-BD9B-F71A14AC6C25}" type="presOf" srcId="{D57E1668-7C21-459E-890B-D6ED576B96E7}" destId="{DF040DA7-CE9D-45ED-AAF6-E81BFA0EF894}" srcOrd="0" destOrd="0" presId="urn:microsoft.com/office/officeart/2005/8/layout/lProcess3"/>
    <dgm:cxn modelId="{B48596DC-EFCF-414C-8890-D469D703F40A}" type="presOf" srcId="{C620B479-5E63-49C2-BDA7-30F4FDB1A751}" destId="{73131602-BE24-4842-BD2F-7230EE517184}" srcOrd="0" destOrd="0" presId="urn:microsoft.com/office/officeart/2005/8/layout/lProcess3"/>
    <dgm:cxn modelId="{9DF839F0-5870-450E-97DE-31387AA303AF}" srcId="{695CED9D-8E3F-4467-BCEB-F1DD15375E3A}" destId="{C620B479-5E63-49C2-BDA7-30F4FDB1A751}" srcOrd="1" destOrd="0" parTransId="{34C8D2C4-9156-458C-B1FF-1D8158131C07}" sibTransId="{A67C6202-B54F-4683-97BA-7461C13869D4}"/>
    <dgm:cxn modelId="{0F5C3BF2-CDEF-487D-A029-950FFCAFCE1B}" srcId="{E7D79F51-64D3-4251-8448-04A316E8933D}" destId="{695CED9D-8E3F-4467-BCEB-F1DD15375E3A}" srcOrd="1" destOrd="0" parTransId="{B2B36774-BAC5-457F-A0E2-79EFC15D74F0}" sibTransId="{8467E369-279F-4873-A5A8-887F99A07F1E}"/>
    <dgm:cxn modelId="{6AF627F6-DDDC-4773-8346-216B4C2EB1D4}" srcId="{2A06F925-DEF9-4F0C-97AB-27F72945160A}" destId="{81D45D0A-8CD7-45BE-BEEF-3DD8FB132DA5}" srcOrd="0" destOrd="0" parTransId="{6614EF21-E234-4666-9D9B-7BECDB6F852E}" sibTransId="{A1BFA7DE-FAFA-408F-B645-658BAB738137}"/>
    <dgm:cxn modelId="{6BB4ED6F-1BE3-4545-A8CA-2170858261E9}" type="presParOf" srcId="{A518FFDE-23CE-4561-B16A-F2D184FBB2E7}" destId="{7235985A-32AB-4055-B33A-2EB51D23A982}" srcOrd="0" destOrd="0" presId="urn:microsoft.com/office/officeart/2005/8/layout/lProcess3"/>
    <dgm:cxn modelId="{6DDD04E7-1054-469A-BA15-1F9259FFDD9A}" type="presParOf" srcId="{7235985A-32AB-4055-B33A-2EB51D23A982}" destId="{E483E884-774A-4C16-8029-24F5DB83B7A6}" srcOrd="0" destOrd="0" presId="urn:microsoft.com/office/officeart/2005/8/layout/lProcess3"/>
    <dgm:cxn modelId="{6BBAED1D-A656-4D72-AEF9-DBD983E9675E}" type="presParOf" srcId="{7235985A-32AB-4055-B33A-2EB51D23A982}" destId="{AC641B5C-172B-4121-A3A8-72E426B3E997}" srcOrd="1" destOrd="0" presId="urn:microsoft.com/office/officeart/2005/8/layout/lProcess3"/>
    <dgm:cxn modelId="{4901A851-38A3-4D1A-9A07-F6DE47A05AF6}" type="presParOf" srcId="{7235985A-32AB-4055-B33A-2EB51D23A982}" destId="{EEC26851-8F75-46D3-8E4B-3ABDE70403BD}" srcOrd="2" destOrd="0" presId="urn:microsoft.com/office/officeart/2005/8/layout/lProcess3"/>
    <dgm:cxn modelId="{AA51944D-85F9-42A8-9A33-4CD2286359CB}" type="presParOf" srcId="{7235985A-32AB-4055-B33A-2EB51D23A982}" destId="{00F4D4BB-E7BF-4BED-8114-1BC3E9916A09}" srcOrd="3" destOrd="0" presId="urn:microsoft.com/office/officeart/2005/8/layout/lProcess3"/>
    <dgm:cxn modelId="{B18AF409-D0FD-4AAC-BBAB-3931786FDD16}" type="presParOf" srcId="{7235985A-32AB-4055-B33A-2EB51D23A982}" destId="{C772FB69-B297-49DC-B691-90A945740236}" srcOrd="4" destOrd="0" presId="urn:microsoft.com/office/officeart/2005/8/layout/lProcess3"/>
    <dgm:cxn modelId="{DE2D0A79-4411-4D4D-A7B8-CC404303B60B}" type="presParOf" srcId="{A518FFDE-23CE-4561-B16A-F2D184FBB2E7}" destId="{A4590231-9938-4945-BF31-E01B6A11319C}" srcOrd="1" destOrd="0" presId="urn:microsoft.com/office/officeart/2005/8/layout/lProcess3"/>
    <dgm:cxn modelId="{3CEE34BD-0D27-4FD2-9F09-EA46792A06F3}" type="presParOf" srcId="{A518FFDE-23CE-4561-B16A-F2D184FBB2E7}" destId="{2836FBAC-7C71-44E7-A273-38ED4134021E}" srcOrd="2" destOrd="0" presId="urn:microsoft.com/office/officeart/2005/8/layout/lProcess3"/>
    <dgm:cxn modelId="{13C26C11-C890-4F73-AB6A-109955D7A78B}" type="presParOf" srcId="{2836FBAC-7C71-44E7-A273-38ED4134021E}" destId="{B3677E0F-E4C2-46CD-AFBD-C9ED8A42DF95}" srcOrd="0" destOrd="0" presId="urn:microsoft.com/office/officeart/2005/8/layout/lProcess3"/>
    <dgm:cxn modelId="{7082A26A-E422-4D1F-89C1-DF88F5EB1E92}" type="presParOf" srcId="{2836FBAC-7C71-44E7-A273-38ED4134021E}" destId="{B30F1DF5-DE3B-4AA0-99A6-127004F46EA8}" srcOrd="1" destOrd="0" presId="urn:microsoft.com/office/officeart/2005/8/layout/lProcess3"/>
    <dgm:cxn modelId="{9B0F30DA-5084-4CEA-ABD3-A0667B262D82}" type="presParOf" srcId="{2836FBAC-7C71-44E7-A273-38ED4134021E}" destId="{DF040DA7-CE9D-45ED-AAF6-E81BFA0EF894}" srcOrd="2" destOrd="0" presId="urn:microsoft.com/office/officeart/2005/8/layout/lProcess3"/>
    <dgm:cxn modelId="{BA97FA3B-B33C-4A19-AC9E-5BD24407A607}" type="presParOf" srcId="{2836FBAC-7C71-44E7-A273-38ED4134021E}" destId="{D0A4483A-24A0-499B-AA02-2E283BC9DECD}" srcOrd="3" destOrd="0" presId="urn:microsoft.com/office/officeart/2005/8/layout/lProcess3"/>
    <dgm:cxn modelId="{A49C9F4B-12F4-4BAA-A7D8-655AAE0AC403}" type="presParOf" srcId="{2836FBAC-7C71-44E7-A273-38ED4134021E}" destId="{73131602-BE24-4842-BD2F-7230EE517184}" srcOrd="4" destOrd="0" presId="urn:microsoft.com/office/officeart/2005/8/layout/lProcess3"/>
    <dgm:cxn modelId="{F2A5DE18-8041-406F-8A3A-3167254A899C}" type="presParOf" srcId="{A518FFDE-23CE-4561-B16A-F2D184FBB2E7}" destId="{3596A8EF-EB0D-4147-A0BD-DE3DE45F47D7}" srcOrd="3" destOrd="0" presId="urn:microsoft.com/office/officeart/2005/8/layout/lProcess3"/>
    <dgm:cxn modelId="{F746E404-B5E1-42B8-A02C-FE6682771013}" type="presParOf" srcId="{A518FFDE-23CE-4561-B16A-F2D184FBB2E7}" destId="{84CF27CA-2596-413B-B629-3736E56A849B}" srcOrd="4" destOrd="0" presId="urn:microsoft.com/office/officeart/2005/8/layout/lProcess3"/>
    <dgm:cxn modelId="{6ACD35A2-D4E8-4989-813B-A6E5D1326405}" type="presParOf" srcId="{84CF27CA-2596-413B-B629-3736E56A849B}" destId="{078BE6B4-3098-4CBC-B48C-17D620F1273A}" srcOrd="0" destOrd="0" presId="urn:microsoft.com/office/officeart/2005/8/layout/lProcess3"/>
    <dgm:cxn modelId="{6FD702C0-FB8A-4E5D-8628-F6F61A5BA9BE}" type="presParOf" srcId="{84CF27CA-2596-413B-B629-3736E56A849B}" destId="{BEEA7E11-84D8-4A6C-8F84-FD046D2BD91E}" srcOrd="1" destOrd="0" presId="urn:microsoft.com/office/officeart/2005/8/layout/lProcess3"/>
    <dgm:cxn modelId="{B415AFFA-59BF-4C63-9A69-D45E6A56FEED}" type="presParOf" srcId="{84CF27CA-2596-413B-B629-3736E56A849B}" destId="{39AE942A-3F42-48FD-AFAE-A1F13A0DD27D}" srcOrd="2" destOrd="0" presId="urn:microsoft.com/office/officeart/2005/8/layout/lProcess3"/>
    <dgm:cxn modelId="{41D2C09B-051E-4154-A057-522834990A30}" type="presParOf" srcId="{84CF27CA-2596-413B-B629-3736E56A849B}" destId="{AA921D7A-69FC-4A7D-93B9-347FC016D26F}" srcOrd="3" destOrd="0" presId="urn:microsoft.com/office/officeart/2005/8/layout/lProcess3"/>
    <dgm:cxn modelId="{70894F28-3B15-455F-90DF-7E0D4B598FF1}" type="presParOf" srcId="{84CF27CA-2596-413B-B629-3736E56A849B}" destId="{CE550ED7-215E-48E8-9B8D-47DA2286D31F}" srcOrd="4" destOrd="0" presId="urn:microsoft.com/office/officeart/2005/8/layout/lProcess3"/>
    <dgm:cxn modelId="{40115006-504A-49B9-87EC-C192D3E59035}" type="presParOf" srcId="{A518FFDE-23CE-4561-B16A-F2D184FBB2E7}" destId="{E9DA7FCA-C67D-4FCF-BED4-A5DB32926171}" srcOrd="5" destOrd="0" presId="urn:microsoft.com/office/officeart/2005/8/layout/lProcess3"/>
    <dgm:cxn modelId="{431030F4-17D0-45EA-AD34-123A24BB45B5}" type="presParOf" srcId="{A518FFDE-23CE-4561-B16A-F2D184FBB2E7}" destId="{D43E9196-B119-4B29-A459-530F73110720}" srcOrd="6" destOrd="0" presId="urn:microsoft.com/office/officeart/2005/8/layout/lProcess3"/>
    <dgm:cxn modelId="{08F0BA2B-C394-4351-BD91-CEC5F86CD68E}" type="presParOf" srcId="{D43E9196-B119-4B29-A459-530F73110720}" destId="{C09FCAB0-5A41-4117-8D87-8F177EBDDE4A}" srcOrd="0" destOrd="0" presId="urn:microsoft.com/office/officeart/2005/8/layout/lProcess3"/>
    <dgm:cxn modelId="{059EEB00-D99A-4A29-ACE7-A035AF6C8894}" type="presParOf" srcId="{D43E9196-B119-4B29-A459-530F73110720}" destId="{981BF4B0-3436-4378-BD40-37D9E524462C}" srcOrd="1" destOrd="0" presId="urn:microsoft.com/office/officeart/2005/8/layout/lProcess3"/>
    <dgm:cxn modelId="{7D06A77A-5275-49C3-9B49-89226CC98CFA}" type="presParOf" srcId="{D43E9196-B119-4B29-A459-530F73110720}" destId="{19F0FAD2-E4E9-45EA-96CA-DEB279A118E0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00FDF28-47D0-47B7-AE5D-33965C064D4F}" type="doc">
      <dgm:prSet loTypeId="urn:microsoft.com/office/officeart/2005/8/layout/vList5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5F7566AC-4DC3-4E34-B447-940ED3700907}">
      <dgm:prSet/>
      <dgm:spPr/>
      <dgm:t>
        <a:bodyPr/>
        <a:lstStyle/>
        <a:p>
          <a:r>
            <a:rPr lang="en-US" baseline="0"/>
            <a:t>In a fluid/gas, the pressure is exerted perpendicularly to all surfaces</a:t>
          </a:r>
          <a:endParaRPr lang="en-US"/>
        </a:p>
      </dgm:t>
    </dgm:pt>
    <dgm:pt modelId="{DC791A37-27F0-4B27-A1AB-A7B9726FCDC0}" type="parTrans" cxnId="{CAD7E026-754F-441A-8F11-C6CAF90848B9}">
      <dgm:prSet/>
      <dgm:spPr/>
      <dgm:t>
        <a:bodyPr/>
        <a:lstStyle/>
        <a:p>
          <a:endParaRPr lang="en-US"/>
        </a:p>
      </dgm:t>
    </dgm:pt>
    <dgm:pt modelId="{8206BBF0-97FC-4222-9D22-F1E6FECE80C8}" type="sibTrans" cxnId="{CAD7E026-754F-441A-8F11-C6CAF90848B9}">
      <dgm:prSet/>
      <dgm:spPr/>
      <dgm:t>
        <a:bodyPr/>
        <a:lstStyle/>
        <a:p>
          <a:endParaRPr lang="en-US"/>
        </a:p>
      </dgm:t>
    </dgm:pt>
    <dgm:pt modelId="{24C9C867-4FA5-4074-A355-A1B006A7ED0F}">
      <dgm:prSet/>
      <dgm:spPr/>
      <dgm:t>
        <a:bodyPr/>
        <a:lstStyle/>
        <a:p>
          <a:r>
            <a:rPr lang="en-US" baseline="0"/>
            <a:t>A static fluid/gas cannot produce a force parallel to a surface since it is not moving parallel to surface</a:t>
          </a:r>
          <a:endParaRPr lang="en-US"/>
        </a:p>
      </dgm:t>
    </dgm:pt>
    <dgm:pt modelId="{267AFDFE-3243-4F68-A35C-5AAF828E56B5}" type="parTrans" cxnId="{E13E0BC2-A7FA-47E3-9787-882E1A5EE49F}">
      <dgm:prSet/>
      <dgm:spPr/>
      <dgm:t>
        <a:bodyPr/>
        <a:lstStyle/>
        <a:p>
          <a:endParaRPr lang="en-US"/>
        </a:p>
      </dgm:t>
    </dgm:pt>
    <dgm:pt modelId="{5B5CE2E4-20C9-4AED-9209-70F19CBBDDBD}" type="sibTrans" cxnId="{E13E0BC2-A7FA-47E3-9787-882E1A5EE49F}">
      <dgm:prSet/>
      <dgm:spPr/>
      <dgm:t>
        <a:bodyPr/>
        <a:lstStyle/>
        <a:p>
          <a:endParaRPr lang="en-US"/>
        </a:p>
      </dgm:t>
    </dgm:pt>
    <dgm:pt modelId="{2572B36E-CF67-409B-B4AE-E939A243EC6A}" type="pres">
      <dgm:prSet presAssocID="{500FDF28-47D0-47B7-AE5D-33965C064D4F}" presName="Name0" presStyleCnt="0">
        <dgm:presLayoutVars>
          <dgm:dir/>
          <dgm:animLvl val="lvl"/>
          <dgm:resizeHandles val="exact"/>
        </dgm:presLayoutVars>
      </dgm:prSet>
      <dgm:spPr/>
    </dgm:pt>
    <dgm:pt modelId="{F66E105B-267E-483B-9CDD-405486A37BBE}" type="pres">
      <dgm:prSet presAssocID="{5F7566AC-4DC3-4E34-B447-940ED3700907}" presName="linNode" presStyleCnt="0"/>
      <dgm:spPr/>
    </dgm:pt>
    <dgm:pt modelId="{C9202D4E-78DE-4200-9571-7104C68660D3}" type="pres">
      <dgm:prSet presAssocID="{5F7566AC-4DC3-4E34-B447-940ED3700907}" presName="parentText" presStyleLbl="node1" presStyleIdx="0" presStyleCnt="2" custScaleX="187884">
        <dgm:presLayoutVars>
          <dgm:chMax val="1"/>
          <dgm:bulletEnabled val="1"/>
        </dgm:presLayoutVars>
      </dgm:prSet>
      <dgm:spPr/>
    </dgm:pt>
    <dgm:pt modelId="{44F66E68-5C4C-4ABD-BCE5-3ACF582C7A41}" type="pres">
      <dgm:prSet presAssocID="{8206BBF0-97FC-4222-9D22-F1E6FECE80C8}" presName="sp" presStyleCnt="0"/>
      <dgm:spPr/>
    </dgm:pt>
    <dgm:pt modelId="{F2D59CB9-45A2-47A8-A9C3-1F9E4BAB5FFB}" type="pres">
      <dgm:prSet presAssocID="{24C9C867-4FA5-4074-A355-A1B006A7ED0F}" presName="linNode" presStyleCnt="0"/>
      <dgm:spPr/>
    </dgm:pt>
    <dgm:pt modelId="{B116E51E-E2C4-44E5-8ACD-6A5891DBD748}" type="pres">
      <dgm:prSet presAssocID="{24C9C867-4FA5-4074-A355-A1B006A7ED0F}" presName="parentText" presStyleLbl="node1" presStyleIdx="1" presStyleCnt="2" custScaleX="187884">
        <dgm:presLayoutVars>
          <dgm:chMax val="1"/>
          <dgm:bulletEnabled val="1"/>
        </dgm:presLayoutVars>
      </dgm:prSet>
      <dgm:spPr/>
    </dgm:pt>
  </dgm:ptLst>
  <dgm:cxnLst>
    <dgm:cxn modelId="{CAD7E026-754F-441A-8F11-C6CAF90848B9}" srcId="{500FDF28-47D0-47B7-AE5D-33965C064D4F}" destId="{5F7566AC-4DC3-4E34-B447-940ED3700907}" srcOrd="0" destOrd="0" parTransId="{DC791A37-27F0-4B27-A1AB-A7B9726FCDC0}" sibTransId="{8206BBF0-97FC-4222-9D22-F1E6FECE80C8}"/>
    <dgm:cxn modelId="{7796AD97-B7E9-4124-89FE-26468D10FFFB}" type="presOf" srcId="{24C9C867-4FA5-4074-A355-A1B006A7ED0F}" destId="{B116E51E-E2C4-44E5-8ACD-6A5891DBD748}" srcOrd="0" destOrd="0" presId="urn:microsoft.com/office/officeart/2005/8/layout/vList5"/>
    <dgm:cxn modelId="{E13E0BC2-A7FA-47E3-9787-882E1A5EE49F}" srcId="{500FDF28-47D0-47B7-AE5D-33965C064D4F}" destId="{24C9C867-4FA5-4074-A355-A1B006A7ED0F}" srcOrd="1" destOrd="0" parTransId="{267AFDFE-3243-4F68-A35C-5AAF828E56B5}" sibTransId="{5B5CE2E4-20C9-4AED-9209-70F19CBBDDBD}"/>
    <dgm:cxn modelId="{7610F7CF-2D95-40E7-A65E-F35809BD0604}" type="presOf" srcId="{5F7566AC-4DC3-4E34-B447-940ED3700907}" destId="{C9202D4E-78DE-4200-9571-7104C68660D3}" srcOrd="0" destOrd="0" presId="urn:microsoft.com/office/officeart/2005/8/layout/vList5"/>
    <dgm:cxn modelId="{4AE94EF9-851F-467E-ACEE-DBBC93E80910}" type="presOf" srcId="{500FDF28-47D0-47B7-AE5D-33965C064D4F}" destId="{2572B36E-CF67-409B-B4AE-E939A243EC6A}" srcOrd="0" destOrd="0" presId="urn:microsoft.com/office/officeart/2005/8/layout/vList5"/>
    <dgm:cxn modelId="{88CDCFE9-732A-4C15-97EE-91B7D3F01DA3}" type="presParOf" srcId="{2572B36E-CF67-409B-B4AE-E939A243EC6A}" destId="{F66E105B-267E-483B-9CDD-405486A37BBE}" srcOrd="0" destOrd="0" presId="urn:microsoft.com/office/officeart/2005/8/layout/vList5"/>
    <dgm:cxn modelId="{5F51211A-BA26-4E61-962E-A686B4821AD1}" type="presParOf" srcId="{F66E105B-267E-483B-9CDD-405486A37BBE}" destId="{C9202D4E-78DE-4200-9571-7104C68660D3}" srcOrd="0" destOrd="0" presId="urn:microsoft.com/office/officeart/2005/8/layout/vList5"/>
    <dgm:cxn modelId="{3827CE6A-7A17-4368-A9BC-95C1DCC7BD4D}" type="presParOf" srcId="{2572B36E-CF67-409B-B4AE-E939A243EC6A}" destId="{44F66E68-5C4C-4ABD-BCE5-3ACF582C7A41}" srcOrd="1" destOrd="0" presId="urn:microsoft.com/office/officeart/2005/8/layout/vList5"/>
    <dgm:cxn modelId="{07D67F50-62D3-4012-9B4C-58B7655201EE}" type="presParOf" srcId="{2572B36E-CF67-409B-B4AE-E939A243EC6A}" destId="{F2D59CB9-45A2-47A8-A9C3-1F9E4BAB5FFB}" srcOrd="2" destOrd="0" presId="urn:microsoft.com/office/officeart/2005/8/layout/vList5"/>
    <dgm:cxn modelId="{E5966313-61F6-4C3F-A895-7DF2F4DF6AC7}" type="presParOf" srcId="{F2D59CB9-45A2-47A8-A9C3-1F9E4BAB5FFB}" destId="{B116E51E-E2C4-44E5-8ACD-6A5891DBD74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935BF71-0B2F-45CF-BFCA-B7FBD9E356E8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1063A96-337D-4388-8B8C-F8C4B6676EA7}">
      <dgm:prSet/>
      <dgm:spPr/>
      <dgm:t>
        <a:bodyPr/>
        <a:lstStyle/>
        <a:p>
          <a:r>
            <a:rPr lang="en-US" b="0" i="1"/>
            <a:t>Pressure at the bollom</a:t>
          </a:r>
          <a:endParaRPr lang="en-US"/>
        </a:p>
      </dgm:t>
    </dgm:pt>
    <dgm:pt modelId="{B25E63BF-12AF-4BE8-8083-38780CA250BC}" type="parTrans" cxnId="{0A95E41B-9770-43B0-AEFA-5399B689CE04}">
      <dgm:prSet/>
      <dgm:spPr/>
      <dgm:t>
        <a:bodyPr/>
        <a:lstStyle/>
        <a:p>
          <a:endParaRPr lang="en-US"/>
        </a:p>
      </dgm:t>
    </dgm:pt>
    <dgm:pt modelId="{5075D3C7-C861-4D72-BACA-793E10ACFC33}" type="sibTrans" cxnId="{0A95E41B-9770-43B0-AEFA-5399B689CE04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27B6EF7A-C22D-4C69-BF7A-3E1210E3CFD4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27B6EF7A-C22D-4C69-BF7A-3E1210E3CFD4}">
          <dgm:prSet/>
          <dgm:spPr/>
          <dgm:t>
            <a:bodyPr/>
            <a:lstStyle/>
            <a:p>
              <a:r>
                <a:rPr lang="en-US" b="0" i="0"/>
                <a:t>𝑃=𝐹/𝐴=𝑚𝑔/𝐴</a:t>
              </a:r>
              <a:endParaRPr lang="en-US" dirty="0"/>
            </a:p>
          </dgm:t>
        </dgm:pt>
      </mc:Fallback>
    </mc:AlternateContent>
    <dgm:pt modelId="{F109DB85-0A04-41F8-9D9E-3B80CBE4C6F8}" type="parTrans" cxnId="{8DD129B6-2448-4364-8E22-1059C57A8528}">
      <dgm:prSet/>
      <dgm:spPr/>
      <dgm:t>
        <a:bodyPr/>
        <a:lstStyle/>
        <a:p>
          <a:endParaRPr lang="en-US"/>
        </a:p>
      </dgm:t>
    </dgm:pt>
    <dgm:pt modelId="{A3F6A09B-2743-4327-9D19-99B31795A8F4}" type="sibTrans" cxnId="{8DD129B6-2448-4364-8E22-1059C57A8528}">
      <dgm:prSet/>
      <dgm:spPr/>
      <dgm:t>
        <a:bodyPr/>
        <a:lstStyle/>
        <a:p>
          <a:endParaRPr lang="en-US"/>
        </a:p>
      </dgm:t>
    </dgm:pt>
    <dgm:pt modelId="{3CAF28B9-3245-497D-88CE-8097705971BA}">
      <dgm:prSet/>
      <dgm:spPr/>
      <dgm:t>
        <a:bodyPr/>
        <a:lstStyle/>
        <a:p>
          <a:r>
            <a:rPr lang="en-US" i="1" dirty="0"/>
            <a:t>For the column of a liquid,</a:t>
          </a:r>
          <a:endParaRPr lang="en-US" dirty="0"/>
        </a:p>
      </dgm:t>
    </dgm:pt>
    <dgm:pt modelId="{379FA1B1-C055-42B6-83B6-BFAFFBF55D80}" type="parTrans" cxnId="{C4FA8B02-121C-4221-A6D4-9FC950FBE30C}">
      <dgm:prSet/>
      <dgm:spPr/>
      <dgm:t>
        <a:bodyPr/>
        <a:lstStyle/>
        <a:p>
          <a:endParaRPr lang="en-US"/>
        </a:p>
      </dgm:t>
    </dgm:pt>
    <dgm:pt modelId="{D41D056B-B44B-4D94-8174-5D71A429E636}" type="sibTrans" cxnId="{C4FA8B02-121C-4221-A6D4-9FC950FBE30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24FCA1F7-B2AC-4E85-AA03-88BFA3DF58C7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𝑔h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24FCA1F7-B2AC-4E85-AA03-88BFA3DF58C7}">
          <dgm:prSet/>
          <dgm:spPr/>
          <dgm:t>
            <a:bodyPr/>
            <a:lstStyle/>
            <a:p>
              <a:r>
                <a:rPr lang="en-US" b="0" i="0"/>
                <a:t>𝑃=𝜌𝑔ℎ</a:t>
              </a:r>
              <a:endParaRPr lang="en-US" dirty="0"/>
            </a:p>
          </dgm:t>
        </dgm:pt>
      </mc:Fallback>
    </mc:AlternateContent>
    <dgm:pt modelId="{6E133184-0597-420F-9911-1A937D340D27}" type="parTrans" cxnId="{60F15D07-87E2-47B6-959D-A960B2E03C30}">
      <dgm:prSet/>
      <dgm:spPr/>
      <dgm:t>
        <a:bodyPr/>
        <a:lstStyle/>
        <a:p>
          <a:endParaRPr lang="en-US"/>
        </a:p>
      </dgm:t>
    </dgm:pt>
    <dgm:pt modelId="{1903CFDD-BD22-463E-9653-F478D07B9228}" type="sibTrans" cxnId="{60F15D07-87E2-47B6-959D-A960B2E03C3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31F33F9A-C3B2-4C54-BA09-6A4B2D71C282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𝑉𝑔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31F33F9A-C3B2-4C54-BA09-6A4B2D71C282}">
          <dgm:prSet/>
          <dgm:spPr/>
          <dgm:t>
            <a:bodyPr/>
            <a:lstStyle/>
            <a:p>
              <a:r>
                <a:rPr lang="en-US" b="0" i="0">
                  <a:latin typeface="Cambria Math" panose="02040503050406030204" pitchFamily="18" charset="0"/>
                </a:rPr>
                <a:t>=</a:t>
              </a:r>
              <a:r>
                <a:rPr lang="en-US" b="0" i="0"/>
                <a:t>𝜌𝑉𝑔/𝐴</a:t>
              </a:r>
              <a:endParaRPr lang="en-US" dirty="0"/>
            </a:p>
          </dgm:t>
        </dgm:pt>
      </mc:Fallback>
    </mc:AlternateContent>
    <dgm:pt modelId="{63CB22AF-363B-48CC-B22D-8D18F81AFE0A}" type="parTrans" cxnId="{ECE6AD0D-F98E-4F0D-9D8D-EF97EC34D8EF}">
      <dgm:prSet/>
      <dgm:spPr/>
      <dgm:t>
        <a:bodyPr/>
        <a:lstStyle/>
        <a:p>
          <a:endParaRPr lang="en-US"/>
        </a:p>
      </dgm:t>
    </dgm:pt>
    <dgm:pt modelId="{D4CB0932-1D71-4E84-91AD-C055F292DB05}" type="sibTrans" cxnId="{ECE6AD0D-F98E-4F0D-9D8D-EF97EC34D8E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BDAAD0D9-3727-4DD7-A2C5-308B69E91FD0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𝐴h𝑔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BDAAD0D9-3727-4DD7-A2C5-308B69E91FD0}">
          <dgm:prSet/>
          <dgm:spPr/>
          <dgm:t>
            <a:bodyPr/>
            <a:lstStyle/>
            <a:p>
              <a:r>
                <a:rPr lang="en-US" b="0" i="0"/>
                <a:t>=𝜌𝐴ℎ𝑔/𝐴</a:t>
              </a:r>
              <a:endParaRPr lang="en-US" dirty="0"/>
            </a:p>
          </dgm:t>
        </dgm:pt>
      </mc:Fallback>
    </mc:AlternateContent>
    <dgm:pt modelId="{7A8595E7-6BA8-4E8E-88B3-722A1CAAEC94}" type="parTrans" cxnId="{1461BD88-CD49-44FF-9BE0-FD2B2BA86B8A}">
      <dgm:prSet/>
      <dgm:spPr/>
      <dgm:t>
        <a:bodyPr/>
        <a:lstStyle/>
        <a:p>
          <a:endParaRPr lang="en-US"/>
        </a:p>
      </dgm:t>
    </dgm:pt>
    <dgm:pt modelId="{7A7D3986-C5F5-4F93-A698-989375F3A4A6}" type="sibTrans" cxnId="{1461BD88-CD49-44FF-9BE0-FD2B2BA86B8A}">
      <dgm:prSet/>
      <dgm:spPr/>
      <dgm:t>
        <a:bodyPr/>
        <a:lstStyle/>
        <a:p>
          <a:endParaRPr lang="en-US"/>
        </a:p>
      </dgm:t>
    </dgm:pt>
    <dgm:pt modelId="{06A6D9F0-CEC9-465C-A878-2AEFB1E14925}">
      <dgm:prSet/>
      <dgm:spPr/>
      <dgm:t>
        <a:bodyPr/>
        <a:lstStyle/>
        <a:p>
          <a:r>
            <a:rPr lang="en-US" dirty="0"/>
            <a:t>If the pressure is known at a certain depth,</a:t>
          </a:r>
        </a:p>
      </dgm:t>
    </dgm:pt>
    <dgm:pt modelId="{7EA27919-D15F-4C2C-97B0-9ADDE98E12B1}" type="parTrans" cxnId="{C00E66DA-7C63-48CC-A77D-4FE01C4E9BDE}">
      <dgm:prSet/>
      <dgm:spPr/>
      <dgm:t>
        <a:bodyPr/>
        <a:lstStyle/>
        <a:p>
          <a:endParaRPr lang="en-US"/>
        </a:p>
      </dgm:t>
    </dgm:pt>
    <dgm:pt modelId="{EE503BBC-5BDF-4041-9750-D8DAF29DB75B}" type="sibTrans" cxnId="{C00E66DA-7C63-48CC-A77D-4FE01C4E9BDE}">
      <dgm:prSet/>
      <dgm:spPr/>
      <dgm:t>
        <a:bodyPr/>
        <a:lstStyle/>
        <a:p>
          <a:endParaRPr lang="en-US"/>
        </a:p>
      </dgm:t>
    </dgm:pt>
    <dgm:pt modelId="{0F734302-7633-4A8E-B582-1134F6434F76}">
      <dgm:prSet/>
      <dgm:spPr/>
      <dgm:t>
        <a:bodyPr/>
        <a:lstStyle/>
        <a:p>
          <a:r>
            <a:rPr lang="en-US" dirty="0"/>
            <a:t>This assumes </a:t>
          </a:r>
          <a:r>
            <a:rPr lang="el-GR" i="1" dirty="0"/>
            <a:t>ρ</a:t>
          </a:r>
          <a:r>
            <a:rPr lang="en-US" dirty="0"/>
            <a:t> is constant with depth</a:t>
          </a:r>
        </a:p>
      </dgm:t>
    </dgm:pt>
    <dgm:pt modelId="{19E9C622-636F-478B-B4E0-2F0DE1A49A63}" type="parTrans" cxnId="{C086F68C-9ECD-42AB-AB8C-6DB38FCF7461}">
      <dgm:prSet/>
      <dgm:spPr/>
      <dgm:t>
        <a:bodyPr/>
        <a:lstStyle/>
        <a:p>
          <a:endParaRPr lang="en-US"/>
        </a:p>
      </dgm:t>
    </dgm:pt>
    <dgm:pt modelId="{30881494-4B73-4FA2-AF96-D65D45A1DAC9}" type="sibTrans" cxnId="{C086F68C-9ECD-42AB-AB8C-6DB38FCF7461}">
      <dgm:prSet/>
      <dgm:spPr/>
      <dgm:t>
        <a:bodyPr/>
        <a:lstStyle/>
        <a:p>
          <a:endParaRPr lang="en-US"/>
        </a:p>
      </dgm:t>
    </dgm:pt>
    <dgm:pt modelId="{DF5CB2FB-0E5A-4012-BBA3-40F1537AE404}">
      <dgm:prSet/>
      <dgm:spPr/>
      <dgm:t>
        <a:bodyPr/>
        <a:lstStyle/>
        <a:p>
          <a:r>
            <a:rPr lang="en-US" dirty="0"/>
            <a:t>This is a good estimate for liquids, but not for gasses unless </a:t>
          </a:r>
          <a:r>
            <a:rPr lang="en-US" i="1" dirty="0"/>
            <a:t>h</a:t>
          </a:r>
          <a:r>
            <a:rPr lang="en-US" dirty="0"/>
            <a:t> is small</a:t>
          </a:r>
        </a:p>
      </dgm:t>
    </dgm:pt>
    <dgm:pt modelId="{D6FCAEA1-075A-4F78-91DD-23E71DB6E9F3}" type="parTrans" cxnId="{B6B4B1DB-488D-415A-9CC0-3635B1CA6190}">
      <dgm:prSet/>
      <dgm:spPr/>
      <dgm:t>
        <a:bodyPr/>
        <a:lstStyle/>
        <a:p>
          <a:endParaRPr lang="en-US"/>
        </a:p>
      </dgm:t>
    </dgm:pt>
    <dgm:pt modelId="{33104AA1-6FD6-46F0-A485-531F33B32D8E}" type="sibTrans" cxnId="{B6B4B1DB-488D-415A-9CC0-3635B1CA619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728428B9-177F-452A-8549-CF0B39408DD0}">
          <dgm:prSet/>
          <dgm:spPr/>
          <dgm:t>
            <a:bodyPr/>
            <a:lstStyle/>
            <a:p>
              <a:r>
                <a:rPr lang="en-US" dirty="0"/>
                <a:t> the pressure at higher depth can be found by adding </a:t>
              </a:r>
              <a14:m>
                <m:oMath xmlns:m="http://schemas.openxmlformats.org/officeDocument/2006/math">
                  <m:r>
                    <a:rPr lang="el-GR" i="1" dirty="0" smtClean="0">
                      <a:latin typeface="Cambria Math" panose="02040503050406030204" pitchFamily="18" charset="0"/>
                    </a:rPr>
                    <m:t>𝜌</m:t>
                  </m:r>
                  <m:r>
                    <a:rPr lang="en-US" i="1" dirty="0" err="1" smtClean="0">
                      <a:latin typeface="Cambria Math" panose="02040503050406030204" pitchFamily="18" charset="0"/>
                    </a:rPr>
                    <m:t>𝑔h</m:t>
                  </m:r>
                </m:oMath>
              </a14:m>
              <a:endParaRPr lang="en-US" dirty="0"/>
            </a:p>
          </dgm:t>
        </dgm:pt>
      </mc:Choice>
      <mc:Fallback xmlns="">
        <dgm:pt modelId="{728428B9-177F-452A-8549-CF0B39408DD0}">
          <dgm:prSet/>
          <dgm:spPr/>
          <dgm:t>
            <a:bodyPr/>
            <a:lstStyle/>
            <a:p>
              <a:r>
                <a:rPr lang="en-US" dirty="0"/>
                <a:t> the pressure at higher depth can be found by adding </a:t>
              </a:r>
              <a:r>
                <a:rPr lang="el-GR" i="0" dirty="0">
                  <a:latin typeface="Cambria Math" panose="02040503050406030204" pitchFamily="18" charset="0"/>
                </a:rPr>
                <a:t>𝜌</a:t>
              </a:r>
              <a:r>
                <a:rPr lang="en-US" i="0" dirty="0" err="1">
                  <a:latin typeface="Cambria Math" panose="02040503050406030204" pitchFamily="18" charset="0"/>
                </a:rPr>
                <a:t>𝑔ℎ</a:t>
              </a:r>
              <a:endParaRPr lang="en-US" dirty="0"/>
            </a:p>
          </dgm:t>
        </dgm:pt>
      </mc:Fallback>
    </mc:AlternateContent>
    <dgm:pt modelId="{B9DC8A72-A151-4095-ABF8-5FD8FD506D53}" type="parTrans" cxnId="{C4F7D5B1-138A-459A-9293-8E1C0699E02C}">
      <dgm:prSet/>
      <dgm:spPr/>
      <dgm:t>
        <a:bodyPr/>
        <a:lstStyle/>
        <a:p>
          <a:endParaRPr lang="en-US"/>
        </a:p>
      </dgm:t>
    </dgm:pt>
    <dgm:pt modelId="{CE4F1D45-CD33-432C-B318-16F019E3389C}" type="sibTrans" cxnId="{C4F7D5B1-138A-459A-9293-8E1C0699E02C}">
      <dgm:prSet/>
      <dgm:spPr/>
      <dgm:t>
        <a:bodyPr/>
        <a:lstStyle/>
        <a:p>
          <a:endParaRPr lang="en-US"/>
        </a:p>
      </dgm:t>
    </dgm:pt>
    <dgm:pt modelId="{1B50CE32-BAE8-4D84-904F-489FEB92BE01}" type="pres">
      <dgm:prSet presAssocID="{4935BF71-0B2F-45CF-BFCA-B7FBD9E356E8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CC26284-6E8A-4D4C-AFF5-DADF351AE693}" type="pres">
      <dgm:prSet presAssocID="{71063A96-337D-4388-8B8C-F8C4B6676EA7}" presName="horFlow" presStyleCnt="0"/>
      <dgm:spPr/>
    </dgm:pt>
    <dgm:pt modelId="{7745EADE-2F02-42DF-BBCF-F6588EC2551F}" type="pres">
      <dgm:prSet presAssocID="{71063A96-337D-4388-8B8C-F8C4B6676EA7}" presName="bigChev" presStyleLbl="node1" presStyleIdx="0" presStyleCnt="3"/>
      <dgm:spPr/>
    </dgm:pt>
    <dgm:pt modelId="{2015308E-1F25-4BD0-963B-85EE030CACC9}" type="pres">
      <dgm:prSet presAssocID="{F109DB85-0A04-41F8-9D9E-3B80CBE4C6F8}" presName="parTrans" presStyleCnt="0"/>
      <dgm:spPr/>
    </dgm:pt>
    <dgm:pt modelId="{0172B6C1-F4D0-4825-8161-B89B813955CD}" type="pres">
      <dgm:prSet presAssocID="{27B6EF7A-C22D-4C69-BF7A-3E1210E3CFD4}" presName="node" presStyleLbl="alignAccFollowNode1" presStyleIdx="0" presStyleCnt="7">
        <dgm:presLayoutVars>
          <dgm:bulletEnabled val="1"/>
        </dgm:presLayoutVars>
      </dgm:prSet>
      <dgm:spPr/>
    </dgm:pt>
    <dgm:pt modelId="{E828CCB6-548B-462F-A230-47AC7CACAA83}" type="pres">
      <dgm:prSet presAssocID="{A3F6A09B-2743-4327-9D19-99B31795A8F4}" presName="sibTrans" presStyleCnt="0"/>
      <dgm:spPr/>
    </dgm:pt>
    <dgm:pt modelId="{75AFA659-90A3-4015-B4F6-EB7228E40EB5}" type="pres">
      <dgm:prSet presAssocID="{31F33F9A-C3B2-4C54-BA09-6A4B2D71C282}" presName="node" presStyleLbl="alignAccFollowNode1" presStyleIdx="1" presStyleCnt="7">
        <dgm:presLayoutVars>
          <dgm:bulletEnabled val="1"/>
        </dgm:presLayoutVars>
      </dgm:prSet>
      <dgm:spPr/>
    </dgm:pt>
    <dgm:pt modelId="{9A0EF0F2-B411-4573-8B89-DAA89FACE505}" type="pres">
      <dgm:prSet presAssocID="{D4CB0932-1D71-4E84-91AD-C055F292DB05}" presName="sibTrans" presStyleCnt="0"/>
      <dgm:spPr/>
    </dgm:pt>
    <dgm:pt modelId="{A892953A-4709-4BED-89E3-F27888ED8EF8}" type="pres">
      <dgm:prSet presAssocID="{BDAAD0D9-3727-4DD7-A2C5-308B69E91FD0}" presName="node" presStyleLbl="alignAccFollowNode1" presStyleIdx="2" presStyleCnt="7">
        <dgm:presLayoutVars>
          <dgm:bulletEnabled val="1"/>
        </dgm:presLayoutVars>
      </dgm:prSet>
      <dgm:spPr/>
    </dgm:pt>
    <dgm:pt modelId="{AB038D55-ACFF-4CEA-9905-3AF0F145A8DB}" type="pres">
      <dgm:prSet presAssocID="{71063A96-337D-4388-8B8C-F8C4B6676EA7}" presName="vSp" presStyleCnt="0"/>
      <dgm:spPr/>
    </dgm:pt>
    <dgm:pt modelId="{9FFDD996-C832-4A39-820F-88E520ABDDC2}" type="pres">
      <dgm:prSet presAssocID="{3CAF28B9-3245-497D-88CE-8097705971BA}" presName="horFlow" presStyleCnt="0"/>
      <dgm:spPr/>
    </dgm:pt>
    <dgm:pt modelId="{541EC785-B8D3-4C5C-832D-A897EA168515}" type="pres">
      <dgm:prSet presAssocID="{3CAF28B9-3245-497D-88CE-8097705971BA}" presName="bigChev" presStyleLbl="node1" presStyleIdx="1" presStyleCnt="3"/>
      <dgm:spPr/>
    </dgm:pt>
    <dgm:pt modelId="{0B4BE6AF-2D77-4704-BB82-B102F1F2554D}" type="pres">
      <dgm:prSet presAssocID="{6E133184-0597-420F-9911-1A937D340D27}" presName="parTrans" presStyleCnt="0"/>
      <dgm:spPr/>
    </dgm:pt>
    <dgm:pt modelId="{6BF811F4-209F-4D81-836E-84D2A87D8850}" type="pres">
      <dgm:prSet presAssocID="{24FCA1F7-B2AC-4E85-AA03-88BFA3DF58C7}" presName="node" presStyleLbl="alignAccFollowNode1" presStyleIdx="3" presStyleCnt="7">
        <dgm:presLayoutVars>
          <dgm:bulletEnabled val="1"/>
        </dgm:presLayoutVars>
      </dgm:prSet>
      <dgm:spPr/>
    </dgm:pt>
    <dgm:pt modelId="{0C31C0CC-707A-4A1B-B533-DF99196797D3}" type="pres">
      <dgm:prSet presAssocID="{3CAF28B9-3245-497D-88CE-8097705971BA}" presName="vSp" presStyleCnt="0"/>
      <dgm:spPr/>
    </dgm:pt>
    <dgm:pt modelId="{CD9CE7C0-BC82-49FE-A99C-3A2CBA892538}" type="pres">
      <dgm:prSet presAssocID="{06A6D9F0-CEC9-465C-A878-2AEFB1E14925}" presName="horFlow" presStyleCnt="0"/>
      <dgm:spPr/>
    </dgm:pt>
    <dgm:pt modelId="{E0F6E397-431B-4E8D-928C-83154C0B38F3}" type="pres">
      <dgm:prSet presAssocID="{06A6D9F0-CEC9-465C-A878-2AEFB1E14925}" presName="bigChev" presStyleLbl="node1" presStyleIdx="2" presStyleCnt="3"/>
      <dgm:spPr/>
    </dgm:pt>
    <dgm:pt modelId="{235E5637-F242-4E1E-9674-6686F2286A39}" type="pres">
      <dgm:prSet presAssocID="{B9DC8A72-A151-4095-ABF8-5FD8FD506D53}" presName="parTrans" presStyleCnt="0"/>
      <dgm:spPr/>
    </dgm:pt>
    <dgm:pt modelId="{C3D9DBE7-2768-4ACC-B5C5-C49B96B76E10}" type="pres">
      <dgm:prSet presAssocID="{728428B9-177F-452A-8549-CF0B39408DD0}" presName="node" presStyleLbl="alignAccFollowNode1" presStyleIdx="4" presStyleCnt="7">
        <dgm:presLayoutVars>
          <dgm:bulletEnabled val="1"/>
        </dgm:presLayoutVars>
      </dgm:prSet>
      <dgm:spPr/>
    </dgm:pt>
    <dgm:pt modelId="{F015760D-38DB-4526-8B42-781E5750E398}" type="pres">
      <dgm:prSet presAssocID="{CE4F1D45-CD33-432C-B318-16F019E3389C}" presName="sibTrans" presStyleCnt="0"/>
      <dgm:spPr/>
    </dgm:pt>
    <dgm:pt modelId="{FD5F08CD-413B-4F47-850C-A84BBC83239A}" type="pres">
      <dgm:prSet presAssocID="{0F734302-7633-4A8E-B582-1134F6434F76}" presName="node" presStyleLbl="alignAccFollowNode1" presStyleIdx="5" presStyleCnt="7">
        <dgm:presLayoutVars>
          <dgm:bulletEnabled val="1"/>
        </dgm:presLayoutVars>
      </dgm:prSet>
      <dgm:spPr/>
    </dgm:pt>
    <dgm:pt modelId="{A278858A-88AE-46CE-89FE-3D525988808E}" type="pres">
      <dgm:prSet presAssocID="{30881494-4B73-4FA2-AF96-D65D45A1DAC9}" presName="sibTrans" presStyleCnt="0"/>
      <dgm:spPr/>
    </dgm:pt>
    <dgm:pt modelId="{54369D9F-722C-4195-89E4-BA06FBA74EEC}" type="pres">
      <dgm:prSet presAssocID="{DF5CB2FB-0E5A-4012-BBA3-40F1537AE404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C4FA8B02-121C-4221-A6D4-9FC950FBE30C}" srcId="{4935BF71-0B2F-45CF-BFCA-B7FBD9E356E8}" destId="{3CAF28B9-3245-497D-88CE-8097705971BA}" srcOrd="1" destOrd="0" parTransId="{379FA1B1-C055-42B6-83B6-BFAFFBF55D80}" sibTransId="{D41D056B-B44B-4D94-8174-5D71A429E636}"/>
    <dgm:cxn modelId="{60F15D07-87E2-47B6-959D-A960B2E03C30}" srcId="{3CAF28B9-3245-497D-88CE-8097705971BA}" destId="{24FCA1F7-B2AC-4E85-AA03-88BFA3DF58C7}" srcOrd="0" destOrd="0" parTransId="{6E133184-0597-420F-9911-1A937D340D27}" sibTransId="{1903CFDD-BD22-463E-9653-F478D07B9228}"/>
    <dgm:cxn modelId="{ECE6AD0D-F98E-4F0D-9D8D-EF97EC34D8EF}" srcId="{71063A96-337D-4388-8B8C-F8C4B6676EA7}" destId="{31F33F9A-C3B2-4C54-BA09-6A4B2D71C282}" srcOrd="1" destOrd="0" parTransId="{63CB22AF-363B-48CC-B22D-8D18F81AFE0A}" sibTransId="{D4CB0932-1D71-4E84-91AD-C055F292DB05}"/>
    <dgm:cxn modelId="{0A95E41B-9770-43B0-AEFA-5399B689CE04}" srcId="{4935BF71-0B2F-45CF-BFCA-B7FBD9E356E8}" destId="{71063A96-337D-4388-8B8C-F8C4B6676EA7}" srcOrd="0" destOrd="0" parTransId="{B25E63BF-12AF-4BE8-8083-38780CA250BC}" sibTransId="{5075D3C7-C861-4D72-BACA-793E10ACFC33}"/>
    <dgm:cxn modelId="{40D5C71E-118B-4E76-BA4D-67F1F64F51E6}" type="presOf" srcId="{31F33F9A-C3B2-4C54-BA09-6A4B2D71C282}" destId="{75AFA659-90A3-4015-B4F6-EB7228E40EB5}" srcOrd="0" destOrd="0" presId="urn:microsoft.com/office/officeart/2005/8/layout/lProcess3"/>
    <dgm:cxn modelId="{FF19112A-DAEB-491B-A2EE-D25E300B7112}" type="presOf" srcId="{728428B9-177F-452A-8549-CF0B39408DD0}" destId="{C3D9DBE7-2768-4ACC-B5C5-C49B96B76E10}" srcOrd="0" destOrd="0" presId="urn:microsoft.com/office/officeart/2005/8/layout/lProcess3"/>
    <dgm:cxn modelId="{6EADED5C-5EAE-4E05-A93C-B09D3A980D38}" type="presOf" srcId="{24FCA1F7-B2AC-4E85-AA03-88BFA3DF58C7}" destId="{6BF811F4-209F-4D81-836E-84D2A87D8850}" srcOrd="0" destOrd="0" presId="urn:microsoft.com/office/officeart/2005/8/layout/lProcess3"/>
    <dgm:cxn modelId="{ACC18B4F-C1D3-46DD-872D-00991941E300}" type="presOf" srcId="{4935BF71-0B2F-45CF-BFCA-B7FBD9E356E8}" destId="{1B50CE32-BAE8-4D84-904F-489FEB92BE01}" srcOrd="0" destOrd="0" presId="urn:microsoft.com/office/officeart/2005/8/layout/lProcess3"/>
    <dgm:cxn modelId="{1461BD88-CD49-44FF-9BE0-FD2B2BA86B8A}" srcId="{71063A96-337D-4388-8B8C-F8C4B6676EA7}" destId="{BDAAD0D9-3727-4DD7-A2C5-308B69E91FD0}" srcOrd="2" destOrd="0" parTransId="{7A8595E7-6BA8-4E8E-88B3-722A1CAAEC94}" sibTransId="{7A7D3986-C5F5-4F93-A698-989375F3A4A6}"/>
    <dgm:cxn modelId="{C086F68C-9ECD-42AB-AB8C-6DB38FCF7461}" srcId="{06A6D9F0-CEC9-465C-A878-2AEFB1E14925}" destId="{0F734302-7633-4A8E-B582-1134F6434F76}" srcOrd="1" destOrd="0" parTransId="{19E9C622-636F-478B-B4E0-2F0DE1A49A63}" sibTransId="{30881494-4B73-4FA2-AF96-D65D45A1DAC9}"/>
    <dgm:cxn modelId="{F6579299-64BB-4ADC-980F-361EEF1F4181}" type="presOf" srcId="{71063A96-337D-4388-8B8C-F8C4B6676EA7}" destId="{7745EADE-2F02-42DF-BBCF-F6588EC2551F}" srcOrd="0" destOrd="0" presId="urn:microsoft.com/office/officeart/2005/8/layout/lProcess3"/>
    <dgm:cxn modelId="{757E18A4-08E3-46E9-826D-662D764741AD}" type="presOf" srcId="{27B6EF7A-C22D-4C69-BF7A-3E1210E3CFD4}" destId="{0172B6C1-F4D0-4825-8161-B89B813955CD}" srcOrd="0" destOrd="0" presId="urn:microsoft.com/office/officeart/2005/8/layout/lProcess3"/>
    <dgm:cxn modelId="{3731E1A6-795D-453B-8D11-8289CD71FD03}" type="presOf" srcId="{3CAF28B9-3245-497D-88CE-8097705971BA}" destId="{541EC785-B8D3-4C5C-832D-A897EA168515}" srcOrd="0" destOrd="0" presId="urn:microsoft.com/office/officeart/2005/8/layout/lProcess3"/>
    <dgm:cxn modelId="{C4F7D5B1-138A-459A-9293-8E1C0699E02C}" srcId="{06A6D9F0-CEC9-465C-A878-2AEFB1E14925}" destId="{728428B9-177F-452A-8549-CF0B39408DD0}" srcOrd="0" destOrd="0" parTransId="{B9DC8A72-A151-4095-ABF8-5FD8FD506D53}" sibTransId="{CE4F1D45-CD33-432C-B318-16F019E3389C}"/>
    <dgm:cxn modelId="{8DD129B6-2448-4364-8E22-1059C57A8528}" srcId="{71063A96-337D-4388-8B8C-F8C4B6676EA7}" destId="{27B6EF7A-C22D-4C69-BF7A-3E1210E3CFD4}" srcOrd="0" destOrd="0" parTransId="{F109DB85-0A04-41F8-9D9E-3B80CBE4C6F8}" sibTransId="{A3F6A09B-2743-4327-9D19-99B31795A8F4}"/>
    <dgm:cxn modelId="{22EDC8C4-692B-40CF-B326-BE8BD31515A6}" type="presOf" srcId="{BDAAD0D9-3727-4DD7-A2C5-308B69E91FD0}" destId="{A892953A-4709-4BED-89E3-F27888ED8EF8}" srcOrd="0" destOrd="0" presId="urn:microsoft.com/office/officeart/2005/8/layout/lProcess3"/>
    <dgm:cxn modelId="{4E7844D1-33D0-42B3-826E-B56C26CE53D6}" type="presOf" srcId="{06A6D9F0-CEC9-465C-A878-2AEFB1E14925}" destId="{E0F6E397-431B-4E8D-928C-83154C0B38F3}" srcOrd="0" destOrd="0" presId="urn:microsoft.com/office/officeart/2005/8/layout/lProcess3"/>
    <dgm:cxn modelId="{C00E66DA-7C63-48CC-A77D-4FE01C4E9BDE}" srcId="{4935BF71-0B2F-45CF-BFCA-B7FBD9E356E8}" destId="{06A6D9F0-CEC9-465C-A878-2AEFB1E14925}" srcOrd="2" destOrd="0" parTransId="{7EA27919-D15F-4C2C-97B0-9ADDE98E12B1}" sibTransId="{EE503BBC-5BDF-4041-9750-D8DAF29DB75B}"/>
    <dgm:cxn modelId="{B6B4B1DB-488D-415A-9CC0-3635B1CA6190}" srcId="{06A6D9F0-CEC9-465C-A878-2AEFB1E14925}" destId="{DF5CB2FB-0E5A-4012-BBA3-40F1537AE404}" srcOrd="2" destOrd="0" parTransId="{D6FCAEA1-075A-4F78-91DD-23E71DB6E9F3}" sibTransId="{33104AA1-6FD6-46F0-A485-531F33B32D8E}"/>
    <dgm:cxn modelId="{C07C5EF0-7DE7-46E0-874D-22779AB71805}" type="presOf" srcId="{DF5CB2FB-0E5A-4012-BBA3-40F1537AE404}" destId="{54369D9F-722C-4195-89E4-BA06FBA74EEC}" srcOrd="0" destOrd="0" presId="urn:microsoft.com/office/officeart/2005/8/layout/lProcess3"/>
    <dgm:cxn modelId="{BA4619F4-3B80-4105-AC7F-F9D1ED6A3B4F}" type="presOf" srcId="{0F734302-7633-4A8E-B582-1134F6434F76}" destId="{FD5F08CD-413B-4F47-850C-A84BBC83239A}" srcOrd="0" destOrd="0" presId="urn:microsoft.com/office/officeart/2005/8/layout/lProcess3"/>
    <dgm:cxn modelId="{00D9F5A2-ED01-4C3B-8743-5DBD83CB8B6C}" type="presParOf" srcId="{1B50CE32-BAE8-4D84-904F-489FEB92BE01}" destId="{2CC26284-6E8A-4D4C-AFF5-DADF351AE693}" srcOrd="0" destOrd="0" presId="urn:microsoft.com/office/officeart/2005/8/layout/lProcess3"/>
    <dgm:cxn modelId="{DF0BEAAF-5B7C-4ABE-AF44-275B63096686}" type="presParOf" srcId="{2CC26284-6E8A-4D4C-AFF5-DADF351AE693}" destId="{7745EADE-2F02-42DF-BBCF-F6588EC2551F}" srcOrd="0" destOrd="0" presId="urn:microsoft.com/office/officeart/2005/8/layout/lProcess3"/>
    <dgm:cxn modelId="{12AE5161-9F0C-47B1-996B-1641D0225442}" type="presParOf" srcId="{2CC26284-6E8A-4D4C-AFF5-DADF351AE693}" destId="{2015308E-1F25-4BD0-963B-85EE030CACC9}" srcOrd="1" destOrd="0" presId="urn:microsoft.com/office/officeart/2005/8/layout/lProcess3"/>
    <dgm:cxn modelId="{7904DCFC-281B-468D-A2AE-0E8025269277}" type="presParOf" srcId="{2CC26284-6E8A-4D4C-AFF5-DADF351AE693}" destId="{0172B6C1-F4D0-4825-8161-B89B813955CD}" srcOrd="2" destOrd="0" presId="urn:microsoft.com/office/officeart/2005/8/layout/lProcess3"/>
    <dgm:cxn modelId="{3EFB4940-480F-4E86-9ED0-244F1B94ABCC}" type="presParOf" srcId="{2CC26284-6E8A-4D4C-AFF5-DADF351AE693}" destId="{E828CCB6-548B-462F-A230-47AC7CACAA83}" srcOrd="3" destOrd="0" presId="urn:microsoft.com/office/officeart/2005/8/layout/lProcess3"/>
    <dgm:cxn modelId="{F20EB6E7-D8A7-4B42-BE76-60F5C525BE88}" type="presParOf" srcId="{2CC26284-6E8A-4D4C-AFF5-DADF351AE693}" destId="{75AFA659-90A3-4015-B4F6-EB7228E40EB5}" srcOrd="4" destOrd="0" presId="urn:microsoft.com/office/officeart/2005/8/layout/lProcess3"/>
    <dgm:cxn modelId="{C8DD2266-3A86-4548-B43E-8F2BB1E90897}" type="presParOf" srcId="{2CC26284-6E8A-4D4C-AFF5-DADF351AE693}" destId="{9A0EF0F2-B411-4573-8B89-DAA89FACE505}" srcOrd="5" destOrd="0" presId="urn:microsoft.com/office/officeart/2005/8/layout/lProcess3"/>
    <dgm:cxn modelId="{4476B3EC-0393-4D44-8E7A-367F98E280B4}" type="presParOf" srcId="{2CC26284-6E8A-4D4C-AFF5-DADF351AE693}" destId="{A892953A-4709-4BED-89E3-F27888ED8EF8}" srcOrd="6" destOrd="0" presId="urn:microsoft.com/office/officeart/2005/8/layout/lProcess3"/>
    <dgm:cxn modelId="{02144AD1-B7F0-414E-9201-3C36281871C3}" type="presParOf" srcId="{1B50CE32-BAE8-4D84-904F-489FEB92BE01}" destId="{AB038D55-ACFF-4CEA-9905-3AF0F145A8DB}" srcOrd="1" destOrd="0" presId="urn:microsoft.com/office/officeart/2005/8/layout/lProcess3"/>
    <dgm:cxn modelId="{DC37CEC7-A17B-4F3D-9EF7-7E7A65F0F083}" type="presParOf" srcId="{1B50CE32-BAE8-4D84-904F-489FEB92BE01}" destId="{9FFDD996-C832-4A39-820F-88E520ABDDC2}" srcOrd="2" destOrd="0" presId="urn:microsoft.com/office/officeart/2005/8/layout/lProcess3"/>
    <dgm:cxn modelId="{C8610CDF-E93F-4B64-B282-7286278D739B}" type="presParOf" srcId="{9FFDD996-C832-4A39-820F-88E520ABDDC2}" destId="{541EC785-B8D3-4C5C-832D-A897EA168515}" srcOrd="0" destOrd="0" presId="urn:microsoft.com/office/officeart/2005/8/layout/lProcess3"/>
    <dgm:cxn modelId="{F8B07704-82A4-4C9B-AC9E-DE1A8FD20D58}" type="presParOf" srcId="{9FFDD996-C832-4A39-820F-88E520ABDDC2}" destId="{0B4BE6AF-2D77-4704-BB82-B102F1F2554D}" srcOrd="1" destOrd="0" presId="urn:microsoft.com/office/officeart/2005/8/layout/lProcess3"/>
    <dgm:cxn modelId="{27940A26-73EC-43ED-BC57-F4216891E482}" type="presParOf" srcId="{9FFDD996-C832-4A39-820F-88E520ABDDC2}" destId="{6BF811F4-209F-4D81-836E-84D2A87D8850}" srcOrd="2" destOrd="0" presId="urn:microsoft.com/office/officeart/2005/8/layout/lProcess3"/>
    <dgm:cxn modelId="{E0E37BEB-B1CB-4912-8F34-E7A2B9D91B81}" type="presParOf" srcId="{1B50CE32-BAE8-4D84-904F-489FEB92BE01}" destId="{0C31C0CC-707A-4A1B-B533-DF99196797D3}" srcOrd="3" destOrd="0" presId="urn:microsoft.com/office/officeart/2005/8/layout/lProcess3"/>
    <dgm:cxn modelId="{81117957-BDE4-4141-B1E8-15907CB5FBC9}" type="presParOf" srcId="{1B50CE32-BAE8-4D84-904F-489FEB92BE01}" destId="{CD9CE7C0-BC82-49FE-A99C-3A2CBA892538}" srcOrd="4" destOrd="0" presId="urn:microsoft.com/office/officeart/2005/8/layout/lProcess3"/>
    <dgm:cxn modelId="{5A37D67D-BA49-4CCD-BB0F-96ACF774C06F}" type="presParOf" srcId="{CD9CE7C0-BC82-49FE-A99C-3A2CBA892538}" destId="{E0F6E397-431B-4E8D-928C-83154C0B38F3}" srcOrd="0" destOrd="0" presId="urn:microsoft.com/office/officeart/2005/8/layout/lProcess3"/>
    <dgm:cxn modelId="{BE8F5724-E141-4924-B0FB-BAB2A0AFBD27}" type="presParOf" srcId="{CD9CE7C0-BC82-49FE-A99C-3A2CBA892538}" destId="{235E5637-F242-4E1E-9674-6686F2286A39}" srcOrd="1" destOrd="0" presId="urn:microsoft.com/office/officeart/2005/8/layout/lProcess3"/>
    <dgm:cxn modelId="{7A82A024-FE8D-4168-AEBD-479A4A8DC592}" type="presParOf" srcId="{CD9CE7C0-BC82-49FE-A99C-3A2CBA892538}" destId="{C3D9DBE7-2768-4ACC-B5C5-C49B96B76E10}" srcOrd="2" destOrd="0" presId="urn:microsoft.com/office/officeart/2005/8/layout/lProcess3"/>
    <dgm:cxn modelId="{FD0F1639-4F5D-46DC-BFD3-2751227D7D0F}" type="presParOf" srcId="{CD9CE7C0-BC82-49FE-A99C-3A2CBA892538}" destId="{F015760D-38DB-4526-8B42-781E5750E398}" srcOrd="3" destOrd="0" presId="urn:microsoft.com/office/officeart/2005/8/layout/lProcess3"/>
    <dgm:cxn modelId="{7D341A8A-2594-4005-8207-D82B7B1E3816}" type="presParOf" srcId="{CD9CE7C0-BC82-49FE-A99C-3A2CBA892538}" destId="{FD5F08CD-413B-4F47-850C-A84BBC83239A}" srcOrd="4" destOrd="0" presId="urn:microsoft.com/office/officeart/2005/8/layout/lProcess3"/>
    <dgm:cxn modelId="{2469E24A-B2F7-4342-8C29-8111ED054F73}" type="presParOf" srcId="{CD9CE7C0-BC82-49FE-A99C-3A2CBA892538}" destId="{A278858A-88AE-46CE-89FE-3D525988808E}" srcOrd="5" destOrd="0" presId="urn:microsoft.com/office/officeart/2005/8/layout/lProcess3"/>
    <dgm:cxn modelId="{AEE863D2-7E4B-410A-88CD-20A8C05740D6}" type="presParOf" srcId="{CD9CE7C0-BC82-49FE-A99C-3A2CBA892538}" destId="{54369D9F-722C-4195-89E4-BA06FBA74EEC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935BF71-0B2F-45CF-BFCA-B7FBD9E356E8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1063A96-337D-4388-8B8C-F8C4B6676EA7}">
      <dgm:prSet/>
      <dgm:spPr/>
      <dgm:t>
        <a:bodyPr/>
        <a:lstStyle/>
        <a:p>
          <a:r>
            <a:rPr lang="en-US" b="0" i="1"/>
            <a:t>Pressure at the bollom</a:t>
          </a:r>
          <a:endParaRPr lang="en-US"/>
        </a:p>
      </dgm:t>
    </dgm:pt>
    <dgm:pt modelId="{B25E63BF-12AF-4BE8-8083-38780CA250BC}" type="parTrans" cxnId="{0A95E41B-9770-43B0-AEFA-5399B689CE04}">
      <dgm:prSet/>
      <dgm:spPr/>
      <dgm:t>
        <a:bodyPr/>
        <a:lstStyle/>
        <a:p>
          <a:endParaRPr lang="en-US"/>
        </a:p>
      </dgm:t>
    </dgm:pt>
    <dgm:pt modelId="{5075D3C7-C861-4D72-BACA-793E10ACFC33}" type="sibTrans" cxnId="{0A95E41B-9770-43B0-AEFA-5399B689CE04}">
      <dgm:prSet/>
      <dgm:spPr/>
      <dgm:t>
        <a:bodyPr/>
        <a:lstStyle/>
        <a:p>
          <a:endParaRPr lang="en-US"/>
        </a:p>
      </dgm:t>
    </dgm:pt>
    <dgm:pt modelId="{27B6EF7A-C22D-4C69-BF7A-3E1210E3CFD4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109DB85-0A04-41F8-9D9E-3B80CBE4C6F8}" type="parTrans" cxnId="{8DD129B6-2448-4364-8E22-1059C57A8528}">
      <dgm:prSet/>
      <dgm:spPr/>
      <dgm:t>
        <a:bodyPr/>
        <a:lstStyle/>
        <a:p>
          <a:endParaRPr lang="en-US"/>
        </a:p>
      </dgm:t>
    </dgm:pt>
    <dgm:pt modelId="{A3F6A09B-2743-4327-9D19-99B31795A8F4}" type="sibTrans" cxnId="{8DD129B6-2448-4364-8E22-1059C57A8528}">
      <dgm:prSet/>
      <dgm:spPr/>
      <dgm:t>
        <a:bodyPr/>
        <a:lstStyle/>
        <a:p>
          <a:endParaRPr lang="en-US"/>
        </a:p>
      </dgm:t>
    </dgm:pt>
    <dgm:pt modelId="{3CAF28B9-3245-497D-88CE-8097705971BA}">
      <dgm:prSet/>
      <dgm:spPr/>
      <dgm:t>
        <a:bodyPr/>
        <a:lstStyle/>
        <a:p>
          <a:r>
            <a:rPr lang="en-US" i="1" dirty="0"/>
            <a:t>For the column of a liquid,</a:t>
          </a:r>
          <a:endParaRPr lang="en-US" dirty="0"/>
        </a:p>
      </dgm:t>
    </dgm:pt>
    <dgm:pt modelId="{379FA1B1-C055-42B6-83B6-BFAFFBF55D80}" type="parTrans" cxnId="{C4FA8B02-121C-4221-A6D4-9FC950FBE30C}">
      <dgm:prSet/>
      <dgm:spPr/>
      <dgm:t>
        <a:bodyPr/>
        <a:lstStyle/>
        <a:p>
          <a:endParaRPr lang="en-US"/>
        </a:p>
      </dgm:t>
    </dgm:pt>
    <dgm:pt modelId="{D41D056B-B44B-4D94-8174-5D71A429E636}" type="sibTrans" cxnId="{C4FA8B02-121C-4221-A6D4-9FC950FBE30C}">
      <dgm:prSet/>
      <dgm:spPr/>
      <dgm:t>
        <a:bodyPr/>
        <a:lstStyle/>
        <a:p>
          <a:endParaRPr lang="en-US"/>
        </a:p>
      </dgm:t>
    </dgm:pt>
    <dgm:pt modelId="{24FCA1F7-B2AC-4E85-AA03-88BFA3DF58C7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E133184-0597-420F-9911-1A937D340D27}" type="parTrans" cxnId="{60F15D07-87E2-47B6-959D-A960B2E03C30}">
      <dgm:prSet/>
      <dgm:spPr/>
      <dgm:t>
        <a:bodyPr/>
        <a:lstStyle/>
        <a:p>
          <a:endParaRPr lang="en-US"/>
        </a:p>
      </dgm:t>
    </dgm:pt>
    <dgm:pt modelId="{1903CFDD-BD22-463E-9653-F478D07B9228}" type="sibTrans" cxnId="{60F15D07-87E2-47B6-959D-A960B2E03C30}">
      <dgm:prSet/>
      <dgm:spPr/>
      <dgm:t>
        <a:bodyPr/>
        <a:lstStyle/>
        <a:p>
          <a:endParaRPr lang="en-US"/>
        </a:p>
      </dgm:t>
    </dgm:pt>
    <dgm:pt modelId="{31F33F9A-C3B2-4C54-BA09-6A4B2D71C282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3CB22AF-363B-48CC-B22D-8D18F81AFE0A}" type="parTrans" cxnId="{ECE6AD0D-F98E-4F0D-9D8D-EF97EC34D8EF}">
      <dgm:prSet/>
      <dgm:spPr/>
      <dgm:t>
        <a:bodyPr/>
        <a:lstStyle/>
        <a:p>
          <a:endParaRPr lang="en-US"/>
        </a:p>
      </dgm:t>
    </dgm:pt>
    <dgm:pt modelId="{D4CB0932-1D71-4E84-91AD-C055F292DB05}" type="sibTrans" cxnId="{ECE6AD0D-F98E-4F0D-9D8D-EF97EC34D8EF}">
      <dgm:prSet/>
      <dgm:spPr/>
      <dgm:t>
        <a:bodyPr/>
        <a:lstStyle/>
        <a:p>
          <a:endParaRPr lang="en-US"/>
        </a:p>
      </dgm:t>
    </dgm:pt>
    <dgm:pt modelId="{BDAAD0D9-3727-4DD7-A2C5-308B69E91FD0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A8595E7-6BA8-4E8E-88B3-722A1CAAEC94}" type="parTrans" cxnId="{1461BD88-CD49-44FF-9BE0-FD2B2BA86B8A}">
      <dgm:prSet/>
      <dgm:spPr/>
      <dgm:t>
        <a:bodyPr/>
        <a:lstStyle/>
        <a:p>
          <a:endParaRPr lang="en-US"/>
        </a:p>
      </dgm:t>
    </dgm:pt>
    <dgm:pt modelId="{7A7D3986-C5F5-4F93-A698-989375F3A4A6}" type="sibTrans" cxnId="{1461BD88-CD49-44FF-9BE0-FD2B2BA86B8A}">
      <dgm:prSet/>
      <dgm:spPr/>
      <dgm:t>
        <a:bodyPr/>
        <a:lstStyle/>
        <a:p>
          <a:endParaRPr lang="en-US"/>
        </a:p>
      </dgm:t>
    </dgm:pt>
    <dgm:pt modelId="{06A6D9F0-CEC9-465C-A878-2AEFB1E14925}">
      <dgm:prSet/>
      <dgm:spPr/>
      <dgm:t>
        <a:bodyPr/>
        <a:lstStyle/>
        <a:p>
          <a:r>
            <a:rPr lang="en-US" dirty="0"/>
            <a:t>If the pressure is known at a certain depth,</a:t>
          </a:r>
        </a:p>
      </dgm:t>
    </dgm:pt>
    <dgm:pt modelId="{7EA27919-D15F-4C2C-97B0-9ADDE98E12B1}" type="parTrans" cxnId="{C00E66DA-7C63-48CC-A77D-4FE01C4E9BDE}">
      <dgm:prSet/>
      <dgm:spPr/>
      <dgm:t>
        <a:bodyPr/>
        <a:lstStyle/>
        <a:p>
          <a:endParaRPr lang="en-US"/>
        </a:p>
      </dgm:t>
    </dgm:pt>
    <dgm:pt modelId="{EE503BBC-5BDF-4041-9750-D8DAF29DB75B}" type="sibTrans" cxnId="{C00E66DA-7C63-48CC-A77D-4FE01C4E9BDE}">
      <dgm:prSet/>
      <dgm:spPr/>
      <dgm:t>
        <a:bodyPr/>
        <a:lstStyle/>
        <a:p>
          <a:endParaRPr lang="en-US"/>
        </a:p>
      </dgm:t>
    </dgm:pt>
    <dgm:pt modelId="{0F734302-7633-4A8E-B582-1134F6434F76}">
      <dgm:prSet/>
      <dgm:spPr/>
      <dgm:t>
        <a:bodyPr/>
        <a:lstStyle/>
        <a:p>
          <a:r>
            <a:rPr lang="en-US" dirty="0"/>
            <a:t>This assumes </a:t>
          </a:r>
          <a:r>
            <a:rPr lang="el-GR" i="1" dirty="0"/>
            <a:t>ρ</a:t>
          </a:r>
          <a:r>
            <a:rPr lang="en-US" dirty="0"/>
            <a:t> is constant with depth</a:t>
          </a:r>
        </a:p>
      </dgm:t>
    </dgm:pt>
    <dgm:pt modelId="{19E9C622-636F-478B-B4E0-2F0DE1A49A63}" type="parTrans" cxnId="{C086F68C-9ECD-42AB-AB8C-6DB38FCF7461}">
      <dgm:prSet/>
      <dgm:spPr/>
      <dgm:t>
        <a:bodyPr/>
        <a:lstStyle/>
        <a:p>
          <a:endParaRPr lang="en-US"/>
        </a:p>
      </dgm:t>
    </dgm:pt>
    <dgm:pt modelId="{30881494-4B73-4FA2-AF96-D65D45A1DAC9}" type="sibTrans" cxnId="{C086F68C-9ECD-42AB-AB8C-6DB38FCF7461}">
      <dgm:prSet/>
      <dgm:spPr/>
      <dgm:t>
        <a:bodyPr/>
        <a:lstStyle/>
        <a:p>
          <a:endParaRPr lang="en-US"/>
        </a:p>
      </dgm:t>
    </dgm:pt>
    <dgm:pt modelId="{DF5CB2FB-0E5A-4012-BBA3-40F1537AE404}">
      <dgm:prSet/>
      <dgm:spPr/>
      <dgm:t>
        <a:bodyPr/>
        <a:lstStyle/>
        <a:p>
          <a:r>
            <a:rPr lang="en-US" dirty="0"/>
            <a:t>This is a good estimate for liquids, but not for gasses unless </a:t>
          </a:r>
          <a:r>
            <a:rPr lang="en-US" i="1" dirty="0"/>
            <a:t>h</a:t>
          </a:r>
          <a:r>
            <a:rPr lang="en-US" dirty="0"/>
            <a:t> is small</a:t>
          </a:r>
        </a:p>
      </dgm:t>
    </dgm:pt>
    <dgm:pt modelId="{D6FCAEA1-075A-4F78-91DD-23E71DB6E9F3}" type="parTrans" cxnId="{B6B4B1DB-488D-415A-9CC0-3635B1CA6190}">
      <dgm:prSet/>
      <dgm:spPr/>
      <dgm:t>
        <a:bodyPr/>
        <a:lstStyle/>
        <a:p>
          <a:endParaRPr lang="en-US"/>
        </a:p>
      </dgm:t>
    </dgm:pt>
    <dgm:pt modelId="{33104AA1-6FD6-46F0-A485-531F33B32D8E}" type="sibTrans" cxnId="{B6B4B1DB-488D-415A-9CC0-3635B1CA6190}">
      <dgm:prSet/>
      <dgm:spPr/>
      <dgm:t>
        <a:bodyPr/>
        <a:lstStyle/>
        <a:p>
          <a:endParaRPr lang="en-US"/>
        </a:p>
      </dgm:t>
    </dgm:pt>
    <dgm:pt modelId="{728428B9-177F-452A-8549-CF0B39408DD0}">
      <dgm:prSet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B9DC8A72-A151-4095-ABF8-5FD8FD506D53}" type="parTrans" cxnId="{C4F7D5B1-138A-459A-9293-8E1C0699E02C}">
      <dgm:prSet/>
      <dgm:spPr/>
      <dgm:t>
        <a:bodyPr/>
        <a:lstStyle/>
        <a:p>
          <a:endParaRPr lang="en-US"/>
        </a:p>
      </dgm:t>
    </dgm:pt>
    <dgm:pt modelId="{CE4F1D45-CD33-432C-B318-16F019E3389C}" type="sibTrans" cxnId="{C4F7D5B1-138A-459A-9293-8E1C0699E02C}">
      <dgm:prSet/>
      <dgm:spPr/>
      <dgm:t>
        <a:bodyPr/>
        <a:lstStyle/>
        <a:p>
          <a:endParaRPr lang="en-US"/>
        </a:p>
      </dgm:t>
    </dgm:pt>
    <dgm:pt modelId="{1B50CE32-BAE8-4D84-904F-489FEB92BE01}" type="pres">
      <dgm:prSet presAssocID="{4935BF71-0B2F-45CF-BFCA-B7FBD9E356E8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CC26284-6E8A-4D4C-AFF5-DADF351AE693}" type="pres">
      <dgm:prSet presAssocID="{71063A96-337D-4388-8B8C-F8C4B6676EA7}" presName="horFlow" presStyleCnt="0"/>
      <dgm:spPr/>
    </dgm:pt>
    <dgm:pt modelId="{7745EADE-2F02-42DF-BBCF-F6588EC2551F}" type="pres">
      <dgm:prSet presAssocID="{71063A96-337D-4388-8B8C-F8C4B6676EA7}" presName="bigChev" presStyleLbl="node1" presStyleIdx="0" presStyleCnt="3"/>
      <dgm:spPr/>
    </dgm:pt>
    <dgm:pt modelId="{2015308E-1F25-4BD0-963B-85EE030CACC9}" type="pres">
      <dgm:prSet presAssocID="{F109DB85-0A04-41F8-9D9E-3B80CBE4C6F8}" presName="parTrans" presStyleCnt="0"/>
      <dgm:spPr/>
    </dgm:pt>
    <dgm:pt modelId="{0172B6C1-F4D0-4825-8161-B89B813955CD}" type="pres">
      <dgm:prSet presAssocID="{27B6EF7A-C22D-4C69-BF7A-3E1210E3CFD4}" presName="node" presStyleLbl="alignAccFollowNode1" presStyleIdx="0" presStyleCnt="7">
        <dgm:presLayoutVars>
          <dgm:bulletEnabled val="1"/>
        </dgm:presLayoutVars>
      </dgm:prSet>
      <dgm:spPr/>
    </dgm:pt>
    <dgm:pt modelId="{E828CCB6-548B-462F-A230-47AC7CACAA83}" type="pres">
      <dgm:prSet presAssocID="{A3F6A09B-2743-4327-9D19-99B31795A8F4}" presName="sibTrans" presStyleCnt="0"/>
      <dgm:spPr/>
    </dgm:pt>
    <dgm:pt modelId="{75AFA659-90A3-4015-B4F6-EB7228E40EB5}" type="pres">
      <dgm:prSet presAssocID="{31F33F9A-C3B2-4C54-BA09-6A4B2D71C282}" presName="node" presStyleLbl="alignAccFollowNode1" presStyleIdx="1" presStyleCnt="7">
        <dgm:presLayoutVars>
          <dgm:bulletEnabled val="1"/>
        </dgm:presLayoutVars>
      </dgm:prSet>
      <dgm:spPr/>
    </dgm:pt>
    <dgm:pt modelId="{9A0EF0F2-B411-4573-8B89-DAA89FACE505}" type="pres">
      <dgm:prSet presAssocID="{D4CB0932-1D71-4E84-91AD-C055F292DB05}" presName="sibTrans" presStyleCnt="0"/>
      <dgm:spPr/>
    </dgm:pt>
    <dgm:pt modelId="{A892953A-4709-4BED-89E3-F27888ED8EF8}" type="pres">
      <dgm:prSet presAssocID="{BDAAD0D9-3727-4DD7-A2C5-308B69E91FD0}" presName="node" presStyleLbl="alignAccFollowNode1" presStyleIdx="2" presStyleCnt="7">
        <dgm:presLayoutVars>
          <dgm:bulletEnabled val="1"/>
        </dgm:presLayoutVars>
      </dgm:prSet>
      <dgm:spPr/>
    </dgm:pt>
    <dgm:pt modelId="{AB038D55-ACFF-4CEA-9905-3AF0F145A8DB}" type="pres">
      <dgm:prSet presAssocID="{71063A96-337D-4388-8B8C-F8C4B6676EA7}" presName="vSp" presStyleCnt="0"/>
      <dgm:spPr/>
    </dgm:pt>
    <dgm:pt modelId="{9FFDD996-C832-4A39-820F-88E520ABDDC2}" type="pres">
      <dgm:prSet presAssocID="{3CAF28B9-3245-497D-88CE-8097705971BA}" presName="horFlow" presStyleCnt="0"/>
      <dgm:spPr/>
    </dgm:pt>
    <dgm:pt modelId="{541EC785-B8D3-4C5C-832D-A897EA168515}" type="pres">
      <dgm:prSet presAssocID="{3CAF28B9-3245-497D-88CE-8097705971BA}" presName="bigChev" presStyleLbl="node1" presStyleIdx="1" presStyleCnt="3"/>
      <dgm:spPr/>
    </dgm:pt>
    <dgm:pt modelId="{0B4BE6AF-2D77-4704-BB82-B102F1F2554D}" type="pres">
      <dgm:prSet presAssocID="{6E133184-0597-420F-9911-1A937D340D27}" presName="parTrans" presStyleCnt="0"/>
      <dgm:spPr/>
    </dgm:pt>
    <dgm:pt modelId="{6BF811F4-209F-4D81-836E-84D2A87D8850}" type="pres">
      <dgm:prSet presAssocID="{24FCA1F7-B2AC-4E85-AA03-88BFA3DF58C7}" presName="node" presStyleLbl="alignAccFollowNode1" presStyleIdx="3" presStyleCnt="7">
        <dgm:presLayoutVars>
          <dgm:bulletEnabled val="1"/>
        </dgm:presLayoutVars>
      </dgm:prSet>
      <dgm:spPr/>
    </dgm:pt>
    <dgm:pt modelId="{0C31C0CC-707A-4A1B-B533-DF99196797D3}" type="pres">
      <dgm:prSet presAssocID="{3CAF28B9-3245-497D-88CE-8097705971BA}" presName="vSp" presStyleCnt="0"/>
      <dgm:spPr/>
    </dgm:pt>
    <dgm:pt modelId="{CD9CE7C0-BC82-49FE-A99C-3A2CBA892538}" type="pres">
      <dgm:prSet presAssocID="{06A6D9F0-CEC9-465C-A878-2AEFB1E14925}" presName="horFlow" presStyleCnt="0"/>
      <dgm:spPr/>
    </dgm:pt>
    <dgm:pt modelId="{E0F6E397-431B-4E8D-928C-83154C0B38F3}" type="pres">
      <dgm:prSet presAssocID="{06A6D9F0-CEC9-465C-A878-2AEFB1E14925}" presName="bigChev" presStyleLbl="node1" presStyleIdx="2" presStyleCnt="3"/>
      <dgm:spPr/>
    </dgm:pt>
    <dgm:pt modelId="{235E5637-F242-4E1E-9674-6686F2286A39}" type="pres">
      <dgm:prSet presAssocID="{B9DC8A72-A151-4095-ABF8-5FD8FD506D53}" presName="parTrans" presStyleCnt="0"/>
      <dgm:spPr/>
    </dgm:pt>
    <dgm:pt modelId="{C3D9DBE7-2768-4ACC-B5C5-C49B96B76E10}" type="pres">
      <dgm:prSet presAssocID="{728428B9-177F-452A-8549-CF0B39408DD0}" presName="node" presStyleLbl="alignAccFollowNode1" presStyleIdx="4" presStyleCnt="7">
        <dgm:presLayoutVars>
          <dgm:bulletEnabled val="1"/>
        </dgm:presLayoutVars>
      </dgm:prSet>
      <dgm:spPr/>
    </dgm:pt>
    <dgm:pt modelId="{F015760D-38DB-4526-8B42-781E5750E398}" type="pres">
      <dgm:prSet presAssocID="{CE4F1D45-CD33-432C-B318-16F019E3389C}" presName="sibTrans" presStyleCnt="0"/>
      <dgm:spPr/>
    </dgm:pt>
    <dgm:pt modelId="{FD5F08CD-413B-4F47-850C-A84BBC83239A}" type="pres">
      <dgm:prSet presAssocID="{0F734302-7633-4A8E-B582-1134F6434F76}" presName="node" presStyleLbl="alignAccFollowNode1" presStyleIdx="5" presStyleCnt="7">
        <dgm:presLayoutVars>
          <dgm:bulletEnabled val="1"/>
        </dgm:presLayoutVars>
      </dgm:prSet>
      <dgm:spPr/>
    </dgm:pt>
    <dgm:pt modelId="{A278858A-88AE-46CE-89FE-3D525988808E}" type="pres">
      <dgm:prSet presAssocID="{30881494-4B73-4FA2-AF96-D65D45A1DAC9}" presName="sibTrans" presStyleCnt="0"/>
      <dgm:spPr/>
    </dgm:pt>
    <dgm:pt modelId="{54369D9F-722C-4195-89E4-BA06FBA74EEC}" type="pres">
      <dgm:prSet presAssocID="{DF5CB2FB-0E5A-4012-BBA3-40F1537AE404}" presName="node" presStyleLbl="alignAccFollowNode1" presStyleIdx="6" presStyleCnt="7">
        <dgm:presLayoutVars>
          <dgm:bulletEnabled val="1"/>
        </dgm:presLayoutVars>
      </dgm:prSet>
      <dgm:spPr/>
    </dgm:pt>
  </dgm:ptLst>
  <dgm:cxnLst>
    <dgm:cxn modelId="{C4FA8B02-121C-4221-A6D4-9FC950FBE30C}" srcId="{4935BF71-0B2F-45CF-BFCA-B7FBD9E356E8}" destId="{3CAF28B9-3245-497D-88CE-8097705971BA}" srcOrd="1" destOrd="0" parTransId="{379FA1B1-C055-42B6-83B6-BFAFFBF55D80}" sibTransId="{D41D056B-B44B-4D94-8174-5D71A429E636}"/>
    <dgm:cxn modelId="{60F15D07-87E2-47B6-959D-A960B2E03C30}" srcId="{3CAF28B9-3245-497D-88CE-8097705971BA}" destId="{24FCA1F7-B2AC-4E85-AA03-88BFA3DF58C7}" srcOrd="0" destOrd="0" parTransId="{6E133184-0597-420F-9911-1A937D340D27}" sibTransId="{1903CFDD-BD22-463E-9653-F478D07B9228}"/>
    <dgm:cxn modelId="{ECE6AD0D-F98E-4F0D-9D8D-EF97EC34D8EF}" srcId="{71063A96-337D-4388-8B8C-F8C4B6676EA7}" destId="{31F33F9A-C3B2-4C54-BA09-6A4B2D71C282}" srcOrd="1" destOrd="0" parTransId="{63CB22AF-363B-48CC-B22D-8D18F81AFE0A}" sibTransId="{D4CB0932-1D71-4E84-91AD-C055F292DB05}"/>
    <dgm:cxn modelId="{0A95E41B-9770-43B0-AEFA-5399B689CE04}" srcId="{4935BF71-0B2F-45CF-BFCA-B7FBD9E356E8}" destId="{71063A96-337D-4388-8B8C-F8C4B6676EA7}" srcOrd="0" destOrd="0" parTransId="{B25E63BF-12AF-4BE8-8083-38780CA250BC}" sibTransId="{5075D3C7-C861-4D72-BACA-793E10ACFC33}"/>
    <dgm:cxn modelId="{40D5C71E-118B-4E76-BA4D-67F1F64F51E6}" type="presOf" srcId="{31F33F9A-C3B2-4C54-BA09-6A4B2D71C282}" destId="{75AFA659-90A3-4015-B4F6-EB7228E40EB5}" srcOrd="0" destOrd="0" presId="urn:microsoft.com/office/officeart/2005/8/layout/lProcess3"/>
    <dgm:cxn modelId="{FF19112A-DAEB-491B-A2EE-D25E300B7112}" type="presOf" srcId="{728428B9-177F-452A-8549-CF0B39408DD0}" destId="{C3D9DBE7-2768-4ACC-B5C5-C49B96B76E10}" srcOrd="0" destOrd="0" presId="urn:microsoft.com/office/officeart/2005/8/layout/lProcess3"/>
    <dgm:cxn modelId="{6EADED5C-5EAE-4E05-A93C-B09D3A980D38}" type="presOf" srcId="{24FCA1F7-B2AC-4E85-AA03-88BFA3DF58C7}" destId="{6BF811F4-209F-4D81-836E-84D2A87D8850}" srcOrd="0" destOrd="0" presId="urn:microsoft.com/office/officeart/2005/8/layout/lProcess3"/>
    <dgm:cxn modelId="{ACC18B4F-C1D3-46DD-872D-00991941E300}" type="presOf" srcId="{4935BF71-0B2F-45CF-BFCA-B7FBD9E356E8}" destId="{1B50CE32-BAE8-4D84-904F-489FEB92BE01}" srcOrd="0" destOrd="0" presId="urn:microsoft.com/office/officeart/2005/8/layout/lProcess3"/>
    <dgm:cxn modelId="{1461BD88-CD49-44FF-9BE0-FD2B2BA86B8A}" srcId="{71063A96-337D-4388-8B8C-F8C4B6676EA7}" destId="{BDAAD0D9-3727-4DD7-A2C5-308B69E91FD0}" srcOrd="2" destOrd="0" parTransId="{7A8595E7-6BA8-4E8E-88B3-722A1CAAEC94}" sibTransId="{7A7D3986-C5F5-4F93-A698-989375F3A4A6}"/>
    <dgm:cxn modelId="{C086F68C-9ECD-42AB-AB8C-6DB38FCF7461}" srcId="{06A6D9F0-CEC9-465C-A878-2AEFB1E14925}" destId="{0F734302-7633-4A8E-B582-1134F6434F76}" srcOrd="1" destOrd="0" parTransId="{19E9C622-636F-478B-B4E0-2F0DE1A49A63}" sibTransId="{30881494-4B73-4FA2-AF96-D65D45A1DAC9}"/>
    <dgm:cxn modelId="{F6579299-64BB-4ADC-980F-361EEF1F4181}" type="presOf" srcId="{71063A96-337D-4388-8B8C-F8C4B6676EA7}" destId="{7745EADE-2F02-42DF-BBCF-F6588EC2551F}" srcOrd="0" destOrd="0" presId="urn:microsoft.com/office/officeart/2005/8/layout/lProcess3"/>
    <dgm:cxn modelId="{757E18A4-08E3-46E9-826D-662D764741AD}" type="presOf" srcId="{27B6EF7A-C22D-4C69-BF7A-3E1210E3CFD4}" destId="{0172B6C1-F4D0-4825-8161-B89B813955CD}" srcOrd="0" destOrd="0" presId="urn:microsoft.com/office/officeart/2005/8/layout/lProcess3"/>
    <dgm:cxn modelId="{3731E1A6-795D-453B-8D11-8289CD71FD03}" type="presOf" srcId="{3CAF28B9-3245-497D-88CE-8097705971BA}" destId="{541EC785-B8D3-4C5C-832D-A897EA168515}" srcOrd="0" destOrd="0" presId="urn:microsoft.com/office/officeart/2005/8/layout/lProcess3"/>
    <dgm:cxn modelId="{C4F7D5B1-138A-459A-9293-8E1C0699E02C}" srcId="{06A6D9F0-CEC9-465C-A878-2AEFB1E14925}" destId="{728428B9-177F-452A-8549-CF0B39408DD0}" srcOrd="0" destOrd="0" parTransId="{B9DC8A72-A151-4095-ABF8-5FD8FD506D53}" sibTransId="{CE4F1D45-CD33-432C-B318-16F019E3389C}"/>
    <dgm:cxn modelId="{8DD129B6-2448-4364-8E22-1059C57A8528}" srcId="{71063A96-337D-4388-8B8C-F8C4B6676EA7}" destId="{27B6EF7A-C22D-4C69-BF7A-3E1210E3CFD4}" srcOrd="0" destOrd="0" parTransId="{F109DB85-0A04-41F8-9D9E-3B80CBE4C6F8}" sibTransId="{A3F6A09B-2743-4327-9D19-99B31795A8F4}"/>
    <dgm:cxn modelId="{22EDC8C4-692B-40CF-B326-BE8BD31515A6}" type="presOf" srcId="{BDAAD0D9-3727-4DD7-A2C5-308B69E91FD0}" destId="{A892953A-4709-4BED-89E3-F27888ED8EF8}" srcOrd="0" destOrd="0" presId="urn:microsoft.com/office/officeart/2005/8/layout/lProcess3"/>
    <dgm:cxn modelId="{4E7844D1-33D0-42B3-826E-B56C26CE53D6}" type="presOf" srcId="{06A6D9F0-CEC9-465C-A878-2AEFB1E14925}" destId="{E0F6E397-431B-4E8D-928C-83154C0B38F3}" srcOrd="0" destOrd="0" presId="urn:microsoft.com/office/officeart/2005/8/layout/lProcess3"/>
    <dgm:cxn modelId="{C00E66DA-7C63-48CC-A77D-4FE01C4E9BDE}" srcId="{4935BF71-0B2F-45CF-BFCA-B7FBD9E356E8}" destId="{06A6D9F0-CEC9-465C-A878-2AEFB1E14925}" srcOrd="2" destOrd="0" parTransId="{7EA27919-D15F-4C2C-97B0-9ADDE98E12B1}" sibTransId="{EE503BBC-5BDF-4041-9750-D8DAF29DB75B}"/>
    <dgm:cxn modelId="{B6B4B1DB-488D-415A-9CC0-3635B1CA6190}" srcId="{06A6D9F0-CEC9-465C-A878-2AEFB1E14925}" destId="{DF5CB2FB-0E5A-4012-BBA3-40F1537AE404}" srcOrd="2" destOrd="0" parTransId="{D6FCAEA1-075A-4F78-91DD-23E71DB6E9F3}" sibTransId="{33104AA1-6FD6-46F0-A485-531F33B32D8E}"/>
    <dgm:cxn modelId="{C07C5EF0-7DE7-46E0-874D-22779AB71805}" type="presOf" srcId="{DF5CB2FB-0E5A-4012-BBA3-40F1537AE404}" destId="{54369D9F-722C-4195-89E4-BA06FBA74EEC}" srcOrd="0" destOrd="0" presId="urn:microsoft.com/office/officeart/2005/8/layout/lProcess3"/>
    <dgm:cxn modelId="{BA4619F4-3B80-4105-AC7F-F9D1ED6A3B4F}" type="presOf" srcId="{0F734302-7633-4A8E-B582-1134F6434F76}" destId="{FD5F08CD-413B-4F47-850C-A84BBC83239A}" srcOrd="0" destOrd="0" presId="urn:microsoft.com/office/officeart/2005/8/layout/lProcess3"/>
    <dgm:cxn modelId="{00D9F5A2-ED01-4C3B-8743-5DBD83CB8B6C}" type="presParOf" srcId="{1B50CE32-BAE8-4D84-904F-489FEB92BE01}" destId="{2CC26284-6E8A-4D4C-AFF5-DADF351AE693}" srcOrd="0" destOrd="0" presId="urn:microsoft.com/office/officeart/2005/8/layout/lProcess3"/>
    <dgm:cxn modelId="{DF0BEAAF-5B7C-4ABE-AF44-275B63096686}" type="presParOf" srcId="{2CC26284-6E8A-4D4C-AFF5-DADF351AE693}" destId="{7745EADE-2F02-42DF-BBCF-F6588EC2551F}" srcOrd="0" destOrd="0" presId="urn:microsoft.com/office/officeart/2005/8/layout/lProcess3"/>
    <dgm:cxn modelId="{12AE5161-9F0C-47B1-996B-1641D0225442}" type="presParOf" srcId="{2CC26284-6E8A-4D4C-AFF5-DADF351AE693}" destId="{2015308E-1F25-4BD0-963B-85EE030CACC9}" srcOrd="1" destOrd="0" presId="urn:microsoft.com/office/officeart/2005/8/layout/lProcess3"/>
    <dgm:cxn modelId="{7904DCFC-281B-468D-A2AE-0E8025269277}" type="presParOf" srcId="{2CC26284-6E8A-4D4C-AFF5-DADF351AE693}" destId="{0172B6C1-F4D0-4825-8161-B89B813955CD}" srcOrd="2" destOrd="0" presId="urn:microsoft.com/office/officeart/2005/8/layout/lProcess3"/>
    <dgm:cxn modelId="{3EFB4940-480F-4E86-9ED0-244F1B94ABCC}" type="presParOf" srcId="{2CC26284-6E8A-4D4C-AFF5-DADF351AE693}" destId="{E828CCB6-548B-462F-A230-47AC7CACAA83}" srcOrd="3" destOrd="0" presId="urn:microsoft.com/office/officeart/2005/8/layout/lProcess3"/>
    <dgm:cxn modelId="{F20EB6E7-D8A7-4B42-BE76-60F5C525BE88}" type="presParOf" srcId="{2CC26284-6E8A-4D4C-AFF5-DADF351AE693}" destId="{75AFA659-90A3-4015-B4F6-EB7228E40EB5}" srcOrd="4" destOrd="0" presId="urn:microsoft.com/office/officeart/2005/8/layout/lProcess3"/>
    <dgm:cxn modelId="{C8DD2266-3A86-4548-B43E-8F2BB1E90897}" type="presParOf" srcId="{2CC26284-6E8A-4D4C-AFF5-DADF351AE693}" destId="{9A0EF0F2-B411-4573-8B89-DAA89FACE505}" srcOrd="5" destOrd="0" presId="urn:microsoft.com/office/officeart/2005/8/layout/lProcess3"/>
    <dgm:cxn modelId="{4476B3EC-0393-4D44-8E7A-367F98E280B4}" type="presParOf" srcId="{2CC26284-6E8A-4D4C-AFF5-DADF351AE693}" destId="{A892953A-4709-4BED-89E3-F27888ED8EF8}" srcOrd="6" destOrd="0" presId="urn:microsoft.com/office/officeart/2005/8/layout/lProcess3"/>
    <dgm:cxn modelId="{02144AD1-B7F0-414E-9201-3C36281871C3}" type="presParOf" srcId="{1B50CE32-BAE8-4D84-904F-489FEB92BE01}" destId="{AB038D55-ACFF-4CEA-9905-3AF0F145A8DB}" srcOrd="1" destOrd="0" presId="urn:microsoft.com/office/officeart/2005/8/layout/lProcess3"/>
    <dgm:cxn modelId="{DC37CEC7-A17B-4F3D-9EF7-7E7A65F0F083}" type="presParOf" srcId="{1B50CE32-BAE8-4D84-904F-489FEB92BE01}" destId="{9FFDD996-C832-4A39-820F-88E520ABDDC2}" srcOrd="2" destOrd="0" presId="urn:microsoft.com/office/officeart/2005/8/layout/lProcess3"/>
    <dgm:cxn modelId="{C8610CDF-E93F-4B64-B282-7286278D739B}" type="presParOf" srcId="{9FFDD996-C832-4A39-820F-88E520ABDDC2}" destId="{541EC785-B8D3-4C5C-832D-A897EA168515}" srcOrd="0" destOrd="0" presId="urn:microsoft.com/office/officeart/2005/8/layout/lProcess3"/>
    <dgm:cxn modelId="{F8B07704-82A4-4C9B-AC9E-DE1A8FD20D58}" type="presParOf" srcId="{9FFDD996-C832-4A39-820F-88E520ABDDC2}" destId="{0B4BE6AF-2D77-4704-BB82-B102F1F2554D}" srcOrd="1" destOrd="0" presId="urn:microsoft.com/office/officeart/2005/8/layout/lProcess3"/>
    <dgm:cxn modelId="{27940A26-73EC-43ED-BC57-F4216891E482}" type="presParOf" srcId="{9FFDD996-C832-4A39-820F-88E520ABDDC2}" destId="{6BF811F4-209F-4D81-836E-84D2A87D8850}" srcOrd="2" destOrd="0" presId="urn:microsoft.com/office/officeart/2005/8/layout/lProcess3"/>
    <dgm:cxn modelId="{E0E37BEB-B1CB-4912-8F34-E7A2B9D91B81}" type="presParOf" srcId="{1B50CE32-BAE8-4D84-904F-489FEB92BE01}" destId="{0C31C0CC-707A-4A1B-B533-DF99196797D3}" srcOrd="3" destOrd="0" presId="urn:microsoft.com/office/officeart/2005/8/layout/lProcess3"/>
    <dgm:cxn modelId="{81117957-BDE4-4141-B1E8-15907CB5FBC9}" type="presParOf" srcId="{1B50CE32-BAE8-4D84-904F-489FEB92BE01}" destId="{CD9CE7C0-BC82-49FE-A99C-3A2CBA892538}" srcOrd="4" destOrd="0" presId="urn:microsoft.com/office/officeart/2005/8/layout/lProcess3"/>
    <dgm:cxn modelId="{5A37D67D-BA49-4CCD-BB0F-96ACF774C06F}" type="presParOf" srcId="{CD9CE7C0-BC82-49FE-A99C-3A2CBA892538}" destId="{E0F6E397-431B-4E8D-928C-83154C0B38F3}" srcOrd="0" destOrd="0" presId="urn:microsoft.com/office/officeart/2005/8/layout/lProcess3"/>
    <dgm:cxn modelId="{BE8F5724-E141-4924-B0FB-BAB2A0AFBD27}" type="presParOf" srcId="{CD9CE7C0-BC82-49FE-A99C-3A2CBA892538}" destId="{235E5637-F242-4E1E-9674-6686F2286A39}" srcOrd="1" destOrd="0" presId="urn:microsoft.com/office/officeart/2005/8/layout/lProcess3"/>
    <dgm:cxn modelId="{7A82A024-FE8D-4168-AEBD-479A4A8DC592}" type="presParOf" srcId="{CD9CE7C0-BC82-49FE-A99C-3A2CBA892538}" destId="{C3D9DBE7-2768-4ACC-B5C5-C49B96B76E10}" srcOrd="2" destOrd="0" presId="urn:microsoft.com/office/officeart/2005/8/layout/lProcess3"/>
    <dgm:cxn modelId="{FD0F1639-4F5D-46DC-BFD3-2751227D7D0F}" type="presParOf" srcId="{CD9CE7C0-BC82-49FE-A99C-3A2CBA892538}" destId="{F015760D-38DB-4526-8B42-781E5750E398}" srcOrd="3" destOrd="0" presId="urn:microsoft.com/office/officeart/2005/8/layout/lProcess3"/>
    <dgm:cxn modelId="{7D341A8A-2594-4005-8207-D82B7B1E3816}" type="presParOf" srcId="{CD9CE7C0-BC82-49FE-A99C-3A2CBA892538}" destId="{FD5F08CD-413B-4F47-850C-A84BBC83239A}" srcOrd="4" destOrd="0" presId="urn:microsoft.com/office/officeart/2005/8/layout/lProcess3"/>
    <dgm:cxn modelId="{2469E24A-B2F7-4342-8C29-8111ED054F73}" type="presParOf" srcId="{CD9CE7C0-BC82-49FE-A99C-3A2CBA892538}" destId="{A278858A-88AE-46CE-89FE-3D525988808E}" srcOrd="5" destOrd="0" presId="urn:microsoft.com/office/officeart/2005/8/layout/lProcess3"/>
    <dgm:cxn modelId="{AEE863D2-7E4B-410A-88CD-20A8C05740D6}" type="presParOf" srcId="{CD9CE7C0-BC82-49FE-A99C-3A2CBA892538}" destId="{54369D9F-722C-4195-89E4-BA06FBA74EEC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0FC89CE-052B-4607-8123-7B3AC02A9B35}" type="doc">
      <dgm:prSet loTypeId="urn:microsoft.com/office/officeart/2005/8/layout/lProcess3" loCatId="process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548D0BC-E146-4C28-B363-02BF6CDAE7CA}">
      <dgm:prSet/>
      <dgm:spPr/>
      <dgm:t>
        <a:bodyPr/>
        <a:lstStyle/>
        <a:p>
          <a:r>
            <a:rPr lang="en-US"/>
            <a:t>Pascal’s Principle</a:t>
          </a:r>
        </a:p>
      </dgm:t>
    </dgm:pt>
    <dgm:pt modelId="{803BFA5E-9A16-4317-8288-C98670A95771}" type="parTrans" cxnId="{2E456B7F-62FD-4B7C-8655-ABC077517867}">
      <dgm:prSet/>
      <dgm:spPr/>
      <dgm:t>
        <a:bodyPr/>
        <a:lstStyle/>
        <a:p>
          <a:endParaRPr lang="en-US"/>
        </a:p>
      </dgm:t>
    </dgm:pt>
    <dgm:pt modelId="{D651E934-6CF4-45D9-BED3-C0D8855C88DF}" type="sibTrans" cxnId="{2E456B7F-62FD-4B7C-8655-ABC077517867}">
      <dgm:prSet/>
      <dgm:spPr/>
      <dgm:t>
        <a:bodyPr/>
        <a:lstStyle/>
        <a:p>
          <a:endParaRPr lang="en-US"/>
        </a:p>
      </dgm:t>
    </dgm:pt>
    <dgm:pt modelId="{54EA7A5B-C497-4870-ABFD-EF67C59611BF}">
      <dgm:prSet/>
      <dgm:spPr/>
      <dgm:t>
        <a:bodyPr/>
        <a:lstStyle/>
        <a:p>
          <a:r>
            <a:rPr lang="en-US" dirty="0"/>
            <a:t>A change in pressure applied to an enclosed fluid is transmitted undiminished to all portions of the fluid and the walls of its container.</a:t>
          </a:r>
        </a:p>
      </dgm:t>
    </dgm:pt>
    <dgm:pt modelId="{8884B773-0282-4A13-AD38-DA1EC44DDEB5}" type="parTrans" cxnId="{0C8CDFBF-3162-465C-A0B1-5D48903D6D72}">
      <dgm:prSet/>
      <dgm:spPr/>
      <dgm:t>
        <a:bodyPr/>
        <a:lstStyle/>
        <a:p>
          <a:endParaRPr lang="en-US"/>
        </a:p>
      </dgm:t>
    </dgm:pt>
    <dgm:pt modelId="{FA73A90C-CB58-4590-8DAF-6DADF91009CF}" type="sibTrans" cxnId="{0C8CDFBF-3162-465C-A0B1-5D48903D6D72}">
      <dgm:prSet/>
      <dgm:spPr/>
      <dgm:t>
        <a:bodyPr/>
        <a:lstStyle/>
        <a:p>
          <a:endParaRPr lang="en-US"/>
        </a:p>
      </dgm:t>
    </dgm:pt>
    <dgm:pt modelId="{E6AD55A4-83F7-4464-9276-32B7E9B3F2E5}">
      <dgm:prSet/>
      <dgm:spPr/>
      <dgm:t>
        <a:bodyPr/>
        <a:lstStyle/>
        <a:p>
          <a:r>
            <a:rPr lang="en-US"/>
            <a:t>Basis of hydraulics</a:t>
          </a:r>
        </a:p>
      </dgm:t>
    </dgm:pt>
    <dgm:pt modelId="{AC2FF48B-6C5D-439B-8C43-48E6C47BFA19}" type="parTrans" cxnId="{E669F2B0-0A13-4D9A-9E7B-AF3EB85A7F7A}">
      <dgm:prSet/>
      <dgm:spPr/>
      <dgm:t>
        <a:bodyPr/>
        <a:lstStyle/>
        <a:p>
          <a:endParaRPr lang="en-US"/>
        </a:p>
      </dgm:t>
    </dgm:pt>
    <dgm:pt modelId="{F4B86227-807F-47DE-80E3-F024B34120A3}" type="sibTrans" cxnId="{E669F2B0-0A13-4D9A-9E7B-AF3EB85A7F7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C4B4892B-3AF1-4F49-B187-4EC50630F584}">
          <dgm:prSet/>
          <dgm:spPr/>
          <dgm:t>
            <a:bodyPr/>
            <a:lstStyle/>
            <a:p>
              <a:r>
                <a:rPr lang="en-US" dirty="0"/>
                <a:t>Since </a:t>
              </a:r>
              <a14:m>
                <m:oMath xmlns:m="http://schemas.openxmlformats.org/officeDocument/2006/math">
                  <m:r>
                    <a:rPr lang="en-US" i="1">
                      <a:latin typeface="Cambria Math" panose="02040503050406030204" pitchFamily="18" charset="0"/>
                    </a:rPr>
                    <m:t>𝑃</m:t>
                  </m:r>
                  <m:r>
                    <a:rPr lang="en-US" i="1"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fPr>
                    <m:num>
                      <m:r>
                        <a:rPr lang="en-US" i="1">
                          <a:latin typeface="Cambria Math" panose="02040503050406030204" pitchFamily="18" charset="0"/>
                        </a:rPr>
                        <m:t>𝐹</m:t>
                      </m:r>
                    </m:num>
                    <m:den>
                      <m:r>
                        <a:rPr lang="en-US" i="1">
                          <a:latin typeface="Cambria Math" panose="02040503050406030204" pitchFamily="18" charset="0"/>
                        </a:rPr>
                        <m:t>𝐴</m:t>
                      </m:r>
                    </m:den>
                  </m:f>
                </m:oMath>
              </a14:m>
              <a:r>
                <a:rPr lang="en-US" dirty="0"/>
                <a:t>, </a:t>
              </a:r>
            </a:p>
          </dgm:t>
        </dgm:pt>
      </mc:Choice>
      <mc:Fallback xmlns="">
        <dgm:pt modelId="{C4B4892B-3AF1-4F49-B187-4EC50630F584}">
          <dgm:prSet/>
          <dgm:spPr/>
          <dgm:t>
            <a:bodyPr/>
            <a:lstStyle/>
            <a:p>
              <a:r>
                <a:rPr lang="en-US" dirty="0"/>
                <a:t>Since </a:t>
              </a:r>
              <a:r>
                <a:rPr lang="en-US" i="0"/>
                <a:t>𝑃=𝐹/𝐴</a:t>
              </a:r>
              <a:r>
                <a:rPr lang="en-US" dirty="0"/>
                <a:t>, </a:t>
              </a:r>
            </a:p>
          </dgm:t>
        </dgm:pt>
      </mc:Fallback>
    </mc:AlternateContent>
    <dgm:pt modelId="{16040E8A-7E52-4201-803E-7451C2A68870}" type="parTrans" cxnId="{6D392345-A489-49C6-BF80-B671EEF4F4C6}">
      <dgm:prSet/>
      <dgm:spPr/>
      <dgm:t>
        <a:bodyPr/>
        <a:lstStyle/>
        <a:p>
          <a:endParaRPr lang="en-US"/>
        </a:p>
      </dgm:t>
    </dgm:pt>
    <dgm:pt modelId="{D131660C-DC84-4E2F-BFB5-FA94E2038587}" type="sibTrans" cxnId="{6D392345-A489-49C6-BF80-B671EEF4F4C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10FC917F-6FF2-40E1-93D8-91673116CC4E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 dirty="0"/>
            </a:p>
          </dgm:t>
        </dgm:pt>
      </mc:Choice>
      <mc:Fallback xmlns="">
        <dgm:pt modelId="{10FC917F-6FF2-40E1-93D8-91673116CC4E}">
          <dgm:prSet/>
          <dgm:spPr/>
          <dgm:t>
            <a:bodyPr/>
            <a:lstStyle/>
            <a:p>
              <a:r>
                <a:rPr lang="en-US" b="0" i="0"/>
                <a:t>𝐹_1/𝐴_1 =𝐹_2/𝐴_2 </a:t>
              </a:r>
              <a:endParaRPr lang="en-US" dirty="0"/>
            </a:p>
          </dgm:t>
        </dgm:pt>
      </mc:Fallback>
    </mc:AlternateContent>
    <dgm:pt modelId="{DECCC710-F20B-4503-875F-FEB3D1D33469}" type="parTrans" cxnId="{81415B54-B482-4620-BD6F-BCD962D39D47}">
      <dgm:prSet/>
      <dgm:spPr/>
      <dgm:t>
        <a:bodyPr/>
        <a:lstStyle/>
        <a:p>
          <a:endParaRPr lang="en-US"/>
        </a:p>
      </dgm:t>
    </dgm:pt>
    <dgm:pt modelId="{6CD7438A-BE60-49AE-9278-BF39D8D4E79A}" type="sibTrans" cxnId="{81415B54-B482-4620-BD6F-BCD962D39D47}">
      <dgm:prSet/>
      <dgm:spPr/>
      <dgm:t>
        <a:bodyPr/>
        <a:lstStyle/>
        <a:p>
          <a:endParaRPr lang="en-US"/>
        </a:p>
      </dgm:t>
    </dgm:pt>
    <dgm:pt modelId="{742619AC-4340-4A1B-BFF7-CBAD899E1A8B}">
      <dgm:prSet/>
      <dgm:spPr/>
      <dgm:t>
        <a:bodyPr/>
        <a:lstStyle/>
        <a:p>
          <a:r>
            <a:rPr lang="en-US"/>
            <a:t>if </a:t>
          </a:r>
          <a:r>
            <a:rPr lang="en-US" dirty="0"/>
            <a:t>we change the area, the force is changed</a:t>
          </a:r>
        </a:p>
      </dgm:t>
    </dgm:pt>
    <dgm:pt modelId="{0205DDBE-38E0-4440-A813-498811E8CE9F}" type="parTrans" cxnId="{52F4AC17-96B5-47D0-AA80-721E326FA989}">
      <dgm:prSet/>
      <dgm:spPr/>
      <dgm:t>
        <a:bodyPr/>
        <a:lstStyle/>
        <a:p>
          <a:endParaRPr lang="en-US"/>
        </a:p>
      </dgm:t>
    </dgm:pt>
    <dgm:pt modelId="{99A6774A-DE16-44C7-9EFC-6EDB7C9B9C16}" type="sibTrans" cxnId="{52F4AC17-96B5-47D0-AA80-721E326FA989}">
      <dgm:prSet/>
      <dgm:spPr/>
      <dgm:t>
        <a:bodyPr/>
        <a:lstStyle/>
        <a:p>
          <a:endParaRPr lang="en-US"/>
        </a:p>
      </dgm:t>
    </dgm:pt>
    <dgm:pt modelId="{EEDAACF3-0F50-4B6E-B596-7D11CD318B7B}">
      <dgm:prSet/>
      <dgm:spPr/>
      <dgm:t>
        <a:bodyPr/>
        <a:lstStyle/>
        <a:p>
          <a:r>
            <a:rPr lang="en-US" dirty="0"/>
            <a:t>For the image:</a:t>
          </a:r>
        </a:p>
      </dgm:t>
    </dgm:pt>
    <dgm:pt modelId="{61F54D46-86B0-4076-86D8-4A0F7B7659C8}" type="parTrans" cxnId="{7BBF9E05-609D-43D4-BBC4-B4E3CF74D161}">
      <dgm:prSet/>
      <dgm:spPr/>
      <dgm:t>
        <a:bodyPr/>
        <a:lstStyle/>
        <a:p>
          <a:endParaRPr lang="en-US"/>
        </a:p>
      </dgm:t>
    </dgm:pt>
    <dgm:pt modelId="{8FC6BF4F-55B2-4090-A7B5-77B6885D68D6}" type="sibTrans" cxnId="{7BBF9E05-609D-43D4-BBC4-B4E3CF74D161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C22B5C0E-25BA-4D01-891F-AEB621B875B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 xmlns="">
        <dgm:pt modelId="{C22B5C0E-25BA-4D01-891F-AEB621B875BF}">
          <dgm:prSet/>
          <dgm:spPr/>
          <dgm:t>
            <a:bodyPr/>
            <a:lstStyle/>
            <a:p>
              <a:r>
                <a:rPr lang="en-US" b="0" i="0">
                  <a:latin typeface="Cambria Math" panose="02040503050406030204" pitchFamily="18" charset="0"/>
                </a:rPr>
                <a:t>𝐹_2&gt;𝐹_1</a:t>
              </a:r>
              <a:endParaRPr lang="en-US" dirty="0"/>
            </a:p>
          </dgm:t>
        </dgm:pt>
      </mc:Fallback>
    </mc:AlternateContent>
    <dgm:pt modelId="{17214081-9324-4695-B863-2FCF56BEECE5}" type="parTrans" cxnId="{E14643A8-079F-489A-B765-F9356CA8D504}">
      <dgm:prSet/>
      <dgm:spPr/>
      <dgm:t>
        <a:bodyPr/>
        <a:lstStyle/>
        <a:p>
          <a:endParaRPr lang="en-US"/>
        </a:p>
      </dgm:t>
    </dgm:pt>
    <dgm:pt modelId="{A164390D-1F05-4144-94DA-68E576777C39}" type="sibTrans" cxnId="{E14643A8-079F-489A-B765-F9356CA8D504}">
      <dgm:prSet/>
      <dgm:spPr/>
      <dgm:t>
        <a:bodyPr/>
        <a:lstStyle/>
        <a:p>
          <a:endParaRPr lang="en-US"/>
        </a:p>
      </dgm:t>
    </dgm:pt>
    <dgm:pt modelId="{AD4D4CD1-3A32-4924-A47E-B47417512BCF}" type="pres">
      <dgm:prSet presAssocID="{80FC89CE-052B-4607-8123-7B3AC02A9B3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3F3777E-D906-4757-ACAB-D1F435853E9A}" type="pres">
      <dgm:prSet presAssocID="{0548D0BC-E146-4C28-B363-02BF6CDAE7CA}" presName="horFlow" presStyleCnt="0"/>
      <dgm:spPr/>
    </dgm:pt>
    <dgm:pt modelId="{64140E23-B1D9-463A-BCB7-4595404CD583}" type="pres">
      <dgm:prSet presAssocID="{0548D0BC-E146-4C28-B363-02BF6CDAE7CA}" presName="bigChev" presStyleLbl="node1" presStyleIdx="0" presStyleCnt="3"/>
      <dgm:spPr/>
    </dgm:pt>
    <dgm:pt modelId="{A5A36F9C-956B-4C32-B343-3A9F00E465A0}" type="pres">
      <dgm:prSet presAssocID="{8884B773-0282-4A13-AD38-DA1EC44DDEB5}" presName="parTrans" presStyleCnt="0"/>
      <dgm:spPr/>
    </dgm:pt>
    <dgm:pt modelId="{7AEB256F-640F-40A2-91AF-B39B7F90ECAA}" type="pres">
      <dgm:prSet presAssocID="{54EA7A5B-C497-4870-ABFD-EF67C59611BF}" presName="node" presStyleLbl="alignAccFollowNode1" presStyleIdx="0" presStyleCnt="5" custScaleX="145064" custScaleY="125617">
        <dgm:presLayoutVars>
          <dgm:bulletEnabled val="1"/>
        </dgm:presLayoutVars>
      </dgm:prSet>
      <dgm:spPr/>
    </dgm:pt>
    <dgm:pt modelId="{5655AD35-FCBD-4076-8B66-47F73990352D}" type="pres">
      <dgm:prSet presAssocID="{0548D0BC-E146-4C28-B363-02BF6CDAE7CA}" presName="vSp" presStyleCnt="0"/>
      <dgm:spPr/>
    </dgm:pt>
    <dgm:pt modelId="{479B8A40-A095-41BB-B237-B1A076175D90}" type="pres">
      <dgm:prSet presAssocID="{E6AD55A4-83F7-4464-9276-32B7E9B3F2E5}" presName="horFlow" presStyleCnt="0"/>
      <dgm:spPr/>
    </dgm:pt>
    <dgm:pt modelId="{72B56356-586C-408E-B193-4F06D7792A18}" type="pres">
      <dgm:prSet presAssocID="{E6AD55A4-83F7-4464-9276-32B7E9B3F2E5}" presName="bigChev" presStyleLbl="node1" presStyleIdx="1" presStyleCnt="3"/>
      <dgm:spPr/>
    </dgm:pt>
    <dgm:pt modelId="{8EC8F66B-A411-47FF-95E6-BE6431284A51}" type="pres">
      <dgm:prSet presAssocID="{16040E8A-7E52-4201-803E-7451C2A68870}" presName="parTrans" presStyleCnt="0"/>
      <dgm:spPr/>
    </dgm:pt>
    <dgm:pt modelId="{33C480F7-7C25-4B4F-94D0-9DF9476678CF}" type="pres">
      <dgm:prSet presAssocID="{C4B4892B-3AF1-4F49-B187-4EC50630F584}" presName="node" presStyleLbl="alignAccFollowNode1" presStyleIdx="1" presStyleCnt="5">
        <dgm:presLayoutVars>
          <dgm:bulletEnabled val="1"/>
        </dgm:presLayoutVars>
      </dgm:prSet>
      <dgm:spPr/>
    </dgm:pt>
    <dgm:pt modelId="{249BFFB3-899C-4F12-8E1A-F66FB364EBC9}" type="pres">
      <dgm:prSet presAssocID="{D131660C-DC84-4E2F-BFB5-FA94E2038587}" presName="sibTrans" presStyleCnt="0"/>
      <dgm:spPr/>
    </dgm:pt>
    <dgm:pt modelId="{BE51D14D-15CB-4D3A-9FCD-8EE0F9A80C43}" type="pres">
      <dgm:prSet presAssocID="{742619AC-4340-4A1B-BFF7-CBAD899E1A8B}" presName="node" presStyleLbl="alignAccFollowNode1" presStyleIdx="2" presStyleCnt="5">
        <dgm:presLayoutVars>
          <dgm:bulletEnabled val="1"/>
        </dgm:presLayoutVars>
      </dgm:prSet>
      <dgm:spPr/>
    </dgm:pt>
    <dgm:pt modelId="{066457B6-EBC4-45F3-BA06-CEFBA2085ECF}" type="pres">
      <dgm:prSet presAssocID="{E6AD55A4-83F7-4464-9276-32B7E9B3F2E5}" presName="vSp" presStyleCnt="0"/>
      <dgm:spPr/>
    </dgm:pt>
    <dgm:pt modelId="{0C5E2602-89E3-4DDF-8308-7F82FD0AE2B5}" type="pres">
      <dgm:prSet presAssocID="{EEDAACF3-0F50-4B6E-B596-7D11CD318B7B}" presName="horFlow" presStyleCnt="0"/>
      <dgm:spPr/>
    </dgm:pt>
    <dgm:pt modelId="{847D3695-8A39-4708-A293-33F0DD623927}" type="pres">
      <dgm:prSet presAssocID="{EEDAACF3-0F50-4B6E-B596-7D11CD318B7B}" presName="bigChev" presStyleLbl="node1" presStyleIdx="2" presStyleCnt="3"/>
      <dgm:spPr/>
    </dgm:pt>
    <dgm:pt modelId="{E4AA2706-0DEA-4C6A-8DE1-B4B2E90765E5}" type="pres">
      <dgm:prSet presAssocID="{DECCC710-F20B-4503-875F-FEB3D1D33469}" presName="parTrans" presStyleCnt="0"/>
      <dgm:spPr/>
    </dgm:pt>
    <dgm:pt modelId="{CC1BC085-A6F0-48EC-B3E7-4B7AA8EEB2EF}" type="pres">
      <dgm:prSet presAssocID="{10FC917F-6FF2-40E1-93D8-91673116CC4E}" presName="node" presStyleLbl="alignAccFollowNode1" presStyleIdx="3" presStyleCnt="5">
        <dgm:presLayoutVars>
          <dgm:bulletEnabled val="1"/>
        </dgm:presLayoutVars>
      </dgm:prSet>
      <dgm:spPr/>
    </dgm:pt>
    <dgm:pt modelId="{B4787B15-D650-4EAE-9B5B-0061C794E352}" type="pres">
      <dgm:prSet presAssocID="{6CD7438A-BE60-49AE-9278-BF39D8D4E79A}" presName="sibTrans" presStyleCnt="0"/>
      <dgm:spPr/>
    </dgm:pt>
    <dgm:pt modelId="{221E3BC1-150C-417A-B52F-09698FFE6283}" type="pres">
      <dgm:prSet presAssocID="{C22B5C0E-25BA-4D01-891F-AEB621B875BF}" presName="node" presStyleLbl="alignAccFollowNode1" presStyleIdx="4" presStyleCnt="5">
        <dgm:presLayoutVars>
          <dgm:bulletEnabled val="1"/>
        </dgm:presLayoutVars>
      </dgm:prSet>
      <dgm:spPr/>
    </dgm:pt>
  </dgm:ptLst>
  <dgm:cxnLst>
    <dgm:cxn modelId="{7BBF9E05-609D-43D4-BBC4-B4E3CF74D161}" srcId="{80FC89CE-052B-4607-8123-7B3AC02A9B35}" destId="{EEDAACF3-0F50-4B6E-B596-7D11CD318B7B}" srcOrd="2" destOrd="0" parTransId="{61F54D46-86B0-4076-86D8-4A0F7B7659C8}" sibTransId="{8FC6BF4F-55B2-4090-A7B5-77B6885D68D6}"/>
    <dgm:cxn modelId="{52F4AC17-96B5-47D0-AA80-721E326FA989}" srcId="{E6AD55A4-83F7-4464-9276-32B7E9B3F2E5}" destId="{742619AC-4340-4A1B-BFF7-CBAD899E1A8B}" srcOrd="1" destOrd="0" parTransId="{0205DDBE-38E0-4440-A813-498811E8CE9F}" sibTransId="{99A6774A-DE16-44C7-9EFC-6EDB7C9B9C16}"/>
    <dgm:cxn modelId="{E42AFC1B-28FF-4698-9CB0-027DE719356F}" type="presOf" srcId="{E6AD55A4-83F7-4464-9276-32B7E9B3F2E5}" destId="{72B56356-586C-408E-B193-4F06D7792A18}" srcOrd="0" destOrd="0" presId="urn:microsoft.com/office/officeart/2005/8/layout/lProcess3"/>
    <dgm:cxn modelId="{E76ECA2E-C77A-4670-9D39-55659AD63E13}" type="presOf" srcId="{80FC89CE-052B-4607-8123-7B3AC02A9B35}" destId="{AD4D4CD1-3A32-4924-A47E-B47417512BCF}" srcOrd="0" destOrd="0" presId="urn:microsoft.com/office/officeart/2005/8/layout/lProcess3"/>
    <dgm:cxn modelId="{CF638764-6BFD-4585-9E1D-172302D49080}" type="presOf" srcId="{0548D0BC-E146-4C28-B363-02BF6CDAE7CA}" destId="{64140E23-B1D9-463A-BCB7-4595404CD583}" srcOrd="0" destOrd="0" presId="urn:microsoft.com/office/officeart/2005/8/layout/lProcess3"/>
    <dgm:cxn modelId="{6D392345-A489-49C6-BF80-B671EEF4F4C6}" srcId="{E6AD55A4-83F7-4464-9276-32B7E9B3F2E5}" destId="{C4B4892B-3AF1-4F49-B187-4EC50630F584}" srcOrd="0" destOrd="0" parTransId="{16040E8A-7E52-4201-803E-7451C2A68870}" sibTransId="{D131660C-DC84-4E2F-BFB5-FA94E2038587}"/>
    <dgm:cxn modelId="{81415B54-B482-4620-BD6F-BCD962D39D47}" srcId="{EEDAACF3-0F50-4B6E-B596-7D11CD318B7B}" destId="{10FC917F-6FF2-40E1-93D8-91673116CC4E}" srcOrd="0" destOrd="0" parTransId="{DECCC710-F20B-4503-875F-FEB3D1D33469}" sibTransId="{6CD7438A-BE60-49AE-9278-BF39D8D4E79A}"/>
    <dgm:cxn modelId="{49852859-0B17-405A-AA8A-860572411A87}" type="presOf" srcId="{C4B4892B-3AF1-4F49-B187-4EC50630F584}" destId="{33C480F7-7C25-4B4F-94D0-9DF9476678CF}" srcOrd="0" destOrd="0" presId="urn:microsoft.com/office/officeart/2005/8/layout/lProcess3"/>
    <dgm:cxn modelId="{2E456B7F-62FD-4B7C-8655-ABC077517867}" srcId="{80FC89CE-052B-4607-8123-7B3AC02A9B35}" destId="{0548D0BC-E146-4C28-B363-02BF6CDAE7CA}" srcOrd="0" destOrd="0" parTransId="{803BFA5E-9A16-4317-8288-C98670A95771}" sibTransId="{D651E934-6CF4-45D9-BED3-C0D8855C88DF}"/>
    <dgm:cxn modelId="{182397A4-1B6F-4688-B43E-078FAF1CD44A}" type="presOf" srcId="{EEDAACF3-0F50-4B6E-B596-7D11CD318B7B}" destId="{847D3695-8A39-4708-A293-33F0DD623927}" srcOrd="0" destOrd="0" presId="urn:microsoft.com/office/officeart/2005/8/layout/lProcess3"/>
    <dgm:cxn modelId="{E14643A8-079F-489A-B765-F9356CA8D504}" srcId="{EEDAACF3-0F50-4B6E-B596-7D11CD318B7B}" destId="{C22B5C0E-25BA-4D01-891F-AEB621B875BF}" srcOrd="1" destOrd="0" parTransId="{17214081-9324-4695-B863-2FCF56BEECE5}" sibTransId="{A164390D-1F05-4144-94DA-68E576777C39}"/>
    <dgm:cxn modelId="{E669F2B0-0A13-4D9A-9E7B-AF3EB85A7F7A}" srcId="{80FC89CE-052B-4607-8123-7B3AC02A9B35}" destId="{E6AD55A4-83F7-4464-9276-32B7E9B3F2E5}" srcOrd="1" destOrd="0" parTransId="{AC2FF48B-6C5D-439B-8C43-48E6C47BFA19}" sibTransId="{F4B86227-807F-47DE-80E3-F024B34120A3}"/>
    <dgm:cxn modelId="{0C8CDFBF-3162-465C-A0B1-5D48903D6D72}" srcId="{0548D0BC-E146-4C28-B363-02BF6CDAE7CA}" destId="{54EA7A5B-C497-4870-ABFD-EF67C59611BF}" srcOrd="0" destOrd="0" parTransId="{8884B773-0282-4A13-AD38-DA1EC44DDEB5}" sibTransId="{FA73A90C-CB58-4590-8DAF-6DADF91009CF}"/>
    <dgm:cxn modelId="{18B82ACB-0897-4DBA-9F7B-4EF8DA9890EC}" type="presOf" srcId="{10FC917F-6FF2-40E1-93D8-91673116CC4E}" destId="{CC1BC085-A6F0-48EC-B3E7-4B7AA8EEB2EF}" srcOrd="0" destOrd="0" presId="urn:microsoft.com/office/officeart/2005/8/layout/lProcess3"/>
    <dgm:cxn modelId="{C6C4E2E2-7E11-4477-88D9-D3BFCDE42941}" type="presOf" srcId="{742619AC-4340-4A1B-BFF7-CBAD899E1A8B}" destId="{BE51D14D-15CB-4D3A-9FCD-8EE0F9A80C43}" srcOrd="0" destOrd="0" presId="urn:microsoft.com/office/officeart/2005/8/layout/lProcess3"/>
    <dgm:cxn modelId="{C01D66EB-3651-4C45-96D3-35B238919E36}" type="presOf" srcId="{54EA7A5B-C497-4870-ABFD-EF67C59611BF}" destId="{7AEB256F-640F-40A2-91AF-B39B7F90ECAA}" srcOrd="0" destOrd="0" presId="urn:microsoft.com/office/officeart/2005/8/layout/lProcess3"/>
    <dgm:cxn modelId="{F732D9ED-4C9F-4D1C-AC35-3F9F01701808}" type="presOf" srcId="{C22B5C0E-25BA-4D01-891F-AEB621B875BF}" destId="{221E3BC1-150C-417A-B52F-09698FFE6283}" srcOrd="0" destOrd="0" presId="urn:microsoft.com/office/officeart/2005/8/layout/lProcess3"/>
    <dgm:cxn modelId="{E62AF069-E96A-43CD-9294-F06FBB22428A}" type="presParOf" srcId="{AD4D4CD1-3A32-4924-A47E-B47417512BCF}" destId="{D3F3777E-D906-4757-ACAB-D1F435853E9A}" srcOrd="0" destOrd="0" presId="urn:microsoft.com/office/officeart/2005/8/layout/lProcess3"/>
    <dgm:cxn modelId="{AB334BA1-2E5D-405D-9CC1-EE76EBEE75B8}" type="presParOf" srcId="{D3F3777E-D906-4757-ACAB-D1F435853E9A}" destId="{64140E23-B1D9-463A-BCB7-4595404CD583}" srcOrd="0" destOrd="0" presId="urn:microsoft.com/office/officeart/2005/8/layout/lProcess3"/>
    <dgm:cxn modelId="{F8D5C6A2-7266-4585-8CE6-0506C9D7490F}" type="presParOf" srcId="{D3F3777E-D906-4757-ACAB-D1F435853E9A}" destId="{A5A36F9C-956B-4C32-B343-3A9F00E465A0}" srcOrd="1" destOrd="0" presId="urn:microsoft.com/office/officeart/2005/8/layout/lProcess3"/>
    <dgm:cxn modelId="{B860A2B1-1F6E-4FEA-AB3D-792D9C091DAA}" type="presParOf" srcId="{D3F3777E-D906-4757-ACAB-D1F435853E9A}" destId="{7AEB256F-640F-40A2-91AF-B39B7F90ECAA}" srcOrd="2" destOrd="0" presId="urn:microsoft.com/office/officeart/2005/8/layout/lProcess3"/>
    <dgm:cxn modelId="{88CF63AA-1A8F-465A-A0F3-CD9D55AAACC8}" type="presParOf" srcId="{AD4D4CD1-3A32-4924-A47E-B47417512BCF}" destId="{5655AD35-FCBD-4076-8B66-47F73990352D}" srcOrd="1" destOrd="0" presId="urn:microsoft.com/office/officeart/2005/8/layout/lProcess3"/>
    <dgm:cxn modelId="{0D289752-6F20-4E9B-BCE1-6DA26703AD5F}" type="presParOf" srcId="{AD4D4CD1-3A32-4924-A47E-B47417512BCF}" destId="{479B8A40-A095-41BB-B237-B1A076175D90}" srcOrd="2" destOrd="0" presId="urn:microsoft.com/office/officeart/2005/8/layout/lProcess3"/>
    <dgm:cxn modelId="{14EBE800-CAF6-4563-A332-5DA30B7B0528}" type="presParOf" srcId="{479B8A40-A095-41BB-B237-B1A076175D90}" destId="{72B56356-586C-408E-B193-4F06D7792A18}" srcOrd="0" destOrd="0" presId="urn:microsoft.com/office/officeart/2005/8/layout/lProcess3"/>
    <dgm:cxn modelId="{3E2B8708-DD6A-4CCF-B8F8-49A5A125770F}" type="presParOf" srcId="{479B8A40-A095-41BB-B237-B1A076175D90}" destId="{8EC8F66B-A411-47FF-95E6-BE6431284A51}" srcOrd="1" destOrd="0" presId="urn:microsoft.com/office/officeart/2005/8/layout/lProcess3"/>
    <dgm:cxn modelId="{83F8D4FA-1123-4D26-8443-C6D9FEEDCFF5}" type="presParOf" srcId="{479B8A40-A095-41BB-B237-B1A076175D90}" destId="{33C480F7-7C25-4B4F-94D0-9DF9476678CF}" srcOrd="2" destOrd="0" presId="urn:microsoft.com/office/officeart/2005/8/layout/lProcess3"/>
    <dgm:cxn modelId="{DA4A1827-3879-438D-84F1-B09E86CF53EF}" type="presParOf" srcId="{479B8A40-A095-41BB-B237-B1A076175D90}" destId="{249BFFB3-899C-4F12-8E1A-F66FB364EBC9}" srcOrd="3" destOrd="0" presId="urn:microsoft.com/office/officeart/2005/8/layout/lProcess3"/>
    <dgm:cxn modelId="{3B8055E6-374C-4D11-A68A-E642494D472D}" type="presParOf" srcId="{479B8A40-A095-41BB-B237-B1A076175D90}" destId="{BE51D14D-15CB-4D3A-9FCD-8EE0F9A80C43}" srcOrd="4" destOrd="0" presId="urn:microsoft.com/office/officeart/2005/8/layout/lProcess3"/>
    <dgm:cxn modelId="{E8706DB8-5F63-45AB-B3E0-CA439BFECB28}" type="presParOf" srcId="{AD4D4CD1-3A32-4924-A47E-B47417512BCF}" destId="{066457B6-EBC4-45F3-BA06-CEFBA2085ECF}" srcOrd="3" destOrd="0" presId="urn:microsoft.com/office/officeart/2005/8/layout/lProcess3"/>
    <dgm:cxn modelId="{ACABE95A-1928-4AA6-A851-5425F274FB36}" type="presParOf" srcId="{AD4D4CD1-3A32-4924-A47E-B47417512BCF}" destId="{0C5E2602-89E3-4DDF-8308-7F82FD0AE2B5}" srcOrd="4" destOrd="0" presId="urn:microsoft.com/office/officeart/2005/8/layout/lProcess3"/>
    <dgm:cxn modelId="{DC31CA8A-C71F-459B-BB7C-FB6FD82108AE}" type="presParOf" srcId="{0C5E2602-89E3-4DDF-8308-7F82FD0AE2B5}" destId="{847D3695-8A39-4708-A293-33F0DD623927}" srcOrd="0" destOrd="0" presId="urn:microsoft.com/office/officeart/2005/8/layout/lProcess3"/>
    <dgm:cxn modelId="{49D5A1AC-B9AB-48FE-9740-228561211B44}" type="presParOf" srcId="{0C5E2602-89E3-4DDF-8308-7F82FD0AE2B5}" destId="{E4AA2706-0DEA-4C6A-8DE1-B4B2E90765E5}" srcOrd="1" destOrd="0" presId="urn:microsoft.com/office/officeart/2005/8/layout/lProcess3"/>
    <dgm:cxn modelId="{9315770D-A047-44B1-BA6B-B81C9610E7CC}" type="presParOf" srcId="{0C5E2602-89E3-4DDF-8308-7F82FD0AE2B5}" destId="{CC1BC085-A6F0-48EC-B3E7-4B7AA8EEB2EF}" srcOrd="2" destOrd="0" presId="urn:microsoft.com/office/officeart/2005/8/layout/lProcess3"/>
    <dgm:cxn modelId="{1BC15AB5-BDB4-4C64-A490-FC2DE540338F}" type="presParOf" srcId="{0C5E2602-89E3-4DDF-8308-7F82FD0AE2B5}" destId="{B4787B15-D650-4EAE-9B5B-0061C794E352}" srcOrd="3" destOrd="0" presId="urn:microsoft.com/office/officeart/2005/8/layout/lProcess3"/>
    <dgm:cxn modelId="{C2E6EBA6-4AA7-4FB7-BD2A-474CA1F0A5EE}" type="presParOf" srcId="{0C5E2602-89E3-4DDF-8308-7F82FD0AE2B5}" destId="{221E3BC1-150C-417A-B52F-09698FFE6283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48FAC1-076D-46A9-9359-255982336F2B}">
      <dsp:nvSpPr>
        <dsp:cNvPr id="0" name=""/>
        <dsp:cNvSpPr/>
      </dsp:nvSpPr>
      <dsp:spPr>
        <a:xfrm>
          <a:off x="705" y="105034"/>
          <a:ext cx="1408025" cy="56321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Solids:</a:t>
          </a:r>
        </a:p>
      </dsp:txBody>
      <dsp:txXfrm>
        <a:off x="282310" y="105034"/>
        <a:ext cx="844815" cy="563210"/>
      </dsp:txXfrm>
    </dsp:sp>
    <dsp:sp modelId="{F1A9F9E1-259B-4D7B-8D0E-E462A8CCC4B9}">
      <dsp:nvSpPr>
        <dsp:cNvPr id="0" name=""/>
        <dsp:cNvSpPr/>
      </dsp:nvSpPr>
      <dsp:spPr>
        <a:xfrm>
          <a:off x="1225687" y="152907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Atoms in close contact in a lattice</a:t>
          </a:r>
        </a:p>
      </dsp:txBody>
      <dsp:txXfrm>
        <a:off x="1459419" y="152907"/>
        <a:ext cx="701197" cy="467464"/>
      </dsp:txXfrm>
    </dsp:sp>
    <dsp:sp modelId="{454F7CE2-E9DC-462C-9C82-9B86A8AFA8BA}">
      <dsp:nvSpPr>
        <dsp:cNvPr id="0" name=""/>
        <dsp:cNvSpPr/>
      </dsp:nvSpPr>
      <dsp:spPr>
        <a:xfrm>
          <a:off x="2230736" y="152907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184467"/>
            <a:satOff val="9091"/>
            <a:lumOff val="16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4467"/>
              <a:satOff val="9091"/>
              <a:lumOff val="16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they can’t move, only vibrate</a:t>
          </a:r>
        </a:p>
      </dsp:txBody>
      <dsp:txXfrm>
        <a:off x="2464468" y="152907"/>
        <a:ext cx="701197" cy="467464"/>
      </dsp:txXfrm>
    </dsp:sp>
    <dsp:sp modelId="{F3FE8986-57A8-4976-882F-D1276F775547}">
      <dsp:nvSpPr>
        <dsp:cNvPr id="0" name=""/>
        <dsp:cNvSpPr/>
      </dsp:nvSpPr>
      <dsp:spPr>
        <a:xfrm>
          <a:off x="3235784" y="152907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368935"/>
            <a:satOff val="18182"/>
            <a:lumOff val="32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368935"/>
              <a:satOff val="18182"/>
              <a:lumOff val="3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Fixed volume and shape</a:t>
          </a:r>
        </a:p>
      </dsp:txBody>
      <dsp:txXfrm>
        <a:off x="3469516" y="152907"/>
        <a:ext cx="701197" cy="467464"/>
      </dsp:txXfrm>
    </dsp:sp>
    <dsp:sp modelId="{00CAEE3B-6AC2-4FCB-B52D-EA8F0AA68402}">
      <dsp:nvSpPr>
        <dsp:cNvPr id="0" name=""/>
        <dsp:cNvSpPr/>
      </dsp:nvSpPr>
      <dsp:spPr>
        <a:xfrm>
          <a:off x="4240833" y="152907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553402"/>
            <a:satOff val="27273"/>
            <a:lumOff val="48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553402"/>
              <a:satOff val="27273"/>
              <a:lumOff val="4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Fixed density</a:t>
          </a:r>
        </a:p>
      </dsp:txBody>
      <dsp:txXfrm>
        <a:off x="4474565" y="152907"/>
        <a:ext cx="701197" cy="467464"/>
      </dsp:txXfrm>
    </dsp:sp>
    <dsp:sp modelId="{107D9778-F34D-4A6E-9156-B460CF8E62D5}">
      <dsp:nvSpPr>
        <dsp:cNvPr id="0" name=""/>
        <dsp:cNvSpPr/>
      </dsp:nvSpPr>
      <dsp:spPr>
        <a:xfrm>
          <a:off x="705" y="747094"/>
          <a:ext cx="1408025" cy="563210"/>
        </a:xfrm>
        <a:prstGeom prst="chevron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Liquids:</a:t>
          </a:r>
        </a:p>
      </dsp:txBody>
      <dsp:txXfrm>
        <a:off x="282310" y="747094"/>
        <a:ext cx="844815" cy="563210"/>
      </dsp:txXfrm>
    </dsp:sp>
    <dsp:sp modelId="{6B9D62EA-2E7F-4150-A7B8-071B3367226B}">
      <dsp:nvSpPr>
        <dsp:cNvPr id="0" name=""/>
        <dsp:cNvSpPr/>
      </dsp:nvSpPr>
      <dsp:spPr>
        <a:xfrm>
          <a:off x="1225687" y="794967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737869"/>
            <a:satOff val="36364"/>
            <a:lumOff val="64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737869"/>
              <a:satOff val="36364"/>
              <a:lumOff val="64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Atoms move freely but stay together</a:t>
          </a:r>
        </a:p>
      </dsp:txBody>
      <dsp:txXfrm>
        <a:off x="1459419" y="794967"/>
        <a:ext cx="701197" cy="467464"/>
      </dsp:txXfrm>
    </dsp:sp>
    <dsp:sp modelId="{C40CCDAE-15B1-44FF-8CC9-C0337973F9D9}">
      <dsp:nvSpPr>
        <dsp:cNvPr id="0" name=""/>
        <dsp:cNvSpPr/>
      </dsp:nvSpPr>
      <dsp:spPr>
        <a:xfrm>
          <a:off x="2230736" y="794967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922337"/>
            <a:satOff val="45455"/>
            <a:lumOff val="80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922337"/>
              <a:satOff val="45455"/>
              <a:lumOff val="80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Fixed volume</a:t>
          </a:r>
        </a:p>
      </dsp:txBody>
      <dsp:txXfrm>
        <a:off x="2464468" y="794967"/>
        <a:ext cx="701197" cy="467464"/>
      </dsp:txXfrm>
    </dsp:sp>
    <dsp:sp modelId="{BAB624A2-61BB-4771-AC01-BC3B99D6CBFC}">
      <dsp:nvSpPr>
        <dsp:cNvPr id="0" name=""/>
        <dsp:cNvSpPr/>
      </dsp:nvSpPr>
      <dsp:spPr>
        <a:xfrm>
          <a:off x="3235784" y="794967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1106804"/>
            <a:satOff val="54545"/>
            <a:lumOff val="97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106804"/>
              <a:satOff val="54545"/>
              <a:lumOff val="97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Takes shape of the container</a:t>
          </a:r>
        </a:p>
      </dsp:txBody>
      <dsp:txXfrm>
        <a:off x="3469516" y="794967"/>
        <a:ext cx="701197" cy="467464"/>
      </dsp:txXfrm>
    </dsp:sp>
    <dsp:sp modelId="{05E55D8B-E3F9-43C2-833E-92EB50D5C9EB}">
      <dsp:nvSpPr>
        <dsp:cNvPr id="0" name=""/>
        <dsp:cNvSpPr/>
      </dsp:nvSpPr>
      <dsp:spPr>
        <a:xfrm>
          <a:off x="4240833" y="794967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1291271"/>
            <a:satOff val="63636"/>
            <a:lumOff val="113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91271"/>
              <a:satOff val="63636"/>
              <a:lumOff val="113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Density changes under extreme conditions</a:t>
          </a:r>
        </a:p>
      </dsp:txBody>
      <dsp:txXfrm>
        <a:off x="4474565" y="794967"/>
        <a:ext cx="701197" cy="467464"/>
      </dsp:txXfrm>
    </dsp:sp>
    <dsp:sp modelId="{09C6146A-8F30-4105-8B77-A29100E1CABF}">
      <dsp:nvSpPr>
        <dsp:cNvPr id="0" name=""/>
        <dsp:cNvSpPr/>
      </dsp:nvSpPr>
      <dsp:spPr>
        <a:xfrm>
          <a:off x="705" y="1389154"/>
          <a:ext cx="1408025" cy="563210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Gases:</a:t>
          </a:r>
        </a:p>
      </dsp:txBody>
      <dsp:txXfrm>
        <a:off x="282310" y="1389154"/>
        <a:ext cx="844815" cy="563210"/>
      </dsp:txXfrm>
    </dsp:sp>
    <dsp:sp modelId="{79A62183-958B-444A-8B00-F67EB1740990}">
      <dsp:nvSpPr>
        <dsp:cNvPr id="0" name=""/>
        <dsp:cNvSpPr/>
      </dsp:nvSpPr>
      <dsp:spPr>
        <a:xfrm>
          <a:off x="1225687" y="1437026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1475739"/>
            <a:satOff val="72727"/>
            <a:lumOff val="129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475739"/>
              <a:satOff val="72727"/>
              <a:lumOff val="1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Atoms move freely</a:t>
          </a:r>
        </a:p>
      </dsp:txBody>
      <dsp:txXfrm>
        <a:off x="1459419" y="1437026"/>
        <a:ext cx="701197" cy="467464"/>
      </dsp:txXfrm>
    </dsp:sp>
    <dsp:sp modelId="{3B15072C-F4FC-441B-ADDA-10426ED050B4}">
      <dsp:nvSpPr>
        <dsp:cNvPr id="0" name=""/>
        <dsp:cNvSpPr/>
      </dsp:nvSpPr>
      <dsp:spPr>
        <a:xfrm>
          <a:off x="2230736" y="1437026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1660206"/>
            <a:satOff val="81818"/>
            <a:lumOff val="145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60206"/>
              <a:satOff val="81818"/>
              <a:lumOff val="14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Are not bound</a:t>
          </a:r>
        </a:p>
      </dsp:txBody>
      <dsp:txXfrm>
        <a:off x="2464468" y="1437026"/>
        <a:ext cx="701197" cy="467464"/>
      </dsp:txXfrm>
    </dsp:sp>
    <dsp:sp modelId="{002DA112-2F20-4793-877F-342D254BA803}">
      <dsp:nvSpPr>
        <dsp:cNvPr id="0" name=""/>
        <dsp:cNvSpPr/>
      </dsp:nvSpPr>
      <dsp:spPr>
        <a:xfrm>
          <a:off x="3235784" y="1437026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1844674"/>
            <a:satOff val="90909"/>
            <a:lumOff val="161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44674"/>
              <a:satOff val="90909"/>
              <a:lumOff val="16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Can have any volume</a:t>
          </a:r>
        </a:p>
      </dsp:txBody>
      <dsp:txXfrm>
        <a:off x="3469516" y="1437026"/>
        <a:ext cx="701197" cy="467464"/>
      </dsp:txXfrm>
    </dsp:sp>
    <dsp:sp modelId="{6B1358FE-2123-48A8-B70D-D044DC67B498}">
      <dsp:nvSpPr>
        <dsp:cNvPr id="0" name=""/>
        <dsp:cNvSpPr/>
      </dsp:nvSpPr>
      <dsp:spPr>
        <a:xfrm>
          <a:off x="4240833" y="1437026"/>
          <a:ext cx="1168661" cy="467464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Density changes easily</a:t>
          </a:r>
        </a:p>
      </dsp:txBody>
      <dsp:txXfrm>
        <a:off x="4474565" y="1437026"/>
        <a:ext cx="701197" cy="46746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D09E97-2A22-4090-9024-5AA0C911A5C0}">
      <dsp:nvSpPr>
        <dsp:cNvPr id="0" name=""/>
        <dsp:cNvSpPr/>
      </dsp:nvSpPr>
      <dsp:spPr>
        <a:xfrm>
          <a:off x="2786" y="490402"/>
          <a:ext cx="1429587" cy="57183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Barometer </a:t>
          </a:r>
        </a:p>
      </dsp:txBody>
      <dsp:txXfrm>
        <a:off x="288703" y="490402"/>
        <a:ext cx="857753" cy="571834"/>
      </dsp:txXfrm>
    </dsp:sp>
    <dsp:sp modelId="{01531C4E-425B-49D2-9501-B891C682CEEA}">
      <dsp:nvSpPr>
        <dsp:cNvPr id="0" name=""/>
        <dsp:cNvSpPr/>
      </dsp:nvSpPr>
      <dsp:spPr>
        <a:xfrm>
          <a:off x="1246527" y="539008"/>
          <a:ext cx="1186557" cy="474622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Used to measure air pressure</a:t>
          </a:r>
        </a:p>
      </dsp:txBody>
      <dsp:txXfrm>
        <a:off x="1483838" y="539008"/>
        <a:ext cx="711935" cy="474622"/>
      </dsp:txXfrm>
    </dsp:sp>
    <dsp:sp modelId="{B7FE4D1E-B52C-4314-BD9B-E0B31A6E4B79}">
      <dsp:nvSpPr>
        <dsp:cNvPr id="0" name=""/>
        <dsp:cNvSpPr/>
      </dsp:nvSpPr>
      <dsp:spPr>
        <a:xfrm>
          <a:off x="2266966" y="539008"/>
          <a:ext cx="1186557" cy="474622"/>
        </a:xfrm>
        <a:prstGeom prst="chevron">
          <a:avLst/>
        </a:prstGeom>
        <a:solidFill>
          <a:schemeClr val="accent3">
            <a:tint val="40000"/>
            <a:alpha val="90000"/>
            <a:hueOff val="507285"/>
            <a:satOff val="25000"/>
            <a:lumOff val="44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507285"/>
              <a:satOff val="25000"/>
              <a:lumOff val="4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A tube with the top sealed and filled with mercury</a:t>
          </a:r>
        </a:p>
      </dsp:txBody>
      <dsp:txXfrm>
        <a:off x="2504277" y="539008"/>
        <a:ext cx="711935" cy="474622"/>
      </dsp:txXfrm>
    </dsp:sp>
    <dsp:sp modelId="{5BBC0093-5910-4BE6-A95A-5BB854F2A1B3}">
      <dsp:nvSpPr>
        <dsp:cNvPr id="0" name=""/>
        <dsp:cNvSpPr/>
      </dsp:nvSpPr>
      <dsp:spPr>
        <a:xfrm>
          <a:off x="3287406" y="539008"/>
          <a:ext cx="1186557" cy="474622"/>
        </a:xfrm>
        <a:prstGeom prst="chevron">
          <a:avLst/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The bottom is open and sitting in a pool of mercury</a:t>
          </a:r>
        </a:p>
      </dsp:txBody>
      <dsp:txXfrm>
        <a:off x="3524717" y="539008"/>
        <a:ext cx="711935" cy="474622"/>
      </dsp:txXfrm>
    </dsp:sp>
    <dsp:sp modelId="{41BBC46B-5D9B-4382-B108-153A77A29A21}">
      <dsp:nvSpPr>
        <dsp:cNvPr id="0" name=""/>
        <dsp:cNvSpPr/>
      </dsp:nvSpPr>
      <dsp:spPr>
        <a:xfrm>
          <a:off x="2786" y="1142294"/>
          <a:ext cx="1429587" cy="571834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Pressure at top = 0 (vacuum)</a:t>
          </a:r>
        </a:p>
      </dsp:txBody>
      <dsp:txXfrm>
        <a:off x="288703" y="1142294"/>
        <a:ext cx="857753" cy="571834"/>
      </dsp:txXfrm>
    </dsp:sp>
    <dsp:sp modelId="{0E83765C-3C59-439C-A88C-0E066EEF0ACC}">
      <dsp:nvSpPr>
        <dsp:cNvPr id="0" name=""/>
        <dsp:cNvSpPr/>
      </dsp:nvSpPr>
      <dsp:spPr>
        <a:xfrm>
          <a:off x="1246527" y="1190900"/>
          <a:ext cx="1186557" cy="474622"/>
        </a:xfrm>
        <a:prstGeom prst="chevron">
          <a:avLst/>
        </a:prstGeom>
        <a:solidFill>
          <a:schemeClr val="accent3">
            <a:tint val="40000"/>
            <a:alpha val="90000"/>
            <a:hueOff val="1521856"/>
            <a:satOff val="75000"/>
            <a:lumOff val="133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521856"/>
              <a:satOff val="75000"/>
              <a:lumOff val="133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Pressure at bottom =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800" i="1" kern="1200"/>
                  </m:ctrlPr>
                </m:sSubPr>
                <m:e>
                  <m:r>
                    <a:rPr lang="en-US" sz="800" i="1" kern="1200"/>
                    <m:t>𝑃</m:t>
                  </m:r>
                </m:e>
                <m:sub>
                  <m:r>
                    <a:rPr lang="en-US" sz="800" i="1" kern="1200"/>
                    <m:t>𝑎𝑡𝑚</m:t>
                  </m:r>
                </m:sub>
              </m:sSub>
            </m:oMath>
          </a14:m>
          <a:endParaRPr lang="en-US" sz="800" kern="1200"/>
        </a:p>
      </dsp:txBody>
      <dsp:txXfrm>
        <a:off x="1483838" y="1190900"/>
        <a:ext cx="711935" cy="474622"/>
      </dsp:txXfrm>
    </dsp:sp>
    <dsp:sp modelId="{AEC70A9A-306A-4D57-8748-CCB5AB24F217}">
      <dsp:nvSpPr>
        <dsp:cNvPr id="0" name=""/>
        <dsp:cNvSpPr/>
      </dsp:nvSpPr>
      <dsp:spPr>
        <a:xfrm>
          <a:off x="2266966" y="1190900"/>
          <a:ext cx="1186557" cy="474622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b="0" i="1" kern="1200" smtClean="0"/>
                  <m:t>𝑃</m:t>
                </m:r>
                <m:r>
                  <a:rPr lang="en-US" sz="800" b="0" i="1" kern="1200" smtClean="0"/>
                  <m:t>=</m:t>
                </m:r>
                <m:r>
                  <a:rPr lang="en-US" sz="800" b="0" i="1" kern="1200" smtClean="0"/>
                  <m:t>𝜌</m:t>
                </m:r>
                <m:r>
                  <a:rPr lang="en-US" sz="800" b="0" i="1" kern="1200" smtClean="0"/>
                  <m:t>𝑔h</m:t>
                </m:r>
              </m:oMath>
            </m:oMathPara>
          </a14:m>
          <a:endParaRPr lang="en-US" sz="800" kern="1200" dirty="0"/>
        </a:p>
      </dsp:txBody>
      <dsp:txXfrm>
        <a:off x="2504277" y="1190900"/>
        <a:ext cx="711935" cy="47462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1BCF04-7C8D-4B14-96AA-46D2C4B4A0A8}">
      <dsp:nvSpPr>
        <dsp:cNvPr id="0" name=""/>
        <dsp:cNvSpPr/>
      </dsp:nvSpPr>
      <dsp:spPr>
        <a:xfrm>
          <a:off x="240078" y="2380"/>
          <a:ext cx="1472756" cy="58910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Pushing a football under water</a:t>
          </a:r>
        </a:p>
      </dsp:txBody>
      <dsp:txXfrm>
        <a:off x="534629" y="2380"/>
        <a:ext cx="883654" cy="589102"/>
      </dsp:txXfrm>
    </dsp:sp>
    <dsp:sp modelId="{D13B5E32-F562-4828-8293-4F6580CA6D5F}">
      <dsp:nvSpPr>
        <dsp:cNvPr id="0" name=""/>
        <dsp:cNvSpPr/>
      </dsp:nvSpPr>
      <dsp:spPr>
        <a:xfrm>
          <a:off x="1521376" y="52453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The water pushes it up</a:t>
          </a:r>
        </a:p>
      </dsp:txBody>
      <dsp:txXfrm>
        <a:off x="1765854" y="52453"/>
        <a:ext cx="733432" cy="488955"/>
      </dsp:txXfrm>
    </dsp:sp>
    <dsp:sp modelId="{4F8AAEAC-BE51-4520-B628-CAAFC1C19D70}">
      <dsp:nvSpPr>
        <dsp:cNvPr id="0" name=""/>
        <dsp:cNvSpPr/>
      </dsp:nvSpPr>
      <dsp:spPr>
        <a:xfrm>
          <a:off x="2572630" y="52453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65325"/>
            <a:satOff val="-5796"/>
            <a:lumOff val="-5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65325"/>
              <a:satOff val="-5796"/>
              <a:lumOff val="-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All fluids push things up</a:t>
          </a:r>
        </a:p>
      </dsp:txBody>
      <dsp:txXfrm>
        <a:off x="2817108" y="52453"/>
        <a:ext cx="733432" cy="488955"/>
      </dsp:txXfrm>
    </dsp:sp>
    <dsp:sp modelId="{8203FC68-870A-4D11-8A58-C0A86AA361D0}">
      <dsp:nvSpPr>
        <dsp:cNvPr id="0" name=""/>
        <dsp:cNvSpPr/>
      </dsp:nvSpPr>
      <dsp:spPr>
        <a:xfrm>
          <a:off x="3623883" y="52453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130650"/>
            <a:satOff val="-11592"/>
            <a:lumOff val="-118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30650"/>
              <a:satOff val="-11592"/>
              <a:lumOff val="-11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 because the pressure is higher at greater depths</a:t>
          </a:r>
        </a:p>
      </dsp:txBody>
      <dsp:txXfrm>
        <a:off x="3868361" y="52453"/>
        <a:ext cx="733432" cy="488955"/>
      </dsp:txXfrm>
    </dsp:sp>
    <dsp:sp modelId="{1AB98A5E-36F1-49B5-B5EA-C9FE97493060}">
      <dsp:nvSpPr>
        <dsp:cNvPr id="0" name=""/>
        <dsp:cNvSpPr/>
      </dsp:nvSpPr>
      <dsp:spPr>
        <a:xfrm>
          <a:off x="240078" y="673957"/>
          <a:ext cx="1472756" cy="589102"/>
        </a:xfrm>
        <a:prstGeom prst="chevron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The upward force is </a:t>
          </a:r>
          <a:r>
            <a:rPr lang="en-US" sz="1100" b="1" kern="1200" dirty="0"/>
            <a:t>buoyant force</a:t>
          </a:r>
          <a:endParaRPr lang="en-US" sz="1100" kern="1200" dirty="0"/>
        </a:p>
      </dsp:txBody>
      <dsp:txXfrm>
        <a:off x="534629" y="673957"/>
        <a:ext cx="883654" cy="589102"/>
      </dsp:txXfrm>
    </dsp:sp>
    <dsp:sp modelId="{D98CC24D-2AD7-4ADB-81CD-60DB512CE7E1}">
      <dsp:nvSpPr>
        <dsp:cNvPr id="0" name=""/>
        <dsp:cNvSpPr/>
      </dsp:nvSpPr>
      <dsp:spPr>
        <a:xfrm>
          <a:off x="1521376" y="724030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195975"/>
            <a:satOff val="-17388"/>
            <a:lumOff val="-177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95975"/>
              <a:satOff val="-17388"/>
              <a:lumOff val="-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800" b="0" i="1" kern="1200" smtClean="0"/>
                    </m:ctrlPr>
                  </m:sSubPr>
                  <m:e>
                    <m:r>
                      <a:rPr lang="en-US" sz="800" i="1" kern="1200"/>
                      <m:t>𝐹</m:t>
                    </m:r>
                  </m:e>
                  <m:sub>
                    <m:r>
                      <a:rPr lang="en-US" sz="800" b="0" i="1" kern="1200"/>
                      <m:t>𝐵</m:t>
                    </m:r>
                  </m:sub>
                </m:sSub>
                <m:r>
                  <a:rPr lang="en-US" sz="800" i="1" kern="1200"/>
                  <m:t>=</m:t>
                </m:r>
                <m:sSub>
                  <m:sSubPr>
                    <m:ctrlPr>
                      <a:rPr lang="en-US" sz="800" b="0" i="1" kern="1200"/>
                    </m:ctrlPr>
                  </m:sSubPr>
                  <m:e>
                    <m:r>
                      <a:rPr lang="en-US" sz="800" i="1" kern="1200"/>
                      <m:t>𝑃</m:t>
                    </m:r>
                  </m:e>
                  <m:sub>
                    <m:r>
                      <a:rPr lang="en-US" sz="800" b="0" i="1" kern="1200"/>
                      <m:t>2</m:t>
                    </m:r>
                  </m:sub>
                </m:sSub>
                <m:r>
                  <a:rPr lang="en-US" sz="800" i="1" kern="1200"/>
                  <m:t>𝐴</m:t>
                </m:r>
                <m:r>
                  <a:rPr lang="en-US" sz="800" b="0" i="1" kern="1200"/>
                  <m:t>−</m:t>
                </m:r>
                <m:sSub>
                  <m:sSubPr>
                    <m:ctrlPr>
                      <a:rPr lang="en-US" sz="800" b="0" i="1" kern="1200"/>
                    </m:ctrlPr>
                  </m:sSubPr>
                  <m:e>
                    <m:r>
                      <a:rPr lang="en-US" sz="800" i="1" kern="1200"/>
                      <m:t>𝑃</m:t>
                    </m:r>
                  </m:e>
                  <m:sub>
                    <m:r>
                      <a:rPr lang="en-US" sz="800" b="0" i="1" kern="1200"/>
                      <m:t>1</m:t>
                    </m:r>
                  </m:sub>
                </m:sSub>
                <m:r>
                  <a:rPr lang="en-US" sz="800" i="1" kern="1200"/>
                  <m:t>𝐴</m:t>
                </m:r>
              </m:oMath>
            </m:oMathPara>
          </a14:m>
          <a:endParaRPr lang="en-US" sz="800" kern="1200" dirty="0"/>
        </a:p>
      </dsp:txBody>
      <dsp:txXfrm>
        <a:off x="1765854" y="724030"/>
        <a:ext cx="733432" cy="488955"/>
      </dsp:txXfrm>
    </dsp:sp>
    <dsp:sp modelId="{4CF4E49D-D8B8-47A3-9D73-C49C09095597}">
      <dsp:nvSpPr>
        <dsp:cNvPr id="0" name=""/>
        <dsp:cNvSpPr/>
      </dsp:nvSpPr>
      <dsp:spPr>
        <a:xfrm>
          <a:off x="2572630" y="724030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261300"/>
            <a:satOff val="-23183"/>
            <a:lumOff val="-237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61300"/>
              <a:satOff val="-23183"/>
              <a:lumOff val="-23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800" b="0" i="1" kern="1200" smtClean="0"/>
                    </m:ctrlPr>
                  </m:sSubPr>
                  <m:e>
                    <m:r>
                      <a:rPr lang="en-US" sz="800" i="1" kern="1200"/>
                      <m:t>𝐹</m:t>
                    </m:r>
                  </m:e>
                  <m:sub>
                    <m:r>
                      <a:rPr lang="en-US" sz="800" b="0" i="1" kern="1200"/>
                      <m:t>𝐵</m:t>
                    </m:r>
                  </m:sub>
                </m:sSub>
                <m:r>
                  <a:rPr lang="en-US" sz="800" i="1" kern="1200"/>
                  <m:t>=</m:t>
                </m:r>
                <m:d>
                  <m:dPr>
                    <m:ctrlPr>
                      <a:rPr lang="en-US" sz="800" b="0" i="1" kern="1200"/>
                    </m:ctrlPr>
                  </m:dPr>
                  <m:e>
                    <m:sSub>
                      <m:sSubPr>
                        <m:ctrlPr>
                          <a:rPr lang="en-US" sz="800" b="0" i="1" kern="1200"/>
                        </m:ctrlPr>
                      </m:sSubPr>
                      <m:e>
                        <m:r>
                          <a:rPr lang="en-US" sz="800" i="1" kern="1200"/>
                          <m:t>𝑃</m:t>
                        </m:r>
                      </m:e>
                      <m:sub>
                        <m:r>
                          <a:rPr lang="en-US" sz="800" b="0" i="1" kern="1200"/>
                          <m:t>2</m:t>
                        </m:r>
                      </m:sub>
                    </m:sSub>
                    <m:r>
                      <a:rPr lang="en-US" sz="800" b="0" i="1" kern="1200"/>
                      <m:t>−</m:t>
                    </m:r>
                    <m:sSub>
                      <m:sSubPr>
                        <m:ctrlPr>
                          <a:rPr lang="en-US" sz="800" b="0" i="1" kern="1200"/>
                        </m:ctrlPr>
                      </m:sSubPr>
                      <m:e>
                        <m:r>
                          <a:rPr lang="en-US" sz="800" i="1" kern="1200"/>
                          <m:t>𝑃</m:t>
                        </m:r>
                      </m:e>
                      <m:sub>
                        <m:r>
                          <a:rPr lang="en-US" sz="800" b="0" i="1" kern="1200"/>
                          <m:t>1</m:t>
                        </m:r>
                      </m:sub>
                    </m:sSub>
                  </m:e>
                </m:d>
                <m:r>
                  <a:rPr lang="en-US" sz="800" i="1" kern="1200"/>
                  <m:t>𝐴</m:t>
                </m:r>
              </m:oMath>
            </m:oMathPara>
          </a14:m>
          <a:endParaRPr lang="en-US" sz="800" kern="1200" dirty="0"/>
        </a:p>
      </dsp:txBody>
      <dsp:txXfrm>
        <a:off x="2817108" y="724030"/>
        <a:ext cx="733432" cy="488955"/>
      </dsp:txXfrm>
    </dsp:sp>
    <dsp:sp modelId="{E20B9319-06B6-4CCE-B026-1D9AA5A1C271}">
      <dsp:nvSpPr>
        <dsp:cNvPr id="0" name=""/>
        <dsp:cNvSpPr/>
      </dsp:nvSpPr>
      <dsp:spPr>
        <a:xfrm>
          <a:off x="3623883" y="724030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326625"/>
            <a:satOff val="-28979"/>
            <a:lumOff val="-29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326625"/>
              <a:satOff val="-28979"/>
              <a:lumOff val="-2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800" b="0" i="1" kern="1200" smtClean="0"/>
                    </m:ctrlPr>
                  </m:sSubPr>
                  <m:e>
                    <m:r>
                      <a:rPr lang="en-US" sz="800" i="1" kern="1200"/>
                      <m:t>𝑃</m:t>
                    </m:r>
                  </m:e>
                  <m:sub>
                    <m:r>
                      <a:rPr lang="en-US" sz="800" b="0" i="1" kern="1200"/>
                      <m:t>2</m:t>
                    </m:r>
                  </m:sub>
                </m:sSub>
                <m:r>
                  <a:rPr lang="en-US" sz="800" i="1" kern="1200"/>
                  <m:t>=</m:t>
                </m:r>
                <m:sSub>
                  <m:sSubPr>
                    <m:ctrlPr>
                      <a:rPr lang="en-US" sz="800" b="0" i="1" kern="1200"/>
                    </m:ctrlPr>
                  </m:sSubPr>
                  <m:e>
                    <m:r>
                      <a:rPr lang="en-US" sz="800" b="0" i="1" kern="1200"/>
                      <m:t>𝑃</m:t>
                    </m:r>
                  </m:e>
                  <m:sub>
                    <m:r>
                      <a:rPr lang="en-US" sz="800" b="0" i="1" kern="1200"/>
                      <m:t>1</m:t>
                    </m:r>
                  </m:sub>
                </m:sSub>
                <m:r>
                  <a:rPr lang="en-US" sz="800" i="1" kern="1200"/>
                  <m:t>+</m:t>
                </m:r>
                <m:r>
                  <a:rPr lang="en-US" sz="800" b="0" i="1" kern="1200"/>
                  <m:t>𝜌</m:t>
                </m:r>
                <m:r>
                  <a:rPr lang="en-US" sz="800" i="1" kern="1200"/>
                  <m:t>𝑔h</m:t>
                </m:r>
                <m:r>
                  <a:rPr lang="en-US" sz="800" i="1" kern="1200"/>
                  <m:t> à </m:t>
                </m:r>
                <m:sSub>
                  <m:sSubPr>
                    <m:ctrlPr>
                      <a:rPr lang="en-US" sz="800" b="0" i="1" kern="1200"/>
                    </m:ctrlPr>
                  </m:sSubPr>
                  <m:e>
                    <m:r>
                      <a:rPr lang="en-US" sz="800" i="1" kern="1200"/>
                      <m:t>𝑃</m:t>
                    </m:r>
                  </m:e>
                  <m:sub>
                    <m:r>
                      <a:rPr lang="en-US" sz="800" b="0" i="1" kern="1200"/>
                      <m:t>2</m:t>
                    </m:r>
                  </m:sub>
                </m:sSub>
                <m:r>
                  <a:rPr lang="en-US" sz="800" b="0" i="1" kern="1200"/>
                  <m:t>−</m:t>
                </m:r>
                <m:sSub>
                  <m:sSubPr>
                    <m:ctrlPr>
                      <a:rPr lang="en-US" sz="800" b="0" i="1" kern="1200"/>
                    </m:ctrlPr>
                  </m:sSubPr>
                  <m:e>
                    <m:r>
                      <a:rPr lang="en-US" sz="800" i="1" kern="1200"/>
                      <m:t>𝑃</m:t>
                    </m:r>
                  </m:e>
                  <m:sub>
                    <m:r>
                      <a:rPr lang="en-US" sz="800" b="0" i="1" kern="1200"/>
                      <m:t>1</m:t>
                    </m:r>
                  </m:sub>
                </m:sSub>
                <m:r>
                  <a:rPr lang="en-US" sz="800" i="1" kern="1200"/>
                  <m:t>=</m:t>
                </m:r>
                <m:r>
                  <a:rPr lang="en-US" sz="800" b="0" i="1" kern="1200"/>
                  <m:t>𝜌</m:t>
                </m:r>
                <m:r>
                  <a:rPr lang="en-US" sz="800" i="1" kern="1200"/>
                  <m:t>𝑔h</m:t>
                </m:r>
              </m:oMath>
            </m:oMathPara>
          </a14:m>
          <a:endParaRPr lang="en-US" sz="800" kern="1200" dirty="0"/>
        </a:p>
      </dsp:txBody>
      <dsp:txXfrm>
        <a:off x="3868361" y="724030"/>
        <a:ext cx="733432" cy="488955"/>
      </dsp:txXfrm>
    </dsp:sp>
    <dsp:sp modelId="{8378F0F1-2726-4015-A03C-F239170C4143}">
      <dsp:nvSpPr>
        <dsp:cNvPr id="0" name=""/>
        <dsp:cNvSpPr/>
      </dsp:nvSpPr>
      <dsp:spPr>
        <a:xfrm>
          <a:off x="240078" y="1345534"/>
          <a:ext cx="1472756" cy="589102"/>
        </a:xfrm>
        <a:prstGeom prst="chevron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Buoyant Force:</a:t>
          </a:r>
        </a:p>
      </dsp:txBody>
      <dsp:txXfrm>
        <a:off x="534629" y="1345534"/>
        <a:ext cx="883654" cy="589102"/>
      </dsp:txXfrm>
    </dsp:sp>
    <dsp:sp modelId="{3FE4AC7B-E2A4-4F53-8D3D-6A6A17E6BE56}">
      <dsp:nvSpPr>
        <dsp:cNvPr id="0" name=""/>
        <dsp:cNvSpPr/>
      </dsp:nvSpPr>
      <dsp:spPr>
        <a:xfrm>
          <a:off x="1521376" y="1395607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391950"/>
            <a:satOff val="-34775"/>
            <a:lumOff val="-35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391950"/>
              <a:satOff val="-34775"/>
              <a:lumOff val="-35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800" b="0" i="1" kern="1200" smtClean="0"/>
                    </m:ctrlPr>
                  </m:sSubPr>
                  <m:e>
                    <m:r>
                      <a:rPr lang="en-US" sz="800" i="1" kern="1200"/>
                      <m:t>𝐹</m:t>
                    </m:r>
                  </m:e>
                  <m:sub>
                    <m:r>
                      <a:rPr lang="en-US" sz="800" b="0" i="1" kern="1200"/>
                      <m:t>𝐵</m:t>
                    </m:r>
                  </m:sub>
                </m:sSub>
                <m:r>
                  <a:rPr lang="en-US" sz="800" i="1" kern="1200"/>
                  <m:t>=</m:t>
                </m:r>
                <m:d>
                  <m:dPr>
                    <m:ctrlPr>
                      <a:rPr lang="en-US" sz="800" b="0" i="1" kern="1200"/>
                    </m:ctrlPr>
                  </m:dPr>
                  <m:e>
                    <m:r>
                      <a:rPr lang="en-US" sz="800" b="0" i="1" kern="1200"/>
                      <m:t>𝜌</m:t>
                    </m:r>
                    <m:r>
                      <a:rPr lang="en-US" sz="800" i="1" kern="1200"/>
                      <m:t>𝑔h</m:t>
                    </m:r>
                  </m:e>
                </m:d>
                <m:r>
                  <a:rPr lang="en-US" sz="800" i="1" kern="1200"/>
                  <m:t>𝐴</m:t>
                </m:r>
              </m:oMath>
            </m:oMathPara>
          </a14:m>
          <a:endParaRPr lang="en-US" sz="800" kern="1200" dirty="0"/>
        </a:p>
      </dsp:txBody>
      <dsp:txXfrm>
        <a:off x="1765854" y="1395607"/>
        <a:ext cx="733432" cy="488955"/>
      </dsp:txXfrm>
    </dsp:sp>
    <dsp:sp modelId="{3CFF825E-523D-4177-A62A-E8CF2F803ADF}">
      <dsp:nvSpPr>
        <dsp:cNvPr id="0" name=""/>
        <dsp:cNvSpPr/>
      </dsp:nvSpPr>
      <dsp:spPr>
        <a:xfrm>
          <a:off x="2572630" y="1395607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457276"/>
            <a:satOff val="-40571"/>
            <a:lumOff val="-414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57276"/>
              <a:satOff val="-40571"/>
              <a:lumOff val="-4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i="1" kern="1200" smtClean="0"/>
                  <m:t>𝜌</m:t>
                </m:r>
                <m:r>
                  <a:rPr lang="en-US" sz="800" i="1" kern="1200" smtClean="0"/>
                  <m:t>=</m:t>
                </m:r>
                <m:f>
                  <m:fPr>
                    <m:ctrlPr>
                      <a:rPr lang="en-US" sz="800" i="1" kern="1200"/>
                    </m:ctrlPr>
                  </m:fPr>
                  <m:num>
                    <m:r>
                      <a:rPr lang="en-US" sz="800" i="1" kern="1200"/>
                      <m:t>𝑚</m:t>
                    </m:r>
                  </m:num>
                  <m:den>
                    <m:r>
                      <a:rPr lang="en-US" sz="800" i="1" kern="1200"/>
                      <m:t>𝑉</m:t>
                    </m:r>
                  </m:den>
                </m:f>
                <m:r>
                  <a:rPr lang="en-US" sz="800" i="1" kern="1200"/>
                  <m:t> </m:t>
                </m:r>
                <m:r>
                  <a:rPr lang="en-US" sz="800" i="1" kern="1200">
                    <a:sym typeface="Wingdings" panose="05000000000000000000" pitchFamily="2" charset="2"/>
                  </a:rPr>
                  <m:t></m:t>
                </m:r>
                <m:r>
                  <a:rPr lang="en-US" sz="800" i="1" kern="1200"/>
                  <m:t>𝑚</m:t>
                </m:r>
                <m:r>
                  <a:rPr lang="en-US" sz="800" i="1" kern="1200"/>
                  <m:t>=</m:t>
                </m:r>
                <m:r>
                  <a:rPr lang="en-US" sz="800" i="1" kern="1200"/>
                  <m:t>𝜌</m:t>
                </m:r>
                <m:r>
                  <a:rPr lang="en-US" sz="800" i="1" kern="1200"/>
                  <m:t>𝑉</m:t>
                </m:r>
              </m:oMath>
            </m:oMathPara>
          </a14:m>
          <a:endParaRPr lang="en-US" sz="800" kern="1200" dirty="0"/>
        </a:p>
      </dsp:txBody>
      <dsp:txXfrm>
        <a:off x="2817108" y="1395607"/>
        <a:ext cx="733432" cy="488955"/>
      </dsp:txXfrm>
    </dsp:sp>
    <dsp:sp modelId="{5649A18E-6FF5-4067-A215-0C6D37D85DF0}">
      <dsp:nvSpPr>
        <dsp:cNvPr id="0" name=""/>
        <dsp:cNvSpPr/>
      </dsp:nvSpPr>
      <dsp:spPr>
        <a:xfrm>
          <a:off x="3623883" y="1395607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522601"/>
            <a:satOff val="-46367"/>
            <a:lumOff val="-47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22601"/>
              <a:satOff val="-46367"/>
              <a:lumOff val="-47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i="1" kern="1200" smtClean="0"/>
                  <m:t>𝑉</m:t>
                </m:r>
                <m:r>
                  <a:rPr lang="en-US" sz="800" i="1" kern="1200" smtClean="0"/>
                  <m:t>=</m:t>
                </m:r>
                <m:r>
                  <a:rPr lang="en-US" sz="800" i="1" kern="1200" smtClean="0"/>
                  <m:t>𝐴h</m:t>
                </m:r>
              </m:oMath>
            </m:oMathPara>
          </a14:m>
          <a:endParaRPr lang="en-US" sz="800" kern="1200" dirty="0"/>
        </a:p>
      </dsp:txBody>
      <dsp:txXfrm>
        <a:off x="3868361" y="1395607"/>
        <a:ext cx="733432" cy="488955"/>
      </dsp:txXfrm>
    </dsp:sp>
    <dsp:sp modelId="{2421B851-2BE4-47E4-A007-BE9C7AB976DF}">
      <dsp:nvSpPr>
        <dsp:cNvPr id="0" name=""/>
        <dsp:cNvSpPr/>
      </dsp:nvSpPr>
      <dsp:spPr>
        <a:xfrm>
          <a:off x="240078" y="2017111"/>
          <a:ext cx="1472756" cy="589102"/>
        </a:xfrm>
        <a:prstGeom prst="chevron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Combining, get:</a:t>
          </a:r>
        </a:p>
      </dsp:txBody>
      <dsp:txXfrm>
        <a:off x="534629" y="2017111"/>
        <a:ext cx="883654" cy="589102"/>
      </dsp:txXfrm>
    </dsp:sp>
    <dsp:sp modelId="{24CD3A5B-DC96-4A22-965B-773421B4F332}">
      <dsp:nvSpPr>
        <dsp:cNvPr id="0" name=""/>
        <dsp:cNvSpPr/>
      </dsp:nvSpPr>
      <dsp:spPr>
        <a:xfrm>
          <a:off x="1521376" y="2067184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587926"/>
            <a:satOff val="-52163"/>
            <a:lumOff val="-53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87926"/>
              <a:satOff val="-52163"/>
              <a:lumOff val="-53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i="1" kern="1200" smtClean="0"/>
                  <m:t>𝑚</m:t>
                </m:r>
                <m:r>
                  <a:rPr lang="en-US" sz="800" i="1" kern="1200" smtClean="0"/>
                  <m:t>=</m:t>
                </m:r>
                <m:r>
                  <a:rPr lang="en-US" sz="800" i="1" kern="1200" smtClean="0"/>
                  <m:t>𝜌</m:t>
                </m:r>
                <m:r>
                  <a:rPr lang="en-US" sz="800" i="1" kern="1200" smtClean="0"/>
                  <m:t>h𝐴</m:t>
                </m:r>
              </m:oMath>
            </m:oMathPara>
          </a14:m>
          <a:endParaRPr lang="en-US" sz="800" kern="1200" dirty="0"/>
        </a:p>
      </dsp:txBody>
      <dsp:txXfrm>
        <a:off x="1765854" y="2067184"/>
        <a:ext cx="733432" cy="488955"/>
      </dsp:txXfrm>
    </dsp:sp>
    <dsp:sp modelId="{ED3CC153-C58C-4F91-900D-50F3A51A5BC3}">
      <dsp:nvSpPr>
        <dsp:cNvPr id="0" name=""/>
        <dsp:cNvSpPr/>
      </dsp:nvSpPr>
      <dsp:spPr>
        <a:xfrm>
          <a:off x="2572630" y="2067184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653251"/>
            <a:satOff val="-57958"/>
            <a:lumOff val="-59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653251"/>
              <a:satOff val="-57958"/>
              <a:lumOff val="-5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800" i="1" kern="1200" smtClean="0"/>
                    </m:ctrlPr>
                  </m:sSubPr>
                  <m:e>
                    <m:r>
                      <a:rPr lang="en-US" sz="800" i="1" kern="1200"/>
                      <m:t>𝐹</m:t>
                    </m:r>
                  </m:e>
                  <m:sub>
                    <m:r>
                      <a:rPr lang="en-US" sz="800" i="1" kern="1200"/>
                      <m:t>𝐵</m:t>
                    </m:r>
                  </m:sub>
                </m:sSub>
                <m:r>
                  <a:rPr lang="en-US" sz="800" i="1" kern="1200"/>
                  <m:t>=</m:t>
                </m:r>
                <m:r>
                  <a:rPr lang="en-US" sz="800" i="1" kern="1200"/>
                  <m:t>𝑚𝑔</m:t>
                </m:r>
                <m:r>
                  <a:rPr lang="en-US" sz="800" i="1" kern="1200"/>
                  <m:t>=</m:t>
                </m:r>
                <m:sSub>
                  <m:sSubPr>
                    <m:ctrlPr>
                      <a:rPr lang="en-US" sz="800" i="1" kern="1200"/>
                    </m:ctrlPr>
                  </m:sSubPr>
                  <m:e>
                    <m:r>
                      <a:rPr lang="en-US" sz="800" i="1" kern="1200"/>
                      <m:t>𝑊</m:t>
                    </m:r>
                  </m:e>
                  <m:sub>
                    <m:r>
                      <a:rPr lang="en-US" sz="800" i="1" kern="1200"/>
                      <m:t>𝑙𝑖𝑞𝑢𝑖𝑑</m:t>
                    </m:r>
                  </m:sub>
                </m:sSub>
              </m:oMath>
            </m:oMathPara>
          </a14:m>
          <a:endParaRPr lang="en-US" sz="800" kern="1200" dirty="0"/>
        </a:p>
      </dsp:txBody>
      <dsp:txXfrm>
        <a:off x="2817108" y="2067184"/>
        <a:ext cx="733432" cy="488955"/>
      </dsp:txXfrm>
    </dsp:sp>
    <dsp:sp modelId="{A715EB62-2FE8-4467-924B-62FAA71DC7C6}">
      <dsp:nvSpPr>
        <dsp:cNvPr id="0" name=""/>
        <dsp:cNvSpPr/>
      </dsp:nvSpPr>
      <dsp:spPr>
        <a:xfrm>
          <a:off x="3623883" y="2067184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718576"/>
            <a:satOff val="-63754"/>
            <a:lumOff val="-65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718576"/>
              <a:satOff val="-63754"/>
              <a:lumOff val="-6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Weight of displaced liquid </a:t>
          </a:r>
        </a:p>
      </dsp:txBody>
      <dsp:txXfrm>
        <a:off x="3868361" y="2067184"/>
        <a:ext cx="733432" cy="488955"/>
      </dsp:txXfrm>
    </dsp:sp>
    <dsp:sp modelId="{40BEB206-E0A8-481E-9268-F90371120F3B}">
      <dsp:nvSpPr>
        <dsp:cNvPr id="0" name=""/>
        <dsp:cNvSpPr/>
      </dsp:nvSpPr>
      <dsp:spPr>
        <a:xfrm>
          <a:off x="240078" y="2688688"/>
          <a:ext cx="1472756" cy="589102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Flotation:</a:t>
          </a:r>
        </a:p>
      </dsp:txBody>
      <dsp:txXfrm>
        <a:off x="534629" y="2688688"/>
        <a:ext cx="883654" cy="589102"/>
      </dsp:txXfrm>
    </dsp:sp>
    <dsp:sp modelId="{55DC020E-6600-4329-B417-7920BF47344E}">
      <dsp:nvSpPr>
        <dsp:cNvPr id="0" name=""/>
        <dsp:cNvSpPr/>
      </dsp:nvSpPr>
      <dsp:spPr>
        <a:xfrm>
          <a:off x="1521376" y="2738761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783901"/>
            <a:satOff val="-69550"/>
            <a:lumOff val="-71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783901"/>
              <a:satOff val="-69550"/>
              <a:lumOff val="-71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Buoyant force </a:t>
          </a:r>
          <a14:m xmlns:a14="http://schemas.microsoft.com/office/drawing/2010/main">
            <m:oMath xmlns:m="http://schemas.openxmlformats.org/officeDocument/2006/math">
              <m:r>
                <a:rPr lang="en-US" sz="800" b="0" i="1" kern="1200" smtClean="0">
                  <a:latin typeface="Cambria Math"/>
                </a:rPr>
                <m:t>≥</m:t>
              </m:r>
            </m:oMath>
          </a14:m>
          <a:r>
            <a:rPr lang="en-US" sz="800" kern="1200" dirty="0"/>
            <a:t> gravity, object floats</a:t>
          </a:r>
        </a:p>
      </dsp:txBody>
      <dsp:txXfrm>
        <a:off x="1765854" y="2738761"/>
        <a:ext cx="733432" cy="488955"/>
      </dsp:txXfrm>
    </dsp:sp>
    <dsp:sp modelId="{1FF58301-4268-4527-8CDC-03D7C51B45A7}">
      <dsp:nvSpPr>
        <dsp:cNvPr id="0" name=""/>
        <dsp:cNvSpPr/>
      </dsp:nvSpPr>
      <dsp:spPr>
        <a:xfrm>
          <a:off x="2572630" y="2738761"/>
          <a:ext cx="1222387" cy="488955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Buoyant force &lt; gravity, object sinks</a:t>
          </a:r>
        </a:p>
      </dsp:txBody>
      <dsp:txXfrm>
        <a:off x="2817108" y="2738761"/>
        <a:ext cx="733432" cy="48895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1A12EA-8AF2-45A5-945E-914ADBBEC692}">
      <dsp:nvSpPr>
        <dsp:cNvPr id="0" name=""/>
        <dsp:cNvSpPr/>
      </dsp:nvSpPr>
      <dsp:spPr>
        <a:xfrm>
          <a:off x="1932" y="929848"/>
          <a:ext cx="1475240" cy="5900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baseline="0"/>
            <a:t>An object will float if its average density &lt; density of the fluid</a:t>
          </a:r>
          <a:endParaRPr lang="en-US" sz="900" kern="1200"/>
        </a:p>
      </dsp:txBody>
      <dsp:txXfrm>
        <a:off x="296980" y="929848"/>
        <a:ext cx="885144" cy="590096"/>
      </dsp:txXfrm>
    </dsp:sp>
    <dsp:sp modelId="{56F27249-30DA-428C-BF42-0E33CB06790A}">
      <dsp:nvSpPr>
        <dsp:cNvPr id="0" name=""/>
        <dsp:cNvSpPr/>
      </dsp:nvSpPr>
      <dsp:spPr>
        <a:xfrm>
          <a:off x="1285391" y="980006"/>
          <a:ext cx="1224449" cy="48977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4445" rIns="0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baseline="0" dirty="0"/>
            <a:t>In other words, it will float if it displaces more fluid than its own weight</a:t>
          </a:r>
          <a:endParaRPr lang="en-US" sz="700" kern="1200" dirty="0"/>
        </a:p>
      </dsp:txBody>
      <dsp:txXfrm>
        <a:off x="1530281" y="980006"/>
        <a:ext cx="734670" cy="489779"/>
      </dsp:txXfrm>
    </dsp:sp>
    <dsp:sp modelId="{95F33008-C441-4F9D-A9AF-EC8687034366}">
      <dsp:nvSpPr>
        <dsp:cNvPr id="0" name=""/>
        <dsp:cNvSpPr/>
      </dsp:nvSpPr>
      <dsp:spPr>
        <a:xfrm>
          <a:off x="1932" y="1602558"/>
          <a:ext cx="1475240" cy="5900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baseline="0"/>
            <a:t>Specific Gravity</a:t>
          </a:r>
          <a:endParaRPr lang="en-US" sz="900" kern="1200"/>
        </a:p>
      </dsp:txBody>
      <dsp:txXfrm>
        <a:off x="296980" y="1602558"/>
        <a:ext cx="885144" cy="590096"/>
      </dsp:txXfrm>
    </dsp:sp>
    <dsp:sp modelId="{FF2A875E-59A2-4FA6-8556-FEAD12E375B6}">
      <dsp:nvSpPr>
        <dsp:cNvPr id="0" name=""/>
        <dsp:cNvSpPr/>
      </dsp:nvSpPr>
      <dsp:spPr>
        <a:xfrm>
          <a:off x="1285391" y="1652716"/>
          <a:ext cx="1692972" cy="48977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4445" rIns="0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f>
                  <m:fPr>
                    <m:ctrlPr>
                      <a:rPr lang="en-US" sz="700" b="0" i="1" kern="1200" baseline="0" smtClean="0"/>
                    </m:ctrlPr>
                  </m:fPr>
                  <m:num>
                    <m:bar>
                      <m:barPr>
                        <m:pos m:val="top"/>
                        <m:ctrlPr>
                          <a:rPr lang="en-US" sz="700" b="0" i="1" kern="1200" baseline="0"/>
                        </m:ctrlPr>
                      </m:barPr>
                      <m:e>
                        <m:r>
                          <a:rPr lang="en-US" sz="700" b="0" i="1" kern="1200" baseline="0"/>
                          <m:t>𝜌</m:t>
                        </m:r>
                      </m:e>
                    </m:bar>
                  </m:num>
                  <m:den>
                    <m:sSub>
                      <m:sSubPr>
                        <m:ctrlPr>
                          <a:rPr lang="en-US" sz="700" b="0" i="1" kern="1200" baseline="0"/>
                        </m:ctrlPr>
                      </m:sSubPr>
                      <m:e>
                        <m:r>
                          <a:rPr lang="en-US" sz="700" b="0" i="1" kern="1200" baseline="0"/>
                          <m:t>𝜌</m:t>
                        </m:r>
                      </m:e>
                      <m:sub>
                        <m:r>
                          <a:rPr lang="en-US" sz="700" b="0" i="1" kern="1200" baseline="0"/>
                          <m:t>𝑓𝑙</m:t>
                        </m:r>
                      </m:sub>
                    </m:sSub>
                  </m:den>
                </m:f>
                <m:r>
                  <a:rPr lang="en-US" sz="700" b="0" i="0" kern="1200" baseline="0"/>
                  <m:t>=</m:t>
                </m:r>
                <m:r>
                  <m:rPr>
                    <m:sty m:val="p"/>
                  </m:rPr>
                  <a:rPr lang="en-US" sz="700" b="0" i="0" kern="1200" baseline="0"/>
                  <m:t>fraction</m:t>
                </m:r>
                <m:r>
                  <a:rPr lang="en-US" sz="700" b="0" i="0" kern="1200" baseline="0"/>
                  <m:t> </m:t>
                </m:r>
                <m:r>
                  <m:rPr>
                    <m:sty m:val="p"/>
                  </m:rPr>
                  <a:rPr lang="en-US" sz="700" b="0" i="0" kern="1200" baseline="0"/>
                  <m:t>submerged</m:t>
                </m:r>
              </m:oMath>
            </m:oMathPara>
          </a14:m>
          <a:endParaRPr lang="en-US" sz="700" kern="1200"/>
        </a:p>
      </dsp:txBody>
      <dsp:txXfrm>
        <a:off x="1530281" y="1652716"/>
        <a:ext cx="1203193" cy="489779"/>
      </dsp:txXfrm>
    </dsp:sp>
    <dsp:sp modelId="{04EB9C21-F611-4AB6-B1D7-ECF461FD472C}">
      <dsp:nvSpPr>
        <dsp:cNvPr id="0" name=""/>
        <dsp:cNvSpPr/>
      </dsp:nvSpPr>
      <dsp:spPr>
        <a:xfrm>
          <a:off x="2806941" y="1652716"/>
          <a:ext cx="1224449" cy="48977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4445" rIns="0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baseline="0"/>
            <a:t>If specific gravity &lt; 1 it floats</a:t>
          </a:r>
          <a:endParaRPr lang="en-US" sz="700" kern="1200"/>
        </a:p>
      </dsp:txBody>
      <dsp:txXfrm>
        <a:off x="3051831" y="1652716"/>
        <a:ext cx="734670" cy="489779"/>
      </dsp:txXfrm>
    </dsp:sp>
    <dsp:sp modelId="{7013E7F5-2BDB-43C3-BB4B-CEAD3AA2CC81}">
      <dsp:nvSpPr>
        <dsp:cNvPr id="0" name=""/>
        <dsp:cNvSpPr/>
      </dsp:nvSpPr>
      <dsp:spPr>
        <a:xfrm>
          <a:off x="3859967" y="1652716"/>
          <a:ext cx="1224449" cy="48977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4445" rIns="0" bIns="444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baseline="0"/>
            <a:t>If specific gravity &gt; 1 it sinks</a:t>
          </a:r>
          <a:endParaRPr lang="en-US" sz="700" kern="1200"/>
        </a:p>
      </dsp:txBody>
      <dsp:txXfrm>
        <a:off x="4104857" y="1652716"/>
        <a:ext cx="734670" cy="48977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444CEF-0418-49B6-9576-97D95CC142D7}">
      <dsp:nvSpPr>
        <dsp:cNvPr id="0" name=""/>
        <dsp:cNvSpPr/>
      </dsp:nvSpPr>
      <dsp:spPr>
        <a:xfrm>
          <a:off x="1158" y="104197"/>
          <a:ext cx="1790551" cy="71622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Flow Rate</a:t>
          </a:r>
        </a:p>
      </dsp:txBody>
      <dsp:txXfrm>
        <a:off x="359268" y="104197"/>
        <a:ext cx="1074331" cy="716220"/>
      </dsp:txXfrm>
    </dsp:sp>
    <dsp:sp modelId="{D999456A-1335-42EA-8313-42A5FA10A182}">
      <dsp:nvSpPr>
        <dsp:cNvPr id="0" name=""/>
        <dsp:cNvSpPr/>
      </dsp:nvSpPr>
      <dsp:spPr>
        <a:xfrm>
          <a:off x="1558938" y="165075"/>
          <a:ext cx="1486157" cy="594462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000" b="0" i="1" kern="1200" smtClean="0"/>
                  <m:t>𝑄</m:t>
                </m:r>
                <m:r>
                  <a:rPr lang="en-US" sz="1000" b="0" i="1" kern="1200" smtClean="0"/>
                  <m:t>=</m:t>
                </m:r>
                <m:f>
                  <m:fPr>
                    <m:ctrlPr>
                      <a:rPr lang="en-US" sz="1000" b="0" i="1" kern="1200"/>
                    </m:ctrlPr>
                  </m:fPr>
                  <m:num>
                    <m:r>
                      <a:rPr lang="en-US" sz="1000" b="0" i="1" kern="1200"/>
                      <m:t>𝑉</m:t>
                    </m:r>
                  </m:num>
                  <m:den>
                    <m:r>
                      <a:rPr lang="en-US" sz="1000" b="0" i="1" kern="1200"/>
                      <m:t>𝑡</m:t>
                    </m:r>
                  </m:den>
                </m:f>
              </m:oMath>
            </m:oMathPara>
          </a14:m>
          <a:endParaRPr lang="en-US" sz="1000" kern="1200"/>
        </a:p>
      </dsp:txBody>
      <dsp:txXfrm>
        <a:off x="1856169" y="165075"/>
        <a:ext cx="891695" cy="594462"/>
      </dsp:txXfrm>
    </dsp:sp>
    <dsp:sp modelId="{7A3C1316-7A6B-4CAD-B8AC-9D2227957D42}">
      <dsp:nvSpPr>
        <dsp:cNvPr id="0" name=""/>
        <dsp:cNvSpPr/>
      </dsp:nvSpPr>
      <dsp:spPr>
        <a:xfrm>
          <a:off x="2837033" y="165075"/>
          <a:ext cx="1486157" cy="594462"/>
        </a:xfrm>
        <a:prstGeom prst="chevron">
          <a:avLst/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83075"/>
              <a:satOff val="-25115"/>
              <a:lumOff val="-2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Q = Flow rate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/>
            <a:t>V = Volume of fluid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 dirty="0"/>
            <a:t>t = time</a:t>
          </a:r>
        </a:p>
      </dsp:txBody>
      <dsp:txXfrm>
        <a:off x="3134264" y="165075"/>
        <a:ext cx="891695" cy="594462"/>
      </dsp:txXfrm>
    </dsp:sp>
    <dsp:sp modelId="{F2854C02-EA84-44B1-9616-1D648A7AEDB2}">
      <dsp:nvSpPr>
        <dsp:cNvPr id="0" name=""/>
        <dsp:cNvSpPr/>
      </dsp:nvSpPr>
      <dsp:spPr>
        <a:xfrm>
          <a:off x="1158" y="920688"/>
          <a:ext cx="1790551" cy="716220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In terms of fluid velocity:</a:t>
          </a:r>
        </a:p>
      </dsp:txBody>
      <dsp:txXfrm>
        <a:off x="359268" y="920688"/>
        <a:ext cx="1074331" cy="716220"/>
      </dsp:txXfrm>
    </dsp:sp>
    <dsp:sp modelId="{83885CBC-AF89-438E-A250-D637CA0D9A5F}">
      <dsp:nvSpPr>
        <dsp:cNvPr id="0" name=""/>
        <dsp:cNvSpPr/>
      </dsp:nvSpPr>
      <dsp:spPr>
        <a:xfrm>
          <a:off x="1558938" y="981567"/>
          <a:ext cx="1486157" cy="594462"/>
        </a:xfrm>
        <a:prstGeom prst="chevron">
          <a:avLst/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66151"/>
              <a:satOff val="-50231"/>
              <a:lumOff val="-5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000" i="1" kern="1200" smtClean="0"/>
                  <m:t>𝑄</m:t>
                </m:r>
                <m:r>
                  <a:rPr lang="en-US" sz="1000" i="1" kern="1200" smtClean="0"/>
                  <m:t>=</m:t>
                </m:r>
                <m:f>
                  <m:fPr>
                    <m:ctrlPr>
                      <a:rPr lang="en-US" sz="1000" i="1" kern="1200"/>
                    </m:ctrlPr>
                  </m:fPr>
                  <m:num>
                    <m:r>
                      <a:rPr lang="en-US" sz="1000" i="1" kern="1200"/>
                      <m:t>𝑉</m:t>
                    </m:r>
                  </m:num>
                  <m:den>
                    <m:r>
                      <a:rPr lang="en-US" sz="1000" i="1" kern="1200"/>
                      <m:t>𝑡</m:t>
                    </m:r>
                  </m:den>
                </m:f>
                <m:r>
                  <a:rPr lang="en-US" sz="1000" i="1" kern="1200"/>
                  <m:t>=</m:t>
                </m:r>
                <m:f>
                  <m:fPr>
                    <m:ctrlPr>
                      <a:rPr lang="en-US" sz="1000" i="1" kern="1200"/>
                    </m:ctrlPr>
                  </m:fPr>
                  <m:num>
                    <m:r>
                      <a:rPr lang="en-US" sz="1000" i="1" kern="1200"/>
                      <m:t>𝐴𝑑</m:t>
                    </m:r>
                  </m:num>
                  <m:den>
                    <m:r>
                      <a:rPr lang="en-US" sz="1000" i="1" kern="1200"/>
                      <m:t>𝑡</m:t>
                    </m:r>
                  </m:den>
                </m:f>
                <m:r>
                  <a:rPr lang="en-US" sz="1000" i="1" kern="1200"/>
                  <m:t>=</m:t>
                </m:r>
                <m:r>
                  <a:rPr lang="en-US" sz="1000" i="1" kern="1200"/>
                  <m:t>𝐴</m:t>
                </m:r>
                <m:bar>
                  <m:barPr>
                    <m:pos m:val="top"/>
                    <m:ctrlPr>
                      <a:rPr lang="en-US" sz="1000" i="1" kern="1200"/>
                    </m:ctrlPr>
                  </m:barPr>
                  <m:e>
                    <m:r>
                      <a:rPr lang="en-US" sz="1000" i="1" kern="1200"/>
                      <m:t>𝑣</m:t>
                    </m:r>
                  </m:e>
                </m:bar>
              </m:oMath>
            </m:oMathPara>
          </a14:m>
          <a:endParaRPr lang="en-US" sz="1000" kern="1200" dirty="0"/>
        </a:p>
      </dsp:txBody>
      <dsp:txXfrm>
        <a:off x="1856169" y="981567"/>
        <a:ext cx="891695" cy="594462"/>
      </dsp:txXfrm>
    </dsp:sp>
    <dsp:sp modelId="{04E4C23B-44BE-414B-9053-2692B407B130}">
      <dsp:nvSpPr>
        <dsp:cNvPr id="0" name=""/>
        <dsp:cNvSpPr/>
      </dsp:nvSpPr>
      <dsp:spPr>
        <a:xfrm>
          <a:off x="2837033" y="981567"/>
          <a:ext cx="1486157" cy="594462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A = cross-section area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bar>
                <m:barPr>
                  <m:pos m:val="top"/>
                  <m:ctrlPr>
                    <a:rPr lang="en-US" sz="800" i="1" kern="1200" smtClean="0"/>
                  </m:ctrlPr>
                </m:barPr>
                <m:e>
                  <m:r>
                    <a:rPr lang="en-US" sz="800" i="1" kern="1200"/>
                    <m:t>𝑣</m:t>
                  </m:r>
                </m:e>
              </m:bar>
            </m:oMath>
          </a14:m>
          <a:r>
            <a:rPr lang="en-US" sz="800" kern="1200" dirty="0"/>
            <a:t> = average velocity of fluid</a:t>
          </a:r>
        </a:p>
      </dsp:txBody>
      <dsp:txXfrm>
        <a:off x="3134264" y="981567"/>
        <a:ext cx="891695" cy="59446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1AC224-553C-4157-9C91-FB25977B601C}">
      <dsp:nvSpPr>
        <dsp:cNvPr id="0" name=""/>
        <dsp:cNvSpPr/>
      </dsp:nvSpPr>
      <dsp:spPr>
        <a:xfrm>
          <a:off x="762000" y="400"/>
          <a:ext cx="1657201" cy="66288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Since flow rate is constant for a given moving fluid</a:t>
          </a:r>
        </a:p>
      </dsp:txBody>
      <dsp:txXfrm>
        <a:off x="1093440" y="400"/>
        <a:ext cx="994321" cy="662880"/>
      </dsp:txXfrm>
    </dsp:sp>
    <dsp:sp modelId="{746C2F00-DA95-42DA-AAB0-0599BC000166}">
      <dsp:nvSpPr>
        <dsp:cNvPr id="0" name=""/>
        <dsp:cNvSpPr/>
      </dsp:nvSpPr>
      <dsp:spPr>
        <a:xfrm>
          <a:off x="2203765" y="56745"/>
          <a:ext cx="1375477" cy="550190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Continuity equation:</a:t>
          </a:r>
        </a:p>
      </dsp:txBody>
      <dsp:txXfrm>
        <a:off x="2478860" y="56745"/>
        <a:ext cx="825287" cy="550190"/>
      </dsp:txXfrm>
    </dsp:sp>
    <dsp:sp modelId="{9A7C568C-AC5F-4F49-B9A6-562DB6B29994}">
      <dsp:nvSpPr>
        <dsp:cNvPr id="0" name=""/>
        <dsp:cNvSpPr/>
      </dsp:nvSpPr>
      <dsp:spPr>
        <a:xfrm>
          <a:off x="3386676" y="56745"/>
          <a:ext cx="2328325" cy="550190"/>
        </a:xfrm>
        <a:prstGeom prst="chevron">
          <a:avLst/>
        </a:prstGeom>
        <a:solidFill>
          <a:schemeClr val="accent5">
            <a:tint val="40000"/>
            <a:alpha val="90000"/>
            <a:hueOff val="-2463918"/>
            <a:satOff val="-4272"/>
            <a:lumOff val="-43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463918"/>
              <a:satOff val="-4272"/>
              <a:lumOff val="-4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200" i="1" kern="1200" smtClean="0"/>
                    </m:ctrlPr>
                  </m:sSubPr>
                  <m:e>
                    <m:r>
                      <a:rPr lang="en-US" sz="1200" i="1" kern="1200"/>
                      <m:t>𝜌</m:t>
                    </m:r>
                  </m:e>
                  <m:sub>
                    <m:r>
                      <a:rPr lang="en-US" sz="1200" i="1" kern="1200"/>
                      <m:t>1</m:t>
                    </m:r>
                  </m:sub>
                </m:sSub>
                <m:sSub>
                  <m:sSubPr>
                    <m:ctrlPr>
                      <a:rPr lang="en-US" sz="1200" i="1" kern="1200"/>
                    </m:ctrlPr>
                  </m:sSubPr>
                  <m:e>
                    <m:r>
                      <a:rPr lang="en-US" sz="1200" i="1" kern="1200"/>
                      <m:t>𝐴</m:t>
                    </m:r>
                  </m:e>
                  <m:sub>
                    <m:r>
                      <a:rPr lang="en-US" sz="1200" i="1" kern="1200"/>
                      <m:t>1</m:t>
                    </m:r>
                  </m:sub>
                </m:sSub>
                <m:sSub>
                  <m:sSubPr>
                    <m:ctrlPr>
                      <a:rPr lang="en-US" sz="1200" i="1" kern="1200"/>
                    </m:ctrlPr>
                  </m:sSubPr>
                  <m:e>
                    <m:bar>
                      <m:barPr>
                        <m:pos m:val="top"/>
                        <m:ctrlPr>
                          <a:rPr lang="en-US" sz="1200" i="1" kern="1200"/>
                        </m:ctrlPr>
                      </m:barPr>
                      <m:e>
                        <m:r>
                          <a:rPr lang="en-US" sz="1200" i="1" kern="1200"/>
                          <m:t>𝑣</m:t>
                        </m:r>
                      </m:e>
                    </m:bar>
                  </m:e>
                  <m:sub>
                    <m:r>
                      <a:rPr lang="en-US" sz="1200" i="1" kern="1200"/>
                      <m:t>1</m:t>
                    </m:r>
                  </m:sub>
                </m:sSub>
                <m:r>
                  <a:rPr lang="en-US" sz="1200" i="1" kern="1200"/>
                  <m:t>=</m:t>
                </m:r>
                <m:sSub>
                  <m:sSubPr>
                    <m:ctrlPr>
                      <a:rPr lang="en-US" sz="1200" i="1" kern="1200"/>
                    </m:ctrlPr>
                  </m:sSubPr>
                  <m:e>
                    <m:r>
                      <a:rPr lang="en-US" sz="1200" i="1" kern="1200"/>
                      <m:t>𝜌</m:t>
                    </m:r>
                  </m:e>
                  <m:sub>
                    <m:r>
                      <a:rPr lang="en-US" sz="1200" i="1" kern="1200"/>
                      <m:t>2</m:t>
                    </m:r>
                  </m:sub>
                </m:sSub>
                <m:sSub>
                  <m:sSubPr>
                    <m:ctrlPr>
                      <a:rPr lang="en-US" sz="1200" i="1" kern="1200"/>
                    </m:ctrlPr>
                  </m:sSubPr>
                  <m:e>
                    <m:r>
                      <a:rPr lang="en-US" sz="1200" i="1" kern="1200"/>
                      <m:t>𝐴</m:t>
                    </m:r>
                  </m:e>
                  <m:sub>
                    <m:r>
                      <a:rPr lang="en-US" sz="1200" i="1" kern="1200"/>
                      <m:t>2</m:t>
                    </m:r>
                  </m:sub>
                </m:sSub>
                <m:sSub>
                  <m:sSubPr>
                    <m:ctrlPr>
                      <a:rPr lang="en-US" sz="1200" i="1" kern="1200"/>
                    </m:ctrlPr>
                  </m:sSubPr>
                  <m:e>
                    <m:bar>
                      <m:barPr>
                        <m:pos m:val="top"/>
                        <m:ctrlPr>
                          <a:rPr lang="en-US" sz="1200" i="1" kern="1200"/>
                        </m:ctrlPr>
                      </m:barPr>
                      <m:e>
                        <m:r>
                          <a:rPr lang="en-US" sz="1200" i="1" kern="1200"/>
                          <m:t>𝑣</m:t>
                        </m:r>
                      </m:e>
                    </m:bar>
                  </m:e>
                  <m:sub>
                    <m:r>
                      <a:rPr lang="en-US" sz="1200" i="1" kern="1200"/>
                      <m:t>2</m:t>
                    </m:r>
                  </m:sub>
                </m:sSub>
              </m:oMath>
            </m:oMathPara>
          </a14:m>
          <a:endParaRPr lang="en-US" sz="1200" kern="1200"/>
        </a:p>
      </dsp:txBody>
      <dsp:txXfrm>
        <a:off x="3661771" y="56745"/>
        <a:ext cx="1778135" cy="550190"/>
      </dsp:txXfrm>
    </dsp:sp>
    <dsp:sp modelId="{9BBA9D7C-6A41-45C1-AFF8-D69977D7A457}">
      <dsp:nvSpPr>
        <dsp:cNvPr id="0" name=""/>
        <dsp:cNvSpPr/>
      </dsp:nvSpPr>
      <dsp:spPr>
        <a:xfrm>
          <a:off x="762000" y="756084"/>
          <a:ext cx="1657201" cy="662880"/>
        </a:xfrm>
        <a:prstGeom prst="chevron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If incompressible (assumed for a liquid)</a:t>
          </a:r>
        </a:p>
      </dsp:txBody>
      <dsp:txXfrm>
        <a:off x="1093440" y="756084"/>
        <a:ext cx="994321" cy="662880"/>
      </dsp:txXfrm>
    </dsp:sp>
    <dsp:sp modelId="{7242F50E-8770-403E-9A18-3551AACA038C}">
      <dsp:nvSpPr>
        <dsp:cNvPr id="0" name=""/>
        <dsp:cNvSpPr/>
      </dsp:nvSpPr>
      <dsp:spPr>
        <a:xfrm>
          <a:off x="2203765" y="812429"/>
          <a:ext cx="1375477" cy="550190"/>
        </a:xfrm>
        <a:prstGeom prst="chevron">
          <a:avLst/>
        </a:prstGeom>
        <a:solidFill>
          <a:schemeClr val="accent5">
            <a:tint val="40000"/>
            <a:alpha val="90000"/>
            <a:hueOff val="-4927837"/>
            <a:satOff val="-8544"/>
            <a:lumOff val="-85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927837"/>
              <a:satOff val="-8544"/>
              <a:lumOff val="-8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Continuity equation simplified:</a:t>
          </a:r>
        </a:p>
      </dsp:txBody>
      <dsp:txXfrm>
        <a:off x="2478860" y="812429"/>
        <a:ext cx="825287" cy="550190"/>
      </dsp:txXfrm>
    </dsp:sp>
    <dsp:sp modelId="{52962188-9BC7-4167-84D7-A6491EA6E4E0}">
      <dsp:nvSpPr>
        <dsp:cNvPr id="0" name=""/>
        <dsp:cNvSpPr/>
      </dsp:nvSpPr>
      <dsp:spPr>
        <a:xfrm>
          <a:off x="3386676" y="812429"/>
          <a:ext cx="2328325" cy="550190"/>
        </a:xfrm>
        <a:prstGeom prst="chevron">
          <a:avLst/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200" i="1" kern="1200" smtClean="0"/>
                    </m:ctrlPr>
                  </m:sSubPr>
                  <m:e>
                    <m:r>
                      <a:rPr lang="en-US" sz="1200" i="1" kern="1200"/>
                      <m:t>𝐴</m:t>
                    </m:r>
                  </m:e>
                  <m:sub>
                    <m:r>
                      <a:rPr lang="en-US" sz="1200" i="1" kern="1200"/>
                      <m:t>1</m:t>
                    </m:r>
                  </m:sub>
                </m:sSub>
                <m:sSub>
                  <m:sSubPr>
                    <m:ctrlPr>
                      <a:rPr lang="en-US" sz="1200" i="1" kern="1200"/>
                    </m:ctrlPr>
                  </m:sSubPr>
                  <m:e>
                    <m:bar>
                      <m:barPr>
                        <m:pos m:val="top"/>
                        <m:ctrlPr>
                          <a:rPr lang="en-US" sz="1200" i="1" kern="1200"/>
                        </m:ctrlPr>
                      </m:barPr>
                      <m:e>
                        <m:r>
                          <a:rPr lang="en-US" sz="1200" i="1" kern="1200"/>
                          <m:t>𝑣</m:t>
                        </m:r>
                      </m:e>
                    </m:bar>
                  </m:e>
                  <m:sub>
                    <m:r>
                      <a:rPr lang="en-US" sz="1200" i="1" kern="1200"/>
                      <m:t>1</m:t>
                    </m:r>
                  </m:sub>
                </m:sSub>
                <m:r>
                  <a:rPr lang="en-US" sz="1200" i="1" kern="1200"/>
                  <m:t>=</m:t>
                </m:r>
                <m:sSub>
                  <m:sSubPr>
                    <m:ctrlPr>
                      <a:rPr lang="en-US" sz="1200" i="1" kern="1200"/>
                    </m:ctrlPr>
                  </m:sSubPr>
                  <m:e>
                    <m:r>
                      <a:rPr lang="en-US" sz="1200" i="1" kern="1200"/>
                      <m:t>𝐴</m:t>
                    </m:r>
                  </m:e>
                  <m:sub>
                    <m:r>
                      <a:rPr lang="en-US" sz="1200" i="1" kern="1200"/>
                      <m:t>2</m:t>
                    </m:r>
                  </m:sub>
                </m:sSub>
                <m:sSub>
                  <m:sSubPr>
                    <m:ctrlPr>
                      <a:rPr lang="en-US" sz="1200" i="1" kern="1200"/>
                    </m:ctrlPr>
                  </m:sSubPr>
                  <m:e>
                    <m:bar>
                      <m:barPr>
                        <m:pos m:val="top"/>
                        <m:ctrlPr>
                          <a:rPr lang="en-US" sz="1200" i="1" kern="1200"/>
                        </m:ctrlPr>
                      </m:barPr>
                      <m:e>
                        <m:r>
                          <a:rPr lang="en-US" sz="1200" i="1" kern="1200"/>
                          <m:t>𝑣</m:t>
                        </m:r>
                      </m:e>
                    </m:bar>
                  </m:e>
                  <m:sub>
                    <m:r>
                      <a:rPr lang="en-US" sz="1200" i="1" kern="1200"/>
                      <m:t>2</m:t>
                    </m:r>
                  </m:sub>
                </m:sSub>
              </m:oMath>
            </m:oMathPara>
          </a14:m>
          <a:endParaRPr lang="en-US" sz="1200" kern="1200"/>
        </a:p>
      </dsp:txBody>
      <dsp:txXfrm>
        <a:off x="3661771" y="812429"/>
        <a:ext cx="1778135" cy="55019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D1FC80-EC04-49FB-89E2-C7D44761A089}">
      <dsp:nvSpPr>
        <dsp:cNvPr id="0" name=""/>
        <dsp:cNvSpPr/>
      </dsp:nvSpPr>
      <dsp:spPr>
        <a:xfrm>
          <a:off x="304800" y="2928"/>
          <a:ext cx="1365795" cy="54631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Work:</a:t>
          </a:r>
        </a:p>
      </dsp:txBody>
      <dsp:txXfrm>
        <a:off x="577959" y="2928"/>
        <a:ext cx="819477" cy="546318"/>
      </dsp:txXfrm>
    </dsp:sp>
    <dsp:sp modelId="{584595B9-1F9C-409E-AD2F-3A541503E0DD}">
      <dsp:nvSpPr>
        <dsp:cNvPr id="0" name=""/>
        <dsp:cNvSpPr/>
      </dsp:nvSpPr>
      <dsp:spPr>
        <a:xfrm>
          <a:off x="1493042" y="49365"/>
          <a:ext cx="1133610" cy="453444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000" b="0" i="1" kern="1200" smtClean="0"/>
                    </m:ctrlPr>
                  </m:sSubPr>
                  <m:e>
                    <m:r>
                      <a:rPr lang="en-US" sz="1000" b="0" i="1" kern="1200"/>
                      <m:t>𝑊</m:t>
                    </m:r>
                  </m:e>
                  <m:sub>
                    <m:r>
                      <a:rPr lang="en-US" sz="1000" b="0" i="1" kern="1200"/>
                      <m:t>𝑛𝑒𝑡</m:t>
                    </m:r>
                  </m:sub>
                </m:sSub>
                <m:r>
                  <a:rPr lang="en-US" sz="1000" b="0" i="1" kern="1200"/>
                  <m:t>=</m:t>
                </m:r>
                <m:r>
                  <a:rPr lang="en-US" sz="1000" b="0" i="1" kern="1200"/>
                  <m:t>𝐹</m:t>
                </m:r>
                <m:r>
                  <a:rPr lang="en-US" sz="1000" b="0" i="1" kern="1200"/>
                  <m:t>⋅</m:t>
                </m:r>
                <m:r>
                  <a:rPr lang="en-US" sz="1000" b="0" i="1" kern="1200"/>
                  <m:t>𝑥</m:t>
                </m:r>
              </m:oMath>
            </m:oMathPara>
          </a14:m>
          <a:endParaRPr lang="en-US" sz="1000" kern="1200" dirty="0"/>
        </a:p>
      </dsp:txBody>
      <dsp:txXfrm>
        <a:off x="1719764" y="49365"/>
        <a:ext cx="680166" cy="453444"/>
      </dsp:txXfrm>
    </dsp:sp>
    <dsp:sp modelId="{0032CF2C-5BBF-47CD-BF7F-85B6F248D0AA}">
      <dsp:nvSpPr>
        <dsp:cNvPr id="0" name=""/>
        <dsp:cNvSpPr/>
      </dsp:nvSpPr>
      <dsp:spPr>
        <a:xfrm>
          <a:off x="2467947" y="49365"/>
          <a:ext cx="1801975" cy="453444"/>
        </a:xfrm>
        <a:prstGeom prst="chevron">
          <a:avLst/>
        </a:prstGeom>
        <a:solidFill>
          <a:schemeClr val="accent2">
            <a:tint val="40000"/>
            <a:alpha val="90000"/>
            <a:hueOff val="-56615"/>
            <a:satOff val="-5023"/>
            <a:lumOff val="-5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6615"/>
              <a:satOff val="-5023"/>
              <a:lumOff val="-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000" b="0" i="1" kern="1200" smtClean="0"/>
                  <m:t>𝑃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𝑉</m:t>
                </m:r>
                <m:r>
                  <a:rPr lang="en-US" sz="1000" b="0" i="1" kern="1200" smtClean="0"/>
                  <m:t>=</m:t>
                </m:r>
                <m:f>
                  <m:fPr>
                    <m:ctrlPr>
                      <a:rPr lang="en-US" sz="1000" b="0" i="1" kern="1200"/>
                    </m:ctrlPr>
                  </m:fPr>
                  <m:num>
                    <m:r>
                      <a:rPr lang="en-US" sz="1000" b="0" i="1" kern="1200"/>
                      <m:t>𝐹</m:t>
                    </m:r>
                  </m:num>
                  <m:den>
                    <m:r>
                      <a:rPr lang="en-US" sz="1000" b="0" i="1" kern="1200"/>
                      <m:t>𝐴</m:t>
                    </m:r>
                  </m:den>
                </m:f>
                <m:r>
                  <a:rPr lang="en-US" sz="1000" b="0" i="1" kern="1200" smtClean="0">
                    <a:latin typeface="Cambria Math" panose="02040503050406030204" pitchFamily="18" charset="0"/>
                  </a:rPr>
                  <m:t>h𝐴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1000" b="0" i="1" kern="1200"/>
                  <m:t>𝐹𝑥</m:t>
                </m:r>
                <m:r>
                  <a:rPr lang="en-US" sz="1000" b="0" i="1" kern="1200"/>
                  <m:t>=</m:t>
                </m:r>
                <m:sSub>
                  <m:sSub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𝑊</m:t>
                    </m:r>
                  </m:e>
                  <m:sub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𝑛𝑒𝑡</m:t>
                    </m:r>
                  </m:sub>
                </m:sSub>
              </m:oMath>
            </m:oMathPara>
          </a14:m>
          <a:endParaRPr lang="en-US" sz="1000" kern="1200" dirty="0"/>
        </a:p>
      </dsp:txBody>
      <dsp:txXfrm>
        <a:off x="2694669" y="49365"/>
        <a:ext cx="1348531" cy="453444"/>
      </dsp:txXfrm>
    </dsp:sp>
    <dsp:sp modelId="{7B70A6E1-D0C9-4296-9424-F85F829F1120}">
      <dsp:nvSpPr>
        <dsp:cNvPr id="0" name=""/>
        <dsp:cNvSpPr/>
      </dsp:nvSpPr>
      <dsp:spPr>
        <a:xfrm>
          <a:off x="4111217" y="49365"/>
          <a:ext cx="1765337" cy="453444"/>
        </a:xfrm>
        <a:prstGeom prst="chevron">
          <a:avLst/>
        </a:prstGeom>
        <a:solidFill>
          <a:schemeClr val="accent2">
            <a:tint val="40000"/>
            <a:alpha val="90000"/>
            <a:hueOff val="-113230"/>
            <a:satOff val="-10046"/>
            <a:lumOff val="-10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13230"/>
              <a:satOff val="-10046"/>
              <a:lumOff val="-1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000" b="0" i="1" kern="1200" smtClean="0"/>
                    </m:ctrlPr>
                  </m:sSubPr>
                  <m:e>
                    <m:r>
                      <a:rPr lang="en-US" sz="1000" b="0" i="1" kern="1200"/>
                      <m:t>𝑊</m:t>
                    </m:r>
                  </m:e>
                  <m:sub>
                    <m:r>
                      <a:rPr lang="en-US" sz="1000" b="0" i="1" kern="1200"/>
                      <m:t>𝑛𝑒𝑡</m:t>
                    </m:r>
                  </m:sub>
                </m:sSub>
                <m:r>
                  <a:rPr lang="en-US" sz="1000" b="0" i="1" kern="1200"/>
                  <m:t>=</m:t>
                </m:r>
                <m:d>
                  <m:dPr>
                    <m:ctrlPr>
                      <a:rPr lang="en-US" sz="1000" b="0" i="1" kern="1200"/>
                    </m:ctrlPr>
                  </m:dPr>
                  <m:e>
                    <m:sSub>
                      <m:sSubPr>
                        <m:ctrlPr>
                          <a:rPr lang="en-US" sz="1000" b="0" i="1" kern="1200"/>
                        </m:ctrlPr>
                      </m:sSubPr>
                      <m:e>
                        <m:r>
                          <a:rPr lang="en-US" sz="1000" b="0" i="1" kern="1200"/>
                          <m:t>𝑃</m:t>
                        </m:r>
                      </m:e>
                      <m:sub>
                        <m:r>
                          <a:rPr lang="en-US" sz="1000" b="0" i="1" kern="1200"/>
                          <m:t>2</m:t>
                        </m:r>
                      </m:sub>
                    </m:sSub>
                    <m:r>
                      <a:rPr lang="en-US" sz="1000" b="0" i="1" kern="1200"/>
                      <m:t>−</m:t>
                    </m:r>
                    <m:sSub>
                      <m:sSubPr>
                        <m:ctrlPr>
                          <a:rPr lang="en-US" sz="1000" b="0" i="1" kern="1200"/>
                        </m:ctrlPr>
                      </m:sSubPr>
                      <m:e>
                        <m:r>
                          <a:rPr lang="en-US" sz="1000" b="0" i="1" kern="1200"/>
                          <m:t>𝑃</m:t>
                        </m:r>
                      </m:e>
                      <m:sub>
                        <m:r>
                          <a:rPr lang="en-US" sz="1000" b="0" i="1" kern="1200"/>
                          <m:t>1</m:t>
                        </m:r>
                      </m:sub>
                    </m:sSub>
                  </m:e>
                </m:d>
                <m:r>
                  <a:rPr lang="en-US" sz="1000" b="0" i="1" kern="1200"/>
                  <m:t>𝑉</m:t>
                </m:r>
              </m:oMath>
            </m:oMathPara>
          </a14:m>
          <a:endParaRPr lang="en-US" sz="1000" kern="1200" dirty="0"/>
        </a:p>
      </dsp:txBody>
      <dsp:txXfrm>
        <a:off x="4337939" y="49365"/>
        <a:ext cx="1311893" cy="453444"/>
      </dsp:txXfrm>
    </dsp:sp>
    <dsp:sp modelId="{6F884099-5A08-4210-90A4-A7D446F29D1D}">
      <dsp:nvSpPr>
        <dsp:cNvPr id="0" name=""/>
        <dsp:cNvSpPr/>
      </dsp:nvSpPr>
      <dsp:spPr>
        <a:xfrm>
          <a:off x="304800" y="625731"/>
          <a:ext cx="1365795" cy="546318"/>
        </a:xfrm>
        <a:prstGeom prst="chevron">
          <a:avLst/>
        </a:prstGeom>
        <a:solidFill>
          <a:schemeClr val="accent2">
            <a:hueOff val="-207909"/>
            <a:satOff val="-11990"/>
            <a:lumOff val="123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On the other hand, </a:t>
          </a:r>
        </a:p>
      </dsp:txBody>
      <dsp:txXfrm>
        <a:off x="577959" y="625731"/>
        <a:ext cx="819477" cy="546318"/>
      </dsp:txXfrm>
    </dsp:sp>
    <dsp:sp modelId="{64C21198-2C50-48B4-80ED-C4D5FBD84C9C}">
      <dsp:nvSpPr>
        <dsp:cNvPr id="0" name=""/>
        <dsp:cNvSpPr/>
      </dsp:nvSpPr>
      <dsp:spPr>
        <a:xfrm>
          <a:off x="1493042" y="672168"/>
          <a:ext cx="1133610" cy="453444"/>
        </a:xfrm>
        <a:prstGeom prst="chevron">
          <a:avLst/>
        </a:prstGeom>
        <a:solidFill>
          <a:schemeClr val="accent2">
            <a:tint val="40000"/>
            <a:alpha val="90000"/>
            <a:hueOff val="-169845"/>
            <a:satOff val="-15069"/>
            <a:lumOff val="-154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69845"/>
              <a:satOff val="-15069"/>
              <a:lumOff val="-1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000" b="0" i="1" kern="1200" smtClean="0"/>
                    </m:ctrlPr>
                  </m:sSubPr>
                  <m:e>
                    <m:r>
                      <a:rPr lang="en-US" sz="1000" b="0" i="1" kern="1200"/>
                      <m:t>𝑊</m:t>
                    </m:r>
                  </m:e>
                  <m:sub>
                    <m:r>
                      <a:rPr lang="en-US" sz="1000" b="0" i="1" kern="1200"/>
                      <m:t>𝑛𝑒𝑡</m:t>
                    </m:r>
                  </m:sub>
                </m:sSub>
                <m:r>
                  <a:rPr lang="en-US" sz="1000" b="0" i="1" kern="1200"/>
                  <m:t>=</m:t>
                </m:r>
                <m:sSub>
                  <m:sSubPr>
                    <m:ctrlPr>
                      <a:rPr lang="en-US" sz="1000" b="0" i="1" kern="1200"/>
                    </m:ctrlPr>
                  </m:sSubPr>
                  <m:e>
                    <m:r>
                      <a:rPr lang="en-US" sz="1000" b="0" i="1" kern="1200"/>
                      <m:t>𝐸</m:t>
                    </m:r>
                  </m:e>
                  <m:sub>
                    <m:r>
                      <a:rPr lang="en-US" sz="1000" b="0" i="1" kern="1200"/>
                      <m:t>𝑓</m:t>
                    </m:r>
                  </m:sub>
                </m:sSub>
                <m:r>
                  <a:rPr lang="en-US" sz="1000" b="0" i="1" kern="1200"/>
                  <m:t>−</m:t>
                </m:r>
                <m:sSub>
                  <m:sSubPr>
                    <m:ctrlPr>
                      <a:rPr lang="en-US" sz="1000" b="0" i="1" kern="1200"/>
                    </m:ctrlPr>
                  </m:sSubPr>
                  <m:e>
                    <m:r>
                      <a:rPr lang="en-US" sz="1000" b="0" i="1" kern="1200"/>
                      <m:t>𝐸</m:t>
                    </m:r>
                  </m:e>
                  <m:sub>
                    <m:r>
                      <a:rPr lang="en-US" sz="1000" b="0" i="1" kern="1200"/>
                      <m:t>0</m:t>
                    </m:r>
                  </m:sub>
                </m:sSub>
              </m:oMath>
            </m:oMathPara>
          </a14:m>
          <a:endParaRPr lang="en-US" sz="1000" kern="1200" dirty="0"/>
        </a:p>
      </dsp:txBody>
      <dsp:txXfrm>
        <a:off x="1719764" y="672168"/>
        <a:ext cx="680166" cy="453444"/>
      </dsp:txXfrm>
    </dsp:sp>
    <dsp:sp modelId="{89D0BD67-CC91-47EA-A174-341D792B91B7}">
      <dsp:nvSpPr>
        <dsp:cNvPr id="0" name=""/>
        <dsp:cNvSpPr/>
      </dsp:nvSpPr>
      <dsp:spPr>
        <a:xfrm>
          <a:off x="2467947" y="672168"/>
          <a:ext cx="1866341" cy="453444"/>
        </a:xfrm>
        <a:prstGeom prst="chevron">
          <a:avLst/>
        </a:prstGeom>
        <a:solidFill>
          <a:schemeClr val="accent2">
            <a:tint val="40000"/>
            <a:alpha val="90000"/>
            <a:hueOff val="-226460"/>
            <a:satOff val="-20092"/>
            <a:lumOff val="-20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26460"/>
              <a:satOff val="-20092"/>
              <a:lumOff val="-2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000" b="0" i="1" kern="1200" smtClean="0"/>
                  <m:t>𝐸</m:t>
                </m:r>
                <m:r>
                  <a:rPr lang="en-US" sz="1000" b="0" i="1" kern="1200" smtClean="0"/>
                  <m:t>=</m:t>
                </m:r>
                <m:r>
                  <a:rPr lang="en-US" sz="1000" b="0" i="1" kern="1200" smtClean="0"/>
                  <m:t>𝐾𝐸</m:t>
                </m:r>
                <m:r>
                  <a:rPr lang="en-US" sz="1000" b="0" i="1" kern="1200" smtClean="0"/>
                  <m:t>+</m:t>
                </m:r>
                <m:r>
                  <a:rPr lang="en-US" sz="1000" b="0" i="1" kern="1200" smtClean="0"/>
                  <m:t>𝑃𝐸</m:t>
                </m:r>
              </m:oMath>
              <m:oMath xmlns:m="http://schemas.openxmlformats.org/officeDocument/2006/math">
                <m:r>
                  <a:rPr lang="en-US" sz="1000" b="0" i="0" kern="1200"/>
                  <m:t>=</m:t>
                </m:r>
                <m:f>
                  <m:fPr>
                    <m:ctrlPr>
                      <a:rPr lang="en-US" sz="1000" b="0" i="1" kern="1200"/>
                    </m:ctrlPr>
                  </m:fPr>
                  <m:num>
                    <m:r>
                      <a:rPr lang="en-US" sz="1000" b="0" i="0" kern="1200"/>
                      <m:t>1</m:t>
                    </m:r>
                  </m:num>
                  <m:den>
                    <m:r>
                      <a:rPr lang="en-US" sz="1000" b="0" i="0" kern="1200"/>
                      <m:t>2</m:t>
                    </m:r>
                  </m:den>
                </m:f>
                <m:sSup>
                  <m:sSupPr>
                    <m:ctrlPr>
                      <a:rPr lang="en-US" sz="1000" b="0" i="1" kern="1200"/>
                    </m:ctrlPr>
                  </m:sSupPr>
                  <m:e>
                    <m:r>
                      <a:rPr lang="en-US" sz="1000" b="0" i="1" kern="1200"/>
                      <m:t>𝑚𝑣</m:t>
                    </m:r>
                  </m:e>
                  <m:sup>
                    <m:r>
                      <a:rPr lang="en-US" sz="1000" b="0" i="0" kern="1200"/>
                      <m:t>2</m:t>
                    </m:r>
                  </m:sup>
                </m:sSup>
                <m:r>
                  <a:rPr lang="en-US" sz="1000" b="0" i="0" kern="1200"/>
                  <m:t>+</m:t>
                </m:r>
                <m:r>
                  <a:rPr lang="en-US" sz="1000" b="0" i="1" kern="1200"/>
                  <m:t>𝑚𝑔h</m:t>
                </m:r>
              </m:oMath>
            </m:oMathPara>
          </a14:m>
          <a:endParaRPr lang="en-US" sz="1000" kern="1200" dirty="0"/>
        </a:p>
      </dsp:txBody>
      <dsp:txXfrm>
        <a:off x="2694669" y="672168"/>
        <a:ext cx="1412897" cy="453444"/>
      </dsp:txXfrm>
    </dsp:sp>
    <dsp:sp modelId="{870E6AC1-8440-4D75-B8E2-6436ED27B164}">
      <dsp:nvSpPr>
        <dsp:cNvPr id="0" name=""/>
        <dsp:cNvSpPr/>
      </dsp:nvSpPr>
      <dsp:spPr>
        <a:xfrm>
          <a:off x="304800" y="1248534"/>
          <a:ext cx="1365795" cy="546318"/>
        </a:xfrm>
        <a:prstGeom prst="chevron">
          <a:avLst/>
        </a:prstGeom>
        <a:solidFill>
          <a:schemeClr val="accent2">
            <a:hueOff val="-415818"/>
            <a:satOff val="-23979"/>
            <a:lumOff val="24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KE:</a:t>
          </a:r>
        </a:p>
      </dsp:txBody>
      <dsp:txXfrm>
        <a:off x="577959" y="1248534"/>
        <a:ext cx="819477" cy="546318"/>
      </dsp:txXfrm>
    </dsp:sp>
    <dsp:sp modelId="{FF5C09F6-54E8-4CF4-8638-D5E218ABDD19}">
      <dsp:nvSpPr>
        <dsp:cNvPr id="0" name=""/>
        <dsp:cNvSpPr/>
      </dsp:nvSpPr>
      <dsp:spPr>
        <a:xfrm>
          <a:off x="1493042" y="1294971"/>
          <a:ext cx="1666973" cy="453444"/>
        </a:xfrm>
        <a:prstGeom prst="chevron">
          <a:avLst/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83075"/>
              <a:satOff val="-25115"/>
              <a:lumOff val="-2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000" b="0" i="1" kern="1200" smtClean="0">
                    <a:latin typeface="Cambria Math" panose="02040503050406030204" pitchFamily="18" charset="0"/>
                  </a:rPr>
                  <m:t>𝐾𝐸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1</m:t>
                    </m:r>
                  </m:num>
                  <m:den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2</m:t>
                    </m:r>
                  </m:den>
                </m:f>
                <m:r>
                  <a:rPr lang="en-US" sz="1000" b="0" i="1" kern="1200" smtClean="0">
                    <a:latin typeface="Cambria Math" panose="02040503050406030204" pitchFamily="18" charset="0"/>
                  </a:rPr>
                  <m:t>𝑚</m:t>
                </m:r>
                <m:sSup>
                  <m:sSup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𝑣</m:t>
                    </m:r>
                  </m:e>
                  <m:sup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r>
                  <a:rPr lang="en-US" sz="1000" b="0" i="1" kern="1200" smtClean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1</m:t>
                    </m:r>
                  </m:num>
                  <m:den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2</m:t>
                    </m:r>
                  </m:den>
                </m:f>
                <m:r>
                  <a:rPr lang="en-US" sz="1000" b="0" i="1" kern="1200" smtClean="0">
                    <a:latin typeface="Cambria Math" panose="02040503050406030204" pitchFamily="18" charset="0"/>
                  </a:rPr>
                  <m:t>𝜌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𝑉</m:t>
                </m:r>
                <m:sSup>
                  <m:sSup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𝑣</m:t>
                    </m:r>
                  </m:e>
                  <m:sup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</m:oMath>
            </m:oMathPara>
          </a14:m>
          <a:endParaRPr lang="en-US" sz="1000" kern="1200" dirty="0"/>
        </a:p>
      </dsp:txBody>
      <dsp:txXfrm>
        <a:off x="1719764" y="1294971"/>
        <a:ext cx="1213529" cy="453444"/>
      </dsp:txXfrm>
    </dsp:sp>
    <dsp:sp modelId="{38236749-D101-4712-A54C-64066A424F1A}">
      <dsp:nvSpPr>
        <dsp:cNvPr id="0" name=""/>
        <dsp:cNvSpPr/>
      </dsp:nvSpPr>
      <dsp:spPr>
        <a:xfrm>
          <a:off x="304800" y="1871337"/>
          <a:ext cx="1365795" cy="546318"/>
        </a:xfrm>
        <a:prstGeom prst="chevron">
          <a:avLst/>
        </a:prstGeom>
        <a:solidFill>
          <a:schemeClr val="accent2">
            <a:hueOff val="-623727"/>
            <a:satOff val="-35969"/>
            <a:lumOff val="36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PE:</a:t>
          </a:r>
        </a:p>
      </dsp:txBody>
      <dsp:txXfrm>
        <a:off x="577959" y="1871337"/>
        <a:ext cx="819477" cy="546318"/>
      </dsp:txXfrm>
    </dsp:sp>
    <dsp:sp modelId="{19313409-E57B-4A9A-9664-E6756E62B074}">
      <dsp:nvSpPr>
        <dsp:cNvPr id="0" name=""/>
        <dsp:cNvSpPr/>
      </dsp:nvSpPr>
      <dsp:spPr>
        <a:xfrm>
          <a:off x="1493042" y="1917774"/>
          <a:ext cx="1666973" cy="453444"/>
        </a:xfrm>
        <a:prstGeom prst="chevron">
          <a:avLst/>
        </a:prstGeom>
        <a:solidFill>
          <a:schemeClr val="accent2">
            <a:tint val="40000"/>
            <a:alpha val="90000"/>
            <a:hueOff val="-339690"/>
            <a:satOff val="-30138"/>
            <a:lumOff val="-308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339690"/>
              <a:satOff val="-30138"/>
              <a:lumOff val="-3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000" b="0" i="1" kern="1200" smtClean="0">
                    <a:latin typeface="Cambria Math" panose="02040503050406030204" pitchFamily="18" charset="0"/>
                  </a:rPr>
                  <m:t>𝑃𝐸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𝑚𝑔h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𝜌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𝑉𝑔h</m:t>
                </m:r>
              </m:oMath>
            </m:oMathPara>
          </a14:m>
          <a:endParaRPr lang="en-US" sz="1000" kern="1200" dirty="0"/>
        </a:p>
      </dsp:txBody>
      <dsp:txXfrm>
        <a:off x="1719764" y="1917774"/>
        <a:ext cx="1213529" cy="453444"/>
      </dsp:txXfrm>
    </dsp:sp>
    <dsp:sp modelId="{2115FF42-D26E-4304-AD63-5710653FD330}">
      <dsp:nvSpPr>
        <dsp:cNvPr id="0" name=""/>
        <dsp:cNvSpPr/>
      </dsp:nvSpPr>
      <dsp:spPr>
        <a:xfrm>
          <a:off x="304800" y="2494139"/>
          <a:ext cx="1365795" cy="546318"/>
        </a:xfrm>
        <a:prstGeom prst="chevron">
          <a:avLst/>
        </a:prstGeom>
        <a:solidFill>
          <a:schemeClr val="accent2">
            <a:hueOff val="-831636"/>
            <a:satOff val="-47959"/>
            <a:lumOff val="49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Total energy :</a:t>
          </a:r>
        </a:p>
      </dsp:txBody>
      <dsp:txXfrm>
        <a:off x="577959" y="2494139"/>
        <a:ext cx="819477" cy="546318"/>
      </dsp:txXfrm>
    </dsp:sp>
    <dsp:sp modelId="{6B05B38D-2600-4EDC-9E5A-2B82805E7FB8}">
      <dsp:nvSpPr>
        <dsp:cNvPr id="0" name=""/>
        <dsp:cNvSpPr/>
      </dsp:nvSpPr>
      <dsp:spPr>
        <a:xfrm>
          <a:off x="1493042" y="2540576"/>
          <a:ext cx="1133610" cy="453444"/>
        </a:xfrm>
        <a:prstGeom prst="chevron">
          <a:avLst/>
        </a:prstGeom>
        <a:solidFill>
          <a:schemeClr val="accent2">
            <a:tint val="40000"/>
            <a:alpha val="90000"/>
            <a:hueOff val="-396305"/>
            <a:satOff val="-35161"/>
            <a:lumOff val="-35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396305"/>
              <a:satOff val="-35161"/>
              <a:lumOff val="-3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Is work + KE + PE</a:t>
          </a:r>
        </a:p>
      </dsp:txBody>
      <dsp:txXfrm>
        <a:off x="1719764" y="2540576"/>
        <a:ext cx="680166" cy="453444"/>
      </dsp:txXfrm>
    </dsp:sp>
    <dsp:sp modelId="{D0021A06-F48E-4293-B220-5A6A660CF33E}">
      <dsp:nvSpPr>
        <dsp:cNvPr id="0" name=""/>
        <dsp:cNvSpPr/>
      </dsp:nvSpPr>
      <dsp:spPr>
        <a:xfrm>
          <a:off x="2467947" y="2540576"/>
          <a:ext cx="2254898" cy="453444"/>
        </a:xfrm>
        <a:prstGeom prst="chevron">
          <a:avLst/>
        </a:prstGeom>
        <a:solidFill>
          <a:schemeClr val="accent2">
            <a:tint val="40000"/>
            <a:alpha val="90000"/>
            <a:hueOff val="-452921"/>
            <a:satOff val="-40185"/>
            <a:lumOff val="-41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52921"/>
              <a:satOff val="-40185"/>
              <a:lumOff val="-41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𝐸</m:t>
                    </m:r>
                  </m:e>
                  <m:sub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𝑡𝑜𝑡𝑎𝑙</m:t>
                    </m:r>
                  </m:sub>
                </m:sSub>
                <m:r>
                  <a:rPr lang="en-US" sz="1000" b="0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𝑃𝑉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+</m:t>
                </m:r>
                <m:f>
                  <m:f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1</m:t>
                    </m:r>
                  </m:num>
                  <m:den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2</m:t>
                    </m:r>
                  </m:den>
                </m:f>
                <m:r>
                  <a:rPr lang="en-US" sz="1000" b="0" i="1" kern="1200" smtClean="0">
                    <a:latin typeface="Cambria Math" panose="02040503050406030204" pitchFamily="18" charset="0"/>
                  </a:rPr>
                  <m:t>𝜌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𝑉</m:t>
                </m:r>
                <m:sSup>
                  <m:sSup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𝑣</m:t>
                    </m:r>
                  </m:e>
                  <m:sup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r>
                  <a:rPr lang="en-US" sz="1000" b="0" i="1" kern="1200" smtClean="0">
                    <a:latin typeface="Cambria Math" panose="02040503050406030204" pitchFamily="18" charset="0"/>
                  </a:rPr>
                  <m:t>+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𝜌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𝑉𝑔h</m:t>
                </m:r>
              </m:oMath>
            </m:oMathPara>
          </a14:m>
          <a:endParaRPr lang="en-US" sz="1000" kern="1200" dirty="0"/>
        </a:p>
      </dsp:txBody>
      <dsp:txXfrm>
        <a:off x="2694669" y="2540576"/>
        <a:ext cx="1801454" cy="453444"/>
      </dsp:txXfrm>
    </dsp:sp>
    <dsp:sp modelId="{10CD8A09-3DBF-42AD-818A-8A873CB58502}">
      <dsp:nvSpPr>
        <dsp:cNvPr id="0" name=""/>
        <dsp:cNvSpPr/>
      </dsp:nvSpPr>
      <dsp:spPr>
        <a:xfrm>
          <a:off x="304800" y="3116942"/>
          <a:ext cx="1365795" cy="546318"/>
        </a:xfrm>
        <a:prstGeom prst="chevron">
          <a:avLst/>
        </a:prstGeom>
        <a:solidFill>
          <a:schemeClr val="accent2">
            <a:hueOff val="-1039545"/>
            <a:satOff val="-59949"/>
            <a:lumOff val="61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Write as Energy density:</a:t>
          </a:r>
        </a:p>
      </dsp:txBody>
      <dsp:txXfrm>
        <a:off x="577959" y="3116942"/>
        <a:ext cx="819477" cy="546318"/>
      </dsp:txXfrm>
    </dsp:sp>
    <dsp:sp modelId="{4BB3B38D-0FEE-444C-AF44-F548E32E4574}">
      <dsp:nvSpPr>
        <dsp:cNvPr id="0" name=""/>
        <dsp:cNvSpPr/>
      </dsp:nvSpPr>
      <dsp:spPr>
        <a:xfrm>
          <a:off x="1493042" y="3163379"/>
          <a:ext cx="1846662" cy="453444"/>
        </a:xfrm>
        <a:prstGeom prst="chevron">
          <a:avLst/>
        </a:prstGeom>
        <a:solidFill>
          <a:schemeClr val="accent2">
            <a:tint val="40000"/>
            <a:alpha val="90000"/>
            <a:hueOff val="-509536"/>
            <a:satOff val="-45208"/>
            <a:lumOff val="-46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09536"/>
              <a:satOff val="-45208"/>
              <a:lumOff val="-4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f>
                  <m:f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000" b="0" i="1" kern="120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kern="1200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1000" b="0" i="1" kern="1200" smtClean="0">
                            <a:latin typeface="Cambria Math" panose="02040503050406030204" pitchFamily="18" charset="0"/>
                          </a:rPr>
                          <m:t>𝑡𝑜𝑡𝑎𝑙</m:t>
                        </m:r>
                      </m:sub>
                    </m:sSub>
                  </m:num>
                  <m:den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𝑉</m:t>
                    </m:r>
                  </m:den>
                </m:f>
                <m:r>
                  <a:rPr lang="en-US" sz="1000" b="0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𝑃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+</m:t>
                </m:r>
                <m:f>
                  <m:f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1</m:t>
                    </m:r>
                  </m:num>
                  <m:den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2</m:t>
                    </m:r>
                  </m:den>
                </m:f>
                <m:r>
                  <a:rPr lang="en-US" sz="1000" b="0" i="1" kern="1200" smtClean="0">
                    <a:latin typeface="Cambria Math" panose="02040503050406030204" pitchFamily="18" charset="0"/>
                  </a:rPr>
                  <m:t>𝜌</m:t>
                </m:r>
                <m:sSup>
                  <m:sSup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𝑣</m:t>
                    </m:r>
                  </m:e>
                  <m:sup>
                    <m:r>
                      <a:rPr lang="en-US" sz="1000" b="0" i="1" kern="1200" smtClean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r>
                  <a:rPr lang="en-US" sz="1000" b="0" i="1" kern="1200" smtClean="0">
                    <a:latin typeface="Cambria Math" panose="02040503050406030204" pitchFamily="18" charset="0"/>
                  </a:rPr>
                  <m:t>+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𝜌</m:t>
                </m:r>
                <m:r>
                  <a:rPr lang="en-US" sz="1000" b="0" i="1" kern="1200" smtClean="0">
                    <a:latin typeface="Cambria Math" panose="02040503050406030204" pitchFamily="18" charset="0"/>
                  </a:rPr>
                  <m:t>𝑔h</m:t>
                </m:r>
              </m:oMath>
            </m:oMathPara>
          </a14:m>
          <a:endParaRPr lang="en-US" sz="1000" kern="1200" dirty="0"/>
        </a:p>
      </dsp:txBody>
      <dsp:txXfrm>
        <a:off x="1719764" y="3163379"/>
        <a:ext cx="1393218" cy="453444"/>
      </dsp:txXfrm>
    </dsp:sp>
    <dsp:sp modelId="{D97937F1-D4DE-4F9B-8DDD-F781CB00E042}">
      <dsp:nvSpPr>
        <dsp:cNvPr id="0" name=""/>
        <dsp:cNvSpPr/>
      </dsp:nvSpPr>
      <dsp:spPr>
        <a:xfrm>
          <a:off x="3180999" y="3163379"/>
          <a:ext cx="1948517" cy="453444"/>
        </a:xfrm>
        <a:prstGeom prst="chevron">
          <a:avLst/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66151"/>
              <a:satOff val="-50231"/>
              <a:lumOff val="-5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r>
                <a:rPr lang="en-US" sz="1000" b="0" i="1" kern="1200" smtClean="0">
                  <a:latin typeface="Cambria Math" panose="02040503050406030204" pitchFamily="18" charset="0"/>
                </a:rPr>
                <m:t>𝑃</m:t>
              </m:r>
              <m:r>
                <a:rPr lang="en-US" sz="1000" b="0" i="1" kern="1200" smtClean="0">
                  <a:latin typeface="Cambria Math" panose="02040503050406030204" pitchFamily="18" charset="0"/>
                </a:rPr>
                <m:t>+</m:t>
              </m:r>
              <m:f>
                <m:fPr>
                  <m:ctrlPr>
                    <a:rPr lang="en-US" sz="1000" b="0" i="1" kern="1200" smtClean="0">
                      <a:latin typeface="Cambria Math" panose="02040503050406030204" pitchFamily="18" charset="0"/>
                    </a:rPr>
                  </m:ctrlPr>
                </m:fPr>
                <m:num>
                  <m:r>
                    <a:rPr lang="en-US" sz="1000" b="0" i="1" kern="1200" smtClean="0">
                      <a:latin typeface="Cambria Math" panose="02040503050406030204" pitchFamily="18" charset="0"/>
                    </a:rPr>
                    <m:t>1</m:t>
                  </m:r>
                </m:num>
                <m:den>
                  <m:r>
                    <a:rPr lang="en-US" sz="1000" b="0" i="1" kern="1200" smtClean="0">
                      <a:latin typeface="Cambria Math" panose="02040503050406030204" pitchFamily="18" charset="0"/>
                    </a:rPr>
                    <m:t>2</m:t>
                  </m:r>
                </m:den>
              </m:f>
              <m:r>
                <a:rPr lang="en-US" sz="1000" b="0" i="1" kern="1200" smtClean="0">
                  <a:latin typeface="Cambria Math" panose="02040503050406030204" pitchFamily="18" charset="0"/>
                </a:rPr>
                <m:t>𝜌</m:t>
              </m:r>
              <m:sSup>
                <m:sSupPr>
                  <m:ctrlPr>
                    <a:rPr lang="en-US" sz="1000" b="0" i="1" kern="1200" smtClean="0">
                      <a:latin typeface="Cambria Math" panose="02040503050406030204" pitchFamily="18" charset="0"/>
                    </a:rPr>
                  </m:ctrlPr>
                </m:sSupPr>
                <m:e>
                  <m:r>
                    <a:rPr lang="en-US" sz="1000" b="0" i="1" kern="1200" smtClean="0">
                      <a:latin typeface="Cambria Math" panose="02040503050406030204" pitchFamily="18" charset="0"/>
                    </a:rPr>
                    <m:t>𝑣</m:t>
                  </m:r>
                </m:e>
                <m:sup>
                  <m:r>
                    <a:rPr lang="en-US" sz="1000" b="0" i="1" kern="1200" smtClean="0">
                      <a:latin typeface="Cambria Math" panose="02040503050406030204" pitchFamily="18" charset="0"/>
                    </a:rPr>
                    <m:t>2</m:t>
                  </m:r>
                </m:sup>
              </m:sSup>
              <m:r>
                <a:rPr lang="en-US" sz="1000" b="0" i="1" kern="1200" smtClean="0">
                  <a:latin typeface="Cambria Math" panose="02040503050406030204" pitchFamily="18" charset="0"/>
                </a:rPr>
                <m:t>+</m:t>
              </m:r>
              <m:r>
                <a:rPr lang="en-US" sz="1000" b="0" i="1" kern="1200" smtClean="0">
                  <a:latin typeface="Cambria Math" panose="02040503050406030204" pitchFamily="18" charset="0"/>
                </a:rPr>
                <m:t>𝜌</m:t>
              </m:r>
              <m:r>
                <a:rPr lang="en-US" sz="1000" b="0" i="1" kern="1200" smtClean="0">
                  <a:latin typeface="Cambria Math" panose="02040503050406030204" pitchFamily="18" charset="0"/>
                </a:rPr>
                <m:t>𝑔h</m:t>
              </m:r>
            </m:oMath>
          </a14:m>
          <a:r>
            <a:rPr lang="en-US" sz="1000" kern="1200" dirty="0"/>
            <a:t>=const</a:t>
          </a:r>
        </a:p>
      </dsp:txBody>
      <dsp:txXfrm>
        <a:off x="3407721" y="3163379"/>
        <a:ext cx="1495073" cy="453444"/>
      </dsp:txXfrm>
    </dsp:sp>
    <dsp:sp modelId="{6B0406C3-42DD-4F9C-82FC-7533E860E8EF}">
      <dsp:nvSpPr>
        <dsp:cNvPr id="0" name=""/>
        <dsp:cNvSpPr/>
      </dsp:nvSpPr>
      <dsp:spPr>
        <a:xfrm>
          <a:off x="304800" y="3739745"/>
          <a:ext cx="1365795" cy="546318"/>
        </a:xfrm>
        <a:prstGeom prst="chevron">
          <a:avLst/>
        </a:prstGeom>
        <a:solidFill>
          <a:schemeClr val="accent2">
            <a:hueOff val="-1247454"/>
            <a:satOff val="-71938"/>
            <a:lumOff val="739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Bernoulli’s Equation</a:t>
          </a:r>
          <a:endParaRPr lang="en-US" sz="1000" kern="1200" dirty="0"/>
        </a:p>
      </dsp:txBody>
      <dsp:txXfrm>
        <a:off x="577959" y="3739745"/>
        <a:ext cx="819477" cy="546318"/>
      </dsp:txXfrm>
    </dsp:sp>
    <dsp:sp modelId="{548C9A29-627D-44E5-91F7-9F6156E99B2C}">
      <dsp:nvSpPr>
        <dsp:cNvPr id="0" name=""/>
        <dsp:cNvSpPr/>
      </dsp:nvSpPr>
      <dsp:spPr>
        <a:xfrm>
          <a:off x="1493042" y="3786182"/>
          <a:ext cx="4434717" cy="453444"/>
        </a:xfrm>
        <a:prstGeom prst="chevron">
          <a:avLst/>
        </a:prstGeom>
        <a:solidFill>
          <a:schemeClr val="accent2">
            <a:tint val="40000"/>
            <a:alpha val="90000"/>
            <a:hueOff val="-622766"/>
            <a:satOff val="-55254"/>
            <a:lumOff val="-564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622766"/>
              <a:satOff val="-55254"/>
              <a:lumOff val="-5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000" b="0" i="1" kern="1200" smtClean="0">
                        <a:latin typeface="Cambria Math"/>
                      </a:rPr>
                      <m:t>𝑃</m:t>
                    </m:r>
                  </m:e>
                  <m:sub>
                    <m:r>
                      <a:rPr lang="en-US" sz="1000" b="0" i="1" kern="1200" smtClean="0">
                        <a:latin typeface="Cambria Math"/>
                      </a:rPr>
                      <m:t>1</m:t>
                    </m:r>
                  </m:sub>
                </m:sSub>
                <m:r>
                  <a:rPr lang="en-US" sz="1000" b="0" i="1" kern="1200" smtClean="0">
                    <a:latin typeface="Cambria Math"/>
                  </a:rPr>
                  <m:t>+</m:t>
                </m:r>
                <m:f>
                  <m:f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1000" b="0" i="1" kern="1200" smtClean="0">
                        <a:latin typeface="Cambria Math"/>
                      </a:rPr>
                      <m:t>1</m:t>
                    </m:r>
                  </m:num>
                  <m:den>
                    <m:r>
                      <a:rPr lang="en-US" sz="1000" b="0" i="1" kern="1200" smtClean="0">
                        <a:latin typeface="Cambria Math"/>
                      </a:rPr>
                      <m:t>2</m:t>
                    </m:r>
                  </m:den>
                </m:f>
                <m:r>
                  <a:rPr lang="en-US" sz="1000" b="0" i="1" kern="1200" smtClean="0">
                    <a:latin typeface="Cambria Math"/>
                  </a:rPr>
                  <m:t>𝜌</m:t>
                </m:r>
                <m:sSubSup>
                  <m:sSubSup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bSupPr>
                  <m:e>
                    <m:r>
                      <a:rPr lang="en-US" sz="1000" b="0" i="1" kern="1200" smtClean="0">
                        <a:latin typeface="Cambria Math"/>
                      </a:rPr>
                      <m:t>𝑣</m:t>
                    </m:r>
                  </m:e>
                  <m:sub>
                    <m:r>
                      <a:rPr lang="en-US" sz="1000" b="0" i="1" kern="1200" smtClean="0">
                        <a:latin typeface="Cambria Math"/>
                      </a:rPr>
                      <m:t>1</m:t>
                    </m:r>
                  </m:sub>
                  <m:sup>
                    <m:r>
                      <a:rPr lang="en-US" sz="1000" b="0" i="1" kern="1200" smtClean="0">
                        <a:latin typeface="Cambria Math"/>
                      </a:rPr>
                      <m:t>2</m:t>
                    </m:r>
                  </m:sup>
                </m:sSubSup>
                <m:r>
                  <a:rPr lang="en-US" sz="1000" b="0" i="1" kern="1200" smtClean="0">
                    <a:latin typeface="Cambria Math"/>
                  </a:rPr>
                  <m:t>+</m:t>
                </m:r>
                <m:r>
                  <a:rPr lang="en-US" sz="1000" b="0" i="1" kern="1200" smtClean="0">
                    <a:latin typeface="Cambria Math"/>
                  </a:rPr>
                  <m:t>𝜌</m:t>
                </m:r>
                <m:r>
                  <a:rPr lang="en-US" sz="1000" b="0" i="1" kern="1200" smtClean="0">
                    <a:latin typeface="Cambria Math"/>
                  </a:rPr>
                  <m:t>𝑔</m:t>
                </m:r>
                <m:sSub>
                  <m:sSub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000" b="0" i="1" kern="1200" smtClean="0">
                        <a:latin typeface="Cambria Math"/>
                      </a:rPr>
                      <m:t>h</m:t>
                    </m:r>
                  </m:e>
                  <m:sub>
                    <m:r>
                      <a:rPr lang="en-US" sz="1000" b="0" i="1" kern="1200" smtClean="0">
                        <a:latin typeface="Cambria Math"/>
                      </a:rPr>
                      <m:t>1</m:t>
                    </m:r>
                  </m:sub>
                </m:sSub>
                <m:r>
                  <a:rPr lang="en-US" sz="1000" b="0" i="1" kern="1200" smtClean="0">
                    <a:latin typeface="Cambria Math"/>
                  </a:rPr>
                  <m:t>=</m:t>
                </m:r>
                <m:sSub>
                  <m:sSub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000" b="0" i="1" kern="1200" smtClean="0">
                        <a:latin typeface="Cambria Math"/>
                      </a:rPr>
                      <m:t>𝑃</m:t>
                    </m:r>
                  </m:e>
                  <m:sub>
                    <m:r>
                      <a:rPr lang="en-US" sz="1000" b="0" i="1" kern="1200" smtClean="0">
                        <a:latin typeface="Cambria Math"/>
                      </a:rPr>
                      <m:t>2</m:t>
                    </m:r>
                  </m:sub>
                </m:sSub>
                <m:r>
                  <a:rPr lang="en-US" sz="1000" b="0" i="1" kern="1200" smtClean="0">
                    <a:latin typeface="Cambria Math"/>
                  </a:rPr>
                  <m:t>+</m:t>
                </m:r>
                <m:f>
                  <m:f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1000" b="0" i="1" kern="1200" smtClean="0">
                        <a:latin typeface="Cambria Math"/>
                      </a:rPr>
                      <m:t>1</m:t>
                    </m:r>
                  </m:num>
                  <m:den>
                    <m:r>
                      <a:rPr lang="en-US" sz="1000" b="0" i="1" kern="1200" smtClean="0">
                        <a:latin typeface="Cambria Math"/>
                      </a:rPr>
                      <m:t>2</m:t>
                    </m:r>
                  </m:den>
                </m:f>
                <m:r>
                  <a:rPr lang="en-US" sz="1000" b="0" i="1" kern="1200" smtClean="0">
                    <a:latin typeface="Cambria Math"/>
                  </a:rPr>
                  <m:t>𝜌</m:t>
                </m:r>
                <m:sSubSup>
                  <m:sSubSup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bSupPr>
                  <m:e>
                    <m:r>
                      <a:rPr lang="en-US" sz="1000" b="0" i="1" kern="1200" smtClean="0">
                        <a:latin typeface="Cambria Math"/>
                      </a:rPr>
                      <m:t>𝑣</m:t>
                    </m:r>
                  </m:e>
                  <m:sub>
                    <m:r>
                      <a:rPr lang="en-US" sz="1000" b="0" i="1" kern="1200" smtClean="0">
                        <a:latin typeface="Cambria Math"/>
                      </a:rPr>
                      <m:t>2</m:t>
                    </m:r>
                  </m:sub>
                  <m:sup>
                    <m:r>
                      <a:rPr lang="en-US" sz="1000" b="0" i="1" kern="1200" smtClean="0">
                        <a:latin typeface="Cambria Math"/>
                      </a:rPr>
                      <m:t>2</m:t>
                    </m:r>
                  </m:sup>
                </m:sSubSup>
                <m:r>
                  <a:rPr lang="en-US" sz="1000" b="0" i="1" kern="1200" smtClean="0">
                    <a:latin typeface="Cambria Math"/>
                  </a:rPr>
                  <m:t>+</m:t>
                </m:r>
                <m:r>
                  <a:rPr lang="en-US" sz="1000" b="0" i="1" kern="1200" smtClean="0">
                    <a:latin typeface="Cambria Math"/>
                  </a:rPr>
                  <m:t>𝜌</m:t>
                </m:r>
                <m:r>
                  <a:rPr lang="en-US" sz="1000" b="0" i="1" kern="1200" smtClean="0">
                    <a:latin typeface="Cambria Math"/>
                  </a:rPr>
                  <m:t>𝑔</m:t>
                </m:r>
                <m:sSub>
                  <m:sSubPr>
                    <m:ctrlPr>
                      <a:rPr lang="en-US" sz="10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000" b="0" i="1" kern="1200" smtClean="0">
                        <a:latin typeface="Cambria Math"/>
                      </a:rPr>
                      <m:t>h</m:t>
                    </m:r>
                  </m:e>
                  <m:sub>
                    <m:r>
                      <a:rPr lang="en-US" sz="1000" b="0" i="1" kern="1200" smtClean="0">
                        <a:latin typeface="Cambria Math"/>
                      </a:rPr>
                      <m:t>2</m:t>
                    </m:r>
                  </m:sub>
                </m:sSub>
              </m:oMath>
            </m:oMathPara>
          </a14:m>
          <a:endParaRPr lang="en-US" sz="1000" kern="1200" dirty="0"/>
        </a:p>
      </dsp:txBody>
      <dsp:txXfrm>
        <a:off x="1719764" y="3786182"/>
        <a:ext cx="3981273" cy="453444"/>
      </dsp:txXfrm>
    </dsp:sp>
    <dsp:sp modelId="{60A41919-3FB1-4B26-896A-5175B1D19E05}">
      <dsp:nvSpPr>
        <dsp:cNvPr id="0" name=""/>
        <dsp:cNvSpPr/>
      </dsp:nvSpPr>
      <dsp:spPr>
        <a:xfrm>
          <a:off x="304800" y="4362548"/>
          <a:ext cx="1365795" cy="546318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m:rPr>
                    <m:nor/>
                  </m:rPr>
                  <a:rPr lang="en-US" sz="1000" b="0" i="0" kern="1200" dirty="0" smtClean="0"/>
                  <m:t>To</m:t>
                </m:r>
                <m:r>
                  <m:rPr>
                    <m:nor/>
                  </m:rPr>
                  <a:rPr lang="en-US" sz="1000" b="0" i="0" kern="1200" dirty="0" smtClean="0"/>
                  <m:t> </m:t>
                </m:r>
                <m:r>
                  <m:rPr>
                    <m:nor/>
                  </m:rPr>
                  <a:rPr lang="en-US" sz="1000" b="0" i="0" kern="1200" dirty="0" smtClean="0"/>
                  <m:t>get</m:t>
                </m:r>
                <m:r>
                  <m:rPr>
                    <m:nor/>
                  </m:rPr>
                  <a:rPr lang="en-US" sz="1000" b="0" i="0" kern="1200" dirty="0" smtClean="0"/>
                  <m:t> </m:t>
                </m:r>
                <m:r>
                  <m:rPr>
                    <m:nor/>
                  </m:rPr>
                  <a:rPr lang="en-US" sz="1000" b="0" i="0" kern="1200" dirty="0" smtClean="0"/>
                  <m:t>the</m:t>
                </m:r>
                <m:r>
                  <m:rPr>
                    <m:nor/>
                  </m:rPr>
                  <a:rPr lang="en-US" sz="1000" b="0" i="0" kern="1200" dirty="0" smtClean="0"/>
                  <m:t> </m:t>
                </m:r>
                <m:r>
                  <m:rPr>
                    <m:nor/>
                  </m:rPr>
                  <a:rPr lang="en-US" sz="1000" b="0" i="0" kern="1200" dirty="0" smtClean="0"/>
                  <m:t>power</m:t>
                </m:r>
                <m:r>
                  <m:rPr>
                    <m:nor/>
                  </m:rPr>
                  <a:rPr lang="en-US" sz="1000" b="0" i="0" kern="1200" dirty="0" smtClean="0"/>
                  <m:t>:</m:t>
                </m:r>
              </m:oMath>
            </m:oMathPara>
          </a14:m>
          <a:endParaRPr lang="en-US" sz="1000" kern="1200" dirty="0"/>
        </a:p>
      </dsp:txBody>
      <dsp:txXfrm>
        <a:off x="577959" y="4362548"/>
        <a:ext cx="819477" cy="546318"/>
      </dsp:txXfrm>
    </dsp:sp>
    <dsp:sp modelId="{2748A5AF-D599-41FC-8528-52CEF345FC34}">
      <dsp:nvSpPr>
        <dsp:cNvPr id="0" name=""/>
        <dsp:cNvSpPr/>
      </dsp:nvSpPr>
      <dsp:spPr>
        <a:xfrm>
          <a:off x="1493042" y="4408985"/>
          <a:ext cx="1133610" cy="453444"/>
        </a:xfrm>
        <a:prstGeom prst="chevron">
          <a:avLst/>
        </a:prstGeom>
        <a:solidFill>
          <a:schemeClr val="accent2">
            <a:tint val="40000"/>
            <a:alpha val="90000"/>
            <a:hueOff val="-679381"/>
            <a:satOff val="-60277"/>
            <a:lumOff val="-61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679381"/>
              <a:satOff val="-60277"/>
              <a:lumOff val="-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m:rPr>
                    <m:nor/>
                  </m:rPr>
                  <a:rPr lang="en-US" sz="1000" kern="1200" dirty="0" smtClean="0"/>
                  <m:t>Multiply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Bernoulli</m:t>
                </m:r>
                <m:r>
                  <m:rPr>
                    <m:nor/>
                  </m:rPr>
                  <a:rPr lang="en-US" sz="1000" kern="1200" dirty="0" smtClean="0"/>
                  <m:t>’</m:t>
                </m:r>
                <m:r>
                  <m:rPr>
                    <m:nor/>
                  </m:rPr>
                  <a:rPr lang="en-US" sz="1000" kern="1200" dirty="0" smtClean="0"/>
                  <m:t>s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Equation</m:t>
                </m:r>
              </m:oMath>
            </m:oMathPara>
          </a14:m>
          <a:endParaRPr lang="en-US" sz="1000" kern="1200" dirty="0"/>
        </a:p>
      </dsp:txBody>
      <dsp:txXfrm>
        <a:off x="1719764" y="4408985"/>
        <a:ext cx="680166" cy="453444"/>
      </dsp:txXfrm>
    </dsp:sp>
    <dsp:sp modelId="{7FE7EC1D-58B2-47CB-9048-4A48A994A2F4}">
      <dsp:nvSpPr>
        <dsp:cNvPr id="0" name=""/>
        <dsp:cNvSpPr/>
      </dsp:nvSpPr>
      <dsp:spPr>
        <a:xfrm>
          <a:off x="2467947" y="4408985"/>
          <a:ext cx="1133610" cy="453444"/>
        </a:xfrm>
        <a:prstGeom prst="chevron">
          <a:avLst/>
        </a:prstGeom>
        <a:solidFill>
          <a:schemeClr val="accent2">
            <a:tint val="40000"/>
            <a:alpha val="90000"/>
            <a:hueOff val="-735996"/>
            <a:satOff val="-65300"/>
            <a:lumOff val="-66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735996"/>
              <a:satOff val="-65300"/>
              <a:lumOff val="-66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m:rPr>
                    <m:nor/>
                  </m:rPr>
                  <a:rPr lang="en-US" sz="1000" kern="1200" dirty="0" smtClean="0"/>
                  <m:t>by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volume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and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divide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by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time</m:t>
                </m:r>
              </m:oMath>
            </m:oMathPara>
          </a14:m>
          <a:endParaRPr lang="en-US" sz="1000" kern="1200" dirty="0"/>
        </a:p>
      </dsp:txBody>
      <dsp:txXfrm>
        <a:off x="2694669" y="4408985"/>
        <a:ext cx="680166" cy="453444"/>
      </dsp:txXfrm>
    </dsp:sp>
    <dsp:sp modelId="{FCBA35DC-9029-4C7B-8A1B-7361A24410F4}">
      <dsp:nvSpPr>
        <dsp:cNvPr id="0" name=""/>
        <dsp:cNvSpPr/>
      </dsp:nvSpPr>
      <dsp:spPr>
        <a:xfrm>
          <a:off x="3442852" y="4408985"/>
          <a:ext cx="1133610" cy="453444"/>
        </a:xfrm>
        <a:prstGeom prst="chevron">
          <a:avLst/>
        </a:prstGeom>
        <a:solidFill>
          <a:schemeClr val="accent2">
            <a:tint val="40000"/>
            <a:alpha val="90000"/>
            <a:hueOff val="-792611"/>
            <a:satOff val="-70323"/>
            <a:lumOff val="-718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792611"/>
              <a:satOff val="-70323"/>
              <a:lumOff val="-71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m:rPr>
                    <m:nor/>
                  </m:rPr>
                  <a:rPr lang="en-US" sz="1000" kern="1200" dirty="0" smtClean="0"/>
                  <m:t>Or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multiply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by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flow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rate</m:t>
                </m:r>
                <m:r>
                  <m:rPr>
                    <m:nor/>
                  </m:rPr>
                  <a:rPr lang="en-US" sz="1000" kern="1200" dirty="0" smtClean="0"/>
                  <m:t> </m:t>
                </m:r>
                <m:r>
                  <m:rPr>
                    <m:nor/>
                  </m:rPr>
                  <a:rPr lang="en-US" sz="1000" kern="1200" dirty="0" smtClean="0"/>
                  <m:t>Q</m:t>
                </m:r>
                <m:r>
                  <m:rPr>
                    <m:nor/>
                  </m:rPr>
                  <a:rPr lang="en-US" sz="1000" b="0" i="0" kern="1200" dirty="0" smtClean="0"/>
                  <m:t> </m:t>
                </m:r>
                <m:r>
                  <m:rPr>
                    <m:nor/>
                  </m:rPr>
                  <a:rPr lang="en-US" sz="1000" b="0" i="0" kern="1200" dirty="0" smtClean="0"/>
                  <m:t>instead</m:t>
                </m:r>
              </m:oMath>
            </m:oMathPara>
          </a14:m>
          <a:endParaRPr lang="en-US" sz="1000" kern="1200" dirty="0"/>
        </a:p>
      </dsp:txBody>
      <dsp:txXfrm>
        <a:off x="3669574" y="4408985"/>
        <a:ext cx="680166" cy="453444"/>
      </dsp:txXfrm>
    </dsp:sp>
    <dsp:sp modelId="{90EB7148-BA8D-4723-9027-C4F8115CF813}">
      <dsp:nvSpPr>
        <dsp:cNvPr id="0" name=""/>
        <dsp:cNvSpPr/>
      </dsp:nvSpPr>
      <dsp:spPr>
        <a:xfrm>
          <a:off x="4417757" y="4408985"/>
          <a:ext cx="2287840" cy="453444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000" kern="1200" smtClean="0">
                    <a:latin typeface="Cambria Math" panose="02040503050406030204" pitchFamily="18" charset="0"/>
                  </a:rPr>
                  <m:t>𝑃𝑜𝑤𝑒𝑟</m:t>
                </m:r>
                <m:r>
                  <a:rPr lang="en-US" sz="1000" kern="1200" smtClean="0">
                    <a:latin typeface="Cambria Math" panose="02040503050406030204" pitchFamily="18" charset="0"/>
                  </a:rPr>
                  <m:t>=</m:t>
                </m:r>
                <m:d>
                  <m:dPr>
                    <m:ctrlPr>
                      <a:rPr lang="en-US" sz="1000" i="1" kern="1200" smtClean="0">
                        <a:latin typeface="Cambria Math" panose="02040503050406030204" pitchFamily="18" charset="0"/>
                      </a:rPr>
                    </m:ctrlPr>
                  </m:dPr>
                  <m:e>
                    <m:r>
                      <a:rPr lang="en-US" sz="1000" kern="120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000" kern="120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000" i="1" kern="120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kern="120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000" kern="120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000" kern="1200" smtClean="0">
                        <a:latin typeface="Cambria Math" panose="02040503050406030204" pitchFamily="18" charset="0"/>
                      </a:rPr>
                      <m:t>𝜌</m:t>
                    </m:r>
                    <m:sSup>
                      <m:sSupPr>
                        <m:ctrlPr>
                          <a:rPr lang="en-US" sz="1000" i="1" kern="120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000" kern="1200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1000" kern="120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000" kern="120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000" kern="1200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1000" kern="1200" smtClean="0">
                        <a:latin typeface="Cambria Math" panose="02040503050406030204" pitchFamily="18" charset="0"/>
                      </a:rPr>
                      <m:t>𝑔h</m:t>
                    </m:r>
                  </m:e>
                </m:d>
                <m:r>
                  <a:rPr lang="en-US" sz="1000" kern="1200" smtClean="0">
                    <a:latin typeface="Cambria Math" panose="02040503050406030204" pitchFamily="18" charset="0"/>
                  </a:rPr>
                  <m:t>𝑄</m:t>
                </m:r>
              </m:oMath>
            </m:oMathPara>
          </a14:m>
          <a:endParaRPr lang="en-US" sz="1000" kern="1200" dirty="0"/>
        </a:p>
      </dsp:txBody>
      <dsp:txXfrm>
        <a:off x="4644479" y="4408985"/>
        <a:ext cx="1834396" cy="45344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27890E-FAC3-461B-9827-34B3D3822154}">
      <dsp:nvSpPr>
        <dsp:cNvPr id="0" name=""/>
        <dsp:cNvSpPr/>
      </dsp:nvSpPr>
      <dsp:spPr>
        <a:xfrm>
          <a:off x="3358" y="89085"/>
          <a:ext cx="1723016" cy="68920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Laminar Flow</a:t>
          </a:r>
        </a:p>
      </dsp:txBody>
      <dsp:txXfrm>
        <a:off x="347961" y="89085"/>
        <a:ext cx="1033810" cy="689206"/>
      </dsp:txXfrm>
    </dsp:sp>
    <dsp:sp modelId="{73B6C5FF-C415-49FB-99BD-03E5B14226FD}">
      <dsp:nvSpPr>
        <dsp:cNvPr id="0" name=""/>
        <dsp:cNvSpPr/>
      </dsp:nvSpPr>
      <dsp:spPr>
        <a:xfrm>
          <a:off x="1502383" y="147668"/>
          <a:ext cx="1430103" cy="572041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Smooth flow in layers that don’t mix</a:t>
          </a:r>
        </a:p>
      </dsp:txBody>
      <dsp:txXfrm>
        <a:off x="1788404" y="147668"/>
        <a:ext cx="858062" cy="572041"/>
      </dsp:txXfrm>
    </dsp:sp>
    <dsp:sp modelId="{CD67FDF3-368B-4B6E-B955-62E5C3E65BE3}">
      <dsp:nvSpPr>
        <dsp:cNvPr id="0" name=""/>
        <dsp:cNvSpPr/>
      </dsp:nvSpPr>
      <dsp:spPr>
        <a:xfrm>
          <a:off x="3358" y="874781"/>
          <a:ext cx="1723016" cy="689206"/>
        </a:xfrm>
        <a:prstGeom prst="chevron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Turbulent Flow</a:t>
          </a:r>
        </a:p>
      </dsp:txBody>
      <dsp:txXfrm>
        <a:off x="347961" y="874781"/>
        <a:ext cx="1033810" cy="689206"/>
      </dsp:txXfrm>
    </dsp:sp>
    <dsp:sp modelId="{82166DC4-D281-4024-829A-D910D271B69B}">
      <dsp:nvSpPr>
        <dsp:cNvPr id="0" name=""/>
        <dsp:cNvSpPr/>
      </dsp:nvSpPr>
      <dsp:spPr>
        <a:xfrm>
          <a:off x="1502383" y="933363"/>
          <a:ext cx="1430103" cy="572041"/>
        </a:xfrm>
        <a:prstGeom prst="chevron">
          <a:avLst/>
        </a:prstGeom>
        <a:solidFill>
          <a:schemeClr val="accent3">
            <a:tint val="40000"/>
            <a:alpha val="90000"/>
            <a:hueOff val="289877"/>
            <a:satOff val="14286"/>
            <a:lumOff val="25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89877"/>
              <a:satOff val="14286"/>
              <a:lumOff val="2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Has eddies and swirls that mix layers of fluid</a:t>
          </a:r>
        </a:p>
      </dsp:txBody>
      <dsp:txXfrm>
        <a:off x="1788404" y="933363"/>
        <a:ext cx="858062" cy="572041"/>
      </dsp:txXfrm>
    </dsp:sp>
    <dsp:sp modelId="{7C178DF2-D22E-4C1A-B224-E6E060B243D0}">
      <dsp:nvSpPr>
        <dsp:cNvPr id="0" name=""/>
        <dsp:cNvSpPr/>
      </dsp:nvSpPr>
      <dsp:spPr>
        <a:xfrm>
          <a:off x="2732272" y="933363"/>
          <a:ext cx="1430103" cy="572041"/>
        </a:xfrm>
        <a:prstGeom prst="chevron">
          <a:avLst/>
        </a:prstGeom>
        <a:solidFill>
          <a:schemeClr val="accent3">
            <a:tint val="40000"/>
            <a:alpha val="90000"/>
            <a:hueOff val="579755"/>
            <a:satOff val="28571"/>
            <a:lumOff val="508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579755"/>
              <a:satOff val="28571"/>
              <a:lumOff val="5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Turbulent flow is slower than laminar flow</a:t>
          </a:r>
        </a:p>
      </dsp:txBody>
      <dsp:txXfrm>
        <a:off x="3018293" y="933363"/>
        <a:ext cx="858062" cy="572041"/>
      </dsp:txXfrm>
    </dsp:sp>
    <dsp:sp modelId="{62BB8AD1-FE46-4AFE-AAD6-DF5C1D9A089C}">
      <dsp:nvSpPr>
        <dsp:cNvPr id="0" name=""/>
        <dsp:cNvSpPr/>
      </dsp:nvSpPr>
      <dsp:spPr>
        <a:xfrm>
          <a:off x="3358" y="1660476"/>
          <a:ext cx="1723016" cy="689206"/>
        </a:xfrm>
        <a:prstGeom prst="chevron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Viscosity</a:t>
          </a:r>
        </a:p>
      </dsp:txBody>
      <dsp:txXfrm>
        <a:off x="347961" y="1660476"/>
        <a:ext cx="1033810" cy="689206"/>
      </dsp:txXfrm>
    </dsp:sp>
    <dsp:sp modelId="{A0850953-CE7E-48E6-8909-674413C76618}">
      <dsp:nvSpPr>
        <dsp:cNvPr id="0" name=""/>
        <dsp:cNvSpPr/>
      </dsp:nvSpPr>
      <dsp:spPr>
        <a:xfrm>
          <a:off x="1502383" y="1719059"/>
          <a:ext cx="1430103" cy="572041"/>
        </a:xfrm>
        <a:prstGeom prst="chevron">
          <a:avLst/>
        </a:prstGeom>
        <a:solidFill>
          <a:schemeClr val="accent3">
            <a:tint val="40000"/>
            <a:alpha val="90000"/>
            <a:hueOff val="869632"/>
            <a:satOff val="42857"/>
            <a:lumOff val="76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69632"/>
              <a:satOff val="42857"/>
              <a:lumOff val="76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Fluid friction</a:t>
          </a:r>
        </a:p>
      </dsp:txBody>
      <dsp:txXfrm>
        <a:off x="1788404" y="1719059"/>
        <a:ext cx="858062" cy="572041"/>
      </dsp:txXfrm>
    </dsp:sp>
    <dsp:sp modelId="{CAA6BC67-B7A2-4677-887F-42299AA0FB77}">
      <dsp:nvSpPr>
        <dsp:cNvPr id="0" name=""/>
        <dsp:cNvSpPr/>
      </dsp:nvSpPr>
      <dsp:spPr>
        <a:xfrm>
          <a:off x="2732272" y="1719059"/>
          <a:ext cx="1430103" cy="572041"/>
        </a:xfrm>
        <a:prstGeom prst="chevron">
          <a:avLst/>
        </a:prstGeom>
        <a:solidFill>
          <a:schemeClr val="accent3">
            <a:tint val="40000"/>
            <a:alpha val="90000"/>
            <a:hueOff val="1159509"/>
            <a:satOff val="57143"/>
            <a:lumOff val="101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159509"/>
              <a:satOff val="57143"/>
              <a:lumOff val="10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000" i="1" kern="1200" smtClean="0"/>
                  <m:t>𝜂</m:t>
                </m:r>
                <m:r>
                  <a:rPr lang="en-US" sz="1000" i="1" kern="1200" smtClean="0"/>
                  <m:t>=</m:t>
                </m:r>
                <m:f>
                  <m:fPr>
                    <m:ctrlPr>
                      <a:rPr lang="en-US" sz="1000" i="1" kern="1200"/>
                    </m:ctrlPr>
                  </m:fPr>
                  <m:num>
                    <m:r>
                      <a:rPr lang="en-US" sz="1000" i="1" kern="1200"/>
                      <m:t>𝐹𝐿</m:t>
                    </m:r>
                  </m:num>
                  <m:den>
                    <m:r>
                      <a:rPr lang="en-US" sz="1000" i="1" kern="1200"/>
                      <m:t>𝑣𝐴</m:t>
                    </m:r>
                  </m:den>
                </m:f>
              </m:oMath>
            </m:oMathPara>
          </a14:m>
          <a:endParaRPr lang="en-US" sz="1000" kern="1200"/>
        </a:p>
      </dsp:txBody>
      <dsp:txXfrm>
        <a:off x="3018293" y="1719059"/>
        <a:ext cx="858062" cy="572041"/>
      </dsp:txXfrm>
    </dsp:sp>
    <dsp:sp modelId="{87BDA717-CCF4-4B6E-A863-C9C7E6012628}">
      <dsp:nvSpPr>
        <dsp:cNvPr id="0" name=""/>
        <dsp:cNvSpPr/>
      </dsp:nvSpPr>
      <dsp:spPr>
        <a:xfrm>
          <a:off x="3358" y="2446172"/>
          <a:ext cx="1723016" cy="689206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How viscosity is measured</a:t>
          </a:r>
        </a:p>
      </dsp:txBody>
      <dsp:txXfrm>
        <a:off x="347961" y="2446172"/>
        <a:ext cx="1033810" cy="689206"/>
      </dsp:txXfrm>
    </dsp:sp>
    <dsp:sp modelId="{BC30447C-2457-4617-AEAC-136A57F668A0}">
      <dsp:nvSpPr>
        <dsp:cNvPr id="0" name=""/>
        <dsp:cNvSpPr/>
      </dsp:nvSpPr>
      <dsp:spPr>
        <a:xfrm>
          <a:off x="1502383" y="2504755"/>
          <a:ext cx="1430103" cy="572041"/>
        </a:xfrm>
        <a:prstGeom prst="chevron">
          <a:avLst/>
        </a:prstGeom>
        <a:solidFill>
          <a:schemeClr val="accent3">
            <a:tint val="40000"/>
            <a:alpha val="90000"/>
            <a:hueOff val="1449386"/>
            <a:satOff val="71429"/>
            <a:lumOff val="127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449386"/>
              <a:satOff val="71429"/>
              <a:lumOff val="12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Two plates with fluid between</a:t>
          </a:r>
        </a:p>
      </dsp:txBody>
      <dsp:txXfrm>
        <a:off x="1788404" y="2504755"/>
        <a:ext cx="858062" cy="572041"/>
      </dsp:txXfrm>
    </dsp:sp>
    <dsp:sp modelId="{04CCDE03-7A60-4108-85F3-B322A3ADC07C}">
      <dsp:nvSpPr>
        <dsp:cNvPr id="0" name=""/>
        <dsp:cNvSpPr/>
      </dsp:nvSpPr>
      <dsp:spPr>
        <a:xfrm>
          <a:off x="2732272" y="2504755"/>
          <a:ext cx="1430103" cy="572041"/>
        </a:xfrm>
        <a:prstGeom prst="chevron">
          <a:avLst/>
        </a:prstGeom>
        <a:solidFill>
          <a:schemeClr val="accent3">
            <a:tint val="40000"/>
            <a:alpha val="90000"/>
            <a:hueOff val="1739264"/>
            <a:satOff val="85714"/>
            <a:lumOff val="152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739264"/>
              <a:satOff val="85714"/>
              <a:lumOff val="15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Top plate moved</a:t>
          </a:r>
        </a:p>
      </dsp:txBody>
      <dsp:txXfrm>
        <a:off x="3018293" y="2504755"/>
        <a:ext cx="858062" cy="572041"/>
      </dsp:txXfrm>
    </dsp:sp>
    <dsp:sp modelId="{20EAAF01-3947-401D-9C7C-301DF0789EF5}">
      <dsp:nvSpPr>
        <dsp:cNvPr id="0" name=""/>
        <dsp:cNvSpPr/>
      </dsp:nvSpPr>
      <dsp:spPr>
        <a:xfrm>
          <a:off x="3962161" y="2504755"/>
          <a:ext cx="1430103" cy="572041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Friction causes the fluid to move</a:t>
          </a:r>
        </a:p>
      </dsp:txBody>
      <dsp:txXfrm>
        <a:off x="4248182" y="2504755"/>
        <a:ext cx="858062" cy="57204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023516-110E-432A-8C66-779EC765163E}">
      <dsp:nvSpPr>
        <dsp:cNvPr id="0" name=""/>
        <dsp:cNvSpPr/>
      </dsp:nvSpPr>
      <dsp:spPr>
        <a:xfrm>
          <a:off x="2093" y="416258"/>
          <a:ext cx="1073764" cy="4295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Laminar flow in tubes</a:t>
          </a:r>
        </a:p>
      </dsp:txBody>
      <dsp:txXfrm>
        <a:off x="216846" y="416258"/>
        <a:ext cx="644259" cy="429505"/>
      </dsp:txXfrm>
    </dsp:sp>
    <dsp:sp modelId="{3693DE3A-C53C-450F-8419-6A22D615DCB5}">
      <dsp:nvSpPr>
        <dsp:cNvPr id="0" name=""/>
        <dsp:cNvSpPr/>
      </dsp:nvSpPr>
      <dsp:spPr>
        <a:xfrm>
          <a:off x="936268" y="452766"/>
          <a:ext cx="891224" cy="35648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/>
            <a:t>Difference in pressure causes fluids to flow</a:t>
          </a:r>
        </a:p>
      </dsp:txBody>
      <dsp:txXfrm>
        <a:off x="1114513" y="452766"/>
        <a:ext cx="534735" cy="356489"/>
      </dsp:txXfrm>
    </dsp:sp>
    <dsp:sp modelId="{75238B61-74CA-4126-8D9E-70C6F74992A2}">
      <dsp:nvSpPr>
        <dsp:cNvPr id="0" name=""/>
        <dsp:cNvSpPr/>
      </dsp:nvSpPr>
      <dsp:spPr>
        <a:xfrm>
          <a:off x="1702721" y="452766"/>
          <a:ext cx="891224" cy="35648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600" b="0" i="1" kern="1200" smtClean="0"/>
                  <m:t>𝑄</m:t>
                </m:r>
                <m:r>
                  <a:rPr lang="en-US" sz="600" b="0" i="1" kern="1200" smtClean="0"/>
                  <m:t>=</m:t>
                </m:r>
                <m:f>
                  <m:fPr>
                    <m:ctrlPr>
                      <a:rPr lang="en-US" sz="600" b="0" i="1" kern="1200"/>
                    </m:ctrlPr>
                  </m:fPr>
                  <m:num>
                    <m:sSub>
                      <m:sSubPr>
                        <m:ctrlPr>
                          <a:rPr lang="en-US" sz="600" b="0" i="1" kern="1200"/>
                        </m:ctrlPr>
                      </m:sSubPr>
                      <m:e>
                        <m:r>
                          <a:rPr lang="en-US" sz="600" b="0" i="1" kern="1200"/>
                          <m:t>𝑃</m:t>
                        </m:r>
                      </m:e>
                      <m:sub>
                        <m:r>
                          <a:rPr lang="en-US" sz="600" b="0" i="1" kern="1200"/>
                          <m:t>2</m:t>
                        </m:r>
                      </m:sub>
                    </m:sSub>
                    <m:r>
                      <a:rPr lang="en-US" sz="600" b="0" i="1" kern="1200"/>
                      <m:t>−</m:t>
                    </m:r>
                    <m:sSub>
                      <m:sSubPr>
                        <m:ctrlPr>
                          <a:rPr lang="en-US" sz="600" b="0" i="1" kern="1200"/>
                        </m:ctrlPr>
                      </m:sSubPr>
                      <m:e>
                        <m:r>
                          <a:rPr lang="en-US" sz="600" b="0" i="1" kern="1200"/>
                          <m:t>𝑃</m:t>
                        </m:r>
                      </m:e>
                      <m:sub>
                        <m:r>
                          <a:rPr lang="en-US" sz="600" b="0" i="1" kern="1200"/>
                          <m:t>1</m:t>
                        </m:r>
                      </m:sub>
                    </m:sSub>
                  </m:num>
                  <m:den>
                    <m:r>
                      <a:rPr lang="en-US" sz="600" b="0" i="1" kern="1200"/>
                      <m:t>𝑅</m:t>
                    </m:r>
                  </m:den>
                </m:f>
              </m:oMath>
            </m:oMathPara>
          </a14:m>
          <a:endParaRPr lang="en-US" sz="600" kern="1200" dirty="0"/>
        </a:p>
      </dsp:txBody>
      <dsp:txXfrm>
        <a:off x="1880966" y="452766"/>
        <a:ext cx="534735" cy="356489"/>
      </dsp:txXfrm>
    </dsp:sp>
    <dsp:sp modelId="{D31C27FF-7F95-42C2-B8FC-C66DD1E5867D}">
      <dsp:nvSpPr>
        <dsp:cNvPr id="0" name=""/>
        <dsp:cNvSpPr/>
      </dsp:nvSpPr>
      <dsp:spPr>
        <a:xfrm>
          <a:off x="2093" y="905895"/>
          <a:ext cx="1073764" cy="4295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Where:</a:t>
          </a:r>
        </a:p>
      </dsp:txBody>
      <dsp:txXfrm>
        <a:off x="216846" y="905895"/>
        <a:ext cx="644259" cy="429505"/>
      </dsp:txXfrm>
    </dsp:sp>
    <dsp:sp modelId="{3AAA1672-E0E4-4885-8770-08CBD482F13E}">
      <dsp:nvSpPr>
        <dsp:cNvPr id="0" name=""/>
        <dsp:cNvSpPr/>
      </dsp:nvSpPr>
      <dsp:spPr>
        <a:xfrm>
          <a:off x="936268" y="942403"/>
          <a:ext cx="891224" cy="35648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i="1" kern="1200"/>
            <a:t>Q</a:t>
          </a:r>
          <a:r>
            <a:rPr lang="en-US" sz="600" kern="1200"/>
            <a:t> is flow rate</a:t>
          </a:r>
        </a:p>
      </dsp:txBody>
      <dsp:txXfrm>
        <a:off x="1114513" y="942403"/>
        <a:ext cx="534735" cy="356489"/>
      </dsp:txXfrm>
    </dsp:sp>
    <dsp:sp modelId="{D330B595-4222-41AF-8700-39E730FB64BB}">
      <dsp:nvSpPr>
        <dsp:cNvPr id="0" name=""/>
        <dsp:cNvSpPr/>
      </dsp:nvSpPr>
      <dsp:spPr>
        <a:xfrm>
          <a:off x="1702721" y="942403"/>
          <a:ext cx="891224" cy="35648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600" b="0" i="1" kern="1200" smtClean="0"/>
                  </m:ctrlPr>
                </m:sSubPr>
                <m:e>
                  <m:r>
                    <a:rPr lang="en-US" sz="600" b="0" i="1" kern="1200"/>
                    <m:t>𝑃</m:t>
                  </m:r>
                </m:e>
                <m:sub>
                  <m:r>
                    <a:rPr lang="en-US" sz="600" b="0" i="1" kern="1200"/>
                    <m:t>1</m:t>
                  </m:r>
                </m:sub>
              </m:sSub>
            </m:oMath>
          </a14:m>
          <a:r>
            <a:rPr lang="en-US" sz="600" kern="1200"/>
            <a:t> and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600" b="0" i="1" kern="1200"/>
                  </m:ctrlPr>
                </m:sSubPr>
                <m:e>
                  <m:r>
                    <a:rPr lang="en-US" sz="600" b="0" i="1" kern="1200"/>
                    <m:t>𝑃</m:t>
                  </m:r>
                </m:e>
                <m:sub>
                  <m:r>
                    <a:rPr lang="en-US" sz="600" b="0" i="1" kern="1200"/>
                    <m:t>2</m:t>
                  </m:r>
                </m:sub>
              </m:sSub>
            </m:oMath>
          </a14:m>
          <a:r>
            <a:rPr lang="en-US" sz="600" kern="1200"/>
            <a:t> are pressures</a:t>
          </a:r>
        </a:p>
      </dsp:txBody>
      <dsp:txXfrm>
        <a:off x="1880966" y="942403"/>
        <a:ext cx="534735" cy="356489"/>
      </dsp:txXfrm>
    </dsp:sp>
    <dsp:sp modelId="{EAAFD858-3871-4AA8-9E0C-14A17E51B43D}">
      <dsp:nvSpPr>
        <dsp:cNvPr id="0" name=""/>
        <dsp:cNvSpPr/>
      </dsp:nvSpPr>
      <dsp:spPr>
        <a:xfrm>
          <a:off x="2469175" y="942403"/>
          <a:ext cx="891224" cy="35648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i="1" kern="1200" dirty="0"/>
            <a:t>R</a:t>
          </a:r>
          <a:r>
            <a:rPr lang="en-US" sz="600" kern="1200" dirty="0"/>
            <a:t> is resistance</a:t>
          </a:r>
        </a:p>
      </dsp:txBody>
      <dsp:txXfrm>
        <a:off x="2647420" y="942403"/>
        <a:ext cx="534735" cy="356489"/>
      </dsp:txXfrm>
    </dsp:sp>
    <dsp:sp modelId="{DCD5227B-668C-41E8-813E-BDFB598777F3}">
      <dsp:nvSpPr>
        <dsp:cNvPr id="0" name=""/>
        <dsp:cNvSpPr/>
      </dsp:nvSpPr>
      <dsp:spPr>
        <a:xfrm>
          <a:off x="2093" y="1395531"/>
          <a:ext cx="1073764" cy="4295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Since flow rate depends on pressure</a:t>
          </a:r>
          <a:endParaRPr lang="en-US" sz="900" kern="1200" dirty="0"/>
        </a:p>
      </dsp:txBody>
      <dsp:txXfrm>
        <a:off x="216846" y="1395531"/>
        <a:ext cx="644259" cy="429505"/>
      </dsp:txXfrm>
    </dsp:sp>
    <dsp:sp modelId="{0E94BBA5-48B5-4428-8728-79F316C5BF8D}">
      <dsp:nvSpPr>
        <dsp:cNvPr id="0" name=""/>
        <dsp:cNvSpPr/>
      </dsp:nvSpPr>
      <dsp:spPr>
        <a:xfrm>
          <a:off x="936268" y="1432039"/>
          <a:ext cx="891224" cy="35648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 dirty="0"/>
            <a:t>Higher pressure difference, </a:t>
          </a:r>
        </a:p>
      </dsp:txBody>
      <dsp:txXfrm>
        <a:off x="1114513" y="1432039"/>
        <a:ext cx="534735" cy="356489"/>
      </dsp:txXfrm>
    </dsp:sp>
    <dsp:sp modelId="{83F1EB92-5C77-4198-943F-5723D0387020}">
      <dsp:nvSpPr>
        <dsp:cNvPr id="0" name=""/>
        <dsp:cNvSpPr/>
      </dsp:nvSpPr>
      <dsp:spPr>
        <a:xfrm>
          <a:off x="1702721" y="1432039"/>
          <a:ext cx="891224" cy="35648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/>
            <a:t>higher </a:t>
          </a:r>
          <a:r>
            <a:rPr lang="en-US" sz="600" kern="1200" dirty="0"/>
            <a:t>Q</a:t>
          </a:r>
        </a:p>
      </dsp:txBody>
      <dsp:txXfrm>
        <a:off x="1880966" y="1432039"/>
        <a:ext cx="534735" cy="35648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1BEABB-24CF-47A2-A85F-8DA3B2C5782F}">
      <dsp:nvSpPr>
        <dsp:cNvPr id="0" name=""/>
        <dsp:cNvSpPr/>
      </dsp:nvSpPr>
      <dsp:spPr>
        <a:xfrm>
          <a:off x="2126" y="296915"/>
          <a:ext cx="1090811" cy="4363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/>
            <a:t>Poiseuille’s law for resistance</a:t>
          </a:r>
        </a:p>
      </dsp:txBody>
      <dsp:txXfrm>
        <a:off x="220288" y="296915"/>
        <a:ext cx="654487" cy="436324"/>
      </dsp:txXfrm>
    </dsp:sp>
    <dsp:sp modelId="{E164374F-A324-4D63-9302-1CB66DE6EFBC}">
      <dsp:nvSpPr>
        <dsp:cNvPr id="0" name=""/>
        <dsp:cNvSpPr/>
      </dsp:nvSpPr>
      <dsp:spPr>
        <a:xfrm>
          <a:off x="951132" y="334003"/>
          <a:ext cx="905373" cy="3621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b="0" i="1" kern="1200" smtClean="0"/>
                  <m:t>𝑅</m:t>
                </m:r>
                <m:r>
                  <a:rPr lang="en-US" sz="800" b="0" i="1" kern="1200" smtClean="0"/>
                  <m:t>=</m:t>
                </m:r>
                <m:f>
                  <m:fPr>
                    <m:ctrlPr>
                      <a:rPr lang="en-US" sz="800" b="0" i="1" kern="1200"/>
                    </m:ctrlPr>
                  </m:fPr>
                  <m:num>
                    <m:r>
                      <a:rPr lang="en-US" sz="800" b="0" i="1" kern="1200"/>
                      <m:t>8</m:t>
                    </m:r>
                    <m:r>
                      <a:rPr lang="en-US" sz="800" b="0" i="1" kern="1200"/>
                      <m:t>𝜂</m:t>
                    </m:r>
                    <m:r>
                      <a:rPr lang="en-US" sz="800" b="0" i="1" kern="1200"/>
                      <m:t>𝑙</m:t>
                    </m:r>
                  </m:num>
                  <m:den>
                    <m:r>
                      <a:rPr lang="en-US" sz="800" b="0" i="1" kern="1200"/>
                      <m:t>𝜋</m:t>
                    </m:r>
                    <m:sSup>
                      <m:sSupPr>
                        <m:ctrlPr>
                          <a:rPr lang="en-US" sz="800" b="0" i="1" kern="1200"/>
                        </m:ctrlPr>
                      </m:sSupPr>
                      <m:e>
                        <m:r>
                          <a:rPr lang="en-US" sz="800" b="0" i="1" kern="1200"/>
                          <m:t>𝑟</m:t>
                        </m:r>
                      </m:e>
                      <m:sup>
                        <m:r>
                          <a:rPr lang="en-US" sz="800" b="0" i="1" kern="1200"/>
                          <m:t>4</m:t>
                        </m:r>
                      </m:sup>
                    </m:sSup>
                  </m:den>
                </m:f>
              </m:oMath>
            </m:oMathPara>
          </a14:m>
          <a:endParaRPr lang="en-US" sz="800" kern="1200" dirty="0"/>
        </a:p>
      </dsp:txBody>
      <dsp:txXfrm>
        <a:off x="1132207" y="334003"/>
        <a:ext cx="543224" cy="362149"/>
      </dsp:txXfrm>
    </dsp:sp>
    <dsp:sp modelId="{0873D5C4-5980-41F9-B115-8610DCB50EA9}">
      <dsp:nvSpPr>
        <dsp:cNvPr id="0" name=""/>
        <dsp:cNvSpPr/>
      </dsp:nvSpPr>
      <dsp:spPr>
        <a:xfrm>
          <a:off x="2126" y="794325"/>
          <a:ext cx="1090811" cy="4363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 dirty="0"/>
            <a:t>Where:</a:t>
          </a:r>
        </a:p>
      </dsp:txBody>
      <dsp:txXfrm>
        <a:off x="220288" y="794325"/>
        <a:ext cx="654487" cy="436324"/>
      </dsp:txXfrm>
    </dsp:sp>
    <dsp:sp modelId="{A645E478-4ACE-4FEA-AD8A-65499C5E77A1}">
      <dsp:nvSpPr>
        <dsp:cNvPr id="0" name=""/>
        <dsp:cNvSpPr/>
      </dsp:nvSpPr>
      <dsp:spPr>
        <a:xfrm>
          <a:off x="951132" y="831413"/>
          <a:ext cx="905373" cy="3621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r>
                <a:rPr lang="en-US" sz="800" b="0" i="1" kern="1200" smtClean="0"/>
                <m:t>𝜂</m:t>
              </m:r>
            </m:oMath>
          </a14:m>
          <a:r>
            <a:rPr lang="en-US" sz="800" kern="1200"/>
            <a:t> is viscosity</a:t>
          </a:r>
        </a:p>
      </dsp:txBody>
      <dsp:txXfrm>
        <a:off x="1132207" y="831413"/>
        <a:ext cx="543224" cy="362149"/>
      </dsp:txXfrm>
    </dsp:sp>
    <dsp:sp modelId="{B101A226-5FE5-4E59-9C04-FEDC82D18278}">
      <dsp:nvSpPr>
        <dsp:cNvPr id="0" name=""/>
        <dsp:cNvSpPr/>
      </dsp:nvSpPr>
      <dsp:spPr>
        <a:xfrm>
          <a:off x="1729753" y="831413"/>
          <a:ext cx="905373" cy="3621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i="1" kern="1200"/>
            <a:t>l</a:t>
          </a:r>
          <a:r>
            <a:rPr lang="en-US" sz="800" kern="1200"/>
            <a:t> is length of tube</a:t>
          </a:r>
        </a:p>
      </dsp:txBody>
      <dsp:txXfrm>
        <a:off x="1910828" y="831413"/>
        <a:ext cx="543224" cy="362149"/>
      </dsp:txXfrm>
    </dsp:sp>
    <dsp:sp modelId="{BFF01854-A501-43AF-906A-796AC93DD4BB}">
      <dsp:nvSpPr>
        <dsp:cNvPr id="0" name=""/>
        <dsp:cNvSpPr/>
      </dsp:nvSpPr>
      <dsp:spPr>
        <a:xfrm>
          <a:off x="2508375" y="831413"/>
          <a:ext cx="905373" cy="3621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i="1" kern="1200" dirty="0"/>
            <a:t>r</a:t>
          </a:r>
          <a:r>
            <a:rPr lang="en-US" sz="800" kern="1200" dirty="0"/>
            <a:t> is radius of tube</a:t>
          </a:r>
        </a:p>
      </dsp:txBody>
      <dsp:txXfrm>
        <a:off x="2689450" y="831413"/>
        <a:ext cx="543224" cy="362149"/>
      </dsp:txXfrm>
    </dsp:sp>
    <dsp:sp modelId="{83288694-A806-4D30-82E1-4B629B860EC5}">
      <dsp:nvSpPr>
        <dsp:cNvPr id="0" name=""/>
        <dsp:cNvSpPr/>
      </dsp:nvSpPr>
      <dsp:spPr>
        <a:xfrm>
          <a:off x="2126" y="1291735"/>
          <a:ext cx="1090811" cy="4363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600" kern="1200" dirty="0"/>
            <a:t>Higher resistance, higher pressure difference needed</a:t>
          </a:r>
        </a:p>
      </dsp:txBody>
      <dsp:txXfrm>
        <a:off x="220288" y="1291735"/>
        <a:ext cx="654487" cy="436324"/>
      </dsp:txXfrm>
    </dsp:sp>
    <dsp:sp modelId="{E48AEC5E-569C-4D5F-A578-5F537C69FAD1}">
      <dsp:nvSpPr>
        <dsp:cNvPr id="0" name=""/>
        <dsp:cNvSpPr/>
      </dsp:nvSpPr>
      <dsp:spPr>
        <a:xfrm>
          <a:off x="951132" y="1328823"/>
          <a:ext cx="905373" cy="3621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800" kern="1200"/>
            <a:t> </a:t>
          </a:r>
          <a:r>
            <a:rPr lang="en-US" sz="800" kern="1200" dirty="0"/>
            <a:t>to maintain constant Q </a:t>
          </a:r>
        </a:p>
      </dsp:txBody>
      <dsp:txXfrm>
        <a:off x="1132207" y="1328823"/>
        <a:ext cx="543224" cy="362149"/>
      </dsp:txXfrm>
    </dsp:sp>
    <dsp:sp modelId="{089A1A37-2AF9-4C7D-BA06-654BE8A87A79}">
      <dsp:nvSpPr>
        <dsp:cNvPr id="0" name=""/>
        <dsp:cNvSpPr/>
      </dsp:nvSpPr>
      <dsp:spPr>
        <a:xfrm>
          <a:off x="1729753" y="1328823"/>
          <a:ext cx="905373" cy="3621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In blood vessels this is a problem</a:t>
          </a:r>
        </a:p>
      </dsp:txBody>
      <dsp:txXfrm>
        <a:off x="1910828" y="1328823"/>
        <a:ext cx="543224" cy="362149"/>
      </dsp:txXfrm>
    </dsp:sp>
    <dsp:sp modelId="{0FC0C24D-CDF0-4DDC-B14F-CB93A1676BEA}">
      <dsp:nvSpPr>
        <dsp:cNvPr id="0" name=""/>
        <dsp:cNvSpPr/>
      </dsp:nvSpPr>
      <dsp:spPr>
        <a:xfrm>
          <a:off x="2508375" y="1328823"/>
          <a:ext cx="905373" cy="3621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with </a:t>
          </a:r>
          <a:r>
            <a:rPr lang="en-US" sz="800" kern="1200" dirty="0"/>
            <a:t>plaque on artery walls</a:t>
          </a:r>
        </a:p>
      </dsp:txBody>
      <dsp:txXfrm>
        <a:off x="2689450" y="1328823"/>
        <a:ext cx="543224" cy="362149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0216D1-69E0-445A-A7A5-F8906410C473}">
      <dsp:nvSpPr>
        <dsp:cNvPr id="0" name=""/>
        <dsp:cNvSpPr/>
      </dsp:nvSpPr>
      <dsp:spPr>
        <a:xfrm>
          <a:off x="1029" y="916750"/>
          <a:ext cx="1590987" cy="63639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How to tell if laminar or turbulent flow</a:t>
          </a:r>
        </a:p>
      </dsp:txBody>
      <dsp:txXfrm>
        <a:off x="319227" y="916750"/>
        <a:ext cx="954592" cy="636395"/>
      </dsp:txXfrm>
    </dsp:sp>
    <dsp:sp modelId="{DA7BEAAC-9BDA-4C69-96D3-FEDED622BB18}">
      <dsp:nvSpPr>
        <dsp:cNvPr id="0" name=""/>
        <dsp:cNvSpPr/>
      </dsp:nvSpPr>
      <dsp:spPr>
        <a:xfrm>
          <a:off x="1385188" y="970844"/>
          <a:ext cx="1320519" cy="528207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Low speed with smooth, streamlined object </a:t>
          </a:r>
          <a:r>
            <a:rPr lang="en-US" sz="800" kern="1200" dirty="0">
              <a:sym typeface="Wingdings" panose="05000000000000000000" pitchFamily="2" charset="2"/>
            </a:rPr>
            <a:t></a:t>
          </a:r>
          <a:r>
            <a:rPr lang="en-US" sz="800" kern="1200" dirty="0"/>
            <a:t> laminar</a:t>
          </a:r>
        </a:p>
      </dsp:txBody>
      <dsp:txXfrm>
        <a:off x="1649292" y="970844"/>
        <a:ext cx="792312" cy="528207"/>
      </dsp:txXfrm>
    </dsp:sp>
    <dsp:sp modelId="{8600F25F-65D6-4533-BC6E-49017B5C0FE5}">
      <dsp:nvSpPr>
        <dsp:cNvPr id="0" name=""/>
        <dsp:cNvSpPr/>
      </dsp:nvSpPr>
      <dsp:spPr>
        <a:xfrm>
          <a:off x="2520835" y="970844"/>
          <a:ext cx="1320519" cy="528207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High speed or rough object </a:t>
          </a:r>
          <a:r>
            <a:rPr lang="en-US" sz="800" kern="1200">
              <a:sym typeface="Wingdings" panose="05000000000000000000" pitchFamily="2" charset="2"/>
            </a:rPr>
            <a:t></a:t>
          </a:r>
          <a:r>
            <a:rPr lang="en-US" sz="800" kern="1200"/>
            <a:t> turbulent</a:t>
          </a:r>
        </a:p>
      </dsp:txBody>
      <dsp:txXfrm>
        <a:off x="2784939" y="970844"/>
        <a:ext cx="792312" cy="5282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94153-AB23-4DBD-BCD8-4F5EF0C20910}">
      <dsp:nvSpPr>
        <dsp:cNvPr id="0" name=""/>
        <dsp:cNvSpPr/>
      </dsp:nvSpPr>
      <dsp:spPr>
        <a:xfrm>
          <a:off x="1116" y="292228"/>
          <a:ext cx="1724899" cy="68995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Density</a:t>
          </a:r>
        </a:p>
      </dsp:txBody>
      <dsp:txXfrm>
        <a:off x="346096" y="292228"/>
        <a:ext cx="1034940" cy="689959"/>
      </dsp:txXfrm>
    </dsp:sp>
    <dsp:sp modelId="{63D53526-2E99-435A-B989-5D82C702475B}">
      <dsp:nvSpPr>
        <dsp:cNvPr id="0" name=""/>
        <dsp:cNvSpPr/>
      </dsp:nvSpPr>
      <dsp:spPr>
        <a:xfrm>
          <a:off x="1501779" y="350875"/>
          <a:ext cx="1431666" cy="572666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900" i="1" kern="1200" smtClean="0">
                    <a:latin typeface="Cambria Math" panose="02040503050406030204" pitchFamily="18" charset="0"/>
                  </a:rPr>
                  <m:t>𝜌</m:t>
                </m:r>
                <m:r>
                  <a:rPr lang="en-US" sz="900" i="1" kern="1200" smtClean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900" i="1" kern="120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900" i="1" kern="1200">
                        <a:latin typeface="Cambria Math" panose="02040503050406030204" pitchFamily="18" charset="0"/>
                      </a:rPr>
                      <m:t>𝑚</m:t>
                    </m:r>
                  </m:num>
                  <m:den>
                    <m:r>
                      <a:rPr lang="en-US" sz="900" i="1" kern="1200">
                        <a:latin typeface="Cambria Math" panose="02040503050406030204" pitchFamily="18" charset="0"/>
                      </a:rPr>
                      <m:t>𝑉</m:t>
                    </m:r>
                  </m:den>
                </m:f>
              </m:oMath>
            </m:oMathPara>
          </a14:m>
          <a:endParaRPr lang="en-US" sz="900" kern="1200"/>
        </a:p>
      </dsp:txBody>
      <dsp:txXfrm>
        <a:off x="1788112" y="350875"/>
        <a:ext cx="859000" cy="572666"/>
      </dsp:txXfrm>
    </dsp:sp>
    <dsp:sp modelId="{49DCF7DC-2364-4391-92B1-7F43E45C086F}">
      <dsp:nvSpPr>
        <dsp:cNvPr id="0" name=""/>
        <dsp:cNvSpPr/>
      </dsp:nvSpPr>
      <dsp:spPr>
        <a:xfrm>
          <a:off x="2733012" y="350875"/>
          <a:ext cx="1431666" cy="572666"/>
        </a:xfrm>
        <a:prstGeom prst="chevron">
          <a:avLst/>
        </a:prstGeom>
        <a:solidFill>
          <a:schemeClr val="accent2">
            <a:tint val="40000"/>
            <a:alpha val="90000"/>
            <a:hueOff val="-424613"/>
            <a:satOff val="-37673"/>
            <a:lumOff val="-38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24613"/>
              <a:satOff val="-37673"/>
              <a:lumOff val="-3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Where: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r>
                <a:rPr lang="en-US" sz="700" i="1" kern="1200" smtClean="0">
                  <a:latin typeface="Cambria Math" panose="02040503050406030204" pitchFamily="18" charset="0"/>
                </a:rPr>
                <m:t>𝜌</m:t>
              </m:r>
            </m:oMath>
          </a14:m>
          <a:r>
            <a:rPr lang="en-US" sz="700" kern="1200"/>
            <a:t> = density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i="1" kern="1200"/>
            <a:t>m</a:t>
          </a:r>
          <a:r>
            <a:rPr lang="en-US" sz="700" kern="1200"/>
            <a:t> = mass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i="1" kern="1200"/>
            <a:t>V</a:t>
          </a:r>
          <a:r>
            <a:rPr lang="en-US" sz="700" kern="1200"/>
            <a:t> = Volume</a:t>
          </a:r>
        </a:p>
      </dsp:txBody>
      <dsp:txXfrm>
        <a:off x="3019345" y="350875"/>
        <a:ext cx="859000" cy="572666"/>
      </dsp:txXfrm>
    </dsp:sp>
    <dsp:sp modelId="{524CE873-3FAB-41CC-A0E9-E570489EDCD9}">
      <dsp:nvSpPr>
        <dsp:cNvPr id="0" name=""/>
        <dsp:cNvSpPr/>
      </dsp:nvSpPr>
      <dsp:spPr>
        <a:xfrm>
          <a:off x="1116" y="1078783"/>
          <a:ext cx="1724899" cy="689959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Objects or liquids with lower density float</a:t>
          </a:r>
        </a:p>
      </dsp:txBody>
      <dsp:txXfrm>
        <a:off x="346096" y="1078783"/>
        <a:ext cx="1034940" cy="689959"/>
      </dsp:txXfrm>
    </dsp:sp>
    <dsp:sp modelId="{02A4E952-FC0C-4637-AAAF-9B7C62BD7EBE}">
      <dsp:nvSpPr>
        <dsp:cNvPr id="0" name=""/>
        <dsp:cNvSpPr/>
      </dsp:nvSpPr>
      <dsp:spPr>
        <a:xfrm>
          <a:off x="1501779" y="1137429"/>
          <a:ext cx="1431666" cy="572666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when floating in/on top of liquids with higher density</a:t>
          </a:r>
        </a:p>
      </dsp:txBody>
      <dsp:txXfrm>
        <a:off x="1788112" y="1137429"/>
        <a:ext cx="859000" cy="57266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95C0C5-D3F7-4ECB-84F8-6FA5D4CC3B56}">
      <dsp:nvSpPr>
        <dsp:cNvPr id="0" name=""/>
        <dsp:cNvSpPr/>
      </dsp:nvSpPr>
      <dsp:spPr>
        <a:xfrm>
          <a:off x="2296" y="578216"/>
          <a:ext cx="1178344" cy="47133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Reynolds number</a:t>
          </a:r>
        </a:p>
      </dsp:txBody>
      <dsp:txXfrm>
        <a:off x="237965" y="578216"/>
        <a:ext cx="707007" cy="471337"/>
      </dsp:txXfrm>
    </dsp:sp>
    <dsp:sp modelId="{7876C0B3-5E41-4249-B79F-BD08F6FAE573}">
      <dsp:nvSpPr>
        <dsp:cNvPr id="0" name=""/>
        <dsp:cNvSpPr/>
      </dsp:nvSpPr>
      <dsp:spPr>
        <a:xfrm>
          <a:off x="1027456" y="618280"/>
          <a:ext cx="978026" cy="391210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/>
            <a:t>Below 2000 </a:t>
          </a:r>
          <a:r>
            <a:rPr lang="en-US" sz="600" kern="1200">
              <a:sym typeface="Wingdings" panose="05000000000000000000" pitchFamily="2" charset="2"/>
            </a:rPr>
            <a:t></a:t>
          </a:r>
          <a:r>
            <a:rPr lang="en-US" sz="600" kern="1200"/>
            <a:t> laminar</a:t>
          </a:r>
        </a:p>
      </dsp:txBody>
      <dsp:txXfrm>
        <a:off x="1223061" y="618280"/>
        <a:ext cx="586816" cy="391210"/>
      </dsp:txXfrm>
    </dsp:sp>
    <dsp:sp modelId="{CC3E2180-9067-430C-96BA-2942F6A2B77A}">
      <dsp:nvSpPr>
        <dsp:cNvPr id="0" name=""/>
        <dsp:cNvSpPr/>
      </dsp:nvSpPr>
      <dsp:spPr>
        <a:xfrm>
          <a:off x="1868559" y="618280"/>
          <a:ext cx="978026" cy="391210"/>
        </a:xfrm>
        <a:prstGeom prst="chevron">
          <a:avLst/>
        </a:prstGeom>
        <a:solidFill>
          <a:schemeClr val="accent3">
            <a:tint val="40000"/>
            <a:alpha val="90000"/>
            <a:hueOff val="676380"/>
            <a:satOff val="33333"/>
            <a:lumOff val="59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76380"/>
              <a:satOff val="33333"/>
              <a:lumOff val="59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/>
            <a:t>Above 3000 </a:t>
          </a:r>
          <a:r>
            <a:rPr lang="en-US" sz="600" kern="1200">
              <a:sym typeface="Wingdings" panose="05000000000000000000" pitchFamily="2" charset="2"/>
            </a:rPr>
            <a:t></a:t>
          </a:r>
          <a:r>
            <a:rPr lang="en-US" sz="600" kern="1200"/>
            <a:t> turbulent</a:t>
          </a:r>
        </a:p>
      </dsp:txBody>
      <dsp:txXfrm>
        <a:off x="2064164" y="618280"/>
        <a:ext cx="586816" cy="391210"/>
      </dsp:txXfrm>
    </dsp:sp>
    <dsp:sp modelId="{C3C24388-7D29-4932-85BB-EDD49F0E22FC}">
      <dsp:nvSpPr>
        <dsp:cNvPr id="0" name=""/>
        <dsp:cNvSpPr/>
      </dsp:nvSpPr>
      <dsp:spPr>
        <a:xfrm>
          <a:off x="2709661" y="618280"/>
          <a:ext cx="978026" cy="391210"/>
        </a:xfrm>
        <a:prstGeom prst="chevron">
          <a:avLst/>
        </a:prstGeom>
        <a:solidFill>
          <a:schemeClr val="accent3">
            <a:tint val="40000"/>
            <a:alpha val="90000"/>
            <a:hueOff val="1352761"/>
            <a:satOff val="66667"/>
            <a:lumOff val="118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352761"/>
              <a:satOff val="66667"/>
              <a:lumOff val="118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/>
            <a:t>Between 2000 and 3000 depends on conditions</a:t>
          </a:r>
        </a:p>
      </dsp:txBody>
      <dsp:txXfrm>
        <a:off x="2905266" y="618280"/>
        <a:ext cx="586816" cy="391210"/>
      </dsp:txXfrm>
    </dsp:sp>
    <dsp:sp modelId="{323F74F3-0F3F-4224-9ECD-F290A1E92A77}">
      <dsp:nvSpPr>
        <dsp:cNvPr id="0" name=""/>
        <dsp:cNvSpPr/>
      </dsp:nvSpPr>
      <dsp:spPr>
        <a:xfrm>
          <a:off x="2296" y="1115541"/>
          <a:ext cx="1178344" cy="471337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Reynolds number</a:t>
          </a:r>
        </a:p>
      </dsp:txBody>
      <dsp:txXfrm>
        <a:off x="237965" y="1115541"/>
        <a:ext cx="707007" cy="471337"/>
      </dsp:txXfrm>
    </dsp:sp>
    <dsp:sp modelId="{86F4AE5B-588D-4507-854A-FAC8DC473085}">
      <dsp:nvSpPr>
        <dsp:cNvPr id="0" name=""/>
        <dsp:cNvSpPr/>
      </dsp:nvSpPr>
      <dsp:spPr>
        <a:xfrm>
          <a:off x="1027456" y="1155605"/>
          <a:ext cx="978026" cy="391210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3810" rIns="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600" b="0" i="1" kern="1200" smtClean="0"/>
                    </m:ctrlPr>
                  </m:sSubPr>
                  <m:e>
                    <m:r>
                      <a:rPr lang="en-US" sz="600" b="0" i="1" kern="1200"/>
                      <m:t>𝑁</m:t>
                    </m:r>
                  </m:e>
                  <m:sub>
                    <m:r>
                      <a:rPr lang="en-US" sz="600" b="0" i="1" kern="1200"/>
                      <m:t>𝑅</m:t>
                    </m:r>
                  </m:sub>
                </m:sSub>
                <m:r>
                  <a:rPr lang="en-US" sz="600" b="0" i="1" kern="1200"/>
                  <m:t>=</m:t>
                </m:r>
                <m:f>
                  <m:fPr>
                    <m:ctrlPr>
                      <a:rPr lang="en-US" sz="600" b="0" i="1" kern="1200"/>
                    </m:ctrlPr>
                  </m:fPr>
                  <m:num>
                    <m:r>
                      <a:rPr lang="en-US" sz="600" b="0" i="1" kern="1200"/>
                      <m:t>2</m:t>
                    </m:r>
                    <m:r>
                      <a:rPr lang="en-US" sz="600" b="0" i="1" kern="1200"/>
                      <m:t>𝜌</m:t>
                    </m:r>
                    <m:r>
                      <a:rPr lang="en-US" sz="600" b="0" i="1" kern="1200"/>
                      <m:t>𝑣𝑟</m:t>
                    </m:r>
                  </m:num>
                  <m:den>
                    <m:r>
                      <a:rPr lang="en-US" sz="600" b="0" i="1" kern="1200"/>
                      <m:t>𝜂</m:t>
                    </m:r>
                  </m:den>
                </m:f>
              </m:oMath>
            </m:oMathPara>
          </a14:m>
          <a:endParaRPr lang="en-US" sz="600" kern="1200" dirty="0"/>
        </a:p>
      </dsp:txBody>
      <dsp:txXfrm>
        <a:off x="1223061" y="1155605"/>
        <a:ext cx="586816" cy="3912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83E884-774A-4C16-8029-24F5DB83B7A6}">
      <dsp:nvSpPr>
        <dsp:cNvPr id="0" name=""/>
        <dsp:cNvSpPr/>
      </dsp:nvSpPr>
      <dsp:spPr>
        <a:xfrm>
          <a:off x="240671" y="656"/>
          <a:ext cx="1852538" cy="74101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/>
            <a:t>The molecules in a fluid are free to move</a:t>
          </a:r>
          <a:endParaRPr lang="en-US" sz="1400" kern="1200"/>
        </a:p>
      </dsp:txBody>
      <dsp:txXfrm>
        <a:off x="611179" y="656"/>
        <a:ext cx="1111523" cy="741015"/>
      </dsp:txXfrm>
    </dsp:sp>
    <dsp:sp modelId="{EEC26851-8F75-46D3-8E4B-3ABDE70403BD}">
      <dsp:nvSpPr>
        <dsp:cNvPr id="0" name=""/>
        <dsp:cNvSpPr/>
      </dsp:nvSpPr>
      <dsp:spPr>
        <a:xfrm>
          <a:off x="1852379" y="63642"/>
          <a:ext cx="1537606" cy="615042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baseline="0" dirty="0"/>
            <a:t>They sometimes collide with the sides of their container</a:t>
          </a:r>
          <a:endParaRPr lang="en-US" sz="900" kern="1200" dirty="0"/>
        </a:p>
      </dsp:txBody>
      <dsp:txXfrm>
        <a:off x="2159900" y="63642"/>
        <a:ext cx="922564" cy="615042"/>
      </dsp:txXfrm>
    </dsp:sp>
    <dsp:sp modelId="{C772FB69-B297-49DC-B691-90A945740236}">
      <dsp:nvSpPr>
        <dsp:cNvPr id="0" name=""/>
        <dsp:cNvSpPr/>
      </dsp:nvSpPr>
      <dsp:spPr>
        <a:xfrm>
          <a:off x="3174721" y="63642"/>
          <a:ext cx="1537606" cy="615042"/>
        </a:xfrm>
        <a:prstGeom prst="chevron">
          <a:avLst/>
        </a:prstGeom>
        <a:solidFill>
          <a:schemeClr val="accent2">
            <a:tint val="40000"/>
            <a:alpha val="90000"/>
            <a:hueOff val="-141538"/>
            <a:satOff val="-12558"/>
            <a:lumOff val="-128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41538"/>
              <a:satOff val="-12558"/>
              <a:lumOff val="-1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baseline="0" dirty="0"/>
            <a:t>The more the molecules collide with the walls, the more force is felt</a:t>
          </a:r>
          <a:endParaRPr lang="en-US" sz="900" kern="1200" dirty="0"/>
        </a:p>
      </dsp:txBody>
      <dsp:txXfrm>
        <a:off x="3482242" y="63642"/>
        <a:ext cx="922564" cy="615042"/>
      </dsp:txXfrm>
    </dsp:sp>
    <dsp:sp modelId="{B3677E0F-E4C2-46CD-AFBD-C9ED8A42DF95}">
      <dsp:nvSpPr>
        <dsp:cNvPr id="0" name=""/>
        <dsp:cNvSpPr/>
      </dsp:nvSpPr>
      <dsp:spPr>
        <a:xfrm>
          <a:off x="240671" y="845413"/>
          <a:ext cx="1852538" cy="741015"/>
        </a:xfrm>
        <a:prstGeom prst="chevron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i="1" kern="1200" baseline="0"/>
            <a:t>Pressure</a:t>
          </a:r>
          <a:endParaRPr lang="en-US" sz="1400" kern="1200"/>
        </a:p>
      </dsp:txBody>
      <dsp:txXfrm>
        <a:off x="611179" y="845413"/>
        <a:ext cx="1111523" cy="741015"/>
      </dsp:txXfrm>
    </dsp:sp>
    <dsp:sp modelId="{DF040DA7-CE9D-45ED-AAF6-E81BFA0EF894}">
      <dsp:nvSpPr>
        <dsp:cNvPr id="0" name=""/>
        <dsp:cNvSpPr/>
      </dsp:nvSpPr>
      <dsp:spPr>
        <a:xfrm>
          <a:off x="1852379" y="908399"/>
          <a:ext cx="1537606" cy="615042"/>
        </a:xfrm>
        <a:prstGeom prst="chevron">
          <a:avLst/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83075"/>
              <a:satOff val="-25115"/>
              <a:lumOff val="-2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900" b="0" i="1" kern="1200" baseline="0" smtClean="0">
                    <a:latin typeface="Cambria Math" panose="02040503050406030204" pitchFamily="18" charset="0"/>
                  </a:rPr>
                  <m:t>𝑃</m:t>
                </m:r>
                <m:r>
                  <a:rPr lang="en-US" sz="900" b="0" i="1" kern="1200" baseline="0" smtClean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900" b="0" i="1" kern="1200" baseline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900" b="0" i="1" kern="1200" baseline="0">
                        <a:latin typeface="Cambria Math" panose="02040503050406030204" pitchFamily="18" charset="0"/>
                      </a:rPr>
                      <m:t>𝐹</m:t>
                    </m:r>
                  </m:num>
                  <m:den>
                    <m:r>
                      <a:rPr lang="en-US" sz="900" b="0" i="1" kern="1200" baseline="0">
                        <a:latin typeface="Cambria Math" panose="02040503050406030204" pitchFamily="18" charset="0"/>
                      </a:rPr>
                      <m:t>𝐴</m:t>
                    </m:r>
                  </m:den>
                </m:f>
              </m:oMath>
            </m:oMathPara>
          </a14:m>
          <a:endParaRPr lang="en-US" sz="900" kern="1200" dirty="0"/>
        </a:p>
      </dsp:txBody>
      <dsp:txXfrm>
        <a:off x="2159900" y="908399"/>
        <a:ext cx="922564" cy="615042"/>
      </dsp:txXfrm>
    </dsp:sp>
    <dsp:sp modelId="{73131602-BE24-4842-BD2F-7230EE517184}">
      <dsp:nvSpPr>
        <dsp:cNvPr id="0" name=""/>
        <dsp:cNvSpPr/>
      </dsp:nvSpPr>
      <dsp:spPr>
        <a:xfrm>
          <a:off x="3174721" y="908399"/>
          <a:ext cx="1537606" cy="615042"/>
        </a:xfrm>
        <a:prstGeom prst="chevron">
          <a:avLst/>
        </a:prstGeom>
        <a:solidFill>
          <a:schemeClr val="accent2">
            <a:tint val="40000"/>
            <a:alpha val="90000"/>
            <a:hueOff val="-424613"/>
            <a:satOff val="-37673"/>
            <a:lumOff val="-38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24613"/>
              <a:satOff val="-37673"/>
              <a:lumOff val="-3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Where: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baseline="0" dirty="0"/>
            <a:t>P = Pressure</a:t>
          </a:r>
          <a:endParaRPr lang="en-US" sz="700" kern="1200" dirty="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baseline="0" dirty="0"/>
            <a:t>F = Force perpendicular to surface</a:t>
          </a:r>
          <a:endParaRPr lang="en-US" sz="700" kern="1200" dirty="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baseline="0" dirty="0"/>
            <a:t>A = Area of surface</a:t>
          </a:r>
          <a:endParaRPr lang="en-US" sz="700" kern="1200" dirty="0"/>
        </a:p>
      </dsp:txBody>
      <dsp:txXfrm>
        <a:off x="3482242" y="908399"/>
        <a:ext cx="922564" cy="615042"/>
      </dsp:txXfrm>
    </dsp:sp>
    <dsp:sp modelId="{078BE6B4-3098-4CBC-B48C-17D620F1273A}">
      <dsp:nvSpPr>
        <dsp:cNvPr id="0" name=""/>
        <dsp:cNvSpPr/>
      </dsp:nvSpPr>
      <dsp:spPr>
        <a:xfrm>
          <a:off x="240671" y="1690171"/>
          <a:ext cx="1852538" cy="741015"/>
        </a:xfrm>
        <a:prstGeom prst="chevron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/>
            <a:t>Unit:</a:t>
          </a:r>
          <a:endParaRPr lang="en-US" sz="1400" kern="1200" dirty="0"/>
        </a:p>
      </dsp:txBody>
      <dsp:txXfrm>
        <a:off x="611179" y="1690171"/>
        <a:ext cx="1111523" cy="741015"/>
      </dsp:txXfrm>
    </dsp:sp>
    <dsp:sp modelId="{39AE942A-3F42-48FD-AFAE-A1F13A0DD27D}">
      <dsp:nvSpPr>
        <dsp:cNvPr id="0" name=""/>
        <dsp:cNvSpPr/>
      </dsp:nvSpPr>
      <dsp:spPr>
        <a:xfrm>
          <a:off x="1852379" y="1753157"/>
          <a:ext cx="1537606" cy="615042"/>
        </a:xfrm>
        <a:prstGeom prst="chevron">
          <a:avLst/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66151"/>
              <a:satOff val="-50231"/>
              <a:lumOff val="-5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f>
                <m:fPr>
                  <m:ctrlPr>
                    <a:rPr lang="en-US" sz="900" i="1" kern="1200" baseline="0" dirty="0" smtClean="0">
                      <a:latin typeface="Cambria Math" panose="02040503050406030204" pitchFamily="18" charset="0"/>
                    </a:rPr>
                  </m:ctrlPr>
                </m:fPr>
                <m:num>
                  <m:r>
                    <a:rPr lang="en-US" sz="900" i="1" kern="1200" baseline="0" dirty="0" smtClean="0">
                      <a:latin typeface="Cambria Math" panose="02040503050406030204" pitchFamily="18" charset="0"/>
                    </a:rPr>
                    <m:t>𝑁</m:t>
                  </m:r>
                </m:num>
                <m:den>
                  <m:sSup>
                    <m:sSupPr>
                      <m:ctrlPr>
                        <a:rPr lang="en-US" sz="900" b="0" i="1" kern="1200" baseline="0" dirty="0" smtClean="0">
                          <a:latin typeface="Cambria Math" panose="02040503050406030204" pitchFamily="18" charset="0"/>
                        </a:rPr>
                      </m:ctrlPr>
                    </m:sSupPr>
                    <m:e>
                      <m:r>
                        <a:rPr lang="en-US" sz="900" i="1" kern="1200" baseline="0" dirty="0" smtClean="0">
                          <a:latin typeface="Cambria Math" panose="02040503050406030204" pitchFamily="18" charset="0"/>
                        </a:rPr>
                        <m:t>𝑚</m:t>
                      </m:r>
                    </m:e>
                    <m:sup>
                      <m:r>
                        <a:rPr lang="en-US" sz="900" i="1" kern="1200" baseline="0" dirty="0" smtClean="0">
                          <a:latin typeface="Cambria Math" panose="02040503050406030204" pitchFamily="18" charset="0"/>
                        </a:rPr>
                        <m:t>2</m:t>
                      </m:r>
                    </m:sup>
                  </m:sSup>
                </m:den>
              </m:f>
              <m:r>
                <a:rPr lang="en-US" sz="900" i="1" kern="1200" baseline="0" dirty="0" smtClean="0">
                  <a:latin typeface="Cambria Math" panose="02040503050406030204" pitchFamily="18" charset="0"/>
                </a:rPr>
                <m:t> = </m:t>
              </m:r>
              <m:r>
                <a:rPr lang="en-US" sz="900" i="1" kern="1200" baseline="0" dirty="0" smtClean="0">
                  <a:latin typeface="Cambria Math" panose="02040503050406030204" pitchFamily="18" charset="0"/>
                </a:rPr>
                <m:t>𝑃𝑎</m:t>
              </m:r>
            </m:oMath>
          </a14:m>
          <a:r>
            <a:rPr lang="en-US" sz="900" kern="1200" dirty="0"/>
            <a:t> (Pascal)</a:t>
          </a:r>
        </a:p>
      </dsp:txBody>
      <dsp:txXfrm>
        <a:off x="2159900" y="1753157"/>
        <a:ext cx="922564" cy="615042"/>
      </dsp:txXfrm>
    </dsp:sp>
    <dsp:sp modelId="{CE550ED7-215E-48E8-9B8D-47DA2286D31F}">
      <dsp:nvSpPr>
        <dsp:cNvPr id="0" name=""/>
        <dsp:cNvSpPr/>
      </dsp:nvSpPr>
      <dsp:spPr>
        <a:xfrm>
          <a:off x="3174721" y="1753157"/>
          <a:ext cx="1537606" cy="615042"/>
        </a:xfrm>
        <a:prstGeom prst="chevron">
          <a:avLst/>
        </a:prstGeom>
        <a:solidFill>
          <a:schemeClr val="accent2">
            <a:tint val="40000"/>
            <a:alpha val="90000"/>
            <a:hueOff val="-707688"/>
            <a:satOff val="-62788"/>
            <a:lumOff val="-64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707688"/>
              <a:satOff val="-62788"/>
              <a:lumOff val="-6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baseline="0" dirty="0"/>
            <a:t>1 Pa is very small, so we usually use</a:t>
          </a:r>
          <a:endParaRPr lang="en-US" sz="900" kern="1200" dirty="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baseline="0" dirty="0"/>
            <a:t> kPa or atm</a:t>
          </a:r>
          <a:endParaRPr lang="en-US" sz="700" kern="1200" dirty="0"/>
        </a:p>
      </dsp:txBody>
      <dsp:txXfrm>
        <a:off x="3482242" y="1753157"/>
        <a:ext cx="922564" cy="615042"/>
      </dsp:txXfrm>
    </dsp:sp>
    <dsp:sp modelId="{C09FCAB0-5A41-4117-8D87-8F177EBDDE4A}">
      <dsp:nvSpPr>
        <dsp:cNvPr id="0" name=""/>
        <dsp:cNvSpPr/>
      </dsp:nvSpPr>
      <dsp:spPr>
        <a:xfrm>
          <a:off x="240671" y="2534928"/>
          <a:ext cx="1852538" cy="741015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Atmospheric Pressure at Sea Level</a:t>
          </a:r>
        </a:p>
      </dsp:txBody>
      <dsp:txXfrm>
        <a:off x="611179" y="2534928"/>
        <a:ext cx="1111523" cy="741015"/>
      </dsp:txXfrm>
    </dsp:sp>
    <dsp:sp modelId="{19F0FAD2-E4E9-45EA-96CA-DEB279A118E0}">
      <dsp:nvSpPr>
        <dsp:cNvPr id="0" name=""/>
        <dsp:cNvSpPr/>
      </dsp:nvSpPr>
      <dsp:spPr>
        <a:xfrm>
          <a:off x="1852379" y="2597914"/>
          <a:ext cx="1537606" cy="615042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r>
                <a:rPr lang="en-US" sz="900" i="1" kern="1200" dirty="0" smtClean="0">
                  <a:latin typeface="Cambria Math"/>
                </a:rPr>
                <m:t>1.013</m:t>
              </m:r>
              <m:r>
                <a:rPr lang="en-US" sz="900" b="0" i="1" kern="1200" dirty="0" smtClean="0">
                  <a:latin typeface="Cambria Math"/>
                </a:rPr>
                <m:t>×</m:t>
              </m:r>
              <m:sSup>
                <m:sSupPr>
                  <m:ctrlPr>
                    <a:rPr lang="en-US" sz="900" b="0" i="1" kern="1200" dirty="0" smtClean="0">
                      <a:latin typeface="Cambria Math" panose="02040503050406030204" pitchFamily="18" charset="0"/>
                    </a:rPr>
                  </m:ctrlPr>
                </m:sSupPr>
                <m:e>
                  <m:r>
                    <a:rPr lang="en-US" sz="900" i="1" kern="1200" dirty="0" smtClean="0">
                      <a:latin typeface="Cambria Math"/>
                    </a:rPr>
                    <m:t>10</m:t>
                  </m:r>
                </m:e>
                <m:sup>
                  <m:r>
                    <a:rPr lang="en-US" sz="900" b="0" i="1" kern="1200" dirty="0" smtClean="0">
                      <a:latin typeface="Cambria Math"/>
                    </a:rPr>
                    <m:t>5</m:t>
                  </m:r>
                </m:sup>
              </m:sSup>
            </m:oMath>
          </a14:m>
          <a:r>
            <a:rPr lang="en-US" sz="900" kern="1200" dirty="0"/>
            <a:t> Pa = 1 atmosphere (1 </a:t>
          </a:r>
          <a:r>
            <a:rPr lang="en-US" sz="900" kern="1200" dirty="0" err="1"/>
            <a:t>atm</a:t>
          </a:r>
          <a:r>
            <a:rPr lang="en-US" sz="900" kern="1200" dirty="0"/>
            <a:t>)</a:t>
          </a:r>
        </a:p>
      </dsp:txBody>
      <dsp:txXfrm>
        <a:off x="2159900" y="2597914"/>
        <a:ext cx="922564" cy="6150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202D4E-78DE-4200-9571-7104C68660D3}">
      <dsp:nvSpPr>
        <dsp:cNvPr id="0" name=""/>
        <dsp:cNvSpPr/>
      </dsp:nvSpPr>
      <dsp:spPr>
        <a:xfrm>
          <a:off x="609600" y="26"/>
          <a:ext cx="2548211" cy="105257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/>
            <a:t>In a fluid/gas, the pressure is exerted perpendicularly to all surfaces</a:t>
          </a:r>
          <a:endParaRPr lang="en-US" sz="1400" kern="1200"/>
        </a:p>
      </dsp:txBody>
      <dsp:txXfrm>
        <a:off x="660983" y="51409"/>
        <a:ext cx="2445445" cy="949812"/>
      </dsp:txXfrm>
    </dsp:sp>
    <dsp:sp modelId="{B116E51E-E2C4-44E5-8ACD-6A5891DBD748}">
      <dsp:nvSpPr>
        <dsp:cNvPr id="0" name=""/>
        <dsp:cNvSpPr/>
      </dsp:nvSpPr>
      <dsp:spPr>
        <a:xfrm>
          <a:off x="609600" y="1105233"/>
          <a:ext cx="2548211" cy="105257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/>
            <a:t>A static fluid/gas cannot produce a force parallel to a surface since it is not moving parallel to surface</a:t>
          </a:r>
          <a:endParaRPr lang="en-US" sz="1400" kern="1200"/>
        </a:p>
      </dsp:txBody>
      <dsp:txXfrm>
        <a:off x="660983" y="1156616"/>
        <a:ext cx="2445445" cy="9498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45EADE-2F02-42DF-BBCF-F6588EC2551F}">
      <dsp:nvSpPr>
        <dsp:cNvPr id="0" name=""/>
        <dsp:cNvSpPr/>
      </dsp:nvSpPr>
      <dsp:spPr>
        <a:xfrm>
          <a:off x="134357" y="1688"/>
          <a:ext cx="1739804" cy="69592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1" kern="1200"/>
            <a:t>Pressure at the bollom</a:t>
          </a:r>
          <a:endParaRPr lang="en-US" sz="1300" kern="1200"/>
        </a:p>
      </dsp:txBody>
      <dsp:txXfrm>
        <a:off x="482318" y="1688"/>
        <a:ext cx="1043883" cy="695921"/>
      </dsp:txXfrm>
    </dsp:sp>
    <dsp:sp modelId="{0172B6C1-F4D0-4825-8161-B89B813955CD}">
      <dsp:nvSpPr>
        <dsp:cNvPr id="0" name=""/>
        <dsp:cNvSpPr/>
      </dsp:nvSpPr>
      <dsp:spPr>
        <a:xfrm>
          <a:off x="1647987" y="60841"/>
          <a:ext cx="1444037" cy="577615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b="0" i="1" kern="1200" smtClean="0">
                    <a:latin typeface="Cambria Math" panose="02040503050406030204" pitchFamily="18" charset="0"/>
                  </a:rPr>
                  <m:t>𝑃</m:t>
                </m:r>
                <m:r>
                  <a:rPr lang="en-US" sz="800" b="0" i="1" kern="1200" smtClean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800" b="0" i="1" kern="120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𝐹</m:t>
                    </m:r>
                  </m:num>
                  <m:den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𝐴</m:t>
                    </m:r>
                  </m:den>
                </m:f>
                <m:r>
                  <a:rPr lang="en-US" sz="800" b="0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800" b="0" i="1" kern="120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𝑚𝑔</m:t>
                    </m:r>
                  </m:num>
                  <m:den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𝐴</m:t>
                    </m:r>
                  </m:den>
                </m:f>
              </m:oMath>
            </m:oMathPara>
          </a14:m>
          <a:endParaRPr lang="en-US" sz="800" kern="1200" dirty="0"/>
        </a:p>
      </dsp:txBody>
      <dsp:txXfrm>
        <a:off x="1936795" y="60841"/>
        <a:ext cx="866422" cy="577615"/>
      </dsp:txXfrm>
    </dsp:sp>
    <dsp:sp modelId="{75AFA659-90A3-4015-B4F6-EB7228E40EB5}">
      <dsp:nvSpPr>
        <dsp:cNvPr id="0" name=""/>
        <dsp:cNvSpPr/>
      </dsp:nvSpPr>
      <dsp:spPr>
        <a:xfrm>
          <a:off x="2889859" y="60841"/>
          <a:ext cx="1444037" cy="577615"/>
        </a:xfrm>
        <a:prstGeom prst="chevron">
          <a:avLst/>
        </a:prstGeom>
        <a:solidFill>
          <a:schemeClr val="accent3">
            <a:tint val="40000"/>
            <a:alpha val="90000"/>
            <a:hueOff val="338190"/>
            <a:satOff val="16667"/>
            <a:lumOff val="29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338190"/>
              <a:satOff val="16667"/>
              <a:lumOff val="29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b="0" i="1" kern="1200" smtClean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800" b="0" i="1" kern="120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𝑉𝑔</m:t>
                    </m:r>
                  </m:num>
                  <m:den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𝐴</m:t>
                    </m:r>
                  </m:den>
                </m:f>
              </m:oMath>
            </m:oMathPara>
          </a14:m>
          <a:endParaRPr lang="en-US" sz="800" kern="1200" dirty="0"/>
        </a:p>
      </dsp:txBody>
      <dsp:txXfrm>
        <a:off x="3178667" y="60841"/>
        <a:ext cx="866422" cy="577615"/>
      </dsp:txXfrm>
    </dsp:sp>
    <dsp:sp modelId="{A892953A-4709-4BED-89E3-F27888ED8EF8}">
      <dsp:nvSpPr>
        <dsp:cNvPr id="0" name=""/>
        <dsp:cNvSpPr/>
      </dsp:nvSpPr>
      <dsp:spPr>
        <a:xfrm>
          <a:off x="4131731" y="60841"/>
          <a:ext cx="1444037" cy="577615"/>
        </a:xfrm>
        <a:prstGeom prst="chevron">
          <a:avLst/>
        </a:prstGeom>
        <a:solidFill>
          <a:schemeClr val="accent3">
            <a:tint val="40000"/>
            <a:alpha val="90000"/>
            <a:hueOff val="676380"/>
            <a:satOff val="33333"/>
            <a:lumOff val="59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76380"/>
              <a:satOff val="33333"/>
              <a:lumOff val="59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b="0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800" b="0" i="1" kern="120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𝐴h𝑔</m:t>
                    </m:r>
                  </m:num>
                  <m:den>
                    <m:r>
                      <a:rPr lang="en-US" sz="800" b="0" i="1" kern="1200">
                        <a:latin typeface="Cambria Math" panose="02040503050406030204" pitchFamily="18" charset="0"/>
                      </a:rPr>
                      <m:t>𝐴</m:t>
                    </m:r>
                  </m:den>
                </m:f>
              </m:oMath>
            </m:oMathPara>
          </a14:m>
          <a:endParaRPr lang="en-US" sz="800" kern="1200" dirty="0"/>
        </a:p>
      </dsp:txBody>
      <dsp:txXfrm>
        <a:off x="4420539" y="60841"/>
        <a:ext cx="866422" cy="577615"/>
      </dsp:txXfrm>
    </dsp:sp>
    <dsp:sp modelId="{541EC785-B8D3-4C5C-832D-A897EA168515}">
      <dsp:nvSpPr>
        <dsp:cNvPr id="0" name=""/>
        <dsp:cNvSpPr/>
      </dsp:nvSpPr>
      <dsp:spPr>
        <a:xfrm>
          <a:off x="134357" y="795039"/>
          <a:ext cx="1739804" cy="695921"/>
        </a:xfrm>
        <a:prstGeom prst="chevron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i="1" kern="1200" dirty="0"/>
            <a:t>For the column of a liquid,</a:t>
          </a:r>
          <a:endParaRPr lang="en-US" sz="1300" kern="1200" dirty="0"/>
        </a:p>
      </dsp:txBody>
      <dsp:txXfrm>
        <a:off x="482318" y="795039"/>
        <a:ext cx="1043883" cy="695921"/>
      </dsp:txXfrm>
    </dsp:sp>
    <dsp:sp modelId="{6BF811F4-209F-4D81-836E-84D2A87D8850}">
      <dsp:nvSpPr>
        <dsp:cNvPr id="0" name=""/>
        <dsp:cNvSpPr/>
      </dsp:nvSpPr>
      <dsp:spPr>
        <a:xfrm>
          <a:off x="1647987" y="854192"/>
          <a:ext cx="1444037" cy="577615"/>
        </a:xfrm>
        <a:prstGeom prst="chevron">
          <a:avLst/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b="0" i="1" kern="1200" smtClean="0">
                    <a:latin typeface="Cambria Math" panose="02040503050406030204" pitchFamily="18" charset="0"/>
                  </a:rPr>
                  <m:t>𝑃</m:t>
                </m:r>
                <m:r>
                  <a:rPr lang="en-US" sz="800" b="0" i="1" kern="1200" smtClean="0">
                    <a:latin typeface="Cambria Math" panose="02040503050406030204" pitchFamily="18" charset="0"/>
                  </a:rPr>
                  <m:t>=</m:t>
                </m:r>
                <m:r>
                  <a:rPr lang="en-US" sz="800" b="0" i="1" kern="1200" smtClean="0">
                    <a:latin typeface="Cambria Math" panose="02040503050406030204" pitchFamily="18" charset="0"/>
                  </a:rPr>
                  <m:t>𝜌</m:t>
                </m:r>
                <m:r>
                  <a:rPr lang="en-US" sz="800" b="0" i="1" kern="1200" smtClean="0">
                    <a:latin typeface="Cambria Math" panose="02040503050406030204" pitchFamily="18" charset="0"/>
                  </a:rPr>
                  <m:t>𝑔h</m:t>
                </m:r>
              </m:oMath>
            </m:oMathPara>
          </a14:m>
          <a:endParaRPr lang="en-US" sz="800" kern="1200" dirty="0"/>
        </a:p>
      </dsp:txBody>
      <dsp:txXfrm>
        <a:off x="1936795" y="854192"/>
        <a:ext cx="866422" cy="577615"/>
      </dsp:txXfrm>
    </dsp:sp>
    <dsp:sp modelId="{E0F6E397-431B-4E8D-928C-83154C0B38F3}">
      <dsp:nvSpPr>
        <dsp:cNvPr id="0" name=""/>
        <dsp:cNvSpPr/>
      </dsp:nvSpPr>
      <dsp:spPr>
        <a:xfrm>
          <a:off x="134357" y="1588389"/>
          <a:ext cx="1739804" cy="695921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If the pressure is known at a certain depth,</a:t>
          </a:r>
        </a:p>
      </dsp:txBody>
      <dsp:txXfrm>
        <a:off x="482318" y="1588389"/>
        <a:ext cx="1043883" cy="695921"/>
      </dsp:txXfrm>
    </dsp:sp>
    <dsp:sp modelId="{C3D9DBE7-2768-4ACC-B5C5-C49B96B76E10}">
      <dsp:nvSpPr>
        <dsp:cNvPr id="0" name=""/>
        <dsp:cNvSpPr/>
      </dsp:nvSpPr>
      <dsp:spPr>
        <a:xfrm>
          <a:off x="1647987" y="1647543"/>
          <a:ext cx="1444037" cy="577615"/>
        </a:xfrm>
        <a:prstGeom prst="chevron">
          <a:avLst/>
        </a:prstGeom>
        <a:solidFill>
          <a:schemeClr val="accent3">
            <a:tint val="40000"/>
            <a:alpha val="90000"/>
            <a:hueOff val="1352761"/>
            <a:satOff val="66667"/>
            <a:lumOff val="118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352761"/>
              <a:satOff val="66667"/>
              <a:lumOff val="118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 the pressure at higher depth can be found by adding </a:t>
          </a:r>
          <a14:m xmlns:a14="http://schemas.microsoft.com/office/drawing/2010/main">
            <m:oMath xmlns:m="http://schemas.openxmlformats.org/officeDocument/2006/math">
              <m:r>
                <a:rPr lang="el-GR" sz="800" i="1" kern="1200" dirty="0" smtClean="0">
                  <a:latin typeface="Cambria Math" panose="02040503050406030204" pitchFamily="18" charset="0"/>
                </a:rPr>
                <m:t>𝜌</m:t>
              </m:r>
              <m:r>
                <a:rPr lang="en-US" sz="800" i="1" kern="1200" dirty="0" err="1" smtClean="0">
                  <a:latin typeface="Cambria Math" panose="02040503050406030204" pitchFamily="18" charset="0"/>
                </a:rPr>
                <m:t>𝑔h</m:t>
              </m:r>
            </m:oMath>
          </a14:m>
          <a:endParaRPr lang="en-US" sz="800" kern="1200" dirty="0"/>
        </a:p>
      </dsp:txBody>
      <dsp:txXfrm>
        <a:off x="1936795" y="1647543"/>
        <a:ext cx="866422" cy="577615"/>
      </dsp:txXfrm>
    </dsp:sp>
    <dsp:sp modelId="{FD5F08CD-413B-4F47-850C-A84BBC83239A}">
      <dsp:nvSpPr>
        <dsp:cNvPr id="0" name=""/>
        <dsp:cNvSpPr/>
      </dsp:nvSpPr>
      <dsp:spPr>
        <a:xfrm>
          <a:off x="2889859" y="1647543"/>
          <a:ext cx="1444037" cy="577615"/>
        </a:xfrm>
        <a:prstGeom prst="chevron">
          <a:avLst/>
        </a:prstGeom>
        <a:solidFill>
          <a:schemeClr val="accent3">
            <a:tint val="40000"/>
            <a:alpha val="90000"/>
            <a:hueOff val="1690951"/>
            <a:satOff val="83333"/>
            <a:lumOff val="148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90951"/>
              <a:satOff val="83333"/>
              <a:lumOff val="14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This assumes </a:t>
          </a:r>
          <a:r>
            <a:rPr lang="el-GR" sz="800" i="1" kern="1200" dirty="0"/>
            <a:t>ρ</a:t>
          </a:r>
          <a:r>
            <a:rPr lang="en-US" sz="800" kern="1200" dirty="0"/>
            <a:t> is constant with depth</a:t>
          </a:r>
        </a:p>
      </dsp:txBody>
      <dsp:txXfrm>
        <a:off x="3178667" y="1647543"/>
        <a:ext cx="866422" cy="577615"/>
      </dsp:txXfrm>
    </dsp:sp>
    <dsp:sp modelId="{54369D9F-722C-4195-89E4-BA06FBA74EEC}">
      <dsp:nvSpPr>
        <dsp:cNvPr id="0" name=""/>
        <dsp:cNvSpPr/>
      </dsp:nvSpPr>
      <dsp:spPr>
        <a:xfrm>
          <a:off x="4131731" y="1647543"/>
          <a:ext cx="1444037" cy="577615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This is a good estimate for liquids, but not for gasses unless </a:t>
          </a:r>
          <a:r>
            <a:rPr lang="en-US" sz="800" i="1" kern="1200" dirty="0"/>
            <a:t>h</a:t>
          </a:r>
          <a:r>
            <a:rPr lang="en-US" sz="800" kern="1200" dirty="0"/>
            <a:t> is small</a:t>
          </a:r>
        </a:p>
      </dsp:txBody>
      <dsp:txXfrm>
        <a:off x="4420539" y="1647543"/>
        <a:ext cx="866422" cy="57761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140E23-B1D9-463A-BCB7-4595404CD583}">
      <dsp:nvSpPr>
        <dsp:cNvPr id="0" name=""/>
        <dsp:cNvSpPr/>
      </dsp:nvSpPr>
      <dsp:spPr>
        <a:xfrm>
          <a:off x="1384" y="94439"/>
          <a:ext cx="2139471" cy="85578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Pascal’s Principle</a:t>
          </a:r>
        </a:p>
      </dsp:txBody>
      <dsp:txXfrm>
        <a:off x="429278" y="94439"/>
        <a:ext cx="1283683" cy="855788"/>
      </dsp:txXfrm>
    </dsp:sp>
    <dsp:sp modelId="{7AEB256F-640F-40A2-91AF-B39B7F90ECAA}">
      <dsp:nvSpPr>
        <dsp:cNvPr id="0" name=""/>
        <dsp:cNvSpPr/>
      </dsp:nvSpPr>
      <dsp:spPr>
        <a:xfrm>
          <a:off x="1862724" y="76202"/>
          <a:ext cx="2575990" cy="892263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 change in pressure applied to an enclosed fluid is transmitted undiminished to all portions of the fluid and the walls of its container.</a:t>
          </a:r>
        </a:p>
      </dsp:txBody>
      <dsp:txXfrm>
        <a:off x="2308856" y="76202"/>
        <a:ext cx="1683727" cy="892263"/>
      </dsp:txXfrm>
    </dsp:sp>
    <dsp:sp modelId="{72B56356-586C-408E-B193-4F06D7792A18}">
      <dsp:nvSpPr>
        <dsp:cNvPr id="0" name=""/>
        <dsp:cNvSpPr/>
      </dsp:nvSpPr>
      <dsp:spPr>
        <a:xfrm>
          <a:off x="1384" y="1088275"/>
          <a:ext cx="2139471" cy="855788"/>
        </a:xfrm>
        <a:prstGeom prst="chevron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Basis of hydraulics</a:t>
          </a:r>
        </a:p>
      </dsp:txBody>
      <dsp:txXfrm>
        <a:off x="429278" y="1088275"/>
        <a:ext cx="1283683" cy="855788"/>
      </dsp:txXfrm>
    </dsp:sp>
    <dsp:sp modelId="{33C480F7-7C25-4B4F-94D0-9DF9476678CF}">
      <dsp:nvSpPr>
        <dsp:cNvPr id="0" name=""/>
        <dsp:cNvSpPr/>
      </dsp:nvSpPr>
      <dsp:spPr>
        <a:xfrm>
          <a:off x="1862724" y="1161017"/>
          <a:ext cx="1775761" cy="710304"/>
        </a:xfrm>
        <a:prstGeom prst="chevron">
          <a:avLst/>
        </a:prstGeom>
        <a:solidFill>
          <a:schemeClr val="accent3">
            <a:tint val="40000"/>
            <a:alpha val="90000"/>
            <a:hueOff val="507285"/>
            <a:satOff val="25000"/>
            <a:lumOff val="445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507285"/>
              <a:satOff val="25000"/>
              <a:lumOff val="4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Since </a:t>
          </a:r>
          <a14:m xmlns:a14="http://schemas.microsoft.com/office/drawing/2010/main">
            <m:oMath xmlns:m="http://schemas.openxmlformats.org/officeDocument/2006/math">
              <m:r>
                <a:rPr lang="en-US" sz="1100" i="1" kern="1200">
                  <a:latin typeface="Cambria Math" panose="02040503050406030204" pitchFamily="18" charset="0"/>
                </a:rPr>
                <m:t>𝑃</m:t>
              </m:r>
              <m:r>
                <a:rPr lang="en-US" sz="1100" i="1" kern="1200">
                  <a:latin typeface="Cambria Math" panose="02040503050406030204" pitchFamily="18" charset="0"/>
                </a:rPr>
                <m:t>=</m:t>
              </m:r>
              <m:f>
                <m:fPr>
                  <m:ctrlPr>
                    <a:rPr lang="en-US" sz="1100" i="1" kern="1200">
                      <a:latin typeface="Cambria Math" panose="02040503050406030204" pitchFamily="18" charset="0"/>
                    </a:rPr>
                  </m:ctrlPr>
                </m:fPr>
                <m:num>
                  <m:r>
                    <a:rPr lang="en-US" sz="1100" i="1" kern="1200">
                      <a:latin typeface="Cambria Math" panose="02040503050406030204" pitchFamily="18" charset="0"/>
                    </a:rPr>
                    <m:t>𝐹</m:t>
                  </m:r>
                </m:num>
                <m:den>
                  <m:r>
                    <a:rPr lang="en-US" sz="1100" i="1" kern="1200">
                      <a:latin typeface="Cambria Math" panose="02040503050406030204" pitchFamily="18" charset="0"/>
                    </a:rPr>
                    <m:t>𝐴</m:t>
                  </m:r>
                </m:den>
              </m:f>
            </m:oMath>
          </a14:m>
          <a:r>
            <a:rPr lang="en-US" sz="1100" kern="1200" dirty="0"/>
            <a:t>, </a:t>
          </a:r>
        </a:p>
      </dsp:txBody>
      <dsp:txXfrm>
        <a:off x="2217876" y="1161017"/>
        <a:ext cx="1065457" cy="710304"/>
      </dsp:txXfrm>
    </dsp:sp>
    <dsp:sp modelId="{BE51D14D-15CB-4D3A-9FCD-8EE0F9A80C43}">
      <dsp:nvSpPr>
        <dsp:cNvPr id="0" name=""/>
        <dsp:cNvSpPr/>
      </dsp:nvSpPr>
      <dsp:spPr>
        <a:xfrm>
          <a:off x="3389879" y="1161017"/>
          <a:ext cx="1775761" cy="710304"/>
        </a:xfrm>
        <a:prstGeom prst="chevron">
          <a:avLst/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if </a:t>
          </a:r>
          <a:r>
            <a:rPr lang="en-US" sz="1100" kern="1200" dirty="0"/>
            <a:t>we change the area, the force is changed</a:t>
          </a:r>
        </a:p>
      </dsp:txBody>
      <dsp:txXfrm>
        <a:off x="3745031" y="1161017"/>
        <a:ext cx="1065457" cy="710304"/>
      </dsp:txXfrm>
    </dsp:sp>
    <dsp:sp modelId="{847D3695-8A39-4708-A293-33F0DD623927}">
      <dsp:nvSpPr>
        <dsp:cNvPr id="0" name=""/>
        <dsp:cNvSpPr/>
      </dsp:nvSpPr>
      <dsp:spPr>
        <a:xfrm>
          <a:off x="1384" y="2063874"/>
          <a:ext cx="2139471" cy="855788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For the image:</a:t>
          </a:r>
        </a:p>
      </dsp:txBody>
      <dsp:txXfrm>
        <a:off x="429278" y="2063874"/>
        <a:ext cx="1283683" cy="855788"/>
      </dsp:txXfrm>
    </dsp:sp>
    <dsp:sp modelId="{CC1BC085-A6F0-48EC-B3E7-4B7AA8EEB2EF}">
      <dsp:nvSpPr>
        <dsp:cNvPr id="0" name=""/>
        <dsp:cNvSpPr/>
      </dsp:nvSpPr>
      <dsp:spPr>
        <a:xfrm>
          <a:off x="1862724" y="2136616"/>
          <a:ext cx="1775761" cy="710304"/>
        </a:xfrm>
        <a:prstGeom prst="chevron">
          <a:avLst/>
        </a:prstGeom>
        <a:solidFill>
          <a:schemeClr val="accent3">
            <a:tint val="40000"/>
            <a:alpha val="90000"/>
            <a:hueOff val="1521856"/>
            <a:satOff val="75000"/>
            <a:lumOff val="1334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1521856"/>
              <a:satOff val="75000"/>
              <a:lumOff val="133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f>
                  <m:fPr>
                    <m:ctrlPr>
                      <a:rPr lang="en-US" sz="1100" b="0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1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kern="120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1100" b="0" i="1" kern="12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1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kern="120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100" b="0" i="1" kern="12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den>
                </m:f>
                <m:r>
                  <a:rPr lang="en-US" sz="1100" b="0" i="1" kern="120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1100" b="0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1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kern="120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1100" b="0" i="1" kern="12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1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kern="120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100" b="0" i="1" kern="12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den>
                </m:f>
              </m:oMath>
            </m:oMathPara>
          </a14:m>
          <a:endParaRPr lang="en-US" sz="1100" kern="1200" dirty="0"/>
        </a:p>
      </dsp:txBody>
      <dsp:txXfrm>
        <a:off x="2217876" y="2136616"/>
        <a:ext cx="1065457" cy="710304"/>
      </dsp:txXfrm>
    </dsp:sp>
    <dsp:sp modelId="{221E3BC1-150C-417A-B52F-09698FFE6283}">
      <dsp:nvSpPr>
        <dsp:cNvPr id="0" name=""/>
        <dsp:cNvSpPr/>
      </dsp:nvSpPr>
      <dsp:spPr>
        <a:xfrm>
          <a:off x="3389879" y="2136616"/>
          <a:ext cx="1775761" cy="710304"/>
        </a:xfrm>
        <a:prstGeom prst="chevron">
          <a:avLst/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1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100" b="0" i="1" kern="1200" smtClean="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100" b="0" i="1" kern="1200" smtClean="0"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  <m:r>
                  <a:rPr lang="en-US" sz="1100" b="0" i="1" kern="1200" smtClean="0">
                    <a:latin typeface="Cambria Math" panose="02040503050406030204" pitchFamily="18" charset="0"/>
                  </a:rPr>
                  <m:t>&gt;</m:t>
                </m:r>
                <m:sSub>
                  <m:sSubPr>
                    <m:ctrlPr>
                      <a:rPr lang="en-US" sz="11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100" b="0" i="1" kern="1200" smtClean="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100" b="0" i="1" kern="1200" smtClean="0"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</m:oMath>
            </m:oMathPara>
          </a14:m>
          <a:endParaRPr lang="en-US" sz="1100" kern="1200" dirty="0"/>
        </a:p>
      </dsp:txBody>
      <dsp:txXfrm>
        <a:off x="3745031" y="2136616"/>
        <a:ext cx="1065457" cy="7103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35E1C5-40C1-49F0-BF4F-CE03787DC2F9}">
      <dsp:nvSpPr>
        <dsp:cNvPr id="0" name=""/>
        <dsp:cNvSpPr/>
      </dsp:nvSpPr>
      <dsp:spPr>
        <a:xfrm>
          <a:off x="1026" y="159699"/>
          <a:ext cx="1585466" cy="634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baseline="0" dirty="0"/>
            <a:t>What force F must be applied to piston 1 in order to support the 850-kg car on piston 2?  </a:t>
          </a:r>
          <a:endParaRPr lang="en-US" sz="800" kern="1200" dirty="0"/>
        </a:p>
      </dsp:txBody>
      <dsp:txXfrm>
        <a:off x="318119" y="159699"/>
        <a:ext cx="951280" cy="634186"/>
      </dsp:txXfrm>
    </dsp:sp>
    <dsp:sp modelId="{C642386A-72F0-4475-90D6-E2AEB3D3DEB0}">
      <dsp:nvSpPr>
        <dsp:cNvPr id="0" name=""/>
        <dsp:cNvSpPr/>
      </dsp:nvSpPr>
      <dsp:spPr>
        <a:xfrm>
          <a:off x="1380381" y="213605"/>
          <a:ext cx="1315936" cy="526374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baseline="0" dirty="0"/>
            <a:t>The piston 1 has a diameter of 17 mm</a:t>
          </a:r>
          <a:endParaRPr lang="en-US" sz="900" kern="1200" dirty="0"/>
        </a:p>
      </dsp:txBody>
      <dsp:txXfrm>
        <a:off x="1643568" y="213605"/>
        <a:ext cx="789562" cy="526374"/>
      </dsp:txXfrm>
    </dsp:sp>
    <dsp:sp modelId="{97274038-D727-4572-8E98-7EA9072ECE07}">
      <dsp:nvSpPr>
        <dsp:cNvPr id="0" name=""/>
        <dsp:cNvSpPr/>
      </dsp:nvSpPr>
      <dsp:spPr>
        <a:xfrm>
          <a:off x="2512087" y="213605"/>
          <a:ext cx="1315936" cy="526374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baseline="0"/>
            <a:t>and </a:t>
          </a:r>
          <a:r>
            <a:rPr lang="en-US" sz="900" kern="1200" baseline="0" dirty="0"/>
            <a:t>the piston at B a diameter of 300 mm.</a:t>
          </a:r>
          <a:endParaRPr lang="en-US" sz="900" kern="1200" dirty="0"/>
        </a:p>
      </dsp:txBody>
      <dsp:txXfrm>
        <a:off x="2775274" y="213605"/>
        <a:ext cx="789562" cy="526374"/>
      </dsp:txXfrm>
    </dsp:sp>
    <dsp:sp modelId="{D0D0677B-5086-4A74-8496-8CD666551727}">
      <dsp:nvSpPr>
        <dsp:cNvPr id="0" name=""/>
        <dsp:cNvSpPr/>
      </dsp:nvSpPr>
      <dsp:spPr>
        <a:xfrm>
          <a:off x="1026" y="882672"/>
          <a:ext cx="1585466" cy="634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800" i="1" kern="1200" baseline="0" smtClean="0">
                    <a:latin typeface="Cambria Math" panose="02040503050406030204" pitchFamily="18" charset="0"/>
                  </a:rPr>
                  <m:t>𝑃</m:t>
                </m:r>
                <m:r>
                  <a:rPr lang="en-US" sz="800" i="1" kern="1200" baseline="0" smtClean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800" i="1" kern="1200" baseline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800" i="1" kern="1200" baseline="0">
                        <a:latin typeface="Cambria Math" panose="02040503050406030204" pitchFamily="18" charset="0"/>
                      </a:rPr>
                      <m:t>𝐹</m:t>
                    </m:r>
                  </m:num>
                  <m:den>
                    <m:r>
                      <a:rPr lang="en-US" sz="800" i="1" kern="1200" baseline="0">
                        <a:latin typeface="Cambria Math" panose="02040503050406030204" pitchFamily="18" charset="0"/>
                      </a:rPr>
                      <m:t>𝐴</m:t>
                    </m:r>
                  </m:den>
                </m:f>
              </m:oMath>
            </m:oMathPara>
          </a14:m>
          <a:endParaRPr lang="en-US" sz="800" kern="1200" dirty="0"/>
        </a:p>
      </dsp:txBody>
      <dsp:txXfrm>
        <a:off x="318119" y="882672"/>
        <a:ext cx="951280" cy="634186"/>
      </dsp:txXfrm>
    </dsp:sp>
    <dsp:sp modelId="{43F04F51-9D01-48AE-981B-BAAC06F2806C}">
      <dsp:nvSpPr>
        <dsp:cNvPr id="0" name=""/>
        <dsp:cNvSpPr/>
      </dsp:nvSpPr>
      <dsp:spPr>
        <a:xfrm>
          <a:off x="1380381" y="936577"/>
          <a:ext cx="1315936" cy="526374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900" i="1" kern="1200" baseline="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𝑐𝑎𝑟</m:t>
                    </m:r>
                  </m:sub>
                </m:sSub>
                <m:r>
                  <a:rPr lang="en-US" sz="900" i="1" kern="1200" baseline="0">
                    <a:latin typeface="Cambria Math" panose="02040503050406030204" pitchFamily="18" charset="0"/>
                  </a:rPr>
                  <m:t>=850 </m:t>
                </m:r>
                <m:r>
                  <a:rPr lang="en-US" sz="900" i="1" kern="1200" baseline="0">
                    <a:latin typeface="Cambria Math" panose="02040503050406030204" pitchFamily="18" charset="0"/>
                  </a:rPr>
                  <m:t>𝑘𝑔</m:t>
                </m:r>
                <m:d>
                  <m:dPr>
                    <m:ctrlPr>
                      <a:rPr lang="en-US" sz="900" i="1" kern="1200" baseline="0">
                        <a:latin typeface="Cambria Math" panose="02040503050406030204" pitchFamily="18" charset="0"/>
                      </a:rPr>
                    </m:ctrlPr>
                  </m:dPr>
                  <m:e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9.8</m:t>
                    </m:r>
                    <m:f>
                      <m:fPr>
                        <m:ctrlPr>
                          <a:rPr lang="en-US" sz="900" i="1" kern="1200" baseline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900" i="1" kern="1200" baseline="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sSup>
                          <m:sSupPr>
                            <m:ctrlPr>
                              <a:rPr lang="en-US" sz="900" i="1" kern="1200" baseline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900" i="1" kern="1200" baseline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sz="900" i="1" kern="1200" baseline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e>
                </m:d>
                <m:r>
                  <a:rPr lang="en-US" sz="900" i="1" kern="1200" baseline="0">
                    <a:latin typeface="Cambria Math" panose="02040503050406030204" pitchFamily="18" charset="0"/>
                  </a:rPr>
                  <m:t>=8330 </m:t>
                </m:r>
                <m:r>
                  <a:rPr lang="en-US" sz="900" i="1" kern="1200" baseline="0">
                    <a:latin typeface="Cambria Math" panose="02040503050406030204" pitchFamily="18" charset="0"/>
                  </a:rPr>
                  <m:t>𝑁</m:t>
                </m:r>
              </m:oMath>
            </m:oMathPara>
          </a14:m>
          <a:endParaRPr lang="en-US" sz="900" kern="1200" dirty="0"/>
        </a:p>
      </dsp:txBody>
      <dsp:txXfrm>
        <a:off x="1643568" y="936577"/>
        <a:ext cx="789562" cy="526374"/>
      </dsp:txXfrm>
    </dsp:sp>
    <dsp:sp modelId="{F94027FD-5274-44A6-9CDA-DF708C8A5779}">
      <dsp:nvSpPr>
        <dsp:cNvPr id="0" name=""/>
        <dsp:cNvSpPr/>
      </dsp:nvSpPr>
      <dsp:spPr>
        <a:xfrm>
          <a:off x="2512087" y="936577"/>
          <a:ext cx="1315936" cy="526374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900" i="1" kern="1200" baseline="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𝐴</m:t>
                    </m:r>
                  </m:e>
                  <m:sub>
                    <m:r>
                      <a:rPr lang="en-US" sz="900" b="0" i="1" kern="1200" baseline="0" smtClean="0"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  <m:r>
                  <a:rPr lang="en-US" sz="900" i="1" kern="1200" baseline="0">
                    <a:latin typeface="Cambria Math" panose="02040503050406030204" pitchFamily="18" charset="0"/>
                  </a:rPr>
                  <m:t>=</m:t>
                </m:r>
                <m:r>
                  <a:rPr lang="el-GR" sz="900" i="1" kern="1200" baseline="0">
                    <a:latin typeface="Cambria Math" panose="02040503050406030204" pitchFamily="18" charset="0"/>
                  </a:rPr>
                  <m:t>𝜋</m:t>
                </m:r>
                <m:sSup>
                  <m:sSupPr>
                    <m:ctrlPr>
                      <a:rPr lang="en-US" sz="900" i="1" kern="1200" baseline="0">
                        <a:latin typeface="Cambria Math" panose="02040503050406030204" pitchFamily="18" charset="0"/>
                      </a:rPr>
                    </m:ctrlPr>
                  </m:sSupPr>
                  <m:e>
                    <m:d>
                      <m:dPr>
                        <m:ctrlPr>
                          <a:rPr lang="en-US" sz="900" i="1" kern="1200" baseline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900" i="1" kern="1200" baseline="0">
                            <a:latin typeface="Cambria Math" panose="02040503050406030204" pitchFamily="18" charset="0"/>
                          </a:rPr>
                          <m:t>0.150 </m:t>
                        </m:r>
                        <m:r>
                          <a:rPr lang="en-US" sz="900" i="1" kern="1200" baseline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e>
                  <m:sup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r>
                  <a:rPr lang="en-US" sz="900" i="1" kern="1200" baseline="0">
                    <a:latin typeface="Cambria Math" panose="02040503050406030204" pitchFamily="18" charset="0"/>
                  </a:rPr>
                  <m:t>=0.0705858 </m:t>
                </m:r>
                <m:sSup>
                  <m:sSupPr>
                    <m:ctrlPr>
                      <a:rPr lang="en-US" sz="900" i="1" kern="1200" baseline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𝑚</m:t>
                    </m:r>
                  </m:e>
                  <m:sup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</m:oMath>
            </m:oMathPara>
          </a14:m>
          <a:endParaRPr lang="en-US" sz="900" kern="1200" dirty="0"/>
        </a:p>
      </dsp:txBody>
      <dsp:txXfrm>
        <a:off x="2775274" y="936577"/>
        <a:ext cx="789562" cy="526374"/>
      </dsp:txXfrm>
    </dsp:sp>
    <dsp:sp modelId="{AEFB157A-DE03-42D3-8D12-5D0CE5259D18}">
      <dsp:nvSpPr>
        <dsp:cNvPr id="0" name=""/>
        <dsp:cNvSpPr/>
      </dsp:nvSpPr>
      <dsp:spPr>
        <a:xfrm>
          <a:off x="1026" y="1605644"/>
          <a:ext cx="1585466" cy="634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800" i="1" kern="1200" baseline="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800" i="1" kern="1200" baseline="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800" i="1" kern="1200" baseline="0">
                        <a:latin typeface="Cambria Math" panose="02040503050406030204" pitchFamily="18" charset="0"/>
                      </a:rPr>
                      <m:t>𝐴</m:t>
                    </m:r>
                  </m:sub>
                </m:sSub>
                <m:r>
                  <a:rPr lang="en-US" sz="800" i="1" kern="1200" baseline="0">
                    <a:latin typeface="Cambria Math" panose="02040503050406030204" pitchFamily="18" charset="0"/>
                  </a:rPr>
                  <m:t>= ?</m:t>
                </m:r>
              </m:oMath>
            </m:oMathPara>
          </a14:m>
          <a:endParaRPr lang="en-US" sz="800" kern="1200" dirty="0"/>
        </a:p>
      </dsp:txBody>
      <dsp:txXfrm>
        <a:off x="318119" y="1605644"/>
        <a:ext cx="951280" cy="634186"/>
      </dsp:txXfrm>
    </dsp:sp>
    <dsp:sp modelId="{96570012-FECA-4F52-A231-C1229D0E381D}">
      <dsp:nvSpPr>
        <dsp:cNvPr id="0" name=""/>
        <dsp:cNvSpPr/>
      </dsp:nvSpPr>
      <dsp:spPr>
        <a:xfrm>
          <a:off x="1380381" y="1659550"/>
          <a:ext cx="1315936" cy="526374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900" i="1" kern="1200" baseline="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𝐴</m:t>
                    </m:r>
                  </m:e>
                  <m:sub>
                    <m:r>
                      <a:rPr lang="en-US" sz="900" b="0" i="1" kern="1200" baseline="0" smtClean="0"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  <m:r>
                  <a:rPr lang="en-US" sz="900" i="1" kern="1200" baseline="0">
                    <a:latin typeface="Cambria Math" panose="02040503050406030204" pitchFamily="18" charset="0"/>
                  </a:rPr>
                  <m:t>=</m:t>
                </m:r>
                <m:r>
                  <a:rPr lang="el-GR" sz="900" i="1" kern="1200" baseline="0">
                    <a:latin typeface="Cambria Math" panose="02040503050406030204" pitchFamily="18" charset="0"/>
                  </a:rPr>
                  <m:t>𝜋</m:t>
                </m:r>
                <m:sSup>
                  <m:sSupPr>
                    <m:ctrlPr>
                      <a:rPr lang="en-US" sz="900" i="1" kern="1200" baseline="0">
                        <a:latin typeface="Cambria Math" panose="02040503050406030204" pitchFamily="18" charset="0"/>
                      </a:rPr>
                    </m:ctrlPr>
                  </m:sSupPr>
                  <m:e>
                    <m:d>
                      <m:dPr>
                        <m:ctrlPr>
                          <a:rPr lang="en-US" sz="900" i="1" kern="1200" baseline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900" i="1" kern="1200" baseline="0">
                            <a:latin typeface="Cambria Math" panose="02040503050406030204" pitchFamily="18" charset="0"/>
                          </a:rPr>
                          <m:t>0.0085</m:t>
                        </m:r>
                        <m:r>
                          <a:rPr lang="en-US" sz="900" i="1" kern="1200" baseline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e>
                  <m:sup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r>
                  <a:rPr lang="en-US" sz="900" i="1" kern="1200" baseline="0">
                    <a:latin typeface="Cambria Math" panose="02040503050406030204" pitchFamily="18" charset="0"/>
                  </a:rPr>
                  <m:t>=0.00022698 </m:t>
                </m:r>
                <m:sSup>
                  <m:sSupPr>
                    <m:ctrlPr>
                      <a:rPr lang="en-US" sz="900" i="1" kern="1200" baseline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𝑚</m:t>
                    </m:r>
                  </m:e>
                  <m:sup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</m:oMath>
            </m:oMathPara>
          </a14:m>
          <a:endParaRPr lang="en-US" sz="900" kern="1200" dirty="0"/>
        </a:p>
      </dsp:txBody>
      <dsp:txXfrm>
        <a:off x="1643568" y="1659550"/>
        <a:ext cx="789562" cy="526374"/>
      </dsp:txXfrm>
    </dsp:sp>
    <dsp:sp modelId="{B2952C64-CD4A-4F6D-94C3-3435C9DA2FC8}">
      <dsp:nvSpPr>
        <dsp:cNvPr id="0" name=""/>
        <dsp:cNvSpPr/>
      </dsp:nvSpPr>
      <dsp:spPr>
        <a:xfrm>
          <a:off x="1026" y="2328617"/>
          <a:ext cx="1585466" cy="634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f>
                  <m:fPr>
                    <m:ctrlPr>
                      <a:rPr lang="en-US" sz="800" i="1" kern="1200" baseline="0" smtClean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800" i="1" kern="1200" baseline="0">
                        <a:latin typeface="Cambria Math" panose="02040503050406030204" pitchFamily="18" charset="0"/>
                      </a:rPr>
                      <m:t>𝐹</m:t>
                    </m:r>
                  </m:num>
                  <m:den>
                    <m:r>
                      <a:rPr lang="en-US" sz="800" i="1" kern="1200" baseline="0">
                        <a:latin typeface="Cambria Math" panose="02040503050406030204" pitchFamily="18" charset="0"/>
                      </a:rPr>
                      <m:t>𝐴</m:t>
                    </m:r>
                  </m:den>
                </m:f>
                <m:r>
                  <a:rPr lang="en-US" sz="800" i="1" kern="1200" baseline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800" i="1" kern="1200" baseline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800" i="1" kern="1200" baseline="0">
                        <a:latin typeface="Cambria Math" panose="02040503050406030204" pitchFamily="18" charset="0"/>
                      </a:rPr>
                      <m:t>𝐹</m:t>
                    </m:r>
                  </m:num>
                  <m:den>
                    <m:r>
                      <a:rPr lang="en-US" sz="800" i="1" kern="1200" baseline="0">
                        <a:latin typeface="Cambria Math" panose="02040503050406030204" pitchFamily="18" charset="0"/>
                      </a:rPr>
                      <m:t>𝐴</m:t>
                    </m:r>
                  </m:den>
                </m:f>
              </m:oMath>
            </m:oMathPara>
          </a14:m>
          <a:endParaRPr lang="en-US" sz="800" kern="1200" dirty="0"/>
        </a:p>
      </dsp:txBody>
      <dsp:txXfrm>
        <a:off x="318119" y="2328617"/>
        <a:ext cx="951280" cy="634186"/>
      </dsp:txXfrm>
    </dsp:sp>
    <dsp:sp modelId="{298B148A-8F17-4B3C-9DC2-1C7FF1C00EE7}">
      <dsp:nvSpPr>
        <dsp:cNvPr id="0" name=""/>
        <dsp:cNvSpPr/>
      </dsp:nvSpPr>
      <dsp:spPr>
        <a:xfrm>
          <a:off x="1380381" y="2382522"/>
          <a:ext cx="1315936" cy="526374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f>
                  <m:fPr>
                    <m:ctrlPr>
                      <a:rPr lang="en-US" sz="900" i="1" kern="1200" baseline="0" smtClean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8330 </m:t>
                    </m:r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𝑁</m:t>
                    </m:r>
                  </m:num>
                  <m:den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0.0705858 </m:t>
                    </m:r>
                    <m:sSup>
                      <m:sSupPr>
                        <m:ctrlPr>
                          <a:rPr lang="en-US" sz="900" i="1" kern="1200" baseline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900" i="1" kern="1200" baseline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900" i="1" kern="1200" baseline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den>
                </m:f>
                <m:r>
                  <a:rPr lang="en-US" sz="900" i="1" kern="1200" baseline="0"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en-US" sz="900" i="1" kern="1200" baseline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𝐹</m:t>
                    </m:r>
                  </m:num>
                  <m:den>
                    <m:r>
                      <a:rPr lang="en-US" sz="900" i="1" kern="1200" baseline="0">
                        <a:latin typeface="Cambria Math" panose="02040503050406030204" pitchFamily="18" charset="0"/>
                      </a:rPr>
                      <m:t>0.00022698 </m:t>
                    </m:r>
                    <m:sSup>
                      <m:sSupPr>
                        <m:ctrlPr>
                          <a:rPr lang="en-US" sz="900" i="1" kern="1200" baseline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900" i="1" kern="1200" baseline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900" i="1" kern="1200" baseline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den>
                </m:f>
              </m:oMath>
            </m:oMathPara>
          </a14:m>
          <a:endParaRPr lang="en-US" sz="900" kern="1200" dirty="0"/>
        </a:p>
      </dsp:txBody>
      <dsp:txXfrm>
        <a:off x="1643568" y="2382522"/>
        <a:ext cx="789562" cy="526374"/>
      </dsp:txXfrm>
    </dsp:sp>
    <dsp:sp modelId="{35275060-9075-4F16-B57D-6F79999BFF45}">
      <dsp:nvSpPr>
        <dsp:cNvPr id="0" name=""/>
        <dsp:cNvSpPr/>
      </dsp:nvSpPr>
      <dsp:spPr>
        <a:xfrm>
          <a:off x="2512087" y="2382522"/>
          <a:ext cx="1315936" cy="526374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900" i="1" kern="1200" baseline="0" smtClean="0">
                    <a:latin typeface="Cambria Math" panose="02040503050406030204" pitchFamily="18" charset="0"/>
                  </a:rPr>
                  <m:t>𝐹</m:t>
                </m:r>
                <m:r>
                  <a:rPr lang="en-US" sz="900" i="1" kern="1200" baseline="0" smtClean="0">
                    <a:latin typeface="Cambria Math" panose="02040503050406030204" pitchFamily="18" charset="0"/>
                  </a:rPr>
                  <m:t>=26.7 </m:t>
                </m:r>
                <m:r>
                  <a:rPr lang="en-US" sz="900" i="1" kern="1200" baseline="0" smtClean="0">
                    <a:latin typeface="Cambria Math" panose="02040503050406030204" pitchFamily="18" charset="0"/>
                  </a:rPr>
                  <m:t>𝑁</m:t>
                </m:r>
              </m:oMath>
            </m:oMathPara>
          </a14:m>
          <a:endParaRPr lang="en-US" sz="900" kern="1200" dirty="0"/>
        </a:p>
      </dsp:txBody>
      <dsp:txXfrm>
        <a:off x="2775274" y="2382522"/>
        <a:ext cx="789562" cy="5263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E5C2BE-A264-462C-AD2A-F5468F2B5A45}">
      <dsp:nvSpPr>
        <dsp:cNvPr id="0" name=""/>
        <dsp:cNvSpPr/>
      </dsp:nvSpPr>
      <dsp:spPr>
        <a:xfrm rot="5400000">
          <a:off x="-252483" y="254356"/>
          <a:ext cx="1683224" cy="117825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Open-Tube Manometer</a:t>
          </a:r>
        </a:p>
      </dsp:txBody>
      <dsp:txXfrm rot="-5400000">
        <a:off x="1" y="591000"/>
        <a:ext cx="1178256" cy="504968"/>
      </dsp:txXfrm>
    </dsp:sp>
    <dsp:sp modelId="{75FFBD64-78D6-4E13-A878-72588A1E21CD}">
      <dsp:nvSpPr>
        <dsp:cNvPr id="0" name=""/>
        <dsp:cNvSpPr/>
      </dsp:nvSpPr>
      <dsp:spPr>
        <a:xfrm rot="5400000">
          <a:off x="1956605" y="-776475"/>
          <a:ext cx="1094095" cy="26507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U-shaped tube with fluid in it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One end is connected to the container of which we want to measure the pressure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The other end is open to the air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100" b="0" i="1" kern="1200" smtClean="0"/>
                  </m:ctrlPr>
                </m:sSubPr>
                <m:e>
                  <m:r>
                    <a:rPr lang="en-US" sz="1100" i="1" kern="1200"/>
                    <m:t>𝑃</m:t>
                  </m:r>
                </m:e>
                <m:sub>
                  <m:r>
                    <a:rPr lang="en-US" sz="1100" b="0" i="1" kern="1200"/>
                    <m:t>2</m:t>
                  </m:r>
                </m:sub>
              </m:sSub>
              <m:r>
                <a:rPr lang="en-US" sz="1100" i="1" kern="1200"/>
                <m:t>=</m:t>
              </m:r>
              <m:r>
                <a:rPr lang="en-US" sz="1100" b="0" i="1" kern="1200"/>
                <m:t>𝜌</m:t>
              </m:r>
              <m:r>
                <a:rPr lang="en-US" sz="1100" i="1" kern="1200"/>
                <m:t>𝑔h</m:t>
              </m:r>
              <m:r>
                <a:rPr lang="en-US" sz="1100" b="0" i="1" kern="1200"/>
                <m:t>+</m:t>
              </m:r>
              <m:sSub>
                <m:sSubPr>
                  <m:ctrlPr>
                    <a:rPr lang="en-US" sz="1100" b="0" i="1" kern="1200"/>
                  </m:ctrlPr>
                </m:sSubPr>
                <m:e>
                  <m:r>
                    <a:rPr lang="en-US" sz="1100" b="0" i="1" kern="1200"/>
                    <m:t>𝑃</m:t>
                  </m:r>
                </m:e>
                <m:sub>
                  <m:r>
                    <a:rPr lang="en-US" sz="1100" b="0" i="1" kern="1200"/>
                    <m:t>𝑎𝑡𝑚</m:t>
                  </m:r>
                </m:sub>
              </m:sSub>
            </m:oMath>
          </a14:m>
          <a:endParaRPr lang="en-US" sz="1100" kern="1200"/>
        </a:p>
      </dsp:txBody>
      <dsp:txXfrm rot="-5400000">
        <a:off x="1178257" y="55282"/>
        <a:ext cx="2597384" cy="987277"/>
      </dsp:txXfrm>
    </dsp:sp>
    <dsp:sp modelId="{9CF7A01B-B7C0-4E4D-B56F-E21D97559620}">
      <dsp:nvSpPr>
        <dsp:cNvPr id="0" name=""/>
        <dsp:cNvSpPr/>
      </dsp:nvSpPr>
      <dsp:spPr>
        <a:xfrm rot="5400000">
          <a:off x="-252483" y="1689889"/>
          <a:ext cx="1683224" cy="117825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Using the liquid column</a:t>
          </a:r>
        </a:p>
      </dsp:txBody>
      <dsp:txXfrm rot="-5400000">
        <a:off x="1" y="2026533"/>
        <a:ext cx="1178256" cy="504968"/>
      </dsp:txXfrm>
    </dsp:sp>
    <dsp:sp modelId="{CE1DDF4B-3BB5-4E34-BF21-BA2401AF9075}">
      <dsp:nvSpPr>
        <dsp:cNvPr id="0" name=""/>
        <dsp:cNvSpPr/>
      </dsp:nvSpPr>
      <dsp:spPr>
        <a:xfrm rot="5400000">
          <a:off x="1956605" y="659057"/>
          <a:ext cx="1094095" cy="26507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100" i="1" kern="1200" smtClean="0"/>
                  </m:ctrlPr>
                </m:sSubPr>
                <m:e>
                  <m:r>
                    <a:rPr lang="en-US" sz="1100" i="1" kern="1200"/>
                    <m:t>𝑃</m:t>
                  </m:r>
                </m:e>
                <m:sub>
                  <m:r>
                    <a:rPr lang="en-US" sz="1100" i="1" kern="1200"/>
                    <m:t>2</m:t>
                  </m:r>
                </m:sub>
              </m:sSub>
              <m:r>
                <a:rPr lang="en-US" sz="1100" i="1" kern="1200"/>
                <m:t>=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i="1" kern="1200"/>
                    <m:t>𝑃</m:t>
                  </m:r>
                </m:e>
                <m:sub>
                  <m:r>
                    <a:rPr lang="en-US" sz="1100" i="1" kern="1200"/>
                    <m:t>𝑎𝑏𝑠</m:t>
                  </m:r>
                </m:sub>
              </m:sSub>
            </m:oMath>
          </a14:m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100" i="1" kern="1200" smtClean="0"/>
                  </m:ctrlPr>
                </m:sSubPr>
                <m:e>
                  <m:r>
                    <a:rPr lang="en-US" sz="1100" i="1" kern="1200"/>
                    <m:t>𝑃</m:t>
                  </m:r>
                </m:e>
                <m:sub>
                  <m:r>
                    <a:rPr lang="en-US" sz="1100" i="1" kern="1200"/>
                    <m:t>2</m:t>
                  </m:r>
                </m:sub>
              </m:sSub>
              <m:r>
                <a:rPr lang="en-US" sz="1100" i="1" kern="1200"/>
                <m:t>−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i="1" kern="1200"/>
                    <m:t>𝑃</m:t>
                  </m:r>
                </m:e>
                <m:sub>
                  <m:r>
                    <a:rPr lang="en-US" sz="1100" i="1" kern="1200"/>
                    <m:t>𝑎𝑡𝑚</m:t>
                  </m:r>
                </m:sub>
              </m:sSub>
              <m:r>
                <a:rPr lang="en-US" sz="1100" i="1" kern="1200"/>
                <m:t>=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i="1" kern="1200"/>
                    <m:t>𝑃</m:t>
                  </m:r>
                </m:e>
                <m:sub>
                  <m:r>
                    <a:rPr lang="en-US" sz="1100" i="1" kern="1200"/>
                    <m:t>𝑔𝑎𝑢𝑔𝑒</m:t>
                  </m:r>
                </m:sub>
              </m:sSub>
            </m:oMath>
          </a14:m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100" b="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100" b="0" i="1" kern="1200" smtClean="0">
                      <a:latin typeface="Cambria Math" panose="02040503050406030204" pitchFamily="18" charset="0"/>
                    </a:rPr>
                    <m:t>𝑃</m:t>
                  </m:r>
                </m:e>
                <m:sub>
                  <m:r>
                    <a:rPr lang="en-US" sz="1100" b="0" i="1" kern="1200" smtClean="0">
                      <a:latin typeface="Cambria Math" panose="02040503050406030204" pitchFamily="18" charset="0"/>
                    </a:rPr>
                    <m:t>𝑔𝑎𝑢𝑔𝑒</m:t>
                  </m:r>
                </m:sub>
              </m:sSub>
              <m:r>
                <a:rPr lang="en-US" sz="1100" b="0" i="1" kern="1200" smtClean="0">
                  <a:latin typeface="Cambria Math" panose="02040503050406030204" pitchFamily="18" charset="0"/>
                </a:rPr>
                <m:t>=</m:t>
              </m:r>
              <m:r>
                <a:rPr lang="en-US" sz="1100" b="0" i="1" kern="1200" smtClean="0">
                  <a:latin typeface="Cambria Math" panose="02040503050406030204" pitchFamily="18" charset="0"/>
                </a:rPr>
                <m:t>𝜌</m:t>
              </m:r>
              <m:r>
                <a:rPr lang="en-US" sz="1100" b="0" i="1" kern="1200" smtClean="0">
                  <a:latin typeface="Cambria Math" panose="02040503050406030204" pitchFamily="18" charset="0"/>
                </a:rPr>
                <m:t>𝑔h</m:t>
              </m:r>
            </m:oMath>
          </a14:m>
          <a:endParaRPr lang="en-US" sz="1100" kern="1200" dirty="0"/>
        </a:p>
      </dsp:txBody>
      <dsp:txXfrm rot="-5400000">
        <a:off x="1178257" y="1490815"/>
        <a:ext cx="2597384" cy="98727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7425A0-BA51-4051-A244-F96EA8854B4E}">
      <dsp:nvSpPr>
        <dsp:cNvPr id="0" name=""/>
        <dsp:cNvSpPr/>
      </dsp:nvSpPr>
      <dsp:spPr>
        <a:xfrm>
          <a:off x="760" y="78647"/>
          <a:ext cx="1596618" cy="63864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Gauge Pressure</a:t>
          </a:r>
        </a:p>
      </dsp:txBody>
      <dsp:txXfrm>
        <a:off x="320084" y="78647"/>
        <a:ext cx="957971" cy="638647"/>
      </dsp:txXfrm>
    </dsp:sp>
    <dsp:sp modelId="{C1A98BD4-728D-426A-9BAD-DC1ECE4C8B22}">
      <dsp:nvSpPr>
        <dsp:cNvPr id="0" name=""/>
        <dsp:cNvSpPr/>
      </dsp:nvSpPr>
      <dsp:spPr>
        <a:xfrm>
          <a:off x="1389819" y="132932"/>
          <a:ext cx="1325193" cy="530077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Used by pressure gauges</a:t>
          </a:r>
        </a:p>
      </dsp:txBody>
      <dsp:txXfrm>
        <a:off x="1654858" y="132932"/>
        <a:ext cx="795116" cy="530077"/>
      </dsp:txXfrm>
    </dsp:sp>
    <dsp:sp modelId="{9DB4CEED-72C4-4539-98A5-05BC4014939E}">
      <dsp:nvSpPr>
        <dsp:cNvPr id="0" name=""/>
        <dsp:cNvSpPr/>
      </dsp:nvSpPr>
      <dsp:spPr>
        <a:xfrm>
          <a:off x="2529485" y="132932"/>
          <a:ext cx="1603603" cy="530077"/>
        </a:xfrm>
        <a:prstGeom prst="chevron">
          <a:avLst/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83075"/>
              <a:satOff val="-25115"/>
              <a:lumOff val="-2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Measures pressure relative to atmospheric pressure</a:t>
          </a:r>
        </a:p>
      </dsp:txBody>
      <dsp:txXfrm>
        <a:off x="2794524" y="132932"/>
        <a:ext cx="1073526" cy="530077"/>
      </dsp:txXfrm>
    </dsp:sp>
    <dsp:sp modelId="{96AD0391-21D4-4CF5-ACCE-BE04654E458F}">
      <dsp:nvSpPr>
        <dsp:cNvPr id="0" name=""/>
        <dsp:cNvSpPr/>
      </dsp:nvSpPr>
      <dsp:spPr>
        <a:xfrm>
          <a:off x="760" y="806705"/>
          <a:ext cx="1596618" cy="638647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Absolute Pressure</a:t>
          </a:r>
        </a:p>
      </dsp:txBody>
      <dsp:txXfrm>
        <a:off x="320084" y="806705"/>
        <a:ext cx="957971" cy="638647"/>
      </dsp:txXfrm>
    </dsp:sp>
    <dsp:sp modelId="{AC4F11BF-2B59-4984-8E5F-92D9981E6C1E}">
      <dsp:nvSpPr>
        <dsp:cNvPr id="0" name=""/>
        <dsp:cNvSpPr/>
      </dsp:nvSpPr>
      <dsp:spPr>
        <a:xfrm>
          <a:off x="1389819" y="860990"/>
          <a:ext cx="1325193" cy="530077"/>
        </a:xfrm>
        <a:prstGeom prst="chevron">
          <a:avLst/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66151"/>
              <a:satOff val="-50231"/>
              <a:lumOff val="-5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Sum of gauge pressure and atmospheric pressure</a:t>
          </a:r>
        </a:p>
      </dsp:txBody>
      <dsp:txXfrm>
        <a:off x="1654858" y="860990"/>
        <a:ext cx="795116" cy="530077"/>
      </dsp:txXfrm>
    </dsp:sp>
    <dsp:sp modelId="{252816E1-C93A-4BDB-9AD4-A824A95DA89B}">
      <dsp:nvSpPr>
        <dsp:cNvPr id="0" name=""/>
        <dsp:cNvSpPr/>
      </dsp:nvSpPr>
      <dsp:spPr>
        <a:xfrm>
          <a:off x="2529485" y="860990"/>
          <a:ext cx="1576039" cy="530077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5715" rIns="0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900" i="1" kern="1200" smtClean="0"/>
                    </m:ctrlPr>
                  </m:sSubPr>
                  <m:e>
                    <m:r>
                      <a:rPr lang="en-US" sz="900" i="1" kern="1200"/>
                      <m:t>𝑃</m:t>
                    </m:r>
                  </m:e>
                  <m:sub>
                    <m:r>
                      <a:rPr lang="en-US" sz="900" i="1" kern="1200"/>
                      <m:t>𝑎𝑏𝑠</m:t>
                    </m:r>
                  </m:sub>
                </m:sSub>
                <m:r>
                  <a:rPr lang="en-US" sz="900" i="1" kern="1200"/>
                  <m:t>=</m:t>
                </m:r>
                <m:sSub>
                  <m:sSubPr>
                    <m:ctrlPr>
                      <a:rPr lang="en-US" sz="900" i="1" kern="1200"/>
                    </m:ctrlPr>
                  </m:sSubPr>
                  <m:e>
                    <m:r>
                      <a:rPr lang="en-US" sz="900" i="1" kern="1200"/>
                      <m:t>𝑃</m:t>
                    </m:r>
                  </m:e>
                  <m:sub>
                    <m:r>
                      <a:rPr lang="en-US" sz="900" i="1" kern="1200"/>
                      <m:t>𝑔𝑎𝑢𝑔𝑒</m:t>
                    </m:r>
                  </m:sub>
                </m:sSub>
                <m:r>
                  <a:rPr lang="en-US" sz="900" i="1" kern="1200"/>
                  <m:t>+</m:t>
                </m:r>
                <m:sSub>
                  <m:sSubPr>
                    <m:ctrlPr>
                      <a:rPr lang="en-US" sz="900" i="1" kern="1200"/>
                    </m:ctrlPr>
                  </m:sSubPr>
                  <m:e>
                    <m:r>
                      <a:rPr lang="en-US" sz="900" i="1" kern="1200"/>
                      <m:t>𝑃</m:t>
                    </m:r>
                  </m:e>
                  <m:sub>
                    <m:r>
                      <a:rPr lang="en-US" sz="900" i="1" kern="1200"/>
                      <m:t>𝑎𝑡𝑚</m:t>
                    </m:r>
                  </m:sub>
                </m:sSub>
              </m:oMath>
            </m:oMathPara>
          </a14:m>
          <a:endParaRPr lang="en-US" sz="900" kern="1200" dirty="0"/>
        </a:p>
      </dsp:txBody>
      <dsp:txXfrm>
        <a:off x="2794524" y="860990"/>
        <a:ext cx="1045962" cy="5300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0C2EA-0786-4116-B517-EE77C7A3D940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B01DDA-79E1-450C-A5D6-D99C33F9A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897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24C76-2916-4450-B152-FA81F261A7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Incompressible so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i="1" dirty="0" smtClean="0">
                                  <a:latin typeface="Cambria Math"/>
                                </a:rPr>
                                <m:t>𝑣</m:t>
                              </m:r>
                            </m:e>
                          </m:ba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b="0" i="1" dirty="0" smtClean="0">
                                  <a:latin typeface="Cambria Math"/>
                                </a:rPr>
                                <m:t>𝑣</m:t>
                              </m:r>
                            </m:e>
                          </m:ba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 smtClean="0">
                                      <a:latin typeface="Cambria Math"/>
                                    </a:rPr>
                                    <m:t>0.01</m:t>
                                  </m:r>
                                  <m:r>
                                    <a:rPr lang="en-US" b="0" i="1" dirty="0" smtClean="0">
                                      <a:latin typeface="Cambria Math"/>
                                    </a:rPr>
                                    <m:t> </m:t>
                                  </m:r>
                                  <m:r>
                                    <a:rPr lang="en-US" i="1" dirty="0" smtClean="0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0" i="1" dirty="0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d>
                        <m:dPr>
                          <m:ctrlPr>
                            <a:rPr lang="en-US" b="0" i="1" baseline="0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baseline="0" dirty="0" smtClean="0">
                              <a:latin typeface="Cambria Math"/>
                            </a:rPr>
                            <m:t>0.5</m:t>
                          </m:r>
                          <m:f>
                            <m:fPr>
                              <m:ctrlPr>
                                <a:rPr lang="en-US" i="1" baseline="0" dirty="0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 baseline="0" dirty="0" smtClean="0">
                                  <a:latin typeface="Cambria Math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US" i="1" baseline="0" dirty="0" smtClean="0">
                                  <a:latin typeface="Cambria Math"/>
                                </a:rPr>
                                <m:t>𝑠</m:t>
                              </m:r>
                            </m:den>
                          </m:f>
                        </m:e>
                      </m:d>
                      <m:r>
                        <a:rPr lang="en-US" i="1" baseline="0" dirty="0" smtClean="0">
                          <a:latin typeface="Cambria Math"/>
                        </a:rPr>
                        <m:t>=0.1</m:t>
                      </m:r>
                      <m:d>
                        <m:dPr>
                          <m:ctrlPr>
                            <a:rPr lang="en-US" i="1" baseline="0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 smtClean="0">
                                      <a:latin typeface="Cambria Math"/>
                                    </a:rPr>
                                    <m:t>0.01</m:t>
                                  </m:r>
                                  <m:r>
                                    <a:rPr lang="en-US" b="0" i="1" dirty="0" smtClean="0">
                                      <a:latin typeface="Cambria Math"/>
                                    </a:rPr>
                                    <m:t> </m:t>
                                  </m:r>
                                  <m:r>
                                    <a:rPr lang="en-US" i="1" dirty="0" smtClean="0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0" i="1" dirty="0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i="1" baseline="0" dirty="0" smtClean="0">
                          <a:latin typeface="Cambria Math"/>
                        </a:rPr>
                        <m:t>𝑣</m:t>
                      </m:r>
                    </m:oMath>
                  </m:oMathPara>
                </a14:m>
                <a:endParaRPr lang="en-US" baseline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baseline="0" dirty="0" smtClean="0">
                          <a:latin typeface="Cambria Math"/>
                        </a:rPr>
                        <m:t>𝑣</m:t>
                      </m:r>
                      <m:r>
                        <a:rPr lang="en-US" i="1" baseline="0" dirty="0" smtClean="0">
                          <a:latin typeface="Cambria Math"/>
                        </a:rPr>
                        <m:t>=5</m:t>
                      </m:r>
                      <m:f>
                        <m:fPr>
                          <m:ctrlPr>
                            <a:rPr lang="en-US" i="1" baseline="0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baseline="0" dirty="0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en-US" i="1" baseline="0" dirty="0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Incompressible so</a:t>
                </a:r>
              </a:p>
              <a:p>
                <a:r>
                  <a:rPr lang="en-US" i="0" dirty="0" smtClean="0">
                    <a:latin typeface="Cambria Math"/>
                  </a:rPr>
                  <a:t>𝐴</a:t>
                </a:r>
                <a:r>
                  <a:rPr lang="en-US" b="0" i="0" dirty="0" smtClean="0">
                    <a:latin typeface="Cambria Math"/>
                  </a:rPr>
                  <a:t>_1 ¯</a:t>
                </a:r>
                <a:r>
                  <a:rPr lang="en-US" i="0" dirty="0" smtClean="0">
                    <a:latin typeface="Cambria Math"/>
                  </a:rPr>
                  <a:t>𝑣</a:t>
                </a:r>
                <a:r>
                  <a:rPr lang="en-US" b="0" i="0" dirty="0" smtClean="0">
                    <a:latin typeface="Cambria Math"/>
                  </a:rPr>
                  <a:t>_1</a:t>
                </a:r>
                <a:r>
                  <a:rPr lang="en-US" i="0" dirty="0" smtClean="0">
                    <a:latin typeface="Cambria Math"/>
                  </a:rPr>
                  <a:t>=𝐴</a:t>
                </a:r>
                <a:r>
                  <a:rPr lang="en-US" b="0" i="0" dirty="0" smtClean="0">
                    <a:latin typeface="Cambria Math"/>
                  </a:rPr>
                  <a:t>_2 ¯𝑣_2</a:t>
                </a:r>
                <a:endParaRPr lang="en-US" dirty="0" smtClean="0"/>
              </a:p>
              <a:p>
                <a:r>
                  <a:rPr lang="en-US" b="0" i="0" dirty="0" smtClean="0">
                    <a:latin typeface="Cambria Math"/>
                  </a:rPr>
                  <a:t>(𝜋(</a:t>
                </a:r>
                <a:r>
                  <a:rPr lang="en-US" i="0" dirty="0" smtClean="0">
                    <a:latin typeface="Cambria Math"/>
                  </a:rPr>
                  <a:t>0.01</a:t>
                </a:r>
                <a:r>
                  <a:rPr lang="en-US" b="0" i="0" dirty="0" smtClean="0">
                    <a:latin typeface="Cambria Math"/>
                  </a:rPr>
                  <a:t> </a:t>
                </a:r>
                <a:r>
                  <a:rPr lang="en-US" i="0" dirty="0" smtClean="0">
                    <a:latin typeface="Cambria Math"/>
                  </a:rPr>
                  <a:t>𝑚)</a:t>
                </a:r>
                <a:r>
                  <a:rPr lang="en-US" b="0" i="0" dirty="0" smtClean="0">
                    <a:latin typeface="Cambria Math"/>
                  </a:rPr>
                  <a:t>^2</a:t>
                </a:r>
                <a:r>
                  <a:rPr lang="en-US" b="0" i="0" baseline="0" dirty="0" smtClean="0">
                    <a:latin typeface="Cambria Math"/>
                  </a:rPr>
                  <a:t> )(</a:t>
                </a:r>
                <a:r>
                  <a:rPr lang="en-US" i="0" baseline="0" dirty="0" smtClean="0">
                    <a:latin typeface="Cambria Math"/>
                  </a:rPr>
                  <a:t>0.5 𝑚/𝑠)=0.1(</a:t>
                </a:r>
                <a:r>
                  <a:rPr lang="en-US" b="0" i="0" dirty="0" smtClean="0">
                    <a:latin typeface="Cambria Math"/>
                  </a:rPr>
                  <a:t>𝜋(</a:t>
                </a:r>
                <a:r>
                  <a:rPr lang="en-US" i="0" dirty="0" smtClean="0">
                    <a:latin typeface="Cambria Math"/>
                  </a:rPr>
                  <a:t>0.01</a:t>
                </a:r>
                <a:r>
                  <a:rPr lang="en-US" b="0" i="0" dirty="0" smtClean="0">
                    <a:latin typeface="Cambria Math"/>
                  </a:rPr>
                  <a:t> </a:t>
                </a:r>
                <a:r>
                  <a:rPr lang="en-US" i="0" dirty="0" smtClean="0">
                    <a:latin typeface="Cambria Math"/>
                  </a:rPr>
                  <a:t>𝑚)</a:t>
                </a:r>
                <a:r>
                  <a:rPr lang="en-US" b="0" i="0" dirty="0" smtClean="0">
                    <a:latin typeface="Cambria Math"/>
                  </a:rPr>
                  <a:t>^2</a:t>
                </a:r>
                <a:r>
                  <a:rPr lang="en-US" b="0" i="0" baseline="0" dirty="0" smtClean="0">
                    <a:latin typeface="Cambria Math"/>
                  </a:rPr>
                  <a:t> )</a:t>
                </a:r>
                <a:r>
                  <a:rPr lang="en-US" i="0" baseline="0" dirty="0" smtClean="0">
                    <a:latin typeface="Cambria Math"/>
                  </a:rPr>
                  <a:t>𝑣</a:t>
                </a:r>
                <a:endParaRPr lang="en-US" baseline="0" dirty="0" smtClean="0"/>
              </a:p>
              <a:p>
                <a:r>
                  <a:rPr lang="en-US" i="0" baseline="0" dirty="0" smtClean="0">
                    <a:latin typeface="Cambria Math"/>
                  </a:rPr>
                  <a:t>𝑣=5 𝑚/𝑠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kern="120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𝜌</m:t>
                      </m:r>
                      <m:sSubSup>
                        <m:sSubSup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Sup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  <m:sup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p>
                      </m:sSubSup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𝜌</m:t>
                      </m:r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𝑔</m:t>
                      </m:r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h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𝜌</m:t>
                      </m:r>
                      <m:sSubSup>
                        <m:sSubSup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Sup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  <m:sup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p>
                      </m:sSubSup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𝜌</m:t>
                      </m:r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𝑔</m:t>
                      </m:r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h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𝜌</m:t>
                      </m:r>
                      <m:sSubSup>
                        <m:sSubSup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Sup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  <m:sup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p>
                      </m:sSubSup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f>
                        <m:f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𝜌</m:t>
                      </m:r>
                      <m:sSubSup>
                        <m:sSubSup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Sup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  <m:sup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kern="120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0.15</m:t>
                      </m:r>
                      <m:f>
                        <m:f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𝑠</m:t>
                          </m:r>
                        </m:den>
                      </m:f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→</m:t>
                      </m:r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=0.30</m:t>
                      </m:r>
                      <m:f>
                        <m:f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kern="120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1060</m:t>
                          </m:r>
                          <m:f>
                            <m:fPr>
                              <m:ctrlPr>
                                <a:rPr lang="en-US" sz="1200" b="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lang="en-US" sz="1200" b="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𝑘𝑔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b="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lang="en-US" sz="1200" b="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0.30</m:t>
                              </m:r>
                              <m:f>
                                <m:fPr>
                                  <m:ctrlP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𝑠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p>
                      </m:sSup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f>
                        <m:f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1060</m:t>
                          </m:r>
                          <m:f>
                            <m:fPr>
                              <m:ctrlPr>
                                <a:rPr lang="en-US" sz="1200" b="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lang="en-US" sz="1200" b="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𝑘𝑔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200" b="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lang="en-US" sz="1200" b="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0.15</m:t>
                              </m:r>
                              <m:f>
                                <m:fPr>
                                  <m:ctrlP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sz="12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𝑠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sSub>
                        <m:sSubPr>
                          <m:ctrlP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lang="en-US" sz="1200" b="0" i="1" kern="12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=35.8 </m:t>
                      </m:r>
                      <m:r>
                        <a:rPr lang="en-US" sz="1200" b="0" i="1" kern="12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𝑃𝑎</m:t>
                      </m:r>
                    </m:oMath>
                  </m:oMathPara>
                </a14:m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lang="en-US" b="0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𝑃</a:t>
                </a:r>
                <a:r>
                  <a:rPr lang="en-US" sz="1200" b="0" i="0" kern="120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_</a:t>
                </a:r>
                <a:r>
                  <a:rPr lang="en-US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1+1/2 𝜌𝑣_1^2+𝜌𝑔ℎ_1=𝑃_2+1/2 𝜌𝑣_2^2+𝜌𝑔ℎ_2</a:t>
                </a:r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US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𝑃_1−𝑃_2=1/2 𝜌𝑣_2^2−1/2 𝜌𝑣_1^2</a:t>
                </a:r>
                <a:endParaRPr lang="en-US" b="0" dirty="0" smtClean="0"/>
              </a:p>
              <a:p>
                <a:r>
                  <a:rPr lang="en-US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𝐴</a:t>
                </a:r>
                <a:r>
                  <a:rPr lang="en-US" sz="1200" b="0" i="0" kern="120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_</a:t>
                </a:r>
                <a:r>
                  <a:rPr lang="en-US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 𝑣_1=𝐴_2 𝑣_2</a:t>
                </a:r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US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𝐴_1 0.15 𝑚/𝑠=1/2 𝐴_1 𝑣_2→𝑣_2=0.30 𝑚/𝑠</a:t>
                </a:r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US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𝑃</a:t>
                </a:r>
                <a:r>
                  <a:rPr lang="en-US" sz="1200" b="0" i="0" kern="120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_</a:t>
                </a:r>
                <a:r>
                  <a:rPr lang="en-US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1−𝑃_2=1/2 (1060 𝑘𝑔/𝑚^3 ) (0.30 𝑚/𝑠)^2−1/2 (1060 𝑘𝑔/𝑚^3 ) (0.15 𝑚/𝑠)^2</a:t>
                </a:r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US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𝑃_1−𝑃_2=35.8 𝑃𝑎</a:t>
                </a:r>
                <a:endParaRPr lang="en-US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lang="en-US" b="0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93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84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Bottom:</a:t>
            </a:r>
            <a:r>
              <a:rPr lang="en-US" baseline="0" dirty="0"/>
              <a:t> spin against air flow </a:t>
            </a:r>
            <a:r>
              <a:rPr lang="en-US" baseline="0" dirty="0">
                <a:sym typeface="Wingdings" pitchFamily="2" charset="2"/>
              </a:rPr>
              <a:t> slow relative velocity  high pressure</a:t>
            </a:r>
          </a:p>
          <a:p>
            <a:r>
              <a:rPr lang="en-US" baseline="0" dirty="0">
                <a:sym typeface="Wingdings" pitchFamily="2" charset="2"/>
              </a:rPr>
              <a:t>Top: spin with air flow  fast relative velocity  low pressure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Equation of</a:t>
                </a:r>
                <a:r>
                  <a:rPr lang="en-US" baseline="0" dirty="0"/>
                  <a:t> Continuity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0.50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</a:rPr>
                                <m:t>𝑠</m:t>
                              </m:r>
                            </m:den>
                          </m:f>
                        </m:e>
                      </m:d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0.02 </m:t>
                                  </m:r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0.013 </m:t>
                                  </m:r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=1.183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r>
                  <a:rPr lang="en-US" dirty="0"/>
                  <a:t>Bernoulli’s Equation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r>
                        <a:rPr lang="en-US" b="0" i="1" smtClean="0">
                          <a:latin typeface="Cambria Math"/>
                        </a:rPr>
                        <m:t>𝑔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r>
                        <a:rPr lang="en-US" b="0" i="1" smtClean="0">
                          <a:latin typeface="Cambria Math"/>
                        </a:rPr>
                        <m:t>𝑔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1.01×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5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𝑃𝑎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1000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𝑘𝑔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0.50</m:t>
                              </m:r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𝑠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+0=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1000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𝑘𝑔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1.183</m:t>
                              </m:r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𝑠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1000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𝑘𝑔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9.8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𝑚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5.0 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303125 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+49700 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=253425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  <m:r>
                        <a:rPr lang="en-US" b="0" i="1" smtClean="0">
                          <a:latin typeface="Cambria Math"/>
                        </a:rPr>
                        <m:t>=2.5 </m:t>
                      </m:r>
                      <m:r>
                        <a:rPr lang="en-US" b="0" i="1" smtClean="0">
                          <a:latin typeface="Cambria Math"/>
                        </a:rPr>
                        <m:t>𝑎𝑡𝑚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Equation of</a:t>
                </a:r>
                <a:r>
                  <a:rPr lang="en-US" baseline="0" dirty="0" smtClean="0"/>
                  <a:t> Continuity</a:t>
                </a:r>
              </a:p>
              <a:p>
                <a:r>
                  <a:rPr lang="en-US" b="0" i="0" smtClean="0">
                    <a:latin typeface="Cambria Math"/>
                  </a:rPr>
                  <a:t>𝑣_1 𝐴_1=𝑣_2 𝐴_2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(0.50 𝑚/𝑠)(𝜋(0.02 𝑚)^2 )=𝑣_2 (𝜋(0.013 𝑚)^2 )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𝑣_2=1.183 𝑚/𝑠</a:t>
                </a:r>
                <a:endParaRPr lang="en-US" b="0" dirty="0" smtClean="0"/>
              </a:p>
              <a:p>
                <a:r>
                  <a:rPr lang="en-US" dirty="0" smtClean="0"/>
                  <a:t>Bernoulli’s Equation</a:t>
                </a:r>
              </a:p>
              <a:p>
                <a:r>
                  <a:rPr lang="en-US" b="0" i="0" smtClean="0">
                    <a:latin typeface="Cambria Math"/>
                  </a:rPr>
                  <a:t>𝑃_1+1/2 𝜌𝑣_1^2+𝜌𝑔ℎ_1=𝑃_2+1/2 𝜌𝑣_2^2+𝜌𝑔ℎ_2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(3(1.01×〖10〗^5  𝑃𝑎))+1/2 (1000 𝑘𝑔/𝑚^3 ) (0.50 𝑚/𝑠)^2+0=𝑃_2+1/2 (1000 𝑘𝑔/𝑚^3 ) (1.183 𝑚/𝑠)^2+(1000 𝑘𝑔/𝑚^3 )(9.8 𝑚/𝑠^2 )(5.0 𝑚)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303125 𝑃𝑎=𝑃_2+49700 𝑃𝑎</a:t>
                </a:r>
                <a:endParaRPr lang="en-US" dirty="0" smtClean="0"/>
              </a:p>
              <a:p>
                <a:r>
                  <a:rPr lang="en-US" b="0" i="0" smtClean="0">
                    <a:latin typeface="Cambria Math"/>
                  </a:rPr>
                  <a:t>𝑃_2=253425 𝑃𝑎=2.5 𝑎𝑡𝑚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01DDA-79E1-450C-A5D6-D99C33F9ABE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445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r>
                        <a:rPr lang="en-US" b="0" i="1" smtClean="0">
                          <a:latin typeface="Cambria Math"/>
                        </a:rPr>
                        <m:t>𝑔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r>
                        <a:rPr lang="en-US" b="0" i="1" smtClean="0">
                          <a:latin typeface="Cambria Math"/>
                        </a:rPr>
                        <m:t>𝑔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1 </m:t>
                      </m:r>
                      <m:r>
                        <a:rPr lang="en-US" b="0" i="1" smtClean="0">
                          <a:latin typeface="Cambria Math"/>
                        </a:rPr>
                        <m:t>𝑎𝑡𝑚</m:t>
                      </m:r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/>
                        </a:rPr>
                        <m:t>+0=1 </m:t>
                      </m:r>
                      <m:r>
                        <a:rPr lang="en-US" b="0" i="1" smtClean="0">
                          <a:latin typeface="Cambria Math"/>
                        </a:rPr>
                        <m:t>𝑎𝑡𝑚</m:t>
                      </m:r>
                      <m:r>
                        <a:rPr lang="en-US" b="0" i="1" smtClean="0">
                          <a:latin typeface="Cambria Math"/>
                        </a:rPr>
                        <m:t>+0+</m:t>
                      </m:r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r>
                        <a:rPr lang="en-US" b="0" i="1" smtClean="0">
                          <a:latin typeface="Cambria Math"/>
                        </a:rPr>
                        <m:t>𝑔h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r>
                        <a:rPr lang="en-US" b="0" i="1" smtClean="0">
                          <a:latin typeface="Cambria Math"/>
                        </a:rPr>
                        <m:t>𝑔h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𝑔h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𝑔h</m:t>
                          </m:r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0" i="0" smtClean="0">
                    <a:latin typeface="Cambria Math"/>
                  </a:rPr>
                  <a:t>𝑃</a:t>
                </a:r>
                <a:r>
                  <a:rPr lang="en-US" b="0" i="0" smtClean="0">
                    <a:latin typeface="Cambria Math"/>
                  </a:rPr>
                  <a:t>_</a:t>
                </a:r>
                <a:r>
                  <a:rPr lang="en-US" b="0" i="0" smtClean="0">
                    <a:latin typeface="Cambria Math"/>
                  </a:rPr>
                  <a:t>1+1/2 𝜌𝑣_1^2+𝜌𝑔ℎ_1=𝑃_2+1/2 𝜌𝑣_2^2+𝜌𝑔ℎ_2</a:t>
                </a:r>
                <a:endParaRPr lang="en-US" dirty="0" smtClean="0"/>
              </a:p>
              <a:p>
                <a:r>
                  <a:rPr lang="en-US" b="0" i="0" smtClean="0">
                    <a:latin typeface="Cambria Math"/>
                  </a:rPr>
                  <a:t>1 𝑎𝑡𝑚+1/2 𝜌𝑣_1^2+0=1 𝑎𝑡𝑚+0+𝜌𝑔ℎ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1/2 𝜌𝑣_1^2=𝜌𝑔ℎ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1/2 𝑣_1^2=𝑔ℎ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𝑣_1=√2𝑔ℎ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01DDA-79E1-450C-A5D6-D99C33F9ABE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5102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𝜂</m:t>
                    </m:r>
                  </m:oMath>
                </a14:m>
                <a:r>
                  <a:rPr lang="en-US" dirty="0"/>
                  <a:t> is coefficient</a:t>
                </a:r>
                <a:r>
                  <a:rPr lang="en-US" baseline="0" dirty="0"/>
                  <a:t> of viscosity</a:t>
                </a:r>
              </a:p>
              <a:p>
                <a:r>
                  <a:rPr lang="en-US" baseline="0" dirty="0"/>
                  <a:t>F is force applied to top plate</a:t>
                </a:r>
              </a:p>
              <a:p>
                <a:r>
                  <a:rPr lang="en-US" baseline="0" dirty="0"/>
                  <a:t>L is distance between plates</a:t>
                </a:r>
              </a:p>
              <a:p>
                <a:r>
                  <a:rPr lang="en-US" baseline="0" dirty="0"/>
                  <a:t>v is speed that top plate is moved</a:t>
                </a:r>
              </a:p>
              <a:p>
                <a:r>
                  <a:rPr lang="en-US" baseline="0" dirty="0"/>
                  <a:t>A is area of plate</a:t>
                </a: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0" i="0" smtClean="0">
                    <a:latin typeface="Cambria Math"/>
                  </a:rPr>
                  <a:t>𝜂</a:t>
                </a:r>
                <a:r>
                  <a:rPr lang="en-US" dirty="0" smtClean="0"/>
                  <a:t> is coefficient</a:t>
                </a:r>
                <a:r>
                  <a:rPr lang="en-US" baseline="0" dirty="0" smtClean="0"/>
                  <a:t> of viscosity</a:t>
                </a:r>
              </a:p>
              <a:p>
                <a:r>
                  <a:rPr lang="en-US" baseline="0" dirty="0" smtClean="0"/>
                  <a:t>F is force applied to top plate</a:t>
                </a:r>
              </a:p>
              <a:p>
                <a:r>
                  <a:rPr lang="en-US" baseline="0" dirty="0" smtClean="0"/>
                  <a:t>L is distance between plates</a:t>
                </a:r>
              </a:p>
              <a:p>
                <a:r>
                  <a:rPr lang="en-US" baseline="0" dirty="0" smtClean="0"/>
                  <a:t>v is speed that top plate is moved</a:t>
                </a:r>
              </a:p>
              <a:p>
                <a:r>
                  <a:rPr lang="en-US" baseline="0" dirty="0" smtClean="0"/>
                  <a:t>A is area of plate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01DDA-79E1-450C-A5D6-D99C33F9ABE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387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Resistance</a:t>
            </a:r>
            <a:r>
              <a:rPr lang="en-US" baseline="0" dirty="0"/>
              <a:t> is most effected by radius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01DDA-79E1-450C-A5D6-D99C33F9ABE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8749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𝑅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𝑅𝑒𝑦𝑛𝑜𝑙𝑑𝑠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𝑛𝑢𝑚𝑏𝑒𝑟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𝜌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𝑓𝑙𝑢𝑖𝑑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𝑑𝑒𝑛𝑠𝑖𝑡𝑦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𝑣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𝑠𝑝𝑒𝑒𝑑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𝑜𝑓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𝑓𝑙𝑢𝑖𝑑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𝑟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𝑟𝑎𝑑𝑖𝑢𝑠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𝑜𝑓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𝑡𝑢𝑏𝑒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𝜂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𝑣𝑖𝑠𝑐𝑜𝑠𝑖𝑡𝑦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0" i="0" smtClean="0">
                    <a:latin typeface="Cambria Math"/>
                  </a:rPr>
                  <a:t>𝑁_𝑅=𝑅𝑒𝑦𝑛𝑜𝑙𝑑𝑠 𝑛𝑢𝑚𝑏𝑒𝑟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𝜌=𝑓𝑙𝑢𝑖𝑑 𝑑𝑒𝑛𝑠𝑖𝑡𝑦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𝑣=𝑠𝑝𝑒𝑒𝑑 𝑜𝑓 𝑓𝑙𝑢𝑖𝑑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𝑟=𝑟𝑎𝑑𝑖𝑢𝑠 𝑜𝑓 𝑡𝑢𝑏𝑒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𝜂=𝑣𝑖𝑠𝑐𝑜𝑠𝑖𝑡𝑦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01DDA-79E1-450C-A5D6-D99C33F9ABE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5000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𝜂</m:t>
                      </m:r>
                      <m:r>
                        <a:rPr lang="en-US" b="0" i="1" smtClean="0">
                          <a:latin typeface="Cambria Math"/>
                        </a:rPr>
                        <m:t>=1.5×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−3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  <m:r>
                        <a:rPr lang="en-US" b="0" i="1" smtClean="0">
                          <a:latin typeface="Cambria Math"/>
                        </a:rPr>
                        <m:t>⋅</m:t>
                      </m:r>
                      <m:r>
                        <a:rPr lang="en-US" b="0" i="1" smtClean="0">
                          <a:latin typeface="Cambria Math"/>
                        </a:rPr>
                        <m:t>𝑠</m:t>
                      </m:r>
                      <m:r>
                        <a:rPr lang="en-US" b="0" i="1" smtClean="0">
                          <a:latin typeface="Cambria Math"/>
                        </a:rPr>
                        <m:t>, </m:t>
                      </m:r>
                      <m:r>
                        <a:rPr lang="en-US" b="0" i="1" smtClean="0">
                          <a:latin typeface="Cambria Math"/>
                        </a:rPr>
                        <m:t>𝑙</m:t>
                      </m:r>
                      <m:r>
                        <a:rPr lang="en-US" b="0" i="1" smtClean="0">
                          <a:latin typeface="Cambria Math"/>
                        </a:rPr>
                        <m:t>=0.025 </m:t>
                      </m:r>
                      <m:r>
                        <a:rPr lang="en-US" b="0" i="1" smtClean="0">
                          <a:latin typeface="Cambria Math"/>
                        </a:rPr>
                        <m:t>𝑚</m:t>
                      </m:r>
                      <m:r>
                        <a:rPr lang="en-US" b="0" i="1" smtClean="0">
                          <a:latin typeface="Cambria Math"/>
                        </a:rPr>
                        <m:t>, </m:t>
                      </m:r>
                      <m:r>
                        <a:rPr lang="en-US" b="0" i="1" smtClean="0">
                          <a:latin typeface="Cambria Math"/>
                        </a:rPr>
                        <m:t>𝑟</m:t>
                      </m:r>
                      <m:r>
                        <a:rPr lang="en-US" b="0" i="1" smtClean="0">
                          <a:latin typeface="Cambria Math"/>
                        </a:rPr>
                        <m:t>=4.0×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−4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𝑚</m:t>
                      </m:r>
                      <m:r>
                        <a:rPr lang="en-US" b="0" i="1" smtClean="0">
                          <a:latin typeface="Cambria Math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=1900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  <m:r>
                        <a:rPr lang="en-US" b="0" i="1" smtClean="0">
                          <a:latin typeface="Cambria Math"/>
                        </a:rPr>
                        <m:t>, </m:t>
                      </m:r>
                      <m:r>
                        <a:rPr lang="en-US" b="0" i="1" smtClean="0">
                          <a:latin typeface="Cambria Math"/>
                        </a:rPr>
                        <m:t>𝑉</m:t>
                      </m:r>
                      <m:r>
                        <a:rPr lang="en-US" b="0" i="1" smtClean="0">
                          <a:latin typeface="Cambria Math"/>
                        </a:rPr>
                        <m:t>=1.0×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−6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, 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=3.0 </m:t>
                      </m:r>
                      <m:r>
                        <a:rPr lang="en-US" b="0" i="1" smtClean="0">
                          <a:latin typeface="Cambria Math"/>
                        </a:rPr>
                        <m:t>𝑠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𝑄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𝑉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1.0×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−6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3.0 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=3.3×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−7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/</m:t>
                      </m:r>
                      <m:r>
                        <a:rPr lang="en-US" b="0" i="1" smtClean="0">
                          <a:latin typeface="Cambria Math"/>
                        </a:rPr>
                        <m:t>𝑠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8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𝜂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𝑙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8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1.5×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−3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𝑃𝑎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⋅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</m:d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0.025 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</m:d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4.0×</m:t>
                                  </m:r>
                                  <m:sSup>
                                    <m:s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−4</m:t>
                                      </m:r>
                                    </m:sup>
                                  </m:s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=3.730×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9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  <m:r>
                        <a:rPr lang="en-US" b="0" i="1" smtClean="0">
                          <a:latin typeface="Cambria Math"/>
                        </a:rPr>
                        <m:t>⋅</m:t>
                      </m:r>
                      <m:r>
                        <a:rPr lang="en-US" b="0" i="1" smtClean="0">
                          <a:latin typeface="Cambria Math"/>
                        </a:rPr>
                        <m:t>𝑠</m:t>
                      </m:r>
                      <m:r>
                        <a:rPr lang="en-US" b="0" i="1" smtClean="0">
                          <a:latin typeface="Cambria Math"/>
                        </a:rPr>
                        <m:t>/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𝑄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3.3×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−7</m:t>
                          </m:r>
                        </m:sup>
                      </m:sSup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−1900 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𝑃𝑎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3.730×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9</m:t>
                              </m:r>
                            </m:sup>
                          </m:sSup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𝑃𝑎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⋅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𝑠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den>
                      </m:f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−1900 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  <m:r>
                        <a:rPr lang="en-US" b="0" i="1" smtClean="0">
                          <a:latin typeface="Cambria Math"/>
                        </a:rPr>
                        <m:t>=1243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=3143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𝑃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𝐹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3143 </m:t>
                      </m:r>
                      <m:r>
                        <a:rPr lang="en-US" b="0" i="1" smtClean="0">
                          <a:latin typeface="Cambria Math"/>
                        </a:rPr>
                        <m:t>𝑃𝑎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𝐹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8.0×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−5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𝐹</m:t>
                      </m:r>
                      <m:r>
                        <a:rPr lang="en-US" b="0" i="1" smtClean="0">
                          <a:latin typeface="Cambria Math"/>
                        </a:rPr>
                        <m:t>=0.25 </m:t>
                      </m:r>
                      <m:r>
                        <a:rPr lang="en-US" b="0" i="1" smtClean="0">
                          <a:latin typeface="Cambria Math"/>
                        </a:rPr>
                        <m:t>𝑁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Laminar?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𝐴𝑣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→3.33×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−7</m:t>
                          </m:r>
                        </m:sup>
                      </m:sSup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4×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−4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=0.662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𝑁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𝑅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sym typeface="Wingdings" pitchFamily="2" charset="2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𝜌</m:t>
                          </m:r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𝑣𝑟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𝜂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sym typeface="Wingdings" pitchFamily="2" charset="2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2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</m:ctrlPr>
                            </m:dPr>
                            <m:e>
                              <m:r>
                                <a:rPr lang="en-US" b="0" i="0" smtClean="0">
                                  <a:latin typeface="Cambria Math"/>
                                  <a:sym typeface="Wingdings" pitchFamily="2" charset="2"/>
                                </a:rPr>
                                <m:t>1000</m:t>
                              </m:r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sym typeface="Wingdings" pitchFamily="2" charset="2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/>
                                      <a:sym typeface="Wingdings" pitchFamily="2" charset="2"/>
                                    </a:rPr>
                                    <m:t>kg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sym typeface="Wingdings" pitchFamily="2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b="0" i="0" smtClean="0">
                                          <a:latin typeface="Cambria Math"/>
                                          <a:sym typeface="Wingdings" pitchFamily="2" charset="2"/>
                                        </a:rPr>
                                        <m:t>m</m:t>
                                      </m:r>
                                    </m:e>
                                    <m:sup>
                                      <m:r>
                                        <a:rPr lang="en-US" b="0" i="0" smtClean="0">
                                          <a:latin typeface="Cambria Math"/>
                                          <a:sym typeface="Wingdings" pitchFamily="2" charset="2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</m:ctrlPr>
                            </m:dPr>
                            <m:e>
                              <m:r>
                                <a:rPr lang="en-US" b="0" i="0" smtClean="0">
                                  <a:latin typeface="Cambria Math"/>
                                  <a:sym typeface="Wingdings" pitchFamily="2" charset="2"/>
                                </a:rPr>
                                <m:t>0.</m:t>
                              </m:r>
                              <m:r>
                                <a:rPr lang="en-US" b="0" i="0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  <m:t>662</m:t>
                              </m:r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sym typeface="Wingdings" pitchFamily="2" charset="2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/>
                                      <a:sym typeface="Wingdings" pitchFamily="2" charset="2"/>
                                    </a:rPr>
                                    <m:t>m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/>
                                      <a:sym typeface="Wingdings" pitchFamily="2" charset="2"/>
                                    </a:rPr>
                                    <m:t>s</m:t>
                                  </m:r>
                                </m:den>
                              </m:f>
                            </m:e>
                          </m:d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</m:ctrlPr>
                            </m:dPr>
                            <m:e>
                              <m:r>
                                <a:rPr lang="en-US" b="0" i="0" smtClean="0">
                                  <a:latin typeface="Cambria Math"/>
                                  <a:sym typeface="Wingdings" pitchFamily="2" charset="2"/>
                                </a:rPr>
                                <m:t>4.0</m:t>
                              </m:r>
                              <m:r>
                                <a:rPr lang="en-US" b="0" i="1" smtClean="0">
                                  <a:latin typeface="Cambria Math"/>
                                  <a:sym typeface="Wingdings" pitchFamily="2" charset="2"/>
                                </a:rPr>
                                <m:t>×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sym typeface="Wingdings" pitchFamily="2" charset="2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  <a:sym typeface="Wingdings" pitchFamily="2" charset="2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  <a:sym typeface="Wingdings" pitchFamily="2" charset="2"/>
                                    </a:rPr>
                                    <m:t>−4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/>
                                  <a:sym typeface="Wingdings" pitchFamily="2" charset="2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/>
                                  <a:sym typeface="Wingdings" pitchFamily="2" charset="2"/>
                                </a:rPr>
                                <m:t>𝑚</m:t>
                              </m:r>
                            </m:e>
                          </m:d>
                        </m:num>
                        <m:den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1.5×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sym typeface="Wingdings" pitchFamily="2" charset="2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sym typeface="Wingdings" pitchFamily="2" charset="2"/>
                                </a:rPr>
                                <m:t>−3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𝑃𝑎</m:t>
                          </m:r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⋅</m:t>
                          </m:r>
                          <m:r>
                            <a:rPr lang="en-US" b="0" i="1" smtClean="0">
                              <a:latin typeface="Cambria Math"/>
                              <a:sym typeface="Wingdings" pitchFamily="2" charset="2"/>
                            </a:rPr>
                            <m:t>𝑠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sym typeface="Wingdings" pitchFamily="2" charset="2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sym typeface="Wingdings" pitchFamily="2" charset="2"/>
                        </a:rPr>
                        <m:t>353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0" i="0" smtClean="0">
                    <a:latin typeface="Cambria Math"/>
                  </a:rPr>
                  <a:t>𝜂=1.5×〖10〗^(−3)  𝑃𝑎⋅𝑠, 𝑙=0.025 𝑚, 𝑟=4.0×〖10〗^(−4)  𝑚, 𝑃_1=1900 𝑃𝑎, 𝑉=1.0×〖10〗^(−6)  𝑚^3, 𝑡=3.0 𝑠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𝑄=𝑉/𝑡=(1.0×〖10〗^(−6)  𝑚^3)/(3.0 𝑠)=3.3×〖10〗^(−7)  𝑚^3/𝑠</a:t>
                </a:r>
                <a:endParaRPr lang="en-US" dirty="0" smtClean="0"/>
              </a:p>
              <a:p>
                <a:r>
                  <a:rPr lang="en-US" b="0" i="0" smtClean="0">
                    <a:latin typeface="Cambria Math"/>
                  </a:rPr>
                  <a:t>𝑅=</a:t>
                </a:r>
                <a:r>
                  <a:rPr lang="en-US" b="0" i="0" smtClean="0">
                    <a:latin typeface="Cambria Math"/>
                  </a:rPr>
                  <a:t>8𝜂𝑙/(𝜋𝑟^4 )</a:t>
                </a:r>
                <a:r>
                  <a:rPr lang="en-US" b="0" i="0" smtClean="0">
                    <a:latin typeface="Cambria Math"/>
                  </a:rPr>
                  <a:t>=8(1.5×〖10〗^(−3)  𝑃𝑎⋅𝑠)(0.025 𝑚)/(𝜋(4.0×〖10〗^(−4)  𝑚)^4 )=3.730×〖10〗^9  𝑃𝑎⋅𝑠/𝑚^3</a:t>
                </a:r>
                <a:endParaRPr lang="en-US" dirty="0" smtClean="0"/>
              </a:p>
              <a:p>
                <a:r>
                  <a:rPr lang="en-US" b="0" i="0" smtClean="0">
                    <a:latin typeface="Cambria Math"/>
                  </a:rPr>
                  <a:t>𝑄=(𝑃_2−𝑃_1)/𝑅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3.3×〖10〗^(−7)  𝑚^3/𝑠=(𝑃_2−1900 𝑃𝑎)/(3.730×〖10〗^9  (𝑃𝑎⋅𝑠)/𝑚^3 )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𝑃_2−1900 𝑃𝑎=1243 𝑃𝑎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𝑃_2=3143 𝑃𝑎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𝑃=𝐹/𝐴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3143 𝑃𝑎=𝐹/(8.0×〖10〗^(−5)  𝑚^2 )</a:t>
                </a:r>
                <a:endParaRPr lang="en-US" b="0" dirty="0" smtClean="0"/>
              </a:p>
              <a:p>
                <a:r>
                  <a:rPr lang="en-US" b="0" i="0" smtClean="0">
                    <a:latin typeface="Cambria Math"/>
                  </a:rPr>
                  <a:t>𝐹=0.25 𝑁</a:t>
                </a:r>
                <a:endParaRPr lang="en-US" dirty="0" smtClean="0"/>
              </a:p>
              <a:p>
                <a:endParaRPr lang="en-US" dirty="0" smtClean="0"/>
              </a:p>
              <a:p>
                <a:r>
                  <a:rPr lang="en-US" dirty="0" smtClean="0"/>
                  <a:t>Laminar?</a:t>
                </a:r>
              </a:p>
              <a:p>
                <a:r>
                  <a:rPr lang="en-US" b="0" i="0" smtClean="0">
                    <a:latin typeface="Cambria Math"/>
                  </a:rPr>
                  <a:t>𝑣=(0.025 𝑚)/(3.0 𝑠)=0.008333 𝑚/𝑠</a:t>
                </a:r>
                <a:endParaRPr lang="en-US" dirty="0" smtClean="0"/>
              </a:p>
              <a:p>
                <a:r>
                  <a:rPr lang="en-US" b="0" i="0" smtClean="0">
                    <a:latin typeface="Cambria Math"/>
                    <a:sym typeface="Wingdings" pitchFamily="2" charset="2"/>
                  </a:rPr>
                  <a:t>𝑁</a:t>
                </a:r>
                <a:r>
                  <a:rPr lang="en-US" b="0" i="0" smtClean="0">
                    <a:latin typeface="Cambria Math"/>
                    <a:sym typeface="Wingdings" pitchFamily="2" charset="2"/>
                  </a:rPr>
                  <a:t>_</a:t>
                </a:r>
                <a:r>
                  <a:rPr lang="en-US" b="0" i="0" smtClean="0">
                    <a:latin typeface="Cambria Math"/>
                    <a:sym typeface="Wingdings" pitchFamily="2" charset="2"/>
                  </a:rPr>
                  <a:t>𝑅=2𝜌𝑣𝑟/𝜂</a:t>
                </a:r>
                <a:r>
                  <a:rPr lang="en-US" b="0" i="0" smtClean="0">
                    <a:latin typeface="Cambria Math"/>
                    <a:sym typeface="Wingdings" pitchFamily="2" charset="2"/>
                  </a:rPr>
                  <a:t>=2(1000 kg/m^3 )(0.008333 m/s)(4.0×〖10〗^(−4)  𝑚)/(1.5×〖10〗^(−3)  𝑃𝑎⋅𝑠)=4.44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01DDA-79E1-450C-A5D6-D99C33F9ABE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234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01DDA-79E1-450C-A5D6-D99C33F9ABE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81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850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are horizontal</a:t>
            </a:r>
            <a:r>
              <a:rPr lang="en-US" baseline="0" dirty="0"/>
              <a:t> forces also, but they will cancel each other.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fluid has no where to go. It flows in the container, but cannot go anywhere so the whole pressure increases.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01DDA-79E1-450C-A5D6-D99C33F9ABE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7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>
                <a:normAutofit/>
              </a:bodyPr>
              <a:lstStyle/>
              <a:p>
                <a:endParaRPr lang="en-US" baseline="0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i="0" dirty="0" smtClean="0">
                    <a:latin typeface="Cambria Math"/>
                  </a:rPr>
                  <a:t>𝑃=𝐹/𝐴</a:t>
                </a:r>
                <a:endParaRPr lang="en-US" dirty="0" smtClean="0"/>
              </a:p>
              <a:p>
                <a:r>
                  <a:rPr lang="en-US" i="0" dirty="0" smtClean="0">
                    <a:latin typeface="Cambria Math"/>
                  </a:rPr>
                  <a:t>𝐹</a:t>
                </a:r>
                <a:r>
                  <a:rPr lang="en-US" b="0" i="0" dirty="0" smtClean="0">
                    <a:latin typeface="Cambria Math"/>
                  </a:rPr>
                  <a:t>_𝑐𝑎𝑟</a:t>
                </a:r>
                <a:r>
                  <a:rPr lang="en-US" i="0" baseline="0" dirty="0" smtClean="0">
                    <a:latin typeface="Cambria Math"/>
                  </a:rPr>
                  <a:t>=850</a:t>
                </a:r>
                <a:r>
                  <a:rPr lang="en-US" b="0" i="0" baseline="0" dirty="0" smtClean="0">
                    <a:latin typeface="Cambria Math"/>
                  </a:rPr>
                  <a:t> </a:t>
                </a:r>
                <a:r>
                  <a:rPr lang="en-US" i="0" baseline="0" dirty="0" smtClean="0">
                    <a:latin typeface="Cambria Math"/>
                  </a:rPr>
                  <a:t>𝑘𝑔(9.8 𝑚/𝑠</a:t>
                </a:r>
                <a:r>
                  <a:rPr lang="en-US" b="0" i="0" baseline="0" dirty="0" smtClean="0">
                    <a:latin typeface="Cambria Math"/>
                  </a:rPr>
                  <a:t>^2 )</a:t>
                </a:r>
                <a:r>
                  <a:rPr lang="en-US" i="0" baseline="0" dirty="0" smtClean="0">
                    <a:latin typeface="Cambria Math"/>
                  </a:rPr>
                  <a:t>=8330 𝑁</a:t>
                </a:r>
                <a:endParaRPr lang="en-US" baseline="0" dirty="0" smtClean="0"/>
              </a:p>
              <a:p>
                <a:r>
                  <a:rPr lang="en-US" i="0" baseline="0" dirty="0" smtClean="0">
                    <a:latin typeface="Cambria Math"/>
                  </a:rPr>
                  <a:t>𝐴</a:t>
                </a:r>
                <a:r>
                  <a:rPr lang="en-US" b="0" i="0" baseline="0" dirty="0" smtClean="0">
                    <a:latin typeface="Cambria Math"/>
                  </a:rPr>
                  <a:t>_𝑐𝑎𝑟</a:t>
                </a:r>
                <a:r>
                  <a:rPr lang="en-US" i="0" baseline="0" dirty="0" smtClean="0">
                    <a:latin typeface="Cambria Math"/>
                  </a:rPr>
                  <a:t>=</a:t>
                </a:r>
                <a:r>
                  <a:rPr lang="el-GR" i="0" baseline="0" dirty="0" smtClean="0">
                    <a:latin typeface="Cambria Math"/>
                  </a:rPr>
                  <a:t>𝜋</a:t>
                </a:r>
                <a:r>
                  <a:rPr lang="en-US" i="0" baseline="0" dirty="0" smtClean="0">
                    <a:latin typeface="Cambria Math"/>
                  </a:rPr>
                  <a:t>(0.150 𝑚)</a:t>
                </a:r>
                <a:r>
                  <a:rPr lang="en-US" b="0" i="0" baseline="0" dirty="0" smtClean="0">
                    <a:latin typeface="Cambria Math"/>
                  </a:rPr>
                  <a:t>^2</a:t>
                </a:r>
                <a:r>
                  <a:rPr lang="en-US" i="0" baseline="0" dirty="0" smtClean="0">
                    <a:latin typeface="Cambria Math"/>
                  </a:rPr>
                  <a:t>=0.0705858 𝑚</a:t>
                </a:r>
                <a:r>
                  <a:rPr lang="en-US" b="0" i="0" baseline="0" dirty="0" smtClean="0">
                    <a:latin typeface="Cambria Math"/>
                  </a:rPr>
                  <a:t>^2</a:t>
                </a:r>
                <a:endParaRPr lang="en-US" baseline="0" dirty="0" smtClean="0"/>
              </a:p>
              <a:p>
                <a:endParaRPr lang="en-US" baseline="0" dirty="0" smtClean="0"/>
              </a:p>
              <a:p>
                <a:r>
                  <a:rPr lang="en-US" i="0" baseline="0" dirty="0" smtClean="0">
                    <a:latin typeface="Cambria Math"/>
                  </a:rPr>
                  <a:t>𝐹</a:t>
                </a:r>
                <a:r>
                  <a:rPr lang="en-US" b="0" i="0" baseline="0" dirty="0" smtClean="0">
                    <a:latin typeface="Cambria Math"/>
                  </a:rPr>
                  <a:t>_𝐴</a:t>
                </a:r>
                <a:r>
                  <a:rPr lang="en-US" i="0" baseline="0" dirty="0" smtClean="0">
                    <a:latin typeface="Cambria Math"/>
                  </a:rPr>
                  <a:t>= ?</a:t>
                </a:r>
                <a:endParaRPr lang="en-US" baseline="0" dirty="0" smtClean="0"/>
              </a:p>
              <a:p>
                <a:r>
                  <a:rPr lang="en-US" i="0" baseline="0" dirty="0" smtClean="0">
                    <a:latin typeface="Cambria Math"/>
                  </a:rPr>
                  <a:t>𝐴</a:t>
                </a:r>
                <a:r>
                  <a:rPr lang="en-US" b="0" i="0" baseline="0" dirty="0" smtClean="0">
                    <a:latin typeface="Cambria Math"/>
                  </a:rPr>
                  <a:t>_𝐴</a:t>
                </a:r>
                <a:r>
                  <a:rPr lang="en-US" i="0" baseline="0" dirty="0" smtClean="0">
                    <a:latin typeface="Cambria Math"/>
                  </a:rPr>
                  <a:t>=</a:t>
                </a:r>
                <a:r>
                  <a:rPr lang="el-GR" i="0" baseline="0" dirty="0" smtClean="0">
                    <a:latin typeface="Cambria Math"/>
                  </a:rPr>
                  <a:t>𝜋</a:t>
                </a:r>
                <a:r>
                  <a:rPr lang="en-US" i="0" baseline="0" dirty="0" smtClean="0">
                    <a:latin typeface="Cambria Math"/>
                  </a:rPr>
                  <a:t>(0.0085𝑚)</a:t>
                </a:r>
                <a:r>
                  <a:rPr lang="en-US" b="0" i="0" baseline="0" dirty="0" smtClean="0">
                    <a:latin typeface="Cambria Math"/>
                  </a:rPr>
                  <a:t>^2</a:t>
                </a:r>
                <a:r>
                  <a:rPr lang="en-US" i="0" baseline="0" dirty="0" smtClean="0">
                    <a:latin typeface="Cambria Math"/>
                  </a:rPr>
                  <a:t>=0.00022698 𝑚</a:t>
                </a:r>
                <a:r>
                  <a:rPr lang="en-US" b="0" i="0" baseline="0" dirty="0" smtClean="0">
                    <a:latin typeface="Cambria Math"/>
                  </a:rPr>
                  <a:t>^2</a:t>
                </a:r>
                <a:endParaRPr lang="en-US" baseline="0" dirty="0" smtClean="0"/>
              </a:p>
              <a:p>
                <a:endParaRPr lang="en-US" baseline="0" dirty="0" smtClean="0"/>
              </a:p>
              <a:p>
                <a:r>
                  <a:rPr lang="en-US" i="0" baseline="0" dirty="0" smtClean="0">
                    <a:latin typeface="Cambria Math"/>
                  </a:rPr>
                  <a:t>𝐹/𝐴=𝐹/𝐴</a:t>
                </a:r>
                <a:endParaRPr lang="en-US" baseline="0" dirty="0" smtClean="0"/>
              </a:p>
              <a:p>
                <a:r>
                  <a:rPr lang="en-US" i="0" baseline="0" dirty="0" smtClean="0">
                    <a:latin typeface="Cambria Math"/>
                  </a:rPr>
                  <a:t>(8330 𝑁)/(0.0705858 𝑚</a:t>
                </a:r>
                <a:r>
                  <a:rPr lang="en-US" b="0" i="0" baseline="0" dirty="0" smtClean="0">
                    <a:latin typeface="Cambria Math"/>
                  </a:rPr>
                  <a:t>^2 )</a:t>
                </a:r>
                <a:r>
                  <a:rPr lang="en-US" i="0" baseline="0" dirty="0" smtClean="0">
                    <a:latin typeface="Cambria Math"/>
                  </a:rPr>
                  <a:t>=𝐹/(0.00022698 𝑚</a:t>
                </a:r>
                <a:r>
                  <a:rPr lang="en-US" b="0" i="0" baseline="0" dirty="0" smtClean="0">
                    <a:latin typeface="Cambria Math"/>
                  </a:rPr>
                  <a:t>^2 )</a:t>
                </a:r>
                <a:endParaRPr lang="en-US" i="1" baseline="0" dirty="0" smtClean="0">
                  <a:latin typeface="Cambria Math"/>
                </a:endParaRPr>
              </a:p>
              <a:p>
                <a:r>
                  <a:rPr lang="en-US" i="0" baseline="0" dirty="0" smtClean="0">
                    <a:latin typeface="Cambria Math"/>
                  </a:rPr>
                  <a:t>𝐹=26.7 𝑁</a:t>
                </a:r>
                <a:endParaRPr lang="en-US" baseline="0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64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</a:t>
            </a:r>
            <a:r>
              <a:rPr lang="en-US" baseline="-25000" dirty="0"/>
              <a:t>2</a:t>
            </a:r>
            <a:r>
              <a:rPr lang="en-US" baseline="0" dirty="0"/>
              <a:t> = </a:t>
            </a:r>
            <a:r>
              <a:rPr lang="el-GR" baseline="0" dirty="0"/>
              <a:t>ρ</a:t>
            </a:r>
            <a:r>
              <a:rPr lang="en-US" baseline="0" dirty="0" err="1"/>
              <a:t>gh</a:t>
            </a:r>
            <a:endParaRPr lang="en-US" baseline="0" dirty="0"/>
          </a:p>
          <a:p>
            <a:r>
              <a:rPr lang="en-US" baseline="0" dirty="0"/>
              <a:t>P</a:t>
            </a:r>
            <a:r>
              <a:rPr lang="en-US" baseline="-25000" dirty="0"/>
              <a:t>2</a:t>
            </a:r>
            <a:r>
              <a:rPr lang="en-US" baseline="0" dirty="0"/>
              <a:t> = 13600 kg/m</a:t>
            </a:r>
            <a:r>
              <a:rPr lang="en-US" baseline="30000" dirty="0"/>
              <a:t>3</a:t>
            </a:r>
            <a:r>
              <a:rPr lang="en-US" baseline="0" dirty="0"/>
              <a:t> (9.80m/s</a:t>
            </a:r>
            <a:r>
              <a:rPr lang="en-US" baseline="30000" dirty="0"/>
              <a:t>2</a:t>
            </a:r>
            <a:r>
              <a:rPr lang="en-US" baseline="0" dirty="0"/>
              <a:t>)h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P</a:t>
            </a:r>
            <a:r>
              <a:rPr lang="en-US" baseline="-25000" dirty="0"/>
              <a:t>2</a:t>
            </a:r>
            <a:r>
              <a:rPr lang="en-US" baseline="0" dirty="0"/>
              <a:t> = 1.33x10</a:t>
            </a:r>
            <a:r>
              <a:rPr lang="en-US" baseline="30000" dirty="0"/>
              <a:t>5</a:t>
            </a:r>
            <a:r>
              <a:rPr lang="en-US" baseline="0" dirty="0"/>
              <a:t> Pa/m h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1 </a:t>
            </a:r>
            <a:r>
              <a:rPr lang="en-US" baseline="0" dirty="0" err="1"/>
              <a:t>atm</a:t>
            </a:r>
            <a:r>
              <a:rPr lang="en-US" baseline="0" dirty="0"/>
              <a:t> is 760 mm if we make P</a:t>
            </a:r>
            <a:r>
              <a:rPr lang="en-US" baseline="-25000" dirty="0"/>
              <a:t>2</a:t>
            </a:r>
            <a:r>
              <a:rPr lang="en-US" baseline="0" dirty="0"/>
              <a:t> = 1.013x10</a:t>
            </a:r>
            <a:r>
              <a:rPr lang="en-US" baseline="30000" dirty="0"/>
              <a:t>5</a:t>
            </a:r>
            <a:r>
              <a:rPr lang="en-US" baseline="0" dirty="0"/>
              <a:t> Pa</a:t>
            </a:r>
            <a:endParaRPr lang="en-US" dirty="0"/>
          </a:p>
          <a:p>
            <a:endParaRPr lang="en-US" dirty="0"/>
          </a:p>
          <a:p>
            <a:r>
              <a:rPr lang="en-US" dirty="0"/>
              <a:t>Changes in weather are often</a:t>
            </a:r>
            <a:r>
              <a:rPr lang="en-US" baseline="0" dirty="0"/>
              <a:t> due to change in air pressure.  Low pressure = bad weather; high pressure = sunny weather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C092F-C0BB-49D4-A877-7F4DBD853F4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468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433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896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89154" indent="-89154">
              <a:buClr>
                <a:srgbClr val="007FA3"/>
              </a:buClr>
              <a:buSzPct val="25000"/>
              <a:defRPr sz="1200"/>
            </a:lvl1pPr>
            <a:lvl2pPr marL="427435" indent="-214313">
              <a:buClr>
                <a:srgbClr val="007FA3"/>
              </a:buClr>
              <a:defRPr sz="1200"/>
            </a:lvl2pPr>
            <a:lvl3pPr>
              <a:buClr>
                <a:srgbClr val="007FA3"/>
              </a:buClr>
              <a:defRPr sz="1200"/>
            </a:lvl3pPr>
            <a:lvl4pPr>
              <a:buClr>
                <a:srgbClr val="007FA3"/>
              </a:buClr>
              <a:defRPr sz="1200"/>
            </a:lvl4pPr>
            <a:lvl5pPr>
              <a:buClr>
                <a:srgbClr val="007FA3"/>
              </a:buClr>
              <a:defRPr sz="1200"/>
            </a:lvl5pPr>
            <a:lvl6pPr>
              <a:buClr>
                <a:srgbClr val="007FA3"/>
              </a:buClr>
              <a:defRPr sz="1200"/>
            </a:lvl6pPr>
            <a:lvl7pPr>
              <a:buClr>
                <a:srgbClr val="007FA3"/>
              </a:buClr>
              <a:defRPr sz="1200"/>
            </a:lvl7pPr>
            <a:lvl8pPr>
              <a:buClr>
                <a:srgbClr val="007FA3"/>
              </a:buClr>
              <a:defRPr sz="1200"/>
            </a:lvl8pPr>
            <a:lvl9pPr>
              <a:buClr>
                <a:srgbClr val="007FA3"/>
              </a:buCl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Eighth</a:t>
            </a:r>
          </a:p>
          <a:p>
            <a:pPr lvl="8"/>
            <a:r>
              <a:rPr lang="en-US" dirty="0"/>
              <a:t>Ninth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3969" y="4629151"/>
            <a:ext cx="8595360" cy="1765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F6EFB-3F44-496C-A842-1E0B3D3B975A}" type="datetimeFigureOut">
              <a:rPr lang="en-US" smtClean="0"/>
              <a:t>4/16/2023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651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622822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57200" y="2971801"/>
            <a:ext cx="8229600" cy="1622822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3969" y="4629151"/>
            <a:ext cx="8595360" cy="1765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F6EFB-3F44-496C-A842-1E0B3D3B975A}" type="datetimeFigureOut">
              <a:rPr lang="en-US" smtClean="0"/>
              <a:t>4/16/2023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724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8572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57200" y="2114550"/>
            <a:ext cx="8229600" cy="10858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3969" y="4629151"/>
            <a:ext cx="8595360" cy="17659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F6EFB-3F44-496C-A842-1E0B3D3B975A}" type="datetimeFigureOut">
              <a:rPr lang="en-US" smtClean="0"/>
              <a:t>4/16/2023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57200" y="3314700"/>
            <a:ext cx="8229600" cy="10287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6498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9143999" cy="11971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-2" y="1217303"/>
            <a:ext cx="4514852" cy="36120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1217303"/>
            <a:ext cx="4514848" cy="36120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720A-30BE-43B3-BD40-656C516A29DC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8307-C438-4827-9227-ED3A649D3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48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-3" y="1197133"/>
            <a:ext cx="9144002" cy="3632183"/>
          </a:xfrm>
        </p:spPr>
        <p:txBody>
          <a:bodyPr/>
          <a:lstStyle>
            <a:lvl1pPr>
              <a:defRPr cap="none" baseline="0"/>
            </a:lvl1pPr>
            <a:lvl2pPr>
              <a:defRPr cap="none" baseline="0"/>
            </a:lvl2pPr>
            <a:lvl3pPr>
              <a:defRPr cap="none" baseline="0"/>
            </a:lvl3pPr>
            <a:lvl4pPr>
              <a:defRPr cap="none" baseline="0"/>
            </a:lvl4pPr>
            <a:lvl5pPr>
              <a:defRPr cap="none" baseline="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720A-30BE-43B3-BD40-656C516A29DC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8307-C438-4827-9227-ED3A649D3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951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49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11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16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48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301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563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93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7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020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physics.stackexchange.com/questions/302461/why-are-arc-bridges-stronger-than-flat-bridg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3" Type="http://schemas.openxmlformats.org/officeDocument/2006/relationships/diagramData" Target="../diagrams/data19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22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4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diagramDrawing" Target="../diagrams/drawing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24.xml"/><Relationship Id="rId12" Type="http://schemas.openxmlformats.org/officeDocument/2006/relationships/diagramColors" Target="../diagrams/colors14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3.xml"/><Relationship Id="rId11" Type="http://schemas.openxmlformats.org/officeDocument/2006/relationships/diagramQuickStyle" Target="../diagrams/quickStyle14.xml"/><Relationship Id="rId5" Type="http://schemas.openxmlformats.org/officeDocument/2006/relationships/diagramColors" Target="../diagrams/colors13.xml"/><Relationship Id="rId10" Type="http://schemas.openxmlformats.org/officeDocument/2006/relationships/diagramLayout" Target="../diagrams/layout14.xml"/><Relationship Id="rId4" Type="http://schemas.openxmlformats.org/officeDocument/2006/relationships/diagramQuickStyle" Target="../diagrams/quickStyle13.xml"/><Relationship Id="rId9" Type="http://schemas.openxmlformats.org/officeDocument/2006/relationships/diagramData" Target="../diagrams/data25.xml"/><Relationship Id="rId14" Type="http://schemas.openxmlformats.org/officeDocument/2006/relationships/diagramData" Target="../diagrams/data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pixabay.com/en/water-hose-garden-wet-gardening-815475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28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hyperlink" Target="http://chem.libretexts.org/Textbook_Maps/General_Chemistry_Textbook_Maps/Map:_Chemistry:_The_Central_Science_(Brown_et_al.)/11:_Liquids_and_Intermolecular_Forces/11.1:_A_Molecular_Comparison_of_Gases,_Liquids,_and_Solids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11" Type="http://schemas.openxmlformats.org/officeDocument/2006/relationships/hyperlink" Target="https://phys.libretexts.org/Bookshelves/University_Physics/Book:_University_Physics_(OpenStax)/Map:_University_Physics_III_-_Optics_and_Modern_Physics_(OpenStax)/09:_Condensed_Matter_Physics/9.04:_Bonding_in_Crystalline_Solids" TargetMode="Externa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jpg"/><Relationship Id="rId4" Type="http://schemas.openxmlformats.org/officeDocument/2006/relationships/diagramLayout" Target="../diagrams/layout1.xml"/><Relationship Id="rId9" Type="http://schemas.openxmlformats.org/officeDocument/2006/relationships/hyperlink" Target="https://pxhere.com/en/photo/64946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74.pn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29.xml"/><Relationship Id="rId9" Type="http://schemas.openxmlformats.org/officeDocument/2006/relationships/diagramData" Target="../diagrams/data3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2.xml"/><Relationship Id="rId13" Type="http://schemas.microsoft.com/office/2007/relationships/diagramDrawing" Target="../diagrams/drawing18.xml"/><Relationship Id="rId3" Type="http://schemas.openxmlformats.org/officeDocument/2006/relationships/diagramData" Target="../diagrams/data31.xml"/><Relationship Id="rId7" Type="http://schemas.microsoft.com/office/2007/relationships/diagramDrawing" Target="../diagrams/drawing17.xml"/><Relationship Id="rId12" Type="http://schemas.openxmlformats.org/officeDocument/2006/relationships/diagramColors" Target="../diagrams/colors1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7.xml"/><Relationship Id="rId11" Type="http://schemas.openxmlformats.org/officeDocument/2006/relationships/diagramQuickStyle" Target="../diagrams/quickStyle18.xml"/><Relationship Id="rId5" Type="http://schemas.openxmlformats.org/officeDocument/2006/relationships/diagramQuickStyle" Target="../diagrams/quickStyle17.xml"/><Relationship Id="rId10" Type="http://schemas.openxmlformats.org/officeDocument/2006/relationships/diagramLayout" Target="../diagrams/layout18.xml"/><Relationship Id="rId4" Type="http://schemas.openxmlformats.org/officeDocument/2006/relationships/diagramLayout" Target="../diagrams/layout17.xml"/><Relationship Id="rId9" Type="http://schemas.openxmlformats.org/officeDocument/2006/relationships/diagramData" Target="../diagrams/data33.xml"/><Relationship Id="rId14" Type="http://schemas.openxmlformats.org/officeDocument/2006/relationships/diagramData" Target="../diagrams/data3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6.xml"/><Relationship Id="rId13" Type="http://schemas.openxmlformats.org/officeDocument/2006/relationships/diagramData" Target="../diagrams/data37.xml"/><Relationship Id="rId3" Type="http://schemas.openxmlformats.org/officeDocument/2006/relationships/diagramData" Target="../diagrams/data35.xml"/><Relationship Id="rId7" Type="http://schemas.microsoft.com/office/2007/relationships/diagramDrawing" Target="../diagrams/drawing19.xml"/><Relationship Id="rId12" Type="http://schemas.microsoft.com/office/2007/relationships/diagramDrawing" Target="../diagrams/drawing2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9.xml"/><Relationship Id="rId11" Type="http://schemas.openxmlformats.org/officeDocument/2006/relationships/diagramColors" Target="../diagrams/colors20.xml"/><Relationship Id="rId5" Type="http://schemas.openxmlformats.org/officeDocument/2006/relationships/diagramQuickStyle" Target="../diagrams/quickStyle19.xml"/><Relationship Id="rId10" Type="http://schemas.openxmlformats.org/officeDocument/2006/relationships/diagramQuickStyle" Target="../diagrams/quickStyle20.xml"/><Relationship Id="rId4" Type="http://schemas.openxmlformats.org/officeDocument/2006/relationships/diagramLayout" Target="../diagrams/layout19.xml"/><Relationship Id="rId9" Type="http://schemas.openxmlformats.org/officeDocument/2006/relationships/diagramLayout" Target="../diagrams/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diagramColors" Target="../diagrams/colors21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2.xml"/><Relationship Id="rId12" Type="http://schemas.openxmlformats.org/officeDocument/2006/relationships/diagramQuickStyle" Target="../diagrams/quickStyle2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6" Type="http://schemas.openxmlformats.org/officeDocument/2006/relationships/diagramLayout" Target="../diagrams/layout2.xml"/><Relationship Id="rId11" Type="http://schemas.openxmlformats.org/officeDocument/2006/relationships/diagramLayout" Target="../diagrams/layout21.xml"/><Relationship Id="rId5" Type="http://schemas.openxmlformats.org/officeDocument/2006/relationships/diagramData" Target="../diagrams/data2.xml"/><Relationship Id="rId10" Type="http://schemas.openxmlformats.org/officeDocument/2006/relationships/diagramData" Target="../diagrams/data3.xml"/><Relationship Id="rId4" Type="http://schemas.openxmlformats.org/officeDocument/2006/relationships/hyperlink" Target="https://www.homeworklib.com/answers/64651/archimedes-principle" TargetMode="External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Layout" Target="../diagrams/layout4.xml"/><Relationship Id="rId18" Type="http://schemas.openxmlformats.org/officeDocument/2006/relationships/hyperlink" Target="https://pressbooks.nscc.ca/heatlightsound/chapter/11-3-pressure/" TargetMode="External"/><Relationship Id="rId3" Type="http://schemas.openxmlformats.org/officeDocument/2006/relationships/diagramData" Target="../diagrams/data4.xml"/><Relationship Id="rId7" Type="http://schemas.microsoft.com/office/2007/relationships/diagramDrawing" Target="../diagrams/drawing3.xml"/><Relationship Id="rId12" Type="http://schemas.openxmlformats.org/officeDocument/2006/relationships/diagramData" Target="../diagrams/data6.xml"/><Relationship Id="rId1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30.xml"/><Relationship Id="rId5" Type="http://schemas.openxmlformats.org/officeDocument/2006/relationships/diagramQuickStyle" Target="../diagrams/quickStyle3.xml"/><Relationship Id="rId15" Type="http://schemas.openxmlformats.org/officeDocument/2006/relationships/diagramColors" Target="../diagrams/colors4.xml"/><Relationship Id="rId10" Type="http://schemas.openxmlformats.org/officeDocument/2006/relationships/diagramQuickStyle" Target="../diagrams/quickStyle30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30.xml"/><Relationship Id="rId1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hyperlink" Target="https://philschatz.com/physics-book/contents/m42192.html" TargetMode="External"/><Relationship Id="rId3" Type="http://schemas.openxmlformats.org/officeDocument/2006/relationships/diagramData" Target="../diagrams/data7.xml"/><Relationship Id="rId7" Type="http://schemas.microsoft.com/office/2007/relationships/diagramDrawing" Target="../diagrams/drawing5.xml"/><Relationship Id="rId12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50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50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5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6.xm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60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60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6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21.svg"/><Relationship Id="rId4" Type="http://schemas.openxmlformats.org/officeDocument/2006/relationships/diagramLayout" Target="../diagrams/layout7.xml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13" Type="http://schemas.openxmlformats.org/officeDocument/2006/relationships/diagramColors" Target="../diagrams/colors9.xml"/><Relationship Id="rId3" Type="http://schemas.openxmlformats.org/officeDocument/2006/relationships/diagramData" Target="../diagrams/data13.xml"/><Relationship Id="rId7" Type="http://schemas.microsoft.com/office/2007/relationships/diagramDrawing" Target="../diagrams/drawing8.xml"/><Relationship Id="rId12" Type="http://schemas.openxmlformats.org/officeDocument/2006/relationships/diagramQuickStyle" Target="../diagrams/quickStyl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8.xml"/><Relationship Id="rId11" Type="http://schemas.openxmlformats.org/officeDocument/2006/relationships/diagramLayout" Target="../diagrams/layout9.xml"/><Relationship Id="rId5" Type="http://schemas.openxmlformats.org/officeDocument/2006/relationships/diagramQuickStyle" Target="../diagrams/quickStyle8.xml"/><Relationship Id="rId15" Type="http://schemas.openxmlformats.org/officeDocument/2006/relationships/diagramData" Target="../diagrams/data16.xml"/><Relationship Id="rId10" Type="http://schemas.openxmlformats.org/officeDocument/2006/relationships/diagramData" Target="../diagrams/data15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24.jpeg"/><Relationship Id="rId14" Type="http://schemas.microsoft.com/office/2007/relationships/diagramDrawing" Target="../diagrams/drawing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342900"/>
            <a:endParaRPr lang="en-US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14555" y="3168704"/>
            <a:ext cx="5100791" cy="109451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b">
            <a:normAutofit/>
          </a:bodyPr>
          <a:lstStyle/>
          <a:p>
            <a:pPr algn="l"/>
            <a:r>
              <a:rPr lang="en-US" sz="3300"/>
              <a:t>Fluids – statics and dynamics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67" y="2054812"/>
            <a:ext cx="2120900" cy="5832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1666" y="988176"/>
            <a:ext cx="1691530" cy="359801"/>
          </a:xfrm>
          <a:prstGeom prst="rect">
            <a:avLst/>
          </a:prstGeom>
        </p:spPr>
      </p:pic>
      <p:pic>
        <p:nvPicPr>
          <p:cNvPr id="5" name="Picture 4" descr="Diagram&#10;&#10;Description automatically generate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/>
        </p:blipFill>
        <p:spPr>
          <a:xfrm>
            <a:off x="7366995" y="1099065"/>
            <a:ext cx="1495840" cy="79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44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11">
            <a:extLst>
              <a:ext uri="{FF2B5EF4-FFF2-40B4-BE49-F238E27FC236}">
                <a16:creationId xmlns:a16="http://schemas.microsoft.com/office/drawing/2014/main" id="{AA866F0E-F54B-4BF5-8A88-7D97BD45F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229EC50-E910-4AE2-9EEA-604A81EF6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6941221 w 12192000"/>
              <a:gd name="connsiteY0" fmla="*/ 2015186 h 6858000"/>
              <a:gd name="connsiteX1" fmla="*/ 6907857 w 12192000"/>
              <a:gd name="connsiteY1" fmla="*/ 2033351 h 6858000"/>
              <a:gd name="connsiteX2" fmla="*/ 7093700 w 12192000"/>
              <a:gd name="connsiteY2" fmla="*/ 2101457 h 6858000"/>
              <a:gd name="connsiteX3" fmla="*/ 6803079 w 12192000"/>
              <a:gd name="connsiteY3" fmla="*/ 2065612 h 6858000"/>
              <a:gd name="connsiteX4" fmla="*/ 6798115 w 12192000"/>
              <a:gd name="connsiteY4" fmla="*/ 2088772 h 6858000"/>
              <a:gd name="connsiteX5" fmla="*/ 7128167 w 12192000"/>
              <a:gd name="connsiteY5" fmla="*/ 2176455 h 6858000"/>
              <a:gd name="connsiteX6" fmla="*/ 7098663 w 12192000"/>
              <a:gd name="connsiteY6" fmla="*/ 2189968 h 6858000"/>
              <a:gd name="connsiteX7" fmla="*/ 6923298 w 12192000"/>
              <a:gd name="connsiteY7" fmla="*/ 2156052 h 6858000"/>
              <a:gd name="connsiteX8" fmla="*/ 6888004 w 12192000"/>
              <a:gd name="connsiteY8" fmla="*/ 2164875 h 6858000"/>
              <a:gd name="connsiteX9" fmla="*/ 6905375 w 12192000"/>
              <a:gd name="connsiteY9" fmla="*/ 2205958 h 6858000"/>
              <a:gd name="connsiteX10" fmla="*/ 6981477 w 12192000"/>
              <a:gd name="connsiteY10" fmla="*/ 2221951 h 6858000"/>
              <a:gd name="connsiteX11" fmla="*/ 7100043 w 12192000"/>
              <a:gd name="connsiteY11" fmla="*/ 2318459 h 6858000"/>
              <a:gd name="connsiteX12" fmla="*/ 6920540 w 12192000"/>
              <a:gd name="connsiteY12" fmla="*/ 2306877 h 6858000"/>
              <a:gd name="connsiteX13" fmla="*/ 6888831 w 12192000"/>
              <a:gd name="connsiteY13" fmla="*/ 2330314 h 6858000"/>
              <a:gd name="connsiteX14" fmla="*/ 6876698 w 12192000"/>
              <a:gd name="connsiteY14" fmla="*/ 2360645 h 6858000"/>
              <a:gd name="connsiteX15" fmla="*/ 6807214 w 12192000"/>
              <a:gd name="connsiteY15" fmla="*/ 2385736 h 6858000"/>
              <a:gd name="connsiteX16" fmla="*/ 6916405 w 12192000"/>
              <a:gd name="connsiteY16" fmla="*/ 2413862 h 6858000"/>
              <a:gd name="connsiteX17" fmla="*/ 6799770 w 12192000"/>
              <a:gd name="connsiteY17" fmla="*/ 2413862 h 6858000"/>
              <a:gd name="connsiteX18" fmla="*/ 6665762 w 12192000"/>
              <a:gd name="connsiteY18" fmla="*/ 2394561 h 6858000"/>
              <a:gd name="connsiteX19" fmla="*/ 6522933 w 12192000"/>
              <a:gd name="connsiteY19" fmla="*/ 2400626 h 6858000"/>
              <a:gd name="connsiteX20" fmla="*/ 6237275 w 12192000"/>
              <a:gd name="connsiteY20" fmla="*/ 2365057 h 6858000"/>
              <a:gd name="connsiteX21" fmla="*/ 6101338 w 12192000"/>
              <a:gd name="connsiteY21" fmla="*/ 2367538 h 6858000"/>
              <a:gd name="connsiteX22" fmla="*/ 6857121 w 12192000"/>
              <a:gd name="connsiteY22" fmla="*/ 2606875 h 6858000"/>
              <a:gd name="connsiteX23" fmla="*/ 6818519 w 12192000"/>
              <a:gd name="connsiteY23" fmla="*/ 2659539 h 6858000"/>
              <a:gd name="connsiteX24" fmla="*/ 6976790 w 12192000"/>
              <a:gd name="connsiteY24" fmla="*/ 2716892 h 6858000"/>
              <a:gd name="connsiteX25" fmla="*/ 7015669 w 12192000"/>
              <a:gd name="connsiteY25" fmla="*/ 2773693 h 6858000"/>
              <a:gd name="connsiteX26" fmla="*/ 6966864 w 12192000"/>
              <a:gd name="connsiteY26" fmla="*/ 2768730 h 6858000"/>
              <a:gd name="connsiteX27" fmla="*/ 6924953 w 12192000"/>
              <a:gd name="connsiteY27" fmla="*/ 2779483 h 6858000"/>
              <a:gd name="connsiteX28" fmla="*/ 6942323 w 12192000"/>
              <a:gd name="connsiteY28" fmla="*/ 2851726 h 6858000"/>
              <a:gd name="connsiteX29" fmla="*/ 7165943 w 12192000"/>
              <a:gd name="connsiteY29" fmla="*/ 2944924 h 6858000"/>
              <a:gd name="connsiteX30" fmla="*/ 7186071 w 12192000"/>
              <a:gd name="connsiteY30" fmla="*/ 2975254 h 6858000"/>
              <a:gd name="connsiteX31" fmla="*/ 7159325 w 12192000"/>
              <a:gd name="connsiteY31" fmla="*/ 2996762 h 6858000"/>
              <a:gd name="connsiteX32" fmla="*/ 7087082 w 12192000"/>
              <a:gd name="connsiteY32" fmla="*/ 3007790 h 6858000"/>
              <a:gd name="connsiteX33" fmla="*/ 7188276 w 12192000"/>
              <a:gd name="connsiteY33" fmla="*/ 3111191 h 6858000"/>
              <a:gd name="connsiteX34" fmla="*/ 7225225 w 12192000"/>
              <a:gd name="connsiteY34" fmla="*/ 3139866 h 6858000"/>
              <a:gd name="connsiteX35" fmla="*/ 7288368 w 12192000"/>
              <a:gd name="connsiteY35" fmla="*/ 3184260 h 6858000"/>
              <a:gd name="connsiteX36" fmla="*/ 7289471 w 12192000"/>
              <a:gd name="connsiteY36" fmla="*/ 3197771 h 6858000"/>
              <a:gd name="connsiteX37" fmla="*/ 7203442 w 12192000"/>
              <a:gd name="connsiteY37" fmla="*/ 3245472 h 6858000"/>
              <a:gd name="connsiteX38" fmla="*/ 7048205 w 12192000"/>
              <a:gd name="connsiteY38" fmla="*/ 3232512 h 6858000"/>
              <a:gd name="connsiteX39" fmla="*/ 7277614 w 12192000"/>
              <a:gd name="connsiteY39" fmla="*/ 3303652 h 6858000"/>
              <a:gd name="connsiteX40" fmla="*/ 6535066 w 12192000"/>
              <a:gd name="connsiteY40" fmla="*/ 3134077 h 6858000"/>
              <a:gd name="connsiteX41" fmla="*/ 6582492 w 12192000"/>
              <a:gd name="connsiteY41" fmla="*/ 3178469 h 6858000"/>
              <a:gd name="connsiteX42" fmla="*/ 6842233 w 12192000"/>
              <a:gd name="connsiteY42" fmla="*/ 3295379 h 6858000"/>
              <a:gd name="connsiteX43" fmla="*/ 6915853 w 12192000"/>
              <a:gd name="connsiteY43" fmla="*/ 3368725 h 6858000"/>
              <a:gd name="connsiteX44" fmla="*/ 6993058 w 12192000"/>
              <a:gd name="connsiteY44" fmla="*/ 3409257 h 6858000"/>
              <a:gd name="connsiteX45" fmla="*/ 7101421 w 12192000"/>
              <a:gd name="connsiteY45" fmla="*/ 3408430 h 6858000"/>
              <a:gd name="connsiteX46" fmla="*/ 7178350 w 12192000"/>
              <a:gd name="connsiteY46" fmla="*/ 3470746 h 6858000"/>
              <a:gd name="connsiteX47" fmla="*/ 7098112 w 12192000"/>
              <a:gd name="connsiteY47" fmla="*/ 3483982 h 6858000"/>
              <a:gd name="connsiteX48" fmla="*/ 7004088 w 12192000"/>
              <a:gd name="connsiteY48" fmla="*/ 3473780 h 6858000"/>
              <a:gd name="connsiteX49" fmla="*/ 6801147 w 12192000"/>
              <a:gd name="connsiteY49" fmla="*/ 3477087 h 6858000"/>
              <a:gd name="connsiteX50" fmla="*/ 6684788 w 12192000"/>
              <a:gd name="connsiteY50" fmla="*/ 3489220 h 6858000"/>
              <a:gd name="connsiteX51" fmla="*/ 6417328 w 12192000"/>
              <a:gd name="connsiteY51" fmla="*/ 3468539 h 6858000"/>
              <a:gd name="connsiteX52" fmla="*/ 6433045 w 12192000"/>
              <a:gd name="connsiteY52" fmla="*/ 3521481 h 6858000"/>
              <a:gd name="connsiteX53" fmla="*/ 6423117 w 12192000"/>
              <a:gd name="connsiteY53" fmla="*/ 3567527 h 6858000"/>
              <a:gd name="connsiteX54" fmla="*/ 6419258 w 12192000"/>
              <a:gd name="connsiteY54" fmla="*/ 3667620 h 6858000"/>
              <a:gd name="connsiteX55" fmla="*/ 6421740 w 12192000"/>
              <a:gd name="connsiteY55" fmla="*/ 3683888 h 6858000"/>
              <a:gd name="connsiteX56" fmla="*/ 6361906 w 12192000"/>
              <a:gd name="connsiteY56" fmla="*/ 3694366 h 6858000"/>
              <a:gd name="connsiteX57" fmla="*/ 6718429 w 12192000"/>
              <a:gd name="connsiteY57" fmla="*/ 3902544 h 6858000"/>
              <a:gd name="connsiteX58" fmla="*/ 6480195 w 12192000"/>
              <a:gd name="connsiteY58" fmla="*/ 3849603 h 6858000"/>
              <a:gd name="connsiteX59" fmla="*/ 6447934 w 12192000"/>
              <a:gd name="connsiteY59" fmla="*/ 3937011 h 6858000"/>
              <a:gd name="connsiteX60" fmla="*/ 6559882 w 12192000"/>
              <a:gd name="connsiteY60" fmla="*/ 4014767 h 6858000"/>
              <a:gd name="connsiteX61" fmla="*/ 6601241 w 12192000"/>
              <a:gd name="connsiteY61" fmla="*/ 4168626 h 6858000"/>
              <a:gd name="connsiteX62" fmla="*/ 6581113 w 12192000"/>
              <a:gd name="connsiteY62" fmla="*/ 4309250 h 6858000"/>
              <a:gd name="connsiteX63" fmla="*/ 6533136 w 12192000"/>
              <a:gd name="connsiteY63" fmla="*/ 4353918 h 6858000"/>
              <a:gd name="connsiteX64" fmla="*/ 6463651 w 12192000"/>
              <a:gd name="connsiteY64" fmla="*/ 4434156 h 6858000"/>
              <a:gd name="connsiteX65" fmla="*/ 6420637 w 12192000"/>
              <a:gd name="connsiteY65" fmla="*/ 4483787 h 6858000"/>
              <a:gd name="connsiteX66" fmla="*/ 6271190 w 12192000"/>
              <a:gd name="connsiteY66" fmla="*/ 4464487 h 6858000"/>
              <a:gd name="connsiteX67" fmla="*/ 6470545 w 12192000"/>
              <a:gd name="connsiteY67" fmla="*/ 4590498 h 6858000"/>
              <a:gd name="connsiteX68" fmla="*/ 6308965 w 12192000"/>
              <a:gd name="connsiteY68" fmla="*/ 4574780 h 6858000"/>
              <a:gd name="connsiteX69" fmla="*/ 6256301 w 12192000"/>
              <a:gd name="connsiteY69" fmla="*/ 4583603 h 6858000"/>
              <a:gd name="connsiteX70" fmla="*/ 6286354 w 12192000"/>
              <a:gd name="connsiteY70" fmla="*/ 4624412 h 6858000"/>
              <a:gd name="connsiteX71" fmla="*/ 6404920 w 12192000"/>
              <a:gd name="connsiteY71" fmla="*/ 4693621 h 6858000"/>
              <a:gd name="connsiteX72" fmla="*/ 6649220 w 12192000"/>
              <a:gd name="connsiteY72" fmla="*/ 4881120 h 6858000"/>
              <a:gd name="connsiteX73" fmla="*/ 6412640 w 12192000"/>
              <a:gd name="connsiteY73" fmla="*/ 4795092 h 6858000"/>
              <a:gd name="connsiteX74" fmla="*/ 6661902 w 12192000"/>
              <a:gd name="connsiteY74" fmla="*/ 4987828 h 6858000"/>
              <a:gd name="connsiteX75" fmla="*/ 6717325 w 12192000"/>
              <a:gd name="connsiteY75" fmla="*/ 5051798 h 6858000"/>
              <a:gd name="connsiteX76" fmla="*/ 6829272 w 12192000"/>
              <a:gd name="connsiteY76" fmla="*/ 5210619 h 6858000"/>
              <a:gd name="connsiteX77" fmla="*/ 6823757 w 12192000"/>
              <a:gd name="connsiteY77" fmla="*/ 5228542 h 6858000"/>
              <a:gd name="connsiteX78" fmla="*/ 6694439 w 12192000"/>
              <a:gd name="connsiteY78" fmla="*/ 5202899 h 6858000"/>
              <a:gd name="connsiteX79" fmla="*/ 6862085 w 12192000"/>
              <a:gd name="connsiteY79" fmla="*/ 5336355 h 6858000"/>
              <a:gd name="connsiteX80" fmla="*/ 7035246 w 12192000"/>
              <a:gd name="connsiteY80" fmla="*/ 5438926 h 6858000"/>
              <a:gd name="connsiteX81" fmla="*/ 6912268 w 12192000"/>
              <a:gd name="connsiteY81" fmla="*/ 5423210 h 6858000"/>
              <a:gd name="connsiteX82" fmla="*/ 6743244 w 12192000"/>
              <a:gd name="connsiteY82" fmla="*/ 5364479 h 6858000"/>
              <a:gd name="connsiteX83" fmla="*/ 6684513 w 12192000"/>
              <a:gd name="connsiteY83" fmla="*/ 5386538 h 6858000"/>
              <a:gd name="connsiteX84" fmla="*/ 6844713 w 12192000"/>
              <a:gd name="connsiteY84" fmla="*/ 5483595 h 6858000"/>
              <a:gd name="connsiteX85" fmla="*/ 6936533 w 12192000"/>
              <a:gd name="connsiteY85" fmla="*/ 5528541 h 6858000"/>
              <a:gd name="connsiteX86" fmla="*/ 6973204 w 12192000"/>
              <a:gd name="connsiteY86" fmla="*/ 5563007 h 6858000"/>
              <a:gd name="connsiteX87" fmla="*/ 7077983 w 12192000"/>
              <a:gd name="connsiteY87" fmla="*/ 5685983 h 6858000"/>
              <a:gd name="connsiteX88" fmla="*/ 7385702 w 12192000"/>
              <a:gd name="connsiteY88" fmla="*/ 5820265 h 6858000"/>
              <a:gd name="connsiteX89" fmla="*/ 7673565 w 12192000"/>
              <a:gd name="connsiteY89" fmla="*/ 5987085 h 6858000"/>
              <a:gd name="connsiteX90" fmla="*/ 7898289 w 12192000"/>
              <a:gd name="connsiteY90" fmla="*/ 6091035 h 6858000"/>
              <a:gd name="connsiteX91" fmla="*/ 8466299 w 12192000"/>
              <a:gd name="connsiteY91" fmla="*/ 6224765 h 6858000"/>
              <a:gd name="connsiteX92" fmla="*/ 10620599 w 12192000"/>
              <a:gd name="connsiteY92" fmla="*/ 5317605 h 6858000"/>
              <a:gd name="connsiteX93" fmla="*/ 10647894 w 12192000"/>
              <a:gd name="connsiteY93" fmla="*/ 5290581 h 6858000"/>
              <a:gd name="connsiteX94" fmla="*/ 10752398 w 12192000"/>
              <a:gd name="connsiteY94" fmla="*/ 5188838 h 6858000"/>
              <a:gd name="connsiteX95" fmla="*/ 10841186 w 12192000"/>
              <a:gd name="connsiteY95" fmla="*/ 5097293 h 6858000"/>
              <a:gd name="connsiteX96" fmla="*/ 10794861 w 12192000"/>
              <a:gd name="connsiteY96" fmla="*/ 5066412 h 6858000"/>
              <a:gd name="connsiteX97" fmla="*/ 10857454 w 12192000"/>
              <a:gd name="connsiteY97" fmla="*/ 4979004 h 6858000"/>
              <a:gd name="connsiteX98" fmla="*/ 11056532 w 12192000"/>
              <a:gd name="connsiteY98" fmla="*/ 4709613 h 6858000"/>
              <a:gd name="connsiteX99" fmla="*/ 11143939 w 12192000"/>
              <a:gd name="connsiteY99" fmla="*/ 4650332 h 6858000"/>
              <a:gd name="connsiteX100" fmla="*/ 11250372 w 12192000"/>
              <a:gd name="connsiteY100" fmla="*/ 4501160 h 6858000"/>
              <a:gd name="connsiteX101" fmla="*/ 11265538 w 12192000"/>
              <a:gd name="connsiteY101" fmla="*/ 4466694 h 6858000"/>
              <a:gd name="connsiteX102" fmla="*/ 11243755 w 12192000"/>
              <a:gd name="connsiteY102" fmla="*/ 4422850 h 6858000"/>
              <a:gd name="connsiteX103" fmla="*/ 11227486 w 12192000"/>
              <a:gd name="connsiteY103" fmla="*/ 4378734 h 6858000"/>
              <a:gd name="connsiteX104" fmla="*/ 11248718 w 12192000"/>
              <a:gd name="connsiteY104" fmla="*/ 4365774 h 6858000"/>
              <a:gd name="connsiteX105" fmla="*/ 11385204 w 12192000"/>
              <a:gd name="connsiteY105" fmla="*/ 4343440 h 6858000"/>
              <a:gd name="connsiteX106" fmla="*/ 11306070 w 12192000"/>
              <a:gd name="connsiteY106" fmla="*/ 4259618 h 6858000"/>
              <a:gd name="connsiteX107" fmla="*/ 11166550 w 12192000"/>
              <a:gd name="connsiteY107" fmla="*/ 4134711 h 6858000"/>
              <a:gd name="connsiteX108" fmla="*/ 11103130 w 12192000"/>
              <a:gd name="connsiteY108" fmla="*/ 4045924 h 6858000"/>
              <a:gd name="connsiteX109" fmla="*/ 11095686 w 12192000"/>
              <a:gd name="connsiteY109" fmla="*/ 3966514 h 6858000"/>
              <a:gd name="connsiteX110" fmla="*/ 10971054 w 12192000"/>
              <a:gd name="connsiteY110" fmla="*/ 3919640 h 6858000"/>
              <a:gd name="connsiteX111" fmla="*/ 11088241 w 12192000"/>
              <a:gd name="connsiteY111" fmla="*/ 3751718 h 6858000"/>
              <a:gd name="connsiteX112" fmla="*/ 11100098 w 12192000"/>
              <a:gd name="connsiteY112" fmla="*/ 3716977 h 6858000"/>
              <a:gd name="connsiteX113" fmla="*/ 11029786 w 12192000"/>
              <a:gd name="connsiteY113" fmla="*/ 3592621 h 6858000"/>
              <a:gd name="connsiteX114" fmla="*/ 11018206 w 12192000"/>
              <a:gd name="connsiteY114" fmla="*/ 3572767 h 6858000"/>
              <a:gd name="connsiteX115" fmla="*/ 10992287 w 12192000"/>
              <a:gd name="connsiteY115" fmla="*/ 3533061 h 6858000"/>
              <a:gd name="connsiteX116" fmla="*/ 10917838 w 12192000"/>
              <a:gd name="connsiteY116" fmla="*/ 3523410 h 6858000"/>
              <a:gd name="connsiteX117" fmla="*/ 10956441 w 12192000"/>
              <a:gd name="connsiteY117" fmla="*/ 3495287 h 6858000"/>
              <a:gd name="connsiteX118" fmla="*/ 11031442 w 12192000"/>
              <a:gd name="connsiteY118" fmla="*/ 3400159 h 6858000"/>
              <a:gd name="connsiteX119" fmla="*/ 10981533 w 12192000"/>
              <a:gd name="connsiteY119" fmla="*/ 3309166 h 6858000"/>
              <a:gd name="connsiteX120" fmla="*/ 10978225 w 12192000"/>
              <a:gd name="connsiteY120" fmla="*/ 3258982 h 6858000"/>
              <a:gd name="connsiteX121" fmla="*/ 11062322 w 12192000"/>
              <a:gd name="connsiteY121" fmla="*/ 3194737 h 6858000"/>
              <a:gd name="connsiteX122" fmla="*/ 11125742 w 12192000"/>
              <a:gd name="connsiteY122" fmla="*/ 3169370 h 6858000"/>
              <a:gd name="connsiteX123" fmla="*/ 11154968 w 12192000"/>
              <a:gd name="connsiteY123" fmla="*/ 3132974 h 6858000"/>
              <a:gd name="connsiteX124" fmla="*/ 11120502 w 12192000"/>
              <a:gd name="connsiteY124" fmla="*/ 3102642 h 6858000"/>
              <a:gd name="connsiteX125" fmla="*/ 10967470 w 12192000"/>
              <a:gd name="connsiteY125" fmla="*/ 3030401 h 6858000"/>
              <a:gd name="connsiteX126" fmla="*/ 11049914 w 12192000"/>
              <a:gd name="connsiteY126" fmla="*/ 2970015 h 6858000"/>
              <a:gd name="connsiteX127" fmla="*/ 10618944 w 12192000"/>
              <a:gd name="connsiteY127" fmla="*/ 2685183 h 6858000"/>
              <a:gd name="connsiteX128" fmla="*/ 10566830 w 12192000"/>
              <a:gd name="connsiteY128" fmla="*/ 2641617 h 6858000"/>
              <a:gd name="connsiteX129" fmla="*/ 10290271 w 12192000"/>
              <a:gd name="connsiteY129" fmla="*/ 2536011 h 6858000"/>
              <a:gd name="connsiteX130" fmla="*/ 10005715 w 12192000"/>
              <a:gd name="connsiteY130" fmla="*/ 2461288 h 6858000"/>
              <a:gd name="connsiteX131" fmla="*/ 10203414 w 12192000"/>
              <a:gd name="connsiteY131" fmla="*/ 2303568 h 6858000"/>
              <a:gd name="connsiteX132" fmla="*/ 9901487 w 12192000"/>
              <a:gd name="connsiteY132" fmla="*/ 2266895 h 6858000"/>
              <a:gd name="connsiteX133" fmla="*/ 9871984 w 12192000"/>
              <a:gd name="connsiteY133" fmla="*/ 2267999 h 6858000"/>
              <a:gd name="connsiteX134" fmla="*/ 9279158 w 12192000"/>
              <a:gd name="connsiteY134" fmla="*/ 2243734 h 6858000"/>
              <a:gd name="connsiteX135" fmla="*/ 8429350 w 12192000"/>
              <a:gd name="connsiteY135" fmla="*/ 2163219 h 6858000"/>
              <a:gd name="connsiteX136" fmla="*/ 7725955 w 12192000"/>
              <a:gd name="connsiteY136" fmla="*/ 2114967 h 6858000"/>
              <a:gd name="connsiteX137" fmla="*/ 6977065 w 12192000"/>
              <a:gd name="connsiteY137" fmla="*/ 2021218 h 6858000"/>
              <a:gd name="connsiteX138" fmla="*/ 6941221 w 12192000"/>
              <a:gd name="connsiteY138" fmla="*/ 201518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6941221" y="2015186"/>
                </a:moveTo>
                <a:cubicBezTo>
                  <a:pt x="6929158" y="2014876"/>
                  <a:pt x="6917508" y="2018599"/>
                  <a:pt x="6907857" y="2033351"/>
                </a:cubicBezTo>
                <a:cubicBezTo>
                  <a:pt x="6959143" y="2072228"/>
                  <a:pt x="7024491" y="2057614"/>
                  <a:pt x="7093700" y="2101457"/>
                </a:cubicBezTo>
                <a:cubicBezTo>
                  <a:pt x="6981202" y="2087669"/>
                  <a:pt x="6892139" y="2076639"/>
                  <a:pt x="6803079" y="2065612"/>
                </a:cubicBezTo>
                <a:cubicBezTo>
                  <a:pt x="6801424" y="2073332"/>
                  <a:pt x="6799770" y="2081052"/>
                  <a:pt x="6798115" y="2088772"/>
                </a:cubicBezTo>
                <a:cubicBezTo>
                  <a:pt x="6911993" y="2105040"/>
                  <a:pt x="7017322" y="2146951"/>
                  <a:pt x="7128167" y="2176455"/>
                </a:cubicBezTo>
                <a:cubicBezTo>
                  <a:pt x="7117964" y="2194655"/>
                  <a:pt x="7107764" y="2191070"/>
                  <a:pt x="7098663" y="2189968"/>
                </a:cubicBezTo>
                <a:cubicBezTo>
                  <a:pt x="7039381" y="2182798"/>
                  <a:pt x="6980099" y="2175629"/>
                  <a:pt x="6923298" y="2156052"/>
                </a:cubicBezTo>
                <a:cubicBezTo>
                  <a:pt x="6910614" y="2151639"/>
                  <a:pt x="6895172" y="2151639"/>
                  <a:pt x="6888004" y="2164875"/>
                </a:cubicBezTo>
                <a:cubicBezTo>
                  <a:pt x="6877801" y="2183625"/>
                  <a:pt x="6892414" y="2195758"/>
                  <a:pt x="6905375" y="2205958"/>
                </a:cubicBezTo>
                <a:cubicBezTo>
                  <a:pt x="6927985" y="2223606"/>
                  <a:pt x="6955282" y="2218643"/>
                  <a:pt x="6981477" y="2221951"/>
                </a:cubicBezTo>
                <a:cubicBezTo>
                  <a:pt x="7051237" y="2230499"/>
                  <a:pt x="7084601" y="2257245"/>
                  <a:pt x="7100043" y="2318459"/>
                </a:cubicBezTo>
                <a:cubicBezTo>
                  <a:pt x="7038829" y="2293642"/>
                  <a:pt x="6979822" y="2324249"/>
                  <a:pt x="6920540" y="2306877"/>
                </a:cubicBezTo>
                <a:cubicBezTo>
                  <a:pt x="6905099" y="2302466"/>
                  <a:pt x="6880559" y="2309083"/>
                  <a:pt x="6888831" y="2330314"/>
                </a:cubicBezTo>
                <a:cubicBezTo>
                  <a:pt x="6896552" y="2350168"/>
                  <a:pt x="6922195" y="2364505"/>
                  <a:pt x="6876698" y="2360645"/>
                </a:cubicBezTo>
                <a:cubicBezTo>
                  <a:pt x="6844163" y="2357887"/>
                  <a:pt x="6780468" y="2380223"/>
                  <a:pt x="6807214" y="2385736"/>
                </a:cubicBezTo>
                <a:cubicBezTo>
                  <a:pt x="6840853" y="2392631"/>
                  <a:pt x="6873666" y="2402557"/>
                  <a:pt x="6916405" y="2413862"/>
                </a:cubicBezTo>
                <a:cubicBezTo>
                  <a:pt x="6869254" y="2432335"/>
                  <a:pt x="6835338" y="2428475"/>
                  <a:pt x="6799770" y="2413862"/>
                </a:cubicBezTo>
                <a:cubicBezTo>
                  <a:pt x="6756756" y="2396214"/>
                  <a:pt x="6700781" y="2374708"/>
                  <a:pt x="6665762" y="2394561"/>
                </a:cubicBezTo>
                <a:cubicBezTo>
                  <a:pt x="6613373" y="2424340"/>
                  <a:pt x="6569807" y="2405589"/>
                  <a:pt x="6522933" y="2400626"/>
                </a:cubicBezTo>
                <a:cubicBezTo>
                  <a:pt x="6427531" y="2390424"/>
                  <a:pt x="6332953" y="2373328"/>
                  <a:pt x="6237275" y="2365057"/>
                </a:cubicBezTo>
                <a:cubicBezTo>
                  <a:pt x="6198948" y="2361748"/>
                  <a:pt x="6157588" y="2346032"/>
                  <a:pt x="6101338" y="2367538"/>
                </a:cubicBezTo>
                <a:cubicBezTo>
                  <a:pt x="6356116" y="2477556"/>
                  <a:pt x="6629642" y="2470664"/>
                  <a:pt x="6857121" y="2606875"/>
                </a:cubicBezTo>
                <a:cubicBezTo>
                  <a:pt x="6847471" y="2619834"/>
                  <a:pt x="6798391" y="2656782"/>
                  <a:pt x="6818519" y="2659539"/>
                </a:cubicBezTo>
                <a:cubicBezTo>
                  <a:pt x="6875044" y="2667537"/>
                  <a:pt x="6925227" y="2694558"/>
                  <a:pt x="6976790" y="2716892"/>
                </a:cubicBezTo>
                <a:cubicBezTo>
                  <a:pt x="6999125" y="2726543"/>
                  <a:pt x="7026146" y="2739227"/>
                  <a:pt x="7015669" y="2773693"/>
                </a:cubicBezTo>
                <a:cubicBezTo>
                  <a:pt x="6996642" y="2783343"/>
                  <a:pt x="6982580" y="2769833"/>
                  <a:pt x="6966864" y="2768730"/>
                </a:cubicBezTo>
                <a:cubicBezTo>
                  <a:pt x="6950871" y="2767628"/>
                  <a:pt x="6915025" y="2774796"/>
                  <a:pt x="6924953" y="2779483"/>
                </a:cubicBezTo>
                <a:cubicBezTo>
                  <a:pt x="6970172" y="2800715"/>
                  <a:pt x="6888831" y="2851726"/>
                  <a:pt x="6942323" y="2851726"/>
                </a:cubicBezTo>
                <a:cubicBezTo>
                  <a:pt x="7031937" y="2852001"/>
                  <a:pt x="7079638" y="2942441"/>
                  <a:pt x="7165943" y="2944924"/>
                </a:cubicBezTo>
                <a:cubicBezTo>
                  <a:pt x="7179728" y="2945198"/>
                  <a:pt x="7186346" y="2961191"/>
                  <a:pt x="7186071" y="2975254"/>
                </a:cubicBezTo>
                <a:cubicBezTo>
                  <a:pt x="7186071" y="2992074"/>
                  <a:pt x="7173387" y="2995107"/>
                  <a:pt x="7159325" y="2996762"/>
                </a:cubicBezTo>
                <a:cubicBezTo>
                  <a:pt x="7137817" y="2999242"/>
                  <a:pt x="7115483" y="2975254"/>
                  <a:pt x="7087082" y="3007790"/>
                </a:cubicBezTo>
                <a:cubicBezTo>
                  <a:pt x="7138094" y="3026815"/>
                  <a:pt x="7189103" y="3045842"/>
                  <a:pt x="7188276" y="3111191"/>
                </a:cubicBezTo>
                <a:cubicBezTo>
                  <a:pt x="7188001" y="3128836"/>
                  <a:pt x="7209232" y="3135454"/>
                  <a:pt x="7225225" y="3139866"/>
                </a:cubicBezTo>
                <a:cubicBezTo>
                  <a:pt x="7251696" y="3147036"/>
                  <a:pt x="7274028" y="3159720"/>
                  <a:pt x="7288368" y="3184260"/>
                </a:cubicBezTo>
                <a:cubicBezTo>
                  <a:pt x="7288092" y="3188948"/>
                  <a:pt x="7287816" y="3193910"/>
                  <a:pt x="7289471" y="3197771"/>
                </a:cubicBezTo>
                <a:cubicBezTo>
                  <a:pt x="7284784" y="3257053"/>
                  <a:pt x="7246181" y="3255398"/>
                  <a:pt x="7203442" y="3245472"/>
                </a:cubicBezTo>
                <a:cubicBezTo>
                  <a:pt x="7152432" y="3233340"/>
                  <a:pt x="7101973" y="3211281"/>
                  <a:pt x="7048205" y="3232512"/>
                </a:cubicBezTo>
                <a:cubicBezTo>
                  <a:pt x="7124032" y="3260913"/>
                  <a:pt x="7206475" y="3263118"/>
                  <a:pt x="7277614" y="3303652"/>
                </a:cubicBezTo>
                <a:cubicBezTo>
                  <a:pt x="7017322" y="3311097"/>
                  <a:pt x="6787361" y="3183155"/>
                  <a:pt x="6535066" y="3134077"/>
                </a:cubicBezTo>
                <a:cubicBezTo>
                  <a:pt x="6543614" y="3166887"/>
                  <a:pt x="6564017" y="3173505"/>
                  <a:pt x="6582492" y="3178469"/>
                </a:cubicBezTo>
                <a:cubicBezTo>
                  <a:pt x="6675690" y="3203286"/>
                  <a:pt x="6757305" y="3252642"/>
                  <a:pt x="6842233" y="3295379"/>
                </a:cubicBezTo>
                <a:cubicBezTo>
                  <a:pt x="6877249" y="3313026"/>
                  <a:pt x="6902618" y="3330674"/>
                  <a:pt x="6915853" y="3368725"/>
                </a:cubicBezTo>
                <a:cubicBezTo>
                  <a:pt x="6927710" y="3403192"/>
                  <a:pt x="6950596" y="3419185"/>
                  <a:pt x="6993058" y="3409257"/>
                </a:cubicBezTo>
                <a:cubicBezTo>
                  <a:pt x="7027524" y="3400985"/>
                  <a:pt x="7065299" y="3405397"/>
                  <a:pt x="7101421" y="3408430"/>
                </a:cubicBezTo>
                <a:cubicBezTo>
                  <a:pt x="7143057" y="3411739"/>
                  <a:pt x="7189655" y="3450618"/>
                  <a:pt x="7178350" y="3470746"/>
                </a:cubicBezTo>
                <a:cubicBezTo>
                  <a:pt x="7159050" y="3504937"/>
                  <a:pt x="7126789" y="3487842"/>
                  <a:pt x="7098112" y="3483982"/>
                </a:cubicBezTo>
                <a:cubicBezTo>
                  <a:pt x="7065575" y="3479295"/>
                  <a:pt x="7005191" y="3469643"/>
                  <a:pt x="7004088" y="3473780"/>
                </a:cubicBezTo>
                <a:cubicBezTo>
                  <a:pt x="6982854" y="3559532"/>
                  <a:pt x="6833408" y="3484809"/>
                  <a:pt x="6801147" y="3477087"/>
                </a:cubicBezTo>
                <a:cubicBezTo>
                  <a:pt x="6760891" y="3467437"/>
                  <a:pt x="6723115" y="3485085"/>
                  <a:pt x="6684788" y="3489220"/>
                </a:cubicBezTo>
                <a:cubicBezTo>
                  <a:pt x="6650597" y="3493080"/>
                  <a:pt x="6457309" y="3504937"/>
                  <a:pt x="6417328" y="3468539"/>
                </a:cubicBezTo>
                <a:cubicBezTo>
                  <a:pt x="6411813" y="3496940"/>
                  <a:pt x="6423393" y="3508521"/>
                  <a:pt x="6433045" y="3521481"/>
                </a:cubicBezTo>
                <a:cubicBezTo>
                  <a:pt x="6446556" y="3539954"/>
                  <a:pt x="6448762" y="3552914"/>
                  <a:pt x="6423117" y="3567527"/>
                </a:cubicBezTo>
                <a:cubicBezTo>
                  <a:pt x="6350049" y="3609441"/>
                  <a:pt x="6351153" y="3610818"/>
                  <a:pt x="6419258" y="3667620"/>
                </a:cubicBezTo>
                <a:cubicBezTo>
                  <a:pt x="6422568" y="3670100"/>
                  <a:pt x="6421188" y="3678373"/>
                  <a:pt x="6421740" y="3683888"/>
                </a:cubicBezTo>
                <a:cubicBezTo>
                  <a:pt x="6403817" y="3692711"/>
                  <a:pt x="6382861" y="3670652"/>
                  <a:pt x="6361906" y="3694366"/>
                </a:cubicBezTo>
                <a:cubicBezTo>
                  <a:pt x="6453173" y="3798591"/>
                  <a:pt x="6592418" y="3824234"/>
                  <a:pt x="6718429" y="3902544"/>
                </a:cubicBezTo>
                <a:cubicBezTo>
                  <a:pt x="6616407" y="3928462"/>
                  <a:pt x="6555194" y="3838022"/>
                  <a:pt x="6480195" y="3849603"/>
                </a:cubicBezTo>
                <a:cubicBezTo>
                  <a:pt x="6442696" y="3878004"/>
                  <a:pt x="6554091" y="3923499"/>
                  <a:pt x="6447934" y="3937011"/>
                </a:cubicBezTo>
                <a:cubicBezTo>
                  <a:pt x="6493983" y="3961826"/>
                  <a:pt x="6528173" y="3986089"/>
                  <a:pt x="6559882" y="4014767"/>
                </a:cubicBezTo>
                <a:cubicBezTo>
                  <a:pt x="6616407" y="4066053"/>
                  <a:pt x="6627437" y="4099693"/>
                  <a:pt x="6601241" y="4168626"/>
                </a:cubicBezTo>
                <a:cubicBezTo>
                  <a:pt x="6584145" y="4213846"/>
                  <a:pt x="6559054" y="4255483"/>
                  <a:pt x="6581113" y="4309250"/>
                </a:cubicBezTo>
                <a:cubicBezTo>
                  <a:pt x="6596553" y="4346198"/>
                  <a:pt x="6590487" y="4370461"/>
                  <a:pt x="6533136" y="4353918"/>
                </a:cubicBezTo>
                <a:cubicBezTo>
                  <a:pt x="6471372" y="4336270"/>
                  <a:pt x="6448211" y="4369358"/>
                  <a:pt x="6463651" y="4434156"/>
                </a:cubicBezTo>
                <a:cubicBezTo>
                  <a:pt x="6473577" y="4475792"/>
                  <a:pt x="6463099" y="4488475"/>
                  <a:pt x="6420637" y="4483787"/>
                </a:cubicBezTo>
                <a:cubicBezTo>
                  <a:pt x="6373762" y="4478549"/>
                  <a:pt x="6329093" y="4451251"/>
                  <a:pt x="6271190" y="4464487"/>
                </a:cubicBezTo>
                <a:cubicBezTo>
                  <a:pt x="6317512" y="4540039"/>
                  <a:pt x="6416501" y="4518531"/>
                  <a:pt x="6470545" y="4590498"/>
                </a:cubicBezTo>
                <a:cubicBezTo>
                  <a:pt x="6406023" y="4590772"/>
                  <a:pt x="6356666" y="4590498"/>
                  <a:pt x="6308965" y="4574780"/>
                </a:cubicBezTo>
                <a:cubicBezTo>
                  <a:pt x="6289111" y="4568437"/>
                  <a:pt x="6267328" y="4561822"/>
                  <a:pt x="6256301" y="4583603"/>
                </a:cubicBezTo>
                <a:cubicBezTo>
                  <a:pt x="6243340" y="4609798"/>
                  <a:pt x="6270086" y="4619724"/>
                  <a:pt x="6286354" y="4624412"/>
                </a:cubicBezTo>
                <a:cubicBezTo>
                  <a:pt x="6332128" y="4637647"/>
                  <a:pt x="6367144" y="4669081"/>
                  <a:pt x="6404920" y="4693621"/>
                </a:cubicBezTo>
                <a:cubicBezTo>
                  <a:pt x="6487915" y="4747390"/>
                  <a:pt x="6578908" y="4792334"/>
                  <a:pt x="6649220" y="4881120"/>
                </a:cubicBezTo>
                <a:cubicBezTo>
                  <a:pt x="6560709" y="4858509"/>
                  <a:pt x="6494809" y="4805845"/>
                  <a:pt x="6412640" y="4795092"/>
                </a:cubicBezTo>
                <a:cubicBezTo>
                  <a:pt x="6483779" y="4875881"/>
                  <a:pt x="6575322" y="4929098"/>
                  <a:pt x="6661902" y="4987828"/>
                </a:cubicBezTo>
                <a:cubicBezTo>
                  <a:pt x="6686719" y="5004373"/>
                  <a:pt x="6711811" y="5015678"/>
                  <a:pt x="6717325" y="5051798"/>
                </a:cubicBezTo>
                <a:cubicBezTo>
                  <a:pt x="6728079" y="5121834"/>
                  <a:pt x="6760340" y="5179738"/>
                  <a:pt x="6829272" y="5210619"/>
                </a:cubicBezTo>
                <a:cubicBezTo>
                  <a:pt x="6829824" y="5210897"/>
                  <a:pt x="6825965" y="5221375"/>
                  <a:pt x="6823757" y="5228542"/>
                </a:cubicBezTo>
                <a:cubicBezTo>
                  <a:pt x="6781571" y="5230749"/>
                  <a:pt x="6748207" y="5189388"/>
                  <a:pt x="6694439" y="5202899"/>
                </a:cubicBezTo>
                <a:cubicBezTo>
                  <a:pt x="6746002" y="5259148"/>
                  <a:pt x="6789016" y="5309609"/>
                  <a:pt x="6862085" y="5336355"/>
                </a:cubicBezTo>
                <a:cubicBezTo>
                  <a:pt x="6920540" y="5357586"/>
                  <a:pt x="6992783" y="5369994"/>
                  <a:pt x="7035246" y="5438926"/>
                </a:cubicBezTo>
                <a:cubicBezTo>
                  <a:pt x="6985889" y="5452439"/>
                  <a:pt x="6949216" y="5435343"/>
                  <a:pt x="6912268" y="5423210"/>
                </a:cubicBezTo>
                <a:cubicBezTo>
                  <a:pt x="6855743" y="5404461"/>
                  <a:pt x="6799770" y="5383230"/>
                  <a:pt x="6743244" y="5364479"/>
                </a:cubicBezTo>
                <a:cubicBezTo>
                  <a:pt x="6721737" y="5357310"/>
                  <a:pt x="6698299" y="5352346"/>
                  <a:pt x="6684513" y="5386538"/>
                </a:cubicBezTo>
                <a:cubicBezTo>
                  <a:pt x="6756480" y="5393708"/>
                  <a:pt x="6799494" y="5440031"/>
                  <a:pt x="6844713" y="5483595"/>
                </a:cubicBezTo>
                <a:cubicBezTo>
                  <a:pt x="6870082" y="5508135"/>
                  <a:pt x="6890762" y="5540948"/>
                  <a:pt x="6936533" y="5528541"/>
                </a:cubicBezTo>
                <a:cubicBezTo>
                  <a:pt x="6960522" y="5521923"/>
                  <a:pt x="6975687" y="5540396"/>
                  <a:pt x="6973204" y="5563007"/>
                </a:cubicBezTo>
                <a:cubicBezTo>
                  <a:pt x="6964106" y="5642695"/>
                  <a:pt x="7020080" y="5670543"/>
                  <a:pt x="7077983" y="5685983"/>
                </a:cubicBezTo>
                <a:cubicBezTo>
                  <a:pt x="7187726" y="5714935"/>
                  <a:pt x="7278993" y="5783041"/>
                  <a:pt x="7385702" y="5820265"/>
                </a:cubicBezTo>
                <a:cubicBezTo>
                  <a:pt x="7489378" y="5856387"/>
                  <a:pt x="7569615" y="5942139"/>
                  <a:pt x="7673565" y="5987085"/>
                </a:cubicBezTo>
                <a:cubicBezTo>
                  <a:pt x="7748843" y="6019621"/>
                  <a:pt x="7820807" y="6061533"/>
                  <a:pt x="7898289" y="6091035"/>
                </a:cubicBezTo>
                <a:cubicBezTo>
                  <a:pt x="8081651" y="6160795"/>
                  <a:pt x="8268598" y="6216770"/>
                  <a:pt x="8466299" y="6224765"/>
                </a:cubicBezTo>
                <a:cubicBezTo>
                  <a:pt x="8629532" y="6231107"/>
                  <a:pt x="10045419" y="6225043"/>
                  <a:pt x="10620599" y="5317605"/>
                </a:cubicBezTo>
                <a:cubicBezTo>
                  <a:pt x="10631626" y="5313192"/>
                  <a:pt x="10644035" y="5301612"/>
                  <a:pt x="10647894" y="5290581"/>
                </a:cubicBezTo>
                <a:cubicBezTo>
                  <a:pt x="10666370" y="5239020"/>
                  <a:pt x="10711590" y="5216686"/>
                  <a:pt x="10752398" y="5188838"/>
                </a:cubicBezTo>
                <a:cubicBezTo>
                  <a:pt x="10788244" y="5164297"/>
                  <a:pt x="10826296" y="5138654"/>
                  <a:pt x="10841186" y="5097293"/>
                </a:cubicBezTo>
                <a:cubicBezTo>
                  <a:pt x="10860762" y="5042147"/>
                  <a:pt x="10805064" y="5087367"/>
                  <a:pt x="10794861" y="5066412"/>
                </a:cubicBezTo>
                <a:cubicBezTo>
                  <a:pt x="10816092" y="5037737"/>
                  <a:pt x="10848906" y="5011540"/>
                  <a:pt x="10857454" y="4979004"/>
                </a:cubicBezTo>
                <a:cubicBezTo>
                  <a:pt x="10888610" y="4861543"/>
                  <a:pt x="10955890" y="4776065"/>
                  <a:pt x="11056532" y="4709613"/>
                </a:cubicBezTo>
                <a:cubicBezTo>
                  <a:pt x="11085484" y="4690588"/>
                  <a:pt x="11104509" y="4655845"/>
                  <a:pt x="11143939" y="4650332"/>
                </a:cubicBezTo>
                <a:cubicBezTo>
                  <a:pt x="11231622" y="4638199"/>
                  <a:pt x="11204048" y="4543346"/>
                  <a:pt x="11250372" y="4501160"/>
                </a:cubicBezTo>
                <a:cubicBezTo>
                  <a:pt x="11259196" y="4493162"/>
                  <a:pt x="11267190" y="4477447"/>
                  <a:pt x="11265538" y="4466694"/>
                </a:cubicBezTo>
                <a:cubicBezTo>
                  <a:pt x="11263056" y="4451251"/>
                  <a:pt x="11252578" y="4436638"/>
                  <a:pt x="11243755" y="4422850"/>
                </a:cubicBezTo>
                <a:cubicBezTo>
                  <a:pt x="11234654" y="4409065"/>
                  <a:pt x="11220870" y="4396932"/>
                  <a:pt x="11227486" y="4378734"/>
                </a:cubicBezTo>
                <a:cubicBezTo>
                  <a:pt x="11230242" y="4371289"/>
                  <a:pt x="11228314" y="4345371"/>
                  <a:pt x="11248718" y="4365774"/>
                </a:cubicBezTo>
                <a:cubicBezTo>
                  <a:pt x="11304692" y="4421748"/>
                  <a:pt x="11337228" y="4368809"/>
                  <a:pt x="11385204" y="4343440"/>
                </a:cubicBezTo>
                <a:cubicBezTo>
                  <a:pt x="11346603" y="4317245"/>
                  <a:pt x="11311861" y="4298772"/>
                  <a:pt x="11306070" y="4259618"/>
                </a:cubicBezTo>
                <a:cubicBezTo>
                  <a:pt x="11294214" y="4178828"/>
                  <a:pt x="11243480" y="4141880"/>
                  <a:pt x="11166550" y="4134711"/>
                </a:cubicBezTo>
                <a:cubicBezTo>
                  <a:pt x="11194949" y="4056679"/>
                  <a:pt x="11194949" y="4056679"/>
                  <a:pt x="11103130" y="4045924"/>
                </a:cubicBezTo>
                <a:cubicBezTo>
                  <a:pt x="11138425" y="3996293"/>
                  <a:pt x="11138425" y="3983609"/>
                  <a:pt x="11095686" y="3966514"/>
                </a:cubicBezTo>
                <a:cubicBezTo>
                  <a:pt x="11054602" y="3950245"/>
                  <a:pt x="11009106" y="3944730"/>
                  <a:pt x="10971054" y="3919640"/>
                </a:cubicBezTo>
                <a:cubicBezTo>
                  <a:pt x="11006073" y="3856221"/>
                  <a:pt x="11015998" y="3782600"/>
                  <a:pt x="11088241" y="3751718"/>
                </a:cubicBezTo>
                <a:cubicBezTo>
                  <a:pt x="11099546" y="3747030"/>
                  <a:pt x="11107266" y="3728004"/>
                  <a:pt x="11100098" y="3716977"/>
                </a:cubicBezTo>
                <a:cubicBezTo>
                  <a:pt x="11073904" y="3676995"/>
                  <a:pt x="11111404" y="3601168"/>
                  <a:pt x="11029786" y="3592621"/>
                </a:cubicBezTo>
                <a:cubicBezTo>
                  <a:pt x="11019583" y="3591793"/>
                  <a:pt x="11010208" y="3583520"/>
                  <a:pt x="11018206" y="3572767"/>
                </a:cubicBezTo>
                <a:cubicBezTo>
                  <a:pt x="11045779" y="3535268"/>
                  <a:pt x="11012415" y="3537749"/>
                  <a:pt x="10992287" y="3533061"/>
                </a:cubicBezTo>
                <a:cubicBezTo>
                  <a:pt x="10968022" y="3527271"/>
                  <a:pt x="10940448" y="3543816"/>
                  <a:pt x="10917838" y="3523410"/>
                </a:cubicBezTo>
                <a:cubicBezTo>
                  <a:pt x="10923078" y="3501903"/>
                  <a:pt x="10942654" y="3502179"/>
                  <a:pt x="10956441" y="3495287"/>
                </a:cubicBezTo>
                <a:cubicBezTo>
                  <a:pt x="10996698" y="3475433"/>
                  <a:pt x="11029511" y="3451721"/>
                  <a:pt x="11031442" y="3400159"/>
                </a:cubicBezTo>
                <a:cubicBezTo>
                  <a:pt x="11032818" y="3358523"/>
                  <a:pt x="11037230" y="3321850"/>
                  <a:pt x="10981533" y="3309166"/>
                </a:cubicBezTo>
                <a:cubicBezTo>
                  <a:pt x="10958372" y="3303927"/>
                  <a:pt x="10964990" y="3273873"/>
                  <a:pt x="10978225" y="3258982"/>
                </a:cubicBezTo>
                <a:cubicBezTo>
                  <a:pt x="11001938" y="3232512"/>
                  <a:pt x="11021514" y="3197219"/>
                  <a:pt x="11062322" y="3194737"/>
                </a:cubicBezTo>
                <a:cubicBezTo>
                  <a:pt x="11087138" y="3193084"/>
                  <a:pt x="11106164" y="3182053"/>
                  <a:pt x="11125742" y="3169370"/>
                </a:cubicBezTo>
                <a:cubicBezTo>
                  <a:pt x="11139802" y="3160269"/>
                  <a:pt x="11156622" y="3152550"/>
                  <a:pt x="11154968" y="3132974"/>
                </a:cubicBezTo>
                <a:cubicBezTo>
                  <a:pt x="11153315" y="3114223"/>
                  <a:pt x="11137046" y="3106503"/>
                  <a:pt x="11120502" y="3102642"/>
                </a:cubicBezTo>
                <a:cubicBezTo>
                  <a:pt x="11065355" y="3090235"/>
                  <a:pt x="11013518" y="3072037"/>
                  <a:pt x="10967470" y="3030401"/>
                </a:cubicBezTo>
                <a:cubicBezTo>
                  <a:pt x="10998076" y="3008342"/>
                  <a:pt x="11027304" y="2992350"/>
                  <a:pt x="11049914" y="2970015"/>
                </a:cubicBezTo>
                <a:cubicBezTo>
                  <a:pt x="11104509" y="2915972"/>
                  <a:pt x="10642106" y="2745845"/>
                  <a:pt x="10618944" y="2685183"/>
                </a:cubicBezTo>
                <a:cubicBezTo>
                  <a:pt x="10611775" y="2666432"/>
                  <a:pt x="10587235" y="2647132"/>
                  <a:pt x="10566830" y="2641617"/>
                </a:cubicBezTo>
                <a:cubicBezTo>
                  <a:pt x="10471151" y="2615699"/>
                  <a:pt x="10388156" y="2557518"/>
                  <a:pt x="10290271" y="2536011"/>
                </a:cubicBezTo>
                <a:cubicBezTo>
                  <a:pt x="10197900" y="2515607"/>
                  <a:pt x="10106908" y="2488309"/>
                  <a:pt x="10005715" y="2461288"/>
                </a:cubicBezTo>
                <a:cubicBezTo>
                  <a:pt x="10067754" y="2393457"/>
                  <a:pt x="10177772" y="2401454"/>
                  <a:pt x="10203414" y="2303568"/>
                </a:cubicBezTo>
                <a:cubicBezTo>
                  <a:pt x="10103324" y="2278201"/>
                  <a:pt x="9997996" y="2307154"/>
                  <a:pt x="9901487" y="2266895"/>
                </a:cubicBezTo>
                <a:cubicBezTo>
                  <a:pt x="9893216" y="2263312"/>
                  <a:pt x="9881910" y="2266895"/>
                  <a:pt x="9871984" y="2267999"/>
                </a:cubicBezTo>
                <a:cubicBezTo>
                  <a:pt x="9673181" y="2289506"/>
                  <a:pt x="9475204" y="2270758"/>
                  <a:pt x="9279158" y="2243734"/>
                </a:cubicBezTo>
                <a:cubicBezTo>
                  <a:pt x="8996808" y="2205133"/>
                  <a:pt x="8713354" y="2180592"/>
                  <a:pt x="8429350" y="2163219"/>
                </a:cubicBezTo>
                <a:cubicBezTo>
                  <a:pt x="8194701" y="2148882"/>
                  <a:pt x="7959502" y="2142541"/>
                  <a:pt x="7725955" y="2114967"/>
                </a:cubicBezTo>
                <a:cubicBezTo>
                  <a:pt x="7476142" y="2085464"/>
                  <a:pt x="7226605" y="2052100"/>
                  <a:pt x="6977065" y="2021218"/>
                </a:cubicBezTo>
                <a:cubicBezTo>
                  <a:pt x="6965761" y="2019839"/>
                  <a:pt x="6953283" y="2015496"/>
                  <a:pt x="6941221" y="20151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273843"/>
            <a:ext cx="7886700" cy="99417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Archimedes’ Principle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Content Placeholder 1">
                <a:extLst>
                  <a:ext uri="{FF2B5EF4-FFF2-40B4-BE49-F238E27FC236}">
                    <a16:creationId xmlns:a16="http://schemas.microsoft.com/office/drawing/2014/main" id="{071885D2-AD59-3FF0-CF51-AAD8EA76F085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4177148170"/>
                  </p:ext>
                </p:extLst>
              </p:nvPr>
            </p:nvGraphicFramePr>
            <p:xfrm>
              <a:off x="628650" y="1352550"/>
              <a:ext cx="5086350" cy="328017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>
          <p:graphicFrame>
            <p:nvGraphicFramePr>
              <p:cNvPr id="2" name="Content Placeholder 1">
                <a:extLst>
                  <a:ext uri="{FF2B5EF4-FFF2-40B4-BE49-F238E27FC236}">
                    <a16:creationId xmlns:a16="http://schemas.microsoft.com/office/drawing/2014/main" id="{071885D2-AD59-3FF0-CF51-AAD8EA76F085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4177148170"/>
                  </p:ext>
                </p:extLst>
              </p:nvPr>
            </p:nvGraphicFramePr>
            <p:xfrm>
              <a:off x="628650" y="1352550"/>
              <a:ext cx="5086350" cy="328017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4" r:qs="rId5" r:cs="rId6"/>
              </a:graphicData>
            </a:graphic>
          </p:graphicFrame>
        </mc:Fallback>
      </mc:AlternateContent>
      <p:pic>
        <p:nvPicPr>
          <p:cNvPr id="4" name="Picture 3" descr="F11.1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43600" y="1885950"/>
            <a:ext cx="1294272" cy="253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84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A866F0E-F54B-4BF5-8A88-7D97BD45F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229EC50-E910-4AE2-9EEA-604A81EF6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6941221 w 12192000"/>
              <a:gd name="connsiteY0" fmla="*/ 2015186 h 6858000"/>
              <a:gd name="connsiteX1" fmla="*/ 6907857 w 12192000"/>
              <a:gd name="connsiteY1" fmla="*/ 2033351 h 6858000"/>
              <a:gd name="connsiteX2" fmla="*/ 7093700 w 12192000"/>
              <a:gd name="connsiteY2" fmla="*/ 2101457 h 6858000"/>
              <a:gd name="connsiteX3" fmla="*/ 6803079 w 12192000"/>
              <a:gd name="connsiteY3" fmla="*/ 2065612 h 6858000"/>
              <a:gd name="connsiteX4" fmla="*/ 6798115 w 12192000"/>
              <a:gd name="connsiteY4" fmla="*/ 2088772 h 6858000"/>
              <a:gd name="connsiteX5" fmla="*/ 7128167 w 12192000"/>
              <a:gd name="connsiteY5" fmla="*/ 2176455 h 6858000"/>
              <a:gd name="connsiteX6" fmla="*/ 7098663 w 12192000"/>
              <a:gd name="connsiteY6" fmla="*/ 2189968 h 6858000"/>
              <a:gd name="connsiteX7" fmla="*/ 6923298 w 12192000"/>
              <a:gd name="connsiteY7" fmla="*/ 2156052 h 6858000"/>
              <a:gd name="connsiteX8" fmla="*/ 6888004 w 12192000"/>
              <a:gd name="connsiteY8" fmla="*/ 2164875 h 6858000"/>
              <a:gd name="connsiteX9" fmla="*/ 6905375 w 12192000"/>
              <a:gd name="connsiteY9" fmla="*/ 2205958 h 6858000"/>
              <a:gd name="connsiteX10" fmla="*/ 6981477 w 12192000"/>
              <a:gd name="connsiteY10" fmla="*/ 2221951 h 6858000"/>
              <a:gd name="connsiteX11" fmla="*/ 7100043 w 12192000"/>
              <a:gd name="connsiteY11" fmla="*/ 2318459 h 6858000"/>
              <a:gd name="connsiteX12" fmla="*/ 6920540 w 12192000"/>
              <a:gd name="connsiteY12" fmla="*/ 2306877 h 6858000"/>
              <a:gd name="connsiteX13" fmla="*/ 6888831 w 12192000"/>
              <a:gd name="connsiteY13" fmla="*/ 2330314 h 6858000"/>
              <a:gd name="connsiteX14" fmla="*/ 6876698 w 12192000"/>
              <a:gd name="connsiteY14" fmla="*/ 2360645 h 6858000"/>
              <a:gd name="connsiteX15" fmla="*/ 6807214 w 12192000"/>
              <a:gd name="connsiteY15" fmla="*/ 2385736 h 6858000"/>
              <a:gd name="connsiteX16" fmla="*/ 6916405 w 12192000"/>
              <a:gd name="connsiteY16" fmla="*/ 2413862 h 6858000"/>
              <a:gd name="connsiteX17" fmla="*/ 6799770 w 12192000"/>
              <a:gd name="connsiteY17" fmla="*/ 2413862 h 6858000"/>
              <a:gd name="connsiteX18" fmla="*/ 6665762 w 12192000"/>
              <a:gd name="connsiteY18" fmla="*/ 2394561 h 6858000"/>
              <a:gd name="connsiteX19" fmla="*/ 6522933 w 12192000"/>
              <a:gd name="connsiteY19" fmla="*/ 2400626 h 6858000"/>
              <a:gd name="connsiteX20" fmla="*/ 6237275 w 12192000"/>
              <a:gd name="connsiteY20" fmla="*/ 2365057 h 6858000"/>
              <a:gd name="connsiteX21" fmla="*/ 6101338 w 12192000"/>
              <a:gd name="connsiteY21" fmla="*/ 2367538 h 6858000"/>
              <a:gd name="connsiteX22" fmla="*/ 6857121 w 12192000"/>
              <a:gd name="connsiteY22" fmla="*/ 2606875 h 6858000"/>
              <a:gd name="connsiteX23" fmla="*/ 6818519 w 12192000"/>
              <a:gd name="connsiteY23" fmla="*/ 2659539 h 6858000"/>
              <a:gd name="connsiteX24" fmla="*/ 6976790 w 12192000"/>
              <a:gd name="connsiteY24" fmla="*/ 2716892 h 6858000"/>
              <a:gd name="connsiteX25" fmla="*/ 7015669 w 12192000"/>
              <a:gd name="connsiteY25" fmla="*/ 2773693 h 6858000"/>
              <a:gd name="connsiteX26" fmla="*/ 6966864 w 12192000"/>
              <a:gd name="connsiteY26" fmla="*/ 2768730 h 6858000"/>
              <a:gd name="connsiteX27" fmla="*/ 6924953 w 12192000"/>
              <a:gd name="connsiteY27" fmla="*/ 2779483 h 6858000"/>
              <a:gd name="connsiteX28" fmla="*/ 6942323 w 12192000"/>
              <a:gd name="connsiteY28" fmla="*/ 2851726 h 6858000"/>
              <a:gd name="connsiteX29" fmla="*/ 7165943 w 12192000"/>
              <a:gd name="connsiteY29" fmla="*/ 2944924 h 6858000"/>
              <a:gd name="connsiteX30" fmla="*/ 7186071 w 12192000"/>
              <a:gd name="connsiteY30" fmla="*/ 2975254 h 6858000"/>
              <a:gd name="connsiteX31" fmla="*/ 7159325 w 12192000"/>
              <a:gd name="connsiteY31" fmla="*/ 2996762 h 6858000"/>
              <a:gd name="connsiteX32" fmla="*/ 7087082 w 12192000"/>
              <a:gd name="connsiteY32" fmla="*/ 3007790 h 6858000"/>
              <a:gd name="connsiteX33" fmla="*/ 7188276 w 12192000"/>
              <a:gd name="connsiteY33" fmla="*/ 3111191 h 6858000"/>
              <a:gd name="connsiteX34" fmla="*/ 7225225 w 12192000"/>
              <a:gd name="connsiteY34" fmla="*/ 3139866 h 6858000"/>
              <a:gd name="connsiteX35" fmla="*/ 7288368 w 12192000"/>
              <a:gd name="connsiteY35" fmla="*/ 3184260 h 6858000"/>
              <a:gd name="connsiteX36" fmla="*/ 7289471 w 12192000"/>
              <a:gd name="connsiteY36" fmla="*/ 3197771 h 6858000"/>
              <a:gd name="connsiteX37" fmla="*/ 7203442 w 12192000"/>
              <a:gd name="connsiteY37" fmla="*/ 3245472 h 6858000"/>
              <a:gd name="connsiteX38" fmla="*/ 7048205 w 12192000"/>
              <a:gd name="connsiteY38" fmla="*/ 3232512 h 6858000"/>
              <a:gd name="connsiteX39" fmla="*/ 7277614 w 12192000"/>
              <a:gd name="connsiteY39" fmla="*/ 3303652 h 6858000"/>
              <a:gd name="connsiteX40" fmla="*/ 6535066 w 12192000"/>
              <a:gd name="connsiteY40" fmla="*/ 3134077 h 6858000"/>
              <a:gd name="connsiteX41" fmla="*/ 6582492 w 12192000"/>
              <a:gd name="connsiteY41" fmla="*/ 3178469 h 6858000"/>
              <a:gd name="connsiteX42" fmla="*/ 6842233 w 12192000"/>
              <a:gd name="connsiteY42" fmla="*/ 3295379 h 6858000"/>
              <a:gd name="connsiteX43" fmla="*/ 6915853 w 12192000"/>
              <a:gd name="connsiteY43" fmla="*/ 3368725 h 6858000"/>
              <a:gd name="connsiteX44" fmla="*/ 6993058 w 12192000"/>
              <a:gd name="connsiteY44" fmla="*/ 3409257 h 6858000"/>
              <a:gd name="connsiteX45" fmla="*/ 7101421 w 12192000"/>
              <a:gd name="connsiteY45" fmla="*/ 3408430 h 6858000"/>
              <a:gd name="connsiteX46" fmla="*/ 7178350 w 12192000"/>
              <a:gd name="connsiteY46" fmla="*/ 3470746 h 6858000"/>
              <a:gd name="connsiteX47" fmla="*/ 7098112 w 12192000"/>
              <a:gd name="connsiteY47" fmla="*/ 3483982 h 6858000"/>
              <a:gd name="connsiteX48" fmla="*/ 7004088 w 12192000"/>
              <a:gd name="connsiteY48" fmla="*/ 3473780 h 6858000"/>
              <a:gd name="connsiteX49" fmla="*/ 6801147 w 12192000"/>
              <a:gd name="connsiteY49" fmla="*/ 3477087 h 6858000"/>
              <a:gd name="connsiteX50" fmla="*/ 6684788 w 12192000"/>
              <a:gd name="connsiteY50" fmla="*/ 3489220 h 6858000"/>
              <a:gd name="connsiteX51" fmla="*/ 6417328 w 12192000"/>
              <a:gd name="connsiteY51" fmla="*/ 3468539 h 6858000"/>
              <a:gd name="connsiteX52" fmla="*/ 6433045 w 12192000"/>
              <a:gd name="connsiteY52" fmla="*/ 3521481 h 6858000"/>
              <a:gd name="connsiteX53" fmla="*/ 6423117 w 12192000"/>
              <a:gd name="connsiteY53" fmla="*/ 3567527 h 6858000"/>
              <a:gd name="connsiteX54" fmla="*/ 6419258 w 12192000"/>
              <a:gd name="connsiteY54" fmla="*/ 3667620 h 6858000"/>
              <a:gd name="connsiteX55" fmla="*/ 6421740 w 12192000"/>
              <a:gd name="connsiteY55" fmla="*/ 3683888 h 6858000"/>
              <a:gd name="connsiteX56" fmla="*/ 6361906 w 12192000"/>
              <a:gd name="connsiteY56" fmla="*/ 3694366 h 6858000"/>
              <a:gd name="connsiteX57" fmla="*/ 6718429 w 12192000"/>
              <a:gd name="connsiteY57" fmla="*/ 3902544 h 6858000"/>
              <a:gd name="connsiteX58" fmla="*/ 6480195 w 12192000"/>
              <a:gd name="connsiteY58" fmla="*/ 3849603 h 6858000"/>
              <a:gd name="connsiteX59" fmla="*/ 6447934 w 12192000"/>
              <a:gd name="connsiteY59" fmla="*/ 3937011 h 6858000"/>
              <a:gd name="connsiteX60" fmla="*/ 6559882 w 12192000"/>
              <a:gd name="connsiteY60" fmla="*/ 4014767 h 6858000"/>
              <a:gd name="connsiteX61" fmla="*/ 6601241 w 12192000"/>
              <a:gd name="connsiteY61" fmla="*/ 4168626 h 6858000"/>
              <a:gd name="connsiteX62" fmla="*/ 6581113 w 12192000"/>
              <a:gd name="connsiteY62" fmla="*/ 4309250 h 6858000"/>
              <a:gd name="connsiteX63" fmla="*/ 6533136 w 12192000"/>
              <a:gd name="connsiteY63" fmla="*/ 4353918 h 6858000"/>
              <a:gd name="connsiteX64" fmla="*/ 6463651 w 12192000"/>
              <a:gd name="connsiteY64" fmla="*/ 4434156 h 6858000"/>
              <a:gd name="connsiteX65" fmla="*/ 6420637 w 12192000"/>
              <a:gd name="connsiteY65" fmla="*/ 4483787 h 6858000"/>
              <a:gd name="connsiteX66" fmla="*/ 6271190 w 12192000"/>
              <a:gd name="connsiteY66" fmla="*/ 4464487 h 6858000"/>
              <a:gd name="connsiteX67" fmla="*/ 6470545 w 12192000"/>
              <a:gd name="connsiteY67" fmla="*/ 4590498 h 6858000"/>
              <a:gd name="connsiteX68" fmla="*/ 6308965 w 12192000"/>
              <a:gd name="connsiteY68" fmla="*/ 4574780 h 6858000"/>
              <a:gd name="connsiteX69" fmla="*/ 6256301 w 12192000"/>
              <a:gd name="connsiteY69" fmla="*/ 4583603 h 6858000"/>
              <a:gd name="connsiteX70" fmla="*/ 6286354 w 12192000"/>
              <a:gd name="connsiteY70" fmla="*/ 4624412 h 6858000"/>
              <a:gd name="connsiteX71" fmla="*/ 6404920 w 12192000"/>
              <a:gd name="connsiteY71" fmla="*/ 4693621 h 6858000"/>
              <a:gd name="connsiteX72" fmla="*/ 6649220 w 12192000"/>
              <a:gd name="connsiteY72" fmla="*/ 4881120 h 6858000"/>
              <a:gd name="connsiteX73" fmla="*/ 6412640 w 12192000"/>
              <a:gd name="connsiteY73" fmla="*/ 4795092 h 6858000"/>
              <a:gd name="connsiteX74" fmla="*/ 6661902 w 12192000"/>
              <a:gd name="connsiteY74" fmla="*/ 4987828 h 6858000"/>
              <a:gd name="connsiteX75" fmla="*/ 6717325 w 12192000"/>
              <a:gd name="connsiteY75" fmla="*/ 5051798 h 6858000"/>
              <a:gd name="connsiteX76" fmla="*/ 6829272 w 12192000"/>
              <a:gd name="connsiteY76" fmla="*/ 5210619 h 6858000"/>
              <a:gd name="connsiteX77" fmla="*/ 6823757 w 12192000"/>
              <a:gd name="connsiteY77" fmla="*/ 5228542 h 6858000"/>
              <a:gd name="connsiteX78" fmla="*/ 6694439 w 12192000"/>
              <a:gd name="connsiteY78" fmla="*/ 5202899 h 6858000"/>
              <a:gd name="connsiteX79" fmla="*/ 6862085 w 12192000"/>
              <a:gd name="connsiteY79" fmla="*/ 5336355 h 6858000"/>
              <a:gd name="connsiteX80" fmla="*/ 7035246 w 12192000"/>
              <a:gd name="connsiteY80" fmla="*/ 5438926 h 6858000"/>
              <a:gd name="connsiteX81" fmla="*/ 6912268 w 12192000"/>
              <a:gd name="connsiteY81" fmla="*/ 5423210 h 6858000"/>
              <a:gd name="connsiteX82" fmla="*/ 6743244 w 12192000"/>
              <a:gd name="connsiteY82" fmla="*/ 5364479 h 6858000"/>
              <a:gd name="connsiteX83" fmla="*/ 6684513 w 12192000"/>
              <a:gd name="connsiteY83" fmla="*/ 5386538 h 6858000"/>
              <a:gd name="connsiteX84" fmla="*/ 6844713 w 12192000"/>
              <a:gd name="connsiteY84" fmla="*/ 5483595 h 6858000"/>
              <a:gd name="connsiteX85" fmla="*/ 6936533 w 12192000"/>
              <a:gd name="connsiteY85" fmla="*/ 5528541 h 6858000"/>
              <a:gd name="connsiteX86" fmla="*/ 6973204 w 12192000"/>
              <a:gd name="connsiteY86" fmla="*/ 5563007 h 6858000"/>
              <a:gd name="connsiteX87" fmla="*/ 7077983 w 12192000"/>
              <a:gd name="connsiteY87" fmla="*/ 5685983 h 6858000"/>
              <a:gd name="connsiteX88" fmla="*/ 7385702 w 12192000"/>
              <a:gd name="connsiteY88" fmla="*/ 5820265 h 6858000"/>
              <a:gd name="connsiteX89" fmla="*/ 7673565 w 12192000"/>
              <a:gd name="connsiteY89" fmla="*/ 5987085 h 6858000"/>
              <a:gd name="connsiteX90" fmla="*/ 7898289 w 12192000"/>
              <a:gd name="connsiteY90" fmla="*/ 6091035 h 6858000"/>
              <a:gd name="connsiteX91" fmla="*/ 8466299 w 12192000"/>
              <a:gd name="connsiteY91" fmla="*/ 6224765 h 6858000"/>
              <a:gd name="connsiteX92" fmla="*/ 10620599 w 12192000"/>
              <a:gd name="connsiteY92" fmla="*/ 5317605 h 6858000"/>
              <a:gd name="connsiteX93" fmla="*/ 10647894 w 12192000"/>
              <a:gd name="connsiteY93" fmla="*/ 5290581 h 6858000"/>
              <a:gd name="connsiteX94" fmla="*/ 10752398 w 12192000"/>
              <a:gd name="connsiteY94" fmla="*/ 5188838 h 6858000"/>
              <a:gd name="connsiteX95" fmla="*/ 10841186 w 12192000"/>
              <a:gd name="connsiteY95" fmla="*/ 5097293 h 6858000"/>
              <a:gd name="connsiteX96" fmla="*/ 10794861 w 12192000"/>
              <a:gd name="connsiteY96" fmla="*/ 5066412 h 6858000"/>
              <a:gd name="connsiteX97" fmla="*/ 10857454 w 12192000"/>
              <a:gd name="connsiteY97" fmla="*/ 4979004 h 6858000"/>
              <a:gd name="connsiteX98" fmla="*/ 11056532 w 12192000"/>
              <a:gd name="connsiteY98" fmla="*/ 4709613 h 6858000"/>
              <a:gd name="connsiteX99" fmla="*/ 11143939 w 12192000"/>
              <a:gd name="connsiteY99" fmla="*/ 4650332 h 6858000"/>
              <a:gd name="connsiteX100" fmla="*/ 11250372 w 12192000"/>
              <a:gd name="connsiteY100" fmla="*/ 4501160 h 6858000"/>
              <a:gd name="connsiteX101" fmla="*/ 11265538 w 12192000"/>
              <a:gd name="connsiteY101" fmla="*/ 4466694 h 6858000"/>
              <a:gd name="connsiteX102" fmla="*/ 11243755 w 12192000"/>
              <a:gd name="connsiteY102" fmla="*/ 4422850 h 6858000"/>
              <a:gd name="connsiteX103" fmla="*/ 11227486 w 12192000"/>
              <a:gd name="connsiteY103" fmla="*/ 4378734 h 6858000"/>
              <a:gd name="connsiteX104" fmla="*/ 11248718 w 12192000"/>
              <a:gd name="connsiteY104" fmla="*/ 4365774 h 6858000"/>
              <a:gd name="connsiteX105" fmla="*/ 11385204 w 12192000"/>
              <a:gd name="connsiteY105" fmla="*/ 4343440 h 6858000"/>
              <a:gd name="connsiteX106" fmla="*/ 11306070 w 12192000"/>
              <a:gd name="connsiteY106" fmla="*/ 4259618 h 6858000"/>
              <a:gd name="connsiteX107" fmla="*/ 11166550 w 12192000"/>
              <a:gd name="connsiteY107" fmla="*/ 4134711 h 6858000"/>
              <a:gd name="connsiteX108" fmla="*/ 11103130 w 12192000"/>
              <a:gd name="connsiteY108" fmla="*/ 4045924 h 6858000"/>
              <a:gd name="connsiteX109" fmla="*/ 11095686 w 12192000"/>
              <a:gd name="connsiteY109" fmla="*/ 3966514 h 6858000"/>
              <a:gd name="connsiteX110" fmla="*/ 10971054 w 12192000"/>
              <a:gd name="connsiteY110" fmla="*/ 3919640 h 6858000"/>
              <a:gd name="connsiteX111" fmla="*/ 11088241 w 12192000"/>
              <a:gd name="connsiteY111" fmla="*/ 3751718 h 6858000"/>
              <a:gd name="connsiteX112" fmla="*/ 11100098 w 12192000"/>
              <a:gd name="connsiteY112" fmla="*/ 3716977 h 6858000"/>
              <a:gd name="connsiteX113" fmla="*/ 11029786 w 12192000"/>
              <a:gd name="connsiteY113" fmla="*/ 3592621 h 6858000"/>
              <a:gd name="connsiteX114" fmla="*/ 11018206 w 12192000"/>
              <a:gd name="connsiteY114" fmla="*/ 3572767 h 6858000"/>
              <a:gd name="connsiteX115" fmla="*/ 10992287 w 12192000"/>
              <a:gd name="connsiteY115" fmla="*/ 3533061 h 6858000"/>
              <a:gd name="connsiteX116" fmla="*/ 10917838 w 12192000"/>
              <a:gd name="connsiteY116" fmla="*/ 3523410 h 6858000"/>
              <a:gd name="connsiteX117" fmla="*/ 10956441 w 12192000"/>
              <a:gd name="connsiteY117" fmla="*/ 3495287 h 6858000"/>
              <a:gd name="connsiteX118" fmla="*/ 11031442 w 12192000"/>
              <a:gd name="connsiteY118" fmla="*/ 3400159 h 6858000"/>
              <a:gd name="connsiteX119" fmla="*/ 10981533 w 12192000"/>
              <a:gd name="connsiteY119" fmla="*/ 3309166 h 6858000"/>
              <a:gd name="connsiteX120" fmla="*/ 10978225 w 12192000"/>
              <a:gd name="connsiteY120" fmla="*/ 3258982 h 6858000"/>
              <a:gd name="connsiteX121" fmla="*/ 11062322 w 12192000"/>
              <a:gd name="connsiteY121" fmla="*/ 3194737 h 6858000"/>
              <a:gd name="connsiteX122" fmla="*/ 11125742 w 12192000"/>
              <a:gd name="connsiteY122" fmla="*/ 3169370 h 6858000"/>
              <a:gd name="connsiteX123" fmla="*/ 11154968 w 12192000"/>
              <a:gd name="connsiteY123" fmla="*/ 3132974 h 6858000"/>
              <a:gd name="connsiteX124" fmla="*/ 11120502 w 12192000"/>
              <a:gd name="connsiteY124" fmla="*/ 3102642 h 6858000"/>
              <a:gd name="connsiteX125" fmla="*/ 10967470 w 12192000"/>
              <a:gd name="connsiteY125" fmla="*/ 3030401 h 6858000"/>
              <a:gd name="connsiteX126" fmla="*/ 11049914 w 12192000"/>
              <a:gd name="connsiteY126" fmla="*/ 2970015 h 6858000"/>
              <a:gd name="connsiteX127" fmla="*/ 10618944 w 12192000"/>
              <a:gd name="connsiteY127" fmla="*/ 2685183 h 6858000"/>
              <a:gd name="connsiteX128" fmla="*/ 10566830 w 12192000"/>
              <a:gd name="connsiteY128" fmla="*/ 2641617 h 6858000"/>
              <a:gd name="connsiteX129" fmla="*/ 10290271 w 12192000"/>
              <a:gd name="connsiteY129" fmla="*/ 2536011 h 6858000"/>
              <a:gd name="connsiteX130" fmla="*/ 10005715 w 12192000"/>
              <a:gd name="connsiteY130" fmla="*/ 2461288 h 6858000"/>
              <a:gd name="connsiteX131" fmla="*/ 10203414 w 12192000"/>
              <a:gd name="connsiteY131" fmla="*/ 2303568 h 6858000"/>
              <a:gd name="connsiteX132" fmla="*/ 9901487 w 12192000"/>
              <a:gd name="connsiteY132" fmla="*/ 2266895 h 6858000"/>
              <a:gd name="connsiteX133" fmla="*/ 9871984 w 12192000"/>
              <a:gd name="connsiteY133" fmla="*/ 2267999 h 6858000"/>
              <a:gd name="connsiteX134" fmla="*/ 9279158 w 12192000"/>
              <a:gd name="connsiteY134" fmla="*/ 2243734 h 6858000"/>
              <a:gd name="connsiteX135" fmla="*/ 8429350 w 12192000"/>
              <a:gd name="connsiteY135" fmla="*/ 2163219 h 6858000"/>
              <a:gd name="connsiteX136" fmla="*/ 7725955 w 12192000"/>
              <a:gd name="connsiteY136" fmla="*/ 2114967 h 6858000"/>
              <a:gd name="connsiteX137" fmla="*/ 6977065 w 12192000"/>
              <a:gd name="connsiteY137" fmla="*/ 2021218 h 6858000"/>
              <a:gd name="connsiteX138" fmla="*/ 6941221 w 12192000"/>
              <a:gd name="connsiteY138" fmla="*/ 201518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6941221" y="2015186"/>
                </a:moveTo>
                <a:cubicBezTo>
                  <a:pt x="6929158" y="2014876"/>
                  <a:pt x="6917508" y="2018599"/>
                  <a:pt x="6907857" y="2033351"/>
                </a:cubicBezTo>
                <a:cubicBezTo>
                  <a:pt x="6959143" y="2072228"/>
                  <a:pt x="7024491" y="2057614"/>
                  <a:pt x="7093700" y="2101457"/>
                </a:cubicBezTo>
                <a:cubicBezTo>
                  <a:pt x="6981202" y="2087669"/>
                  <a:pt x="6892139" y="2076639"/>
                  <a:pt x="6803079" y="2065612"/>
                </a:cubicBezTo>
                <a:cubicBezTo>
                  <a:pt x="6801424" y="2073332"/>
                  <a:pt x="6799770" y="2081052"/>
                  <a:pt x="6798115" y="2088772"/>
                </a:cubicBezTo>
                <a:cubicBezTo>
                  <a:pt x="6911993" y="2105040"/>
                  <a:pt x="7017322" y="2146951"/>
                  <a:pt x="7128167" y="2176455"/>
                </a:cubicBezTo>
                <a:cubicBezTo>
                  <a:pt x="7117964" y="2194655"/>
                  <a:pt x="7107764" y="2191070"/>
                  <a:pt x="7098663" y="2189968"/>
                </a:cubicBezTo>
                <a:cubicBezTo>
                  <a:pt x="7039381" y="2182798"/>
                  <a:pt x="6980099" y="2175629"/>
                  <a:pt x="6923298" y="2156052"/>
                </a:cubicBezTo>
                <a:cubicBezTo>
                  <a:pt x="6910614" y="2151639"/>
                  <a:pt x="6895172" y="2151639"/>
                  <a:pt x="6888004" y="2164875"/>
                </a:cubicBezTo>
                <a:cubicBezTo>
                  <a:pt x="6877801" y="2183625"/>
                  <a:pt x="6892414" y="2195758"/>
                  <a:pt x="6905375" y="2205958"/>
                </a:cubicBezTo>
                <a:cubicBezTo>
                  <a:pt x="6927985" y="2223606"/>
                  <a:pt x="6955282" y="2218643"/>
                  <a:pt x="6981477" y="2221951"/>
                </a:cubicBezTo>
                <a:cubicBezTo>
                  <a:pt x="7051237" y="2230499"/>
                  <a:pt x="7084601" y="2257245"/>
                  <a:pt x="7100043" y="2318459"/>
                </a:cubicBezTo>
                <a:cubicBezTo>
                  <a:pt x="7038829" y="2293642"/>
                  <a:pt x="6979822" y="2324249"/>
                  <a:pt x="6920540" y="2306877"/>
                </a:cubicBezTo>
                <a:cubicBezTo>
                  <a:pt x="6905099" y="2302466"/>
                  <a:pt x="6880559" y="2309083"/>
                  <a:pt x="6888831" y="2330314"/>
                </a:cubicBezTo>
                <a:cubicBezTo>
                  <a:pt x="6896552" y="2350168"/>
                  <a:pt x="6922195" y="2364505"/>
                  <a:pt x="6876698" y="2360645"/>
                </a:cubicBezTo>
                <a:cubicBezTo>
                  <a:pt x="6844163" y="2357887"/>
                  <a:pt x="6780468" y="2380223"/>
                  <a:pt x="6807214" y="2385736"/>
                </a:cubicBezTo>
                <a:cubicBezTo>
                  <a:pt x="6840853" y="2392631"/>
                  <a:pt x="6873666" y="2402557"/>
                  <a:pt x="6916405" y="2413862"/>
                </a:cubicBezTo>
                <a:cubicBezTo>
                  <a:pt x="6869254" y="2432335"/>
                  <a:pt x="6835338" y="2428475"/>
                  <a:pt x="6799770" y="2413862"/>
                </a:cubicBezTo>
                <a:cubicBezTo>
                  <a:pt x="6756756" y="2396214"/>
                  <a:pt x="6700781" y="2374708"/>
                  <a:pt x="6665762" y="2394561"/>
                </a:cubicBezTo>
                <a:cubicBezTo>
                  <a:pt x="6613373" y="2424340"/>
                  <a:pt x="6569807" y="2405589"/>
                  <a:pt x="6522933" y="2400626"/>
                </a:cubicBezTo>
                <a:cubicBezTo>
                  <a:pt x="6427531" y="2390424"/>
                  <a:pt x="6332953" y="2373328"/>
                  <a:pt x="6237275" y="2365057"/>
                </a:cubicBezTo>
                <a:cubicBezTo>
                  <a:pt x="6198948" y="2361748"/>
                  <a:pt x="6157588" y="2346032"/>
                  <a:pt x="6101338" y="2367538"/>
                </a:cubicBezTo>
                <a:cubicBezTo>
                  <a:pt x="6356116" y="2477556"/>
                  <a:pt x="6629642" y="2470664"/>
                  <a:pt x="6857121" y="2606875"/>
                </a:cubicBezTo>
                <a:cubicBezTo>
                  <a:pt x="6847471" y="2619834"/>
                  <a:pt x="6798391" y="2656782"/>
                  <a:pt x="6818519" y="2659539"/>
                </a:cubicBezTo>
                <a:cubicBezTo>
                  <a:pt x="6875044" y="2667537"/>
                  <a:pt x="6925227" y="2694558"/>
                  <a:pt x="6976790" y="2716892"/>
                </a:cubicBezTo>
                <a:cubicBezTo>
                  <a:pt x="6999125" y="2726543"/>
                  <a:pt x="7026146" y="2739227"/>
                  <a:pt x="7015669" y="2773693"/>
                </a:cubicBezTo>
                <a:cubicBezTo>
                  <a:pt x="6996642" y="2783343"/>
                  <a:pt x="6982580" y="2769833"/>
                  <a:pt x="6966864" y="2768730"/>
                </a:cubicBezTo>
                <a:cubicBezTo>
                  <a:pt x="6950871" y="2767628"/>
                  <a:pt x="6915025" y="2774796"/>
                  <a:pt x="6924953" y="2779483"/>
                </a:cubicBezTo>
                <a:cubicBezTo>
                  <a:pt x="6970172" y="2800715"/>
                  <a:pt x="6888831" y="2851726"/>
                  <a:pt x="6942323" y="2851726"/>
                </a:cubicBezTo>
                <a:cubicBezTo>
                  <a:pt x="7031937" y="2852001"/>
                  <a:pt x="7079638" y="2942441"/>
                  <a:pt x="7165943" y="2944924"/>
                </a:cubicBezTo>
                <a:cubicBezTo>
                  <a:pt x="7179728" y="2945198"/>
                  <a:pt x="7186346" y="2961191"/>
                  <a:pt x="7186071" y="2975254"/>
                </a:cubicBezTo>
                <a:cubicBezTo>
                  <a:pt x="7186071" y="2992074"/>
                  <a:pt x="7173387" y="2995107"/>
                  <a:pt x="7159325" y="2996762"/>
                </a:cubicBezTo>
                <a:cubicBezTo>
                  <a:pt x="7137817" y="2999242"/>
                  <a:pt x="7115483" y="2975254"/>
                  <a:pt x="7087082" y="3007790"/>
                </a:cubicBezTo>
                <a:cubicBezTo>
                  <a:pt x="7138094" y="3026815"/>
                  <a:pt x="7189103" y="3045842"/>
                  <a:pt x="7188276" y="3111191"/>
                </a:cubicBezTo>
                <a:cubicBezTo>
                  <a:pt x="7188001" y="3128836"/>
                  <a:pt x="7209232" y="3135454"/>
                  <a:pt x="7225225" y="3139866"/>
                </a:cubicBezTo>
                <a:cubicBezTo>
                  <a:pt x="7251696" y="3147036"/>
                  <a:pt x="7274028" y="3159720"/>
                  <a:pt x="7288368" y="3184260"/>
                </a:cubicBezTo>
                <a:cubicBezTo>
                  <a:pt x="7288092" y="3188948"/>
                  <a:pt x="7287816" y="3193910"/>
                  <a:pt x="7289471" y="3197771"/>
                </a:cubicBezTo>
                <a:cubicBezTo>
                  <a:pt x="7284784" y="3257053"/>
                  <a:pt x="7246181" y="3255398"/>
                  <a:pt x="7203442" y="3245472"/>
                </a:cubicBezTo>
                <a:cubicBezTo>
                  <a:pt x="7152432" y="3233340"/>
                  <a:pt x="7101973" y="3211281"/>
                  <a:pt x="7048205" y="3232512"/>
                </a:cubicBezTo>
                <a:cubicBezTo>
                  <a:pt x="7124032" y="3260913"/>
                  <a:pt x="7206475" y="3263118"/>
                  <a:pt x="7277614" y="3303652"/>
                </a:cubicBezTo>
                <a:cubicBezTo>
                  <a:pt x="7017322" y="3311097"/>
                  <a:pt x="6787361" y="3183155"/>
                  <a:pt x="6535066" y="3134077"/>
                </a:cubicBezTo>
                <a:cubicBezTo>
                  <a:pt x="6543614" y="3166887"/>
                  <a:pt x="6564017" y="3173505"/>
                  <a:pt x="6582492" y="3178469"/>
                </a:cubicBezTo>
                <a:cubicBezTo>
                  <a:pt x="6675690" y="3203286"/>
                  <a:pt x="6757305" y="3252642"/>
                  <a:pt x="6842233" y="3295379"/>
                </a:cubicBezTo>
                <a:cubicBezTo>
                  <a:pt x="6877249" y="3313026"/>
                  <a:pt x="6902618" y="3330674"/>
                  <a:pt x="6915853" y="3368725"/>
                </a:cubicBezTo>
                <a:cubicBezTo>
                  <a:pt x="6927710" y="3403192"/>
                  <a:pt x="6950596" y="3419185"/>
                  <a:pt x="6993058" y="3409257"/>
                </a:cubicBezTo>
                <a:cubicBezTo>
                  <a:pt x="7027524" y="3400985"/>
                  <a:pt x="7065299" y="3405397"/>
                  <a:pt x="7101421" y="3408430"/>
                </a:cubicBezTo>
                <a:cubicBezTo>
                  <a:pt x="7143057" y="3411739"/>
                  <a:pt x="7189655" y="3450618"/>
                  <a:pt x="7178350" y="3470746"/>
                </a:cubicBezTo>
                <a:cubicBezTo>
                  <a:pt x="7159050" y="3504937"/>
                  <a:pt x="7126789" y="3487842"/>
                  <a:pt x="7098112" y="3483982"/>
                </a:cubicBezTo>
                <a:cubicBezTo>
                  <a:pt x="7065575" y="3479295"/>
                  <a:pt x="7005191" y="3469643"/>
                  <a:pt x="7004088" y="3473780"/>
                </a:cubicBezTo>
                <a:cubicBezTo>
                  <a:pt x="6982854" y="3559532"/>
                  <a:pt x="6833408" y="3484809"/>
                  <a:pt x="6801147" y="3477087"/>
                </a:cubicBezTo>
                <a:cubicBezTo>
                  <a:pt x="6760891" y="3467437"/>
                  <a:pt x="6723115" y="3485085"/>
                  <a:pt x="6684788" y="3489220"/>
                </a:cubicBezTo>
                <a:cubicBezTo>
                  <a:pt x="6650597" y="3493080"/>
                  <a:pt x="6457309" y="3504937"/>
                  <a:pt x="6417328" y="3468539"/>
                </a:cubicBezTo>
                <a:cubicBezTo>
                  <a:pt x="6411813" y="3496940"/>
                  <a:pt x="6423393" y="3508521"/>
                  <a:pt x="6433045" y="3521481"/>
                </a:cubicBezTo>
                <a:cubicBezTo>
                  <a:pt x="6446556" y="3539954"/>
                  <a:pt x="6448762" y="3552914"/>
                  <a:pt x="6423117" y="3567527"/>
                </a:cubicBezTo>
                <a:cubicBezTo>
                  <a:pt x="6350049" y="3609441"/>
                  <a:pt x="6351153" y="3610818"/>
                  <a:pt x="6419258" y="3667620"/>
                </a:cubicBezTo>
                <a:cubicBezTo>
                  <a:pt x="6422568" y="3670100"/>
                  <a:pt x="6421188" y="3678373"/>
                  <a:pt x="6421740" y="3683888"/>
                </a:cubicBezTo>
                <a:cubicBezTo>
                  <a:pt x="6403817" y="3692711"/>
                  <a:pt x="6382861" y="3670652"/>
                  <a:pt x="6361906" y="3694366"/>
                </a:cubicBezTo>
                <a:cubicBezTo>
                  <a:pt x="6453173" y="3798591"/>
                  <a:pt x="6592418" y="3824234"/>
                  <a:pt x="6718429" y="3902544"/>
                </a:cubicBezTo>
                <a:cubicBezTo>
                  <a:pt x="6616407" y="3928462"/>
                  <a:pt x="6555194" y="3838022"/>
                  <a:pt x="6480195" y="3849603"/>
                </a:cubicBezTo>
                <a:cubicBezTo>
                  <a:pt x="6442696" y="3878004"/>
                  <a:pt x="6554091" y="3923499"/>
                  <a:pt x="6447934" y="3937011"/>
                </a:cubicBezTo>
                <a:cubicBezTo>
                  <a:pt x="6493983" y="3961826"/>
                  <a:pt x="6528173" y="3986089"/>
                  <a:pt x="6559882" y="4014767"/>
                </a:cubicBezTo>
                <a:cubicBezTo>
                  <a:pt x="6616407" y="4066053"/>
                  <a:pt x="6627437" y="4099693"/>
                  <a:pt x="6601241" y="4168626"/>
                </a:cubicBezTo>
                <a:cubicBezTo>
                  <a:pt x="6584145" y="4213846"/>
                  <a:pt x="6559054" y="4255483"/>
                  <a:pt x="6581113" y="4309250"/>
                </a:cubicBezTo>
                <a:cubicBezTo>
                  <a:pt x="6596553" y="4346198"/>
                  <a:pt x="6590487" y="4370461"/>
                  <a:pt x="6533136" y="4353918"/>
                </a:cubicBezTo>
                <a:cubicBezTo>
                  <a:pt x="6471372" y="4336270"/>
                  <a:pt x="6448211" y="4369358"/>
                  <a:pt x="6463651" y="4434156"/>
                </a:cubicBezTo>
                <a:cubicBezTo>
                  <a:pt x="6473577" y="4475792"/>
                  <a:pt x="6463099" y="4488475"/>
                  <a:pt x="6420637" y="4483787"/>
                </a:cubicBezTo>
                <a:cubicBezTo>
                  <a:pt x="6373762" y="4478549"/>
                  <a:pt x="6329093" y="4451251"/>
                  <a:pt x="6271190" y="4464487"/>
                </a:cubicBezTo>
                <a:cubicBezTo>
                  <a:pt x="6317512" y="4540039"/>
                  <a:pt x="6416501" y="4518531"/>
                  <a:pt x="6470545" y="4590498"/>
                </a:cubicBezTo>
                <a:cubicBezTo>
                  <a:pt x="6406023" y="4590772"/>
                  <a:pt x="6356666" y="4590498"/>
                  <a:pt x="6308965" y="4574780"/>
                </a:cubicBezTo>
                <a:cubicBezTo>
                  <a:pt x="6289111" y="4568437"/>
                  <a:pt x="6267328" y="4561822"/>
                  <a:pt x="6256301" y="4583603"/>
                </a:cubicBezTo>
                <a:cubicBezTo>
                  <a:pt x="6243340" y="4609798"/>
                  <a:pt x="6270086" y="4619724"/>
                  <a:pt x="6286354" y="4624412"/>
                </a:cubicBezTo>
                <a:cubicBezTo>
                  <a:pt x="6332128" y="4637647"/>
                  <a:pt x="6367144" y="4669081"/>
                  <a:pt x="6404920" y="4693621"/>
                </a:cubicBezTo>
                <a:cubicBezTo>
                  <a:pt x="6487915" y="4747390"/>
                  <a:pt x="6578908" y="4792334"/>
                  <a:pt x="6649220" y="4881120"/>
                </a:cubicBezTo>
                <a:cubicBezTo>
                  <a:pt x="6560709" y="4858509"/>
                  <a:pt x="6494809" y="4805845"/>
                  <a:pt x="6412640" y="4795092"/>
                </a:cubicBezTo>
                <a:cubicBezTo>
                  <a:pt x="6483779" y="4875881"/>
                  <a:pt x="6575322" y="4929098"/>
                  <a:pt x="6661902" y="4987828"/>
                </a:cubicBezTo>
                <a:cubicBezTo>
                  <a:pt x="6686719" y="5004373"/>
                  <a:pt x="6711811" y="5015678"/>
                  <a:pt x="6717325" y="5051798"/>
                </a:cubicBezTo>
                <a:cubicBezTo>
                  <a:pt x="6728079" y="5121834"/>
                  <a:pt x="6760340" y="5179738"/>
                  <a:pt x="6829272" y="5210619"/>
                </a:cubicBezTo>
                <a:cubicBezTo>
                  <a:pt x="6829824" y="5210897"/>
                  <a:pt x="6825965" y="5221375"/>
                  <a:pt x="6823757" y="5228542"/>
                </a:cubicBezTo>
                <a:cubicBezTo>
                  <a:pt x="6781571" y="5230749"/>
                  <a:pt x="6748207" y="5189388"/>
                  <a:pt x="6694439" y="5202899"/>
                </a:cubicBezTo>
                <a:cubicBezTo>
                  <a:pt x="6746002" y="5259148"/>
                  <a:pt x="6789016" y="5309609"/>
                  <a:pt x="6862085" y="5336355"/>
                </a:cubicBezTo>
                <a:cubicBezTo>
                  <a:pt x="6920540" y="5357586"/>
                  <a:pt x="6992783" y="5369994"/>
                  <a:pt x="7035246" y="5438926"/>
                </a:cubicBezTo>
                <a:cubicBezTo>
                  <a:pt x="6985889" y="5452439"/>
                  <a:pt x="6949216" y="5435343"/>
                  <a:pt x="6912268" y="5423210"/>
                </a:cubicBezTo>
                <a:cubicBezTo>
                  <a:pt x="6855743" y="5404461"/>
                  <a:pt x="6799770" y="5383230"/>
                  <a:pt x="6743244" y="5364479"/>
                </a:cubicBezTo>
                <a:cubicBezTo>
                  <a:pt x="6721737" y="5357310"/>
                  <a:pt x="6698299" y="5352346"/>
                  <a:pt x="6684513" y="5386538"/>
                </a:cubicBezTo>
                <a:cubicBezTo>
                  <a:pt x="6756480" y="5393708"/>
                  <a:pt x="6799494" y="5440031"/>
                  <a:pt x="6844713" y="5483595"/>
                </a:cubicBezTo>
                <a:cubicBezTo>
                  <a:pt x="6870082" y="5508135"/>
                  <a:pt x="6890762" y="5540948"/>
                  <a:pt x="6936533" y="5528541"/>
                </a:cubicBezTo>
                <a:cubicBezTo>
                  <a:pt x="6960522" y="5521923"/>
                  <a:pt x="6975687" y="5540396"/>
                  <a:pt x="6973204" y="5563007"/>
                </a:cubicBezTo>
                <a:cubicBezTo>
                  <a:pt x="6964106" y="5642695"/>
                  <a:pt x="7020080" y="5670543"/>
                  <a:pt x="7077983" y="5685983"/>
                </a:cubicBezTo>
                <a:cubicBezTo>
                  <a:pt x="7187726" y="5714935"/>
                  <a:pt x="7278993" y="5783041"/>
                  <a:pt x="7385702" y="5820265"/>
                </a:cubicBezTo>
                <a:cubicBezTo>
                  <a:pt x="7489378" y="5856387"/>
                  <a:pt x="7569615" y="5942139"/>
                  <a:pt x="7673565" y="5987085"/>
                </a:cubicBezTo>
                <a:cubicBezTo>
                  <a:pt x="7748843" y="6019621"/>
                  <a:pt x="7820807" y="6061533"/>
                  <a:pt x="7898289" y="6091035"/>
                </a:cubicBezTo>
                <a:cubicBezTo>
                  <a:pt x="8081651" y="6160795"/>
                  <a:pt x="8268598" y="6216770"/>
                  <a:pt x="8466299" y="6224765"/>
                </a:cubicBezTo>
                <a:cubicBezTo>
                  <a:pt x="8629532" y="6231107"/>
                  <a:pt x="10045419" y="6225043"/>
                  <a:pt x="10620599" y="5317605"/>
                </a:cubicBezTo>
                <a:cubicBezTo>
                  <a:pt x="10631626" y="5313192"/>
                  <a:pt x="10644035" y="5301612"/>
                  <a:pt x="10647894" y="5290581"/>
                </a:cubicBezTo>
                <a:cubicBezTo>
                  <a:pt x="10666370" y="5239020"/>
                  <a:pt x="10711590" y="5216686"/>
                  <a:pt x="10752398" y="5188838"/>
                </a:cubicBezTo>
                <a:cubicBezTo>
                  <a:pt x="10788244" y="5164297"/>
                  <a:pt x="10826296" y="5138654"/>
                  <a:pt x="10841186" y="5097293"/>
                </a:cubicBezTo>
                <a:cubicBezTo>
                  <a:pt x="10860762" y="5042147"/>
                  <a:pt x="10805064" y="5087367"/>
                  <a:pt x="10794861" y="5066412"/>
                </a:cubicBezTo>
                <a:cubicBezTo>
                  <a:pt x="10816092" y="5037737"/>
                  <a:pt x="10848906" y="5011540"/>
                  <a:pt x="10857454" y="4979004"/>
                </a:cubicBezTo>
                <a:cubicBezTo>
                  <a:pt x="10888610" y="4861543"/>
                  <a:pt x="10955890" y="4776065"/>
                  <a:pt x="11056532" y="4709613"/>
                </a:cubicBezTo>
                <a:cubicBezTo>
                  <a:pt x="11085484" y="4690588"/>
                  <a:pt x="11104509" y="4655845"/>
                  <a:pt x="11143939" y="4650332"/>
                </a:cubicBezTo>
                <a:cubicBezTo>
                  <a:pt x="11231622" y="4638199"/>
                  <a:pt x="11204048" y="4543346"/>
                  <a:pt x="11250372" y="4501160"/>
                </a:cubicBezTo>
                <a:cubicBezTo>
                  <a:pt x="11259196" y="4493162"/>
                  <a:pt x="11267190" y="4477447"/>
                  <a:pt x="11265538" y="4466694"/>
                </a:cubicBezTo>
                <a:cubicBezTo>
                  <a:pt x="11263056" y="4451251"/>
                  <a:pt x="11252578" y="4436638"/>
                  <a:pt x="11243755" y="4422850"/>
                </a:cubicBezTo>
                <a:cubicBezTo>
                  <a:pt x="11234654" y="4409065"/>
                  <a:pt x="11220870" y="4396932"/>
                  <a:pt x="11227486" y="4378734"/>
                </a:cubicBezTo>
                <a:cubicBezTo>
                  <a:pt x="11230242" y="4371289"/>
                  <a:pt x="11228314" y="4345371"/>
                  <a:pt x="11248718" y="4365774"/>
                </a:cubicBezTo>
                <a:cubicBezTo>
                  <a:pt x="11304692" y="4421748"/>
                  <a:pt x="11337228" y="4368809"/>
                  <a:pt x="11385204" y="4343440"/>
                </a:cubicBezTo>
                <a:cubicBezTo>
                  <a:pt x="11346603" y="4317245"/>
                  <a:pt x="11311861" y="4298772"/>
                  <a:pt x="11306070" y="4259618"/>
                </a:cubicBezTo>
                <a:cubicBezTo>
                  <a:pt x="11294214" y="4178828"/>
                  <a:pt x="11243480" y="4141880"/>
                  <a:pt x="11166550" y="4134711"/>
                </a:cubicBezTo>
                <a:cubicBezTo>
                  <a:pt x="11194949" y="4056679"/>
                  <a:pt x="11194949" y="4056679"/>
                  <a:pt x="11103130" y="4045924"/>
                </a:cubicBezTo>
                <a:cubicBezTo>
                  <a:pt x="11138425" y="3996293"/>
                  <a:pt x="11138425" y="3983609"/>
                  <a:pt x="11095686" y="3966514"/>
                </a:cubicBezTo>
                <a:cubicBezTo>
                  <a:pt x="11054602" y="3950245"/>
                  <a:pt x="11009106" y="3944730"/>
                  <a:pt x="10971054" y="3919640"/>
                </a:cubicBezTo>
                <a:cubicBezTo>
                  <a:pt x="11006073" y="3856221"/>
                  <a:pt x="11015998" y="3782600"/>
                  <a:pt x="11088241" y="3751718"/>
                </a:cubicBezTo>
                <a:cubicBezTo>
                  <a:pt x="11099546" y="3747030"/>
                  <a:pt x="11107266" y="3728004"/>
                  <a:pt x="11100098" y="3716977"/>
                </a:cubicBezTo>
                <a:cubicBezTo>
                  <a:pt x="11073904" y="3676995"/>
                  <a:pt x="11111404" y="3601168"/>
                  <a:pt x="11029786" y="3592621"/>
                </a:cubicBezTo>
                <a:cubicBezTo>
                  <a:pt x="11019583" y="3591793"/>
                  <a:pt x="11010208" y="3583520"/>
                  <a:pt x="11018206" y="3572767"/>
                </a:cubicBezTo>
                <a:cubicBezTo>
                  <a:pt x="11045779" y="3535268"/>
                  <a:pt x="11012415" y="3537749"/>
                  <a:pt x="10992287" y="3533061"/>
                </a:cubicBezTo>
                <a:cubicBezTo>
                  <a:pt x="10968022" y="3527271"/>
                  <a:pt x="10940448" y="3543816"/>
                  <a:pt x="10917838" y="3523410"/>
                </a:cubicBezTo>
                <a:cubicBezTo>
                  <a:pt x="10923078" y="3501903"/>
                  <a:pt x="10942654" y="3502179"/>
                  <a:pt x="10956441" y="3495287"/>
                </a:cubicBezTo>
                <a:cubicBezTo>
                  <a:pt x="10996698" y="3475433"/>
                  <a:pt x="11029511" y="3451721"/>
                  <a:pt x="11031442" y="3400159"/>
                </a:cubicBezTo>
                <a:cubicBezTo>
                  <a:pt x="11032818" y="3358523"/>
                  <a:pt x="11037230" y="3321850"/>
                  <a:pt x="10981533" y="3309166"/>
                </a:cubicBezTo>
                <a:cubicBezTo>
                  <a:pt x="10958372" y="3303927"/>
                  <a:pt x="10964990" y="3273873"/>
                  <a:pt x="10978225" y="3258982"/>
                </a:cubicBezTo>
                <a:cubicBezTo>
                  <a:pt x="11001938" y="3232512"/>
                  <a:pt x="11021514" y="3197219"/>
                  <a:pt x="11062322" y="3194737"/>
                </a:cubicBezTo>
                <a:cubicBezTo>
                  <a:pt x="11087138" y="3193084"/>
                  <a:pt x="11106164" y="3182053"/>
                  <a:pt x="11125742" y="3169370"/>
                </a:cubicBezTo>
                <a:cubicBezTo>
                  <a:pt x="11139802" y="3160269"/>
                  <a:pt x="11156622" y="3152550"/>
                  <a:pt x="11154968" y="3132974"/>
                </a:cubicBezTo>
                <a:cubicBezTo>
                  <a:pt x="11153315" y="3114223"/>
                  <a:pt x="11137046" y="3106503"/>
                  <a:pt x="11120502" y="3102642"/>
                </a:cubicBezTo>
                <a:cubicBezTo>
                  <a:pt x="11065355" y="3090235"/>
                  <a:pt x="11013518" y="3072037"/>
                  <a:pt x="10967470" y="3030401"/>
                </a:cubicBezTo>
                <a:cubicBezTo>
                  <a:pt x="10998076" y="3008342"/>
                  <a:pt x="11027304" y="2992350"/>
                  <a:pt x="11049914" y="2970015"/>
                </a:cubicBezTo>
                <a:cubicBezTo>
                  <a:pt x="11104509" y="2915972"/>
                  <a:pt x="10642106" y="2745845"/>
                  <a:pt x="10618944" y="2685183"/>
                </a:cubicBezTo>
                <a:cubicBezTo>
                  <a:pt x="10611775" y="2666432"/>
                  <a:pt x="10587235" y="2647132"/>
                  <a:pt x="10566830" y="2641617"/>
                </a:cubicBezTo>
                <a:cubicBezTo>
                  <a:pt x="10471151" y="2615699"/>
                  <a:pt x="10388156" y="2557518"/>
                  <a:pt x="10290271" y="2536011"/>
                </a:cubicBezTo>
                <a:cubicBezTo>
                  <a:pt x="10197900" y="2515607"/>
                  <a:pt x="10106908" y="2488309"/>
                  <a:pt x="10005715" y="2461288"/>
                </a:cubicBezTo>
                <a:cubicBezTo>
                  <a:pt x="10067754" y="2393457"/>
                  <a:pt x="10177772" y="2401454"/>
                  <a:pt x="10203414" y="2303568"/>
                </a:cubicBezTo>
                <a:cubicBezTo>
                  <a:pt x="10103324" y="2278201"/>
                  <a:pt x="9997996" y="2307154"/>
                  <a:pt x="9901487" y="2266895"/>
                </a:cubicBezTo>
                <a:cubicBezTo>
                  <a:pt x="9893216" y="2263312"/>
                  <a:pt x="9881910" y="2266895"/>
                  <a:pt x="9871984" y="2267999"/>
                </a:cubicBezTo>
                <a:cubicBezTo>
                  <a:pt x="9673181" y="2289506"/>
                  <a:pt x="9475204" y="2270758"/>
                  <a:pt x="9279158" y="2243734"/>
                </a:cubicBezTo>
                <a:cubicBezTo>
                  <a:pt x="8996808" y="2205133"/>
                  <a:pt x="8713354" y="2180592"/>
                  <a:pt x="8429350" y="2163219"/>
                </a:cubicBezTo>
                <a:cubicBezTo>
                  <a:pt x="8194701" y="2148882"/>
                  <a:pt x="7959502" y="2142541"/>
                  <a:pt x="7725955" y="2114967"/>
                </a:cubicBezTo>
                <a:cubicBezTo>
                  <a:pt x="7476142" y="2085464"/>
                  <a:pt x="7226605" y="2052100"/>
                  <a:pt x="6977065" y="2021218"/>
                </a:cubicBezTo>
                <a:cubicBezTo>
                  <a:pt x="6965761" y="2019839"/>
                  <a:pt x="6953283" y="2015496"/>
                  <a:pt x="6941221" y="20151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3"/>
            <a:ext cx="7886700" cy="994173"/>
          </a:xfrm>
        </p:spPr>
        <p:txBody>
          <a:bodyPr>
            <a:normAutofit/>
          </a:bodyPr>
          <a:lstStyle/>
          <a:p>
            <a:r>
              <a:rPr lang="en-US" dirty="0"/>
              <a:t>Specific Gravity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951F59BC-0D78-EE5B-7637-1F2C7084BB62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875031411"/>
                  </p:ext>
                </p:extLst>
              </p:nvPr>
            </p:nvGraphicFramePr>
            <p:xfrm>
              <a:off x="628650" y="1510218"/>
              <a:ext cx="5086350" cy="312250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951F59BC-0D78-EE5B-7637-1F2C7084BB62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875031411"/>
                  </p:ext>
                </p:extLst>
              </p:nvPr>
            </p:nvGraphicFramePr>
            <p:xfrm>
              <a:off x="628650" y="1510218"/>
              <a:ext cx="5086350" cy="312250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  <p:pic>
        <p:nvPicPr>
          <p:cNvPr id="9" name="Graphic 8" descr="Drop">
            <a:extLst>
              <a:ext uri="{FF2B5EF4-FFF2-40B4-BE49-F238E27FC236}">
                <a16:creationId xmlns:a16="http://schemas.microsoft.com/office/drawing/2014/main" id="{57D94EA8-6461-1371-9652-4989EDDD20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91509" y="2075112"/>
            <a:ext cx="2063751" cy="206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48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5" name="Freeform: Shape 4104">
            <a:extLst>
              <a:ext uri="{FF2B5EF4-FFF2-40B4-BE49-F238E27FC236}">
                <a16:creationId xmlns:a16="http://schemas.microsoft.com/office/drawing/2014/main" id="{2C46C4D6-C474-4E92-B52E-944C1118F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72088" cy="51435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82600"/>
            <a:ext cx="2916395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4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Flow Rate</a:t>
            </a:r>
            <a:endParaRPr lang="en-US" sz="4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622F5109-03A8-02A9-EB6B-49EE18E35242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35389206"/>
                  </p:ext>
                </p:extLst>
              </p:nvPr>
            </p:nvGraphicFramePr>
            <p:xfrm>
              <a:off x="533400" y="1211645"/>
              <a:ext cx="4324350" cy="174110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622F5109-03A8-02A9-EB6B-49EE18E35242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35389206"/>
                  </p:ext>
                </p:extLst>
              </p:nvPr>
            </p:nvGraphicFramePr>
            <p:xfrm>
              <a:off x="533400" y="1211645"/>
              <a:ext cx="4324350" cy="174110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  <p:pic>
        <p:nvPicPr>
          <p:cNvPr id="4098" name="Picture 2" descr="Diagram&#10;&#10;Description automatically generated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55"/>
          <a:stretch/>
        </p:blipFill>
        <p:spPr bwMode="auto">
          <a:xfrm>
            <a:off x="5100739" y="1960995"/>
            <a:ext cx="3560660" cy="12427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1DF18D40-9C70-DF15-E497-4BFBF94982D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942678772"/>
                  </p:ext>
                </p:extLst>
              </p:nvPr>
            </p:nvGraphicFramePr>
            <p:xfrm>
              <a:off x="-2" y="3409950"/>
              <a:ext cx="6477002" cy="14193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Choice>
        <mc:Fallback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1DF18D40-9C70-DF15-E497-4BFBF94982D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942678772"/>
                  </p:ext>
                </p:extLst>
              </p:nvPr>
            </p:nvGraphicFramePr>
            <p:xfrm>
              <a:off x="-2" y="3409950"/>
              <a:ext cx="6477002" cy="14193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4" r:lo="rId10" r:qs="rId11" r:cs="rId12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48826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541DB91-0B10-46D9-B34B-7BFF96026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CF7FE1C-8BC5-4B0C-A2BC-93AB72C90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26075" y="0"/>
            <a:ext cx="7817925" cy="444011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44617" y="273843"/>
            <a:ext cx="4370732" cy="1075075"/>
          </a:xfrm>
        </p:spPr>
        <p:txBody>
          <a:bodyPr anchor="b">
            <a:normAutofit/>
          </a:bodyPr>
          <a:lstStyle/>
          <a:p>
            <a:r>
              <a:rPr lang="en-US" dirty="0">
                <a:effectLst/>
              </a:rPr>
              <a:t>Flow Rate example:</a:t>
            </a:r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F70D7CB-8D85-6259-F802-73D40D3F7A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805288" y="2517672"/>
            <a:ext cx="2586772" cy="1725861"/>
          </a:xfrm>
          <a:prstGeom prst="rect">
            <a:avLst/>
          </a:prstGeom>
        </p:spPr>
      </p:pic>
      <p:sp>
        <p:nvSpPr>
          <p:cNvPr id="5" name="Content Placeholder 1"/>
          <p:cNvSpPr>
            <a:spLocks noGrp="1"/>
          </p:cNvSpPr>
          <p:nvPr>
            <p:ph sz="quarter" idx="13"/>
          </p:nvPr>
        </p:nvSpPr>
        <p:spPr>
          <a:xfrm>
            <a:off x="4144617" y="1541859"/>
            <a:ext cx="4370733" cy="3090862"/>
          </a:xfrm>
        </p:spPr>
        <p:txBody>
          <a:bodyPr anchor="t">
            <a:normAutofit/>
          </a:bodyPr>
          <a:lstStyle/>
          <a:p>
            <a:r>
              <a:rPr lang="en-US" sz="1500"/>
              <a:t>A garden hose has a diameter of 2 cm and water enters it at 0.5 m/s.  You block 90% of the end of the hose with your thumb.  How fast does the water exit the hose?</a:t>
            </a:r>
          </a:p>
          <a:p>
            <a:endParaRPr lang="en-US" sz="1500"/>
          </a:p>
          <a:p>
            <a:r>
              <a:rPr lang="en-US" sz="1500" i="1"/>
              <a:t>v</a:t>
            </a:r>
            <a:r>
              <a:rPr lang="en-US" sz="1500"/>
              <a:t> = 5 m/s</a:t>
            </a:r>
          </a:p>
        </p:txBody>
      </p:sp>
    </p:spTree>
    <p:extLst>
      <p:ext uri="{BB962C8B-B14F-4D97-AF65-F5344CB8AC3E}">
        <p14:creationId xmlns:p14="http://schemas.microsoft.com/office/powerpoint/2010/main" val="247398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824632" cy="154637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199" y="155697"/>
            <a:ext cx="1724891" cy="51435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defTabSz="914400"/>
            <a:r>
              <a:rPr lang="en-US" sz="31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Bernoulli’s Equation</a:t>
            </a:r>
            <a:endParaRPr lang="en-US" sz="31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8671547F-085A-5E66-F247-3C42514164D4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730659811"/>
                  </p:ext>
                </p:extLst>
              </p:nvPr>
            </p:nvGraphicFramePr>
            <p:xfrm>
              <a:off x="-228600" y="57150"/>
              <a:ext cx="7010399" cy="491179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8671547F-085A-5E66-F247-3C42514164D4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730659811"/>
                  </p:ext>
                </p:extLst>
              </p:nvPr>
            </p:nvGraphicFramePr>
            <p:xfrm>
              <a:off x="-228600" y="57150"/>
              <a:ext cx="7010399" cy="491179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  <p:pic>
        <p:nvPicPr>
          <p:cNvPr id="9" name="Content Placeholder 6" descr="F11.31.jpg"/>
          <p:cNvPicPr>
            <a:picLocks noGrp="1" noChangeAspect="1"/>
          </p:cNvPicPr>
          <p:nvPr>
            <p:ph sz="quarter" idx="14"/>
          </p:nvPr>
        </p:nvPicPr>
        <p:blipFill rotWithShape="1">
          <a:blip r:embed="rId8" cstate="print"/>
          <a:srcRect r="8284"/>
          <a:stretch/>
        </p:blipFill>
        <p:spPr>
          <a:xfrm>
            <a:off x="5791200" y="1171992"/>
            <a:ext cx="3293863" cy="1625098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4657060"/>
            <a:ext cx="5107781" cy="486440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760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0B8CEB-8279-4E5E-A0CE-1FC9F71736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8086" y="0"/>
            <a:ext cx="5565913" cy="51434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490349" y="457200"/>
            <a:ext cx="3105011" cy="998129"/>
          </a:xfrm>
        </p:spPr>
        <p:txBody>
          <a:bodyPr>
            <a:normAutofit/>
          </a:bodyPr>
          <a:lstStyle/>
          <a:p>
            <a:r>
              <a:rPr lang="en-US" sz="2800">
                <a:effectLst/>
              </a:rPr>
              <a:t>Example: Bernoulli’s Equation</a:t>
            </a:r>
            <a:endParaRPr lang="en-US" sz="2800"/>
          </a:p>
        </p:txBody>
      </p:sp>
      <p:pic>
        <p:nvPicPr>
          <p:cNvPr id="16" name="Picture 15" descr="Pattern created by river delta taken from above">
            <a:extLst>
              <a:ext uri="{FF2B5EF4-FFF2-40B4-BE49-F238E27FC236}">
                <a16:creationId xmlns:a16="http://schemas.microsoft.com/office/drawing/2014/main" id="{42C89E68-9CEA-1179-2CA4-6108B24E9C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68" r="14955"/>
          <a:stretch/>
        </p:blipFill>
        <p:spPr>
          <a:xfrm>
            <a:off x="20" y="10"/>
            <a:ext cx="5176278" cy="5143490"/>
          </a:xfrm>
          <a:custGeom>
            <a:avLst/>
            <a:gdLst/>
            <a:ahLst/>
            <a:cxnLst/>
            <a:rect l="l" t="t" r="r" b="b"/>
            <a:pathLst>
              <a:path w="6901731" h="6858000">
                <a:moveTo>
                  <a:pt x="0" y="0"/>
                </a:moveTo>
                <a:lnTo>
                  <a:pt x="6897896" y="5958"/>
                </a:lnTo>
                <a:lnTo>
                  <a:pt x="6866823" y="62592"/>
                </a:lnTo>
                <a:lnTo>
                  <a:pt x="6901731" y="89476"/>
                </a:lnTo>
                <a:lnTo>
                  <a:pt x="6901731" y="103833"/>
                </a:lnTo>
                <a:lnTo>
                  <a:pt x="6900034" y="110092"/>
                </a:lnTo>
                <a:lnTo>
                  <a:pt x="6901731" y="113679"/>
                </a:lnTo>
                <a:lnTo>
                  <a:pt x="6901731" y="405560"/>
                </a:lnTo>
                <a:lnTo>
                  <a:pt x="6900456" y="429509"/>
                </a:lnTo>
                <a:cubicBezTo>
                  <a:pt x="6892773" y="535647"/>
                  <a:pt x="6878314" y="537918"/>
                  <a:pt x="6886342" y="636808"/>
                </a:cubicBezTo>
                <a:cubicBezTo>
                  <a:pt x="6892506" y="756883"/>
                  <a:pt x="6864504" y="771443"/>
                  <a:pt x="6851784" y="839073"/>
                </a:cubicBezTo>
                <a:cubicBezTo>
                  <a:pt x="6838675" y="892655"/>
                  <a:pt x="6864124" y="961738"/>
                  <a:pt x="6845760" y="994930"/>
                </a:cubicBezTo>
                <a:cubicBezTo>
                  <a:pt x="6833572" y="1024166"/>
                  <a:pt x="6859282" y="1058905"/>
                  <a:pt x="6845601" y="1112932"/>
                </a:cubicBezTo>
                <a:cubicBezTo>
                  <a:pt x="6838700" y="1149910"/>
                  <a:pt x="6829138" y="1151035"/>
                  <a:pt x="6820235" y="1187433"/>
                </a:cubicBezTo>
                <a:cubicBezTo>
                  <a:pt x="6815504" y="1196464"/>
                  <a:pt x="6777707" y="1338549"/>
                  <a:pt x="6759643" y="1337010"/>
                </a:cubicBezTo>
                <a:cubicBezTo>
                  <a:pt x="6737660" y="1337296"/>
                  <a:pt x="6760650" y="1396341"/>
                  <a:pt x="6736375" y="1382272"/>
                </a:cubicBezTo>
                <a:cubicBezTo>
                  <a:pt x="6755741" y="1415836"/>
                  <a:pt x="6714675" y="1414567"/>
                  <a:pt x="6701292" y="1432111"/>
                </a:cubicBezTo>
                <a:cubicBezTo>
                  <a:pt x="6721110" y="1460185"/>
                  <a:pt x="6692106" y="1490815"/>
                  <a:pt x="6686578" y="1518624"/>
                </a:cubicBezTo>
                <a:cubicBezTo>
                  <a:pt x="6682512" y="1567002"/>
                  <a:pt x="6679579" y="1571443"/>
                  <a:pt x="6670824" y="1607743"/>
                </a:cubicBezTo>
                <a:cubicBezTo>
                  <a:pt x="6671133" y="1629590"/>
                  <a:pt x="6663161" y="1656870"/>
                  <a:pt x="6664392" y="1696405"/>
                </a:cubicBezTo>
                <a:cubicBezTo>
                  <a:pt x="6655686" y="1770486"/>
                  <a:pt x="6641938" y="1757082"/>
                  <a:pt x="6642880" y="1812372"/>
                </a:cubicBezTo>
                <a:cubicBezTo>
                  <a:pt x="6638579" y="1872475"/>
                  <a:pt x="6619231" y="1825476"/>
                  <a:pt x="6612547" y="1876437"/>
                </a:cubicBezTo>
                <a:cubicBezTo>
                  <a:pt x="6600695" y="1913834"/>
                  <a:pt x="6591061" y="1923231"/>
                  <a:pt x="6571760" y="1953331"/>
                </a:cubicBezTo>
                <a:cubicBezTo>
                  <a:pt x="6561039" y="1989021"/>
                  <a:pt x="6544090" y="2087896"/>
                  <a:pt x="6520213" y="2096455"/>
                </a:cubicBezTo>
                <a:lnTo>
                  <a:pt x="6492461" y="2188148"/>
                </a:lnTo>
                <a:cubicBezTo>
                  <a:pt x="6504372" y="2211333"/>
                  <a:pt x="6489131" y="2253220"/>
                  <a:pt x="6471854" y="2259117"/>
                </a:cubicBezTo>
                <a:cubicBezTo>
                  <a:pt x="6466151" y="2287829"/>
                  <a:pt x="6440452" y="2301346"/>
                  <a:pt x="6439832" y="2328334"/>
                </a:cubicBezTo>
                <a:cubicBezTo>
                  <a:pt x="6431013" y="2351201"/>
                  <a:pt x="6444250" y="2396409"/>
                  <a:pt x="6425162" y="2408211"/>
                </a:cubicBezTo>
                <a:lnTo>
                  <a:pt x="6417221" y="2427382"/>
                </a:lnTo>
                <a:lnTo>
                  <a:pt x="6425030" y="2464387"/>
                </a:lnTo>
                <a:lnTo>
                  <a:pt x="6406293" y="2472223"/>
                </a:lnTo>
                <a:cubicBezTo>
                  <a:pt x="6406862" y="2477277"/>
                  <a:pt x="6406486" y="2491723"/>
                  <a:pt x="6405400" y="2493547"/>
                </a:cubicBezTo>
                <a:lnTo>
                  <a:pt x="6374829" y="2532070"/>
                </a:lnTo>
                <a:cubicBezTo>
                  <a:pt x="6374597" y="2545374"/>
                  <a:pt x="6360976" y="2563797"/>
                  <a:pt x="6350864" y="2577422"/>
                </a:cubicBezTo>
                <a:cubicBezTo>
                  <a:pt x="6327056" y="2632768"/>
                  <a:pt x="6341262" y="2616275"/>
                  <a:pt x="6329174" y="2663854"/>
                </a:cubicBezTo>
                <a:cubicBezTo>
                  <a:pt x="6326303" y="2703642"/>
                  <a:pt x="6332854" y="2709643"/>
                  <a:pt x="6315095" y="2741507"/>
                </a:cubicBezTo>
                <a:cubicBezTo>
                  <a:pt x="6319921" y="2740191"/>
                  <a:pt x="6321925" y="2742004"/>
                  <a:pt x="6322463" y="2745641"/>
                </a:cubicBezTo>
                <a:cubicBezTo>
                  <a:pt x="6322245" y="2747982"/>
                  <a:pt x="6322027" y="2750323"/>
                  <a:pt x="6321808" y="2752663"/>
                </a:cubicBezTo>
                <a:lnTo>
                  <a:pt x="6314569" y="2756718"/>
                </a:lnTo>
                <a:cubicBezTo>
                  <a:pt x="6289324" y="2773686"/>
                  <a:pt x="6317551" y="2780051"/>
                  <a:pt x="6315211" y="2811618"/>
                </a:cubicBezTo>
                <a:cubicBezTo>
                  <a:pt x="6315620" y="2826627"/>
                  <a:pt x="6296047" y="2885298"/>
                  <a:pt x="6302211" y="2882314"/>
                </a:cubicBezTo>
                <a:lnTo>
                  <a:pt x="6286167" y="2949597"/>
                </a:lnTo>
                <a:cubicBezTo>
                  <a:pt x="6286401" y="2994618"/>
                  <a:pt x="6286615" y="2971464"/>
                  <a:pt x="6287037" y="3008578"/>
                </a:cubicBezTo>
                <a:cubicBezTo>
                  <a:pt x="6293795" y="3029535"/>
                  <a:pt x="6274405" y="3114154"/>
                  <a:pt x="6259150" y="3123139"/>
                </a:cubicBezTo>
                <a:cubicBezTo>
                  <a:pt x="6250085" y="3189063"/>
                  <a:pt x="6269067" y="3151280"/>
                  <a:pt x="6272249" y="3227854"/>
                </a:cubicBezTo>
                <a:cubicBezTo>
                  <a:pt x="6278775" y="3295842"/>
                  <a:pt x="6289216" y="3303765"/>
                  <a:pt x="6292288" y="3378383"/>
                </a:cubicBezTo>
                <a:cubicBezTo>
                  <a:pt x="6303894" y="3395995"/>
                  <a:pt x="6287498" y="3432581"/>
                  <a:pt x="6288328" y="3459618"/>
                </a:cubicBezTo>
                <a:cubicBezTo>
                  <a:pt x="6289158" y="3486653"/>
                  <a:pt x="6299937" y="3538735"/>
                  <a:pt x="6297272" y="3540603"/>
                </a:cubicBezTo>
                <a:cubicBezTo>
                  <a:pt x="6296849" y="3577379"/>
                  <a:pt x="6294184" y="3587943"/>
                  <a:pt x="6291001" y="3638374"/>
                </a:cubicBezTo>
                <a:cubicBezTo>
                  <a:pt x="6283026" y="3666794"/>
                  <a:pt x="6265833" y="3731744"/>
                  <a:pt x="6283592" y="3763609"/>
                </a:cubicBezTo>
                <a:cubicBezTo>
                  <a:pt x="6264286" y="3758340"/>
                  <a:pt x="6290177" y="3803150"/>
                  <a:pt x="6274068" y="3814506"/>
                </a:cubicBezTo>
                <a:cubicBezTo>
                  <a:pt x="6260645" y="3821643"/>
                  <a:pt x="6265372" y="3836902"/>
                  <a:pt x="6262850" y="3850454"/>
                </a:cubicBezTo>
                <a:cubicBezTo>
                  <a:pt x="6250418" y="3863479"/>
                  <a:pt x="6250660" y="3955243"/>
                  <a:pt x="6257357" y="3975474"/>
                </a:cubicBezTo>
                <a:cubicBezTo>
                  <a:pt x="6245091" y="4036737"/>
                  <a:pt x="6237535" y="4029237"/>
                  <a:pt x="6257889" y="4073155"/>
                </a:cubicBezTo>
                <a:cubicBezTo>
                  <a:pt x="6259272" y="4085906"/>
                  <a:pt x="6239882" y="4116397"/>
                  <a:pt x="6237441" y="4126638"/>
                </a:cubicBezTo>
                <a:lnTo>
                  <a:pt x="6245587" y="4172738"/>
                </a:lnTo>
                <a:lnTo>
                  <a:pt x="6235772" y="4176721"/>
                </a:lnTo>
                <a:lnTo>
                  <a:pt x="6233287" y="4195136"/>
                </a:lnTo>
                <a:lnTo>
                  <a:pt x="6234619" y="4280850"/>
                </a:lnTo>
                <a:cubicBezTo>
                  <a:pt x="6239453" y="4320763"/>
                  <a:pt x="6223309" y="4337596"/>
                  <a:pt x="6219318" y="4402526"/>
                </a:cubicBezTo>
                <a:cubicBezTo>
                  <a:pt x="6205466" y="4516209"/>
                  <a:pt x="6216183" y="4588729"/>
                  <a:pt x="6216810" y="4651172"/>
                </a:cubicBezTo>
                <a:cubicBezTo>
                  <a:pt x="6217673" y="4756959"/>
                  <a:pt x="6228654" y="4824005"/>
                  <a:pt x="6225945" y="4916779"/>
                </a:cubicBezTo>
                <a:cubicBezTo>
                  <a:pt x="6217032" y="4993010"/>
                  <a:pt x="6264271" y="4984591"/>
                  <a:pt x="6230174" y="5051379"/>
                </a:cubicBezTo>
                <a:cubicBezTo>
                  <a:pt x="6235713" y="5056951"/>
                  <a:pt x="6239420" y="5163714"/>
                  <a:pt x="6242600" y="5170879"/>
                </a:cubicBezTo>
                <a:lnTo>
                  <a:pt x="6235996" y="5216428"/>
                </a:lnTo>
                <a:lnTo>
                  <a:pt x="6214638" y="5285298"/>
                </a:lnTo>
                <a:cubicBezTo>
                  <a:pt x="6211392" y="5297492"/>
                  <a:pt x="6225576" y="5312063"/>
                  <a:pt x="6228432" y="5317696"/>
                </a:cubicBezTo>
                <a:lnTo>
                  <a:pt x="6246496" y="5398787"/>
                </a:lnTo>
                <a:lnTo>
                  <a:pt x="6244793" y="5399530"/>
                </a:lnTo>
                <a:lnTo>
                  <a:pt x="6241695" y="5406948"/>
                </a:lnTo>
                <a:lnTo>
                  <a:pt x="6267461" y="5499413"/>
                </a:lnTo>
                <a:cubicBezTo>
                  <a:pt x="6285387" y="5533848"/>
                  <a:pt x="6284888" y="5550029"/>
                  <a:pt x="6295987" y="5582659"/>
                </a:cubicBezTo>
                <a:cubicBezTo>
                  <a:pt x="6311253" y="5681724"/>
                  <a:pt x="6295439" y="5695558"/>
                  <a:pt x="6364803" y="5784263"/>
                </a:cubicBezTo>
                <a:cubicBezTo>
                  <a:pt x="6379348" y="5818651"/>
                  <a:pt x="6412475" y="5906802"/>
                  <a:pt x="6423050" y="5922637"/>
                </a:cubicBezTo>
                <a:cubicBezTo>
                  <a:pt x="6445210" y="5973612"/>
                  <a:pt x="6468179" y="6023873"/>
                  <a:pt x="6497767" y="6090108"/>
                </a:cubicBezTo>
                <a:cubicBezTo>
                  <a:pt x="6571895" y="6150548"/>
                  <a:pt x="6572491" y="6236583"/>
                  <a:pt x="6606710" y="6281543"/>
                </a:cubicBezTo>
                <a:cubicBezTo>
                  <a:pt x="6633675" y="6335892"/>
                  <a:pt x="6654357" y="6388782"/>
                  <a:pt x="6667540" y="6443715"/>
                </a:cubicBezTo>
                <a:cubicBezTo>
                  <a:pt x="6685192" y="6466826"/>
                  <a:pt x="6650500" y="6508701"/>
                  <a:pt x="6659722" y="6550105"/>
                </a:cubicBezTo>
                <a:cubicBezTo>
                  <a:pt x="6665926" y="6645044"/>
                  <a:pt x="6669126" y="6627536"/>
                  <a:pt x="6671805" y="6687397"/>
                </a:cubicBezTo>
                <a:cubicBezTo>
                  <a:pt x="6682671" y="6733683"/>
                  <a:pt x="6665210" y="6772117"/>
                  <a:pt x="6669658" y="6806602"/>
                </a:cubicBezTo>
                <a:cubicBezTo>
                  <a:pt x="6661174" y="6812658"/>
                  <a:pt x="6667097" y="6831470"/>
                  <a:pt x="6675783" y="6850325"/>
                </a:cubicBezTo>
                <a:lnTo>
                  <a:pt x="6679704" y="6858000"/>
                </a:lnTo>
                <a:lnTo>
                  <a:pt x="4532241" y="6858000"/>
                </a:lnTo>
                <a:lnTo>
                  <a:pt x="12085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Content Placeholder 1"/>
          <p:cNvSpPr>
            <a:spLocks noGrp="1"/>
          </p:cNvSpPr>
          <p:nvPr>
            <p:ph sz="quarter" idx="13"/>
          </p:nvPr>
        </p:nvSpPr>
        <p:spPr>
          <a:xfrm>
            <a:off x="5490348" y="1645576"/>
            <a:ext cx="3105010" cy="2931440"/>
          </a:xfrm>
        </p:spPr>
        <p:txBody>
          <a:bodyPr>
            <a:normAutofit/>
          </a:bodyPr>
          <a:lstStyle/>
          <a:p>
            <a:r>
              <a:rPr lang="en-US" sz="1500"/>
              <a:t>The blood speed in a normal segment of a horizontal artery is 0.15 m/s. An abnormal segment of the artery is narrowed down by an arteriosclerotic plaque to one-half the normal cross-sectional area. What is the difference in blood pressures between the normal and constricted segments of the artery?</a:t>
            </a:r>
          </a:p>
          <a:p>
            <a:endParaRPr lang="en-US" sz="1500"/>
          </a:p>
          <a:p>
            <a:r>
              <a:rPr lang="en-US" sz="1500"/>
              <a:t>35.8 Pa</a:t>
            </a:r>
          </a:p>
        </p:txBody>
      </p:sp>
    </p:spTree>
    <p:extLst>
      <p:ext uri="{BB962C8B-B14F-4D97-AF65-F5344CB8AC3E}">
        <p14:creationId xmlns:p14="http://schemas.microsoft.com/office/powerpoint/2010/main" val="283693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3EFA6C3-82DC-4131-9929-2523E6FD0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36218" y="457200"/>
            <a:ext cx="4362271" cy="998129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Applications of Bernoulli’s Equation</a:t>
            </a:r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EC9469E-14CA-4358-BABC-CBF836A61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652260" cy="575983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48EB4C9-ACAF-4CCA-BA6E-931443192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4314" y="4520743"/>
            <a:ext cx="5929686" cy="622757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134285 w 6884912"/>
              <a:gd name="connsiteY78" fmla="*/ 235592 h 1161397"/>
              <a:gd name="connsiteX79" fmla="*/ 4220717 w 6884912"/>
              <a:gd name="connsiteY79" fmla="*/ 192946 h 1161397"/>
              <a:gd name="connsiteX80" fmla="*/ 4228802 w 6884912"/>
              <a:gd name="connsiteY80" fmla="*/ 201468 h 1161397"/>
              <a:gd name="connsiteX81" fmla="*/ 4289361 w 6884912"/>
              <a:gd name="connsiteY81" fmla="*/ 196642 h 1161397"/>
              <a:gd name="connsiteX82" fmla="*/ 4498913 w 6884912"/>
              <a:gd name="connsiteY82" fmla="*/ 118915 h 1161397"/>
              <a:gd name="connsiteX83" fmla="*/ 4617330 w 6884912"/>
              <a:gd name="connsiteY83" fmla="*/ 111163 h 1161397"/>
              <a:gd name="connsiteX84" fmla="*/ 4659778 w 6884912"/>
              <a:gd name="connsiteY84" fmla="*/ 118219 h 1161397"/>
              <a:gd name="connsiteX85" fmla="*/ 4730870 w 6884912"/>
              <a:gd name="connsiteY85" fmla="*/ 129432 h 1161397"/>
              <a:gd name="connsiteX86" fmla="*/ 4785037 w 6884912"/>
              <a:gd name="connsiteY86" fmla="*/ 161964 h 1161397"/>
              <a:gd name="connsiteX87" fmla="*/ 4844073 w 6884912"/>
              <a:gd name="connsiteY87" fmla="*/ 161768 h 1161397"/>
              <a:gd name="connsiteX88" fmla="*/ 4856454 w 6884912"/>
              <a:gd name="connsiteY88" fmla="*/ 130488 h 1161397"/>
              <a:gd name="connsiteX89" fmla="*/ 4920038 w 6884912"/>
              <a:gd name="connsiteY89" fmla="*/ 140418 h 1161397"/>
              <a:gd name="connsiteX90" fmla="*/ 5016639 w 6884912"/>
              <a:gd name="connsiteY90" fmla="*/ 158905 h 1161397"/>
              <a:gd name="connsiteX91" fmla="*/ 5072009 w 6884912"/>
              <a:gd name="connsiteY91" fmla="*/ 161502 h 1161397"/>
              <a:gd name="connsiteX92" fmla="*/ 5223626 w 6884912"/>
              <a:gd name="connsiteY92" fmla="*/ 177356 h 1161397"/>
              <a:gd name="connsiteX93" fmla="*/ 5375773 w 6884912"/>
              <a:gd name="connsiteY93" fmla="*/ 199913 h 1161397"/>
              <a:gd name="connsiteX94" fmla="*/ 5467502 w 6884912"/>
              <a:gd name="connsiteY94" fmla="*/ 250963 h 1161397"/>
              <a:gd name="connsiteX95" fmla="*/ 5592395 w 6884912"/>
              <a:gd name="connsiteY95" fmla="*/ 265434 h 1161397"/>
              <a:gd name="connsiteX96" fmla="*/ 5613532 w 6884912"/>
              <a:gd name="connsiteY96" fmla="*/ 273379 h 1161397"/>
              <a:gd name="connsiteX97" fmla="*/ 5642173 w 6884912"/>
              <a:gd name="connsiteY97" fmla="*/ 266904 h 1161397"/>
              <a:gd name="connsiteX98" fmla="*/ 5756910 w 6884912"/>
              <a:gd name="connsiteY98" fmla="*/ 239211 h 1161397"/>
              <a:gd name="connsiteX99" fmla="*/ 5846667 w 6884912"/>
              <a:gd name="connsiteY99" fmla="*/ 201786 h 1161397"/>
              <a:gd name="connsiteX100" fmla="*/ 5960732 w 6884912"/>
              <a:gd name="connsiteY100" fmla="*/ 220708 h 1161397"/>
              <a:gd name="connsiteX101" fmla="*/ 6029542 w 6884912"/>
              <a:gd name="connsiteY101" fmla="*/ 210339 h 1161397"/>
              <a:gd name="connsiteX102" fmla="*/ 6141123 w 6884912"/>
              <a:gd name="connsiteY102" fmla="*/ 159923 h 1161397"/>
              <a:gd name="connsiteX103" fmla="*/ 6290640 w 6884912"/>
              <a:gd name="connsiteY103" fmla="*/ 167441 h 1161397"/>
              <a:gd name="connsiteX104" fmla="*/ 6322806 w 6884912"/>
              <a:gd name="connsiteY104" fmla="*/ 213293 h 1161397"/>
              <a:gd name="connsiteX105" fmla="*/ 6364914 w 6884912"/>
              <a:gd name="connsiteY105" fmla="*/ 240140 h 1161397"/>
              <a:gd name="connsiteX106" fmla="*/ 6380420 w 6884912"/>
              <a:gd name="connsiteY106" fmla="*/ 173195 h 1161397"/>
              <a:gd name="connsiteX107" fmla="*/ 6507891 w 6884912"/>
              <a:gd name="connsiteY107" fmla="*/ 118474 h 1161397"/>
              <a:gd name="connsiteX108" fmla="*/ 6571807 w 6884912"/>
              <a:gd name="connsiteY108" fmla="*/ 98636 h 1161397"/>
              <a:gd name="connsiteX109" fmla="*/ 6671880 w 6884912"/>
              <a:gd name="connsiteY109" fmla="*/ 82931 h 1161397"/>
              <a:gd name="connsiteX110" fmla="*/ 6702266 w 6884912"/>
              <a:gd name="connsiteY110" fmla="*/ 75470 h 1161397"/>
              <a:gd name="connsiteX111" fmla="*/ 6845802 w 6884912"/>
              <a:gd name="connsiteY111" fmla="*/ 24496 h 1161397"/>
              <a:gd name="connsiteX112" fmla="*/ 6884912 w 6884912"/>
              <a:gd name="connsiteY112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220717 w 6884912"/>
              <a:gd name="connsiteY78" fmla="*/ 192946 h 1161397"/>
              <a:gd name="connsiteX79" fmla="*/ 4228802 w 6884912"/>
              <a:gd name="connsiteY79" fmla="*/ 201468 h 1161397"/>
              <a:gd name="connsiteX80" fmla="*/ 4289361 w 6884912"/>
              <a:gd name="connsiteY80" fmla="*/ 196642 h 1161397"/>
              <a:gd name="connsiteX81" fmla="*/ 4498913 w 6884912"/>
              <a:gd name="connsiteY81" fmla="*/ 118915 h 1161397"/>
              <a:gd name="connsiteX82" fmla="*/ 4617330 w 6884912"/>
              <a:gd name="connsiteY82" fmla="*/ 111163 h 1161397"/>
              <a:gd name="connsiteX83" fmla="*/ 4659778 w 6884912"/>
              <a:gd name="connsiteY83" fmla="*/ 118219 h 1161397"/>
              <a:gd name="connsiteX84" fmla="*/ 4730870 w 6884912"/>
              <a:gd name="connsiteY84" fmla="*/ 129432 h 1161397"/>
              <a:gd name="connsiteX85" fmla="*/ 4785037 w 6884912"/>
              <a:gd name="connsiteY85" fmla="*/ 161964 h 1161397"/>
              <a:gd name="connsiteX86" fmla="*/ 4844073 w 6884912"/>
              <a:gd name="connsiteY86" fmla="*/ 161768 h 1161397"/>
              <a:gd name="connsiteX87" fmla="*/ 4856454 w 6884912"/>
              <a:gd name="connsiteY87" fmla="*/ 130488 h 1161397"/>
              <a:gd name="connsiteX88" fmla="*/ 4920038 w 6884912"/>
              <a:gd name="connsiteY88" fmla="*/ 140418 h 1161397"/>
              <a:gd name="connsiteX89" fmla="*/ 5016639 w 6884912"/>
              <a:gd name="connsiteY89" fmla="*/ 158905 h 1161397"/>
              <a:gd name="connsiteX90" fmla="*/ 5072009 w 6884912"/>
              <a:gd name="connsiteY90" fmla="*/ 161502 h 1161397"/>
              <a:gd name="connsiteX91" fmla="*/ 5223626 w 6884912"/>
              <a:gd name="connsiteY91" fmla="*/ 177356 h 1161397"/>
              <a:gd name="connsiteX92" fmla="*/ 5375773 w 6884912"/>
              <a:gd name="connsiteY92" fmla="*/ 199913 h 1161397"/>
              <a:gd name="connsiteX93" fmla="*/ 5467502 w 6884912"/>
              <a:gd name="connsiteY93" fmla="*/ 250963 h 1161397"/>
              <a:gd name="connsiteX94" fmla="*/ 5592395 w 6884912"/>
              <a:gd name="connsiteY94" fmla="*/ 265434 h 1161397"/>
              <a:gd name="connsiteX95" fmla="*/ 5613532 w 6884912"/>
              <a:gd name="connsiteY95" fmla="*/ 273379 h 1161397"/>
              <a:gd name="connsiteX96" fmla="*/ 5642173 w 6884912"/>
              <a:gd name="connsiteY96" fmla="*/ 266904 h 1161397"/>
              <a:gd name="connsiteX97" fmla="*/ 5756910 w 6884912"/>
              <a:gd name="connsiteY97" fmla="*/ 239211 h 1161397"/>
              <a:gd name="connsiteX98" fmla="*/ 5846667 w 6884912"/>
              <a:gd name="connsiteY98" fmla="*/ 201786 h 1161397"/>
              <a:gd name="connsiteX99" fmla="*/ 5960732 w 6884912"/>
              <a:gd name="connsiteY99" fmla="*/ 220708 h 1161397"/>
              <a:gd name="connsiteX100" fmla="*/ 6029542 w 6884912"/>
              <a:gd name="connsiteY100" fmla="*/ 210339 h 1161397"/>
              <a:gd name="connsiteX101" fmla="*/ 6141123 w 6884912"/>
              <a:gd name="connsiteY101" fmla="*/ 159923 h 1161397"/>
              <a:gd name="connsiteX102" fmla="*/ 6290640 w 6884912"/>
              <a:gd name="connsiteY102" fmla="*/ 167441 h 1161397"/>
              <a:gd name="connsiteX103" fmla="*/ 6322806 w 6884912"/>
              <a:gd name="connsiteY103" fmla="*/ 213293 h 1161397"/>
              <a:gd name="connsiteX104" fmla="*/ 6364914 w 6884912"/>
              <a:gd name="connsiteY104" fmla="*/ 240140 h 1161397"/>
              <a:gd name="connsiteX105" fmla="*/ 6380420 w 6884912"/>
              <a:gd name="connsiteY105" fmla="*/ 173195 h 1161397"/>
              <a:gd name="connsiteX106" fmla="*/ 6507891 w 6884912"/>
              <a:gd name="connsiteY106" fmla="*/ 118474 h 1161397"/>
              <a:gd name="connsiteX107" fmla="*/ 6571807 w 6884912"/>
              <a:gd name="connsiteY107" fmla="*/ 98636 h 1161397"/>
              <a:gd name="connsiteX108" fmla="*/ 6671880 w 6884912"/>
              <a:gd name="connsiteY108" fmla="*/ 82931 h 1161397"/>
              <a:gd name="connsiteX109" fmla="*/ 6702266 w 6884912"/>
              <a:gd name="connsiteY109" fmla="*/ 75470 h 1161397"/>
              <a:gd name="connsiteX110" fmla="*/ 6845802 w 6884912"/>
              <a:gd name="connsiteY110" fmla="*/ 24496 h 1161397"/>
              <a:gd name="connsiteX111" fmla="*/ 6884912 w 6884912"/>
              <a:gd name="connsiteY111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220717 w 6884912"/>
              <a:gd name="connsiteY78" fmla="*/ 192946 h 1161397"/>
              <a:gd name="connsiteX79" fmla="*/ 4228802 w 6884912"/>
              <a:gd name="connsiteY79" fmla="*/ 201468 h 1161397"/>
              <a:gd name="connsiteX80" fmla="*/ 4289361 w 6884912"/>
              <a:gd name="connsiteY80" fmla="*/ 196642 h 1161397"/>
              <a:gd name="connsiteX81" fmla="*/ 4498913 w 6884912"/>
              <a:gd name="connsiteY81" fmla="*/ 118915 h 1161397"/>
              <a:gd name="connsiteX82" fmla="*/ 4617330 w 6884912"/>
              <a:gd name="connsiteY82" fmla="*/ 111163 h 1161397"/>
              <a:gd name="connsiteX83" fmla="*/ 4659778 w 6884912"/>
              <a:gd name="connsiteY83" fmla="*/ 118219 h 1161397"/>
              <a:gd name="connsiteX84" fmla="*/ 4730870 w 6884912"/>
              <a:gd name="connsiteY84" fmla="*/ 129432 h 1161397"/>
              <a:gd name="connsiteX85" fmla="*/ 4785037 w 6884912"/>
              <a:gd name="connsiteY85" fmla="*/ 161964 h 1161397"/>
              <a:gd name="connsiteX86" fmla="*/ 4844073 w 6884912"/>
              <a:gd name="connsiteY86" fmla="*/ 161768 h 1161397"/>
              <a:gd name="connsiteX87" fmla="*/ 4856454 w 6884912"/>
              <a:gd name="connsiteY87" fmla="*/ 130488 h 1161397"/>
              <a:gd name="connsiteX88" fmla="*/ 4920038 w 6884912"/>
              <a:gd name="connsiteY88" fmla="*/ 140418 h 1161397"/>
              <a:gd name="connsiteX89" fmla="*/ 5016639 w 6884912"/>
              <a:gd name="connsiteY89" fmla="*/ 158905 h 1161397"/>
              <a:gd name="connsiteX90" fmla="*/ 5072009 w 6884912"/>
              <a:gd name="connsiteY90" fmla="*/ 161502 h 1161397"/>
              <a:gd name="connsiteX91" fmla="*/ 5223626 w 6884912"/>
              <a:gd name="connsiteY91" fmla="*/ 177356 h 1161397"/>
              <a:gd name="connsiteX92" fmla="*/ 5375773 w 6884912"/>
              <a:gd name="connsiteY92" fmla="*/ 199913 h 1161397"/>
              <a:gd name="connsiteX93" fmla="*/ 5467502 w 6884912"/>
              <a:gd name="connsiteY93" fmla="*/ 250963 h 1161397"/>
              <a:gd name="connsiteX94" fmla="*/ 5592395 w 6884912"/>
              <a:gd name="connsiteY94" fmla="*/ 265434 h 1161397"/>
              <a:gd name="connsiteX95" fmla="*/ 5613532 w 6884912"/>
              <a:gd name="connsiteY95" fmla="*/ 273379 h 1161397"/>
              <a:gd name="connsiteX96" fmla="*/ 5642173 w 6884912"/>
              <a:gd name="connsiteY96" fmla="*/ 266904 h 1161397"/>
              <a:gd name="connsiteX97" fmla="*/ 5756910 w 6884912"/>
              <a:gd name="connsiteY97" fmla="*/ 239211 h 1161397"/>
              <a:gd name="connsiteX98" fmla="*/ 5846667 w 6884912"/>
              <a:gd name="connsiteY98" fmla="*/ 201786 h 1161397"/>
              <a:gd name="connsiteX99" fmla="*/ 5960732 w 6884912"/>
              <a:gd name="connsiteY99" fmla="*/ 220708 h 1161397"/>
              <a:gd name="connsiteX100" fmla="*/ 6029542 w 6884912"/>
              <a:gd name="connsiteY100" fmla="*/ 210339 h 1161397"/>
              <a:gd name="connsiteX101" fmla="*/ 6141123 w 6884912"/>
              <a:gd name="connsiteY101" fmla="*/ 159923 h 1161397"/>
              <a:gd name="connsiteX102" fmla="*/ 6290640 w 6884912"/>
              <a:gd name="connsiteY102" fmla="*/ 167441 h 1161397"/>
              <a:gd name="connsiteX103" fmla="*/ 6322806 w 6884912"/>
              <a:gd name="connsiteY103" fmla="*/ 213293 h 1161397"/>
              <a:gd name="connsiteX104" fmla="*/ 6380420 w 6884912"/>
              <a:gd name="connsiteY104" fmla="*/ 173195 h 1161397"/>
              <a:gd name="connsiteX105" fmla="*/ 6507891 w 6884912"/>
              <a:gd name="connsiteY105" fmla="*/ 118474 h 1161397"/>
              <a:gd name="connsiteX106" fmla="*/ 6571807 w 6884912"/>
              <a:gd name="connsiteY106" fmla="*/ 98636 h 1161397"/>
              <a:gd name="connsiteX107" fmla="*/ 6671880 w 6884912"/>
              <a:gd name="connsiteY107" fmla="*/ 82931 h 1161397"/>
              <a:gd name="connsiteX108" fmla="*/ 6702266 w 6884912"/>
              <a:gd name="connsiteY108" fmla="*/ 75470 h 1161397"/>
              <a:gd name="connsiteX109" fmla="*/ 6845802 w 6884912"/>
              <a:gd name="connsiteY109" fmla="*/ 24496 h 1161397"/>
              <a:gd name="connsiteX110" fmla="*/ 6884912 w 6884912"/>
              <a:gd name="connsiteY110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510042 w 6884912"/>
              <a:gd name="connsiteY60" fmla="*/ 311820 h 1161397"/>
              <a:gd name="connsiteX61" fmla="*/ 3626773 w 6884912"/>
              <a:gd name="connsiteY61" fmla="*/ 290452 h 1161397"/>
              <a:gd name="connsiteX62" fmla="*/ 3666217 w 6884912"/>
              <a:gd name="connsiteY62" fmla="*/ 273255 h 1161397"/>
              <a:gd name="connsiteX63" fmla="*/ 3732427 w 6884912"/>
              <a:gd name="connsiteY63" fmla="*/ 245039 h 1161397"/>
              <a:gd name="connsiteX64" fmla="*/ 3777022 w 6884912"/>
              <a:gd name="connsiteY64" fmla="*/ 200276 h 1161397"/>
              <a:gd name="connsiteX65" fmla="*/ 3791246 w 6884912"/>
              <a:gd name="connsiteY65" fmla="*/ 189996 h 1161397"/>
              <a:gd name="connsiteX66" fmla="*/ 3819864 w 6884912"/>
              <a:gd name="connsiteY66" fmla="*/ 194605 h 1161397"/>
              <a:gd name="connsiteX67" fmla="*/ 3830398 w 6884912"/>
              <a:gd name="connsiteY67" fmla="*/ 188383 h 1161397"/>
              <a:gd name="connsiteX68" fmla="*/ 3834360 w 6884912"/>
              <a:gd name="connsiteY68" fmla="*/ 188992 h 1161397"/>
              <a:gd name="connsiteX69" fmla="*/ 3843715 w 6884912"/>
              <a:gd name="connsiteY69" fmla="*/ 188752 h 1161397"/>
              <a:gd name="connsiteX70" fmla="*/ 3842609 w 6884912"/>
              <a:gd name="connsiteY70" fmla="*/ 197386 h 1161397"/>
              <a:gd name="connsiteX71" fmla="*/ 3853961 w 6884912"/>
              <a:gd name="connsiteY71" fmla="*/ 213380 h 1161397"/>
              <a:gd name="connsiteX72" fmla="*/ 3907640 w 6884912"/>
              <a:gd name="connsiteY72" fmla="*/ 207568 h 1161397"/>
              <a:gd name="connsiteX73" fmla="*/ 3910449 w 6884912"/>
              <a:gd name="connsiteY73" fmla="*/ 197808 h 1161397"/>
              <a:gd name="connsiteX74" fmla="*/ 3917197 w 6884912"/>
              <a:gd name="connsiteY74" fmla="*/ 196121 h 1161397"/>
              <a:gd name="connsiteX75" fmla="*/ 3922400 w 6884912"/>
              <a:gd name="connsiteY75" fmla="*/ 205056 h 1161397"/>
              <a:gd name="connsiteX76" fmla="*/ 4013061 w 6884912"/>
              <a:gd name="connsiteY76" fmla="*/ 224874 h 1161397"/>
              <a:gd name="connsiteX77" fmla="*/ 4220717 w 6884912"/>
              <a:gd name="connsiteY77" fmla="*/ 192946 h 1161397"/>
              <a:gd name="connsiteX78" fmla="*/ 4228802 w 6884912"/>
              <a:gd name="connsiteY78" fmla="*/ 201468 h 1161397"/>
              <a:gd name="connsiteX79" fmla="*/ 4289361 w 6884912"/>
              <a:gd name="connsiteY79" fmla="*/ 196642 h 1161397"/>
              <a:gd name="connsiteX80" fmla="*/ 4498913 w 6884912"/>
              <a:gd name="connsiteY80" fmla="*/ 118915 h 1161397"/>
              <a:gd name="connsiteX81" fmla="*/ 4617330 w 6884912"/>
              <a:gd name="connsiteY81" fmla="*/ 111163 h 1161397"/>
              <a:gd name="connsiteX82" fmla="*/ 4659778 w 6884912"/>
              <a:gd name="connsiteY82" fmla="*/ 118219 h 1161397"/>
              <a:gd name="connsiteX83" fmla="*/ 4730870 w 6884912"/>
              <a:gd name="connsiteY83" fmla="*/ 129432 h 1161397"/>
              <a:gd name="connsiteX84" fmla="*/ 4785037 w 6884912"/>
              <a:gd name="connsiteY84" fmla="*/ 161964 h 1161397"/>
              <a:gd name="connsiteX85" fmla="*/ 4844073 w 6884912"/>
              <a:gd name="connsiteY85" fmla="*/ 161768 h 1161397"/>
              <a:gd name="connsiteX86" fmla="*/ 4856454 w 6884912"/>
              <a:gd name="connsiteY86" fmla="*/ 130488 h 1161397"/>
              <a:gd name="connsiteX87" fmla="*/ 4920038 w 6884912"/>
              <a:gd name="connsiteY87" fmla="*/ 140418 h 1161397"/>
              <a:gd name="connsiteX88" fmla="*/ 5016639 w 6884912"/>
              <a:gd name="connsiteY88" fmla="*/ 158905 h 1161397"/>
              <a:gd name="connsiteX89" fmla="*/ 5072009 w 6884912"/>
              <a:gd name="connsiteY89" fmla="*/ 161502 h 1161397"/>
              <a:gd name="connsiteX90" fmla="*/ 5223626 w 6884912"/>
              <a:gd name="connsiteY90" fmla="*/ 177356 h 1161397"/>
              <a:gd name="connsiteX91" fmla="*/ 5375773 w 6884912"/>
              <a:gd name="connsiteY91" fmla="*/ 199913 h 1161397"/>
              <a:gd name="connsiteX92" fmla="*/ 5467502 w 6884912"/>
              <a:gd name="connsiteY92" fmla="*/ 250963 h 1161397"/>
              <a:gd name="connsiteX93" fmla="*/ 5592395 w 6884912"/>
              <a:gd name="connsiteY93" fmla="*/ 265434 h 1161397"/>
              <a:gd name="connsiteX94" fmla="*/ 5613532 w 6884912"/>
              <a:gd name="connsiteY94" fmla="*/ 273379 h 1161397"/>
              <a:gd name="connsiteX95" fmla="*/ 5642173 w 6884912"/>
              <a:gd name="connsiteY95" fmla="*/ 266904 h 1161397"/>
              <a:gd name="connsiteX96" fmla="*/ 5756910 w 6884912"/>
              <a:gd name="connsiteY96" fmla="*/ 239211 h 1161397"/>
              <a:gd name="connsiteX97" fmla="*/ 5846667 w 6884912"/>
              <a:gd name="connsiteY97" fmla="*/ 201786 h 1161397"/>
              <a:gd name="connsiteX98" fmla="*/ 5960732 w 6884912"/>
              <a:gd name="connsiteY98" fmla="*/ 220708 h 1161397"/>
              <a:gd name="connsiteX99" fmla="*/ 6029542 w 6884912"/>
              <a:gd name="connsiteY99" fmla="*/ 210339 h 1161397"/>
              <a:gd name="connsiteX100" fmla="*/ 6141123 w 6884912"/>
              <a:gd name="connsiteY100" fmla="*/ 159923 h 1161397"/>
              <a:gd name="connsiteX101" fmla="*/ 6290640 w 6884912"/>
              <a:gd name="connsiteY101" fmla="*/ 167441 h 1161397"/>
              <a:gd name="connsiteX102" fmla="*/ 6322806 w 6884912"/>
              <a:gd name="connsiteY102" fmla="*/ 213293 h 1161397"/>
              <a:gd name="connsiteX103" fmla="*/ 6380420 w 6884912"/>
              <a:gd name="connsiteY103" fmla="*/ 173195 h 1161397"/>
              <a:gd name="connsiteX104" fmla="*/ 6507891 w 6884912"/>
              <a:gd name="connsiteY104" fmla="*/ 118474 h 1161397"/>
              <a:gd name="connsiteX105" fmla="*/ 6571807 w 6884912"/>
              <a:gd name="connsiteY105" fmla="*/ 98636 h 1161397"/>
              <a:gd name="connsiteX106" fmla="*/ 6671880 w 6884912"/>
              <a:gd name="connsiteY106" fmla="*/ 82931 h 1161397"/>
              <a:gd name="connsiteX107" fmla="*/ 6702266 w 6884912"/>
              <a:gd name="connsiteY107" fmla="*/ 75470 h 1161397"/>
              <a:gd name="connsiteX108" fmla="*/ 6845802 w 6884912"/>
              <a:gd name="connsiteY108" fmla="*/ 24496 h 1161397"/>
              <a:gd name="connsiteX109" fmla="*/ 6884912 w 6884912"/>
              <a:gd name="connsiteY109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510042 w 6884912"/>
              <a:gd name="connsiteY60" fmla="*/ 311820 h 1161397"/>
              <a:gd name="connsiteX61" fmla="*/ 3626773 w 6884912"/>
              <a:gd name="connsiteY61" fmla="*/ 290452 h 1161397"/>
              <a:gd name="connsiteX62" fmla="*/ 3666217 w 6884912"/>
              <a:gd name="connsiteY62" fmla="*/ 273255 h 1161397"/>
              <a:gd name="connsiteX63" fmla="*/ 3732427 w 6884912"/>
              <a:gd name="connsiteY63" fmla="*/ 245039 h 1161397"/>
              <a:gd name="connsiteX64" fmla="*/ 3777022 w 6884912"/>
              <a:gd name="connsiteY64" fmla="*/ 200276 h 1161397"/>
              <a:gd name="connsiteX65" fmla="*/ 3791246 w 6884912"/>
              <a:gd name="connsiteY65" fmla="*/ 189996 h 1161397"/>
              <a:gd name="connsiteX66" fmla="*/ 3819864 w 6884912"/>
              <a:gd name="connsiteY66" fmla="*/ 194605 h 1161397"/>
              <a:gd name="connsiteX67" fmla="*/ 3830398 w 6884912"/>
              <a:gd name="connsiteY67" fmla="*/ 188383 h 1161397"/>
              <a:gd name="connsiteX68" fmla="*/ 3834360 w 6884912"/>
              <a:gd name="connsiteY68" fmla="*/ 188992 h 1161397"/>
              <a:gd name="connsiteX69" fmla="*/ 3843715 w 6884912"/>
              <a:gd name="connsiteY69" fmla="*/ 188752 h 1161397"/>
              <a:gd name="connsiteX70" fmla="*/ 3842609 w 6884912"/>
              <a:gd name="connsiteY70" fmla="*/ 197386 h 1161397"/>
              <a:gd name="connsiteX71" fmla="*/ 3853961 w 6884912"/>
              <a:gd name="connsiteY71" fmla="*/ 213380 h 1161397"/>
              <a:gd name="connsiteX72" fmla="*/ 3907640 w 6884912"/>
              <a:gd name="connsiteY72" fmla="*/ 207568 h 1161397"/>
              <a:gd name="connsiteX73" fmla="*/ 3910449 w 6884912"/>
              <a:gd name="connsiteY73" fmla="*/ 197808 h 1161397"/>
              <a:gd name="connsiteX74" fmla="*/ 3917197 w 6884912"/>
              <a:gd name="connsiteY74" fmla="*/ 196121 h 1161397"/>
              <a:gd name="connsiteX75" fmla="*/ 3922400 w 6884912"/>
              <a:gd name="connsiteY75" fmla="*/ 205056 h 1161397"/>
              <a:gd name="connsiteX76" fmla="*/ 4013061 w 6884912"/>
              <a:gd name="connsiteY76" fmla="*/ 224874 h 1161397"/>
              <a:gd name="connsiteX77" fmla="*/ 4220717 w 6884912"/>
              <a:gd name="connsiteY77" fmla="*/ 192946 h 1161397"/>
              <a:gd name="connsiteX78" fmla="*/ 4228802 w 6884912"/>
              <a:gd name="connsiteY78" fmla="*/ 201468 h 1161397"/>
              <a:gd name="connsiteX79" fmla="*/ 4289361 w 6884912"/>
              <a:gd name="connsiteY79" fmla="*/ 196642 h 1161397"/>
              <a:gd name="connsiteX80" fmla="*/ 4498913 w 6884912"/>
              <a:gd name="connsiteY80" fmla="*/ 118915 h 1161397"/>
              <a:gd name="connsiteX81" fmla="*/ 4617330 w 6884912"/>
              <a:gd name="connsiteY81" fmla="*/ 111163 h 1161397"/>
              <a:gd name="connsiteX82" fmla="*/ 4659778 w 6884912"/>
              <a:gd name="connsiteY82" fmla="*/ 118219 h 1161397"/>
              <a:gd name="connsiteX83" fmla="*/ 4730870 w 6884912"/>
              <a:gd name="connsiteY83" fmla="*/ 129432 h 1161397"/>
              <a:gd name="connsiteX84" fmla="*/ 4844073 w 6884912"/>
              <a:gd name="connsiteY84" fmla="*/ 161768 h 1161397"/>
              <a:gd name="connsiteX85" fmla="*/ 4856454 w 6884912"/>
              <a:gd name="connsiteY85" fmla="*/ 130488 h 1161397"/>
              <a:gd name="connsiteX86" fmla="*/ 4920038 w 6884912"/>
              <a:gd name="connsiteY86" fmla="*/ 140418 h 1161397"/>
              <a:gd name="connsiteX87" fmla="*/ 5016639 w 6884912"/>
              <a:gd name="connsiteY87" fmla="*/ 158905 h 1161397"/>
              <a:gd name="connsiteX88" fmla="*/ 5072009 w 6884912"/>
              <a:gd name="connsiteY88" fmla="*/ 161502 h 1161397"/>
              <a:gd name="connsiteX89" fmla="*/ 5223626 w 6884912"/>
              <a:gd name="connsiteY89" fmla="*/ 177356 h 1161397"/>
              <a:gd name="connsiteX90" fmla="*/ 5375773 w 6884912"/>
              <a:gd name="connsiteY90" fmla="*/ 199913 h 1161397"/>
              <a:gd name="connsiteX91" fmla="*/ 5467502 w 6884912"/>
              <a:gd name="connsiteY91" fmla="*/ 250963 h 1161397"/>
              <a:gd name="connsiteX92" fmla="*/ 5592395 w 6884912"/>
              <a:gd name="connsiteY92" fmla="*/ 265434 h 1161397"/>
              <a:gd name="connsiteX93" fmla="*/ 5613532 w 6884912"/>
              <a:gd name="connsiteY93" fmla="*/ 273379 h 1161397"/>
              <a:gd name="connsiteX94" fmla="*/ 5642173 w 6884912"/>
              <a:gd name="connsiteY94" fmla="*/ 266904 h 1161397"/>
              <a:gd name="connsiteX95" fmla="*/ 5756910 w 6884912"/>
              <a:gd name="connsiteY95" fmla="*/ 239211 h 1161397"/>
              <a:gd name="connsiteX96" fmla="*/ 5846667 w 6884912"/>
              <a:gd name="connsiteY96" fmla="*/ 201786 h 1161397"/>
              <a:gd name="connsiteX97" fmla="*/ 5960732 w 6884912"/>
              <a:gd name="connsiteY97" fmla="*/ 220708 h 1161397"/>
              <a:gd name="connsiteX98" fmla="*/ 6029542 w 6884912"/>
              <a:gd name="connsiteY98" fmla="*/ 210339 h 1161397"/>
              <a:gd name="connsiteX99" fmla="*/ 6141123 w 6884912"/>
              <a:gd name="connsiteY99" fmla="*/ 159923 h 1161397"/>
              <a:gd name="connsiteX100" fmla="*/ 6290640 w 6884912"/>
              <a:gd name="connsiteY100" fmla="*/ 167441 h 1161397"/>
              <a:gd name="connsiteX101" fmla="*/ 6322806 w 6884912"/>
              <a:gd name="connsiteY101" fmla="*/ 213293 h 1161397"/>
              <a:gd name="connsiteX102" fmla="*/ 6380420 w 6884912"/>
              <a:gd name="connsiteY102" fmla="*/ 173195 h 1161397"/>
              <a:gd name="connsiteX103" fmla="*/ 6507891 w 6884912"/>
              <a:gd name="connsiteY103" fmla="*/ 118474 h 1161397"/>
              <a:gd name="connsiteX104" fmla="*/ 6571807 w 6884912"/>
              <a:gd name="connsiteY104" fmla="*/ 98636 h 1161397"/>
              <a:gd name="connsiteX105" fmla="*/ 6671880 w 6884912"/>
              <a:gd name="connsiteY105" fmla="*/ 82931 h 1161397"/>
              <a:gd name="connsiteX106" fmla="*/ 6702266 w 6884912"/>
              <a:gd name="connsiteY106" fmla="*/ 75470 h 1161397"/>
              <a:gd name="connsiteX107" fmla="*/ 6845802 w 6884912"/>
              <a:gd name="connsiteY107" fmla="*/ 24496 h 1161397"/>
              <a:gd name="connsiteX108" fmla="*/ 6884912 w 6884912"/>
              <a:gd name="connsiteY10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478946 w 6884912"/>
              <a:gd name="connsiteY7" fmla="*/ 1106011 h 1161397"/>
              <a:gd name="connsiteX8" fmla="*/ 512111 w 6884912"/>
              <a:gd name="connsiteY8" fmla="*/ 1085599 h 1161397"/>
              <a:gd name="connsiteX9" fmla="*/ 567875 w 6884912"/>
              <a:gd name="connsiteY9" fmla="*/ 1051976 h 1161397"/>
              <a:gd name="connsiteX10" fmla="*/ 601644 w 6884912"/>
              <a:gd name="connsiteY10" fmla="*/ 1003997 h 1161397"/>
              <a:gd name="connsiteX11" fmla="*/ 651408 w 6884912"/>
              <a:gd name="connsiteY11" fmla="*/ 984938 h 1161397"/>
              <a:gd name="connsiteX12" fmla="*/ 673197 w 6884912"/>
              <a:gd name="connsiteY12" fmla="*/ 1010060 h 1161397"/>
              <a:gd name="connsiteX13" fmla="*/ 723108 w 6884912"/>
              <a:gd name="connsiteY13" fmla="*/ 980081 h 1161397"/>
              <a:gd name="connsiteX14" fmla="*/ 797699 w 6884912"/>
              <a:gd name="connsiteY14" fmla="*/ 931362 h 1161397"/>
              <a:gd name="connsiteX15" fmla="*/ 843359 w 6884912"/>
              <a:gd name="connsiteY15" fmla="*/ 910894 h 1161397"/>
              <a:gd name="connsiteX16" fmla="*/ 965215 w 6884912"/>
              <a:gd name="connsiteY16" fmla="*/ 846701 h 1161397"/>
              <a:gd name="connsiteX17" fmla="*/ 1085080 w 6884912"/>
              <a:gd name="connsiteY17" fmla="*/ 776086 h 1161397"/>
              <a:gd name="connsiteX18" fmla="*/ 1131224 w 6884912"/>
              <a:gd name="connsiteY18" fmla="*/ 706160 h 1161397"/>
              <a:gd name="connsiteX19" fmla="*/ 1138051 w 6884912"/>
              <a:gd name="connsiteY19" fmla="*/ 702034 h 1161397"/>
              <a:gd name="connsiteX20" fmla="*/ 1158800 w 6884912"/>
              <a:gd name="connsiteY20" fmla="*/ 700004 h 1161397"/>
              <a:gd name="connsiteX21" fmla="*/ 1166947 w 6884912"/>
              <a:gd name="connsiteY21" fmla="*/ 700762 h 1161397"/>
              <a:gd name="connsiteX22" fmla="*/ 1178135 w 6884912"/>
              <a:gd name="connsiteY22" fmla="*/ 698631 h 1161397"/>
              <a:gd name="connsiteX23" fmla="*/ 1178301 w 6884912"/>
              <a:gd name="connsiteY23" fmla="*/ 698094 h 1161397"/>
              <a:gd name="connsiteX24" fmla="*/ 1188995 w 6884912"/>
              <a:gd name="connsiteY24" fmla="*/ 697048 h 1161397"/>
              <a:gd name="connsiteX25" fmla="*/ 1242716 w 6884912"/>
              <a:gd name="connsiteY25" fmla="*/ 698052 h 1161397"/>
              <a:gd name="connsiteX26" fmla="*/ 1299977 w 6884912"/>
              <a:gd name="connsiteY26" fmla="*/ 639196 h 1161397"/>
              <a:gd name="connsiteX27" fmla="*/ 1326190 w 6884912"/>
              <a:gd name="connsiteY27" fmla="*/ 625955 h 1161397"/>
              <a:gd name="connsiteX28" fmla="*/ 1339600 w 6884912"/>
              <a:gd name="connsiteY28" fmla="*/ 616295 h 1161397"/>
              <a:gd name="connsiteX29" fmla="*/ 1340054 w 6884912"/>
              <a:gd name="connsiteY29" fmla="*/ 614022 h 1161397"/>
              <a:gd name="connsiteX30" fmla="*/ 1391606 w 6884912"/>
              <a:gd name="connsiteY30" fmla="*/ 615229 h 1161397"/>
              <a:gd name="connsiteX31" fmla="*/ 1397565 w 6884912"/>
              <a:gd name="connsiteY31" fmla="*/ 611490 h 1161397"/>
              <a:gd name="connsiteX32" fmla="*/ 1432302 w 6884912"/>
              <a:gd name="connsiteY32" fmla="*/ 617267 h 1161397"/>
              <a:gd name="connsiteX33" fmla="*/ 1449644 w 6884912"/>
              <a:gd name="connsiteY33" fmla="*/ 617591 h 1161397"/>
              <a:gd name="connsiteX34" fmla="*/ 1455793 w 6884912"/>
              <a:gd name="connsiteY34" fmla="*/ 623174 h 1161397"/>
              <a:gd name="connsiteX35" fmla="*/ 1480758 w 6884912"/>
              <a:gd name="connsiteY35" fmla="*/ 620863 h 1161397"/>
              <a:gd name="connsiteX36" fmla="*/ 1483154 w 6884912"/>
              <a:gd name="connsiteY36" fmla="*/ 618527 h 1161397"/>
              <a:gd name="connsiteX37" fmla="*/ 1505495 w 6884912"/>
              <a:gd name="connsiteY37" fmla="*/ 624325 h 1161397"/>
              <a:gd name="connsiteX38" fmla="*/ 1526340 w 6884912"/>
              <a:gd name="connsiteY38" fmla="*/ 638496 h 1161397"/>
              <a:gd name="connsiteX39" fmla="*/ 1731986 w 6884912"/>
              <a:gd name="connsiteY39" fmla="*/ 589682 h 1161397"/>
              <a:gd name="connsiteX40" fmla="*/ 1927935 w 6884912"/>
              <a:gd name="connsiteY40" fmla="*/ 628540 h 1161397"/>
              <a:gd name="connsiteX41" fmla="*/ 2039075 w 6884912"/>
              <a:gd name="connsiteY41" fmla="*/ 599964 h 1161397"/>
              <a:gd name="connsiteX42" fmla="*/ 2066980 w 6884912"/>
              <a:gd name="connsiteY42" fmla="*/ 550413 h 1161397"/>
              <a:gd name="connsiteX43" fmla="*/ 2352236 w 6884912"/>
              <a:gd name="connsiteY43" fmla="*/ 519602 h 1161397"/>
              <a:gd name="connsiteX44" fmla="*/ 2420791 w 6884912"/>
              <a:gd name="connsiteY44" fmla="*/ 492826 h 1161397"/>
              <a:gd name="connsiteX45" fmla="*/ 2489932 w 6884912"/>
              <a:gd name="connsiteY45" fmla="*/ 507864 h 1161397"/>
              <a:gd name="connsiteX46" fmla="*/ 2512917 w 6884912"/>
              <a:gd name="connsiteY46" fmla="*/ 489127 h 1161397"/>
              <a:gd name="connsiteX47" fmla="*/ 2516783 w 6884912"/>
              <a:gd name="connsiteY47" fmla="*/ 485473 h 1161397"/>
              <a:gd name="connsiteX48" fmla="*/ 2534360 w 6884912"/>
              <a:gd name="connsiteY48" fmla="*/ 480064 h 1161397"/>
              <a:gd name="connsiteX49" fmla="*/ 2536691 w 6884912"/>
              <a:gd name="connsiteY49" fmla="*/ 467018 h 1161397"/>
              <a:gd name="connsiteX50" fmla="*/ 2561265 w 6884912"/>
              <a:gd name="connsiteY50" fmla="*/ 450623 h 1161397"/>
              <a:gd name="connsiteX51" fmla="*/ 2594349 w 6884912"/>
              <a:gd name="connsiteY51" fmla="*/ 443884 h 1161397"/>
              <a:gd name="connsiteX52" fmla="*/ 2754324 w 6884912"/>
              <a:gd name="connsiteY52" fmla="*/ 424766 h 1161397"/>
              <a:gd name="connsiteX53" fmla="*/ 2848470 w 6884912"/>
              <a:gd name="connsiteY53" fmla="*/ 405966 h 1161397"/>
              <a:gd name="connsiteX54" fmla="*/ 2881772 w 6884912"/>
              <a:gd name="connsiteY54" fmla="*/ 387260 h 1161397"/>
              <a:gd name="connsiteX55" fmla="*/ 2929932 w 6884912"/>
              <a:gd name="connsiteY55" fmla="*/ 368912 h 1161397"/>
              <a:gd name="connsiteX56" fmla="*/ 3013020 w 6884912"/>
              <a:gd name="connsiteY56" fmla="*/ 327578 h 1161397"/>
              <a:gd name="connsiteX57" fmla="*/ 3222191 w 6884912"/>
              <a:gd name="connsiteY57" fmla="*/ 307887 h 1161397"/>
              <a:gd name="connsiteX58" fmla="*/ 3227953 w 6884912"/>
              <a:gd name="connsiteY58" fmla="*/ 297650 h 1161397"/>
              <a:gd name="connsiteX59" fmla="*/ 3510042 w 6884912"/>
              <a:gd name="connsiteY59" fmla="*/ 311820 h 1161397"/>
              <a:gd name="connsiteX60" fmla="*/ 3626773 w 6884912"/>
              <a:gd name="connsiteY60" fmla="*/ 290452 h 1161397"/>
              <a:gd name="connsiteX61" fmla="*/ 3666217 w 6884912"/>
              <a:gd name="connsiteY61" fmla="*/ 273255 h 1161397"/>
              <a:gd name="connsiteX62" fmla="*/ 3732427 w 6884912"/>
              <a:gd name="connsiteY62" fmla="*/ 245039 h 1161397"/>
              <a:gd name="connsiteX63" fmla="*/ 3777022 w 6884912"/>
              <a:gd name="connsiteY63" fmla="*/ 200276 h 1161397"/>
              <a:gd name="connsiteX64" fmla="*/ 3791246 w 6884912"/>
              <a:gd name="connsiteY64" fmla="*/ 189996 h 1161397"/>
              <a:gd name="connsiteX65" fmla="*/ 3819864 w 6884912"/>
              <a:gd name="connsiteY65" fmla="*/ 194605 h 1161397"/>
              <a:gd name="connsiteX66" fmla="*/ 3830398 w 6884912"/>
              <a:gd name="connsiteY66" fmla="*/ 188383 h 1161397"/>
              <a:gd name="connsiteX67" fmla="*/ 3834360 w 6884912"/>
              <a:gd name="connsiteY67" fmla="*/ 188992 h 1161397"/>
              <a:gd name="connsiteX68" fmla="*/ 3843715 w 6884912"/>
              <a:gd name="connsiteY68" fmla="*/ 188752 h 1161397"/>
              <a:gd name="connsiteX69" fmla="*/ 3842609 w 6884912"/>
              <a:gd name="connsiteY69" fmla="*/ 197386 h 1161397"/>
              <a:gd name="connsiteX70" fmla="*/ 3853961 w 6884912"/>
              <a:gd name="connsiteY70" fmla="*/ 213380 h 1161397"/>
              <a:gd name="connsiteX71" fmla="*/ 3907640 w 6884912"/>
              <a:gd name="connsiteY71" fmla="*/ 207568 h 1161397"/>
              <a:gd name="connsiteX72" fmla="*/ 3910449 w 6884912"/>
              <a:gd name="connsiteY72" fmla="*/ 197808 h 1161397"/>
              <a:gd name="connsiteX73" fmla="*/ 3917197 w 6884912"/>
              <a:gd name="connsiteY73" fmla="*/ 196121 h 1161397"/>
              <a:gd name="connsiteX74" fmla="*/ 3922400 w 6884912"/>
              <a:gd name="connsiteY74" fmla="*/ 205056 h 1161397"/>
              <a:gd name="connsiteX75" fmla="*/ 4013061 w 6884912"/>
              <a:gd name="connsiteY75" fmla="*/ 224874 h 1161397"/>
              <a:gd name="connsiteX76" fmla="*/ 4220717 w 6884912"/>
              <a:gd name="connsiteY76" fmla="*/ 192946 h 1161397"/>
              <a:gd name="connsiteX77" fmla="*/ 4228802 w 6884912"/>
              <a:gd name="connsiteY77" fmla="*/ 201468 h 1161397"/>
              <a:gd name="connsiteX78" fmla="*/ 4289361 w 6884912"/>
              <a:gd name="connsiteY78" fmla="*/ 196642 h 1161397"/>
              <a:gd name="connsiteX79" fmla="*/ 4498913 w 6884912"/>
              <a:gd name="connsiteY79" fmla="*/ 118915 h 1161397"/>
              <a:gd name="connsiteX80" fmla="*/ 4617330 w 6884912"/>
              <a:gd name="connsiteY80" fmla="*/ 111163 h 1161397"/>
              <a:gd name="connsiteX81" fmla="*/ 4659778 w 6884912"/>
              <a:gd name="connsiteY81" fmla="*/ 118219 h 1161397"/>
              <a:gd name="connsiteX82" fmla="*/ 4730870 w 6884912"/>
              <a:gd name="connsiteY82" fmla="*/ 129432 h 1161397"/>
              <a:gd name="connsiteX83" fmla="*/ 4844073 w 6884912"/>
              <a:gd name="connsiteY83" fmla="*/ 161768 h 1161397"/>
              <a:gd name="connsiteX84" fmla="*/ 4856454 w 6884912"/>
              <a:gd name="connsiteY84" fmla="*/ 130488 h 1161397"/>
              <a:gd name="connsiteX85" fmla="*/ 4920038 w 6884912"/>
              <a:gd name="connsiteY85" fmla="*/ 140418 h 1161397"/>
              <a:gd name="connsiteX86" fmla="*/ 5016639 w 6884912"/>
              <a:gd name="connsiteY86" fmla="*/ 158905 h 1161397"/>
              <a:gd name="connsiteX87" fmla="*/ 5072009 w 6884912"/>
              <a:gd name="connsiteY87" fmla="*/ 161502 h 1161397"/>
              <a:gd name="connsiteX88" fmla="*/ 5223626 w 6884912"/>
              <a:gd name="connsiteY88" fmla="*/ 177356 h 1161397"/>
              <a:gd name="connsiteX89" fmla="*/ 5375773 w 6884912"/>
              <a:gd name="connsiteY89" fmla="*/ 199913 h 1161397"/>
              <a:gd name="connsiteX90" fmla="*/ 5467502 w 6884912"/>
              <a:gd name="connsiteY90" fmla="*/ 250963 h 1161397"/>
              <a:gd name="connsiteX91" fmla="*/ 5592395 w 6884912"/>
              <a:gd name="connsiteY91" fmla="*/ 265434 h 1161397"/>
              <a:gd name="connsiteX92" fmla="*/ 5613532 w 6884912"/>
              <a:gd name="connsiteY92" fmla="*/ 273379 h 1161397"/>
              <a:gd name="connsiteX93" fmla="*/ 5642173 w 6884912"/>
              <a:gd name="connsiteY93" fmla="*/ 266904 h 1161397"/>
              <a:gd name="connsiteX94" fmla="*/ 5756910 w 6884912"/>
              <a:gd name="connsiteY94" fmla="*/ 239211 h 1161397"/>
              <a:gd name="connsiteX95" fmla="*/ 5846667 w 6884912"/>
              <a:gd name="connsiteY95" fmla="*/ 201786 h 1161397"/>
              <a:gd name="connsiteX96" fmla="*/ 5960732 w 6884912"/>
              <a:gd name="connsiteY96" fmla="*/ 220708 h 1161397"/>
              <a:gd name="connsiteX97" fmla="*/ 6029542 w 6884912"/>
              <a:gd name="connsiteY97" fmla="*/ 210339 h 1161397"/>
              <a:gd name="connsiteX98" fmla="*/ 6141123 w 6884912"/>
              <a:gd name="connsiteY98" fmla="*/ 159923 h 1161397"/>
              <a:gd name="connsiteX99" fmla="*/ 6290640 w 6884912"/>
              <a:gd name="connsiteY99" fmla="*/ 167441 h 1161397"/>
              <a:gd name="connsiteX100" fmla="*/ 6322806 w 6884912"/>
              <a:gd name="connsiteY100" fmla="*/ 213293 h 1161397"/>
              <a:gd name="connsiteX101" fmla="*/ 6380420 w 6884912"/>
              <a:gd name="connsiteY101" fmla="*/ 173195 h 1161397"/>
              <a:gd name="connsiteX102" fmla="*/ 6507891 w 6884912"/>
              <a:gd name="connsiteY102" fmla="*/ 118474 h 1161397"/>
              <a:gd name="connsiteX103" fmla="*/ 6571807 w 6884912"/>
              <a:gd name="connsiteY103" fmla="*/ 98636 h 1161397"/>
              <a:gd name="connsiteX104" fmla="*/ 6671880 w 6884912"/>
              <a:gd name="connsiteY104" fmla="*/ 82931 h 1161397"/>
              <a:gd name="connsiteX105" fmla="*/ 6702266 w 6884912"/>
              <a:gd name="connsiteY105" fmla="*/ 75470 h 1161397"/>
              <a:gd name="connsiteX106" fmla="*/ 6845802 w 6884912"/>
              <a:gd name="connsiteY106" fmla="*/ 24496 h 1161397"/>
              <a:gd name="connsiteX107" fmla="*/ 6884912 w 6884912"/>
              <a:gd name="connsiteY107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512111 w 6884912"/>
              <a:gd name="connsiteY7" fmla="*/ 1085599 h 1161397"/>
              <a:gd name="connsiteX8" fmla="*/ 567875 w 6884912"/>
              <a:gd name="connsiteY8" fmla="*/ 1051976 h 1161397"/>
              <a:gd name="connsiteX9" fmla="*/ 601644 w 6884912"/>
              <a:gd name="connsiteY9" fmla="*/ 1003997 h 1161397"/>
              <a:gd name="connsiteX10" fmla="*/ 651408 w 6884912"/>
              <a:gd name="connsiteY10" fmla="*/ 984938 h 1161397"/>
              <a:gd name="connsiteX11" fmla="*/ 673197 w 6884912"/>
              <a:gd name="connsiteY11" fmla="*/ 1010060 h 1161397"/>
              <a:gd name="connsiteX12" fmla="*/ 723108 w 6884912"/>
              <a:gd name="connsiteY12" fmla="*/ 980081 h 1161397"/>
              <a:gd name="connsiteX13" fmla="*/ 797699 w 6884912"/>
              <a:gd name="connsiteY13" fmla="*/ 931362 h 1161397"/>
              <a:gd name="connsiteX14" fmla="*/ 843359 w 6884912"/>
              <a:gd name="connsiteY14" fmla="*/ 910894 h 1161397"/>
              <a:gd name="connsiteX15" fmla="*/ 965215 w 6884912"/>
              <a:gd name="connsiteY15" fmla="*/ 846701 h 1161397"/>
              <a:gd name="connsiteX16" fmla="*/ 1085080 w 6884912"/>
              <a:gd name="connsiteY16" fmla="*/ 776086 h 1161397"/>
              <a:gd name="connsiteX17" fmla="*/ 1131224 w 6884912"/>
              <a:gd name="connsiteY17" fmla="*/ 706160 h 1161397"/>
              <a:gd name="connsiteX18" fmla="*/ 1138051 w 6884912"/>
              <a:gd name="connsiteY18" fmla="*/ 702034 h 1161397"/>
              <a:gd name="connsiteX19" fmla="*/ 1158800 w 6884912"/>
              <a:gd name="connsiteY19" fmla="*/ 700004 h 1161397"/>
              <a:gd name="connsiteX20" fmla="*/ 1166947 w 6884912"/>
              <a:gd name="connsiteY20" fmla="*/ 700762 h 1161397"/>
              <a:gd name="connsiteX21" fmla="*/ 1178135 w 6884912"/>
              <a:gd name="connsiteY21" fmla="*/ 698631 h 1161397"/>
              <a:gd name="connsiteX22" fmla="*/ 1178301 w 6884912"/>
              <a:gd name="connsiteY22" fmla="*/ 698094 h 1161397"/>
              <a:gd name="connsiteX23" fmla="*/ 1188995 w 6884912"/>
              <a:gd name="connsiteY23" fmla="*/ 697048 h 1161397"/>
              <a:gd name="connsiteX24" fmla="*/ 1242716 w 6884912"/>
              <a:gd name="connsiteY24" fmla="*/ 698052 h 1161397"/>
              <a:gd name="connsiteX25" fmla="*/ 1299977 w 6884912"/>
              <a:gd name="connsiteY25" fmla="*/ 639196 h 1161397"/>
              <a:gd name="connsiteX26" fmla="*/ 1326190 w 6884912"/>
              <a:gd name="connsiteY26" fmla="*/ 625955 h 1161397"/>
              <a:gd name="connsiteX27" fmla="*/ 1339600 w 6884912"/>
              <a:gd name="connsiteY27" fmla="*/ 616295 h 1161397"/>
              <a:gd name="connsiteX28" fmla="*/ 1340054 w 6884912"/>
              <a:gd name="connsiteY28" fmla="*/ 614022 h 1161397"/>
              <a:gd name="connsiteX29" fmla="*/ 1391606 w 6884912"/>
              <a:gd name="connsiteY29" fmla="*/ 615229 h 1161397"/>
              <a:gd name="connsiteX30" fmla="*/ 1397565 w 6884912"/>
              <a:gd name="connsiteY30" fmla="*/ 611490 h 1161397"/>
              <a:gd name="connsiteX31" fmla="*/ 1432302 w 6884912"/>
              <a:gd name="connsiteY31" fmla="*/ 617267 h 1161397"/>
              <a:gd name="connsiteX32" fmla="*/ 1449644 w 6884912"/>
              <a:gd name="connsiteY32" fmla="*/ 617591 h 1161397"/>
              <a:gd name="connsiteX33" fmla="*/ 1455793 w 6884912"/>
              <a:gd name="connsiteY33" fmla="*/ 623174 h 1161397"/>
              <a:gd name="connsiteX34" fmla="*/ 1480758 w 6884912"/>
              <a:gd name="connsiteY34" fmla="*/ 620863 h 1161397"/>
              <a:gd name="connsiteX35" fmla="*/ 1483154 w 6884912"/>
              <a:gd name="connsiteY35" fmla="*/ 618527 h 1161397"/>
              <a:gd name="connsiteX36" fmla="*/ 1505495 w 6884912"/>
              <a:gd name="connsiteY36" fmla="*/ 624325 h 1161397"/>
              <a:gd name="connsiteX37" fmla="*/ 1526340 w 6884912"/>
              <a:gd name="connsiteY37" fmla="*/ 638496 h 1161397"/>
              <a:gd name="connsiteX38" fmla="*/ 1731986 w 6884912"/>
              <a:gd name="connsiteY38" fmla="*/ 589682 h 1161397"/>
              <a:gd name="connsiteX39" fmla="*/ 1927935 w 6884912"/>
              <a:gd name="connsiteY39" fmla="*/ 628540 h 1161397"/>
              <a:gd name="connsiteX40" fmla="*/ 2039075 w 6884912"/>
              <a:gd name="connsiteY40" fmla="*/ 599964 h 1161397"/>
              <a:gd name="connsiteX41" fmla="*/ 2066980 w 6884912"/>
              <a:gd name="connsiteY41" fmla="*/ 550413 h 1161397"/>
              <a:gd name="connsiteX42" fmla="*/ 2352236 w 6884912"/>
              <a:gd name="connsiteY42" fmla="*/ 519602 h 1161397"/>
              <a:gd name="connsiteX43" fmla="*/ 2420791 w 6884912"/>
              <a:gd name="connsiteY43" fmla="*/ 492826 h 1161397"/>
              <a:gd name="connsiteX44" fmla="*/ 2489932 w 6884912"/>
              <a:gd name="connsiteY44" fmla="*/ 507864 h 1161397"/>
              <a:gd name="connsiteX45" fmla="*/ 2512917 w 6884912"/>
              <a:gd name="connsiteY45" fmla="*/ 489127 h 1161397"/>
              <a:gd name="connsiteX46" fmla="*/ 2516783 w 6884912"/>
              <a:gd name="connsiteY46" fmla="*/ 485473 h 1161397"/>
              <a:gd name="connsiteX47" fmla="*/ 2534360 w 6884912"/>
              <a:gd name="connsiteY47" fmla="*/ 480064 h 1161397"/>
              <a:gd name="connsiteX48" fmla="*/ 2536691 w 6884912"/>
              <a:gd name="connsiteY48" fmla="*/ 467018 h 1161397"/>
              <a:gd name="connsiteX49" fmla="*/ 2561265 w 6884912"/>
              <a:gd name="connsiteY49" fmla="*/ 450623 h 1161397"/>
              <a:gd name="connsiteX50" fmla="*/ 2594349 w 6884912"/>
              <a:gd name="connsiteY50" fmla="*/ 443884 h 1161397"/>
              <a:gd name="connsiteX51" fmla="*/ 2754324 w 6884912"/>
              <a:gd name="connsiteY51" fmla="*/ 424766 h 1161397"/>
              <a:gd name="connsiteX52" fmla="*/ 2848470 w 6884912"/>
              <a:gd name="connsiteY52" fmla="*/ 405966 h 1161397"/>
              <a:gd name="connsiteX53" fmla="*/ 2881772 w 6884912"/>
              <a:gd name="connsiteY53" fmla="*/ 387260 h 1161397"/>
              <a:gd name="connsiteX54" fmla="*/ 2929932 w 6884912"/>
              <a:gd name="connsiteY54" fmla="*/ 368912 h 1161397"/>
              <a:gd name="connsiteX55" fmla="*/ 3013020 w 6884912"/>
              <a:gd name="connsiteY55" fmla="*/ 327578 h 1161397"/>
              <a:gd name="connsiteX56" fmla="*/ 3222191 w 6884912"/>
              <a:gd name="connsiteY56" fmla="*/ 307887 h 1161397"/>
              <a:gd name="connsiteX57" fmla="*/ 3227953 w 6884912"/>
              <a:gd name="connsiteY57" fmla="*/ 297650 h 1161397"/>
              <a:gd name="connsiteX58" fmla="*/ 3510042 w 6884912"/>
              <a:gd name="connsiteY58" fmla="*/ 311820 h 1161397"/>
              <a:gd name="connsiteX59" fmla="*/ 3626773 w 6884912"/>
              <a:gd name="connsiteY59" fmla="*/ 290452 h 1161397"/>
              <a:gd name="connsiteX60" fmla="*/ 3666217 w 6884912"/>
              <a:gd name="connsiteY60" fmla="*/ 273255 h 1161397"/>
              <a:gd name="connsiteX61" fmla="*/ 3732427 w 6884912"/>
              <a:gd name="connsiteY61" fmla="*/ 245039 h 1161397"/>
              <a:gd name="connsiteX62" fmla="*/ 3777022 w 6884912"/>
              <a:gd name="connsiteY62" fmla="*/ 200276 h 1161397"/>
              <a:gd name="connsiteX63" fmla="*/ 3791246 w 6884912"/>
              <a:gd name="connsiteY63" fmla="*/ 189996 h 1161397"/>
              <a:gd name="connsiteX64" fmla="*/ 3819864 w 6884912"/>
              <a:gd name="connsiteY64" fmla="*/ 194605 h 1161397"/>
              <a:gd name="connsiteX65" fmla="*/ 3830398 w 6884912"/>
              <a:gd name="connsiteY65" fmla="*/ 188383 h 1161397"/>
              <a:gd name="connsiteX66" fmla="*/ 3834360 w 6884912"/>
              <a:gd name="connsiteY66" fmla="*/ 188992 h 1161397"/>
              <a:gd name="connsiteX67" fmla="*/ 3843715 w 6884912"/>
              <a:gd name="connsiteY67" fmla="*/ 188752 h 1161397"/>
              <a:gd name="connsiteX68" fmla="*/ 3842609 w 6884912"/>
              <a:gd name="connsiteY68" fmla="*/ 197386 h 1161397"/>
              <a:gd name="connsiteX69" fmla="*/ 3853961 w 6884912"/>
              <a:gd name="connsiteY69" fmla="*/ 213380 h 1161397"/>
              <a:gd name="connsiteX70" fmla="*/ 3907640 w 6884912"/>
              <a:gd name="connsiteY70" fmla="*/ 207568 h 1161397"/>
              <a:gd name="connsiteX71" fmla="*/ 3910449 w 6884912"/>
              <a:gd name="connsiteY71" fmla="*/ 197808 h 1161397"/>
              <a:gd name="connsiteX72" fmla="*/ 3917197 w 6884912"/>
              <a:gd name="connsiteY72" fmla="*/ 196121 h 1161397"/>
              <a:gd name="connsiteX73" fmla="*/ 3922400 w 6884912"/>
              <a:gd name="connsiteY73" fmla="*/ 205056 h 1161397"/>
              <a:gd name="connsiteX74" fmla="*/ 4013061 w 6884912"/>
              <a:gd name="connsiteY74" fmla="*/ 224874 h 1161397"/>
              <a:gd name="connsiteX75" fmla="*/ 4220717 w 6884912"/>
              <a:gd name="connsiteY75" fmla="*/ 192946 h 1161397"/>
              <a:gd name="connsiteX76" fmla="*/ 4228802 w 6884912"/>
              <a:gd name="connsiteY76" fmla="*/ 201468 h 1161397"/>
              <a:gd name="connsiteX77" fmla="*/ 4289361 w 6884912"/>
              <a:gd name="connsiteY77" fmla="*/ 196642 h 1161397"/>
              <a:gd name="connsiteX78" fmla="*/ 4498913 w 6884912"/>
              <a:gd name="connsiteY78" fmla="*/ 118915 h 1161397"/>
              <a:gd name="connsiteX79" fmla="*/ 4617330 w 6884912"/>
              <a:gd name="connsiteY79" fmla="*/ 111163 h 1161397"/>
              <a:gd name="connsiteX80" fmla="*/ 4659778 w 6884912"/>
              <a:gd name="connsiteY80" fmla="*/ 118219 h 1161397"/>
              <a:gd name="connsiteX81" fmla="*/ 4730870 w 6884912"/>
              <a:gd name="connsiteY81" fmla="*/ 129432 h 1161397"/>
              <a:gd name="connsiteX82" fmla="*/ 4844073 w 6884912"/>
              <a:gd name="connsiteY82" fmla="*/ 161768 h 1161397"/>
              <a:gd name="connsiteX83" fmla="*/ 4856454 w 6884912"/>
              <a:gd name="connsiteY83" fmla="*/ 130488 h 1161397"/>
              <a:gd name="connsiteX84" fmla="*/ 4920038 w 6884912"/>
              <a:gd name="connsiteY84" fmla="*/ 140418 h 1161397"/>
              <a:gd name="connsiteX85" fmla="*/ 5016639 w 6884912"/>
              <a:gd name="connsiteY85" fmla="*/ 158905 h 1161397"/>
              <a:gd name="connsiteX86" fmla="*/ 5072009 w 6884912"/>
              <a:gd name="connsiteY86" fmla="*/ 161502 h 1161397"/>
              <a:gd name="connsiteX87" fmla="*/ 5223626 w 6884912"/>
              <a:gd name="connsiteY87" fmla="*/ 177356 h 1161397"/>
              <a:gd name="connsiteX88" fmla="*/ 5375773 w 6884912"/>
              <a:gd name="connsiteY88" fmla="*/ 199913 h 1161397"/>
              <a:gd name="connsiteX89" fmla="*/ 5467502 w 6884912"/>
              <a:gd name="connsiteY89" fmla="*/ 250963 h 1161397"/>
              <a:gd name="connsiteX90" fmla="*/ 5592395 w 6884912"/>
              <a:gd name="connsiteY90" fmla="*/ 265434 h 1161397"/>
              <a:gd name="connsiteX91" fmla="*/ 5613532 w 6884912"/>
              <a:gd name="connsiteY91" fmla="*/ 273379 h 1161397"/>
              <a:gd name="connsiteX92" fmla="*/ 5642173 w 6884912"/>
              <a:gd name="connsiteY92" fmla="*/ 266904 h 1161397"/>
              <a:gd name="connsiteX93" fmla="*/ 5756910 w 6884912"/>
              <a:gd name="connsiteY93" fmla="*/ 239211 h 1161397"/>
              <a:gd name="connsiteX94" fmla="*/ 5846667 w 6884912"/>
              <a:gd name="connsiteY94" fmla="*/ 201786 h 1161397"/>
              <a:gd name="connsiteX95" fmla="*/ 5960732 w 6884912"/>
              <a:gd name="connsiteY95" fmla="*/ 220708 h 1161397"/>
              <a:gd name="connsiteX96" fmla="*/ 6029542 w 6884912"/>
              <a:gd name="connsiteY96" fmla="*/ 210339 h 1161397"/>
              <a:gd name="connsiteX97" fmla="*/ 6141123 w 6884912"/>
              <a:gd name="connsiteY97" fmla="*/ 159923 h 1161397"/>
              <a:gd name="connsiteX98" fmla="*/ 6290640 w 6884912"/>
              <a:gd name="connsiteY98" fmla="*/ 167441 h 1161397"/>
              <a:gd name="connsiteX99" fmla="*/ 6322806 w 6884912"/>
              <a:gd name="connsiteY99" fmla="*/ 213293 h 1161397"/>
              <a:gd name="connsiteX100" fmla="*/ 6380420 w 6884912"/>
              <a:gd name="connsiteY100" fmla="*/ 173195 h 1161397"/>
              <a:gd name="connsiteX101" fmla="*/ 6507891 w 6884912"/>
              <a:gd name="connsiteY101" fmla="*/ 118474 h 1161397"/>
              <a:gd name="connsiteX102" fmla="*/ 6571807 w 6884912"/>
              <a:gd name="connsiteY102" fmla="*/ 98636 h 1161397"/>
              <a:gd name="connsiteX103" fmla="*/ 6671880 w 6884912"/>
              <a:gd name="connsiteY103" fmla="*/ 82931 h 1161397"/>
              <a:gd name="connsiteX104" fmla="*/ 6702266 w 6884912"/>
              <a:gd name="connsiteY104" fmla="*/ 75470 h 1161397"/>
              <a:gd name="connsiteX105" fmla="*/ 6845802 w 6884912"/>
              <a:gd name="connsiteY105" fmla="*/ 24496 h 1161397"/>
              <a:gd name="connsiteX106" fmla="*/ 6884912 w 6884912"/>
              <a:gd name="connsiteY106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567875 w 6884912"/>
              <a:gd name="connsiteY7" fmla="*/ 1051976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454970 w 6884912"/>
              <a:gd name="connsiteY7" fmla="*/ 1023343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213420 w 6884912"/>
              <a:gd name="connsiteY6" fmla="*/ 1056868 h 1161397"/>
              <a:gd name="connsiteX7" fmla="*/ 454970 w 6884912"/>
              <a:gd name="connsiteY7" fmla="*/ 1023343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673197 w 6884912"/>
              <a:gd name="connsiteY9" fmla="*/ 1010060 h 1161397"/>
              <a:gd name="connsiteX10" fmla="*/ 723108 w 6884912"/>
              <a:gd name="connsiteY10" fmla="*/ 980081 h 1161397"/>
              <a:gd name="connsiteX11" fmla="*/ 797699 w 6884912"/>
              <a:gd name="connsiteY11" fmla="*/ 931362 h 1161397"/>
              <a:gd name="connsiteX12" fmla="*/ 843359 w 6884912"/>
              <a:gd name="connsiteY12" fmla="*/ 910894 h 1161397"/>
              <a:gd name="connsiteX13" fmla="*/ 965215 w 6884912"/>
              <a:gd name="connsiteY13" fmla="*/ 846701 h 1161397"/>
              <a:gd name="connsiteX14" fmla="*/ 1085080 w 6884912"/>
              <a:gd name="connsiteY14" fmla="*/ 776086 h 1161397"/>
              <a:gd name="connsiteX15" fmla="*/ 1131224 w 6884912"/>
              <a:gd name="connsiteY15" fmla="*/ 706160 h 1161397"/>
              <a:gd name="connsiteX16" fmla="*/ 1138051 w 6884912"/>
              <a:gd name="connsiteY16" fmla="*/ 702034 h 1161397"/>
              <a:gd name="connsiteX17" fmla="*/ 1158800 w 6884912"/>
              <a:gd name="connsiteY17" fmla="*/ 700004 h 1161397"/>
              <a:gd name="connsiteX18" fmla="*/ 1166947 w 6884912"/>
              <a:gd name="connsiteY18" fmla="*/ 700762 h 1161397"/>
              <a:gd name="connsiteX19" fmla="*/ 1178135 w 6884912"/>
              <a:gd name="connsiteY19" fmla="*/ 698631 h 1161397"/>
              <a:gd name="connsiteX20" fmla="*/ 1178301 w 6884912"/>
              <a:gd name="connsiteY20" fmla="*/ 698094 h 1161397"/>
              <a:gd name="connsiteX21" fmla="*/ 1188995 w 6884912"/>
              <a:gd name="connsiteY21" fmla="*/ 697048 h 1161397"/>
              <a:gd name="connsiteX22" fmla="*/ 1242716 w 6884912"/>
              <a:gd name="connsiteY22" fmla="*/ 698052 h 1161397"/>
              <a:gd name="connsiteX23" fmla="*/ 1299977 w 6884912"/>
              <a:gd name="connsiteY23" fmla="*/ 639196 h 1161397"/>
              <a:gd name="connsiteX24" fmla="*/ 1326190 w 6884912"/>
              <a:gd name="connsiteY24" fmla="*/ 625955 h 1161397"/>
              <a:gd name="connsiteX25" fmla="*/ 1339600 w 6884912"/>
              <a:gd name="connsiteY25" fmla="*/ 616295 h 1161397"/>
              <a:gd name="connsiteX26" fmla="*/ 1340054 w 6884912"/>
              <a:gd name="connsiteY26" fmla="*/ 614022 h 1161397"/>
              <a:gd name="connsiteX27" fmla="*/ 1391606 w 6884912"/>
              <a:gd name="connsiteY27" fmla="*/ 615229 h 1161397"/>
              <a:gd name="connsiteX28" fmla="*/ 1397565 w 6884912"/>
              <a:gd name="connsiteY28" fmla="*/ 611490 h 1161397"/>
              <a:gd name="connsiteX29" fmla="*/ 1432302 w 6884912"/>
              <a:gd name="connsiteY29" fmla="*/ 617267 h 1161397"/>
              <a:gd name="connsiteX30" fmla="*/ 1449644 w 6884912"/>
              <a:gd name="connsiteY30" fmla="*/ 617591 h 1161397"/>
              <a:gd name="connsiteX31" fmla="*/ 1455793 w 6884912"/>
              <a:gd name="connsiteY31" fmla="*/ 623174 h 1161397"/>
              <a:gd name="connsiteX32" fmla="*/ 1480758 w 6884912"/>
              <a:gd name="connsiteY32" fmla="*/ 620863 h 1161397"/>
              <a:gd name="connsiteX33" fmla="*/ 1483154 w 6884912"/>
              <a:gd name="connsiteY33" fmla="*/ 618527 h 1161397"/>
              <a:gd name="connsiteX34" fmla="*/ 1505495 w 6884912"/>
              <a:gd name="connsiteY34" fmla="*/ 624325 h 1161397"/>
              <a:gd name="connsiteX35" fmla="*/ 1526340 w 6884912"/>
              <a:gd name="connsiteY35" fmla="*/ 638496 h 1161397"/>
              <a:gd name="connsiteX36" fmla="*/ 1731986 w 6884912"/>
              <a:gd name="connsiteY36" fmla="*/ 589682 h 1161397"/>
              <a:gd name="connsiteX37" fmla="*/ 1927935 w 6884912"/>
              <a:gd name="connsiteY37" fmla="*/ 628540 h 1161397"/>
              <a:gd name="connsiteX38" fmla="*/ 2039075 w 6884912"/>
              <a:gd name="connsiteY38" fmla="*/ 599964 h 1161397"/>
              <a:gd name="connsiteX39" fmla="*/ 2066980 w 6884912"/>
              <a:gd name="connsiteY39" fmla="*/ 550413 h 1161397"/>
              <a:gd name="connsiteX40" fmla="*/ 2352236 w 6884912"/>
              <a:gd name="connsiteY40" fmla="*/ 519602 h 1161397"/>
              <a:gd name="connsiteX41" fmla="*/ 2420791 w 6884912"/>
              <a:gd name="connsiteY41" fmla="*/ 492826 h 1161397"/>
              <a:gd name="connsiteX42" fmla="*/ 2489932 w 6884912"/>
              <a:gd name="connsiteY42" fmla="*/ 507864 h 1161397"/>
              <a:gd name="connsiteX43" fmla="*/ 2512917 w 6884912"/>
              <a:gd name="connsiteY43" fmla="*/ 489127 h 1161397"/>
              <a:gd name="connsiteX44" fmla="*/ 2516783 w 6884912"/>
              <a:gd name="connsiteY44" fmla="*/ 485473 h 1161397"/>
              <a:gd name="connsiteX45" fmla="*/ 2534360 w 6884912"/>
              <a:gd name="connsiteY45" fmla="*/ 480064 h 1161397"/>
              <a:gd name="connsiteX46" fmla="*/ 2536691 w 6884912"/>
              <a:gd name="connsiteY46" fmla="*/ 467018 h 1161397"/>
              <a:gd name="connsiteX47" fmla="*/ 2561265 w 6884912"/>
              <a:gd name="connsiteY47" fmla="*/ 450623 h 1161397"/>
              <a:gd name="connsiteX48" fmla="*/ 2594349 w 6884912"/>
              <a:gd name="connsiteY48" fmla="*/ 443884 h 1161397"/>
              <a:gd name="connsiteX49" fmla="*/ 2754324 w 6884912"/>
              <a:gd name="connsiteY49" fmla="*/ 424766 h 1161397"/>
              <a:gd name="connsiteX50" fmla="*/ 2848470 w 6884912"/>
              <a:gd name="connsiteY50" fmla="*/ 405966 h 1161397"/>
              <a:gd name="connsiteX51" fmla="*/ 2881772 w 6884912"/>
              <a:gd name="connsiteY51" fmla="*/ 387260 h 1161397"/>
              <a:gd name="connsiteX52" fmla="*/ 2929932 w 6884912"/>
              <a:gd name="connsiteY52" fmla="*/ 368912 h 1161397"/>
              <a:gd name="connsiteX53" fmla="*/ 3013020 w 6884912"/>
              <a:gd name="connsiteY53" fmla="*/ 327578 h 1161397"/>
              <a:gd name="connsiteX54" fmla="*/ 3222191 w 6884912"/>
              <a:gd name="connsiteY54" fmla="*/ 307887 h 1161397"/>
              <a:gd name="connsiteX55" fmla="*/ 3227953 w 6884912"/>
              <a:gd name="connsiteY55" fmla="*/ 297650 h 1161397"/>
              <a:gd name="connsiteX56" fmla="*/ 3510042 w 6884912"/>
              <a:gd name="connsiteY56" fmla="*/ 311820 h 1161397"/>
              <a:gd name="connsiteX57" fmla="*/ 3626773 w 6884912"/>
              <a:gd name="connsiteY57" fmla="*/ 290452 h 1161397"/>
              <a:gd name="connsiteX58" fmla="*/ 3666217 w 6884912"/>
              <a:gd name="connsiteY58" fmla="*/ 273255 h 1161397"/>
              <a:gd name="connsiteX59" fmla="*/ 3732427 w 6884912"/>
              <a:gd name="connsiteY59" fmla="*/ 245039 h 1161397"/>
              <a:gd name="connsiteX60" fmla="*/ 3777022 w 6884912"/>
              <a:gd name="connsiteY60" fmla="*/ 200276 h 1161397"/>
              <a:gd name="connsiteX61" fmla="*/ 3791246 w 6884912"/>
              <a:gd name="connsiteY61" fmla="*/ 189996 h 1161397"/>
              <a:gd name="connsiteX62" fmla="*/ 3819864 w 6884912"/>
              <a:gd name="connsiteY62" fmla="*/ 194605 h 1161397"/>
              <a:gd name="connsiteX63" fmla="*/ 3830398 w 6884912"/>
              <a:gd name="connsiteY63" fmla="*/ 188383 h 1161397"/>
              <a:gd name="connsiteX64" fmla="*/ 3834360 w 6884912"/>
              <a:gd name="connsiteY64" fmla="*/ 188992 h 1161397"/>
              <a:gd name="connsiteX65" fmla="*/ 3843715 w 6884912"/>
              <a:gd name="connsiteY65" fmla="*/ 188752 h 1161397"/>
              <a:gd name="connsiteX66" fmla="*/ 3842609 w 6884912"/>
              <a:gd name="connsiteY66" fmla="*/ 197386 h 1161397"/>
              <a:gd name="connsiteX67" fmla="*/ 3853961 w 6884912"/>
              <a:gd name="connsiteY67" fmla="*/ 213380 h 1161397"/>
              <a:gd name="connsiteX68" fmla="*/ 3907640 w 6884912"/>
              <a:gd name="connsiteY68" fmla="*/ 207568 h 1161397"/>
              <a:gd name="connsiteX69" fmla="*/ 3910449 w 6884912"/>
              <a:gd name="connsiteY69" fmla="*/ 197808 h 1161397"/>
              <a:gd name="connsiteX70" fmla="*/ 3917197 w 6884912"/>
              <a:gd name="connsiteY70" fmla="*/ 196121 h 1161397"/>
              <a:gd name="connsiteX71" fmla="*/ 3922400 w 6884912"/>
              <a:gd name="connsiteY71" fmla="*/ 205056 h 1161397"/>
              <a:gd name="connsiteX72" fmla="*/ 4013061 w 6884912"/>
              <a:gd name="connsiteY72" fmla="*/ 224874 h 1161397"/>
              <a:gd name="connsiteX73" fmla="*/ 4220717 w 6884912"/>
              <a:gd name="connsiteY73" fmla="*/ 192946 h 1161397"/>
              <a:gd name="connsiteX74" fmla="*/ 4228802 w 6884912"/>
              <a:gd name="connsiteY74" fmla="*/ 201468 h 1161397"/>
              <a:gd name="connsiteX75" fmla="*/ 4289361 w 6884912"/>
              <a:gd name="connsiteY75" fmla="*/ 196642 h 1161397"/>
              <a:gd name="connsiteX76" fmla="*/ 4498913 w 6884912"/>
              <a:gd name="connsiteY76" fmla="*/ 118915 h 1161397"/>
              <a:gd name="connsiteX77" fmla="*/ 4617330 w 6884912"/>
              <a:gd name="connsiteY77" fmla="*/ 111163 h 1161397"/>
              <a:gd name="connsiteX78" fmla="*/ 4659778 w 6884912"/>
              <a:gd name="connsiteY78" fmla="*/ 118219 h 1161397"/>
              <a:gd name="connsiteX79" fmla="*/ 4730870 w 6884912"/>
              <a:gd name="connsiteY79" fmla="*/ 129432 h 1161397"/>
              <a:gd name="connsiteX80" fmla="*/ 4844073 w 6884912"/>
              <a:gd name="connsiteY80" fmla="*/ 161768 h 1161397"/>
              <a:gd name="connsiteX81" fmla="*/ 4856454 w 6884912"/>
              <a:gd name="connsiteY81" fmla="*/ 130488 h 1161397"/>
              <a:gd name="connsiteX82" fmla="*/ 4920038 w 6884912"/>
              <a:gd name="connsiteY82" fmla="*/ 140418 h 1161397"/>
              <a:gd name="connsiteX83" fmla="*/ 5016639 w 6884912"/>
              <a:gd name="connsiteY83" fmla="*/ 158905 h 1161397"/>
              <a:gd name="connsiteX84" fmla="*/ 5072009 w 6884912"/>
              <a:gd name="connsiteY84" fmla="*/ 161502 h 1161397"/>
              <a:gd name="connsiteX85" fmla="*/ 5223626 w 6884912"/>
              <a:gd name="connsiteY85" fmla="*/ 177356 h 1161397"/>
              <a:gd name="connsiteX86" fmla="*/ 5375773 w 6884912"/>
              <a:gd name="connsiteY86" fmla="*/ 199913 h 1161397"/>
              <a:gd name="connsiteX87" fmla="*/ 5467502 w 6884912"/>
              <a:gd name="connsiteY87" fmla="*/ 250963 h 1161397"/>
              <a:gd name="connsiteX88" fmla="*/ 5592395 w 6884912"/>
              <a:gd name="connsiteY88" fmla="*/ 265434 h 1161397"/>
              <a:gd name="connsiteX89" fmla="*/ 5613532 w 6884912"/>
              <a:gd name="connsiteY89" fmla="*/ 273379 h 1161397"/>
              <a:gd name="connsiteX90" fmla="*/ 5642173 w 6884912"/>
              <a:gd name="connsiteY90" fmla="*/ 266904 h 1161397"/>
              <a:gd name="connsiteX91" fmla="*/ 5756910 w 6884912"/>
              <a:gd name="connsiteY91" fmla="*/ 239211 h 1161397"/>
              <a:gd name="connsiteX92" fmla="*/ 5846667 w 6884912"/>
              <a:gd name="connsiteY92" fmla="*/ 201786 h 1161397"/>
              <a:gd name="connsiteX93" fmla="*/ 5960732 w 6884912"/>
              <a:gd name="connsiteY93" fmla="*/ 220708 h 1161397"/>
              <a:gd name="connsiteX94" fmla="*/ 6029542 w 6884912"/>
              <a:gd name="connsiteY94" fmla="*/ 210339 h 1161397"/>
              <a:gd name="connsiteX95" fmla="*/ 6141123 w 6884912"/>
              <a:gd name="connsiteY95" fmla="*/ 159923 h 1161397"/>
              <a:gd name="connsiteX96" fmla="*/ 6290640 w 6884912"/>
              <a:gd name="connsiteY96" fmla="*/ 167441 h 1161397"/>
              <a:gd name="connsiteX97" fmla="*/ 6322806 w 6884912"/>
              <a:gd name="connsiteY97" fmla="*/ 213293 h 1161397"/>
              <a:gd name="connsiteX98" fmla="*/ 6380420 w 6884912"/>
              <a:gd name="connsiteY98" fmla="*/ 173195 h 1161397"/>
              <a:gd name="connsiteX99" fmla="*/ 6507891 w 6884912"/>
              <a:gd name="connsiteY99" fmla="*/ 118474 h 1161397"/>
              <a:gd name="connsiteX100" fmla="*/ 6571807 w 6884912"/>
              <a:gd name="connsiteY100" fmla="*/ 98636 h 1161397"/>
              <a:gd name="connsiteX101" fmla="*/ 6671880 w 6884912"/>
              <a:gd name="connsiteY101" fmla="*/ 82931 h 1161397"/>
              <a:gd name="connsiteX102" fmla="*/ 6702266 w 6884912"/>
              <a:gd name="connsiteY102" fmla="*/ 75470 h 1161397"/>
              <a:gd name="connsiteX103" fmla="*/ 6845802 w 6884912"/>
              <a:gd name="connsiteY103" fmla="*/ 24496 h 1161397"/>
              <a:gd name="connsiteX104" fmla="*/ 6884912 w 6884912"/>
              <a:gd name="connsiteY104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673197 w 6884912"/>
              <a:gd name="connsiteY9" fmla="*/ 1010060 h 1161397"/>
              <a:gd name="connsiteX10" fmla="*/ 723108 w 6884912"/>
              <a:gd name="connsiteY10" fmla="*/ 980081 h 1161397"/>
              <a:gd name="connsiteX11" fmla="*/ 797699 w 6884912"/>
              <a:gd name="connsiteY11" fmla="*/ 931362 h 1161397"/>
              <a:gd name="connsiteX12" fmla="*/ 843359 w 6884912"/>
              <a:gd name="connsiteY12" fmla="*/ 910894 h 1161397"/>
              <a:gd name="connsiteX13" fmla="*/ 965215 w 6884912"/>
              <a:gd name="connsiteY13" fmla="*/ 846701 h 1161397"/>
              <a:gd name="connsiteX14" fmla="*/ 1085080 w 6884912"/>
              <a:gd name="connsiteY14" fmla="*/ 776086 h 1161397"/>
              <a:gd name="connsiteX15" fmla="*/ 1131224 w 6884912"/>
              <a:gd name="connsiteY15" fmla="*/ 706160 h 1161397"/>
              <a:gd name="connsiteX16" fmla="*/ 1138051 w 6884912"/>
              <a:gd name="connsiteY16" fmla="*/ 702034 h 1161397"/>
              <a:gd name="connsiteX17" fmla="*/ 1158800 w 6884912"/>
              <a:gd name="connsiteY17" fmla="*/ 700004 h 1161397"/>
              <a:gd name="connsiteX18" fmla="*/ 1166947 w 6884912"/>
              <a:gd name="connsiteY18" fmla="*/ 700762 h 1161397"/>
              <a:gd name="connsiteX19" fmla="*/ 1178135 w 6884912"/>
              <a:gd name="connsiteY19" fmla="*/ 698631 h 1161397"/>
              <a:gd name="connsiteX20" fmla="*/ 1178301 w 6884912"/>
              <a:gd name="connsiteY20" fmla="*/ 698094 h 1161397"/>
              <a:gd name="connsiteX21" fmla="*/ 1188995 w 6884912"/>
              <a:gd name="connsiteY21" fmla="*/ 697048 h 1161397"/>
              <a:gd name="connsiteX22" fmla="*/ 1242716 w 6884912"/>
              <a:gd name="connsiteY22" fmla="*/ 698052 h 1161397"/>
              <a:gd name="connsiteX23" fmla="*/ 1299977 w 6884912"/>
              <a:gd name="connsiteY23" fmla="*/ 639196 h 1161397"/>
              <a:gd name="connsiteX24" fmla="*/ 1326190 w 6884912"/>
              <a:gd name="connsiteY24" fmla="*/ 625955 h 1161397"/>
              <a:gd name="connsiteX25" fmla="*/ 1339600 w 6884912"/>
              <a:gd name="connsiteY25" fmla="*/ 616295 h 1161397"/>
              <a:gd name="connsiteX26" fmla="*/ 1340054 w 6884912"/>
              <a:gd name="connsiteY26" fmla="*/ 614022 h 1161397"/>
              <a:gd name="connsiteX27" fmla="*/ 1391606 w 6884912"/>
              <a:gd name="connsiteY27" fmla="*/ 615229 h 1161397"/>
              <a:gd name="connsiteX28" fmla="*/ 1397565 w 6884912"/>
              <a:gd name="connsiteY28" fmla="*/ 611490 h 1161397"/>
              <a:gd name="connsiteX29" fmla="*/ 1432302 w 6884912"/>
              <a:gd name="connsiteY29" fmla="*/ 617267 h 1161397"/>
              <a:gd name="connsiteX30" fmla="*/ 1449644 w 6884912"/>
              <a:gd name="connsiteY30" fmla="*/ 617591 h 1161397"/>
              <a:gd name="connsiteX31" fmla="*/ 1455793 w 6884912"/>
              <a:gd name="connsiteY31" fmla="*/ 623174 h 1161397"/>
              <a:gd name="connsiteX32" fmla="*/ 1480758 w 6884912"/>
              <a:gd name="connsiteY32" fmla="*/ 620863 h 1161397"/>
              <a:gd name="connsiteX33" fmla="*/ 1483154 w 6884912"/>
              <a:gd name="connsiteY33" fmla="*/ 618527 h 1161397"/>
              <a:gd name="connsiteX34" fmla="*/ 1505495 w 6884912"/>
              <a:gd name="connsiteY34" fmla="*/ 624325 h 1161397"/>
              <a:gd name="connsiteX35" fmla="*/ 1526340 w 6884912"/>
              <a:gd name="connsiteY35" fmla="*/ 638496 h 1161397"/>
              <a:gd name="connsiteX36" fmla="*/ 1731986 w 6884912"/>
              <a:gd name="connsiteY36" fmla="*/ 589682 h 1161397"/>
              <a:gd name="connsiteX37" fmla="*/ 1927935 w 6884912"/>
              <a:gd name="connsiteY37" fmla="*/ 628540 h 1161397"/>
              <a:gd name="connsiteX38" fmla="*/ 2039075 w 6884912"/>
              <a:gd name="connsiteY38" fmla="*/ 599964 h 1161397"/>
              <a:gd name="connsiteX39" fmla="*/ 2066980 w 6884912"/>
              <a:gd name="connsiteY39" fmla="*/ 550413 h 1161397"/>
              <a:gd name="connsiteX40" fmla="*/ 2352236 w 6884912"/>
              <a:gd name="connsiteY40" fmla="*/ 519602 h 1161397"/>
              <a:gd name="connsiteX41" fmla="*/ 2420791 w 6884912"/>
              <a:gd name="connsiteY41" fmla="*/ 492826 h 1161397"/>
              <a:gd name="connsiteX42" fmla="*/ 2489932 w 6884912"/>
              <a:gd name="connsiteY42" fmla="*/ 507864 h 1161397"/>
              <a:gd name="connsiteX43" fmla="*/ 2512917 w 6884912"/>
              <a:gd name="connsiteY43" fmla="*/ 489127 h 1161397"/>
              <a:gd name="connsiteX44" fmla="*/ 2516783 w 6884912"/>
              <a:gd name="connsiteY44" fmla="*/ 485473 h 1161397"/>
              <a:gd name="connsiteX45" fmla="*/ 2534360 w 6884912"/>
              <a:gd name="connsiteY45" fmla="*/ 480064 h 1161397"/>
              <a:gd name="connsiteX46" fmla="*/ 2536691 w 6884912"/>
              <a:gd name="connsiteY46" fmla="*/ 467018 h 1161397"/>
              <a:gd name="connsiteX47" fmla="*/ 2561265 w 6884912"/>
              <a:gd name="connsiteY47" fmla="*/ 450623 h 1161397"/>
              <a:gd name="connsiteX48" fmla="*/ 2594349 w 6884912"/>
              <a:gd name="connsiteY48" fmla="*/ 443884 h 1161397"/>
              <a:gd name="connsiteX49" fmla="*/ 2754324 w 6884912"/>
              <a:gd name="connsiteY49" fmla="*/ 424766 h 1161397"/>
              <a:gd name="connsiteX50" fmla="*/ 2848470 w 6884912"/>
              <a:gd name="connsiteY50" fmla="*/ 405966 h 1161397"/>
              <a:gd name="connsiteX51" fmla="*/ 2881772 w 6884912"/>
              <a:gd name="connsiteY51" fmla="*/ 387260 h 1161397"/>
              <a:gd name="connsiteX52" fmla="*/ 2929932 w 6884912"/>
              <a:gd name="connsiteY52" fmla="*/ 368912 h 1161397"/>
              <a:gd name="connsiteX53" fmla="*/ 3013020 w 6884912"/>
              <a:gd name="connsiteY53" fmla="*/ 327578 h 1161397"/>
              <a:gd name="connsiteX54" fmla="*/ 3222191 w 6884912"/>
              <a:gd name="connsiteY54" fmla="*/ 307887 h 1161397"/>
              <a:gd name="connsiteX55" fmla="*/ 3227953 w 6884912"/>
              <a:gd name="connsiteY55" fmla="*/ 297650 h 1161397"/>
              <a:gd name="connsiteX56" fmla="*/ 3510042 w 6884912"/>
              <a:gd name="connsiteY56" fmla="*/ 311820 h 1161397"/>
              <a:gd name="connsiteX57" fmla="*/ 3626773 w 6884912"/>
              <a:gd name="connsiteY57" fmla="*/ 290452 h 1161397"/>
              <a:gd name="connsiteX58" fmla="*/ 3666217 w 6884912"/>
              <a:gd name="connsiteY58" fmla="*/ 273255 h 1161397"/>
              <a:gd name="connsiteX59" fmla="*/ 3732427 w 6884912"/>
              <a:gd name="connsiteY59" fmla="*/ 245039 h 1161397"/>
              <a:gd name="connsiteX60" fmla="*/ 3777022 w 6884912"/>
              <a:gd name="connsiteY60" fmla="*/ 200276 h 1161397"/>
              <a:gd name="connsiteX61" fmla="*/ 3791246 w 6884912"/>
              <a:gd name="connsiteY61" fmla="*/ 189996 h 1161397"/>
              <a:gd name="connsiteX62" fmla="*/ 3819864 w 6884912"/>
              <a:gd name="connsiteY62" fmla="*/ 194605 h 1161397"/>
              <a:gd name="connsiteX63" fmla="*/ 3830398 w 6884912"/>
              <a:gd name="connsiteY63" fmla="*/ 188383 h 1161397"/>
              <a:gd name="connsiteX64" fmla="*/ 3834360 w 6884912"/>
              <a:gd name="connsiteY64" fmla="*/ 188992 h 1161397"/>
              <a:gd name="connsiteX65" fmla="*/ 3843715 w 6884912"/>
              <a:gd name="connsiteY65" fmla="*/ 188752 h 1161397"/>
              <a:gd name="connsiteX66" fmla="*/ 3842609 w 6884912"/>
              <a:gd name="connsiteY66" fmla="*/ 197386 h 1161397"/>
              <a:gd name="connsiteX67" fmla="*/ 3853961 w 6884912"/>
              <a:gd name="connsiteY67" fmla="*/ 213380 h 1161397"/>
              <a:gd name="connsiteX68" fmla="*/ 3907640 w 6884912"/>
              <a:gd name="connsiteY68" fmla="*/ 207568 h 1161397"/>
              <a:gd name="connsiteX69" fmla="*/ 3910449 w 6884912"/>
              <a:gd name="connsiteY69" fmla="*/ 197808 h 1161397"/>
              <a:gd name="connsiteX70" fmla="*/ 3917197 w 6884912"/>
              <a:gd name="connsiteY70" fmla="*/ 196121 h 1161397"/>
              <a:gd name="connsiteX71" fmla="*/ 3922400 w 6884912"/>
              <a:gd name="connsiteY71" fmla="*/ 205056 h 1161397"/>
              <a:gd name="connsiteX72" fmla="*/ 4013061 w 6884912"/>
              <a:gd name="connsiteY72" fmla="*/ 224874 h 1161397"/>
              <a:gd name="connsiteX73" fmla="*/ 4220717 w 6884912"/>
              <a:gd name="connsiteY73" fmla="*/ 192946 h 1161397"/>
              <a:gd name="connsiteX74" fmla="*/ 4228802 w 6884912"/>
              <a:gd name="connsiteY74" fmla="*/ 201468 h 1161397"/>
              <a:gd name="connsiteX75" fmla="*/ 4289361 w 6884912"/>
              <a:gd name="connsiteY75" fmla="*/ 196642 h 1161397"/>
              <a:gd name="connsiteX76" fmla="*/ 4498913 w 6884912"/>
              <a:gd name="connsiteY76" fmla="*/ 118915 h 1161397"/>
              <a:gd name="connsiteX77" fmla="*/ 4617330 w 6884912"/>
              <a:gd name="connsiteY77" fmla="*/ 111163 h 1161397"/>
              <a:gd name="connsiteX78" fmla="*/ 4659778 w 6884912"/>
              <a:gd name="connsiteY78" fmla="*/ 118219 h 1161397"/>
              <a:gd name="connsiteX79" fmla="*/ 4730870 w 6884912"/>
              <a:gd name="connsiteY79" fmla="*/ 129432 h 1161397"/>
              <a:gd name="connsiteX80" fmla="*/ 4844073 w 6884912"/>
              <a:gd name="connsiteY80" fmla="*/ 161768 h 1161397"/>
              <a:gd name="connsiteX81" fmla="*/ 4856454 w 6884912"/>
              <a:gd name="connsiteY81" fmla="*/ 130488 h 1161397"/>
              <a:gd name="connsiteX82" fmla="*/ 4920038 w 6884912"/>
              <a:gd name="connsiteY82" fmla="*/ 140418 h 1161397"/>
              <a:gd name="connsiteX83" fmla="*/ 5016639 w 6884912"/>
              <a:gd name="connsiteY83" fmla="*/ 158905 h 1161397"/>
              <a:gd name="connsiteX84" fmla="*/ 5072009 w 6884912"/>
              <a:gd name="connsiteY84" fmla="*/ 161502 h 1161397"/>
              <a:gd name="connsiteX85" fmla="*/ 5223626 w 6884912"/>
              <a:gd name="connsiteY85" fmla="*/ 177356 h 1161397"/>
              <a:gd name="connsiteX86" fmla="*/ 5375773 w 6884912"/>
              <a:gd name="connsiteY86" fmla="*/ 199913 h 1161397"/>
              <a:gd name="connsiteX87" fmla="*/ 5467502 w 6884912"/>
              <a:gd name="connsiteY87" fmla="*/ 250963 h 1161397"/>
              <a:gd name="connsiteX88" fmla="*/ 5592395 w 6884912"/>
              <a:gd name="connsiteY88" fmla="*/ 265434 h 1161397"/>
              <a:gd name="connsiteX89" fmla="*/ 5613532 w 6884912"/>
              <a:gd name="connsiteY89" fmla="*/ 273379 h 1161397"/>
              <a:gd name="connsiteX90" fmla="*/ 5642173 w 6884912"/>
              <a:gd name="connsiteY90" fmla="*/ 266904 h 1161397"/>
              <a:gd name="connsiteX91" fmla="*/ 5756910 w 6884912"/>
              <a:gd name="connsiteY91" fmla="*/ 239211 h 1161397"/>
              <a:gd name="connsiteX92" fmla="*/ 5846667 w 6884912"/>
              <a:gd name="connsiteY92" fmla="*/ 201786 h 1161397"/>
              <a:gd name="connsiteX93" fmla="*/ 5960732 w 6884912"/>
              <a:gd name="connsiteY93" fmla="*/ 220708 h 1161397"/>
              <a:gd name="connsiteX94" fmla="*/ 6029542 w 6884912"/>
              <a:gd name="connsiteY94" fmla="*/ 210339 h 1161397"/>
              <a:gd name="connsiteX95" fmla="*/ 6141123 w 6884912"/>
              <a:gd name="connsiteY95" fmla="*/ 159923 h 1161397"/>
              <a:gd name="connsiteX96" fmla="*/ 6290640 w 6884912"/>
              <a:gd name="connsiteY96" fmla="*/ 167441 h 1161397"/>
              <a:gd name="connsiteX97" fmla="*/ 6322806 w 6884912"/>
              <a:gd name="connsiteY97" fmla="*/ 213293 h 1161397"/>
              <a:gd name="connsiteX98" fmla="*/ 6380420 w 6884912"/>
              <a:gd name="connsiteY98" fmla="*/ 173195 h 1161397"/>
              <a:gd name="connsiteX99" fmla="*/ 6507891 w 6884912"/>
              <a:gd name="connsiteY99" fmla="*/ 118474 h 1161397"/>
              <a:gd name="connsiteX100" fmla="*/ 6571807 w 6884912"/>
              <a:gd name="connsiteY100" fmla="*/ 98636 h 1161397"/>
              <a:gd name="connsiteX101" fmla="*/ 6671880 w 6884912"/>
              <a:gd name="connsiteY101" fmla="*/ 82931 h 1161397"/>
              <a:gd name="connsiteX102" fmla="*/ 6702266 w 6884912"/>
              <a:gd name="connsiteY102" fmla="*/ 75470 h 1161397"/>
              <a:gd name="connsiteX103" fmla="*/ 6845802 w 6884912"/>
              <a:gd name="connsiteY103" fmla="*/ 24496 h 1161397"/>
              <a:gd name="connsiteX104" fmla="*/ 6884912 w 6884912"/>
              <a:gd name="connsiteY104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723108 w 6884912"/>
              <a:gd name="connsiteY9" fmla="*/ 980081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80081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242716 w 6884912"/>
              <a:gd name="connsiteY20" fmla="*/ 698052 h 1161397"/>
              <a:gd name="connsiteX21" fmla="*/ 1299977 w 6884912"/>
              <a:gd name="connsiteY21" fmla="*/ 639196 h 1161397"/>
              <a:gd name="connsiteX22" fmla="*/ 1326190 w 6884912"/>
              <a:gd name="connsiteY22" fmla="*/ 625955 h 1161397"/>
              <a:gd name="connsiteX23" fmla="*/ 1339600 w 6884912"/>
              <a:gd name="connsiteY23" fmla="*/ 616295 h 1161397"/>
              <a:gd name="connsiteX24" fmla="*/ 1340054 w 6884912"/>
              <a:gd name="connsiteY24" fmla="*/ 614022 h 1161397"/>
              <a:gd name="connsiteX25" fmla="*/ 1391606 w 6884912"/>
              <a:gd name="connsiteY25" fmla="*/ 615229 h 1161397"/>
              <a:gd name="connsiteX26" fmla="*/ 1397565 w 6884912"/>
              <a:gd name="connsiteY26" fmla="*/ 611490 h 1161397"/>
              <a:gd name="connsiteX27" fmla="*/ 1432302 w 6884912"/>
              <a:gd name="connsiteY27" fmla="*/ 617267 h 1161397"/>
              <a:gd name="connsiteX28" fmla="*/ 1449644 w 6884912"/>
              <a:gd name="connsiteY28" fmla="*/ 617591 h 1161397"/>
              <a:gd name="connsiteX29" fmla="*/ 1455793 w 6884912"/>
              <a:gd name="connsiteY29" fmla="*/ 623174 h 1161397"/>
              <a:gd name="connsiteX30" fmla="*/ 1480758 w 6884912"/>
              <a:gd name="connsiteY30" fmla="*/ 620863 h 1161397"/>
              <a:gd name="connsiteX31" fmla="*/ 1483154 w 6884912"/>
              <a:gd name="connsiteY31" fmla="*/ 618527 h 1161397"/>
              <a:gd name="connsiteX32" fmla="*/ 1505495 w 6884912"/>
              <a:gd name="connsiteY32" fmla="*/ 624325 h 1161397"/>
              <a:gd name="connsiteX33" fmla="*/ 1526340 w 6884912"/>
              <a:gd name="connsiteY33" fmla="*/ 638496 h 1161397"/>
              <a:gd name="connsiteX34" fmla="*/ 1731986 w 6884912"/>
              <a:gd name="connsiteY34" fmla="*/ 589682 h 1161397"/>
              <a:gd name="connsiteX35" fmla="*/ 1927935 w 6884912"/>
              <a:gd name="connsiteY35" fmla="*/ 628540 h 1161397"/>
              <a:gd name="connsiteX36" fmla="*/ 2039075 w 6884912"/>
              <a:gd name="connsiteY36" fmla="*/ 599964 h 1161397"/>
              <a:gd name="connsiteX37" fmla="*/ 2066980 w 6884912"/>
              <a:gd name="connsiteY37" fmla="*/ 550413 h 1161397"/>
              <a:gd name="connsiteX38" fmla="*/ 2352236 w 6884912"/>
              <a:gd name="connsiteY38" fmla="*/ 519602 h 1161397"/>
              <a:gd name="connsiteX39" fmla="*/ 2420791 w 6884912"/>
              <a:gd name="connsiteY39" fmla="*/ 492826 h 1161397"/>
              <a:gd name="connsiteX40" fmla="*/ 2489932 w 6884912"/>
              <a:gd name="connsiteY40" fmla="*/ 507864 h 1161397"/>
              <a:gd name="connsiteX41" fmla="*/ 2512917 w 6884912"/>
              <a:gd name="connsiteY41" fmla="*/ 489127 h 1161397"/>
              <a:gd name="connsiteX42" fmla="*/ 2516783 w 6884912"/>
              <a:gd name="connsiteY42" fmla="*/ 485473 h 1161397"/>
              <a:gd name="connsiteX43" fmla="*/ 2534360 w 6884912"/>
              <a:gd name="connsiteY43" fmla="*/ 480064 h 1161397"/>
              <a:gd name="connsiteX44" fmla="*/ 2536691 w 6884912"/>
              <a:gd name="connsiteY44" fmla="*/ 467018 h 1161397"/>
              <a:gd name="connsiteX45" fmla="*/ 2561265 w 6884912"/>
              <a:gd name="connsiteY45" fmla="*/ 450623 h 1161397"/>
              <a:gd name="connsiteX46" fmla="*/ 2594349 w 6884912"/>
              <a:gd name="connsiteY46" fmla="*/ 443884 h 1161397"/>
              <a:gd name="connsiteX47" fmla="*/ 2754324 w 6884912"/>
              <a:gd name="connsiteY47" fmla="*/ 424766 h 1161397"/>
              <a:gd name="connsiteX48" fmla="*/ 2848470 w 6884912"/>
              <a:gd name="connsiteY48" fmla="*/ 405966 h 1161397"/>
              <a:gd name="connsiteX49" fmla="*/ 2881772 w 6884912"/>
              <a:gd name="connsiteY49" fmla="*/ 387260 h 1161397"/>
              <a:gd name="connsiteX50" fmla="*/ 2929932 w 6884912"/>
              <a:gd name="connsiteY50" fmla="*/ 368912 h 1161397"/>
              <a:gd name="connsiteX51" fmla="*/ 3013020 w 6884912"/>
              <a:gd name="connsiteY51" fmla="*/ 327578 h 1161397"/>
              <a:gd name="connsiteX52" fmla="*/ 3222191 w 6884912"/>
              <a:gd name="connsiteY52" fmla="*/ 307887 h 1161397"/>
              <a:gd name="connsiteX53" fmla="*/ 3227953 w 6884912"/>
              <a:gd name="connsiteY53" fmla="*/ 297650 h 1161397"/>
              <a:gd name="connsiteX54" fmla="*/ 3510042 w 6884912"/>
              <a:gd name="connsiteY54" fmla="*/ 311820 h 1161397"/>
              <a:gd name="connsiteX55" fmla="*/ 3626773 w 6884912"/>
              <a:gd name="connsiteY55" fmla="*/ 290452 h 1161397"/>
              <a:gd name="connsiteX56" fmla="*/ 3666217 w 6884912"/>
              <a:gd name="connsiteY56" fmla="*/ 273255 h 1161397"/>
              <a:gd name="connsiteX57" fmla="*/ 3732427 w 6884912"/>
              <a:gd name="connsiteY57" fmla="*/ 245039 h 1161397"/>
              <a:gd name="connsiteX58" fmla="*/ 3777022 w 6884912"/>
              <a:gd name="connsiteY58" fmla="*/ 200276 h 1161397"/>
              <a:gd name="connsiteX59" fmla="*/ 3791246 w 6884912"/>
              <a:gd name="connsiteY59" fmla="*/ 189996 h 1161397"/>
              <a:gd name="connsiteX60" fmla="*/ 3819864 w 6884912"/>
              <a:gd name="connsiteY60" fmla="*/ 194605 h 1161397"/>
              <a:gd name="connsiteX61" fmla="*/ 3830398 w 6884912"/>
              <a:gd name="connsiteY61" fmla="*/ 188383 h 1161397"/>
              <a:gd name="connsiteX62" fmla="*/ 3834360 w 6884912"/>
              <a:gd name="connsiteY62" fmla="*/ 188992 h 1161397"/>
              <a:gd name="connsiteX63" fmla="*/ 3843715 w 6884912"/>
              <a:gd name="connsiteY63" fmla="*/ 188752 h 1161397"/>
              <a:gd name="connsiteX64" fmla="*/ 3842609 w 6884912"/>
              <a:gd name="connsiteY64" fmla="*/ 197386 h 1161397"/>
              <a:gd name="connsiteX65" fmla="*/ 3853961 w 6884912"/>
              <a:gd name="connsiteY65" fmla="*/ 213380 h 1161397"/>
              <a:gd name="connsiteX66" fmla="*/ 3907640 w 6884912"/>
              <a:gd name="connsiteY66" fmla="*/ 207568 h 1161397"/>
              <a:gd name="connsiteX67" fmla="*/ 3910449 w 6884912"/>
              <a:gd name="connsiteY67" fmla="*/ 197808 h 1161397"/>
              <a:gd name="connsiteX68" fmla="*/ 3917197 w 6884912"/>
              <a:gd name="connsiteY68" fmla="*/ 196121 h 1161397"/>
              <a:gd name="connsiteX69" fmla="*/ 3922400 w 6884912"/>
              <a:gd name="connsiteY69" fmla="*/ 205056 h 1161397"/>
              <a:gd name="connsiteX70" fmla="*/ 4013061 w 6884912"/>
              <a:gd name="connsiteY70" fmla="*/ 224874 h 1161397"/>
              <a:gd name="connsiteX71" fmla="*/ 4220717 w 6884912"/>
              <a:gd name="connsiteY71" fmla="*/ 192946 h 1161397"/>
              <a:gd name="connsiteX72" fmla="*/ 4228802 w 6884912"/>
              <a:gd name="connsiteY72" fmla="*/ 201468 h 1161397"/>
              <a:gd name="connsiteX73" fmla="*/ 4289361 w 6884912"/>
              <a:gd name="connsiteY73" fmla="*/ 196642 h 1161397"/>
              <a:gd name="connsiteX74" fmla="*/ 4498913 w 6884912"/>
              <a:gd name="connsiteY74" fmla="*/ 118915 h 1161397"/>
              <a:gd name="connsiteX75" fmla="*/ 4617330 w 6884912"/>
              <a:gd name="connsiteY75" fmla="*/ 111163 h 1161397"/>
              <a:gd name="connsiteX76" fmla="*/ 4659778 w 6884912"/>
              <a:gd name="connsiteY76" fmla="*/ 118219 h 1161397"/>
              <a:gd name="connsiteX77" fmla="*/ 4730870 w 6884912"/>
              <a:gd name="connsiteY77" fmla="*/ 129432 h 1161397"/>
              <a:gd name="connsiteX78" fmla="*/ 4844073 w 6884912"/>
              <a:gd name="connsiteY78" fmla="*/ 161768 h 1161397"/>
              <a:gd name="connsiteX79" fmla="*/ 4856454 w 6884912"/>
              <a:gd name="connsiteY79" fmla="*/ 130488 h 1161397"/>
              <a:gd name="connsiteX80" fmla="*/ 4920038 w 6884912"/>
              <a:gd name="connsiteY80" fmla="*/ 140418 h 1161397"/>
              <a:gd name="connsiteX81" fmla="*/ 5016639 w 6884912"/>
              <a:gd name="connsiteY81" fmla="*/ 158905 h 1161397"/>
              <a:gd name="connsiteX82" fmla="*/ 5072009 w 6884912"/>
              <a:gd name="connsiteY82" fmla="*/ 161502 h 1161397"/>
              <a:gd name="connsiteX83" fmla="*/ 5223626 w 6884912"/>
              <a:gd name="connsiteY83" fmla="*/ 177356 h 1161397"/>
              <a:gd name="connsiteX84" fmla="*/ 5375773 w 6884912"/>
              <a:gd name="connsiteY84" fmla="*/ 199913 h 1161397"/>
              <a:gd name="connsiteX85" fmla="*/ 5467502 w 6884912"/>
              <a:gd name="connsiteY85" fmla="*/ 250963 h 1161397"/>
              <a:gd name="connsiteX86" fmla="*/ 5592395 w 6884912"/>
              <a:gd name="connsiteY86" fmla="*/ 265434 h 1161397"/>
              <a:gd name="connsiteX87" fmla="*/ 5613532 w 6884912"/>
              <a:gd name="connsiteY87" fmla="*/ 273379 h 1161397"/>
              <a:gd name="connsiteX88" fmla="*/ 5642173 w 6884912"/>
              <a:gd name="connsiteY88" fmla="*/ 266904 h 1161397"/>
              <a:gd name="connsiteX89" fmla="*/ 5756910 w 6884912"/>
              <a:gd name="connsiteY89" fmla="*/ 239211 h 1161397"/>
              <a:gd name="connsiteX90" fmla="*/ 5846667 w 6884912"/>
              <a:gd name="connsiteY90" fmla="*/ 201786 h 1161397"/>
              <a:gd name="connsiteX91" fmla="*/ 5960732 w 6884912"/>
              <a:gd name="connsiteY91" fmla="*/ 220708 h 1161397"/>
              <a:gd name="connsiteX92" fmla="*/ 6029542 w 6884912"/>
              <a:gd name="connsiteY92" fmla="*/ 210339 h 1161397"/>
              <a:gd name="connsiteX93" fmla="*/ 6141123 w 6884912"/>
              <a:gd name="connsiteY93" fmla="*/ 159923 h 1161397"/>
              <a:gd name="connsiteX94" fmla="*/ 6290640 w 6884912"/>
              <a:gd name="connsiteY94" fmla="*/ 167441 h 1161397"/>
              <a:gd name="connsiteX95" fmla="*/ 6322806 w 6884912"/>
              <a:gd name="connsiteY95" fmla="*/ 213293 h 1161397"/>
              <a:gd name="connsiteX96" fmla="*/ 6380420 w 6884912"/>
              <a:gd name="connsiteY96" fmla="*/ 173195 h 1161397"/>
              <a:gd name="connsiteX97" fmla="*/ 6507891 w 6884912"/>
              <a:gd name="connsiteY97" fmla="*/ 118474 h 1161397"/>
              <a:gd name="connsiteX98" fmla="*/ 6571807 w 6884912"/>
              <a:gd name="connsiteY98" fmla="*/ 98636 h 1161397"/>
              <a:gd name="connsiteX99" fmla="*/ 6671880 w 6884912"/>
              <a:gd name="connsiteY99" fmla="*/ 82931 h 1161397"/>
              <a:gd name="connsiteX100" fmla="*/ 6702266 w 6884912"/>
              <a:gd name="connsiteY100" fmla="*/ 75470 h 1161397"/>
              <a:gd name="connsiteX101" fmla="*/ 6845802 w 6884912"/>
              <a:gd name="connsiteY101" fmla="*/ 24496 h 1161397"/>
              <a:gd name="connsiteX102" fmla="*/ 6884912 w 6884912"/>
              <a:gd name="connsiteY102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66947 w 6884912"/>
              <a:gd name="connsiteY16" fmla="*/ 700762 h 1161397"/>
              <a:gd name="connsiteX17" fmla="*/ 1178135 w 6884912"/>
              <a:gd name="connsiteY17" fmla="*/ 698631 h 1161397"/>
              <a:gd name="connsiteX18" fmla="*/ 1178301 w 6884912"/>
              <a:gd name="connsiteY18" fmla="*/ 698094 h 1161397"/>
              <a:gd name="connsiteX19" fmla="*/ 1242716 w 6884912"/>
              <a:gd name="connsiteY19" fmla="*/ 698052 h 1161397"/>
              <a:gd name="connsiteX20" fmla="*/ 1299977 w 6884912"/>
              <a:gd name="connsiteY20" fmla="*/ 639196 h 1161397"/>
              <a:gd name="connsiteX21" fmla="*/ 1326190 w 6884912"/>
              <a:gd name="connsiteY21" fmla="*/ 625955 h 1161397"/>
              <a:gd name="connsiteX22" fmla="*/ 1339600 w 6884912"/>
              <a:gd name="connsiteY22" fmla="*/ 616295 h 1161397"/>
              <a:gd name="connsiteX23" fmla="*/ 1340054 w 6884912"/>
              <a:gd name="connsiteY23" fmla="*/ 614022 h 1161397"/>
              <a:gd name="connsiteX24" fmla="*/ 1391606 w 6884912"/>
              <a:gd name="connsiteY24" fmla="*/ 615229 h 1161397"/>
              <a:gd name="connsiteX25" fmla="*/ 1397565 w 6884912"/>
              <a:gd name="connsiteY25" fmla="*/ 611490 h 1161397"/>
              <a:gd name="connsiteX26" fmla="*/ 1432302 w 6884912"/>
              <a:gd name="connsiteY26" fmla="*/ 617267 h 1161397"/>
              <a:gd name="connsiteX27" fmla="*/ 1449644 w 6884912"/>
              <a:gd name="connsiteY27" fmla="*/ 617591 h 1161397"/>
              <a:gd name="connsiteX28" fmla="*/ 1455793 w 6884912"/>
              <a:gd name="connsiteY28" fmla="*/ 623174 h 1161397"/>
              <a:gd name="connsiteX29" fmla="*/ 1480758 w 6884912"/>
              <a:gd name="connsiteY29" fmla="*/ 620863 h 1161397"/>
              <a:gd name="connsiteX30" fmla="*/ 1483154 w 6884912"/>
              <a:gd name="connsiteY30" fmla="*/ 618527 h 1161397"/>
              <a:gd name="connsiteX31" fmla="*/ 1505495 w 6884912"/>
              <a:gd name="connsiteY31" fmla="*/ 624325 h 1161397"/>
              <a:gd name="connsiteX32" fmla="*/ 1526340 w 6884912"/>
              <a:gd name="connsiteY32" fmla="*/ 638496 h 1161397"/>
              <a:gd name="connsiteX33" fmla="*/ 1731986 w 6884912"/>
              <a:gd name="connsiteY33" fmla="*/ 589682 h 1161397"/>
              <a:gd name="connsiteX34" fmla="*/ 1927935 w 6884912"/>
              <a:gd name="connsiteY34" fmla="*/ 628540 h 1161397"/>
              <a:gd name="connsiteX35" fmla="*/ 2039075 w 6884912"/>
              <a:gd name="connsiteY35" fmla="*/ 599964 h 1161397"/>
              <a:gd name="connsiteX36" fmla="*/ 2066980 w 6884912"/>
              <a:gd name="connsiteY36" fmla="*/ 550413 h 1161397"/>
              <a:gd name="connsiteX37" fmla="*/ 2352236 w 6884912"/>
              <a:gd name="connsiteY37" fmla="*/ 519602 h 1161397"/>
              <a:gd name="connsiteX38" fmla="*/ 2420791 w 6884912"/>
              <a:gd name="connsiteY38" fmla="*/ 492826 h 1161397"/>
              <a:gd name="connsiteX39" fmla="*/ 2489932 w 6884912"/>
              <a:gd name="connsiteY39" fmla="*/ 507864 h 1161397"/>
              <a:gd name="connsiteX40" fmla="*/ 2512917 w 6884912"/>
              <a:gd name="connsiteY40" fmla="*/ 489127 h 1161397"/>
              <a:gd name="connsiteX41" fmla="*/ 2516783 w 6884912"/>
              <a:gd name="connsiteY41" fmla="*/ 485473 h 1161397"/>
              <a:gd name="connsiteX42" fmla="*/ 2534360 w 6884912"/>
              <a:gd name="connsiteY42" fmla="*/ 480064 h 1161397"/>
              <a:gd name="connsiteX43" fmla="*/ 2536691 w 6884912"/>
              <a:gd name="connsiteY43" fmla="*/ 467018 h 1161397"/>
              <a:gd name="connsiteX44" fmla="*/ 2561265 w 6884912"/>
              <a:gd name="connsiteY44" fmla="*/ 450623 h 1161397"/>
              <a:gd name="connsiteX45" fmla="*/ 2594349 w 6884912"/>
              <a:gd name="connsiteY45" fmla="*/ 443884 h 1161397"/>
              <a:gd name="connsiteX46" fmla="*/ 2754324 w 6884912"/>
              <a:gd name="connsiteY46" fmla="*/ 424766 h 1161397"/>
              <a:gd name="connsiteX47" fmla="*/ 2848470 w 6884912"/>
              <a:gd name="connsiteY47" fmla="*/ 405966 h 1161397"/>
              <a:gd name="connsiteX48" fmla="*/ 2881772 w 6884912"/>
              <a:gd name="connsiteY48" fmla="*/ 387260 h 1161397"/>
              <a:gd name="connsiteX49" fmla="*/ 2929932 w 6884912"/>
              <a:gd name="connsiteY49" fmla="*/ 368912 h 1161397"/>
              <a:gd name="connsiteX50" fmla="*/ 3013020 w 6884912"/>
              <a:gd name="connsiteY50" fmla="*/ 327578 h 1161397"/>
              <a:gd name="connsiteX51" fmla="*/ 3222191 w 6884912"/>
              <a:gd name="connsiteY51" fmla="*/ 307887 h 1161397"/>
              <a:gd name="connsiteX52" fmla="*/ 3227953 w 6884912"/>
              <a:gd name="connsiteY52" fmla="*/ 297650 h 1161397"/>
              <a:gd name="connsiteX53" fmla="*/ 3510042 w 6884912"/>
              <a:gd name="connsiteY53" fmla="*/ 311820 h 1161397"/>
              <a:gd name="connsiteX54" fmla="*/ 3626773 w 6884912"/>
              <a:gd name="connsiteY54" fmla="*/ 290452 h 1161397"/>
              <a:gd name="connsiteX55" fmla="*/ 3666217 w 6884912"/>
              <a:gd name="connsiteY55" fmla="*/ 273255 h 1161397"/>
              <a:gd name="connsiteX56" fmla="*/ 3732427 w 6884912"/>
              <a:gd name="connsiteY56" fmla="*/ 245039 h 1161397"/>
              <a:gd name="connsiteX57" fmla="*/ 3777022 w 6884912"/>
              <a:gd name="connsiteY57" fmla="*/ 200276 h 1161397"/>
              <a:gd name="connsiteX58" fmla="*/ 3791246 w 6884912"/>
              <a:gd name="connsiteY58" fmla="*/ 189996 h 1161397"/>
              <a:gd name="connsiteX59" fmla="*/ 3819864 w 6884912"/>
              <a:gd name="connsiteY59" fmla="*/ 194605 h 1161397"/>
              <a:gd name="connsiteX60" fmla="*/ 3830398 w 6884912"/>
              <a:gd name="connsiteY60" fmla="*/ 188383 h 1161397"/>
              <a:gd name="connsiteX61" fmla="*/ 3834360 w 6884912"/>
              <a:gd name="connsiteY61" fmla="*/ 188992 h 1161397"/>
              <a:gd name="connsiteX62" fmla="*/ 3843715 w 6884912"/>
              <a:gd name="connsiteY62" fmla="*/ 188752 h 1161397"/>
              <a:gd name="connsiteX63" fmla="*/ 3842609 w 6884912"/>
              <a:gd name="connsiteY63" fmla="*/ 197386 h 1161397"/>
              <a:gd name="connsiteX64" fmla="*/ 3853961 w 6884912"/>
              <a:gd name="connsiteY64" fmla="*/ 213380 h 1161397"/>
              <a:gd name="connsiteX65" fmla="*/ 3907640 w 6884912"/>
              <a:gd name="connsiteY65" fmla="*/ 207568 h 1161397"/>
              <a:gd name="connsiteX66" fmla="*/ 3910449 w 6884912"/>
              <a:gd name="connsiteY66" fmla="*/ 197808 h 1161397"/>
              <a:gd name="connsiteX67" fmla="*/ 3917197 w 6884912"/>
              <a:gd name="connsiteY67" fmla="*/ 196121 h 1161397"/>
              <a:gd name="connsiteX68" fmla="*/ 3922400 w 6884912"/>
              <a:gd name="connsiteY68" fmla="*/ 205056 h 1161397"/>
              <a:gd name="connsiteX69" fmla="*/ 4013061 w 6884912"/>
              <a:gd name="connsiteY69" fmla="*/ 224874 h 1161397"/>
              <a:gd name="connsiteX70" fmla="*/ 4220717 w 6884912"/>
              <a:gd name="connsiteY70" fmla="*/ 192946 h 1161397"/>
              <a:gd name="connsiteX71" fmla="*/ 4228802 w 6884912"/>
              <a:gd name="connsiteY71" fmla="*/ 201468 h 1161397"/>
              <a:gd name="connsiteX72" fmla="*/ 4289361 w 6884912"/>
              <a:gd name="connsiteY72" fmla="*/ 196642 h 1161397"/>
              <a:gd name="connsiteX73" fmla="*/ 4498913 w 6884912"/>
              <a:gd name="connsiteY73" fmla="*/ 118915 h 1161397"/>
              <a:gd name="connsiteX74" fmla="*/ 4617330 w 6884912"/>
              <a:gd name="connsiteY74" fmla="*/ 111163 h 1161397"/>
              <a:gd name="connsiteX75" fmla="*/ 4659778 w 6884912"/>
              <a:gd name="connsiteY75" fmla="*/ 118219 h 1161397"/>
              <a:gd name="connsiteX76" fmla="*/ 4730870 w 6884912"/>
              <a:gd name="connsiteY76" fmla="*/ 129432 h 1161397"/>
              <a:gd name="connsiteX77" fmla="*/ 4844073 w 6884912"/>
              <a:gd name="connsiteY77" fmla="*/ 161768 h 1161397"/>
              <a:gd name="connsiteX78" fmla="*/ 4856454 w 6884912"/>
              <a:gd name="connsiteY78" fmla="*/ 130488 h 1161397"/>
              <a:gd name="connsiteX79" fmla="*/ 4920038 w 6884912"/>
              <a:gd name="connsiteY79" fmla="*/ 140418 h 1161397"/>
              <a:gd name="connsiteX80" fmla="*/ 5016639 w 6884912"/>
              <a:gd name="connsiteY80" fmla="*/ 158905 h 1161397"/>
              <a:gd name="connsiteX81" fmla="*/ 5072009 w 6884912"/>
              <a:gd name="connsiteY81" fmla="*/ 161502 h 1161397"/>
              <a:gd name="connsiteX82" fmla="*/ 5223626 w 6884912"/>
              <a:gd name="connsiteY82" fmla="*/ 177356 h 1161397"/>
              <a:gd name="connsiteX83" fmla="*/ 5375773 w 6884912"/>
              <a:gd name="connsiteY83" fmla="*/ 199913 h 1161397"/>
              <a:gd name="connsiteX84" fmla="*/ 5467502 w 6884912"/>
              <a:gd name="connsiteY84" fmla="*/ 250963 h 1161397"/>
              <a:gd name="connsiteX85" fmla="*/ 5592395 w 6884912"/>
              <a:gd name="connsiteY85" fmla="*/ 265434 h 1161397"/>
              <a:gd name="connsiteX86" fmla="*/ 5613532 w 6884912"/>
              <a:gd name="connsiteY86" fmla="*/ 273379 h 1161397"/>
              <a:gd name="connsiteX87" fmla="*/ 5642173 w 6884912"/>
              <a:gd name="connsiteY87" fmla="*/ 266904 h 1161397"/>
              <a:gd name="connsiteX88" fmla="*/ 5756910 w 6884912"/>
              <a:gd name="connsiteY88" fmla="*/ 239211 h 1161397"/>
              <a:gd name="connsiteX89" fmla="*/ 5846667 w 6884912"/>
              <a:gd name="connsiteY89" fmla="*/ 201786 h 1161397"/>
              <a:gd name="connsiteX90" fmla="*/ 5960732 w 6884912"/>
              <a:gd name="connsiteY90" fmla="*/ 220708 h 1161397"/>
              <a:gd name="connsiteX91" fmla="*/ 6029542 w 6884912"/>
              <a:gd name="connsiteY91" fmla="*/ 210339 h 1161397"/>
              <a:gd name="connsiteX92" fmla="*/ 6141123 w 6884912"/>
              <a:gd name="connsiteY92" fmla="*/ 159923 h 1161397"/>
              <a:gd name="connsiteX93" fmla="*/ 6290640 w 6884912"/>
              <a:gd name="connsiteY93" fmla="*/ 167441 h 1161397"/>
              <a:gd name="connsiteX94" fmla="*/ 6322806 w 6884912"/>
              <a:gd name="connsiteY94" fmla="*/ 213293 h 1161397"/>
              <a:gd name="connsiteX95" fmla="*/ 6380420 w 6884912"/>
              <a:gd name="connsiteY95" fmla="*/ 173195 h 1161397"/>
              <a:gd name="connsiteX96" fmla="*/ 6507891 w 6884912"/>
              <a:gd name="connsiteY96" fmla="*/ 118474 h 1161397"/>
              <a:gd name="connsiteX97" fmla="*/ 6571807 w 6884912"/>
              <a:gd name="connsiteY97" fmla="*/ 98636 h 1161397"/>
              <a:gd name="connsiteX98" fmla="*/ 6671880 w 6884912"/>
              <a:gd name="connsiteY98" fmla="*/ 82931 h 1161397"/>
              <a:gd name="connsiteX99" fmla="*/ 6702266 w 6884912"/>
              <a:gd name="connsiteY99" fmla="*/ 75470 h 1161397"/>
              <a:gd name="connsiteX100" fmla="*/ 6845802 w 6884912"/>
              <a:gd name="connsiteY100" fmla="*/ 24496 h 1161397"/>
              <a:gd name="connsiteX101" fmla="*/ 6884912 w 6884912"/>
              <a:gd name="connsiteY101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78135 w 6884912"/>
              <a:gd name="connsiteY16" fmla="*/ 698631 h 1161397"/>
              <a:gd name="connsiteX17" fmla="*/ 1178301 w 6884912"/>
              <a:gd name="connsiteY17" fmla="*/ 698094 h 1161397"/>
              <a:gd name="connsiteX18" fmla="*/ 1242716 w 6884912"/>
              <a:gd name="connsiteY18" fmla="*/ 698052 h 1161397"/>
              <a:gd name="connsiteX19" fmla="*/ 1299977 w 6884912"/>
              <a:gd name="connsiteY19" fmla="*/ 639196 h 1161397"/>
              <a:gd name="connsiteX20" fmla="*/ 1326190 w 6884912"/>
              <a:gd name="connsiteY20" fmla="*/ 625955 h 1161397"/>
              <a:gd name="connsiteX21" fmla="*/ 1339600 w 6884912"/>
              <a:gd name="connsiteY21" fmla="*/ 616295 h 1161397"/>
              <a:gd name="connsiteX22" fmla="*/ 1340054 w 6884912"/>
              <a:gd name="connsiteY22" fmla="*/ 614022 h 1161397"/>
              <a:gd name="connsiteX23" fmla="*/ 1391606 w 6884912"/>
              <a:gd name="connsiteY23" fmla="*/ 615229 h 1161397"/>
              <a:gd name="connsiteX24" fmla="*/ 1397565 w 6884912"/>
              <a:gd name="connsiteY24" fmla="*/ 611490 h 1161397"/>
              <a:gd name="connsiteX25" fmla="*/ 1432302 w 6884912"/>
              <a:gd name="connsiteY25" fmla="*/ 617267 h 1161397"/>
              <a:gd name="connsiteX26" fmla="*/ 1449644 w 6884912"/>
              <a:gd name="connsiteY26" fmla="*/ 617591 h 1161397"/>
              <a:gd name="connsiteX27" fmla="*/ 1455793 w 6884912"/>
              <a:gd name="connsiteY27" fmla="*/ 623174 h 1161397"/>
              <a:gd name="connsiteX28" fmla="*/ 1480758 w 6884912"/>
              <a:gd name="connsiteY28" fmla="*/ 620863 h 1161397"/>
              <a:gd name="connsiteX29" fmla="*/ 1483154 w 6884912"/>
              <a:gd name="connsiteY29" fmla="*/ 618527 h 1161397"/>
              <a:gd name="connsiteX30" fmla="*/ 1505495 w 6884912"/>
              <a:gd name="connsiteY30" fmla="*/ 624325 h 1161397"/>
              <a:gd name="connsiteX31" fmla="*/ 1526340 w 6884912"/>
              <a:gd name="connsiteY31" fmla="*/ 638496 h 1161397"/>
              <a:gd name="connsiteX32" fmla="*/ 1731986 w 6884912"/>
              <a:gd name="connsiteY32" fmla="*/ 589682 h 1161397"/>
              <a:gd name="connsiteX33" fmla="*/ 1927935 w 6884912"/>
              <a:gd name="connsiteY33" fmla="*/ 628540 h 1161397"/>
              <a:gd name="connsiteX34" fmla="*/ 2039075 w 6884912"/>
              <a:gd name="connsiteY34" fmla="*/ 599964 h 1161397"/>
              <a:gd name="connsiteX35" fmla="*/ 2066980 w 6884912"/>
              <a:gd name="connsiteY35" fmla="*/ 550413 h 1161397"/>
              <a:gd name="connsiteX36" fmla="*/ 2352236 w 6884912"/>
              <a:gd name="connsiteY36" fmla="*/ 519602 h 1161397"/>
              <a:gd name="connsiteX37" fmla="*/ 2420791 w 6884912"/>
              <a:gd name="connsiteY37" fmla="*/ 492826 h 1161397"/>
              <a:gd name="connsiteX38" fmla="*/ 2489932 w 6884912"/>
              <a:gd name="connsiteY38" fmla="*/ 507864 h 1161397"/>
              <a:gd name="connsiteX39" fmla="*/ 2512917 w 6884912"/>
              <a:gd name="connsiteY39" fmla="*/ 489127 h 1161397"/>
              <a:gd name="connsiteX40" fmla="*/ 2516783 w 6884912"/>
              <a:gd name="connsiteY40" fmla="*/ 485473 h 1161397"/>
              <a:gd name="connsiteX41" fmla="*/ 2534360 w 6884912"/>
              <a:gd name="connsiteY41" fmla="*/ 480064 h 1161397"/>
              <a:gd name="connsiteX42" fmla="*/ 2536691 w 6884912"/>
              <a:gd name="connsiteY42" fmla="*/ 467018 h 1161397"/>
              <a:gd name="connsiteX43" fmla="*/ 2561265 w 6884912"/>
              <a:gd name="connsiteY43" fmla="*/ 450623 h 1161397"/>
              <a:gd name="connsiteX44" fmla="*/ 2594349 w 6884912"/>
              <a:gd name="connsiteY44" fmla="*/ 443884 h 1161397"/>
              <a:gd name="connsiteX45" fmla="*/ 2754324 w 6884912"/>
              <a:gd name="connsiteY45" fmla="*/ 424766 h 1161397"/>
              <a:gd name="connsiteX46" fmla="*/ 2848470 w 6884912"/>
              <a:gd name="connsiteY46" fmla="*/ 405966 h 1161397"/>
              <a:gd name="connsiteX47" fmla="*/ 2881772 w 6884912"/>
              <a:gd name="connsiteY47" fmla="*/ 387260 h 1161397"/>
              <a:gd name="connsiteX48" fmla="*/ 2929932 w 6884912"/>
              <a:gd name="connsiteY48" fmla="*/ 368912 h 1161397"/>
              <a:gd name="connsiteX49" fmla="*/ 3013020 w 6884912"/>
              <a:gd name="connsiteY49" fmla="*/ 327578 h 1161397"/>
              <a:gd name="connsiteX50" fmla="*/ 3222191 w 6884912"/>
              <a:gd name="connsiteY50" fmla="*/ 307887 h 1161397"/>
              <a:gd name="connsiteX51" fmla="*/ 3227953 w 6884912"/>
              <a:gd name="connsiteY51" fmla="*/ 297650 h 1161397"/>
              <a:gd name="connsiteX52" fmla="*/ 3510042 w 6884912"/>
              <a:gd name="connsiteY52" fmla="*/ 311820 h 1161397"/>
              <a:gd name="connsiteX53" fmla="*/ 3626773 w 6884912"/>
              <a:gd name="connsiteY53" fmla="*/ 290452 h 1161397"/>
              <a:gd name="connsiteX54" fmla="*/ 3666217 w 6884912"/>
              <a:gd name="connsiteY54" fmla="*/ 273255 h 1161397"/>
              <a:gd name="connsiteX55" fmla="*/ 3732427 w 6884912"/>
              <a:gd name="connsiteY55" fmla="*/ 245039 h 1161397"/>
              <a:gd name="connsiteX56" fmla="*/ 3777022 w 6884912"/>
              <a:gd name="connsiteY56" fmla="*/ 200276 h 1161397"/>
              <a:gd name="connsiteX57" fmla="*/ 3791246 w 6884912"/>
              <a:gd name="connsiteY57" fmla="*/ 189996 h 1161397"/>
              <a:gd name="connsiteX58" fmla="*/ 3819864 w 6884912"/>
              <a:gd name="connsiteY58" fmla="*/ 194605 h 1161397"/>
              <a:gd name="connsiteX59" fmla="*/ 3830398 w 6884912"/>
              <a:gd name="connsiteY59" fmla="*/ 188383 h 1161397"/>
              <a:gd name="connsiteX60" fmla="*/ 3834360 w 6884912"/>
              <a:gd name="connsiteY60" fmla="*/ 188992 h 1161397"/>
              <a:gd name="connsiteX61" fmla="*/ 3843715 w 6884912"/>
              <a:gd name="connsiteY61" fmla="*/ 188752 h 1161397"/>
              <a:gd name="connsiteX62" fmla="*/ 3842609 w 6884912"/>
              <a:gd name="connsiteY62" fmla="*/ 197386 h 1161397"/>
              <a:gd name="connsiteX63" fmla="*/ 3853961 w 6884912"/>
              <a:gd name="connsiteY63" fmla="*/ 213380 h 1161397"/>
              <a:gd name="connsiteX64" fmla="*/ 3907640 w 6884912"/>
              <a:gd name="connsiteY64" fmla="*/ 207568 h 1161397"/>
              <a:gd name="connsiteX65" fmla="*/ 3910449 w 6884912"/>
              <a:gd name="connsiteY65" fmla="*/ 197808 h 1161397"/>
              <a:gd name="connsiteX66" fmla="*/ 3917197 w 6884912"/>
              <a:gd name="connsiteY66" fmla="*/ 196121 h 1161397"/>
              <a:gd name="connsiteX67" fmla="*/ 3922400 w 6884912"/>
              <a:gd name="connsiteY67" fmla="*/ 205056 h 1161397"/>
              <a:gd name="connsiteX68" fmla="*/ 4013061 w 6884912"/>
              <a:gd name="connsiteY68" fmla="*/ 224874 h 1161397"/>
              <a:gd name="connsiteX69" fmla="*/ 4220717 w 6884912"/>
              <a:gd name="connsiteY69" fmla="*/ 192946 h 1161397"/>
              <a:gd name="connsiteX70" fmla="*/ 4228802 w 6884912"/>
              <a:gd name="connsiteY70" fmla="*/ 201468 h 1161397"/>
              <a:gd name="connsiteX71" fmla="*/ 4289361 w 6884912"/>
              <a:gd name="connsiteY71" fmla="*/ 196642 h 1161397"/>
              <a:gd name="connsiteX72" fmla="*/ 4498913 w 6884912"/>
              <a:gd name="connsiteY72" fmla="*/ 118915 h 1161397"/>
              <a:gd name="connsiteX73" fmla="*/ 4617330 w 6884912"/>
              <a:gd name="connsiteY73" fmla="*/ 111163 h 1161397"/>
              <a:gd name="connsiteX74" fmla="*/ 4659778 w 6884912"/>
              <a:gd name="connsiteY74" fmla="*/ 118219 h 1161397"/>
              <a:gd name="connsiteX75" fmla="*/ 4730870 w 6884912"/>
              <a:gd name="connsiteY75" fmla="*/ 129432 h 1161397"/>
              <a:gd name="connsiteX76" fmla="*/ 4844073 w 6884912"/>
              <a:gd name="connsiteY76" fmla="*/ 161768 h 1161397"/>
              <a:gd name="connsiteX77" fmla="*/ 4856454 w 6884912"/>
              <a:gd name="connsiteY77" fmla="*/ 130488 h 1161397"/>
              <a:gd name="connsiteX78" fmla="*/ 4920038 w 6884912"/>
              <a:gd name="connsiteY78" fmla="*/ 140418 h 1161397"/>
              <a:gd name="connsiteX79" fmla="*/ 5016639 w 6884912"/>
              <a:gd name="connsiteY79" fmla="*/ 158905 h 1161397"/>
              <a:gd name="connsiteX80" fmla="*/ 5072009 w 6884912"/>
              <a:gd name="connsiteY80" fmla="*/ 161502 h 1161397"/>
              <a:gd name="connsiteX81" fmla="*/ 5223626 w 6884912"/>
              <a:gd name="connsiteY81" fmla="*/ 177356 h 1161397"/>
              <a:gd name="connsiteX82" fmla="*/ 5375773 w 6884912"/>
              <a:gd name="connsiteY82" fmla="*/ 199913 h 1161397"/>
              <a:gd name="connsiteX83" fmla="*/ 5467502 w 6884912"/>
              <a:gd name="connsiteY83" fmla="*/ 250963 h 1161397"/>
              <a:gd name="connsiteX84" fmla="*/ 5592395 w 6884912"/>
              <a:gd name="connsiteY84" fmla="*/ 265434 h 1161397"/>
              <a:gd name="connsiteX85" fmla="*/ 5613532 w 6884912"/>
              <a:gd name="connsiteY85" fmla="*/ 273379 h 1161397"/>
              <a:gd name="connsiteX86" fmla="*/ 5642173 w 6884912"/>
              <a:gd name="connsiteY86" fmla="*/ 266904 h 1161397"/>
              <a:gd name="connsiteX87" fmla="*/ 5756910 w 6884912"/>
              <a:gd name="connsiteY87" fmla="*/ 239211 h 1161397"/>
              <a:gd name="connsiteX88" fmla="*/ 5846667 w 6884912"/>
              <a:gd name="connsiteY88" fmla="*/ 201786 h 1161397"/>
              <a:gd name="connsiteX89" fmla="*/ 5960732 w 6884912"/>
              <a:gd name="connsiteY89" fmla="*/ 220708 h 1161397"/>
              <a:gd name="connsiteX90" fmla="*/ 6029542 w 6884912"/>
              <a:gd name="connsiteY90" fmla="*/ 210339 h 1161397"/>
              <a:gd name="connsiteX91" fmla="*/ 6141123 w 6884912"/>
              <a:gd name="connsiteY91" fmla="*/ 159923 h 1161397"/>
              <a:gd name="connsiteX92" fmla="*/ 6290640 w 6884912"/>
              <a:gd name="connsiteY92" fmla="*/ 167441 h 1161397"/>
              <a:gd name="connsiteX93" fmla="*/ 6322806 w 6884912"/>
              <a:gd name="connsiteY93" fmla="*/ 213293 h 1161397"/>
              <a:gd name="connsiteX94" fmla="*/ 6380420 w 6884912"/>
              <a:gd name="connsiteY94" fmla="*/ 173195 h 1161397"/>
              <a:gd name="connsiteX95" fmla="*/ 6507891 w 6884912"/>
              <a:gd name="connsiteY95" fmla="*/ 118474 h 1161397"/>
              <a:gd name="connsiteX96" fmla="*/ 6571807 w 6884912"/>
              <a:gd name="connsiteY96" fmla="*/ 98636 h 1161397"/>
              <a:gd name="connsiteX97" fmla="*/ 6671880 w 6884912"/>
              <a:gd name="connsiteY97" fmla="*/ 82931 h 1161397"/>
              <a:gd name="connsiteX98" fmla="*/ 6702266 w 6884912"/>
              <a:gd name="connsiteY98" fmla="*/ 75470 h 1161397"/>
              <a:gd name="connsiteX99" fmla="*/ 6845802 w 6884912"/>
              <a:gd name="connsiteY99" fmla="*/ 24496 h 1161397"/>
              <a:gd name="connsiteX100" fmla="*/ 6884912 w 6884912"/>
              <a:gd name="connsiteY100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78135 w 6884912"/>
              <a:gd name="connsiteY15" fmla="*/ 698631 h 1161397"/>
              <a:gd name="connsiteX16" fmla="*/ 1178301 w 6884912"/>
              <a:gd name="connsiteY16" fmla="*/ 698094 h 1161397"/>
              <a:gd name="connsiteX17" fmla="*/ 1242716 w 6884912"/>
              <a:gd name="connsiteY17" fmla="*/ 698052 h 1161397"/>
              <a:gd name="connsiteX18" fmla="*/ 1299977 w 6884912"/>
              <a:gd name="connsiteY18" fmla="*/ 639196 h 1161397"/>
              <a:gd name="connsiteX19" fmla="*/ 1326190 w 6884912"/>
              <a:gd name="connsiteY19" fmla="*/ 625955 h 1161397"/>
              <a:gd name="connsiteX20" fmla="*/ 1339600 w 6884912"/>
              <a:gd name="connsiteY20" fmla="*/ 616295 h 1161397"/>
              <a:gd name="connsiteX21" fmla="*/ 1340054 w 6884912"/>
              <a:gd name="connsiteY21" fmla="*/ 614022 h 1161397"/>
              <a:gd name="connsiteX22" fmla="*/ 1391606 w 6884912"/>
              <a:gd name="connsiteY22" fmla="*/ 615229 h 1161397"/>
              <a:gd name="connsiteX23" fmla="*/ 1397565 w 6884912"/>
              <a:gd name="connsiteY23" fmla="*/ 611490 h 1161397"/>
              <a:gd name="connsiteX24" fmla="*/ 1432302 w 6884912"/>
              <a:gd name="connsiteY24" fmla="*/ 617267 h 1161397"/>
              <a:gd name="connsiteX25" fmla="*/ 1449644 w 6884912"/>
              <a:gd name="connsiteY25" fmla="*/ 617591 h 1161397"/>
              <a:gd name="connsiteX26" fmla="*/ 1455793 w 6884912"/>
              <a:gd name="connsiteY26" fmla="*/ 623174 h 1161397"/>
              <a:gd name="connsiteX27" fmla="*/ 1480758 w 6884912"/>
              <a:gd name="connsiteY27" fmla="*/ 620863 h 1161397"/>
              <a:gd name="connsiteX28" fmla="*/ 1483154 w 6884912"/>
              <a:gd name="connsiteY28" fmla="*/ 618527 h 1161397"/>
              <a:gd name="connsiteX29" fmla="*/ 1505495 w 6884912"/>
              <a:gd name="connsiteY29" fmla="*/ 624325 h 1161397"/>
              <a:gd name="connsiteX30" fmla="*/ 1526340 w 6884912"/>
              <a:gd name="connsiteY30" fmla="*/ 638496 h 1161397"/>
              <a:gd name="connsiteX31" fmla="*/ 1731986 w 6884912"/>
              <a:gd name="connsiteY31" fmla="*/ 589682 h 1161397"/>
              <a:gd name="connsiteX32" fmla="*/ 1927935 w 6884912"/>
              <a:gd name="connsiteY32" fmla="*/ 628540 h 1161397"/>
              <a:gd name="connsiteX33" fmla="*/ 2039075 w 6884912"/>
              <a:gd name="connsiteY33" fmla="*/ 599964 h 1161397"/>
              <a:gd name="connsiteX34" fmla="*/ 2066980 w 6884912"/>
              <a:gd name="connsiteY34" fmla="*/ 550413 h 1161397"/>
              <a:gd name="connsiteX35" fmla="*/ 2352236 w 6884912"/>
              <a:gd name="connsiteY35" fmla="*/ 519602 h 1161397"/>
              <a:gd name="connsiteX36" fmla="*/ 2420791 w 6884912"/>
              <a:gd name="connsiteY36" fmla="*/ 492826 h 1161397"/>
              <a:gd name="connsiteX37" fmla="*/ 2489932 w 6884912"/>
              <a:gd name="connsiteY37" fmla="*/ 507864 h 1161397"/>
              <a:gd name="connsiteX38" fmla="*/ 2512917 w 6884912"/>
              <a:gd name="connsiteY38" fmla="*/ 489127 h 1161397"/>
              <a:gd name="connsiteX39" fmla="*/ 2516783 w 6884912"/>
              <a:gd name="connsiteY39" fmla="*/ 485473 h 1161397"/>
              <a:gd name="connsiteX40" fmla="*/ 2534360 w 6884912"/>
              <a:gd name="connsiteY40" fmla="*/ 480064 h 1161397"/>
              <a:gd name="connsiteX41" fmla="*/ 2536691 w 6884912"/>
              <a:gd name="connsiteY41" fmla="*/ 467018 h 1161397"/>
              <a:gd name="connsiteX42" fmla="*/ 2561265 w 6884912"/>
              <a:gd name="connsiteY42" fmla="*/ 450623 h 1161397"/>
              <a:gd name="connsiteX43" fmla="*/ 2594349 w 6884912"/>
              <a:gd name="connsiteY43" fmla="*/ 443884 h 1161397"/>
              <a:gd name="connsiteX44" fmla="*/ 2754324 w 6884912"/>
              <a:gd name="connsiteY44" fmla="*/ 424766 h 1161397"/>
              <a:gd name="connsiteX45" fmla="*/ 2848470 w 6884912"/>
              <a:gd name="connsiteY45" fmla="*/ 405966 h 1161397"/>
              <a:gd name="connsiteX46" fmla="*/ 2881772 w 6884912"/>
              <a:gd name="connsiteY46" fmla="*/ 387260 h 1161397"/>
              <a:gd name="connsiteX47" fmla="*/ 2929932 w 6884912"/>
              <a:gd name="connsiteY47" fmla="*/ 368912 h 1161397"/>
              <a:gd name="connsiteX48" fmla="*/ 3013020 w 6884912"/>
              <a:gd name="connsiteY48" fmla="*/ 327578 h 1161397"/>
              <a:gd name="connsiteX49" fmla="*/ 3222191 w 6884912"/>
              <a:gd name="connsiteY49" fmla="*/ 307887 h 1161397"/>
              <a:gd name="connsiteX50" fmla="*/ 3227953 w 6884912"/>
              <a:gd name="connsiteY50" fmla="*/ 297650 h 1161397"/>
              <a:gd name="connsiteX51" fmla="*/ 3510042 w 6884912"/>
              <a:gd name="connsiteY51" fmla="*/ 311820 h 1161397"/>
              <a:gd name="connsiteX52" fmla="*/ 3626773 w 6884912"/>
              <a:gd name="connsiteY52" fmla="*/ 290452 h 1161397"/>
              <a:gd name="connsiteX53" fmla="*/ 3666217 w 6884912"/>
              <a:gd name="connsiteY53" fmla="*/ 273255 h 1161397"/>
              <a:gd name="connsiteX54" fmla="*/ 3732427 w 6884912"/>
              <a:gd name="connsiteY54" fmla="*/ 245039 h 1161397"/>
              <a:gd name="connsiteX55" fmla="*/ 3777022 w 6884912"/>
              <a:gd name="connsiteY55" fmla="*/ 200276 h 1161397"/>
              <a:gd name="connsiteX56" fmla="*/ 3791246 w 6884912"/>
              <a:gd name="connsiteY56" fmla="*/ 189996 h 1161397"/>
              <a:gd name="connsiteX57" fmla="*/ 3819864 w 6884912"/>
              <a:gd name="connsiteY57" fmla="*/ 194605 h 1161397"/>
              <a:gd name="connsiteX58" fmla="*/ 3830398 w 6884912"/>
              <a:gd name="connsiteY58" fmla="*/ 188383 h 1161397"/>
              <a:gd name="connsiteX59" fmla="*/ 3834360 w 6884912"/>
              <a:gd name="connsiteY59" fmla="*/ 188992 h 1161397"/>
              <a:gd name="connsiteX60" fmla="*/ 3843715 w 6884912"/>
              <a:gd name="connsiteY60" fmla="*/ 188752 h 1161397"/>
              <a:gd name="connsiteX61" fmla="*/ 3842609 w 6884912"/>
              <a:gd name="connsiteY61" fmla="*/ 197386 h 1161397"/>
              <a:gd name="connsiteX62" fmla="*/ 3853961 w 6884912"/>
              <a:gd name="connsiteY62" fmla="*/ 213380 h 1161397"/>
              <a:gd name="connsiteX63" fmla="*/ 3907640 w 6884912"/>
              <a:gd name="connsiteY63" fmla="*/ 207568 h 1161397"/>
              <a:gd name="connsiteX64" fmla="*/ 3910449 w 6884912"/>
              <a:gd name="connsiteY64" fmla="*/ 197808 h 1161397"/>
              <a:gd name="connsiteX65" fmla="*/ 3917197 w 6884912"/>
              <a:gd name="connsiteY65" fmla="*/ 196121 h 1161397"/>
              <a:gd name="connsiteX66" fmla="*/ 3922400 w 6884912"/>
              <a:gd name="connsiteY66" fmla="*/ 205056 h 1161397"/>
              <a:gd name="connsiteX67" fmla="*/ 4013061 w 6884912"/>
              <a:gd name="connsiteY67" fmla="*/ 224874 h 1161397"/>
              <a:gd name="connsiteX68" fmla="*/ 4220717 w 6884912"/>
              <a:gd name="connsiteY68" fmla="*/ 192946 h 1161397"/>
              <a:gd name="connsiteX69" fmla="*/ 4228802 w 6884912"/>
              <a:gd name="connsiteY69" fmla="*/ 201468 h 1161397"/>
              <a:gd name="connsiteX70" fmla="*/ 4289361 w 6884912"/>
              <a:gd name="connsiteY70" fmla="*/ 196642 h 1161397"/>
              <a:gd name="connsiteX71" fmla="*/ 4498913 w 6884912"/>
              <a:gd name="connsiteY71" fmla="*/ 118915 h 1161397"/>
              <a:gd name="connsiteX72" fmla="*/ 4617330 w 6884912"/>
              <a:gd name="connsiteY72" fmla="*/ 111163 h 1161397"/>
              <a:gd name="connsiteX73" fmla="*/ 4659778 w 6884912"/>
              <a:gd name="connsiteY73" fmla="*/ 118219 h 1161397"/>
              <a:gd name="connsiteX74" fmla="*/ 4730870 w 6884912"/>
              <a:gd name="connsiteY74" fmla="*/ 129432 h 1161397"/>
              <a:gd name="connsiteX75" fmla="*/ 4844073 w 6884912"/>
              <a:gd name="connsiteY75" fmla="*/ 161768 h 1161397"/>
              <a:gd name="connsiteX76" fmla="*/ 4856454 w 6884912"/>
              <a:gd name="connsiteY76" fmla="*/ 130488 h 1161397"/>
              <a:gd name="connsiteX77" fmla="*/ 4920038 w 6884912"/>
              <a:gd name="connsiteY77" fmla="*/ 140418 h 1161397"/>
              <a:gd name="connsiteX78" fmla="*/ 5016639 w 6884912"/>
              <a:gd name="connsiteY78" fmla="*/ 158905 h 1161397"/>
              <a:gd name="connsiteX79" fmla="*/ 5072009 w 6884912"/>
              <a:gd name="connsiteY79" fmla="*/ 161502 h 1161397"/>
              <a:gd name="connsiteX80" fmla="*/ 5223626 w 6884912"/>
              <a:gd name="connsiteY80" fmla="*/ 177356 h 1161397"/>
              <a:gd name="connsiteX81" fmla="*/ 5375773 w 6884912"/>
              <a:gd name="connsiteY81" fmla="*/ 199913 h 1161397"/>
              <a:gd name="connsiteX82" fmla="*/ 5467502 w 6884912"/>
              <a:gd name="connsiteY82" fmla="*/ 250963 h 1161397"/>
              <a:gd name="connsiteX83" fmla="*/ 5592395 w 6884912"/>
              <a:gd name="connsiteY83" fmla="*/ 265434 h 1161397"/>
              <a:gd name="connsiteX84" fmla="*/ 5613532 w 6884912"/>
              <a:gd name="connsiteY84" fmla="*/ 273379 h 1161397"/>
              <a:gd name="connsiteX85" fmla="*/ 5642173 w 6884912"/>
              <a:gd name="connsiteY85" fmla="*/ 266904 h 1161397"/>
              <a:gd name="connsiteX86" fmla="*/ 5756910 w 6884912"/>
              <a:gd name="connsiteY86" fmla="*/ 239211 h 1161397"/>
              <a:gd name="connsiteX87" fmla="*/ 5846667 w 6884912"/>
              <a:gd name="connsiteY87" fmla="*/ 201786 h 1161397"/>
              <a:gd name="connsiteX88" fmla="*/ 5960732 w 6884912"/>
              <a:gd name="connsiteY88" fmla="*/ 220708 h 1161397"/>
              <a:gd name="connsiteX89" fmla="*/ 6029542 w 6884912"/>
              <a:gd name="connsiteY89" fmla="*/ 210339 h 1161397"/>
              <a:gd name="connsiteX90" fmla="*/ 6141123 w 6884912"/>
              <a:gd name="connsiteY90" fmla="*/ 159923 h 1161397"/>
              <a:gd name="connsiteX91" fmla="*/ 6290640 w 6884912"/>
              <a:gd name="connsiteY91" fmla="*/ 167441 h 1161397"/>
              <a:gd name="connsiteX92" fmla="*/ 6322806 w 6884912"/>
              <a:gd name="connsiteY92" fmla="*/ 213293 h 1161397"/>
              <a:gd name="connsiteX93" fmla="*/ 6380420 w 6884912"/>
              <a:gd name="connsiteY93" fmla="*/ 173195 h 1161397"/>
              <a:gd name="connsiteX94" fmla="*/ 6507891 w 6884912"/>
              <a:gd name="connsiteY94" fmla="*/ 118474 h 1161397"/>
              <a:gd name="connsiteX95" fmla="*/ 6571807 w 6884912"/>
              <a:gd name="connsiteY95" fmla="*/ 98636 h 1161397"/>
              <a:gd name="connsiteX96" fmla="*/ 6671880 w 6884912"/>
              <a:gd name="connsiteY96" fmla="*/ 82931 h 1161397"/>
              <a:gd name="connsiteX97" fmla="*/ 6702266 w 6884912"/>
              <a:gd name="connsiteY97" fmla="*/ 75470 h 1161397"/>
              <a:gd name="connsiteX98" fmla="*/ 6845802 w 6884912"/>
              <a:gd name="connsiteY98" fmla="*/ 24496 h 1161397"/>
              <a:gd name="connsiteX99" fmla="*/ 6884912 w 6884912"/>
              <a:gd name="connsiteY99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78135 w 6884912"/>
              <a:gd name="connsiteY15" fmla="*/ 698631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207847 w 6884912"/>
              <a:gd name="connsiteY15" fmla="*/ 689087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7166 w 6884912"/>
              <a:gd name="connsiteY14" fmla="*/ 744338 h 1161397"/>
              <a:gd name="connsiteX15" fmla="*/ 1207847 w 6884912"/>
              <a:gd name="connsiteY15" fmla="*/ 689087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088181"/>
                  <a:pt x="115388" y="1111320"/>
                </a:cubicBezTo>
                <a:cubicBezTo>
                  <a:pt x="146435" y="1096221"/>
                  <a:pt x="156823" y="1079485"/>
                  <a:pt x="213420" y="1056868"/>
                </a:cubicBezTo>
                <a:cubicBezTo>
                  <a:pt x="288217" y="1040787"/>
                  <a:pt x="383333" y="1044881"/>
                  <a:pt x="454970" y="1023343"/>
                </a:cubicBezTo>
                <a:cubicBezTo>
                  <a:pt x="440966" y="999969"/>
                  <a:pt x="571419" y="1006841"/>
                  <a:pt x="548162" y="984908"/>
                </a:cubicBezTo>
                <a:cubicBezTo>
                  <a:pt x="561321" y="956563"/>
                  <a:pt x="637415" y="1010272"/>
                  <a:pt x="651408" y="984938"/>
                </a:cubicBezTo>
                <a:cubicBezTo>
                  <a:pt x="671652" y="980952"/>
                  <a:pt x="698726" y="950833"/>
                  <a:pt x="723108" y="941904"/>
                </a:cubicBezTo>
                <a:cubicBezTo>
                  <a:pt x="760262" y="946949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6251" y="768649"/>
                  <a:pt x="1137166" y="744338"/>
                </a:cubicBezTo>
                <a:lnTo>
                  <a:pt x="1207847" y="689087"/>
                </a:lnTo>
                <a:cubicBezTo>
                  <a:pt x="1226429" y="687736"/>
                  <a:pt x="1222409" y="707958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cubicBezTo>
                  <a:pt x="1339751" y="615537"/>
                  <a:pt x="1339903" y="614780"/>
                  <a:pt x="1340054" y="614022"/>
                </a:cubicBez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61730" y="317407"/>
                  <a:pt x="3186369" y="312875"/>
                  <a:pt x="3222191" y="307887"/>
                </a:cubicBezTo>
                <a:cubicBezTo>
                  <a:pt x="3223593" y="304249"/>
                  <a:pt x="3179978" y="296995"/>
                  <a:pt x="3227953" y="297650"/>
                </a:cubicBezTo>
                <a:cubicBezTo>
                  <a:pt x="3275928" y="298306"/>
                  <a:pt x="3443572" y="313020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62781" y="222856"/>
                  <a:pt x="4184760" y="196847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61586" y="136690"/>
                  <a:pt x="4823142" y="161592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7769" y="214252"/>
                  <a:pt x="6349573" y="188998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lnTo>
                  <a:pt x="6884912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Content Placeholder 3" descr="F11.33.jpg">
            <a:extLst>
              <a:ext uri="{FF2B5EF4-FFF2-40B4-BE49-F238E27FC236}">
                <a16:creationId xmlns:a16="http://schemas.microsoft.com/office/drawing/2014/main" id="{8A2E0311-B6C8-6EC9-F356-D297D9C4B8F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4" y="2209944"/>
            <a:ext cx="3021806" cy="1042523"/>
          </a:xfrm>
          <a:prstGeom prst="rect">
            <a:avLst/>
          </a:prstGeom>
        </p:spPr>
      </p:pic>
      <p:sp>
        <p:nvSpPr>
          <p:cNvPr id="5" name="Content Placeholder 1"/>
          <p:cNvSpPr>
            <a:spLocks noGrp="1"/>
          </p:cNvSpPr>
          <p:nvPr>
            <p:ph sz="quarter" idx="13"/>
          </p:nvPr>
        </p:nvSpPr>
        <p:spPr>
          <a:xfrm>
            <a:off x="4036218" y="1645575"/>
            <a:ext cx="4362272" cy="2931441"/>
          </a:xfrm>
        </p:spPr>
        <p:txBody>
          <a:bodyPr>
            <a:normAutofit/>
          </a:bodyPr>
          <a:lstStyle/>
          <a:p>
            <a:r>
              <a:rPr lang="en-US" sz="1500" dirty="0"/>
              <a:t>Why do all houses need a plumbing vent?</a:t>
            </a:r>
          </a:p>
          <a:p>
            <a:endParaRPr lang="en-US" sz="1500" dirty="0"/>
          </a:p>
          <a:p>
            <a:r>
              <a:rPr lang="en-US" sz="1500" dirty="0"/>
              <a:t>Wastewater flows through a sewer line.  </a:t>
            </a:r>
          </a:p>
          <a:p>
            <a:r>
              <a:rPr lang="en-US" sz="1500" dirty="0"/>
              <a:t>Something like a sink is connected to the line, but there is a water trap to keep the sewer gasses from entering the house.  </a:t>
            </a:r>
          </a:p>
          <a:p>
            <a:r>
              <a:rPr lang="en-US" sz="1500" dirty="0"/>
              <a:t>The flowing water in the sewer means the air directly above the flowing water has a lower pressure than the air above the sink.  </a:t>
            </a:r>
          </a:p>
          <a:p>
            <a:r>
              <a:rPr lang="en-US" sz="1500" dirty="0"/>
              <a:t>This pushes the water in the trap down the pipe and sewer gasses enter the house</a:t>
            </a:r>
          </a:p>
        </p:txBody>
      </p:sp>
    </p:spTree>
    <p:extLst>
      <p:ext uri="{BB962C8B-B14F-4D97-AF65-F5344CB8AC3E}">
        <p14:creationId xmlns:p14="http://schemas.microsoft.com/office/powerpoint/2010/main" val="35544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824632" cy="154637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52775" y="457197"/>
            <a:ext cx="7044316" cy="998131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Bernoulli’s Equation in Sports 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3"/>
          </p:nvPr>
        </p:nvSpPr>
        <p:spPr>
          <a:xfrm>
            <a:off x="852775" y="1648771"/>
            <a:ext cx="3719225" cy="2938330"/>
          </a:xfrm>
        </p:spPr>
        <p:txBody>
          <a:bodyPr>
            <a:normAutofit/>
          </a:bodyPr>
          <a:lstStyle/>
          <a:p>
            <a:r>
              <a:rPr lang="en-US" sz="1500" dirty="0"/>
              <a:t>Discuss how does a curve ball in baseball work</a:t>
            </a:r>
          </a:p>
          <a:p>
            <a:endParaRPr lang="en-US" sz="1500" dirty="0"/>
          </a:p>
          <a:p>
            <a:endParaRPr lang="en-US" sz="1500" dirty="0"/>
          </a:p>
        </p:txBody>
      </p:sp>
      <p:pic>
        <p:nvPicPr>
          <p:cNvPr id="4" name="Picture 3" descr="F11.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2343150"/>
            <a:ext cx="6102096" cy="164592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4657060"/>
            <a:ext cx="5107781" cy="486440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937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5D13CC36-B950-4F02-9BAF-9A7EB267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F2E2428-58BA-458D-AA54-05502E63F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561161" cy="5143499"/>
          </a:xfrm>
          <a:custGeom>
            <a:avLst/>
            <a:gdLst>
              <a:gd name="connsiteX0" fmla="*/ 0 w 9024730"/>
              <a:gd name="connsiteY0" fmla="*/ 0 h 6857999"/>
              <a:gd name="connsiteX1" fmla="*/ 9024730 w 9024730"/>
              <a:gd name="connsiteY1" fmla="*/ 0 h 6857999"/>
              <a:gd name="connsiteX2" fmla="*/ 9024730 w 9024730"/>
              <a:gd name="connsiteY2" fmla="*/ 2 h 6857999"/>
              <a:gd name="connsiteX3" fmla="*/ 8447016 w 9024730"/>
              <a:gd name="connsiteY3" fmla="*/ 2 h 6857999"/>
              <a:gd name="connsiteX4" fmla="*/ 8441214 w 9024730"/>
              <a:gd name="connsiteY4" fmla="*/ 14562 h 6857999"/>
              <a:gd name="connsiteX5" fmla="*/ 8445389 w 9024730"/>
              <a:gd name="connsiteY5" fmla="*/ 59077 h 6857999"/>
              <a:gd name="connsiteX6" fmla="*/ 8437086 w 9024730"/>
              <a:gd name="connsiteY6" fmla="*/ 107668 h 6857999"/>
              <a:gd name="connsiteX7" fmla="*/ 8458599 w 9024730"/>
              <a:gd name="connsiteY7" fmla="*/ 246136 h 6857999"/>
              <a:gd name="connsiteX8" fmla="*/ 8433237 w 9024730"/>
              <a:gd name="connsiteY8" fmla="*/ 372908 h 6857999"/>
              <a:gd name="connsiteX9" fmla="*/ 8430194 w 9024730"/>
              <a:gd name="connsiteY9" fmla="*/ 450607 h 6857999"/>
              <a:gd name="connsiteX10" fmla="*/ 8443315 w 9024730"/>
              <a:gd name="connsiteY10" fmla="*/ 812800 h 6857999"/>
              <a:gd name="connsiteX11" fmla="*/ 8453042 w 9024730"/>
              <a:gd name="connsiteY11" fmla="*/ 912727 h 6857999"/>
              <a:gd name="connsiteX12" fmla="*/ 8451649 w 9024730"/>
              <a:gd name="connsiteY12" fmla="*/ 989950 h 6857999"/>
              <a:gd name="connsiteX13" fmla="*/ 8455592 w 9024730"/>
              <a:gd name="connsiteY13" fmla="*/ 1141745 h 6857999"/>
              <a:gd name="connsiteX14" fmla="*/ 8470203 w 9024730"/>
              <a:gd name="connsiteY14" fmla="*/ 1265454 h 6857999"/>
              <a:gd name="connsiteX15" fmla="*/ 8499638 w 9024730"/>
              <a:gd name="connsiteY15" fmla="*/ 1385480 h 6857999"/>
              <a:gd name="connsiteX16" fmla="*/ 8518660 w 9024730"/>
              <a:gd name="connsiteY16" fmla="*/ 1458060 h 6857999"/>
              <a:gd name="connsiteX17" fmla="*/ 8539125 w 9024730"/>
              <a:gd name="connsiteY17" fmla="*/ 1513175 h 6857999"/>
              <a:gd name="connsiteX18" fmla="*/ 8570281 w 9024730"/>
              <a:gd name="connsiteY18" fmla="*/ 1570809 h 6857999"/>
              <a:gd name="connsiteX19" fmla="*/ 8605212 w 9024730"/>
              <a:gd name="connsiteY19" fmla="*/ 1638391 h 6857999"/>
              <a:gd name="connsiteX20" fmla="*/ 8626457 w 9024730"/>
              <a:gd name="connsiteY20" fmla="*/ 1742490 h 6857999"/>
              <a:gd name="connsiteX21" fmla="*/ 8654861 w 9024730"/>
              <a:gd name="connsiteY21" fmla="*/ 1818229 h 6857999"/>
              <a:gd name="connsiteX22" fmla="*/ 8648005 w 9024730"/>
              <a:gd name="connsiteY22" fmla="*/ 1862723 h 6857999"/>
              <a:gd name="connsiteX23" fmla="*/ 8654469 w 9024730"/>
              <a:gd name="connsiteY23" fmla="*/ 1917476 h 6857999"/>
              <a:gd name="connsiteX24" fmla="*/ 8649702 w 9024730"/>
              <a:gd name="connsiteY24" fmla="*/ 1972204 h 6857999"/>
              <a:gd name="connsiteX25" fmla="*/ 8656357 w 9024730"/>
              <a:gd name="connsiteY25" fmla="*/ 2054291 h 6857999"/>
              <a:gd name="connsiteX26" fmla="*/ 8648660 w 9024730"/>
              <a:gd name="connsiteY26" fmla="*/ 2227417 h 6857999"/>
              <a:gd name="connsiteX27" fmla="*/ 8607609 w 9024730"/>
              <a:gd name="connsiteY27" fmla="*/ 2510933 h 6857999"/>
              <a:gd name="connsiteX28" fmla="*/ 8608432 w 9024730"/>
              <a:gd name="connsiteY28" fmla="*/ 2741866 h 6857999"/>
              <a:gd name="connsiteX29" fmla="*/ 8619112 w 9024730"/>
              <a:gd name="connsiteY29" fmla="*/ 2864935 h 6857999"/>
              <a:gd name="connsiteX30" fmla="*/ 8627742 w 9024730"/>
              <a:gd name="connsiteY30" fmla="*/ 2950807 h 6857999"/>
              <a:gd name="connsiteX31" fmla="*/ 8611822 w 9024730"/>
              <a:gd name="connsiteY31" fmla="*/ 2978246 h 6857999"/>
              <a:gd name="connsiteX32" fmla="*/ 8608239 w 9024730"/>
              <a:gd name="connsiteY32" fmla="*/ 2995916 h 6857999"/>
              <a:gd name="connsiteX33" fmla="*/ 8598647 w 9024730"/>
              <a:gd name="connsiteY33" fmla="*/ 2998648 h 6857999"/>
              <a:gd name="connsiteX34" fmla="*/ 8587108 w 9024730"/>
              <a:gd name="connsiteY34" fmla="*/ 3023630 h 6857999"/>
              <a:gd name="connsiteX35" fmla="*/ 8577885 w 9024730"/>
              <a:gd name="connsiteY35" fmla="*/ 3096975 h 6857999"/>
              <a:gd name="connsiteX36" fmla="*/ 8557492 w 9024730"/>
              <a:gd name="connsiteY36" fmla="*/ 3216657 h 6857999"/>
              <a:gd name="connsiteX37" fmla="*/ 8560894 w 9024730"/>
              <a:gd name="connsiteY37" fmla="*/ 3310980 h 6857999"/>
              <a:gd name="connsiteX38" fmla="*/ 8547852 w 9024730"/>
              <a:gd name="connsiteY38" fmla="*/ 3344725 h 6857999"/>
              <a:gd name="connsiteX39" fmla="*/ 8535427 w 9024730"/>
              <a:gd name="connsiteY39" fmla="*/ 3393250 h 6857999"/>
              <a:gd name="connsiteX40" fmla="*/ 8520092 w 9024730"/>
              <a:gd name="connsiteY40" fmla="*/ 3514536 h 6857999"/>
              <a:gd name="connsiteX41" fmla="*/ 8497231 w 9024730"/>
              <a:gd name="connsiteY41" fmla="*/ 3686149 h 6857999"/>
              <a:gd name="connsiteX42" fmla="*/ 8489799 w 9024730"/>
              <a:gd name="connsiteY42" fmla="*/ 3692208 h 6857999"/>
              <a:gd name="connsiteX43" fmla="*/ 8475804 w 9024730"/>
              <a:gd name="connsiteY43" fmla="*/ 3776022 h 6857999"/>
              <a:gd name="connsiteX44" fmla="*/ 8471279 w 9024730"/>
              <a:gd name="connsiteY44" fmla="*/ 3977138 h 6857999"/>
              <a:gd name="connsiteX45" fmla="*/ 8408913 w 9024730"/>
              <a:gd name="connsiteY45" fmla="*/ 4222149 h 6857999"/>
              <a:gd name="connsiteX46" fmla="*/ 8402112 w 9024730"/>
              <a:gd name="connsiteY46" fmla="*/ 4364683 h 6857999"/>
              <a:gd name="connsiteX47" fmla="*/ 8393355 w 9024730"/>
              <a:gd name="connsiteY47" fmla="*/ 4462471 h 6857999"/>
              <a:gd name="connsiteX48" fmla="*/ 8376166 w 9024730"/>
              <a:gd name="connsiteY48" fmla="*/ 4574052 h 6857999"/>
              <a:gd name="connsiteX49" fmla="*/ 8341678 w 9024730"/>
              <a:gd name="connsiteY49" fmla="*/ 4667756 h 6857999"/>
              <a:gd name="connsiteX50" fmla="*/ 8273661 w 9024730"/>
              <a:gd name="connsiteY50" fmla="*/ 4799019 h 6857999"/>
              <a:gd name="connsiteX51" fmla="*/ 8256132 w 9024730"/>
              <a:gd name="connsiteY51" fmla="*/ 4849614 h 6857999"/>
              <a:gd name="connsiteX52" fmla="*/ 8226804 w 9024730"/>
              <a:gd name="connsiteY52" fmla="*/ 4919971 h 6857999"/>
              <a:gd name="connsiteX53" fmla="*/ 8171825 w 9024730"/>
              <a:gd name="connsiteY53" fmla="*/ 5010766 h 6857999"/>
              <a:gd name="connsiteX54" fmla="*/ 8143172 w 9024730"/>
              <a:gd name="connsiteY54" fmla="*/ 5088190 h 6857999"/>
              <a:gd name="connsiteX55" fmla="*/ 8126363 w 9024730"/>
              <a:gd name="connsiteY55" fmla="*/ 5143922 h 6857999"/>
              <a:gd name="connsiteX56" fmla="*/ 8103782 w 9024730"/>
              <a:gd name="connsiteY56" fmla="*/ 5284346 h 6857999"/>
              <a:gd name="connsiteX57" fmla="*/ 8084361 w 9024730"/>
              <a:gd name="connsiteY57" fmla="*/ 5390948 h 6857999"/>
              <a:gd name="connsiteX58" fmla="*/ 8062552 w 9024730"/>
              <a:gd name="connsiteY58" fmla="*/ 5470854 h 6857999"/>
              <a:gd name="connsiteX59" fmla="*/ 8057342 w 9024730"/>
              <a:gd name="connsiteY59" fmla="*/ 5529643 h 6857999"/>
              <a:gd name="connsiteX60" fmla="*/ 8044923 w 9024730"/>
              <a:gd name="connsiteY60" fmla="*/ 5597292 h 6857999"/>
              <a:gd name="connsiteX61" fmla="*/ 8035233 w 9024730"/>
              <a:gd name="connsiteY61" fmla="*/ 5608899 h 6857999"/>
              <a:gd name="connsiteX62" fmla="*/ 8018178 w 9024730"/>
              <a:gd name="connsiteY62" fmla="*/ 5684911 h 6857999"/>
              <a:gd name="connsiteX63" fmla="*/ 8018018 w 9024730"/>
              <a:gd name="connsiteY63" fmla="*/ 5755776 h 6857999"/>
              <a:gd name="connsiteX64" fmla="*/ 8008640 w 9024730"/>
              <a:gd name="connsiteY64" fmla="*/ 5889599 h 6857999"/>
              <a:gd name="connsiteX65" fmla="*/ 8013542 w 9024730"/>
              <a:gd name="connsiteY65" fmla="*/ 5989744 h 6857999"/>
              <a:gd name="connsiteX66" fmla="*/ 7980757 w 9024730"/>
              <a:gd name="connsiteY66" fmla="*/ 6084926 h 6857999"/>
              <a:gd name="connsiteX67" fmla="*/ 7975907 w 9024730"/>
              <a:gd name="connsiteY67" fmla="*/ 6346549 h 6857999"/>
              <a:gd name="connsiteX68" fmla="*/ 7974221 w 9024730"/>
              <a:gd name="connsiteY68" fmla="*/ 6527527 h 6857999"/>
              <a:gd name="connsiteX69" fmla="*/ 7979135 w 9024730"/>
              <a:gd name="connsiteY69" fmla="*/ 6627129 h 6857999"/>
              <a:gd name="connsiteX70" fmla="*/ 7979404 w 9024730"/>
              <a:gd name="connsiteY70" fmla="*/ 6694819 h 6857999"/>
              <a:gd name="connsiteX71" fmla="*/ 8009526 w 9024730"/>
              <a:gd name="connsiteY71" fmla="*/ 6765445 h 6857999"/>
              <a:gd name="connsiteX72" fmla="*/ 8018211 w 9024730"/>
              <a:gd name="connsiteY72" fmla="*/ 6844697 h 6857999"/>
              <a:gd name="connsiteX73" fmla="*/ 8019608 w 9024730"/>
              <a:gd name="connsiteY73" fmla="*/ 6857999 h 6857999"/>
              <a:gd name="connsiteX74" fmla="*/ 0 w 9024730"/>
              <a:gd name="connsiteY7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9024730" h="6857999">
                <a:moveTo>
                  <a:pt x="0" y="0"/>
                </a:moveTo>
                <a:lnTo>
                  <a:pt x="9024730" y="0"/>
                </a:lnTo>
                <a:lnTo>
                  <a:pt x="9024730" y="2"/>
                </a:lnTo>
                <a:lnTo>
                  <a:pt x="8447016" y="2"/>
                </a:lnTo>
                <a:lnTo>
                  <a:pt x="8441214" y="14562"/>
                </a:lnTo>
                <a:lnTo>
                  <a:pt x="8445389" y="59077"/>
                </a:lnTo>
                <a:cubicBezTo>
                  <a:pt x="8445971" y="76949"/>
                  <a:pt x="8436504" y="89796"/>
                  <a:pt x="8437086" y="107668"/>
                </a:cubicBezTo>
                <a:cubicBezTo>
                  <a:pt x="8417947" y="138162"/>
                  <a:pt x="8459241" y="201929"/>
                  <a:pt x="8458599" y="246136"/>
                </a:cubicBezTo>
                <a:cubicBezTo>
                  <a:pt x="8457958" y="290343"/>
                  <a:pt x="8471649" y="364179"/>
                  <a:pt x="8433237" y="372908"/>
                </a:cubicBezTo>
                <a:cubicBezTo>
                  <a:pt x="8426916" y="431308"/>
                  <a:pt x="8438389" y="357606"/>
                  <a:pt x="8430194" y="450607"/>
                </a:cubicBezTo>
                <a:cubicBezTo>
                  <a:pt x="8466727" y="551950"/>
                  <a:pt x="8430182" y="787036"/>
                  <a:pt x="8443315" y="812800"/>
                </a:cubicBezTo>
                <a:cubicBezTo>
                  <a:pt x="8478999" y="860799"/>
                  <a:pt x="8435788" y="854953"/>
                  <a:pt x="8453042" y="912727"/>
                </a:cubicBezTo>
                <a:cubicBezTo>
                  <a:pt x="8462900" y="945986"/>
                  <a:pt x="8451223" y="951781"/>
                  <a:pt x="8451649" y="989950"/>
                </a:cubicBezTo>
                <a:cubicBezTo>
                  <a:pt x="8452074" y="1028120"/>
                  <a:pt x="8452500" y="1095828"/>
                  <a:pt x="8455592" y="1141745"/>
                </a:cubicBezTo>
                <a:cubicBezTo>
                  <a:pt x="8458684" y="1187662"/>
                  <a:pt x="8470047" y="1234783"/>
                  <a:pt x="8470203" y="1265454"/>
                </a:cubicBezTo>
                <a:cubicBezTo>
                  <a:pt x="8458947" y="1304052"/>
                  <a:pt x="8496012" y="1370755"/>
                  <a:pt x="8499638" y="1385480"/>
                </a:cubicBezTo>
                <a:cubicBezTo>
                  <a:pt x="8514485" y="1422714"/>
                  <a:pt x="8525070" y="1428103"/>
                  <a:pt x="8518660" y="1458060"/>
                </a:cubicBezTo>
                <a:cubicBezTo>
                  <a:pt x="8518783" y="1468057"/>
                  <a:pt x="8539003" y="1503177"/>
                  <a:pt x="8539125" y="1513175"/>
                </a:cubicBezTo>
                <a:lnTo>
                  <a:pt x="8570281" y="1570809"/>
                </a:lnTo>
                <a:cubicBezTo>
                  <a:pt x="8597636" y="1617136"/>
                  <a:pt x="8594573" y="1601443"/>
                  <a:pt x="8605212" y="1638391"/>
                </a:cubicBezTo>
                <a:cubicBezTo>
                  <a:pt x="8629645" y="1719640"/>
                  <a:pt x="8613884" y="1715203"/>
                  <a:pt x="8626457" y="1742490"/>
                </a:cubicBezTo>
                <a:lnTo>
                  <a:pt x="8654861" y="1818229"/>
                </a:lnTo>
                <a:cubicBezTo>
                  <a:pt x="8657202" y="1824059"/>
                  <a:pt x="8651899" y="1851211"/>
                  <a:pt x="8648005" y="1862723"/>
                </a:cubicBezTo>
                <a:lnTo>
                  <a:pt x="8654469" y="1917476"/>
                </a:lnTo>
                <a:lnTo>
                  <a:pt x="8649702" y="1972204"/>
                </a:lnTo>
                <a:cubicBezTo>
                  <a:pt x="8652251" y="1979569"/>
                  <a:pt x="8651461" y="2048203"/>
                  <a:pt x="8656357" y="2054291"/>
                </a:cubicBezTo>
                <a:cubicBezTo>
                  <a:pt x="8672645" y="2141657"/>
                  <a:pt x="8632397" y="2189849"/>
                  <a:pt x="8648660" y="2227417"/>
                </a:cubicBezTo>
                <a:cubicBezTo>
                  <a:pt x="8639941" y="2317591"/>
                  <a:pt x="8613796" y="2407644"/>
                  <a:pt x="8607609" y="2510933"/>
                </a:cubicBezTo>
                <a:cubicBezTo>
                  <a:pt x="8633490" y="2597916"/>
                  <a:pt x="8602674" y="2649734"/>
                  <a:pt x="8608432" y="2741866"/>
                </a:cubicBezTo>
                <a:cubicBezTo>
                  <a:pt x="8630300" y="2779815"/>
                  <a:pt x="8631929" y="2817058"/>
                  <a:pt x="8619112" y="2864935"/>
                </a:cubicBezTo>
                <a:cubicBezTo>
                  <a:pt x="8655820" y="2860552"/>
                  <a:pt x="8588374" y="2937673"/>
                  <a:pt x="8627742" y="2950807"/>
                </a:cubicBezTo>
                <a:lnTo>
                  <a:pt x="8611822" y="2978246"/>
                </a:lnTo>
                <a:lnTo>
                  <a:pt x="8608239" y="2995916"/>
                </a:lnTo>
                <a:lnTo>
                  <a:pt x="8598647" y="2998648"/>
                </a:lnTo>
                <a:lnTo>
                  <a:pt x="8587108" y="3023630"/>
                </a:lnTo>
                <a:cubicBezTo>
                  <a:pt x="8584111" y="3033333"/>
                  <a:pt x="8577413" y="3084375"/>
                  <a:pt x="8577885" y="3096975"/>
                </a:cubicBezTo>
                <a:cubicBezTo>
                  <a:pt x="8594321" y="3142205"/>
                  <a:pt x="8535131" y="3160433"/>
                  <a:pt x="8557492" y="3216657"/>
                </a:cubicBezTo>
                <a:cubicBezTo>
                  <a:pt x="8562518" y="3237178"/>
                  <a:pt x="8573573" y="3299737"/>
                  <a:pt x="8560894" y="3310980"/>
                </a:cubicBezTo>
                <a:cubicBezTo>
                  <a:pt x="8557601" y="3323902"/>
                  <a:pt x="8561083" y="3339340"/>
                  <a:pt x="8547852" y="3344725"/>
                </a:cubicBezTo>
                <a:cubicBezTo>
                  <a:pt x="8531788" y="3353908"/>
                  <a:pt x="8553430" y="3400659"/>
                  <a:pt x="8535427" y="3393250"/>
                </a:cubicBezTo>
                <a:cubicBezTo>
                  <a:pt x="8550195" y="3426421"/>
                  <a:pt x="8529553" y="3487753"/>
                  <a:pt x="8520092" y="3514536"/>
                </a:cubicBezTo>
                <a:cubicBezTo>
                  <a:pt x="8513726" y="3563353"/>
                  <a:pt x="8500070" y="3650327"/>
                  <a:pt x="8497231" y="3686149"/>
                </a:cubicBezTo>
                <a:cubicBezTo>
                  <a:pt x="8494574" y="3687657"/>
                  <a:pt x="8493370" y="3677229"/>
                  <a:pt x="8489799" y="3692208"/>
                </a:cubicBezTo>
                <a:cubicBezTo>
                  <a:pt x="8486228" y="3707187"/>
                  <a:pt x="8465938" y="3757479"/>
                  <a:pt x="8475804" y="3776022"/>
                </a:cubicBezTo>
                <a:cubicBezTo>
                  <a:pt x="8441061" y="3875691"/>
                  <a:pt x="8487451" y="3939839"/>
                  <a:pt x="8471279" y="3977138"/>
                </a:cubicBezTo>
                <a:cubicBezTo>
                  <a:pt x="8465599" y="4067300"/>
                  <a:pt x="8419685" y="4164564"/>
                  <a:pt x="8408913" y="4222149"/>
                </a:cubicBezTo>
                <a:cubicBezTo>
                  <a:pt x="8403583" y="4287917"/>
                  <a:pt x="8398240" y="4339232"/>
                  <a:pt x="8402112" y="4364683"/>
                </a:cubicBezTo>
                <a:lnTo>
                  <a:pt x="8393355" y="4462471"/>
                </a:lnTo>
                <a:cubicBezTo>
                  <a:pt x="8396004" y="4503329"/>
                  <a:pt x="8376320" y="4548111"/>
                  <a:pt x="8376166" y="4574052"/>
                </a:cubicBezTo>
                <a:cubicBezTo>
                  <a:pt x="8369380" y="4670665"/>
                  <a:pt x="8352302" y="4649921"/>
                  <a:pt x="8341678" y="4667756"/>
                </a:cubicBezTo>
                <a:cubicBezTo>
                  <a:pt x="8320864" y="4705850"/>
                  <a:pt x="8290794" y="4758928"/>
                  <a:pt x="8273661" y="4799019"/>
                </a:cubicBezTo>
                <a:cubicBezTo>
                  <a:pt x="8254323" y="4834076"/>
                  <a:pt x="8262378" y="4811645"/>
                  <a:pt x="8256132" y="4849614"/>
                </a:cubicBezTo>
                <a:cubicBezTo>
                  <a:pt x="8239320" y="4853334"/>
                  <a:pt x="8207060" y="4883089"/>
                  <a:pt x="8226804" y="4919971"/>
                </a:cubicBezTo>
                <a:lnTo>
                  <a:pt x="8171825" y="5010766"/>
                </a:lnTo>
                <a:cubicBezTo>
                  <a:pt x="8150097" y="4983259"/>
                  <a:pt x="8165842" y="5107656"/>
                  <a:pt x="8143172" y="5088190"/>
                </a:cubicBezTo>
                <a:cubicBezTo>
                  <a:pt x="8128060" y="5102008"/>
                  <a:pt x="8138350" y="5118851"/>
                  <a:pt x="8126363" y="5143922"/>
                </a:cubicBezTo>
                <a:cubicBezTo>
                  <a:pt x="8116335" y="5192745"/>
                  <a:pt x="8111851" y="5226225"/>
                  <a:pt x="8103782" y="5284346"/>
                </a:cubicBezTo>
                <a:cubicBezTo>
                  <a:pt x="8101016" y="5338386"/>
                  <a:pt x="8095811" y="5337325"/>
                  <a:pt x="8084361" y="5390948"/>
                </a:cubicBezTo>
                <a:cubicBezTo>
                  <a:pt x="8082912" y="5429655"/>
                  <a:pt x="8063705" y="5449508"/>
                  <a:pt x="8062552" y="5470854"/>
                </a:cubicBezTo>
                <a:cubicBezTo>
                  <a:pt x="8086776" y="5526328"/>
                  <a:pt x="8037513" y="5496377"/>
                  <a:pt x="8057342" y="5529643"/>
                </a:cubicBezTo>
                <a:cubicBezTo>
                  <a:pt x="8050653" y="5550879"/>
                  <a:pt x="8055939" y="5587444"/>
                  <a:pt x="8044923" y="5597292"/>
                </a:cubicBezTo>
                <a:lnTo>
                  <a:pt x="8035233" y="5608899"/>
                </a:lnTo>
                <a:cubicBezTo>
                  <a:pt x="8030775" y="5623501"/>
                  <a:pt x="8021047" y="5660431"/>
                  <a:pt x="8018178" y="5684911"/>
                </a:cubicBezTo>
                <a:cubicBezTo>
                  <a:pt x="8005590" y="5692608"/>
                  <a:pt x="8011744" y="5734344"/>
                  <a:pt x="8018018" y="5755776"/>
                </a:cubicBezTo>
                <a:cubicBezTo>
                  <a:pt x="8019409" y="5792777"/>
                  <a:pt x="7989082" y="5848613"/>
                  <a:pt x="8008640" y="5889599"/>
                </a:cubicBezTo>
                <a:cubicBezTo>
                  <a:pt x="8011480" y="5932097"/>
                  <a:pt x="8009486" y="5940901"/>
                  <a:pt x="8013542" y="5989744"/>
                </a:cubicBezTo>
                <a:cubicBezTo>
                  <a:pt x="8022089" y="6020787"/>
                  <a:pt x="7982918" y="6024963"/>
                  <a:pt x="7980757" y="6084926"/>
                </a:cubicBezTo>
                <a:cubicBezTo>
                  <a:pt x="7974117" y="6134231"/>
                  <a:pt x="7999371" y="6240432"/>
                  <a:pt x="7975907" y="6346549"/>
                </a:cubicBezTo>
                <a:cubicBezTo>
                  <a:pt x="7987225" y="6409741"/>
                  <a:pt x="7980509" y="6468689"/>
                  <a:pt x="7974221" y="6527527"/>
                </a:cubicBezTo>
                <a:cubicBezTo>
                  <a:pt x="7955361" y="6585667"/>
                  <a:pt x="7987786" y="6579284"/>
                  <a:pt x="7979135" y="6627129"/>
                </a:cubicBezTo>
                <a:cubicBezTo>
                  <a:pt x="7983057" y="6635153"/>
                  <a:pt x="7984986" y="6697665"/>
                  <a:pt x="7979404" y="6694819"/>
                </a:cubicBezTo>
                <a:cubicBezTo>
                  <a:pt x="7981755" y="6716947"/>
                  <a:pt x="8003903" y="6732844"/>
                  <a:pt x="8009526" y="6765445"/>
                </a:cubicBezTo>
                <a:cubicBezTo>
                  <a:pt x="8011113" y="6776325"/>
                  <a:pt x="8014662" y="6810511"/>
                  <a:pt x="8018211" y="6844697"/>
                </a:cubicBezTo>
                <a:lnTo>
                  <a:pt x="8019608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2775" y="457200"/>
            <a:ext cx="5160770" cy="992165"/>
          </a:xfrm>
        </p:spPr>
        <p:txBody>
          <a:bodyPr>
            <a:normAutofit/>
          </a:bodyPr>
          <a:lstStyle/>
          <a:p>
            <a:r>
              <a:rPr lang="en-US" sz="2600" dirty="0">
                <a:effectLst/>
              </a:rPr>
              <a:t>Applications of Bernoulli’s Equation</a:t>
            </a:r>
            <a:endParaRPr lang="en-US" sz="2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852775" y="1645576"/>
                <a:ext cx="4930463" cy="2931439"/>
              </a:xfrm>
            </p:spPr>
            <p:txBody>
              <a:bodyPr>
                <a:normAutofit/>
              </a:bodyPr>
              <a:lstStyle/>
              <a:p>
                <a:r>
                  <a:rPr lang="en-US" sz="1500"/>
                  <a:t>Water circulates throughout a house in a hot-water heating system. If the water is pumped at a speed of 0.50 m/s through a 4.0-cm-diameter pipe in the basement under a pressure of 3.0 atm, what will be the flow speed and pressure in a 2.6-cm-diameter pipe on the second floor 5.0 m above? Assume the pipes do not divide into branches.</a:t>
                </a:r>
              </a:p>
              <a:p>
                <a:pPr/>
                <a14:m>
                  <m:oMath xmlns:m="http://schemas.openxmlformats.org/officeDocument/2006/math">
                    <m:sSub>
                      <m:sSubPr>
                        <m:ctrlPr>
                          <a:rPr lang="en-US" sz="1500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500" b="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sz="1500" b="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500" b="0" i="1">
                        <a:latin typeface="Cambria Math"/>
                      </a:rPr>
                      <m:t>=1.2</m:t>
                    </m:r>
                    <m:f>
                      <m:fPr>
                        <m:ctrlPr>
                          <a:rPr lang="en-US" sz="15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500" b="0" i="1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US" sz="1500" b="0" i="1">
                            <a:latin typeface="Cambria Math"/>
                          </a:rPr>
                          <m:t>𝑠</m:t>
                        </m:r>
                      </m:den>
                    </m:f>
                  </m:oMath>
                </a14:m>
                <a:endParaRPr lang="en-US" sz="1500" b="0"/>
              </a:p>
              <a:p>
                <a:pPr/>
                <a14:m>
                  <m:oMath xmlns:m="http://schemas.openxmlformats.org/officeDocument/2006/math">
                    <m:sSub>
                      <m:sSubPr>
                        <m:ctrlPr>
                          <a:rPr lang="en-US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5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sz="15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500" i="1">
                        <a:latin typeface="Cambria Math"/>
                      </a:rPr>
                      <m:t>=2.5 </m:t>
                    </m:r>
                    <m:r>
                      <a:rPr lang="en-US" sz="1500" i="1">
                        <a:latin typeface="Cambria Math"/>
                      </a:rPr>
                      <m:t>𝑎𝑡𝑚</m:t>
                    </m:r>
                  </m:oMath>
                </a14:m>
                <a:endParaRPr lang="en-US" sz="1500" b="0"/>
              </a:p>
              <a:p>
                <a:endParaRPr lang="en-US" sz="1500"/>
              </a:p>
            </p:txBody>
          </p:sp>
        </mc:Choice>
        <mc:Fallback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852775" y="1645576"/>
                <a:ext cx="4930463" cy="2931439"/>
              </a:xfrm>
              <a:blipFill>
                <a:blip r:embed="rId3"/>
                <a:stretch>
                  <a:fillRect l="-371" t="-10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Graphic 8" descr="Radiator in front of a window">
            <a:extLst>
              <a:ext uri="{FF2B5EF4-FFF2-40B4-BE49-F238E27FC236}">
                <a16:creationId xmlns:a16="http://schemas.microsoft.com/office/drawing/2014/main" id="{4A6E6E6D-DE99-44D4-3C73-C231B4C58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596985" y="1765652"/>
            <a:ext cx="2180230" cy="163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54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0414" y="0"/>
            <a:ext cx="5653586" cy="51435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0550" y="457200"/>
            <a:ext cx="3982587" cy="99216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21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05-06 The Most General Applications of Bernoulli’s Equation</a:t>
            </a:r>
            <a:endParaRPr lang="en-US" sz="21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Diagram&#10;&#10;Description automatically generated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316"/>
          <a:stretch/>
        </p:blipFill>
        <p:spPr bwMode="auto">
          <a:xfrm>
            <a:off x="505820" y="945117"/>
            <a:ext cx="2304618" cy="238863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3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400550" y="1645576"/>
                <a:ext cx="3982587" cy="2931439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indent="-228600" defTabSz="914400"/>
                <a:r>
                  <a:rPr lang="en-US" sz="1500"/>
                  <a:t>The tank is open to the atmosphere at the top. Find an expression for the speed of the liquid leaving the pipe at the bottom.</a:t>
                </a:r>
              </a:p>
              <a:p>
                <a:pPr indent="-228600" defTabSz="914400"/>
                <a14:m>
                  <m:oMath xmlns:m="http://schemas.openxmlformats.org/officeDocument/2006/math">
                    <m:sSub>
                      <m:sSubPr>
                        <m:ctrlPr>
                          <a:rPr lang="en-US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5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15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𝑔h</m:t>
                        </m:r>
                      </m:e>
                    </m:rad>
                  </m:oMath>
                </a14:m>
                <a:endParaRPr lang="en-US" sz="1500"/>
              </a:p>
            </p:txBody>
          </p:sp>
        </mc:Choice>
        <mc:Fallback>
          <p:sp>
            <p:nvSpPr>
              <p:cNvPr id="8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400550" y="1645576"/>
                <a:ext cx="3982587" cy="2931439"/>
              </a:xfrm>
              <a:blipFill>
                <a:blip r:embed="rId5"/>
                <a:stretch>
                  <a:fillRect l="-459" t="-10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604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5EF17487-C386-4F99-B5EB-4FD3DF423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7" name="Freeform: Shape 2056">
            <a:extLst>
              <a:ext uri="{FF2B5EF4-FFF2-40B4-BE49-F238E27FC236}">
                <a16:creationId xmlns:a16="http://schemas.microsoft.com/office/drawing/2014/main" id="{A0DE92DF-4769-4DE9-93FD-EE312718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5604285" cy="51435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D6155E6-4857-4230-FFCA-4D884599F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18" y="482600"/>
            <a:ext cx="3579731" cy="13503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3700"/>
              <a:t>Phases of Matter</a:t>
            </a:r>
            <a:br>
              <a:rPr lang="en-US" sz="3700"/>
            </a:br>
            <a:endParaRPr lang="en-US" sz="370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F217D15-AB3F-3CF3-FC1D-A14E6F34494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78520297"/>
              </p:ext>
            </p:extLst>
          </p:nvPr>
        </p:nvGraphicFramePr>
        <p:xfrm>
          <a:off x="173359" y="1581150"/>
          <a:ext cx="5410200" cy="2057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t="41019"/>
          <a:stretch/>
        </p:blipFill>
        <p:spPr bwMode="auto">
          <a:xfrm>
            <a:off x="6383889" y="2876550"/>
            <a:ext cx="1937987" cy="171457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/>
        </p:blipFill>
        <p:spPr bwMode="auto">
          <a:xfrm>
            <a:off x="6447955" y="464160"/>
            <a:ext cx="1850088" cy="211546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 descr="A picture containing text, computer, cup&#10;&#10;Description automatically generated">
            <a:extLst>
              <a:ext uri="{FF2B5EF4-FFF2-40B4-BE49-F238E27FC236}">
                <a16:creationId xmlns:a16="http://schemas.microsoft.com/office/drawing/2014/main" id="{4258E756-897C-9816-37F4-7E6893FC5FD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/>
        </p:blipFill>
        <p:spPr>
          <a:xfrm>
            <a:off x="935118" y="3715396"/>
            <a:ext cx="2867027" cy="133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6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0414" y="0"/>
            <a:ext cx="5653586" cy="51435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0550" y="457200"/>
            <a:ext cx="3982587" cy="99216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31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Applications of Bernoulli’s Equation</a:t>
            </a:r>
            <a:endParaRPr lang="en-US" sz="31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71" y="506673"/>
            <a:ext cx="2524012" cy="413772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400550" y="1645576"/>
            <a:ext cx="3982587" cy="2931439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/>
            <a:r>
              <a:rPr lang="en-US" sz="1200" dirty="0"/>
              <a:t>Air Dancer used to draw attention at used car lots.</a:t>
            </a:r>
          </a:p>
          <a:p>
            <a:pPr indent="-228600" defTabSz="914400"/>
            <a:r>
              <a:rPr lang="en-US" sz="1200" dirty="0"/>
              <a:t>The behavior is explained by Bernoulli’s principle.</a:t>
            </a:r>
          </a:p>
          <a:p>
            <a:pPr indent="-228600" defTabSz="914400"/>
            <a:r>
              <a:rPr lang="en-US" sz="1200" dirty="0"/>
              <a:t> Initially, the moving air, which behaves as an incompressible flow in the open-ended Air Dancer, creates enough pressure to inflate the tube.</a:t>
            </a:r>
          </a:p>
          <a:p>
            <a:pPr indent="-228600" defTabSz="914400"/>
            <a:r>
              <a:rPr lang="en-US" sz="1200" dirty="0"/>
              <a:t>As the tube stands more upright, the turbulent air inside flows more freely and its speed increases until the decreasing pressure can no longer support the mass of the nylon fabric.</a:t>
            </a:r>
          </a:p>
          <a:p>
            <a:pPr indent="-228600" defTabSz="914400"/>
            <a:r>
              <a:rPr lang="en-US" sz="1200" dirty="0"/>
              <a:t>The collapsing material creates a kink in the tube, a constriction that causes the air speed to temporarily slow and the pressure to rise again.</a:t>
            </a:r>
          </a:p>
          <a:p>
            <a:pPr indent="-228600" defTabSz="914400"/>
            <a:r>
              <a:rPr lang="en-US" sz="1200" dirty="0"/>
              <a:t>The elevated pressure drives the bend upward, sending a shimmy through the Air Dancer and restarting the cycle.</a:t>
            </a:r>
          </a:p>
        </p:txBody>
      </p:sp>
    </p:spTree>
    <p:extLst>
      <p:ext uri="{BB962C8B-B14F-4D97-AF65-F5344CB8AC3E}">
        <p14:creationId xmlns:p14="http://schemas.microsoft.com/office/powerpoint/2010/main" val="860714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D13CC36-B950-4F02-9BAF-9A7EB267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1BDED99-B35B-4FEE-A274-8E8DB6FEE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68547" cy="51434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Diagram&#10;&#10;Description automatically generated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813787" y="1870179"/>
            <a:ext cx="2284973" cy="140313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85750"/>
            <a:ext cx="5123391" cy="99216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3100" dirty="0">
                <a:effectLst/>
              </a:rPr>
              <a:t>Viscosity, Poiseuille’s Law, and Turbulence</a:t>
            </a:r>
            <a:endParaRPr lang="en-US" sz="3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64FFBFDF-4706-F1CD-E92B-E66FA70FF2DC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2879014913"/>
                  </p:ext>
                </p:extLst>
              </p:nvPr>
            </p:nvGraphicFramePr>
            <p:xfrm>
              <a:off x="852776" y="1352550"/>
              <a:ext cx="5395624" cy="322446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64FFBFDF-4706-F1CD-E92B-E66FA70FF2DC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2879014913"/>
                  </p:ext>
                </p:extLst>
              </p:nvPr>
            </p:nvGraphicFramePr>
            <p:xfrm>
              <a:off x="852776" y="1352550"/>
              <a:ext cx="5395624" cy="322446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5" r:qs="rId6" r:cs="rId7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340766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1739CA5-F0F5-48E1-8E8C-F24B7182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493"/>
            <a:ext cx="9144000" cy="5145993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3EAD2937-F230-41D4-B9C5-975B129BF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5058" y="480060"/>
            <a:ext cx="8190312" cy="418336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D444A3-C338-4886-B7F1-4BA2AF46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6018" y="720081"/>
            <a:ext cx="7708392" cy="37033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492" y="1083555"/>
            <a:ext cx="7018398" cy="781426"/>
          </a:xfrm>
        </p:spPr>
        <p:txBody>
          <a:bodyPr>
            <a:normAutofit/>
          </a:bodyPr>
          <a:lstStyle/>
          <a:p>
            <a:r>
              <a:rPr lang="en-US" sz="3000" dirty="0">
                <a:effectLst/>
              </a:rPr>
              <a:t>Viscosity, Poiseuille’s Law, and Turbulence</a:t>
            </a:r>
            <a:endParaRPr lang="en-US" sz="3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EF707251-A942-97B8-DFD4-CFBE3919756A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2335524132"/>
                  </p:ext>
                </p:extLst>
              </p:nvPr>
            </p:nvGraphicFramePr>
            <p:xfrm>
              <a:off x="1089492" y="1809750"/>
              <a:ext cx="3362493" cy="224129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EF707251-A942-97B8-DFD4-CFBE3919756A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2335524132"/>
                  </p:ext>
                </p:extLst>
              </p:nvPr>
            </p:nvGraphicFramePr>
            <p:xfrm>
              <a:off x="1089492" y="1809750"/>
              <a:ext cx="3362493" cy="224129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4" r:qs="rId5" r:cs="rId6"/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C1ADA0AB-0FD5-6DA0-0929-8330D8E65A91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>
                  <p:ext uri="{D42A27DB-BD31-4B8C-83A1-F6EECF244321}">
                    <p14:modId xmlns:p14="http://schemas.microsoft.com/office/powerpoint/2010/main" val="2066724168"/>
                  </p:ext>
                </p:extLst>
              </p:nvPr>
            </p:nvGraphicFramePr>
            <p:xfrm>
              <a:off x="4692015" y="2026070"/>
              <a:ext cx="3415875" cy="202497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Choice>
        <mc:Fallback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C1ADA0AB-0FD5-6DA0-0929-8330D8E65A91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>
                  <p:ext uri="{D42A27DB-BD31-4B8C-83A1-F6EECF244321}">
                    <p14:modId xmlns:p14="http://schemas.microsoft.com/office/powerpoint/2010/main" val="2066724168"/>
                  </p:ext>
                </p:extLst>
              </p:nvPr>
            </p:nvGraphicFramePr>
            <p:xfrm>
              <a:off x="4692015" y="2026070"/>
              <a:ext cx="3415875" cy="202497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4" r:lo="rId10" r:qs="rId11" r:cs="rId12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06493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1739CA5-F0F5-48E1-8E8C-F24B7182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493"/>
            <a:ext cx="9144000" cy="5145993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3EAD2937-F230-41D4-B9C5-975B129BF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5058" y="480060"/>
            <a:ext cx="8190312" cy="418336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D444A3-C338-4886-B7F1-4BA2AF46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6018" y="720081"/>
            <a:ext cx="7708392" cy="37033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492" y="1083555"/>
            <a:ext cx="7018398" cy="781426"/>
          </a:xfrm>
        </p:spPr>
        <p:txBody>
          <a:bodyPr>
            <a:normAutofit/>
          </a:bodyPr>
          <a:lstStyle/>
          <a:p>
            <a:r>
              <a:rPr lang="en-US" sz="2800" dirty="0">
                <a:effectLst/>
              </a:rPr>
              <a:t>Viscosity, Poiseuille’s Law, and Turbulence</a:t>
            </a:r>
            <a:endParaRPr lang="en-US" sz="2800" dirty="0"/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864B2897-2DD9-E15B-B88F-CD35BA88693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88689885"/>
              </p:ext>
            </p:extLst>
          </p:nvPr>
        </p:nvGraphicFramePr>
        <p:xfrm>
          <a:off x="608670" y="1733550"/>
          <a:ext cx="3842385" cy="2469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4549AEAD-428C-7641-6A2C-58C54F37C76A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>
                  <p:ext uri="{D42A27DB-BD31-4B8C-83A1-F6EECF244321}">
                    <p14:modId xmlns:p14="http://schemas.microsoft.com/office/powerpoint/2010/main" val="1274601691"/>
                  </p:ext>
                </p:extLst>
              </p:nvPr>
            </p:nvGraphicFramePr>
            <p:xfrm>
              <a:off x="4692015" y="1885950"/>
              <a:ext cx="3689985" cy="216509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Choice>
        <mc:Fallback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4549AEAD-428C-7641-6A2C-58C54F37C76A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>
                  <p:ext uri="{D42A27DB-BD31-4B8C-83A1-F6EECF244321}">
                    <p14:modId xmlns:p14="http://schemas.microsoft.com/office/powerpoint/2010/main" val="1274601691"/>
                  </p:ext>
                </p:extLst>
              </p:nvPr>
            </p:nvGraphicFramePr>
            <p:xfrm>
              <a:off x="4692015" y="1885950"/>
              <a:ext cx="3689985" cy="216509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3" r:lo="rId9" r:qs="rId10" r:cs="rId11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21028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127" y="0"/>
            <a:ext cx="9143999" cy="514349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8800" y="182978"/>
            <a:ext cx="2119026" cy="697231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defTabSz="914400"/>
            <a:r>
              <a:rPr lang="en-US" sz="4400" dirty="0">
                <a:effectLst/>
              </a:rPr>
              <a:t>Example:</a:t>
            </a:r>
            <a:endParaRPr lang="en-US" sz="4400" dirty="0"/>
          </a:p>
        </p:txBody>
      </p:sp>
      <p:pic>
        <p:nvPicPr>
          <p:cNvPr id="6" name="Picture 2" descr="C:\Documents and Settings\Rick\My Documents\Physics Instructor Stuff - Cutnell and Johnson 6e\text_art\300dpi\ch11\images\F11.41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4173"/>
          <a:stretch/>
        </p:blipFill>
        <p:spPr bwMode="auto">
          <a:xfrm>
            <a:off x="20" y="2328863"/>
            <a:ext cx="4836298" cy="2814637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5056342" y="971550"/>
                <a:ext cx="3416836" cy="4083807"/>
              </a:xfrm>
            </p:spPr>
            <p:txBody>
              <a:bodyPr vert="horz" lIns="91440" tIns="45720" rIns="91440" bIns="45720" rtlCol="0" anchor="t">
                <a:normAutofit/>
              </a:bodyPr>
              <a:lstStyle/>
              <a:p>
                <a:pPr indent="-228600" defTabSz="914400"/>
                <a:r>
                  <a:rPr lang="en-US" sz="1500" dirty="0"/>
                  <a:t>A hypodermic syringe is filled with a solution whose viscosity is </a:t>
                </a:r>
                <a14:m>
                  <m:oMath xmlns:m="http://schemas.openxmlformats.org/officeDocument/2006/math">
                    <m:r>
                      <a:rPr lang="en-US" sz="1500" b="0" i="1">
                        <a:latin typeface="Cambria Math" panose="02040503050406030204" pitchFamily="18" charset="0"/>
                      </a:rPr>
                      <m:t>1.5×</m:t>
                    </m:r>
                    <m:sSup>
                      <m:sSupPr>
                        <m:ctrlPr>
                          <a:rPr lang="en-US" sz="1500" b="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500" b="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1500" b="0" i="1">
                            <a:latin typeface="Cambria Math" panose="02040503050406030204" pitchFamily="18" charset="0"/>
                          </a:rPr>
                          <m:t>−3</m:t>
                        </m:r>
                      </m:sup>
                    </m:sSup>
                    <m:r>
                      <a:rPr lang="en-US" sz="1500" b="0" i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500" b="0" i="0">
                        <a:latin typeface="Cambria Math" panose="02040503050406030204" pitchFamily="18" charset="0"/>
                      </a:rPr>
                      <m:t>Pa</m:t>
                    </m:r>
                    <m:r>
                      <a:rPr lang="en-US" sz="1500" b="0" i="1">
                        <a:latin typeface="Cambria Math" panose="02040503050406030204" pitchFamily="18" charset="0"/>
                      </a:rPr>
                      <m:t>⋅</m:t>
                    </m:r>
                    <m:r>
                      <m:rPr>
                        <m:sty m:val="p"/>
                      </m:rPr>
                      <a:rPr lang="en-US" sz="1500" b="0" i="0"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sz="1500" dirty="0"/>
                  <a:t>. The plunger area of the syringe is </a:t>
                </a:r>
                <a14:m>
                  <m:oMath xmlns:m="http://schemas.openxmlformats.org/officeDocument/2006/math">
                    <m:r>
                      <a:rPr lang="en-US" sz="1500" b="0" i="1">
                        <a:latin typeface="Cambria Math" panose="02040503050406030204" pitchFamily="18" charset="0"/>
                      </a:rPr>
                      <m:t>8.0×</m:t>
                    </m:r>
                    <m:sSup>
                      <m:sSupPr>
                        <m:ctrlPr>
                          <a:rPr lang="en-US" sz="1500" b="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500" b="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1500" b="0" i="1">
                            <a:latin typeface="Cambria Math" panose="02040503050406030204" pitchFamily="18" charset="0"/>
                          </a:rPr>
                          <m:t>−5</m:t>
                        </m:r>
                      </m:sup>
                    </m:sSup>
                    <m:r>
                      <a:rPr lang="en-US" sz="1500" b="0" i="1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1500" b="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1500" b="0" i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sz="1500" b="0" i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1500" dirty="0"/>
                  <a:t>, and the length of the needle is 0.025 m. The internal radius of the needle is </a:t>
                </a:r>
                <a14:m>
                  <m:oMath xmlns:m="http://schemas.openxmlformats.org/officeDocument/2006/math">
                    <m:r>
                      <a:rPr lang="en-US" sz="1500" b="0" i="1">
                        <a:latin typeface="Cambria Math" panose="02040503050406030204" pitchFamily="18" charset="0"/>
                      </a:rPr>
                      <m:t>4.0×</m:t>
                    </m:r>
                    <m:sSup>
                      <m:sSupPr>
                        <m:ctrlPr>
                          <a:rPr lang="en-US" sz="1500" b="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500" b="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1500" b="0" i="1">
                            <a:latin typeface="Cambria Math" panose="02040503050406030204" pitchFamily="18" charset="0"/>
                          </a:rPr>
                          <m:t>−4</m:t>
                        </m:r>
                      </m:sup>
                    </m:sSup>
                    <m:r>
                      <a:rPr lang="en-US" sz="1500" b="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500" b="0" i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sz="1500" dirty="0"/>
                  <a:t>. The gauge pressure in a vein is 1900 Pa (14 mmHg). What force must be applied to the plunger, so that </a:t>
                </a:r>
                <a14:m>
                  <m:oMath xmlns:m="http://schemas.openxmlformats.org/officeDocument/2006/math">
                    <m:r>
                      <a:rPr lang="en-US" sz="1500" b="0" i="1">
                        <a:latin typeface="Cambria Math" panose="02040503050406030204" pitchFamily="18" charset="0"/>
                      </a:rPr>
                      <m:t>1.0×</m:t>
                    </m:r>
                    <m:sSup>
                      <m:sSupPr>
                        <m:ctrlPr>
                          <a:rPr lang="en-US" sz="1500" b="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500" b="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1500" b="0" i="1">
                            <a:latin typeface="Cambria Math" panose="02040503050406030204" pitchFamily="18" charset="0"/>
                          </a:rPr>
                          <m:t>−6</m:t>
                        </m:r>
                      </m:sup>
                    </m:sSup>
                    <m:r>
                      <a:rPr lang="en-US" sz="1500" b="0" i="1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1500" b="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1500" b="0" i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sz="1500" b="0" i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1500" dirty="0"/>
                  <a:t> of solution can be injected in 3.0 s?</a:t>
                </a:r>
              </a:p>
              <a:p>
                <a:pPr indent="-228600" defTabSz="914400"/>
                <a14:m>
                  <m:oMath xmlns:m="http://schemas.openxmlformats.org/officeDocument/2006/math">
                    <m:r>
                      <a:rPr lang="en-US" sz="1500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sz="1500" i="1">
                        <a:latin typeface="Cambria Math" panose="02040503050406030204" pitchFamily="18" charset="0"/>
                      </a:rPr>
                      <m:t>=0.25</m:t>
                    </m:r>
                  </m:oMath>
                </a14:m>
                <a:r>
                  <a:rPr lang="en-US" sz="1500" dirty="0"/>
                  <a:t> N</a:t>
                </a:r>
              </a:p>
              <a:p>
                <a:pPr indent="-228600" defTabSz="914400"/>
                <a:r>
                  <a:rPr lang="en-US" sz="1500" dirty="0"/>
                  <a:t>Is the flow laminar if the density is 1000 kg/m</a:t>
                </a:r>
                <a:r>
                  <a:rPr lang="en-US" sz="1500" baseline="30000" dirty="0"/>
                  <a:t>3</a:t>
                </a:r>
                <a:r>
                  <a:rPr lang="en-US" sz="1500" dirty="0"/>
                  <a:t>?</a:t>
                </a:r>
              </a:p>
              <a:p>
                <a:pPr indent="-228600" defTabSz="914400"/>
                <a14:m>
                  <m:oMath xmlns:m="http://schemas.openxmlformats.org/officeDocument/2006/math">
                    <m:sSub>
                      <m:sSubPr>
                        <m:ctrlPr>
                          <a:rPr lang="en-US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sz="1500" i="1">
                        <a:latin typeface="Cambria Math" panose="02040503050406030204" pitchFamily="18" charset="0"/>
                      </a:rPr>
                      <m:t>=353</m:t>
                    </m:r>
                  </m:oMath>
                </a14:m>
                <a:r>
                  <a:rPr lang="en-US" sz="1500" dirty="0"/>
                  <a:t>; Yes</a:t>
                </a:r>
              </a:p>
              <a:p>
                <a:pPr indent="-228600" defTabSz="914400"/>
                <a:endParaRPr lang="en-US" sz="1500" dirty="0"/>
              </a:p>
            </p:txBody>
          </p:sp>
        </mc:Choice>
        <mc:Fallback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5056342" y="971550"/>
                <a:ext cx="3416836" cy="4083807"/>
              </a:xfrm>
              <a:blipFill>
                <a:blip r:embed="rId4"/>
                <a:stretch>
                  <a:fillRect l="-535" t="-746" r="-10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797FE4-6DD8-2647-2CEF-DD80AC95AC33}"/>
              </a:ext>
            </a:extLst>
          </p:cNvPr>
          <p:cNvSpPr txBox="1"/>
          <p:nvPr/>
        </p:nvSpPr>
        <p:spPr>
          <a:xfrm>
            <a:off x="131255" y="880209"/>
            <a:ext cx="4573828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b="1" dirty="0">
                <a:ln/>
                <a:solidFill>
                  <a:schemeClr val="accent3"/>
                </a:solidFill>
              </a:rPr>
              <a:t>See slide comments for the detailed solution.</a:t>
            </a:r>
          </a:p>
        </p:txBody>
      </p:sp>
    </p:spTree>
    <p:extLst>
      <p:ext uri="{BB962C8B-B14F-4D97-AF65-F5344CB8AC3E}">
        <p14:creationId xmlns:p14="http://schemas.microsoft.com/office/powerpoint/2010/main" val="383773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4">
            <a:extLst>
              <a:ext uri="{FF2B5EF4-FFF2-40B4-BE49-F238E27FC236}">
                <a16:creationId xmlns:a16="http://schemas.microsoft.com/office/drawing/2014/main" id="{5D11FD0E-2D27-4A5A-949D-222E61ECB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6">
            <a:extLst>
              <a:ext uri="{FF2B5EF4-FFF2-40B4-BE49-F238E27FC236}">
                <a16:creationId xmlns:a16="http://schemas.microsoft.com/office/drawing/2014/main" id="{1BC8109F-B452-45EE-8BB3-65433C039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26075" y="0"/>
            <a:ext cx="7817925" cy="444011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3418" y="209550"/>
            <a:ext cx="4021932" cy="14192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Density – introduction.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0D372A3-0E34-7F00-4FC5-E10F07C2AE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2130" y="1504950"/>
                <a:ext cx="2786331" cy="26503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32017" indent="-132017" defTabSz="528066">
                  <a:spcBef>
                    <a:spcPts val="578"/>
                  </a:spcBef>
                </a:pPr>
                <a:r>
                  <a:rPr lang="en-US" sz="1200" kern="1200" dirty="0">
                    <a:solidFill>
                      <a:schemeClr val="tx1"/>
                    </a:solidFill>
                  </a:rPr>
                  <a:t>Can use density to determine unknown material</a:t>
                </a:r>
              </a:p>
              <a:p>
                <a:pPr marL="132017" indent="-132017" defTabSz="528066">
                  <a:spcBef>
                    <a:spcPts val="578"/>
                  </a:spcBef>
                </a:pPr>
                <a:r>
                  <a:rPr lang="en-US" sz="1200" kern="1200" dirty="0">
                    <a:solidFill>
                      <a:schemeClr val="tx1"/>
                    </a:solidFill>
                  </a:rPr>
                  <a:t>A golden crown was thought to be fake. How could we determine if is made from pure gold without damaging the crown?</a:t>
                </a:r>
              </a:p>
              <a:p>
                <a:pPr marL="132017" indent="-132017" defTabSz="528066">
                  <a:spcBef>
                    <a:spcPts val="578"/>
                  </a:spcBef>
                </a:pPr>
                <a:r>
                  <a:rPr lang="en-US" sz="1200" kern="1200" dirty="0">
                    <a:solidFill>
                      <a:schemeClr val="tx1"/>
                    </a:solidFill>
                  </a:rPr>
                  <a:t>Find its mass using a balance. </a:t>
                </a:r>
              </a:p>
              <a:p>
                <a:pPr marL="132017" indent="-132017" defTabSz="528066">
                  <a:spcBef>
                    <a:spcPts val="578"/>
                  </a:spcBef>
                </a:pPr>
                <a:r>
                  <a:rPr lang="en-US" sz="1200" kern="1200" dirty="0">
                    <a:solidFill>
                      <a:schemeClr val="tx1"/>
                    </a:solidFill>
                  </a:rPr>
                  <a:t>Find its volume by submerging in water and finding volume of displaces water. </a:t>
                </a:r>
              </a:p>
              <a:p>
                <a:pPr marL="132017" indent="-132017" defTabSz="528066">
                  <a:spcBef>
                    <a:spcPts val="578"/>
                  </a:spcBef>
                </a:pPr>
                <a:r>
                  <a:rPr lang="en-US" sz="1200" kern="1200" dirty="0">
                    <a:solidFill>
                      <a:schemeClr val="tx1"/>
                    </a:solidFill>
                  </a:rPr>
                  <a:t>Find the density</a:t>
                </a:r>
              </a:p>
              <a:p>
                <a:pPr marL="396050" lvl="1" indent="-132017" defTabSz="528066">
                  <a:spcBef>
                    <a:spcPts val="289"/>
                  </a:spcBef>
                </a:pPr>
                <a14:m>
                  <m:oMath xmlns:m="http://schemas.openxmlformats.org/officeDocument/2006/math"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𝑢𝑠𝑒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𝑡h𝑒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𝑣𝑎𝑙𝑢𝑒𝑠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𝑓𝑟𝑜𝑚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𝑡h𝑒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𝑑𝑒𝑛𝑠𝑖𝑡𝑦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𝑡𝑎𝑏𝑙𝑒</m:t>
                    </m:r>
                    <m:r>
                      <a:rPr lang="en-US" sz="12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!</m:t>
                    </m:r>
                  </m:oMath>
                </a14:m>
                <a:endParaRPr lang="en-US" sz="1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0D372A3-0E34-7F00-4FC5-E10F07C2AE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130" y="1504950"/>
                <a:ext cx="2786331" cy="2650332"/>
              </a:xfrm>
              <a:prstGeom prst="rect">
                <a:avLst/>
              </a:prstGeom>
              <a:blipFill>
                <a:blip r:embed="rId2"/>
                <a:stretch>
                  <a:fillRect t="-920" r="-13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A picture containing text, tool, scissors&#10;&#10;Description automatically generated">
            <a:extLst>
              <a:ext uri="{FF2B5EF4-FFF2-40B4-BE49-F238E27FC236}">
                <a16:creationId xmlns:a16="http://schemas.microsoft.com/office/drawing/2014/main" id="{00515F81-B69D-ACAF-0AA9-E6E6F131CE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416973" y="3329668"/>
            <a:ext cx="2246419" cy="15002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Content Placeholder 10">
                <a:extLst>
                  <a:ext uri="{FF2B5EF4-FFF2-40B4-BE49-F238E27FC236}">
                    <a16:creationId xmlns:a16="http://schemas.microsoft.com/office/drawing/2014/main" id="{89840492-0EC7-888D-0875-EC20F142397E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811105803"/>
                  </p:ext>
                </p:extLst>
              </p:nvPr>
            </p:nvGraphicFramePr>
            <p:xfrm>
              <a:off x="325336" y="1276350"/>
              <a:ext cx="4165796" cy="206097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5" r:lo="rId6" r:qs="rId7" r:cs="rId8"/>
              </a:graphicData>
            </a:graphic>
          </p:graphicFrame>
        </mc:Choice>
        <mc:Fallback xmlns="">
          <p:graphicFrame>
            <p:nvGraphicFramePr>
              <p:cNvPr id="11" name="Content Placeholder 10">
                <a:extLst>
                  <a:ext uri="{FF2B5EF4-FFF2-40B4-BE49-F238E27FC236}">
                    <a16:creationId xmlns:a16="http://schemas.microsoft.com/office/drawing/2014/main" id="{89840492-0EC7-888D-0875-EC20F142397E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811105803"/>
                  </p:ext>
                </p:extLst>
              </p:nvPr>
            </p:nvGraphicFramePr>
            <p:xfrm>
              <a:off x="325336" y="1276350"/>
              <a:ext cx="4165796" cy="206097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0" r:lo="rId11" r:qs="rId12" r:cs="rId13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8052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9144000" cy="172142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52777" y="411480"/>
            <a:ext cx="7157553" cy="89154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Pressure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Content Placeholder 1">
                <a:extLst>
                  <a:ext uri="{FF2B5EF4-FFF2-40B4-BE49-F238E27FC236}">
                    <a16:creationId xmlns:a16="http://schemas.microsoft.com/office/drawing/2014/main" id="{F57E6A53-EAC0-7EFD-CBC7-2E3E233C1A50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255704160"/>
                  </p:ext>
                </p:extLst>
              </p:nvPr>
            </p:nvGraphicFramePr>
            <p:xfrm>
              <a:off x="0" y="1451610"/>
              <a:ext cx="4953000" cy="32766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2" name="Content Placeholder 1">
                <a:extLst>
                  <a:ext uri="{FF2B5EF4-FFF2-40B4-BE49-F238E27FC236}">
                    <a16:creationId xmlns:a16="http://schemas.microsoft.com/office/drawing/2014/main" id="{F57E6A53-EAC0-7EFD-CBC7-2E3E233C1A50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255704160"/>
                  </p:ext>
                </p:extLst>
              </p:nvPr>
            </p:nvGraphicFramePr>
            <p:xfrm>
              <a:off x="0" y="1451610"/>
              <a:ext cx="4953000" cy="32766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8439" y="4478172"/>
            <a:ext cx="7475562" cy="665328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9" name="Diagram 28">
            <a:extLst>
              <a:ext uri="{FF2B5EF4-FFF2-40B4-BE49-F238E27FC236}">
                <a16:creationId xmlns:a16="http://schemas.microsoft.com/office/drawing/2014/main" id="{4EBDD51D-3F39-FBE8-2E8A-465F9FBC70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0327899"/>
              </p:ext>
            </p:extLst>
          </p:nvPr>
        </p:nvGraphicFramePr>
        <p:xfrm>
          <a:off x="5334000" y="2800350"/>
          <a:ext cx="3767413" cy="2157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27" name="Picture 26" descr="Diagram&#10;&#10;Description automatically generated">
            <a:extLst>
              <a:ext uri="{FF2B5EF4-FFF2-40B4-BE49-F238E27FC236}">
                <a16:creationId xmlns:a16="http://schemas.microsoft.com/office/drawing/2014/main" id="{1C79ED33-C696-BD8D-1760-90092A7B3912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5538268" y="411480"/>
            <a:ext cx="2941300" cy="226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63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AA866F0E-F54B-4BF5-8A88-7D97BD45F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229EC50-E910-4AE2-9EEA-604A81EF6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6941221 w 12192000"/>
              <a:gd name="connsiteY0" fmla="*/ 2015186 h 6858000"/>
              <a:gd name="connsiteX1" fmla="*/ 6907857 w 12192000"/>
              <a:gd name="connsiteY1" fmla="*/ 2033351 h 6858000"/>
              <a:gd name="connsiteX2" fmla="*/ 7093700 w 12192000"/>
              <a:gd name="connsiteY2" fmla="*/ 2101457 h 6858000"/>
              <a:gd name="connsiteX3" fmla="*/ 6803079 w 12192000"/>
              <a:gd name="connsiteY3" fmla="*/ 2065612 h 6858000"/>
              <a:gd name="connsiteX4" fmla="*/ 6798115 w 12192000"/>
              <a:gd name="connsiteY4" fmla="*/ 2088772 h 6858000"/>
              <a:gd name="connsiteX5" fmla="*/ 7128167 w 12192000"/>
              <a:gd name="connsiteY5" fmla="*/ 2176455 h 6858000"/>
              <a:gd name="connsiteX6" fmla="*/ 7098663 w 12192000"/>
              <a:gd name="connsiteY6" fmla="*/ 2189968 h 6858000"/>
              <a:gd name="connsiteX7" fmla="*/ 6923298 w 12192000"/>
              <a:gd name="connsiteY7" fmla="*/ 2156052 h 6858000"/>
              <a:gd name="connsiteX8" fmla="*/ 6888004 w 12192000"/>
              <a:gd name="connsiteY8" fmla="*/ 2164875 h 6858000"/>
              <a:gd name="connsiteX9" fmla="*/ 6905375 w 12192000"/>
              <a:gd name="connsiteY9" fmla="*/ 2205958 h 6858000"/>
              <a:gd name="connsiteX10" fmla="*/ 6981477 w 12192000"/>
              <a:gd name="connsiteY10" fmla="*/ 2221951 h 6858000"/>
              <a:gd name="connsiteX11" fmla="*/ 7100043 w 12192000"/>
              <a:gd name="connsiteY11" fmla="*/ 2318459 h 6858000"/>
              <a:gd name="connsiteX12" fmla="*/ 6920540 w 12192000"/>
              <a:gd name="connsiteY12" fmla="*/ 2306877 h 6858000"/>
              <a:gd name="connsiteX13" fmla="*/ 6888831 w 12192000"/>
              <a:gd name="connsiteY13" fmla="*/ 2330314 h 6858000"/>
              <a:gd name="connsiteX14" fmla="*/ 6876698 w 12192000"/>
              <a:gd name="connsiteY14" fmla="*/ 2360645 h 6858000"/>
              <a:gd name="connsiteX15" fmla="*/ 6807214 w 12192000"/>
              <a:gd name="connsiteY15" fmla="*/ 2385736 h 6858000"/>
              <a:gd name="connsiteX16" fmla="*/ 6916405 w 12192000"/>
              <a:gd name="connsiteY16" fmla="*/ 2413862 h 6858000"/>
              <a:gd name="connsiteX17" fmla="*/ 6799770 w 12192000"/>
              <a:gd name="connsiteY17" fmla="*/ 2413862 h 6858000"/>
              <a:gd name="connsiteX18" fmla="*/ 6665762 w 12192000"/>
              <a:gd name="connsiteY18" fmla="*/ 2394561 h 6858000"/>
              <a:gd name="connsiteX19" fmla="*/ 6522933 w 12192000"/>
              <a:gd name="connsiteY19" fmla="*/ 2400626 h 6858000"/>
              <a:gd name="connsiteX20" fmla="*/ 6237275 w 12192000"/>
              <a:gd name="connsiteY20" fmla="*/ 2365057 h 6858000"/>
              <a:gd name="connsiteX21" fmla="*/ 6101338 w 12192000"/>
              <a:gd name="connsiteY21" fmla="*/ 2367538 h 6858000"/>
              <a:gd name="connsiteX22" fmla="*/ 6857121 w 12192000"/>
              <a:gd name="connsiteY22" fmla="*/ 2606875 h 6858000"/>
              <a:gd name="connsiteX23" fmla="*/ 6818519 w 12192000"/>
              <a:gd name="connsiteY23" fmla="*/ 2659539 h 6858000"/>
              <a:gd name="connsiteX24" fmla="*/ 6976790 w 12192000"/>
              <a:gd name="connsiteY24" fmla="*/ 2716892 h 6858000"/>
              <a:gd name="connsiteX25" fmla="*/ 7015669 w 12192000"/>
              <a:gd name="connsiteY25" fmla="*/ 2773693 h 6858000"/>
              <a:gd name="connsiteX26" fmla="*/ 6966864 w 12192000"/>
              <a:gd name="connsiteY26" fmla="*/ 2768730 h 6858000"/>
              <a:gd name="connsiteX27" fmla="*/ 6924953 w 12192000"/>
              <a:gd name="connsiteY27" fmla="*/ 2779483 h 6858000"/>
              <a:gd name="connsiteX28" fmla="*/ 6942323 w 12192000"/>
              <a:gd name="connsiteY28" fmla="*/ 2851726 h 6858000"/>
              <a:gd name="connsiteX29" fmla="*/ 7165943 w 12192000"/>
              <a:gd name="connsiteY29" fmla="*/ 2944924 h 6858000"/>
              <a:gd name="connsiteX30" fmla="*/ 7186071 w 12192000"/>
              <a:gd name="connsiteY30" fmla="*/ 2975254 h 6858000"/>
              <a:gd name="connsiteX31" fmla="*/ 7159325 w 12192000"/>
              <a:gd name="connsiteY31" fmla="*/ 2996762 h 6858000"/>
              <a:gd name="connsiteX32" fmla="*/ 7087082 w 12192000"/>
              <a:gd name="connsiteY32" fmla="*/ 3007790 h 6858000"/>
              <a:gd name="connsiteX33" fmla="*/ 7188276 w 12192000"/>
              <a:gd name="connsiteY33" fmla="*/ 3111191 h 6858000"/>
              <a:gd name="connsiteX34" fmla="*/ 7225225 w 12192000"/>
              <a:gd name="connsiteY34" fmla="*/ 3139866 h 6858000"/>
              <a:gd name="connsiteX35" fmla="*/ 7288368 w 12192000"/>
              <a:gd name="connsiteY35" fmla="*/ 3184260 h 6858000"/>
              <a:gd name="connsiteX36" fmla="*/ 7289471 w 12192000"/>
              <a:gd name="connsiteY36" fmla="*/ 3197771 h 6858000"/>
              <a:gd name="connsiteX37" fmla="*/ 7203442 w 12192000"/>
              <a:gd name="connsiteY37" fmla="*/ 3245472 h 6858000"/>
              <a:gd name="connsiteX38" fmla="*/ 7048205 w 12192000"/>
              <a:gd name="connsiteY38" fmla="*/ 3232512 h 6858000"/>
              <a:gd name="connsiteX39" fmla="*/ 7277614 w 12192000"/>
              <a:gd name="connsiteY39" fmla="*/ 3303652 h 6858000"/>
              <a:gd name="connsiteX40" fmla="*/ 6535066 w 12192000"/>
              <a:gd name="connsiteY40" fmla="*/ 3134077 h 6858000"/>
              <a:gd name="connsiteX41" fmla="*/ 6582492 w 12192000"/>
              <a:gd name="connsiteY41" fmla="*/ 3178469 h 6858000"/>
              <a:gd name="connsiteX42" fmla="*/ 6842233 w 12192000"/>
              <a:gd name="connsiteY42" fmla="*/ 3295379 h 6858000"/>
              <a:gd name="connsiteX43" fmla="*/ 6915853 w 12192000"/>
              <a:gd name="connsiteY43" fmla="*/ 3368725 h 6858000"/>
              <a:gd name="connsiteX44" fmla="*/ 6993058 w 12192000"/>
              <a:gd name="connsiteY44" fmla="*/ 3409257 h 6858000"/>
              <a:gd name="connsiteX45" fmla="*/ 7101421 w 12192000"/>
              <a:gd name="connsiteY45" fmla="*/ 3408430 h 6858000"/>
              <a:gd name="connsiteX46" fmla="*/ 7178350 w 12192000"/>
              <a:gd name="connsiteY46" fmla="*/ 3470746 h 6858000"/>
              <a:gd name="connsiteX47" fmla="*/ 7098112 w 12192000"/>
              <a:gd name="connsiteY47" fmla="*/ 3483982 h 6858000"/>
              <a:gd name="connsiteX48" fmla="*/ 7004088 w 12192000"/>
              <a:gd name="connsiteY48" fmla="*/ 3473780 h 6858000"/>
              <a:gd name="connsiteX49" fmla="*/ 6801147 w 12192000"/>
              <a:gd name="connsiteY49" fmla="*/ 3477087 h 6858000"/>
              <a:gd name="connsiteX50" fmla="*/ 6684788 w 12192000"/>
              <a:gd name="connsiteY50" fmla="*/ 3489220 h 6858000"/>
              <a:gd name="connsiteX51" fmla="*/ 6417328 w 12192000"/>
              <a:gd name="connsiteY51" fmla="*/ 3468539 h 6858000"/>
              <a:gd name="connsiteX52" fmla="*/ 6433045 w 12192000"/>
              <a:gd name="connsiteY52" fmla="*/ 3521481 h 6858000"/>
              <a:gd name="connsiteX53" fmla="*/ 6423117 w 12192000"/>
              <a:gd name="connsiteY53" fmla="*/ 3567527 h 6858000"/>
              <a:gd name="connsiteX54" fmla="*/ 6419258 w 12192000"/>
              <a:gd name="connsiteY54" fmla="*/ 3667620 h 6858000"/>
              <a:gd name="connsiteX55" fmla="*/ 6421740 w 12192000"/>
              <a:gd name="connsiteY55" fmla="*/ 3683888 h 6858000"/>
              <a:gd name="connsiteX56" fmla="*/ 6361906 w 12192000"/>
              <a:gd name="connsiteY56" fmla="*/ 3694366 h 6858000"/>
              <a:gd name="connsiteX57" fmla="*/ 6718429 w 12192000"/>
              <a:gd name="connsiteY57" fmla="*/ 3902544 h 6858000"/>
              <a:gd name="connsiteX58" fmla="*/ 6480195 w 12192000"/>
              <a:gd name="connsiteY58" fmla="*/ 3849603 h 6858000"/>
              <a:gd name="connsiteX59" fmla="*/ 6447934 w 12192000"/>
              <a:gd name="connsiteY59" fmla="*/ 3937011 h 6858000"/>
              <a:gd name="connsiteX60" fmla="*/ 6559882 w 12192000"/>
              <a:gd name="connsiteY60" fmla="*/ 4014767 h 6858000"/>
              <a:gd name="connsiteX61" fmla="*/ 6601241 w 12192000"/>
              <a:gd name="connsiteY61" fmla="*/ 4168626 h 6858000"/>
              <a:gd name="connsiteX62" fmla="*/ 6581113 w 12192000"/>
              <a:gd name="connsiteY62" fmla="*/ 4309250 h 6858000"/>
              <a:gd name="connsiteX63" fmla="*/ 6533136 w 12192000"/>
              <a:gd name="connsiteY63" fmla="*/ 4353918 h 6858000"/>
              <a:gd name="connsiteX64" fmla="*/ 6463651 w 12192000"/>
              <a:gd name="connsiteY64" fmla="*/ 4434156 h 6858000"/>
              <a:gd name="connsiteX65" fmla="*/ 6420637 w 12192000"/>
              <a:gd name="connsiteY65" fmla="*/ 4483787 h 6858000"/>
              <a:gd name="connsiteX66" fmla="*/ 6271190 w 12192000"/>
              <a:gd name="connsiteY66" fmla="*/ 4464487 h 6858000"/>
              <a:gd name="connsiteX67" fmla="*/ 6470545 w 12192000"/>
              <a:gd name="connsiteY67" fmla="*/ 4590498 h 6858000"/>
              <a:gd name="connsiteX68" fmla="*/ 6308965 w 12192000"/>
              <a:gd name="connsiteY68" fmla="*/ 4574780 h 6858000"/>
              <a:gd name="connsiteX69" fmla="*/ 6256301 w 12192000"/>
              <a:gd name="connsiteY69" fmla="*/ 4583603 h 6858000"/>
              <a:gd name="connsiteX70" fmla="*/ 6286354 w 12192000"/>
              <a:gd name="connsiteY70" fmla="*/ 4624412 h 6858000"/>
              <a:gd name="connsiteX71" fmla="*/ 6404920 w 12192000"/>
              <a:gd name="connsiteY71" fmla="*/ 4693621 h 6858000"/>
              <a:gd name="connsiteX72" fmla="*/ 6649220 w 12192000"/>
              <a:gd name="connsiteY72" fmla="*/ 4881120 h 6858000"/>
              <a:gd name="connsiteX73" fmla="*/ 6412640 w 12192000"/>
              <a:gd name="connsiteY73" fmla="*/ 4795092 h 6858000"/>
              <a:gd name="connsiteX74" fmla="*/ 6661902 w 12192000"/>
              <a:gd name="connsiteY74" fmla="*/ 4987828 h 6858000"/>
              <a:gd name="connsiteX75" fmla="*/ 6717325 w 12192000"/>
              <a:gd name="connsiteY75" fmla="*/ 5051798 h 6858000"/>
              <a:gd name="connsiteX76" fmla="*/ 6829272 w 12192000"/>
              <a:gd name="connsiteY76" fmla="*/ 5210619 h 6858000"/>
              <a:gd name="connsiteX77" fmla="*/ 6823757 w 12192000"/>
              <a:gd name="connsiteY77" fmla="*/ 5228542 h 6858000"/>
              <a:gd name="connsiteX78" fmla="*/ 6694439 w 12192000"/>
              <a:gd name="connsiteY78" fmla="*/ 5202899 h 6858000"/>
              <a:gd name="connsiteX79" fmla="*/ 6862085 w 12192000"/>
              <a:gd name="connsiteY79" fmla="*/ 5336355 h 6858000"/>
              <a:gd name="connsiteX80" fmla="*/ 7035246 w 12192000"/>
              <a:gd name="connsiteY80" fmla="*/ 5438926 h 6858000"/>
              <a:gd name="connsiteX81" fmla="*/ 6912268 w 12192000"/>
              <a:gd name="connsiteY81" fmla="*/ 5423210 h 6858000"/>
              <a:gd name="connsiteX82" fmla="*/ 6743244 w 12192000"/>
              <a:gd name="connsiteY82" fmla="*/ 5364479 h 6858000"/>
              <a:gd name="connsiteX83" fmla="*/ 6684513 w 12192000"/>
              <a:gd name="connsiteY83" fmla="*/ 5386538 h 6858000"/>
              <a:gd name="connsiteX84" fmla="*/ 6844713 w 12192000"/>
              <a:gd name="connsiteY84" fmla="*/ 5483595 h 6858000"/>
              <a:gd name="connsiteX85" fmla="*/ 6936533 w 12192000"/>
              <a:gd name="connsiteY85" fmla="*/ 5528541 h 6858000"/>
              <a:gd name="connsiteX86" fmla="*/ 6973204 w 12192000"/>
              <a:gd name="connsiteY86" fmla="*/ 5563007 h 6858000"/>
              <a:gd name="connsiteX87" fmla="*/ 7077983 w 12192000"/>
              <a:gd name="connsiteY87" fmla="*/ 5685983 h 6858000"/>
              <a:gd name="connsiteX88" fmla="*/ 7385702 w 12192000"/>
              <a:gd name="connsiteY88" fmla="*/ 5820265 h 6858000"/>
              <a:gd name="connsiteX89" fmla="*/ 7673565 w 12192000"/>
              <a:gd name="connsiteY89" fmla="*/ 5987085 h 6858000"/>
              <a:gd name="connsiteX90" fmla="*/ 7898289 w 12192000"/>
              <a:gd name="connsiteY90" fmla="*/ 6091035 h 6858000"/>
              <a:gd name="connsiteX91" fmla="*/ 8466299 w 12192000"/>
              <a:gd name="connsiteY91" fmla="*/ 6224765 h 6858000"/>
              <a:gd name="connsiteX92" fmla="*/ 10620599 w 12192000"/>
              <a:gd name="connsiteY92" fmla="*/ 5317605 h 6858000"/>
              <a:gd name="connsiteX93" fmla="*/ 10647894 w 12192000"/>
              <a:gd name="connsiteY93" fmla="*/ 5290581 h 6858000"/>
              <a:gd name="connsiteX94" fmla="*/ 10752398 w 12192000"/>
              <a:gd name="connsiteY94" fmla="*/ 5188838 h 6858000"/>
              <a:gd name="connsiteX95" fmla="*/ 10841186 w 12192000"/>
              <a:gd name="connsiteY95" fmla="*/ 5097293 h 6858000"/>
              <a:gd name="connsiteX96" fmla="*/ 10794861 w 12192000"/>
              <a:gd name="connsiteY96" fmla="*/ 5066412 h 6858000"/>
              <a:gd name="connsiteX97" fmla="*/ 10857454 w 12192000"/>
              <a:gd name="connsiteY97" fmla="*/ 4979004 h 6858000"/>
              <a:gd name="connsiteX98" fmla="*/ 11056532 w 12192000"/>
              <a:gd name="connsiteY98" fmla="*/ 4709613 h 6858000"/>
              <a:gd name="connsiteX99" fmla="*/ 11143939 w 12192000"/>
              <a:gd name="connsiteY99" fmla="*/ 4650332 h 6858000"/>
              <a:gd name="connsiteX100" fmla="*/ 11250372 w 12192000"/>
              <a:gd name="connsiteY100" fmla="*/ 4501160 h 6858000"/>
              <a:gd name="connsiteX101" fmla="*/ 11265538 w 12192000"/>
              <a:gd name="connsiteY101" fmla="*/ 4466694 h 6858000"/>
              <a:gd name="connsiteX102" fmla="*/ 11243755 w 12192000"/>
              <a:gd name="connsiteY102" fmla="*/ 4422850 h 6858000"/>
              <a:gd name="connsiteX103" fmla="*/ 11227486 w 12192000"/>
              <a:gd name="connsiteY103" fmla="*/ 4378734 h 6858000"/>
              <a:gd name="connsiteX104" fmla="*/ 11248718 w 12192000"/>
              <a:gd name="connsiteY104" fmla="*/ 4365774 h 6858000"/>
              <a:gd name="connsiteX105" fmla="*/ 11385204 w 12192000"/>
              <a:gd name="connsiteY105" fmla="*/ 4343440 h 6858000"/>
              <a:gd name="connsiteX106" fmla="*/ 11306070 w 12192000"/>
              <a:gd name="connsiteY106" fmla="*/ 4259618 h 6858000"/>
              <a:gd name="connsiteX107" fmla="*/ 11166550 w 12192000"/>
              <a:gd name="connsiteY107" fmla="*/ 4134711 h 6858000"/>
              <a:gd name="connsiteX108" fmla="*/ 11103130 w 12192000"/>
              <a:gd name="connsiteY108" fmla="*/ 4045924 h 6858000"/>
              <a:gd name="connsiteX109" fmla="*/ 11095686 w 12192000"/>
              <a:gd name="connsiteY109" fmla="*/ 3966514 h 6858000"/>
              <a:gd name="connsiteX110" fmla="*/ 10971054 w 12192000"/>
              <a:gd name="connsiteY110" fmla="*/ 3919640 h 6858000"/>
              <a:gd name="connsiteX111" fmla="*/ 11088241 w 12192000"/>
              <a:gd name="connsiteY111" fmla="*/ 3751718 h 6858000"/>
              <a:gd name="connsiteX112" fmla="*/ 11100098 w 12192000"/>
              <a:gd name="connsiteY112" fmla="*/ 3716977 h 6858000"/>
              <a:gd name="connsiteX113" fmla="*/ 11029786 w 12192000"/>
              <a:gd name="connsiteY113" fmla="*/ 3592621 h 6858000"/>
              <a:gd name="connsiteX114" fmla="*/ 11018206 w 12192000"/>
              <a:gd name="connsiteY114" fmla="*/ 3572767 h 6858000"/>
              <a:gd name="connsiteX115" fmla="*/ 10992287 w 12192000"/>
              <a:gd name="connsiteY115" fmla="*/ 3533061 h 6858000"/>
              <a:gd name="connsiteX116" fmla="*/ 10917838 w 12192000"/>
              <a:gd name="connsiteY116" fmla="*/ 3523410 h 6858000"/>
              <a:gd name="connsiteX117" fmla="*/ 10956441 w 12192000"/>
              <a:gd name="connsiteY117" fmla="*/ 3495287 h 6858000"/>
              <a:gd name="connsiteX118" fmla="*/ 11031442 w 12192000"/>
              <a:gd name="connsiteY118" fmla="*/ 3400159 h 6858000"/>
              <a:gd name="connsiteX119" fmla="*/ 10981533 w 12192000"/>
              <a:gd name="connsiteY119" fmla="*/ 3309166 h 6858000"/>
              <a:gd name="connsiteX120" fmla="*/ 10978225 w 12192000"/>
              <a:gd name="connsiteY120" fmla="*/ 3258982 h 6858000"/>
              <a:gd name="connsiteX121" fmla="*/ 11062322 w 12192000"/>
              <a:gd name="connsiteY121" fmla="*/ 3194737 h 6858000"/>
              <a:gd name="connsiteX122" fmla="*/ 11125742 w 12192000"/>
              <a:gd name="connsiteY122" fmla="*/ 3169370 h 6858000"/>
              <a:gd name="connsiteX123" fmla="*/ 11154968 w 12192000"/>
              <a:gd name="connsiteY123" fmla="*/ 3132974 h 6858000"/>
              <a:gd name="connsiteX124" fmla="*/ 11120502 w 12192000"/>
              <a:gd name="connsiteY124" fmla="*/ 3102642 h 6858000"/>
              <a:gd name="connsiteX125" fmla="*/ 10967470 w 12192000"/>
              <a:gd name="connsiteY125" fmla="*/ 3030401 h 6858000"/>
              <a:gd name="connsiteX126" fmla="*/ 11049914 w 12192000"/>
              <a:gd name="connsiteY126" fmla="*/ 2970015 h 6858000"/>
              <a:gd name="connsiteX127" fmla="*/ 10618944 w 12192000"/>
              <a:gd name="connsiteY127" fmla="*/ 2685183 h 6858000"/>
              <a:gd name="connsiteX128" fmla="*/ 10566830 w 12192000"/>
              <a:gd name="connsiteY128" fmla="*/ 2641617 h 6858000"/>
              <a:gd name="connsiteX129" fmla="*/ 10290271 w 12192000"/>
              <a:gd name="connsiteY129" fmla="*/ 2536011 h 6858000"/>
              <a:gd name="connsiteX130" fmla="*/ 10005715 w 12192000"/>
              <a:gd name="connsiteY130" fmla="*/ 2461288 h 6858000"/>
              <a:gd name="connsiteX131" fmla="*/ 10203414 w 12192000"/>
              <a:gd name="connsiteY131" fmla="*/ 2303568 h 6858000"/>
              <a:gd name="connsiteX132" fmla="*/ 9901487 w 12192000"/>
              <a:gd name="connsiteY132" fmla="*/ 2266895 h 6858000"/>
              <a:gd name="connsiteX133" fmla="*/ 9871984 w 12192000"/>
              <a:gd name="connsiteY133" fmla="*/ 2267999 h 6858000"/>
              <a:gd name="connsiteX134" fmla="*/ 9279158 w 12192000"/>
              <a:gd name="connsiteY134" fmla="*/ 2243734 h 6858000"/>
              <a:gd name="connsiteX135" fmla="*/ 8429350 w 12192000"/>
              <a:gd name="connsiteY135" fmla="*/ 2163219 h 6858000"/>
              <a:gd name="connsiteX136" fmla="*/ 7725955 w 12192000"/>
              <a:gd name="connsiteY136" fmla="*/ 2114967 h 6858000"/>
              <a:gd name="connsiteX137" fmla="*/ 6977065 w 12192000"/>
              <a:gd name="connsiteY137" fmla="*/ 2021218 h 6858000"/>
              <a:gd name="connsiteX138" fmla="*/ 6941221 w 12192000"/>
              <a:gd name="connsiteY138" fmla="*/ 201518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6941221" y="2015186"/>
                </a:moveTo>
                <a:cubicBezTo>
                  <a:pt x="6929158" y="2014876"/>
                  <a:pt x="6917508" y="2018599"/>
                  <a:pt x="6907857" y="2033351"/>
                </a:cubicBezTo>
                <a:cubicBezTo>
                  <a:pt x="6959143" y="2072228"/>
                  <a:pt x="7024491" y="2057614"/>
                  <a:pt x="7093700" y="2101457"/>
                </a:cubicBezTo>
                <a:cubicBezTo>
                  <a:pt x="6981202" y="2087669"/>
                  <a:pt x="6892139" y="2076639"/>
                  <a:pt x="6803079" y="2065612"/>
                </a:cubicBezTo>
                <a:cubicBezTo>
                  <a:pt x="6801424" y="2073332"/>
                  <a:pt x="6799770" y="2081052"/>
                  <a:pt x="6798115" y="2088772"/>
                </a:cubicBezTo>
                <a:cubicBezTo>
                  <a:pt x="6911993" y="2105040"/>
                  <a:pt x="7017322" y="2146951"/>
                  <a:pt x="7128167" y="2176455"/>
                </a:cubicBezTo>
                <a:cubicBezTo>
                  <a:pt x="7117964" y="2194655"/>
                  <a:pt x="7107764" y="2191070"/>
                  <a:pt x="7098663" y="2189968"/>
                </a:cubicBezTo>
                <a:cubicBezTo>
                  <a:pt x="7039381" y="2182798"/>
                  <a:pt x="6980099" y="2175629"/>
                  <a:pt x="6923298" y="2156052"/>
                </a:cubicBezTo>
                <a:cubicBezTo>
                  <a:pt x="6910614" y="2151639"/>
                  <a:pt x="6895172" y="2151639"/>
                  <a:pt x="6888004" y="2164875"/>
                </a:cubicBezTo>
                <a:cubicBezTo>
                  <a:pt x="6877801" y="2183625"/>
                  <a:pt x="6892414" y="2195758"/>
                  <a:pt x="6905375" y="2205958"/>
                </a:cubicBezTo>
                <a:cubicBezTo>
                  <a:pt x="6927985" y="2223606"/>
                  <a:pt x="6955282" y="2218643"/>
                  <a:pt x="6981477" y="2221951"/>
                </a:cubicBezTo>
                <a:cubicBezTo>
                  <a:pt x="7051237" y="2230499"/>
                  <a:pt x="7084601" y="2257245"/>
                  <a:pt x="7100043" y="2318459"/>
                </a:cubicBezTo>
                <a:cubicBezTo>
                  <a:pt x="7038829" y="2293642"/>
                  <a:pt x="6979822" y="2324249"/>
                  <a:pt x="6920540" y="2306877"/>
                </a:cubicBezTo>
                <a:cubicBezTo>
                  <a:pt x="6905099" y="2302466"/>
                  <a:pt x="6880559" y="2309083"/>
                  <a:pt x="6888831" y="2330314"/>
                </a:cubicBezTo>
                <a:cubicBezTo>
                  <a:pt x="6896552" y="2350168"/>
                  <a:pt x="6922195" y="2364505"/>
                  <a:pt x="6876698" y="2360645"/>
                </a:cubicBezTo>
                <a:cubicBezTo>
                  <a:pt x="6844163" y="2357887"/>
                  <a:pt x="6780468" y="2380223"/>
                  <a:pt x="6807214" y="2385736"/>
                </a:cubicBezTo>
                <a:cubicBezTo>
                  <a:pt x="6840853" y="2392631"/>
                  <a:pt x="6873666" y="2402557"/>
                  <a:pt x="6916405" y="2413862"/>
                </a:cubicBezTo>
                <a:cubicBezTo>
                  <a:pt x="6869254" y="2432335"/>
                  <a:pt x="6835338" y="2428475"/>
                  <a:pt x="6799770" y="2413862"/>
                </a:cubicBezTo>
                <a:cubicBezTo>
                  <a:pt x="6756756" y="2396214"/>
                  <a:pt x="6700781" y="2374708"/>
                  <a:pt x="6665762" y="2394561"/>
                </a:cubicBezTo>
                <a:cubicBezTo>
                  <a:pt x="6613373" y="2424340"/>
                  <a:pt x="6569807" y="2405589"/>
                  <a:pt x="6522933" y="2400626"/>
                </a:cubicBezTo>
                <a:cubicBezTo>
                  <a:pt x="6427531" y="2390424"/>
                  <a:pt x="6332953" y="2373328"/>
                  <a:pt x="6237275" y="2365057"/>
                </a:cubicBezTo>
                <a:cubicBezTo>
                  <a:pt x="6198948" y="2361748"/>
                  <a:pt x="6157588" y="2346032"/>
                  <a:pt x="6101338" y="2367538"/>
                </a:cubicBezTo>
                <a:cubicBezTo>
                  <a:pt x="6356116" y="2477556"/>
                  <a:pt x="6629642" y="2470664"/>
                  <a:pt x="6857121" y="2606875"/>
                </a:cubicBezTo>
                <a:cubicBezTo>
                  <a:pt x="6847471" y="2619834"/>
                  <a:pt x="6798391" y="2656782"/>
                  <a:pt x="6818519" y="2659539"/>
                </a:cubicBezTo>
                <a:cubicBezTo>
                  <a:pt x="6875044" y="2667537"/>
                  <a:pt x="6925227" y="2694558"/>
                  <a:pt x="6976790" y="2716892"/>
                </a:cubicBezTo>
                <a:cubicBezTo>
                  <a:pt x="6999125" y="2726543"/>
                  <a:pt x="7026146" y="2739227"/>
                  <a:pt x="7015669" y="2773693"/>
                </a:cubicBezTo>
                <a:cubicBezTo>
                  <a:pt x="6996642" y="2783343"/>
                  <a:pt x="6982580" y="2769833"/>
                  <a:pt x="6966864" y="2768730"/>
                </a:cubicBezTo>
                <a:cubicBezTo>
                  <a:pt x="6950871" y="2767628"/>
                  <a:pt x="6915025" y="2774796"/>
                  <a:pt x="6924953" y="2779483"/>
                </a:cubicBezTo>
                <a:cubicBezTo>
                  <a:pt x="6970172" y="2800715"/>
                  <a:pt x="6888831" y="2851726"/>
                  <a:pt x="6942323" y="2851726"/>
                </a:cubicBezTo>
                <a:cubicBezTo>
                  <a:pt x="7031937" y="2852001"/>
                  <a:pt x="7079638" y="2942441"/>
                  <a:pt x="7165943" y="2944924"/>
                </a:cubicBezTo>
                <a:cubicBezTo>
                  <a:pt x="7179728" y="2945198"/>
                  <a:pt x="7186346" y="2961191"/>
                  <a:pt x="7186071" y="2975254"/>
                </a:cubicBezTo>
                <a:cubicBezTo>
                  <a:pt x="7186071" y="2992074"/>
                  <a:pt x="7173387" y="2995107"/>
                  <a:pt x="7159325" y="2996762"/>
                </a:cubicBezTo>
                <a:cubicBezTo>
                  <a:pt x="7137817" y="2999242"/>
                  <a:pt x="7115483" y="2975254"/>
                  <a:pt x="7087082" y="3007790"/>
                </a:cubicBezTo>
                <a:cubicBezTo>
                  <a:pt x="7138094" y="3026815"/>
                  <a:pt x="7189103" y="3045842"/>
                  <a:pt x="7188276" y="3111191"/>
                </a:cubicBezTo>
                <a:cubicBezTo>
                  <a:pt x="7188001" y="3128836"/>
                  <a:pt x="7209232" y="3135454"/>
                  <a:pt x="7225225" y="3139866"/>
                </a:cubicBezTo>
                <a:cubicBezTo>
                  <a:pt x="7251696" y="3147036"/>
                  <a:pt x="7274028" y="3159720"/>
                  <a:pt x="7288368" y="3184260"/>
                </a:cubicBezTo>
                <a:cubicBezTo>
                  <a:pt x="7288092" y="3188948"/>
                  <a:pt x="7287816" y="3193910"/>
                  <a:pt x="7289471" y="3197771"/>
                </a:cubicBezTo>
                <a:cubicBezTo>
                  <a:pt x="7284784" y="3257053"/>
                  <a:pt x="7246181" y="3255398"/>
                  <a:pt x="7203442" y="3245472"/>
                </a:cubicBezTo>
                <a:cubicBezTo>
                  <a:pt x="7152432" y="3233340"/>
                  <a:pt x="7101973" y="3211281"/>
                  <a:pt x="7048205" y="3232512"/>
                </a:cubicBezTo>
                <a:cubicBezTo>
                  <a:pt x="7124032" y="3260913"/>
                  <a:pt x="7206475" y="3263118"/>
                  <a:pt x="7277614" y="3303652"/>
                </a:cubicBezTo>
                <a:cubicBezTo>
                  <a:pt x="7017322" y="3311097"/>
                  <a:pt x="6787361" y="3183155"/>
                  <a:pt x="6535066" y="3134077"/>
                </a:cubicBezTo>
                <a:cubicBezTo>
                  <a:pt x="6543614" y="3166887"/>
                  <a:pt x="6564017" y="3173505"/>
                  <a:pt x="6582492" y="3178469"/>
                </a:cubicBezTo>
                <a:cubicBezTo>
                  <a:pt x="6675690" y="3203286"/>
                  <a:pt x="6757305" y="3252642"/>
                  <a:pt x="6842233" y="3295379"/>
                </a:cubicBezTo>
                <a:cubicBezTo>
                  <a:pt x="6877249" y="3313026"/>
                  <a:pt x="6902618" y="3330674"/>
                  <a:pt x="6915853" y="3368725"/>
                </a:cubicBezTo>
                <a:cubicBezTo>
                  <a:pt x="6927710" y="3403192"/>
                  <a:pt x="6950596" y="3419185"/>
                  <a:pt x="6993058" y="3409257"/>
                </a:cubicBezTo>
                <a:cubicBezTo>
                  <a:pt x="7027524" y="3400985"/>
                  <a:pt x="7065299" y="3405397"/>
                  <a:pt x="7101421" y="3408430"/>
                </a:cubicBezTo>
                <a:cubicBezTo>
                  <a:pt x="7143057" y="3411739"/>
                  <a:pt x="7189655" y="3450618"/>
                  <a:pt x="7178350" y="3470746"/>
                </a:cubicBezTo>
                <a:cubicBezTo>
                  <a:pt x="7159050" y="3504937"/>
                  <a:pt x="7126789" y="3487842"/>
                  <a:pt x="7098112" y="3483982"/>
                </a:cubicBezTo>
                <a:cubicBezTo>
                  <a:pt x="7065575" y="3479295"/>
                  <a:pt x="7005191" y="3469643"/>
                  <a:pt x="7004088" y="3473780"/>
                </a:cubicBezTo>
                <a:cubicBezTo>
                  <a:pt x="6982854" y="3559532"/>
                  <a:pt x="6833408" y="3484809"/>
                  <a:pt x="6801147" y="3477087"/>
                </a:cubicBezTo>
                <a:cubicBezTo>
                  <a:pt x="6760891" y="3467437"/>
                  <a:pt x="6723115" y="3485085"/>
                  <a:pt x="6684788" y="3489220"/>
                </a:cubicBezTo>
                <a:cubicBezTo>
                  <a:pt x="6650597" y="3493080"/>
                  <a:pt x="6457309" y="3504937"/>
                  <a:pt x="6417328" y="3468539"/>
                </a:cubicBezTo>
                <a:cubicBezTo>
                  <a:pt x="6411813" y="3496940"/>
                  <a:pt x="6423393" y="3508521"/>
                  <a:pt x="6433045" y="3521481"/>
                </a:cubicBezTo>
                <a:cubicBezTo>
                  <a:pt x="6446556" y="3539954"/>
                  <a:pt x="6448762" y="3552914"/>
                  <a:pt x="6423117" y="3567527"/>
                </a:cubicBezTo>
                <a:cubicBezTo>
                  <a:pt x="6350049" y="3609441"/>
                  <a:pt x="6351153" y="3610818"/>
                  <a:pt x="6419258" y="3667620"/>
                </a:cubicBezTo>
                <a:cubicBezTo>
                  <a:pt x="6422568" y="3670100"/>
                  <a:pt x="6421188" y="3678373"/>
                  <a:pt x="6421740" y="3683888"/>
                </a:cubicBezTo>
                <a:cubicBezTo>
                  <a:pt x="6403817" y="3692711"/>
                  <a:pt x="6382861" y="3670652"/>
                  <a:pt x="6361906" y="3694366"/>
                </a:cubicBezTo>
                <a:cubicBezTo>
                  <a:pt x="6453173" y="3798591"/>
                  <a:pt x="6592418" y="3824234"/>
                  <a:pt x="6718429" y="3902544"/>
                </a:cubicBezTo>
                <a:cubicBezTo>
                  <a:pt x="6616407" y="3928462"/>
                  <a:pt x="6555194" y="3838022"/>
                  <a:pt x="6480195" y="3849603"/>
                </a:cubicBezTo>
                <a:cubicBezTo>
                  <a:pt x="6442696" y="3878004"/>
                  <a:pt x="6554091" y="3923499"/>
                  <a:pt x="6447934" y="3937011"/>
                </a:cubicBezTo>
                <a:cubicBezTo>
                  <a:pt x="6493983" y="3961826"/>
                  <a:pt x="6528173" y="3986089"/>
                  <a:pt x="6559882" y="4014767"/>
                </a:cubicBezTo>
                <a:cubicBezTo>
                  <a:pt x="6616407" y="4066053"/>
                  <a:pt x="6627437" y="4099693"/>
                  <a:pt x="6601241" y="4168626"/>
                </a:cubicBezTo>
                <a:cubicBezTo>
                  <a:pt x="6584145" y="4213846"/>
                  <a:pt x="6559054" y="4255483"/>
                  <a:pt x="6581113" y="4309250"/>
                </a:cubicBezTo>
                <a:cubicBezTo>
                  <a:pt x="6596553" y="4346198"/>
                  <a:pt x="6590487" y="4370461"/>
                  <a:pt x="6533136" y="4353918"/>
                </a:cubicBezTo>
                <a:cubicBezTo>
                  <a:pt x="6471372" y="4336270"/>
                  <a:pt x="6448211" y="4369358"/>
                  <a:pt x="6463651" y="4434156"/>
                </a:cubicBezTo>
                <a:cubicBezTo>
                  <a:pt x="6473577" y="4475792"/>
                  <a:pt x="6463099" y="4488475"/>
                  <a:pt x="6420637" y="4483787"/>
                </a:cubicBezTo>
                <a:cubicBezTo>
                  <a:pt x="6373762" y="4478549"/>
                  <a:pt x="6329093" y="4451251"/>
                  <a:pt x="6271190" y="4464487"/>
                </a:cubicBezTo>
                <a:cubicBezTo>
                  <a:pt x="6317512" y="4540039"/>
                  <a:pt x="6416501" y="4518531"/>
                  <a:pt x="6470545" y="4590498"/>
                </a:cubicBezTo>
                <a:cubicBezTo>
                  <a:pt x="6406023" y="4590772"/>
                  <a:pt x="6356666" y="4590498"/>
                  <a:pt x="6308965" y="4574780"/>
                </a:cubicBezTo>
                <a:cubicBezTo>
                  <a:pt x="6289111" y="4568437"/>
                  <a:pt x="6267328" y="4561822"/>
                  <a:pt x="6256301" y="4583603"/>
                </a:cubicBezTo>
                <a:cubicBezTo>
                  <a:pt x="6243340" y="4609798"/>
                  <a:pt x="6270086" y="4619724"/>
                  <a:pt x="6286354" y="4624412"/>
                </a:cubicBezTo>
                <a:cubicBezTo>
                  <a:pt x="6332128" y="4637647"/>
                  <a:pt x="6367144" y="4669081"/>
                  <a:pt x="6404920" y="4693621"/>
                </a:cubicBezTo>
                <a:cubicBezTo>
                  <a:pt x="6487915" y="4747390"/>
                  <a:pt x="6578908" y="4792334"/>
                  <a:pt x="6649220" y="4881120"/>
                </a:cubicBezTo>
                <a:cubicBezTo>
                  <a:pt x="6560709" y="4858509"/>
                  <a:pt x="6494809" y="4805845"/>
                  <a:pt x="6412640" y="4795092"/>
                </a:cubicBezTo>
                <a:cubicBezTo>
                  <a:pt x="6483779" y="4875881"/>
                  <a:pt x="6575322" y="4929098"/>
                  <a:pt x="6661902" y="4987828"/>
                </a:cubicBezTo>
                <a:cubicBezTo>
                  <a:pt x="6686719" y="5004373"/>
                  <a:pt x="6711811" y="5015678"/>
                  <a:pt x="6717325" y="5051798"/>
                </a:cubicBezTo>
                <a:cubicBezTo>
                  <a:pt x="6728079" y="5121834"/>
                  <a:pt x="6760340" y="5179738"/>
                  <a:pt x="6829272" y="5210619"/>
                </a:cubicBezTo>
                <a:cubicBezTo>
                  <a:pt x="6829824" y="5210897"/>
                  <a:pt x="6825965" y="5221375"/>
                  <a:pt x="6823757" y="5228542"/>
                </a:cubicBezTo>
                <a:cubicBezTo>
                  <a:pt x="6781571" y="5230749"/>
                  <a:pt x="6748207" y="5189388"/>
                  <a:pt x="6694439" y="5202899"/>
                </a:cubicBezTo>
                <a:cubicBezTo>
                  <a:pt x="6746002" y="5259148"/>
                  <a:pt x="6789016" y="5309609"/>
                  <a:pt x="6862085" y="5336355"/>
                </a:cubicBezTo>
                <a:cubicBezTo>
                  <a:pt x="6920540" y="5357586"/>
                  <a:pt x="6992783" y="5369994"/>
                  <a:pt x="7035246" y="5438926"/>
                </a:cubicBezTo>
                <a:cubicBezTo>
                  <a:pt x="6985889" y="5452439"/>
                  <a:pt x="6949216" y="5435343"/>
                  <a:pt x="6912268" y="5423210"/>
                </a:cubicBezTo>
                <a:cubicBezTo>
                  <a:pt x="6855743" y="5404461"/>
                  <a:pt x="6799770" y="5383230"/>
                  <a:pt x="6743244" y="5364479"/>
                </a:cubicBezTo>
                <a:cubicBezTo>
                  <a:pt x="6721737" y="5357310"/>
                  <a:pt x="6698299" y="5352346"/>
                  <a:pt x="6684513" y="5386538"/>
                </a:cubicBezTo>
                <a:cubicBezTo>
                  <a:pt x="6756480" y="5393708"/>
                  <a:pt x="6799494" y="5440031"/>
                  <a:pt x="6844713" y="5483595"/>
                </a:cubicBezTo>
                <a:cubicBezTo>
                  <a:pt x="6870082" y="5508135"/>
                  <a:pt x="6890762" y="5540948"/>
                  <a:pt x="6936533" y="5528541"/>
                </a:cubicBezTo>
                <a:cubicBezTo>
                  <a:pt x="6960522" y="5521923"/>
                  <a:pt x="6975687" y="5540396"/>
                  <a:pt x="6973204" y="5563007"/>
                </a:cubicBezTo>
                <a:cubicBezTo>
                  <a:pt x="6964106" y="5642695"/>
                  <a:pt x="7020080" y="5670543"/>
                  <a:pt x="7077983" y="5685983"/>
                </a:cubicBezTo>
                <a:cubicBezTo>
                  <a:pt x="7187726" y="5714935"/>
                  <a:pt x="7278993" y="5783041"/>
                  <a:pt x="7385702" y="5820265"/>
                </a:cubicBezTo>
                <a:cubicBezTo>
                  <a:pt x="7489378" y="5856387"/>
                  <a:pt x="7569615" y="5942139"/>
                  <a:pt x="7673565" y="5987085"/>
                </a:cubicBezTo>
                <a:cubicBezTo>
                  <a:pt x="7748843" y="6019621"/>
                  <a:pt x="7820807" y="6061533"/>
                  <a:pt x="7898289" y="6091035"/>
                </a:cubicBezTo>
                <a:cubicBezTo>
                  <a:pt x="8081651" y="6160795"/>
                  <a:pt x="8268598" y="6216770"/>
                  <a:pt x="8466299" y="6224765"/>
                </a:cubicBezTo>
                <a:cubicBezTo>
                  <a:pt x="8629532" y="6231107"/>
                  <a:pt x="10045419" y="6225043"/>
                  <a:pt x="10620599" y="5317605"/>
                </a:cubicBezTo>
                <a:cubicBezTo>
                  <a:pt x="10631626" y="5313192"/>
                  <a:pt x="10644035" y="5301612"/>
                  <a:pt x="10647894" y="5290581"/>
                </a:cubicBezTo>
                <a:cubicBezTo>
                  <a:pt x="10666370" y="5239020"/>
                  <a:pt x="10711590" y="5216686"/>
                  <a:pt x="10752398" y="5188838"/>
                </a:cubicBezTo>
                <a:cubicBezTo>
                  <a:pt x="10788244" y="5164297"/>
                  <a:pt x="10826296" y="5138654"/>
                  <a:pt x="10841186" y="5097293"/>
                </a:cubicBezTo>
                <a:cubicBezTo>
                  <a:pt x="10860762" y="5042147"/>
                  <a:pt x="10805064" y="5087367"/>
                  <a:pt x="10794861" y="5066412"/>
                </a:cubicBezTo>
                <a:cubicBezTo>
                  <a:pt x="10816092" y="5037737"/>
                  <a:pt x="10848906" y="5011540"/>
                  <a:pt x="10857454" y="4979004"/>
                </a:cubicBezTo>
                <a:cubicBezTo>
                  <a:pt x="10888610" y="4861543"/>
                  <a:pt x="10955890" y="4776065"/>
                  <a:pt x="11056532" y="4709613"/>
                </a:cubicBezTo>
                <a:cubicBezTo>
                  <a:pt x="11085484" y="4690588"/>
                  <a:pt x="11104509" y="4655845"/>
                  <a:pt x="11143939" y="4650332"/>
                </a:cubicBezTo>
                <a:cubicBezTo>
                  <a:pt x="11231622" y="4638199"/>
                  <a:pt x="11204048" y="4543346"/>
                  <a:pt x="11250372" y="4501160"/>
                </a:cubicBezTo>
                <a:cubicBezTo>
                  <a:pt x="11259196" y="4493162"/>
                  <a:pt x="11267190" y="4477447"/>
                  <a:pt x="11265538" y="4466694"/>
                </a:cubicBezTo>
                <a:cubicBezTo>
                  <a:pt x="11263056" y="4451251"/>
                  <a:pt x="11252578" y="4436638"/>
                  <a:pt x="11243755" y="4422850"/>
                </a:cubicBezTo>
                <a:cubicBezTo>
                  <a:pt x="11234654" y="4409065"/>
                  <a:pt x="11220870" y="4396932"/>
                  <a:pt x="11227486" y="4378734"/>
                </a:cubicBezTo>
                <a:cubicBezTo>
                  <a:pt x="11230242" y="4371289"/>
                  <a:pt x="11228314" y="4345371"/>
                  <a:pt x="11248718" y="4365774"/>
                </a:cubicBezTo>
                <a:cubicBezTo>
                  <a:pt x="11304692" y="4421748"/>
                  <a:pt x="11337228" y="4368809"/>
                  <a:pt x="11385204" y="4343440"/>
                </a:cubicBezTo>
                <a:cubicBezTo>
                  <a:pt x="11346603" y="4317245"/>
                  <a:pt x="11311861" y="4298772"/>
                  <a:pt x="11306070" y="4259618"/>
                </a:cubicBezTo>
                <a:cubicBezTo>
                  <a:pt x="11294214" y="4178828"/>
                  <a:pt x="11243480" y="4141880"/>
                  <a:pt x="11166550" y="4134711"/>
                </a:cubicBezTo>
                <a:cubicBezTo>
                  <a:pt x="11194949" y="4056679"/>
                  <a:pt x="11194949" y="4056679"/>
                  <a:pt x="11103130" y="4045924"/>
                </a:cubicBezTo>
                <a:cubicBezTo>
                  <a:pt x="11138425" y="3996293"/>
                  <a:pt x="11138425" y="3983609"/>
                  <a:pt x="11095686" y="3966514"/>
                </a:cubicBezTo>
                <a:cubicBezTo>
                  <a:pt x="11054602" y="3950245"/>
                  <a:pt x="11009106" y="3944730"/>
                  <a:pt x="10971054" y="3919640"/>
                </a:cubicBezTo>
                <a:cubicBezTo>
                  <a:pt x="11006073" y="3856221"/>
                  <a:pt x="11015998" y="3782600"/>
                  <a:pt x="11088241" y="3751718"/>
                </a:cubicBezTo>
                <a:cubicBezTo>
                  <a:pt x="11099546" y="3747030"/>
                  <a:pt x="11107266" y="3728004"/>
                  <a:pt x="11100098" y="3716977"/>
                </a:cubicBezTo>
                <a:cubicBezTo>
                  <a:pt x="11073904" y="3676995"/>
                  <a:pt x="11111404" y="3601168"/>
                  <a:pt x="11029786" y="3592621"/>
                </a:cubicBezTo>
                <a:cubicBezTo>
                  <a:pt x="11019583" y="3591793"/>
                  <a:pt x="11010208" y="3583520"/>
                  <a:pt x="11018206" y="3572767"/>
                </a:cubicBezTo>
                <a:cubicBezTo>
                  <a:pt x="11045779" y="3535268"/>
                  <a:pt x="11012415" y="3537749"/>
                  <a:pt x="10992287" y="3533061"/>
                </a:cubicBezTo>
                <a:cubicBezTo>
                  <a:pt x="10968022" y="3527271"/>
                  <a:pt x="10940448" y="3543816"/>
                  <a:pt x="10917838" y="3523410"/>
                </a:cubicBezTo>
                <a:cubicBezTo>
                  <a:pt x="10923078" y="3501903"/>
                  <a:pt x="10942654" y="3502179"/>
                  <a:pt x="10956441" y="3495287"/>
                </a:cubicBezTo>
                <a:cubicBezTo>
                  <a:pt x="10996698" y="3475433"/>
                  <a:pt x="11029511" y="3451721"/>
                  <a:pt x="11031442" y="3400159"/>
                </a:cubicBezTo>
                <a:cubicBezTo>
                  <a:pt x="11032818" y="3358523"/>
                  <a:pt x="11037230" y="3321850"/>
                  <a:pt x="10981533" y="3309166"/>
                </a:cubicBezTo>
                <a:cubicBezTo>
                  <a:pt x="10958372" y="3303927"/>
                  <a:pt x="10964990" y="3273873"/>
                  <a:pt x="10978225" y="3258982"/>
                </a:cubicBezTo>
                <a:cubicBezTo>
                  <a:pt x="11001938" y="3232512"/>
                  <a:pt x="11021514" y="3197219"/>
                  <a:pt x="11062322" y="3194737"/>
                </a:cubicBezTo>
                <a:cubicBezTo>
                  <a:pt x="11087138" y="3193084"/>
                  <a:pt x="11106164" y="3182053"/>
                  <a:pt x="11125742" y="3169370"/>
                </a:cubicBezTo>
                <a:cubicBezTo>
                  <a:pt x="11139802" y="3160269"/>
                  <a:pt x="11156622" y="3152550"/>
                  <a:pt x="11154968" y="3132974"/>
                </a:cubicBezTo>
                <a:cubicBezTo>
                  <a:pt x="11153315" y="3114223"/>
                  <a:pt x="11137046" y="3106503"/>
                  <a:pt x="11120502" y="3102642"/>
                </a:cubicBezTo>
                <a:cubicBezTo>
                  <a:pt x="11065355" y="3090235"/>
                  <a:pt x="11013518" y="3072037"/>
                  <a:pt x="10967470" y="3030401"/>
                </a:cubicBezTo>
                <a:cubicBezTo>
                  <a:pt x="10998076" y="3008342"/>
                  <a:pt x="11027304" y="2992350"/>
                  <a:pt x="11049914" y="2970015"/>
                </a:cubicBezTo>
                <a:cubicBezTo>
                  <a:pt x="11104509" y="2915972"/>
                  <a:pt x="10642106" y="2745845"/>
                  <a:pt x="10618944" y="2685183"/>
                </a:cubicBezTo>
                <a:cubicBezTo>
                  <a:pt x="10611775" y="2666432"/>
                  <a:pt x="10587235" y="2647132"/>
                  <a:pt x="10566830" y="2641617"/>
                </a:cubicBezTo>
                <a:cubicBezTo>
                  <a:pt x="10471151" y="2615699"/>
                  <a:pt x="10388156" y="2557518"/>
                  <a:pt x="10290271" y="2536011"/>
                </a:cubicBezTo>
                <a:cubicBezTo>
                  <a:pt x="10197900" y="2515607"/>
                  <a:pt x="10106908" y="2488309"/>
                  <a:pt x="10005715" y="2461288"/>
                </a:cubicBezTo>
                <a:cubicBezTo>
                  <a:pt x="10067754" y="2393457"/>
                  <a:pt x="10177772" y="2401454"/>
                  <a:pt x="10203414" y="2303568"/>
                </a:cubicBezTo>
                <a:cubicBezTo>
                  <a:pt x="10103324" y="2278201"/>
                  <a:pt x="9997996" y="2307154"/>
                  <a:pt x="9901487" y="2266895"/>
                </a:cubicBezTo>
                <a:cubicBezTo>
                  <a:pt x="9893216" y="2263312"/>
                  <a:pt x="9881910" y="2266895"/>
                  <a:pt x="9871984" y="2267999"/>
                </a:cubicBezTo>
                <a:cubicBezTo>
                  <a:pt x="9673181" y="2289506"/>
                  <a:pt x="9475204" y="2270758"/>
                  <a:pt x="9279158" y="2243734"/>
                </a:cubicBezTo>
                <a:cubicBezTo>
                  <a:pt x="8996808" y="2205133"/>
                  <a:pt x="8713354" y="2180592"/>
                  <a:pt x="8429350" y="2163219"/>
                </a:cubicBezTo>
                <a:cubicBezTo>
                  <a:pt x="8194701" y="2148882"/>
                  <a:pt x="7959502" y="2142541"/>
                  <a:pt x="7725955" y="2114967"/>
                </a:cubicBezTo>
                <a:cubicBezTo>
                  <a:pt x="7476142" y="2085464"/>
                  <a:pt x="7226605" y="2052100"/>
                  <a:pt x="6977065" y="2021218"/>
                </a:cubicBezTo>
                <a:cubicBezTo>
                  <a:pt x="6965761" y="2019839"/>
                  <a:pt x="6953283" y="2015496"/>
                  <a:pt x="6941221" y="20151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273843"/>
            <a:ext cx="7886700" cy="994173"/>
          </a:xfrm>
        </p:spPr>
        <p:txBody>
          <a:bodyPr vert="horz" lIns="91440" tIns="45720" rIns="91440" bIns="45720" rtlCol="0">
            <a:normAutofit/>
          </a:bodyPr>
          <a:lstStyle/>
          <a:p>
            <a:pPr defTabSz="914400"/>
            <a:r>
              <a:rPr lang="en-US" kern="1200">
                <a:latin typeface="+mj-lt"/>
                <a:ea typeface="+mj-ea"/>
                <a:cs typeface="+mj-cs"/>
              </a:rPr>
              <a:t>Pressure and Depth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Content Placeholder 14">
                <a:extLst>
                  <a:ext uri="{FF2B5EF4-FFF2-40B4-BE49-F238E27FC236}">
                    <a16:creationId xmlns:a16="http://schemas.microsoft.com/office/drawing/2014/main" id="{5491C7D4-5A1D-D0D3-441F-12C5ECE7A289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518419048"/>
                  </p:ext>
                </p:extLst>
              </p:nvPr>
            </p:nvGraphicFramePr>
            <p:xfrm>
              <a:off x="-64098" y="1428750"/>
              <a:ext cx="5710127" cy="2286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15" name="Content Placeholder 14">
                <a:extLst>
                  <a:ext uri="{FF2B5EF4-FFF2-40B4-BE49-F238E27FC236}">
                    <a16:creationId xmlns:a16="http://schemas.microsoft.com/office/drawing/2014/main" id="{5491C7D4-5A1D-D0D3-441F-12C5ECE7A289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518419048"/>
                  </p:ext>
                </p:extLst>
              </p:nvPr>
            </p:nvGraphicFramePr>
            <p:xfrm>
              <a:off x="-64098" y="1428750"/>
              <a:ext cx="5710127" cy="2286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B6E877C-7519-0B73-D8B1-28E512ECEA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5791200" y="2190750"/>
            <a:ext cx="2081463" cy="184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99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2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4">
            <a:extLst>
              <a:ext uri="{FF2B5EF4-FFF2-40B4-BE49-F238E27FC236}">
                <a16:creationId xmlns:a16="http://schemas.microsoft.com/office/drawing/2014/main" id="{16674508-81D3-48CF-96BF-7FC60EAA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056495" cy="51435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2775" y="457200"/>
            <a:ext cx="3588597" cy="9981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Pascal’s Principle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2EF09887-F268-7F7F-1428-28096DA835E5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1064212183"/>
                  </p:ext>
                </p:extLst>
              </p:nvPr>
            </p:nvGraphicFramePr>
            <p:xfrm>
              <a:off x="76200" y="1352550"/>
              <a:ext cx="5167025" cy="299586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3" name="Content Placeholder 2">
                <a:extLst>
                  <a:ext uri="{FF2B5EF4-FFF2-40B4-BE49-F238E27FC236}">
                    <a16:creationId xmlns:a16="http://schemas.microsoft.com/office/drawing/2014/main" id="{2EF09887-F268-7F7F-1428-28096DA835E5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1064212183"/>
                  </p:ext>
                </p:extLst>
              </p:nvPr>
            </p:nvGraphicFramePr>
            <p:xfrm>
              <a:off x="76200" y="1352550"/>
              <a:ext cx="5167025" cy="299586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pic>
        <p:nvPicPr>
          <p:cNvPr id="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9270" y="819150"/>
            <a:ext cx="2826714" cy="268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9416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583" name="Rectangle 24582">
            <a:extLst>
              <a:ext uri="{FF2B5EF4-FFF2-40B4-BE49-F238E27FC236}">
                <a16:creationId xmlns:a16="http://schemas.microsoft.com/office/drawing/2014/main" id="{AA866F0E-F54B-4BF5-8A88-7D97BD45F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85" name="Freeform: Shape 24584">
            <a:extLst>
              <a:ext uri="{FF2B5EF4-FFF2-40B4-BE49-F238E27FC236}">
                <a16:creationId xmlns:a16="http://schemas.microsoft.com/office/drawing/2014/main" id="{8229EC50-E910-4AE2-9EEA-604A81EF6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6941221 w 12192000"/>
              <a:gd name="connsiteY0" fmla="*/ 2015186 h 6858000"/>
              <a:gd name="connsiteX1" fmla="*/ 6907857 w 12192000"/>
              <a:gd name="connsiteY1" fmla="*/ 2033351 h 6858000"/>
              <a:gd name="connsiteX2" fmla="*/ 7093700 w 12192000"/>
              <a:gd name="connsiteY2" fmla="*/ 2101457 h 6858000"/>
              <a:gd name="connsiteX3" fmla="*/ 6803079 w 12192000"/>
              <a:gd name="connsiteY3" fmla="*/ 2065612 h 6858000"/>
              <a:gd name="connsiteX4" fmla="*/ 6798115 w 12192000"/>
              <a:gd name="connsiteY4" fmla="*/ 2088772 h 6858000"/>
              <a:gd name="connsiteX5" fmla="*/ 7128167 w 12192000"/>
              <a:gd name="connsiteY5" fmla="*/ 2176455 h 6858000"/>
              <a:gd name="connsiteX6" fmla="*/ 7098663 w 12192000"/>
              <a:gd name="connsiteY6" fmla="*/ 2189968 h 6858000"/>
              <a:gd name="connsiteX7" fmla="*/ 6923298 w 12192000"/>
              <a:gd name="connsiteY7" fmla="*/ 2156052 h 6858000"/>
              <a:gd name="connsiteX8" fmla="*/ 6888004 w 12192000"/>
              <a:gd name="connsiteY8" fmla="*/ 2164875 h 6858000"/>
              <a:gd name="connsiteX9" fmla="*/ 6905375 w 12192000"/>
              <a:gd name="connsiteY9" fmla="*/ 2205958 h 6858000"/>
              <a:gd name="connsiteX10" fmla="*/ 6981477 w 12192000"/>
              <a:gd name="connsiteY10" fmla="*/ 2221951 h 6858000"/>
              <a:gd name="connsiteX11" fmla="*/ 7100043 w 12192000"/>
              <a:gd name="connsiteY11" fmla="*/ 2318459 h 6858000"/>
              <a:gd name="connsiteX12" fmla="*/ 6920540 w 12192000"/>
              <a:gd name="connsiteY12" fmla="*/ 2306877 h 6858000"/>
              <a:gd name="connsiteX13" fmla="*/ 6888831 w 12192000"/>
              <a:gd name="connsiteY13" fmla="*/ 2330314 h 6858000"/>
              <a:gd name="connsiteX14" fmla="*/ 6876698 w 12192000"/>
              <a:gd name="connsiteY14" fmla="*/ 2360645 h 6858000"/>
              <a:gd name="connsiteX15" fmla="*/ 6807214 w 12192000"/>
              <a:gd name="connsiteY15" fmla="*/ 2385736 h 6858000"/>
              <a:gd name="connsiteX16" fmla="*/ 6916405 w 12192000"/>
              <a:gd name="connsiteY16" fmla="*/ 2413862 h 6858000"/>
              <a:gd name="connsiteX17" fmla="*/ 6799770 w 12192000"/>
              <a:gd name="connsiteY17" fmla="*/ 2413862 h 6858000"/>
              <a:gd name="connsiteX18" fmla="*/ 6665762 w 12192000"/>
              <a:gd name="connsiteY18" fmla="*/ 2394561 h 6858000"/>
              <a:gd name="connsiteX19" fmla="*/ 6522933 w 12192000"/>
              <a:gd name="connsiteY19" fmla="*/ 2400626 h 6858000"/>
              <a:gd name="connsiteX20" fmla="*/ 6237275 w 12192000"/>
              <a:gd name="connsiteY20" fmla="*/ 2365057 h 6858000"/>
              <a:gd name="connsiteX21" fmla="*/ 6101338 w 12192000"/>
              <a:gd name="connsiteY21" fmla="*/ 2367538 h 6858000"/>
              <a:gd name="connsiteX22" fmla="*/ 6857121 w 12192000"/>
              <a:gd name="connsiteY22" fmla="*/ 2606875 h 6858000"/>
              <a:gd name="connsiteX23" fmla="*/ 6818519 w 12192000"/>
              <a:gd name="connsiteY23" fmla="*/ 2659539 h 6858000"/>
              <a:gd name="connsiteX24" fmla="*/ 6976790 w 12192000"/>
              <a:gd name="connsiteY24" fmla="*/ 2716892 h 6858000"/>
              <a:gd name="connsiteX25" fmla="*/ 7015669 w 12192000"/>
              <a:gd name="connsiteY25" fmla="*/ 2773693 h 6858000"/>
              <a:gd name="connsiteX26" fmla="*/ 6966864 w 12192000"/>
              <a:gd name="connsiteY26" fmla="*/ 2768730 h 6858000"/>
              <a:gd name="connsiteX27" fmla="*/ 6924953 w 12192000"/>
              <a:gd name="connsiteY27" fmla="*/ 2779483 h 6858000"/>
              <a:gd name="connsiteX28" fmla="*/ 6942323 w 12192000"/>
              <a:gd name="connsiteY28" fmla="*/ 2851726 h 6858000"/>
              <a:gd name="connsiteX29" fmla="*/ 7165943 w 12192000"/>
              <a:gd name="connsiteY29" fmla="*/ 2944924 h 6858000"/>
              <a:gd name="connsiteX30" fmla="*/ 7186071 w 12192000"/>
              <a:gd name="connsiteY30" fmla="*/ 2975254 h 6858000"/>
              <a:gd name="connsiteX31" fmla="*/ 7159325 w 12192000"/>
              <a:gd name="connsiteY31" fmla="*/ 2996762 h 6858000"/>
              <a:gd name="connsiteX32" fmla="*/ 7087082 w 12192000"/>
              <a:gd name="connsiteY32" fmla="*/ 3007790 h 6858000"/>
              <a:gd name="connsiteX33" fmla="*/ 7188276 w 12192000"/>
              <a:gd name="connsiteY33" fmla="*/ 3111191 h 6858000"/>
              <a:gd name="connsiteX34" fmla="*/ 7225225 w 12192000"/>
              <a:gd name="connsiteY34" fmla="*/ 3139866 h 6858000"/>
              <a:gd name="connsiteX35" fmla="*/ 7288368 w 12192000"/>
              <a:gd name="connsiteY35" fmla="*/ 3184260 h 6858000"/>
              <a:gd name="connsiteX36" fmla="*/ 7289471 w 12192000"/>
              <a:gd name="connsiteY36" fmla="*/ 3197771 h 6858000"/>
              <a:gd name="connsiteX37" fmla="*/ 7203442 w 12192000"/>
              <a:gd name="connsiteY37" fmla="*/ 3245472 h 6858000"/>
              <a:gd name="connsiteX38" fmla="*/ 7048205 w 12192000"/>
              <a:gd name="connsiteY38" fmla="*/ 3232512 h 6858000"/>
              <a:gd name="connsiteX39" fmla="*/ 7277614 w 12192000"/>
              <a:gd name="connsiteY39" fmla="*/ 3303652 h 6858000"/>
              <a:gd name="connsiteX40" fmla="*/ 6535066 w 12192000"/>
              <a:gd name="connsiteY40" fmla="*/ 3134077 h 6858000"/>
              <a:gd name="connsiteX41" fmla="*/ 6582492 w 12192000"/>
              <a:gd name="connsiteY41" fmla="*/ 3178469 h 6858000"/>
              <a:gd name="connsiteX42" fmla="*/ 6842233 w 12192000"/>
              <a:gd name="connsiteY42" fmla="*/ 3295379 h 6858000"/>
              <a:gd name="connsiteX43" fmla="*/ 6915853 w 12192000"/>
              <a:gd name="connsiteY43" fmla="*/ 3368725 h 6858000"/>
              <a:gd name="connsiteX44" fmla="*/ 6993058 w 12192000"/>
              <a:gd name="connsiteY44" fmla="*/ 3409257 h 6858000"/>
              <a:gd name="connsiteX45" fmla="*/ 7101421 w 12192000"/>
              <a:gd name="connsiteY45" fmla="*/ 3408430 h 6858000"/>
              <a:gd name="connsiteX46" fmla="*/ 7178350 w 12192000"/>
              <a:gd name="connsiteY46" fmla="*/ 3470746 h 6858000"/>
              <a:gd name="connsiteX47" fmla="*/ 7098112 w 12192000"/>
              <a:gd name="connsiteY47" fmla="*/ 3483982 h 6858000"/>
              <a:gd name="connsiteX48" fmla="*/ 7004088 w 12192000"/>
              <a:gd name="connsiteY48" fmla="*/ 3473780 h 6858000"/>
              <a:gd name="connsiteX49" fmla="*/ 6801147 w 12192000"/>
              <a:gd name="connsiteY49" fmla="*/ 3477087 h 6858000"/>
              <a:gd name="connsiteX50" fmla="*/ 6684788 w 12192000"/>
              <a:gd name="connsiteY50" fmla="*/ 3489220 h 6858000"/>
              <a:gd name="connsiteX51" fmla="*/ 6417328 w 12192000"/>
              <a:gd name="connsiteY51" fmla="*/ 3468539 h 6858000"/>
              <a:gd name="connsiteX52" fmla="*/ 6433045 w 12192000"/>
              <a:gd name="connsiteY52" fmla="*/ 3521481 h 6858000"/>
              <a:gd name="connsiteX53" fmla="*/ 6423117 w 12192000"/>
              <a:gd name="connsiteY53" fmla="*/ 3567527 h 6858000"/>
              <a:gd name="connsiteX54" fmla="*/ 6419258 w 12192000"/>
              <a:gd name="connsiteY54" fmla="*/ 3667620 h 6858000"/>
              <a:gd name="connsiteX55" fmla="*/ 6421740 w 12192000"/>
              <a:gd name="connsiteY55" fmla="*/ 3683888 h 6858000"/>
              <a:gd name="connsiteX56" fmla="*/ 6361906 w 12192000"/>
              <a:gd name="connsiteY56" fmla="*/ 3694366 h 6858000"/>
              <a:gd name="connsiteX57" fmla="*/ 6718429 w 12192000"/>
              <a:gd name="connsiteY57" fmla="*/ 3902544 h 6858000"/>
              <a:gd name="connsiteX58" fmla="*/ 6480195 w 12192000"/>
              <a:gd name="connsiteY58" fmla="*/ 3849603 h 6858000"/>
              <a:gd name="connsiteX59" fmla="*/ 6447934 w 12192000"/>
              <a:gd name="connsiteY59" fmla="*/ 3937011 h 6858000"/>
              <a:gd name="connsiteX60" fmla="*/ 6559882 w 12192000"/>
              <a:gd name="connsiteY60" fmla="*/ 4014767 h 6858000"/>
              <a:gd name="connsiteX61" fmla="*/ 6601241 w 12192000"/>
              <a:gd name="connsiteY61" fmla="*/ 4168626 h 6858000"/>
              <a:gd name="connsiteX62" fmla="*/ 6581113 w 12192000"/>
              <a:gd name="connsiteY62" fmla="*/ 4309250 h 6858000"/>
              <a:gd name="connsiteX63" fmla="*/ 6533136 w 12192000"/>
              <a:gd name="connsiteY63" fmla="*/ 4353918 h 6858000"/>
              <a:gd name="connsiteX64" fmla="*/ 6463651 w 12192000"/>
              <a:gd name="connsiteY64" fmla="*/ 4434156 h 6858000"/>
              <a:gd name="connsiteX65" fmla="*/ 6420637 w 12192000"/>
              <a:gd name="connsiteY65" fmla="*/ 4483787 h 6858000"/>
              <a:gd name="connsiteX66" fmla="*/ 6271190 w 12192000"/>
              <a:gd name="connsiteY66" fmla="*/ 4464487 h 6858000"/>
              <a:gd name="connsiteX67" fmla="*/ 6470545 w 12192000"/>
              <a:gd name="connsiteY67" fmla="*/ 4590498 h 6858000"/>
              <a:gd name="connsiteX68" fmla="*/ 6308965 w 12192000"/>
              <a:gd name="connsiteY68" fmla="*/ 4574780 h 6858000"/>
              <a:gd name="connsiteX69" fmla="*/ 6256301 w 12192000"/>
              <a:gd name="connsiteY69" fmla="*/ 4583603 h 6858000"/>
              <a:gd name="connsiteX70" fmla="*/ 6286354 w 12192000"/>
              <a:gd name="connsiteY70" fmla="*/ 4624412 h 6858000"/>
              <a:gd name="connsiteX71" fmla="*/ 6404920 w 12192000"/>
              <a:gd name="connsiteY71" fmla="*/ 4693621 h 6858000"/>
              <a:gd name="connsiteX72" fmla="*/ 6649220 w 12192000"/>
              <a:gd name="connsiteY72" fmla="*/ 4881120 h 6858000"/>
              <a:gd name="connsiteX73" fmla="*/ 6412640 w 12192000"/>
              <a:gd name="connsiteY73" fmla="*/ 4795092 h 6858000"/>
              <a:gd name="connsiteX74" fmla="*/ 6661902 w 12192000"/>
              <a:gd name="connsiteY74" fmla="*/ 4987828 h 6858000"/>
              <a:gd name="connsiteX75" fmla="*/ 6717325 w 12192000"/>
              <a:gd name="connsiteY75" fmla="*/ 5051798 h 6858000"/>
              <a:gd name="connsiteX76" fmla="*/ 6829272 w 12192000"/>
              <a:gd name="connsiteY76" fmla="*/ 5210619 h 6858000"/>
              <a:gd name="connsiteX77" fmla="*/ 6823757 w 12192000"/>
              <a:gd name="connsiteY77" fmla="*/ 5228542 h 6858000"/>
              <a:gd name="connsiteX78" fmla="*/ 6694439 w 12192000"/>
              <a:gd name="connsiteY78" fmla="*/ 5202899 h 6858000"/>
              <a:gd name="connsiteX79" fmla="*/ 6862085 w 12192000"/>
              <a:gd name="connsiteY79" fmla="*/ 5336355 h 6858000"/>
              <a:gd name="connsiteX80" fmla="*/ 7035246 w 12192000"/>
              <a:gd name="connsiteY80" fmla="*/ 5438926 h 6858000"/>
              <a:gd name="connsiteX81" fmla="*/ 6912268 w 12192000"/>
              <a:gd name="connsiteY81" fmla="*/ 5423210 h 6858000"/>
              <a:gd name="connsiteX82" fmla="*/ 6743244 w 12192000"/>
              <a:gd name="connsiteY82" fmla="*/ 5364479 h 6858000"/>
              <a:gd name="connsiteX83" fmla="*/ 6684513 w 12192000"/>
              <a:gd name="connsiteY83" fmla="*/ 5386538 h 6858000"/>
              <a:gd name="connsiteX84" fmla="*/ 6844713 w 12192000"/>
              <a:gd name="connsiteY84" fmla="*/ 5483595 h 6858000"/>
              <a:gd name="connsiteX85" fmla="*/ 6936533 w 12192000"/>
              <a:gd name="connsiteY85" fmla="*/ 5528541 h 6858000"/>
              <a:gd name="connsiteX86" fmla="*/ 6973204 w 12192000"/>
              <a:gd name="connsiteY86" fmla="*/ 5563007 h 6858000"/>
              <a:gd name="connsiteX87" fmla="*/ 7077983 w 12192000"/>
              <a:gd name="connsiteY87" fmla="*/ 5685983 h 6858000"/>
              <a:gd name="connsiteX88" fmla="*/ 7385702 w 12192000"/>
              <a:gd name="connsiteY88" fmla="*/ 5820265 h 6858000"/>
              <a:gd name="connsiteX89" fmla="*/ 7673565 w 12192000"/>
              <a:gd name="connsiteY89" fmla="*/ 5987085 h 6858000"/>
              <a:gd name="connsiteX90" fmla="*/ 7898289 w 12192000"/>
              <a:gd name="connsiteY90" fmla="*/ 6091035 h 6858000"/>
              <a:gd name="connsiteX91" fmla="*/ 8466299 w 12192000"/>
              <a:gd name="connsiteY91" fmla="*/ 6224765 h 6858000"/>
              <a:gd name="connsiteX92" fmla="*/ 10620599 w 12192000"/>
              <a:gd name="connsiteY92" fmla="*/ 5317605 h 6858000"/>
              <a:gd name="connsiteX93" fmla="*/ 10647894 w 12192000"/>
              <a:gd name="connsiteY93" fmla="*/ 5290581 h 6858000"/>
              <a:gd name="connsiteX94" fmla="*/ 10752398 w 12192000"/>
              <a:gd name="connsiteY94" fmla="*/ 5188838 h 6858000"/>
              <a:gd name="connsiteX95" fmla="*/ 10841186 w 12192000"/>
              <a:gd name="connsiteY95" fmla="*/ 5097293 h 6858000"/>
              <a:gd name="connsiteX96" fmla="*/ 10794861 w 12192000"/>
              <a:gd name="connsiteY96" fmla="*/ 5066412 h 6858000"/>
              <a:gd name="connsiteX97" fmla="*/ 10857454 w 12192000"/>
              <a:gd name="connsiteY97" fmla="*/ 4979004 h 6858000"/>
              <a:gd name="connsiteX98" fmla="*/ 11056532 w 12192000"/>
              <a:gd name="connsiteY98" fmla="*/ 4709613 h 6858000"/>
              <a:gd name="connsiteX99" fmla="*/ 11143939 w 12192000"/>
              <a:gd name="connsiteY99" fmla="*/ 4650332 h 6858000"/>
              <a:gd name="connsiteX100" fmla="*/ 11250372 w 12192000"/>
              <a:gd name="connsiteY100" fmla="*/ 4501160 h 6858000"/>
              <a:gd name="connsiteX101" fmla="*/ 11265538 w 12192000"/>
              <a:gd name="connsiteY101" fmla="*/ 4466694 h 6858000"/>
              <a:gd name="connsiteX102" fmla="*/ 11243755 w 12192000"/>
              <a:gd name="connsiteY102" fmla="*/ 4422850 h 6858000"/>
              <a:gd name="connsiteX103" fmla="*/ 11227486 w 12192000"/>
              <a:gd name="connsiteY103" fmla="*/ 4378734 h 6858000"/>
              <a:gd name="connsiteX104" fmla="*/ 11248718 w 12192000"/>
              <a:gd name="connsiteY104" fmla="*/ 4365774 h 6858000"/>
              <a:gd name="connsiteX105" fmla="*/ 11385204 w 12192000"/>
              <a:gd name="connsiteY105" fmla="*/ 4343440 h 6858000"/>
              <a:gd name="connsiteX106" fmla="*/ 11306070 w 12192000"/>
              <a:gd name="connsiteY106" fmla="*/ 4259618 h 6858000"/>
              <a:gd name="connsiteX107" fmla="*/ 11166550 w 12192000"/>
              <a:gd name="connsiteY107" fmla="*/ 4134711 h 6858000"/>
              <a:gd name="connsiteX108" fmla="*/ 11103130 w 12192000"/>
              <a:gd name="connsiteY108" fmla="*/ 4045924 h 6858000"/>
              <a:gd name="connsiteX109" fmla="*/ 11095686 w 12192000"/>
              <a:gd name="connsiteY109" fmla="*/ 3966514 h 6858000"/>
              <a:gd name="connsiteX110" fmla="*/ 10971054 w 12192000"/>
              <a:gd name="connsiteY110" fmla="*/ 3919640 h 6858000"/>
              <a:gd name="connsiteX111" fmla="*/ 11088241 w 12192000"/>
              <a:gd name="connsiteY111" fmla="*/ 3751718 h 6858000"/>
              <a:gd name="connsiteX112" fmla="*/ 11100098 w 12192000"/>
              <a:gd name="connsiteY112" fmla="*/ 3716977 h 6858000"/>
              <a:gd name="connsiteX113" fmla="*/ 11029786 w 12192000"/>
              <a:gd name="connsiteY113" fmla="*/ 3592621 h 6858000"/>
              <a:gd name="connsiteX114" fmla="*/ 11018206 w 12192000"/>
              <a:gd name="connsiteY114" fmla="*/ 3572767 h 6858000"/>
              <a:gd name="connsiteX115" fmla="*/ 10992287 w 12192000"/>
              <a:gd name="connsiteY115" fmla="*/ 3533061 h 6858000"/>
              <a:gd name="connsiteX116" fmla="*/ 10917838 w 12192000"/>
              <a:gd name="connsiteY116" fmla="*/ 3523410 h 6858000"/>
              <a:gd name="connsiteX117" fmla="*/ 10956441 w 12192000"/>
              <a:gd name="connsiteY117" fmla="*/ 3495287 h 6858000"/>
              <a:gd name="connsiteX118" fmla="*/ 11031442 w 12192000"/>
              <a:gd name="connsiteY118" fmla="*/ 3400159 h 6858000"/>
              <a:gd name="connsiteX119" fmla="*/ 10981533 w 12192000"/>
              <a:gd name="connsiteY119" fmla="*/ 3309166 h 6858000"/>
              <a:gd name="connsiteX120" fmla="*/ 10978225 w 12192000"/>
              <a:gd name="connsiteY120" fmla="*/ 3258982 h 6858000"/>
              <a:gd name="connsiteX121" fmla="*/ 11062322 w 12192000"/>
              <a:gd name="connsiteY121" fmla="*/ 3194737 h 6858000"/>
              <a:gd name="connsiteX122" fmla="*/ 11125742 w 12192000"/>
              <a:gd name="connsiteY122" fmla="*/ 3169370 h 6858000"/>
              <a:gd name="connsiteX123" fmla="*/ 11154968 w 12192000"/>
              <a:gd name="connsiteY123" fmla="*/ 3132974 h 6858000"/>
              <a:gd name="connsiteX124" fmla="*/ 11120502 w 12192000"/>
              <a:gd name="connsiteY124" fmla="*/ 3102642 h 6858000"/>
              <a:gd name="connsiteX125" fmla="*/ 10967470 w 12192000"/>
              <a:gd name="connsiteY125" fmla="*/ 3030401 h 6858000"/>
              <a:gd name="connsiteX126" fmla="*/ 11049914 w 12192000"/>
              <a:gd name="connsiteY126" fmla="*/ 2970015 h 6858000"/>
              <a:gd name="connsiteX127" fmla="*/ 10618944 w 12192000"/>
              <a:gd name="connsiteY127" fmla="*/ 2685183 h 6858000"/>
              <a:gd name="connsiteX128" fmla="*/ 10566830 w 12192000"/>
              <a:gd name="connsiteY128" fmla="*/ 2641617 h 6858000"/>
              <a:gd name="connsiteX129" fmla="*/ 10290271 w 12192000"/>
              <a:gd name="connsiteY129" fmla="*/ 2536011 h 6858000"/>
              <a:gd name="connsiteX130" fmla="*/ 10005715 w 12192000"/>
              <a:gd name="connsiteY130" fmla="*/ 2461288 h 6858000"/>
              <a:gd name="connsiteX131" fmla="*/ 10203414 w 12192000"/>
              <a:gd name="connsiteY131" fmla="*/ 2303568 h 6858000"/>
              <a:gd name="connsiteX132" fmla="*/ 9901487 w 12192000"/>
              <a:gd name="connsiteY132" fmla="*/ 2266895 h 6858000"/>
              <a:gd name="connsiteX133" fmla="*/ 9871984 w 12192000"/>
              <a:gd name="connsiteY133" fmla="*/ 2267999 h 6858000"/>
              <a:gd name="connsiteX134" fmla="*/ 9279158 w 12192000"/>
              <a:gd name="connsiteY134" fmla="*/ 2243734 h 6858000"/>
              <a:gd name="connsiteX135" fmla="*/ 8429350 w 12192000"/>
              <a:gd name="connsiteY135" fmla="*/ 2163219 h 6858000"/>
              <a:gd name="connsiteX136" fmla="*/ 7725955 w 12192000"/>
              <a:gd name="connsiteY136" fmla="*/ 2114967 h 6858000"/>
              <a:gd name="connsiteX137" fmla="*/ 6977065 w 12192000"/>
              <a:gd name="connsiteY137" fmla="*/ 2021218 h 6858000"/>
              <a:gd name="connsiteX138" fmla="*/ 6941221 w 12192000"/>
              <a:gd name="connsiteY138" fmla="*/ 201518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6941221" y="2015186"/>
                </a:moveTo>
                <a:cubicBezTo>
                  <a:pt x="6929158" y="2014876"/>
                  <a:pt x="6917508" y="2018599"/>
                  <a:pt x="6907857" y="2033351"/>
                </a:cubicBezTo>
                <a:cubicBezTo>
                  <a:pt x="6959143" y="2072228"/>
                  <a:pt x="7024491" y="2057614"/>
                  <a:pt x="7093700" y="2101457"/>
                </a:cubicBezTo>
                <a:cubicBezTo>
                  <a:pt x="6981202" y="2087669"/>
                  <a:pt x="6892139" y="2076639"/>
                  <a:pt x="6803079" y="2065612"/>
                </a:cubicBezTo>
                <a:cubicBezTo>
                  <a:pt x="6801424" y="2073332"/>
                  <a:pt x="6799770" y="2081052"/>
                  <a:pt x="6798115" y="2088772"/>
                </a:cubicBezTo>
                <a:cubicBezTo>
                  <a:pt x="6911993" y="2105040"/>
                  <a:pt x="7017322" y="2146951"/>
                  <a:pt x="7128167" y="2176455"/>
                </a:cubicBezTo>
                <a:cubicBezTo>
                  <a:pt x="7117964" y="2194655"/>
                  <a:pt x="7107764" y="2191070"/>
                  <a:pt x="7098663" y="2189968"/>
                </a:cubicBezTo>
                <a:cubicBezTo>
                  <a:pt x="7039381" y="2182798"/>
                  <a:pt x="6980099" y="2175629"/>
                  <a:pt x="6923298" y="2156052"/>
                </a:cubicBezTo>
                <a:cubicBezTo>
                  <a:pt x="6910614" y="2151639"/>
                  <a:pt x="6895172" y="2151639"/>
                  <a:pt x="6888004" y="2164875"/>
                </a:cubicBezTo>
                <a:cubicBezTo>
                  <a:pt x="6877801" y="2183625"/>
                  <a:pt x="6892414" y="2195758"/>
                  <a:pt x="6905375" y="2205958"/>
                </a:cubicBezTo>
                <a:cubicBezTo>
                  <a:pt x="6927985" y="2223606"/>
                  <a:pt x="6955282" y="2218643"/>
                  <a:pt x="6981477" y="2221951"/>
                </a:cubicBezTo>
                <a:cubicBezTo>
                  <a:pt x="7051237" y="2230499"/>
                  <a:pt x="7084601" y="2257245"/>
                  <a:pt x="7100043" y="2318459"/>
                </a:cubicBezTo>
                <a:cubicBezTo>
                  <a:pt x="7038829" y="2293642"/>
                  <a:pt x="6979822" y="2324249"/>
                  <a:pt x="6920540" y="2306877"/>
                </a:cubicBezTo>
                <a:cubicBezTo>
                  <a:pt x="6905099" y="2302466"/>
                  <a:pt x="6880559" y="2309083"/>
                  <a:pt x="6888831" y="2330314"/>
                </a:cubicBezTo>
                <a:cubicBezTo>
                  <a:pt x="6896552" y="2350168"/>
                  <a:pt x="6922195" y="2364505"/>
                  <a:pt x="6876698" y="2360645"/>
                </a:cubicBezTo>
                <a:cubicBezTo>
                  <a:pt x="6844163" y="2357887"/>
                  <a:pt x="6780468" y="2380223"/>
                  <a:pt x="6807214" y="2385736"/>
                </a:cubicBezTo>
                <a:cubicBezTo>
                  <a:pt x="6840853" y="2392631"/>
                  <a:pt x="6873666" y="2402557"/>
                  <a:pt x="6916405" y="2413862"/>
                </a:cubicBezTo>
                <a:cubicBezTo>
                  <a:pt x="6869254" y="2432335"/>
                  <a:pt x="6835338" y="2428475"/>
                  <a:pt x="6799770" y="2413862"/>
                </a:cubicBezTo>
                <a:cubicBezTo>
                  <a:pt x="6756756" y="2396214"/>
                  <a:pt x="6700781" y="2374708"/>
                  <a:pt x="6665762" y="2394561"/>
                </a:cubicBezTo>
                <a:cubicBezTo>
                  <a:pt x="6613373" y="2424340"/>
                  <a:pt x="6569807" y="2405589"/>
                  <a:pt x="6522933" y="2400626"/>
                </a:cubicBezTo>
                <a:cubicBezTo>
                  <a:pt x="6427531" y="2390424"/>
                  <a:pt x="6332953" y="2373328"/>
                  <a:pt x="6237275" y="2365057"/>
                </a:cubicBezTo>
                <a:cubicBezTo>
                  <a:pt x="6198948" y="2361748"/>
                  <a:pt x="6157588" y="2346032"/>
                  <a:pt x="6101338" y="2367538"/>
                </a:cubicBezTo>
                <a:cubicBezTo>
                  <a:pt x="6356116" y="2477556"/>
                  <a:pt x="6629642" y="2470664"/>
                  <a:pt x="6857121" y="2606875"/>
                </a:cubicBezTo>
                <a:cubicBezTo>
                  <a:pt x="6847471" y="2619834"/>
                  <a:pt x="6798391" y="2656782"/>
                  <a:pt x="6818519" y="2659539"/>
                </a:cubicBezTo>
                <a:cubicBezTo>
                  <a:pt x="6875044" y="2667537"/>
                  <a:pt x="6925227" y="2694558"/>
                  <a:pt x="6976790" y="2716892"/>
                </a:cubicBezTo>
                <a:cubicBezTo>
                  <a:pt x="6999125" y="2726543"/>
                  <a:pt x="7026146" y="2739227"/>
                  <a:pt x="7015669" y="2773693"/>
                </a:cubicBezTo>
                <a:cubicBezTo>
                  <a:pt x="6996642" y="2783343"/>
                  <a:pt x="6982580" y="2769833"/>
                  <a:pt x="6966864" y="2768730"/>
                </a:cubicBezTo>
                <a:cubicBezTo>
                  <a:pt x="6950871" y="2767628"/>
                  <a:pt x="6915025" y="2774796"/>
                  <a:pt x="6924953" y="2779483"/>
                </a:cubicBezTo>
                <a:cubicBezTo>
                  <a:pt x="6970172" y="2800715"/>
                  <a:pt x="6888831" y="2851726"/>
                  <a:pt x="6942323" y="2851726"/>
                </a:cubicBezTo>
                <a:cubicBezTo>
                  <a:pt x="7031937" y="2852001"/>
                  <a:pt x="7079638" y="2942441"/>
                  <a:pt x="7165943" y="2944924"/>
                </a:cubicBezTo>
                <a:cubicBezTo>
                  <a:pt x="7179728" y="2945198"/>
                  <a:pt x="7186346" y="2961191"/>
                  <a:pt x="7186071" y="2975254"/>
                </a:cubicBezTo>
                <a:cubicBezTo>
                  <a:pt x="7186071" y="2992074"/>
                  <a:pt x="7173387" y="2995107"/>
                  <a:pt x="7159325" y="2996762"/>
                </a:cubicBezTo>
                <a:cubicBezTo>
                  <a:pt x="7137817" y="2999242"/>
                  <a:pt x="7115483" y="2975254"/>
                  <a:pt x="7087082" y="3007790"/>
                </a:cubicBezTo>
                <a:cubicBezTo>
                  <a:pt x="7138094" y="3026815"/>
                  <a:pt x="7189103" y="3045842"/>
                  <a:pt x="7188276" y="3111191"/>
                </a:cubicBezTo>
                <a:cubicBezTo>
                  <a:pt x="7188001" y="3128836"/>
                  <a:pt x="7209232" y="3135454"/>
                  <a:pt x="7225225" y="3139866"/>
                </a:cubicBezTo>
                <a:cubicBezTo>
                  <a:pt x="7251696" y="3147036"/>
                  <a:pt x="7274028" y="3159720"/>
                  <a:pt x="7288368" y="3184260"/>
                </a:cubicBezTo>
                <a:cubicBezTo>
                  <a:pt x="7288092" y="3188948"/>
                  <a:pt x="7287816" y="3193910"/>
                  <a:pt x="7289471" y="3197771"/>
                </a:cubicBezTo>
                <a:cubicBezTo>
                  <a:pt x="7284784" y="3257053"/>
                  <a:pt x="7246181" y="3255398"/>
                  <a:pt x="7203442" y="3245472"/>
                </a:cubicBezTo>
                <a:cubicBezTo>
                  <a:pt x="7152432" y="3233340"/>
                  <a:pt x="7101973" y="3211281"/>
                  <a:pt x="7048205" y="3232512"/>
                </a:cubicBezTo>
                <a:cubicBezTo>
                  <a:pt x="7124032" y="3260913"/>
                  <a:pt x="7206475" y="3263118"/>
                  <a:pt x="7277614" y="3303652"/>
                </a:cubicBezTo>
                <a:cubicBezTo>
                  <a:pt x="7017322" y="3311097"/>
                  <a:pt x="6787361" y="3183155"/>
                  <a:pt x="6535066" y="3134077"/>
                </a:cubicBezTo>
                <a:cubicBezTo>
                  <a:pt x="6543614" y="3166887"/>
                  <a:pt x="6564017" y="3173505"/>
                  <a:pt x="6582492" y="3178469"/>
                </a:cubicBezTo>
                <a:cubicBezTo>
                  <a:pt x="6675690" y="3203286"/>
                  <a:pt x="6757305" y="3252642"/>
                  <a:pt x="6842233" y="3295379"/>
                </a:cubicBezTo>
                <a:cubicBezTo>
                  <a:pt x="6877249" y="3313026"/>
                  <a:pt x="6902618" y="3330674"/>
                  <a:pt x="6915853" y="3368725"/>
                </a:cubicBezTo>
                <a:cubicBezTo>
                  <a:pt x="6927710" y="3403192"/>
                  <a:pt x="6950596" y="3419185"/>
                  <a:pt x="6993058" y="3409257"/>
                </a:cubicBezTo>
                <a:cubicBezTo>
                  <a:pt x="7027524" y="3400985"/>
                  <a:pt x="7065299" y="3405397"/>
                  <a:pt x="7101421" y="3408430"/>
                </a:cubicBezTo>
                <a:cubicBezTo>
                  <a:pt x="7143057" y="3411739"/>
                  <a:pt x="7189655" y="3450618"/>
                  <a:pt x="7178350" y="3470746"/>
                </a:cubicBezTo>
                <a:cubicBezTo>
                  <a:pt x="7159050" y="3504937"/>
                  <a:pt x="7126789" y="3487842"/>
                  <a:pt x="7098112" y="3483982"/>
                </a:cubicBezTo>
                <a:cubicBezTo>
                  <a:pt x="7065575" y="3479295"/>
                  <a:pt x="7005191" y="3469643"/>
                  <a:pt x="7004088" y="3473780"/>
                </a:cubicBezTo>
                <a:cubicBezTo>
                  <a:pt x="6982854" y="3559532"/>
                  <a:pt x="6833408" y="3484809"/>
                  <a:pt x="6801147" y="3477087"/>
                </a:cubicBezTo>
                <a:cubicBezTo>
                  <a:pt x="6760891" y="3467437"/>
                  <a:pt x="6723115" y="3485085"/>
                  <a:pt x="6684788" y="3489220"/>
                </a:cubicBezTo>
                <a:cubicBezTo>
                  <a:pt x="6650597" y="3493080"/>
                  <a:pt x="6457309" y="3504937"/>
                  <a:pt x="6417328" y="3468539"/>
                </a:cubicBezTo>
                <a:cubicBezTo>
                  <a:pt x="6411813" y="3496940"/>
                  <a:pt x="6423393" y="3508521"/>
                  <a:pt x="6433045" y="3521481"/>
                </a:cubicBezTo>
                <a:cubicBezTo>
                  <a:pt x="6446556" y="3539954"/>
                  <a:pt x="6448762" y="3552914"/>
                  <a:pt x="6423117" y="3567527"/>
                </a:cubicBezTo>
                <a:cubicBezTo>
                  <a:pt x="6350049" y="3609441"/>
                  <a:pt x="6351153" y="3610818"/>
                  <a:pt x="6419258" y="3667620"/>
                </a:cubicBezTo>
                <a:cubicBezTo>
                  <a:pt x="6422568" y="3670100"/>
                  <a:pt x="6421188" y="3678373"/>
                  <a:pt x="6421740" y="3683888"/>
                </a:cubicBezTo>
                <a:cubicBezTo>
                  <a:pt x="6403817" y="3692711"/>
                  <a:pt x="6382861" y="3670652"/>
                  <a:pt x="6361906" y="3694366"/>
                </a:cubicBezTo>
                <a:cubicBezTo>
                  <a:pt x="6453173" y="3798591"/>
                  <a:pt x="6592418" y="3824234"/>
                  <a:pt x="6718429" y="3902544"/>
                </a:cubicBezTo>
                <a:cubicBezTo>
                  <a:pt x="6616407" y="3928462"/>
                  <a:pt x="6555194" y="3838022"/>
                  <a:pt x="6480195" y="3849603"/>
                </a:cubicBezTo>
                <a:cubicBezTo>
                  <a:pt x="6442696" y="3878004"/>
                  <a:pt x="6554091" y="3923499"/>
                  <a:pt x="6447934" y="3937011"/>
                </a:cubicBezTo>
                <a:cubicBezTo>
                  <a:pt x="6493983" y="3961826"/>
                  <a:pt x="6528173" y="3986089"/>
                  <a:pt x="6559882" y="4014767"/>
                </a:cubicBezTo>
                <a:cubicBezTo>
                  <a:pt x="6616407" y="4066053"/>
                  <a:pt x="6627437" y="4099693"/>
                  <a:pt x="6601241" y="4168626"/>
                </a:cubicBezTo>
                <a:cubicBezTo>
                  <a:pt x="6584145" y="4213846"/>
                  <a:pt x="6559054" y="4255483"/>
                  <a:pt x="6581113" y="4309250"/>
                </a:cubicBezTo>
                <a:cubicBezTo>
                  <a:pt x="6596553" y="4346198"/>
                  <a:pt x="6590487" y="4370461"/>
                  <a:pt x="6533136" y="4353918"/>
                </a:cubicBezTo>
                <a:cubicBezTo>
                  <a:pt x="6471372" y="4336270"/>
                  <a:pt x="6448211" y="4369358"/>
                  <a:pt x="6463651" y="4434156"/>
                </a:cubicBezTo>
                <a:cubicBezTo>
                  <a:pt x="6473577" y="4475792"/>
                  <a:pt x="6463099" y="4488475"/>
                  <a:pt x="6420637" y="4483787"/>
                </a:cubicBezTo>
                <a:cubicBezTo>
                  <a:pt x="6373762" y="4478549"/>
                  <a:pt x="6329093" y="4451251"/>
                  <a:pt x="6271190" y="4464487"/>
                </a:cubicBezTo>
                <a:cubicBezTo>
                  <a:pt x="6317512" y="4540039"/>
                  <a:pt x="6416501" y="4518531"/>
                  <a:pt x="6470545" y="4590498"/>
                </a:cubicBezTo>
                <a:cubicBezTo>
                  <a:pt x="6406023" y="4590772"/>
                  <a:pt x="6356666" y="4590498"/>
                  <a:pt x="6308965" y="4574780"/>
                </a:cubicBezTo>
                <a:cubicBezTo>
                  <a:pt x="6289111" y="4568437"/>
                  <a:pt x="6267328" y="4561822"/>
                  <a:pt x="6256301" y="4583603"/>
                </a:cubicBezTo>
                <a:cubicBezTo>
                  <a:pt x="6243340" y="4609798"/>
                  <a:pt x="6270086" y="4619724"/>
                  <a:pt x="6286354" y="4624412"/>
                </a:cubicBezTo>
                <a:cubicBezTo>
                  <a:pt x="6332128" y="4637647"/>
                  <a:pt x="6367144" y="4669081"/>
                  <a:pt x="6404920" y="4693621"/>
                </a:cubicBezTo>
                <a:cubicBezTo>
                  <a:pt x="6487915" y="4747390"/>
                  <a:pt x="6578908" y="4792334"/>
                  <a:pt x="6649220" y="4881120"/>
                </a:cubicBezTo>
                <a:cubicBezTo>
                  <a:pt x="6560709" y="4858509"/>
                  <a:pt x="6494809" y="4805845"/>
                  <a:pt x="6412640" y="4795092"/>
                </a:cubicBezTo>
                <a:cubicBezTo>
                  <a:pt x="6483779" y="4875881"/>
                  <a:pt x="6575322" y="4929098"/>
                  <a:pt x="6661902" y="4987828"/>
                </a:cubicBezTo>
                <a:cubicBezTo>
                  <a:pt x="6686719" y="5004373"/>
                  <a:pt x="6711811" y="5015678"/>
                  <a:pt x="6717325" y="5051798"/>
                </a:cubicBezTo>
                <a:cubicBezTo>
                  <a:pt x="6728079" y="5121834"/>
                  <a:pt x="6760340" y="5179738"/>
                  <a:pt x="6829272" y="5210619"/>
                </a:cubicBezTo>
                <a:cubicBezTo>
                  <a:pt x="6829824" y="5210897"/>
                  <a:pt x="6825965" y="5221375"/>
                  <a:pt x="6823757" y="5228542"/>
                </a:cubicBezTo>
                <a:cubicBezTo>
                  <a:pt x="6781571" y="5230749"/>
                  <a:pt x="6748207" y="5189388"/>
                  <a:pt x="6694439" y="5202899"/>
                </a:cubicBezTo>
                <a:cubicBezTo>
                  <a:pt x="6746002" y="5259148"/>
                  <a:pt x="6789016" y="5309609"/>
                  <a:pt x="6862085" y="5336355"/>
                </a:cubicBezTo>
                <a:cubicBezTo>
                  <a:pt x="6920540" y="5357586"/>
                  <a:pt x="6992783" y="5369994"/>
                  <a:pt x="7035246" y="5438926"/>
                </a:cubicBezTo>
                <a:cubicBezTo>
                  <a:pt x="6985889" y="5452439"/>
                  <a:pt x="6949216" y="5435343"/>
                  <a:pt x="6912268" y="5423210"/>
                </a:cubicBezTo>
                <a:cubicBezTo>
                  <a:pt x="6855743" y="5404461"/>
                  <a:pt x="6799770" y="5383230"/>
                  <a:pt x="6743244" y="5364479"/>
                </a:cubicBezTo>
                <a:cubicBezTo>
                  <a:pt x="6721737" y="5357310"/>
                  <a:pt x="6698299" y="5352346"/>
                  <a:pt x="6684513" y="5386538"/>
                </a:cubicBezTo>
                <a:cubicBezTo>
                  <a:pt x="6756480" y="5393708"/>
                  <a:pt x="6799494" y="5440031"/>
                  <a:pt x="6844713" y="5483595"/>
                </a:cubicBezTo>
                <a:cubicBezTo>
                  <a:pt x="6870082" y="5508135"/>
                  <a:pt x="6890762" y="5540948"/>
                  <a:pt x="6936533" y="5528541"/>
                </a:cubicBezTo>
                <a:cubicBezTo>
                  <a:pt x="6960522" y="5521923"/>
                  <a:pt x="6975687" y="5540396"/>
                  <a:pt x="6973204" y="5563007"/>
                </a:cubicBezTo>
                <a:cubicBezTo>
                  <a:pt x="6964106" y="5642695"/>
                  <a:pt x="7020080" y="5670543"/>
                  <a:pt x="7077983" y="5685983"/>
                </a:cubicBezTo>
                <a:cubicBezTo>
                  <a:pt x="7187726" y="5714935"/>
                  <a:pt x="7278993" y="5783041"/>
                  <a:pt x="7385702" y="5820265"/>
                </a:cubicBezTo>
                <a:cubicBezTo>
                  <a:pt x="7489378" y="5856387"/>
                  <a:pt x="7569615" y="5942139"/>
                  <a:pt x="7673565" y="5987085"/>
                </a:cubicBezTo>
                <a:cubicBezTo>
                  <a:pt x="7748843" y="6019621"/>
                  <a:pt x="7820807" y="6061533"/>
                  <a:pt x="7898289" y="6091035"/>
                </a:cubicBezTo>
                <a:cubicBezTo>
                  <a:pt x="8081651" y="6160795"/>
                  <a:pt x="8268598" y="6216770"/>
                  <a:pt x="8466299" y="6224765"/>
                </a:cubicBezTo>
                <a:cubicBezTo>
                  <a:pt x="8629532" y="6231107"/>
                  <a:pt x="10045419" y="6225043"/>
                  <a:pt x="10620599" y="5317605"/>
                </a:cubicBezTo>
                <a:cubicBezTo>
                  <a:pt x="10631626" y="5313192"/>
                  <a:pt x="10644035" y="5301612"/>
                  <a:pt x="10647894" y="5290581"/>
                </a:cubicBezTo>
                <a:cubicBezTo>
                  <a:pt x="10666370" y="5239020"/>
                  <a:pt x="10711590" y="5216686"/>
                  <a:pt x="10752398" y="5188838"/>
                </a:cubicBezTo>
                <a:cubicBezTo>
                  <a:pt x="10788244" y="5164297"/>
                  <a:pt x="10826296" y="5138654"/>
                  <a:pt x="10841186" y="5097293"/>
                </a:cubicBezTo>
                <a:cubicBezTo>
                  <a:pt x="10860762" y="5042147"/>
                  <a:pt x="10805064" y="5087367"/>
                  <a:pt x="10794861" y="5066412"/>
                </a:cubicBezTo>
                <a:cubicBezTo>
                  <a:pt x="10816092" y="5037737"/>
                  <a:pt x="10848906" y="5011540"/>
                  <a:pt x="10857454" y="4979004"/>
                </a:cubicBezTo>
                <a:cubicBezTo>
                  <a:pt x="10888610" y="4861543"/>
                  <a:pt x="10955890" y="4776065"/>
                  <a:pt x="11056532" y="4709613"/>
                </a:cubicBezTo>
                <a:cubicBezTo>
                  <a:pt x="11085484" y="4690588"/>
                  <a:pt x="11104509" y="4655845"/>
                  <a:pt x="11143939" y="4650332"/>
                </a:cubicBezTo>
                <a:cubicBezTo>
                  <a:pt x="11231622" y="4638199"/>
                  <a:pt x="11204048" y="4543346"/>
                  <a:pt x="11250372" y="4501160"/>
                </a:cubicBezTo>
                <a:cubicBezTo>
                  <a:pt x="11259196" y="4493162"/>
                  <a:pt x="11267190" y="4477447"/>
                  <a:pt x="11265538" y="4466694"/>
                </a:cubicBezTo>
                <a:cubicBezTo>
                  <a:pt x="11263056" y="4451251"/>
                  <a:pt x="11252578" y="4436638"/>
                  <a:pt x="11243755" y="4422850"/>
                </a:cubicBezTo>
                <a:cubicBezTo>
                  <a:pt x="11234654" y="4409065"/>
                  <a:pt x="11220870" y="4396932"/>
                  <a:pt x="11227486" y="4378734"/>
                </a:cubicBezTo>
                <a:cubicBezTo>
                  <a:pt x="11230242" y="4371289"/>
                  <a:pt x="11228314" y="4345371"/>
                  <a:pt x="11248718" y="4365774"/>
                </a:cubicBezTo>
                <a:cubicBezTo>
                  <a:pt x="11304692" y="4421748"/>
                  <a:pt x="11337228" y="4368809"/>
                  <a:pt x="11385204" y="4343440"/>
                </a:cubicBezTo>
                <a:cubicBezTo>
                  <a:pt x="11346603" y="4317245"/>
                  <a:pt x="11311861" y="4298772"/>
                  <a:pt x="11306070" y="4259618"/>
                </a:cubicBezTo>
                <a:cubicBezTo>
                  <a:pt x="11294214" y="4178828"/>
                  <a:pt x="11243480" y="4141880"/>
                  <a:pt x="11166550" y="4134711"/>
                </a:cubicBezTo>
                <a:cubicBezTo>
                  <a:pt x="11194949" y="4056679"/>
                  <a:pt x="11194949" y="4056679"/>
                  <a:pt x="11103130" y="4045924"/>
                </a:cubicBezTo>
                <a:cubicBezTo>
                  <a:pt x="11138425" y="3996293"/>
                  <a:pt x="11138425" y="3983609"/>
                  <a:pt x="11095686" y="3966514"/>
                </a:cubicBezTo>
                <a:cubicBezTo>
                  <a:pt x="11054602" y="3950245"/>
                  <a:pt x="11009106" y="3944730"/>
                  <a:pt x="10971054" y="3919640"/>
                </a:cubicBezTo>
                <a:cubicBezTo>
                  <a:pt x="11006073" y="3856221"/>
                  <a:pt x="11015998" y="3782600"/>
                  <a:pt x="11088241" y="3751718"/>
                </a:cubicBezTo>
                <a:cubicBezTo>
                  <a:pt x="11099546" y="3747030"/>
                  <a:pt x="11107266" y="3728004"/>
                  <a:pt x="11100098" y="3716977"/>
                </a:cubicBezTo>
                <a:cubicBezTo>
                  <a:pt x="11073904" y="3676995"/>
                  <a:pt x="11111404" y="3601168"/>
                  <a:pt x="11029786" y="3592621"/>
                </a:cubicBezTo>
                <a:cubicBezTo>
                  <a:pt x="11019583" y="3591793"/>
                  <a:pt x="11010208" y="3583520"/>
                  <a:pt x="11018206" y="3572767"/>
                </a:cubicBezTo>
                <a:cubicBezTo>
                  <a:pt x="11045779" y="3535268"/>
                  <a:pt x="11012415" y="3537749"/>
                  <a:pt x="10992287" y="3533061"/>
                </a:cubicBezTo>
                <a:cubicBezTo>
                  <a:pt x="10968022" y="3527271"/>
                  <a:pt x="10940448" y="3543816"/>
                  <a:pt x="10917838" y="3523410"/>
                </a:cubicBezTo>
                <a:cubicBezTo>
                  <a:pt x="10923078" y="3501903"/>
                  <a:pt x="10942654" y="3502179"/>
                  <a:pt x="10956441" y="3495287"/>
                </a:cubicBezTo>
                <a:cubicBezTo>
                  <a:pt x="10996698" y="3475433"/>
                  <a:pt x="11029511" y="3451721"/>
                  <a:pt x="11031442" y="3400159"/>
                </a:cubicBezTo>
                <a:cubicBezTo>
                  <a:pt x="11032818" y="3358523"/>
                  <a:pt x="11037230" y="3321850"/>
                  <a:pt x="10981533" y="3309166"/>
                </a:cubicBezTo>
                <a:cubicBezTo>
                  <a:pt x="10958372" y="3303927"/>
                  <a:pt x="10964990" y="3273873"/>
                  <a:pt x="10978225" y="3258982"/>
                </a:cubicBezTo>
                <a:cubicBezTo>
                  <a:pt x="11001938" y="3232512"/>
                  <a:pt x="11021514" y="3197219"/>
                  <a:pt x="11062322" y="3194737"/>
                </a:cubicBezTo>
                <a:cubicBezTo>
                  <a:pt x="11087138" y="3193084"/>
                  <a:pt x="11106164" y="3182053"/>
                  <a:pt x="11125742" y="3169370"/>
                </a:cubicBezTo>
                <a:cubicBezTo>
                  <a:pt x="11139802" y="3160269"/>
                  <a:pt x="11156622" y="3152550"/>
                  <a:pt x="11154968" y="3132974"/>
                </a:cubicBezTo>
                <a:cubicBezTo>
                  <a:pt x="11153315" y="3114223"/>
                  <a:pt x="11137046" y="3106503"/>
                  <a:pt x="11120502" y="3102642"/>
                </a:cubicBezTo>
                <a:cubicBezTo>
                  <a:pt x="11065355" y="3090235"/>
                  <a:pt x="11013518" y="3072037"/>
                  <a:pt x="10967470" y="3030401"/>
                </a:cubicBezTo>
                <a:cubicBezTo>
                  <a:pt x="10998076" y="3008342"/>
                  <a:pt x="11027304" y="2992350"/>
                  <a:pt x="11049914" y="2970015"/>
                </a:cubicBezTo>
                <a:cubicBezTo>
                  <a:pt x="11104509" y="2915972"/>
                  <a:pt x="10642106" y="2745845"/>
                  <a:pt x="10618944" y="2685183"/>
                </a:cubicBezTo>
                <a:cubicBezTo>
                  <a:pt x="10611775" y="2666432"/>
                  <a:pt x="10587235" y="2647132"/>
                  <a:pt x="10566830" y="2641617"/>
                </a:cubicBezTo>
                <a:cubicBezTo>
                  <a:pt x="10471151" y="2615699"/>
                  <a:pt x="10388156" y="2557518"/>
                  <a:pt x="10290271" y="2536011"/>
                </a:cubicBezTo>
                <a:cubicBezTo>
                  <a:pt x="10197900" y="2515607"/>
                  <a:pt x="10106908" y="2488309"/>
                  <a:pt x="10005715" y="2461288"/>
                </a:cubicBezTo>
                <a:cubicBezTo>
                  <a:pt x="10067754" y="2393457"/>
                  <a:pt x="10177772" y="2401454"/>
                  <a:pt x="10203414" y="2303568"/>
                </a:cubicBezTo>
                <a:cubicBezTo>
                  <a:pt x="10103324" y="2278201"/>
                  <a:pt x="9997996" y="2307154"/>
                  <a:pt x="9901487" y="2266895"/>
                </a:cubicBezTo>
                <a:cubicBezTo>
                  <a:pt x="9893216" y="2263312"/>
                  <a:pt x="9881910" y="2266895"/>
                  <a:pt x="9871984" y="2267999"/>
                </a:cubicBezTo>
                <a:cubicBezTo>
                  <a:pt x="9673181" y="2289506"/>
                  <a:pt x="9475204" y="2270758"/>
                  <a:pt x="9279158" y="2243734"/>
                </a:cubicBezTo>
                <a:cubicBezTo>
                  <a:pt x="8996808" y="2205133"/>
                  <a:pt x="8713354" y="2180592"/>
                  <a:pt x="8429350" y="2163219"/>
                </a:cubicBezTo>
                <a:cubicBezTo>
                  <a:pt x="8194701" y="2148882"/>
                  <a:pt x="7959502" y="2142541"/>
                  <a:pt x="7725955" y="2114967"/>
                </a:cubicBezTo>
                <a:cubicBezTo>
                  <a:pt x="7476142" y="2085464"/>
                  <a:pt x="7226605" y="2052100"/>
                  <a:pt x="6977065" y="2021218"/>
                </a:cubicBezTo>
                <a:cubicBezTo>
                  <a:pt x="6965761" y="2019839"/>
                  <a:pt x="6953283" y="2015496"/>
                  <a:pt x="6941221" y="20151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273843"/>
            <a:ext cx="7886700" cy="994173"/>
          </a:xfrm>
        </p:spPr>
        <p:txBody>
          <a:bodyPr>
            <a:normAutofit/>
          </a:bodyPr>
          <a:lstStyle/>
          <a:p>
            <a:r>
              <a:rPr lang="en-US" dirty="0"/>
              <a:t>Sample problem: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Content Placeholder 5">
                <a:extLst>
                  <a:ext uri="{FF2B5EF4-FFF2-40B4-BE49-F238E27FC236}">
                    <a16:creationId xmlns:a16="http://schemas.microsoft.com/office/drawing/2014/main" id="{9A5FE98A-5773-57B6-E60F-FC217621C105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1078599955"/>
                  </p:ext>
                </p:extLst>
              </p:nvPr>
            </p:nvGraphicFramePr>
            <p:xfrm>
              <a:off x="628650" y="1510218"/>
              <a:ext cx="3829050" cy="312250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>
          <p:graphicFrame>
            <p:nvGraphicFramePr>
              <p:cNvPr id="6" name="Content Placeholder 5">
                <a:extLst>
                  <a:ext uri="{FF2B5EF4-FFF2-40B4-BE49-F238E27FC236}">
                    <a16:creationId xmlns:a16="http://schemas.microsoft.com/office/drawing/2014/main" id="{9A5FE98A-5773-57B6-E60F-FC217621C105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1078599955"/>
                  </p:ext>
                </p:extLst>
              </p:nvPr>
            </p:nvGraphicFramePr>
            <p:xfrm>
              <a:off x="628650" y="1510218"/>
              <a:ext cx="3829050" cy="312250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4" r:qs="rId5" r:cs="rId6"/>
              </a:graphicData>
            </a:graphic>
          </p:graphicFrame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CFF25E7B-75C5-C256-3B6F-91E57BD36E03}"/>
              </a:ext>
            </a:extLst>
          </p:cNvPr>
          <p:cNvGrpSpPr/>
          <p:nvPr/>
        </p:nvGrpSpPr>
        <p:grpSpPr>
          <a:xfrm>
            <a:off x="5334000" y="2114550"/>
            <a:ext cx="2723146" cy="1618669"/>
            <a:chOff x="5248639" y="2792782"/>
            <a:chExt cx="3574232" cy="2150693"/>
          </a:xfrm>
        </p:grpSpPr>
        <p:sp>
          <p:nvSpPr>
            <p:cNvPr id="14" name="Freeform 13"/>
            <p:cNvSpPr/>
            <p:nvPr/>
          </p:nvSpPr>
          <p:spPr>
            <a:xfrm>
              <a:off x="5355771" y="3596878"/>
              <a:ext cx="3238500" cy="1346597"/>
            </a:xfrm>
            <a:custGeom>
              <a:avLst/>
              <a:gdLst>
                <a:gd name="connsiteX0" fmla="*/ 0 w 3238500"/>
                <a:gd name="connsiteY0" fmla="*/ 647700 h 1795462"/>
                <a:gd name="connsiteX1" fmla="*/ 4762 w 3238500"/>
                <a:gd name="connsiteY1" fmla="*/ 1790700 h 1795462"/>
                <a:gd name="connsiteX2" fmla="*/ 3238500 w 3238500"/>
                <a:gd name="connsiteY2" fmla="*/ 1795462 h 1795462"/>
                <a:gd name="connsiteX3" fmla="*/ 3238500 w 3238500"/>
                <a:gd name="connsiteY3" fmla="*/ 0 h 1795462"/>
                <a:gd name="connsiteX4" fmla="*/ 2247900 w 3238500"/>
                <a:gd name="connsiteY4" fmla="*/ 0 h 1795462"/>
                <a:gd name="connsiteX5" fmla="*/ 2252662 w 3238500"/>
                <a:gd name="connsiteY5" fmla="*/ 1371600 h 1795462"/>
                <a:gd name="connsiteX6" fmla="*/ 304800 w 3238500"/>
                <a:gd name="connsiteY6" fmla="*/ 1371600 h 1795462"/>
                <a:gd name="connsiteX7" fmla="*/ 304800 w 3238500"/>
                <a:gd name="connsiteY7" fmla="*/ 652462 h 1795462"/>
                <a:gd name="connsiteX8" fmla="*/ 0 w 3238500"/>
                <a:gd name="connsiteY8" fmla="*/ 647700 h 1795462"/>
                <a:gd name="connsiteX0" fmla="*/ 0 w 3238500"/>
                <a:gd name="connsiteY0" fmla="*/ 647700 h 1795462"/>
                <a:gd name="connsiteX1" fmla="*/ 195262 w 3238500"/>
                <a:gd name="connsiteY1" fmla="*/ 1562100 h 1795462"/>
                <a:gd name="connsiteX2" fmla="*/ 3238500 w 3238500"/>
                <a:gd name="connsiteY2" fmla="*/ 1795462 h 1795462"/>
                <a:gd name="connsiteX3" fmla="*/ 3238500 w 3238500"/>
                <a:gd name="connsiteY3" fmla="*/ 0 h 1795462"/>
                <a:gd name="connsiteX4" fmla="*/ 2247900 w 3238500"/>
                <a:gd name="connsiteY4" fmla="*/ 0 h 1795462"/>
                <a:gd name="connsiteX5" fmla="*/ 2252662 w 3238500"/>
                <a:gd name="connsiteY5" fmla="*/ 1371600 h 1795462"/>
                <a:gd name="connsiteX6" fmla="*/ 304800 w 3238500"/>
                <a:gd name="connsiteY6" fmla="*/ 1371600 h 1795462"/>
                <a:gd name="connsiteX7" fmla="*/ 304800 w 3238500"/>
                <a:gd name="connsiteY7" fmla="*/ 652462 h 1795462"/>
                <a:gd name="connsiteX8" fmla="*/ 0 w 3238500"/>
                <a:gd name="connsiteY8" fmla="*/ 647700 h 1795462"/>
                <a:gd name="connsiteX0" fmla="*/ 0 w 3238500"/>
                <a:gd name="connsiteY0" fmla="*/ 647700 h 1795462"/>
                <a:gd name="connsiteX1" fmla="*/ 4762 w 3238500"/>
                <a:gd name="connsiteY1" fmla="*/ 1752600 h 1795462"/>
                <a:gd name="connsiteX2" fmla="*/ 3238500 w 3238500"/>
                <a:gd name="connsiteY2" fmla="*/ 1795462 h 1795462"/>
                <a:gd name="connsiteX3" fmla="*/ 3238500 w 3238500"/>
                <a:gd name="connsiteY3" fmla="*/ 0 h 1795462"/>
                <a:gd name="connsiteX4" fmla="*/ 2247900 w 3238500"/>
                <a:gd name="connsiteY4" fmla="*/ 0 h 1795462"/>
                <a:gd name="connsiteX5" fmla="*/ 2252662 w 3238500"/>
                <a:gd name="connsiteY5" fmla="*/ 1371600 h 1795462"/>
                <a:gd name="connsiteX6" fmla="*/ 304800 w 3238500"/>
                <a:gd name="connsiteY6" fmla="*/ 1371600 h 1795462"/>
                <a:gd name="connsiteX7" fmla="*/ 304800 w 3238500"/>
                <a:gd name="connsiteY7" fmla="*/ 652462 h 1795462"/>
                <a:gd name="connsiteX8" fmla="*/ 0 w 3238500"/>
                <a:gd name="connsiteY8" fmla="*/ 647700 h 1795462"/>
                <a:gd name="connsiteX0" fmla="*/ 0 w 3238500"/>
                <a:gd name="connsiteY0" fmla="*/ 647700 h 1752600"/>
                <a:gd name="connsiteX1" fmla="*/ 4762 w 3238500"/>
                <a:gd name="connsiteY1" fmla="*/ 1752600 h 1752600"/>
                <a:gd name="connsiteX2" fmla="*/ 3124200 w 3238500"/>
                <a:gd name="connsiteY2" fmla="*/ 1643062 h 1752600"/>
                <a:gd name="connsiteX3" fmla="*/ 3238500 w 3238500"/>
                <a:gd name="connsiteY3" fmla="*/ 0 h 1752600"/>
                <a:gd name="connsiteX4" fmla="*/ 2247900 w 3238500"/>
                <a:gd name="connsiteY4" fmla="*/ 0 h 1752600"/>
                <a:gd name="connsiteX5" fmla="*/ 2252662 w 3238500"/>
                <a:gd name="connsiteY5" fmla="*/ 1371600 h 1752600"/>
                <a:gd name="connsiteX6" fmla="*/ 304800 w 3238500"/>
                <a:gd name="connsiteY6" fmla="*/ 1371600 h 1752600"/>
                <a:gd name="connsiteX7" fmla="*/ 304800 w 3238500"/>
                <a:gd name="connsiteY7" fmla="*/ 652462 h 1752600"/>
                <a:gd name="connsiteX8" fmla="*/ 0 w 3238500"/>
                <a:gd name="connsiteY8" fmla="*/ 647700 h 1752600"/>
                <a:gd name="connsiteX0" fmla="*/ 0 w 3238500"/>
                <a:gd name="connsiteY0" fmla="*/ 647700 h 1795462"/>
                <a:gd name="connsiteX1" fmla="*/ 4762 w 3238500"/>
                <a:gd name="connsiteY1" fmla="*/ 1752600 h 1795462"/>
                <a:gd name="connsiteX2" fmla="*/ 3238500 w 3238500"/>
                <a:gd name="connsiteY2" fmla="*/ 1795462 h 1795462"/>
                <a:gd name="connsiteX3" fmla="*/ 3238500 w 3238500"/>
                <a:gd name="connsiteY3" fmla="*/ 0 h 1795462"/>
                <a:gd name="connsiteX4" fmla="*/ 2247900 w 3238500"/>
                <a:gd name="connsiteY4" fmla="*/ 0 h 1795462"/>
                <a:gd name="connsiteX5" fmla="*/ 2252662 w 3238500"/>
                <a:gd name="connsiteY5" fmla="*/ 1371600 h 1795462"/>
                <a:gd name="connsiteX6" fmla="*/ 304800 w 3238500"/>
                <a:gd name="connsiteY6" fmla="*/ 1371600 h 1795462"/>
                <a:gd name="connsiteX7" fmla="*/ 304800 w 3238500"/>
                <a:gd name="connsiteY7" fmla="*/ 652462 h 1795462"/>
                <a:gd name="connsiteX8" fmla="*/ 0 w 3238500"/>
                <a:gd name="connsiteY8" fmla="*/ 647700 h 1795462"/>
                <a:gd name="connsiteX0" fmla="*/ 0 w 3238500"/>
                <a:gd name="connsiteY0" fmla="*/ 647700 h 1828800"/>
                <a:gd name="connsiteX1" fmla="*/ 4762 w 3238500"/>
                <a:gd name="connsiteY1" fmla="*/ 1828800 h 1828800"/>
                <a:gd name="connsiteX2" fmla="*/ 3238500 w 3238500"/>
                <a:gd name="connsiteY2" fmla="*/ 1795462 h 1828800"/>
                <a:gd name="connsiteX3" fmla="*/ 3238500 w 3238500"/>
                <a:gd name="connsiteY3" fmla="*/ 0 h 1828800"/>
                <a:gd name="connsiteX4" fmla="*/ 2247900 w 3238500"/>
                <a:gd name="connsiteY4" fmla="*/ 0 h 1828800"/>
                <a:gd name="connsiteX5" fmla="*/ 2252662 w 3238500"/>
                <a:gd name="connsiteY5" fmla="*/ 1371600 h 1828800"/>
                <a:gd name="connsiteX6" fmla="*/ 304800 w 3238500"/>
                <a:gd name="connsiteY6" fmla="*/ 1371600 h 1828800"/>
                <a:gd name="connsiteX7" fmla="*/ 304800 w 3238500"/>
                <a:gd name="connsiteY7" fmla="*/ 652462 h 1828800"/>
                <a:gd name="connsiteX8" fmla="*/ 0 w 3238500"/>
                <a:gd name="connsiteY8" fmla="*/ 647700 h 1828800"/>
                <a:gd name="connsiteX0" fmla="*/ 0 w 3238500"/>
                <a:gd name="connsiteY0" fmla="*/ 647700 h 1795462"/>
                <a:gd name="connsiteX1" fmla="*/ 4762 w 3238500"/>
                <a:gd name="connsiteY1" fmla="*/ 1790700 h 1795462"/>
                <a:gd name="connsiteX2" fmla="*/ 3238500 w 3238500"/>
                <a:gd name="connsiteY2" fmla="*/ 1795462 h 1795462"/>
                <a:gd name="connsiteX3" fmla="*/ 3238500 w 3238500"/>
                <a:gd name="connsiteY3" fmla="*/ 0 h 1795462"/>
                <a:gd name="connsiteX4" fmla="*/ 2247900 w 3238500"/>
                <a:gd name="connsiteY4" fmla="*/ 0 h 1795462"/>
                <a:gd name="connsiteX5" fmla="*/ 2252662 w 3238500"/>
                <a:gd name="connsiteY5" fmla="*/ 1371600 h 1795462"/>
                <a:gd name="connsiteX6" fmla="*/ 304800 w 3238500"/>
                <a:gd name="connsiteY6" fmla="*/ 1371600 h 1795462"/>
                <a:gd name="connsiteX7" fmla="*/ 304800 w 3238500"/>
                <a:gd name="connsiteY7" fmla="*/ 652462 h 1795462"/>
                <a:gd name="connsiteX8" fmla="*/ 0 w 3238500"/>
                <a:gd name="connsiteY8" fmla="*/ 647700 h 1795462"/>
                <a:gd name="connsiteX0" fmla="*/ 0 w 3238500"/>
                <a:gd name="connsiteY0" fmla="*/ 647700 h 1795462"/>
                <a:gd name="connsiteX1" fmla="*/ 4762 w 3238500"/>
                <a:gd name="connsiteY1" fmla="*/ 1790700 h 1795462"/>
                <a:gd name="connsiteX2" fmla="*/ 3238500 w 3238500"/>
                <a:gd name="connsiteY2" fmla="*/ 1795462 h 1795462"/>
                <a:gd name="connsiteX3" fmla="*/ 3238500 w 3238500"/>
                <a:gd name="connsiteY3" fmla="*/ 0 h 1795462"/>
                <a:gd name="connsiteX4" fmla="*/ 2247900 w 3238500"/>
                <a:gd name="connsiteY4" fmla="*/ 0 h 1795462"/>
                <a:gd name="connsiteX5" fmla="*/ 2252662 w 3238500"/>
                <a:gd name="connsiteY5" fmla="*/ 1371600 h 1795462"/>
                <a:gd name="connsiteX6" fmla="*/ 304800 w 3238500"/>
                <a:gd name="connsiteY6" fmla="*/ 1371600 h 1795462"/>
                <a:gd name="connsiteX7" fmla="*/ 304800 w 3238500"/>
                <a:gd name="connsiteY7" fmla="*/ 576262 h 1795462"/>
                <a:gd name="connsiteX8" fmla="*/ 0 w 3238500"/>
                <a:gd name="connsiteY8" fmla="*/ 647700 h 1795462"/>
                <a:gd name="connsiteX0" fmla="*/ 0 w 3238500"/>
                <a:gd name="connsiteY0" fmla="*/ 647700 h 1795462"/>
                <a:gd name="connsiteX1" fmla="*/ 4762 w 3238500"/>
                <a:gd name="connsiteY1" fmla="*/ 1790700 h 1795462"/>
                <a:gd name="connsiteX2" fmla="*/ 3238500 w 3238500"/>
                <a:gd name="connsiteY2" fmla="*/ 1795462 h 1795462"/>
                <a:gd name="connsiteX3" fmla="*/ 3238500 w 3238500"/>
                <a:gd name="connsiteY3" fmla="*/ 0 h 1795462"/>
                <a:gd name="connsiteX4" fmla="*/ 2247900 w 3238500"/>
                <a:gd name="connsiteY4" fmla="*/ 0 h 1795462"/>
                <a:gd name="connsiteX5" fmla="*/ 2252662 w 3238500"/>
                <a:gd name="connsiteY5" fmla="*/ 1371600 h 1795462"/>
                <a:gd name="connsiteX6" fmla="*/ 304800 w 3238500"/>
                <a:gd name="connsiteY6" fmla="*/ 1371600 h 1795462"/>
                <a:gd name="connsiteX7" fmla="*/ 304800 w 3238500"/>
                <a:gd name="connsiteY7" fmla="*/ 652462 h 1795462"/>
                <a:gd name="connsiteX8" fmla="*/ 0 w 3238500"/>
                <a:gd name="connsiteY8" fmla="*/ 647700 h 179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500" h="1795462">
                  <a:moveTo>
                    <a:pt x="0" y="647700"/>
                  </a:moveTo>
                  <a:cubicBezTo>
                    <a:pt x="1587" y="1028700"/>
                    <a:pt x="3175" y="1409700"/>
                    <a:pt x="4762" y="1790700"/>
                  </a:cubicBezTo>
                  <a:lnTo>
                    <a:pt x="3238500" y="1795462"/>
                  </a:lnTo>
                  <a:lnTo>
                    <a:pt x="3238500" y="0"/>
                  </a:lnTo>
                  <a:lnTo>
                    <a:pt x="2247900" y="0"/>
                  </a:lnTo>
                  <a:cubicBezTo>
                    <a:pt x="2249487" y="457200"/>
                    <a:pt x="2251075" y="914400"/>
                    <a:pt x="2252662" y="1371600"/>
                  </a:cubicBezTo>
                  <a:lnTo>
                    <a:pt x="304800" y="1371600"/>
                  </a:lnTo>
                  <a:lnTo>
                    <a:pt x="304800" y="652462"/>
                  </a:lnTo>
                  <a:lnTo>
                    <a:pt x="0" y="647700"/>
                  </a:lnTo>
                  <a:close/>
                </a:path>
              </a:pathLst>
            </a:cu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rot="5400000">
              <a:off x="5337217" y="3433386"/>
              <a:ext cx="343496" cy="1588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/>
            <p:cNvGrpSpPr/>
            <p:nvPr/>
          </p:nvGrpSpPr>
          <p:grpSpPr>
            <a:xfrm>
              <a:off x="5355771" y="3596879"/>
              <a:ext cx="609600" cy="857250"/>
              <a:chOff x="4762500" y="3733800"/>
              <a:chExt cx="609600" cy="1143000"/>
            </a:xfrm>
          </p:grpSpPr>
          <p:sp>
            <p:nvSpPr>
              <p:cNvPr id="8" name="Rectangle 7"/>
              <p:cNvSpPr/>
              <p:nvPr/>
            </p:nvSpPr>
            <p:spPr>
              <a:xfrm flipH="1">
                <a:off x="4800600" y="3733800"/>
                <a:ext cx="228600" cy="1143000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4762500" y="3733800"/>
                <a:ext cx="60960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265176">
                  <a:spcAft>
                    <a:spcPts val="600"/>
                  </a:spcAft>
                </a:pPr>
                <a:r>
                  <a:rPr lang="en-US" sz="1044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rPr>
                  <a:t>1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7375071" y="2792782"/>
              <a:ext cx="1447800" cy="1489897"/>
              <a:chOff x="6781800" y="2661671"/>
              <a:chExt cx="1447800" cy="1986529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6781800" y="2661671"/>
                <a:ext cx="1447800" cy="1986529"/>
                <a:chOff x="6781800" y="2661671"/>
                <a:chExt cx="1447800" cy="1986529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7086600" y="3505200"/>
                  <a:ext cx="838200" cy="1143000"/>
                </a:xfrm>
                <a:prstGeom prst="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>
                  <a:off x="6781800" y="3429000"/>
                  <a:ext cx="1447800" cy="76200"/>
                </a:xfrm>
                <a:prstGeom prst="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4578" name="Picture 2" descr="Convertible outline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rcRect/>
                <a:stretch/>
              </p:blipFill>
              <p:spPr bwMode="auto">
                <a:xfrm>
                  <a:off x="7074674" y="2661671"/>
                  <a:ext cx="862051" cy="1149401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22" name="TextBox 21"/>
              <p:cNvSpPr txBox="1"/>
              <p:nvPr/>
            </p:nvSpPr>
            <p:spPr>
              <a:xfrm>
                <a:off x="7315200" y="3516868"/>
                <a:ext cx="60960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265176">
                  <a:spcAft>
                    <a:spcPts val="600"/>
                  </a:spcAft>
                </a:pPr>
                <a:r>
                  <a:rPr lang="en-US" sz="1044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rPr>
                  <a:t>2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5AC5238-6A08-8DEF-A7BD-91E9527C6E5C}"/>
                </a:ext>
              </a:extLst>
            </p:cNvPr>
            <p:cNvSpPr txBox="1"/>
            <p:nvPr/>
          </p:nvSpPr>
          <p:spPr>
            <a:xfrm>
              <a:off x="5248639" y="3107532"/>
              <a:ext cx="2904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65176">
                <a:spcAft>
                  <a:spcPts val="600"/>
                </a:spcAft>
              </a:pPr>
              <a:r>
                <a:rPr lang="en-US" sz="104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F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9177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A866F0E-F54B-4BF5-8A88-7D97BD45F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229EC50-E910-4AE2-9EEA-604A81EF6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6941221 w 12192000"/>
              <a:gd name="connsiteY0" fmla="*/ 2015186 h 6858000"/>
              <a:gd name="connsiteX1" fmla="*/ 6907857 w 12192000"/>
              <a:gd name="connsiteY1" fmla="*/ 2033351 h 6858000"/>
              <a:gd name="connsiteX2" fmla="*/ 7093700 w 12192000"/>
              <a:gd name="connsiteY2" fmla="*/ 2101457 h 6858000"/>
              <a:gd name="connsiteX3" fmla="*/ 6803079 w 12192000"/>
              <a:gd name="connsiteY3" fmla="*/ 2065612 h 6858000"/>
              <a:gd name="connsiteX4" fmla="*/ 6798115 w 12192000"/>
              <a:gd name="connsiteY4" fmla="*/ 2088772 h 6858000"/>
              <a:gd name="connsiteX5" fmla="*/ 7128167 w 12192000"/>
              <a:gd name="connsiteY5" fmla="*/ 2176455 h 6858000"/>
              <a:gd name="connsiteX6" fmla="*/ 7098663 w 12192000"/>
              <a:gd name="connsiteY6" fmla="*/ 2189968 h 6858000"/>
              <a:gd name="connsiteX7" fmla="*/ 6923298 w 12192000"/>
              <a:gd name="connsiteY7" fmla="*/ 2156052 h 6858000"/>
              <a:gd name="connsiteX8" fmla="*/ 6888004 w 12192000"/>
              <a:gd name="connsiteY8" fmla="*/ 2164875 h 6858000"/>
              <a:gd name="connsiteX9" fmla="*/ 6905375 w 12192000"/>
              <a:gd name="connsiteY9" fmla="*/ 2205958 h 6858000"/>
              <a:gd name="connsiteX10" fmla="*/ 6981477 w 12192000"/>
              <a:gd name="connsiteY10" fmla="*/ 2221951 h 6858000"/>
              <a:gd name="connsiteX11" fmla="*/ 7100043 w 12192000"/>
              <a:gd name="connsiteY11" fmla="*/ 2318459 h 6858000"/>
              <a:gd name="connsiteX12" fmla="*/ 6920540 w 12192000"/>
              <a:gd name="connsiteY12" fmla="*/ 2306877 h 6858000"/>
              <a:gd name="connsiteX13" fmla="*/ 6888831 w 12192000"/>
              <a:gd name="connsiteY13" fmla="*/ 2330314 h 6858000"/>
              <a:gd name="connsiteX14" fmla="*/ 6876698 w 12192000"/>
              <a:gd name="connsiteY14" fmla="*/ 2360645 h 6858000"/>
              <a:gd name="connsiteX15" fmla="*/ 6807214 w 12192000"/>
              <a:gd name="connsiteY15" fmla="*/ 2385736 h 6858000"/>
              <a:gd name="connsiteX16" fmla="*/ 6916405 w 12192000"/>
              <a:gd name="connsiteY16" fmla="*/ 2413862 h 6858000"/>
              <a:gd name="connsiteX17" fmla="*/ 6799770 w 12192000"/>
              <a:gd name="connsiteY17" fmla="*/ 2413862 h 6858000"/>
              <a:gd name="connsiteX18" fmla="*/ 6665762 w 12192000"/>
              <a:gd name="connsiteY18" fmla="*/ 2394561 h 6858000"/>
              <a:gd name="connsiteX19" fmla="*/ 6522933 w 12192000"/>
              <a:gd name="connsiteY19" fmla="*/ 2400626 h 6858000"/>
              <a:gd name="connsiteX20" fmla="*/ 6237275 w 12192000"/>
              <a:gd name="connsiteY20" fmla="*/ 2365057 h 6858000"/>
              <a:gd name="connsiteX21" fmla="*/ 6101338 w 12192000"/>
              <a:gd name="connsiteY21" fmla="*/ 2367538 h 6858000"/>
              <a:gd name="connsiteX22" fmla="*/ 6857121 w 12192000"/>
              <a:gd name="connsiteY22" fmla="*/ 2606875 h 6858000"/>
              <a:gd name="connsiteX23" fmla="*/ 6818519 w 12192000"/>
              <a:gd name="connsiteY23" fmla="*/ 2659539 h 6858000"/>
              <a:gd name="connsiteX24" fmla="*/ 6976790 w 12192000"/>
              <a:gd name="connsiteY24" fmla="*/ 2716892 h 6858000"/>
              <a:gd name="connsiteX25" fmla="*/ 7015669 w 12192000"/>
              <a:gd name="connsiteY25" fmla="*/ 2773693 h 6858000"/>
              <a:gd name="connsiteX26" fmla="*/ 6966864 w 12192000"/>
              <a:gd name="connsiteY26" fmla="*/ 2768730 h 6858000"/>
              <a:gd name="connsiteX27" fmla="*/ 6924953 w 12192000"/>
              <a:gd name="connsiteY27" fmla="*/ 2779483 h 6858000"/>
              <a:gd name="connsiteX28" fmla="*/ 6942323 w 12192000"/>
              <a:gd name="connsiteY28" fmla="*/ 2851726 h 6858000"/>
              <a:gd name="connsiteX29" fmla="*/ 7165943 w 12192000"/>
              <a:gd name="connsiteY29" fmla="*/ 2944924 h 6858000"/>
              <a:gd name="connsiteX30" fmla="*/ 7186071 w 12192000"/>
              <a:gd name="connsiteY30" fmla="*/ 2975254 h 6858000"/>
              <a:gd name="connsiteX31" fmla="*/ 7159325 w 12192000"/>
              <a:gd name="connsiteY31" fmla="*/ 2996762 h 6858000"/>
              <a:gd name="connsiteX32" fmla="*/ 7087082 w 12192000"/>
              <a:gd name="connsiteY32" fmla="*/ 3007790 h 6858000"/>
              <a:gd name="connsiteX33" fmla="*/ 7188276 w 12192000"/>
              <a:gd name="connsiteY33" fmla="*/ 3111191 h 6858000"/>
              <a:gd name="connsiteX34" fmla="*/ 7225225 w 12192000"/>
              <a:gd name="connsiteY34" fmla="*/ 3139866 h 6858000"/>
              <a:gd name="connsiteX35" fmla="*/ 7288368 w 12192000"/>
              <a:gd name="connsiteY35" fmla="*/ 3184260 h 6858000"/>
              <a:gd name="connsiteX36" fmla="*/ 7289471 w 12192000"/>
              <a:gd name="connsiteY36" fmla="*/ 3197771 h 6858000"/>
              <a:gd name="connsiteX37" fmla="*/ 7203442 w 12192000"/>
              <a:gd name="connsiteY37" fmla="*/ 3245472 h 6858000"/>
              <a:gd name="connsiteX38" fmla="*/ 7048205 w 12192000"/>
              <a:gd name="connsiteY38" fmla="*/ 3232512 h 6858000"/>
              <a:gd name="connsiteX39" fmla="*/ 7277614 w 12192000"/>
              <a:gd name="connsiteY39" fmla="*/ 3303652 h 6858000"/>
              <a:gd name="connsiteX40" fmla="*/ 6535066 w 12192000"/>
              <a:gd name="connsiteY40" fmla="*/ 3134077 h 6858000"/>
              <a:gd name="connsiteX41" fmla="*/ 6582492 w 12192000"/>
              <a:gd name="connsiteY41" fmla="*/ 3178469 h 6858000"/>
              <a:gd name="connsiteX42" fmla="*/ 6842233 w 12192000"/>
              <a:gd name="connsiteY42" fmla="*/ 3295379 h 6858000"/>
              <a:gd name="connsiteX43" fmla="*/ 6915853 w 12192000"/>
              <a:gd name="connsiteY43" fmla="*/ 3368725 h 6858000"/>
              <a:gd name="connsiteX44" fmla="*/ 6993058 w 12192000"/>
              <a:gd name="connsiteY44" fmla="*/ 3409257 h 6858000"/>
              <a:gd name="connsiteX45" fmla="*/ 7101421 w 12192000"/>
              <a:gd name="connsiteY45" fmla="*/ 3408430 h 6858000"/>
              <a:gd name="connsiteX46" fmla="*/ 7178350 w 12192000"/>
              <a:gd name="connsiteY46" fmla="*/ 3470746 h 6858000"/>
              <a:gd name="connsiteX47" fmla="*/ 7098112 w 12192000"/>
              <a:gd name="connsiteY47" fmla="*/ 3483982 h 6858000"/>
              <a:gd name="connsiteX48" fmla="*/ 7004088 w 12192000"/>
              <a:gd name="connsiteY48" fmla="*/ 3473780 h 6858000"/>
              <a:gd name="connsiteX49" fmla="*/ 6801147 w 12192000"/>
              <a:gd name="connsiteY49" fmla="*/ 3477087 h 6858000"/>
              <a:gd name="connsiteX50" fmla="*/ 6684788 w 12192000"/>
              <a:gd name="connsiteY50" fmla="*/ 3489220 h 6858000"/>
              <a:gd name="connsiteX51" fmla="*/ 6417328 w 12192000"/>
              <a:gd name="connsiteY51" fmla="*/ 3468539 h 6858000"/>
              <a:gd name="connsiteX52" fmla="*/ 6433045 w 12192000"/>
              <a:gd name="connsiteY52" fmla="*/ 3521481 h 6858000"/>
              <a:gd name="connsiteX53" fmla="*/ 6423117 w 12192000"/>
              <a:gd name="connsiteY53" fmla="*/ 3567527 h 6858000"/>
              <a:gd name="connsiteX54" fmla="*/ 6419258 w 12192000"/>
              <a:gd name="connsiteY54" fmla="*/ 3667620 h 6858000"/>
              <a:gd name="connsiteX55" fmla="*/ 6421740 w 12192000"/>
              <a:gd name="connsiteY55" fmla="*/ 3683888 h 6858000"/>
              <a:gd name="connsiteX56" fmla="*/ 6361906 w 12192000"/>
              <a:gd name="connsiteY56" fmla="*/ 3694366 h 6858000"/>
              <a:gd name="connsiteX57" fmla="*/ 6718429 w 12192000"/>
              <a:gd name="connsiteY57" fmla="*/ 3902544 h 6858000"/>
              <a:gd name="connsiteX58" fmla="*/ 6480195 w 12192000"/>
              <a:gd name="connsiteY58" fmla="*/ 3849603 h 6858000"/>
              <a:gd name="connsiteX59" fmla="*/ 6447934 w 12192000"/>
              <a:gd name="connsiteY59" fmla="*/ 3937011 h 6858000"/>
              <a:gd name="connsiteX60" fmla="*/ 6559882 w 12192000"/>
              <a:gd name="connsiteY60" fmla="*/ 4014767 h 6858000"/>
              <a:gd name="connsiteX61" fmla="*/ 6601241 w 12192000"/>
              <a:gd name="connsiteY61" fmla="*/ 4168626 h 6858000"/>
              <a:gd name="connsiteX62" fmla="*/ 6581113 w 12192000"/>
              <a:gd name="connsiteY62" fmla="*/ 4309250 h 6858000"/>
              <a:gd name="connsiteX63" fmla="*/ 6533136 w 12192000"/>
              <a:gd name="connsiteY63" fmla="*/ 4353918 h 6858000"/>
              <a:gd name="connsiteX64" fmla="*/ 6463651 w 12192000"/>
              <a:gd name="connsiteY64" fmla="*/ 4434156 h 6858000"/>
              <a:gd name="connsiteX65" fmla="*/ 6420637 w 12192000"/>
              <a:gd name="connsiteY65" fmla="*/ 4483787 h 6858000"/>
              <a:gd name="connsiteX66" fmla="*/ 6271190 w 12192000"/>
              <a:gd name="connsiteY66" fmla="*/ 4464487 h 6858000"/>
              <a:gd name="connsiteX67" fmla="*/ 6470545 w 12192000"/>
              <a:gd name="connsiteY67" fmla="*/ 4590498 h 6858000"/>
              <a:gd name="connsiteX68" fmla="*/ 6308965 w 12192000"/>
              <a:gd name="connsiteY68" fmla="*/ 4574780 h 6858000"/>
              <a:gd name="connsiteX69" fmla="*/ 6256301 w 12192000"/>
              <a:gd name="connsiteY69" fmla="*/ 4583603 h 6858000"/>
              <a:gd name="connsiteX70" fmla="*/ 6286354 w 12192000"/>
              <a:gd name="connsiteY70" fmla="*/ 4624412 h 6858000"/>
              <a:gd name="connsiteX71" fmla="*/ 6404920 w 12192000"/>
              <a:gd name="connsiteY71" fmla="*/ 4693621 h 6858000"/>
              <a:gd name="connsiteX72" fmla="*/ 6649220 w 12192000"/>
              <a:gd name="connsiteY72" fmla="*/ 4881120 h 6858000"/>
              <a:gd name="connsiteX73" fmla="*/ 6412640 w 12192000"/>
              <a:gd name="connsiteY73" fmla="*/ 4795092 h 6858000"/>
              <a:gd name="connsiteX74" fmla="*/ 6661902 w 12192000"/>
              <a:gd name="connsiteY74" fmla="*/ 4987828 h 6858000"/>
              <a:gd name="connsiteX75" fmla="*/ 6717325 w 12192000"/>
              <a:gd name="connsiteY75" fmla="*/ 5051798 h 6858000"/>
              <a:gd name="connsiteX76" fmla="*/ 6829272 w 12192000"/>
              <a:gd name="connsiteY76" fmla="*/ 5210619 h 6858000"/>
              <a:gd name="connsiteX77" fmla="*/ 6823757 w 12192000"/>
              <a:gd name="connsiteY77" fmla="*/ 5228542 h 6858000"/>
              <a:gd name="connsiteX78" fmla="*/ 6694439 w 12192000"/>
              <a:gd name="connsiteY78" fmla="*/ 5202899 h 6858000"/>
              <a:gd name="connsiteX79" fmla="*/ 6862085 w 12192000"/>
              <a:gd name="connsiteY79" fmla="*/ 5336355 h 6858000"/>
              <a:gd name="connsiteX80" fmla="*/ 7035246 w 12192000"/>
              <a:gd name="connsiteY80" fmla="*/ 5438926 h 6858000"/>
              <a:gd name="connsiteX81" fmla="*/ 6912268 w 12192000"/>
              <a:gd name="connsiteY81" fmla="*/ 5423210 h 6858000"/>
              <a:gd name="connsiteX82" fmla="*/ 6743244 w 12192000"/>
              <a:gd name="connsiteY82" fmla="*/ 5364479 h 6858000"/>
              <a:gd name="connsiteX83" fmla="*/ 6684513 w 12192000"/>
              <a:gd name="connsiteY83" fmla="*/ 5386538 h 6858000"/>
              <a:gd name="connsiteX84" fmla="*/ 6844713 w 12192000"/>
              <a:gd name="connsiteY84" fmla="*/ 5483595 h 6858000"/>
              <a:gd name="connsiteX85" fmla="*/ 6936533 w 12192000"/>
              <a:gd name="connsiteY85" fmla="*/ 5528541 h 6858000"/>
              <a:gd name="connsiteX86" fmla="*/ 6973204 w 12192000"/>
              <a:gd name="connsiteY86" fmla="*/ 5563007 h 6858000"/>
              <a:gd name="connsiteX87" fmla="*/ 7077983 w 12192000"/>
              <a:gd name="connsiteY87" fmla="*/ 5685983 h 6858000"/>
              <a:gd name="connsiteX88" fmla="*/ 7385702 w 12192000"/>
              <a:gd name="connsiteY88" fmla="*/ 5820265 h 6858000"/>
              <a:gd name="connsiteX89" fmla="*/ 7673565 w 12192000"/>
              <a:gd name="connsiteY89" fmla="*/ 5987085 h 6858000"/>
              <a:gd name="connsiteX90" fmla="*/ 7898289 w 12192000"/>
              <a:gd name="connsiteY90" fmla="*/ 6091035 h 6858000"/>
              <a:gd name="connsiteX91" fmla="*/ 8466299 w 12192000"/>
              <a:gd name="connsiteY91" fmla="*/ 6224765 h 6858000"/>
              <a:gd name="connsiteX92" fmla="*/ 10620599 w 12192000"/>
              <a:gd name="connsiteY92" fmla="*/ 5317605 h 6858000"/>
              <a:gd name="connsiteX93" fmla="*/ 10647894 w 12192000"/>
              <a:gd name="connsiteY93" fmla="*/ 5290581 h 6858000"/>
              <a:gd name="connsiteX94" fmla="*/ 10752398 w 12192000"/>
              <a:gd name="connsiteY94" fmla="*/ 5188838 h 6858000"/>
              <a:gd name="connsiteX95" fmla="*/ 10841186 w 12192000"/>
              <a:gd name="connsiteY95" fmla="*/ 5097293 h 6858000"/>
              <a:gd name="connsiteX96" fmla="*/ 10794861 w 12192000"/>
              <a:gd name="connsiteY96" fmla="*/ 5066412 h 6858000"/>
              <a:gd name="connsiteX97" fmla="*/ 10857454 w 12192000"/>
              <a:gd name="connsiteY97" fmla="*/ 4979004 h 6858000"/>
              <a:gd name="connsiteX98" fmla="*/ 11056532 w 12192000"/>
              <a:gd name="connsiteY98" fmla="*/ 4709613 h 6858000"/>
              <a:gd name="connsiteX99" fmla="*/ 11143939 w 12192000"/>
              <a:gd name="connsiteY99" fmla="*/ 4650332 h 6858000"/>
              <a:gd name="connsiteX100" fmla="*/ 11250372 w 12192000"/>
              <a:gd name="connsiteY100" fmla="*/ 4501160 h 6858000"/>
              <a:gd name="connsiteX101" fmla="*/ 11265538 w 12192000"/>
              <a:gd name="connsiteY101" fmla="*/ 4466694 h 6858000"/>
              <a:gd name="connsiteX102" fmla="*/ 11243755 w 12192000"/>
              <a:gd name="connsiteY102" fmla="*/ 4422850 h 6858000"/>
              <a:gd name="connsiteX103" fmla="*/ 11227486 w 12192000"/>
              <a:gd name="connsiteY103" fmla="*/ 4378734 h 6858000"/>
              <a:gd name="connsiteX104" fmla="*/ 11248718 w 12192000"/>
              <a:gd name="connsiteY104" fmla="*/ 4365774 h 6858000"/>
              <a:gd name="connsiteX105" fmla="*/ 11385204 w 12192000"/>
              <a:gd name="connsiteY105" fmla="*/ 4343440 h 6858000"/>
              <a:gd name="connsiteX106" fmla="*/ 11306070 w 12192000"/>
              <a:gd name="connsiteY106" fmla="*/ 4259618 h 6858000"/>
              <a:gd name="connsiteX107" fmla="*/ 11166550 w 12192000"/>
              <a:gd name="connsiteY107" fmla="*/ 4134711 h 6858000"/>
              <a:gd name="connsiteX108" fmla="*/ 11103130 w 12192000"/>
              <a:gd name="connsiteY108" fmla="*/ 4045924 h 6858000"/>
              <a:gd name="connsiteX109" fmla="*/ 11095686 w 12192000"/>
              <a:gd name="connsiteY109" fmla="*/ 3966514 h 6858000"/>
              <a:gd name="connsiteX110" fmla="*/ 10971054 w 12192000"/>
              <a:gd name="connsiteY110" fmla="*/ 3919640 h 6858000"/>
              <a:gd name="connsiteX111" fmla="*/ 11088241 w 12192000"/>
              <a:gd name="connsiteY111" fmla="*/ 3751718 h 6858000"/>
              <a:gd name="connsiteX112" fmla="*/ 11100098 w 12192000"/>
              <a:gd name="connsiteY112" fmla="*/ 3716977 h 6858000"/>
              <a:gd name="connsiteX113" fmla="*/ 11029786 w 12192000"/>
              <a:gd name="connsiteY113" fmla="*/ 3592621 h 6858000"/>
              <a:gd name="connsiteX114" fmla="*/ 11018206 w 12192000"/>
              <a:gd name="connsiteY114" fmla="*/ 3572767 h 6858000"/>
              <a:gd name="connsiteX115" fmla="*/ 10992287 w 12192000"/>
              <a:gd name="connsiteY115" fmla="*/ 3533061 h 6858000"/>
              <a:gd name="connsiteX116" fmla="*/ 10917838 w 12192000"/>
              <a:gd name="connsiteY116" fmla="*/ 3523410 h 6858000"/>
              <a:gd name="connsiteX117" fmla="*/ 10956441 w 12192000"/>
              <a:gd name="connsiteY117" fmla="*/ 3495287 h 6858000"/>
              <a:gd name="connsiteX118" fmla="*/ 11031442 w 12192000"/>
              <a:gd name="connsiteY118" fmla="*/ 3400159 h 6858000"/>
              <a:gd name="connsiteX119" fmla="*/ 10981533 w 12192000"/>
              <a:gd name="connsiteY119" fmla="*/ 3309166 h 6858000"/>
              <a:gd name="connsiteX120" fmla="*/ 10978225 w 12192000"/>
              <a:gd name="connsiteY120" fmla="*/ 3258982 h 6858000"/>
              <a:gd name="connsiteX121" fmla="*/ 11062322 w 12192000"/>
              <a:gd name="connsiteY121" fmla="*/ 3194737 h 6858000"/>
              <a:gd name="connsiteX122" fmla="*/ 11125742 w 12192000"/>
              <a:gd name="connsiteY122" fmla="*/ 3169370 h 6858000"/>
              <a:gd name="connsiteX123" fmla="*/ 11154968 w 12192000"/>
              <a:gd name="connsiteY123" fmla="*/ 3132974 h 6858000"/>
              <a:gd name="connsiteX124" fmla="*/ 11120502 w 12192000"/>
              <a:gd name="connsiteY124" fmla="*/ 3102642 h 6858000"/>
              <a:gd name="connsiteX125" fmla="*/ 10967470 w 12192000"/>
              <a:gd name="connsiteY125" fmla="*/ 3030401 h 6858000"/>
              <a:gd name="connsiteX126" fmla="*/ 11049914 w 12192000"/>
              <a:gd name="connsiteY126" fmla="*/ 2970015 h 6858000"/>
              <a:gd name="connsiteX127" fmla="*/ 10618944 w 12192000"/>
              <a:gd name="connsiteY127" fmla="*/ 2685183 h 6858000"/>
              <a:gd name="connsiteX128" fmla="*/ 10566830 w 12192000"/>
              <a:gd name="connsiteY128" fmla="*/ 2641617 h 6858000"/>
              <a:gd name="connsiteX129" fmla="*/ 10290271 w 12192000"/>
              <a:gd name="connsiteY129" fmla="*/ 2536011 h 6858000"/>
              <a:gd name="connsiteX130" fmla="*/ 10005715 w 12192000"/>
              <a:gd name="connsiteY130" fmla="*/ 2461288 h 6858000"/>
              <a:gd name="connsiteX131" fmla="*/ 10203414 w 12192000"/>
              <a:gd name="connsiteY131" fmla="*/ 2303568 h 6858000"/>
              <a:gd name="connsiteX132" fmla="*/ 9901487 w 12192000"/>
              <a:gd name="connsiteY132" fmla="*/ 2266895 h 6858000"/>
              <a:gd name="connsiteX133" fmla="*/ 9871984 w 12192000"/>
              <a:gd name="connsiteY133" fmla="*/ 2267999 h 6858000"/>
              <a:gd name="connsiteX134" fmla="*/ 9279158 w 12192000"/>
              <a:gd name="connsiteY134" fmla="*/ 2243734 h 6858000"/>
              <a:gd name="connsiteX135" fmla="*/ 8429350 w 12192000"/>
              <a:gd name="connsiteY135" fmla="*/ 2163219 h 6858000"/>
              <a:gd name="connsiteX136" fmla="*/ 7725955 w 12192000"/>
              <a:gd name="connsiteY136" fmla="*/ 2114967 h 6858000"/>
              <a:gd name="connsiteX137" fmla="*/ 6977065 w 12192000"/>
              <a:gd name="connsiteY137" fmla="*/ 2021218 h 6858000"/>
              <a:gd name="connsiteX138" fmla="*/ 6941221 w 12192000"/>
              <a:gd name="connsiteY138" fmla="*/ 201518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6941221" y="2015186"/>
                </a:moveTo>
                <a:cubicBezTo>
                  <a:pt x="6929158" y="2014876"/>
                  <a:pt x="6917508" y="2018599"/>
                  <a:pt x="6907857" y="2033351"/>
                </a:cubicBezTo>
                <a:cubicBezTo>
                  <a:pt x="6959143" y="2072228"/>
                  <a:pt x="7024491" y="2057614"/>
                  <a:pt x="7093700" y="2101457"/>
                </a:cubicBezTo>
                <a:cubicBezTo>
                  <a:pt x="6981202" y="2087669"/>
                  <a:pt x="6892139" y="2076639"/>
                  <a:pt x="6803079" y="2065612"/>
                </a:cubicBezTo>
                <a:cubicBezTo>
                  <a:pt x="6801424" y="2073332"/>
                  <a:pt x="6799770" y="2081052"/>
                  <a:pt x="6798115" y="2088772"/>
                </a:cubicBezTo>
                <a:cubicBezTo>
                  <a:pt x="6911993" y="2105040"/>
                  <a:pt x="7017322" y="2146951"/>
                  <a:pt x="7128167" y="2176455"/>
                </a:cubicBezTo>
                <a:cubicBezTo>
                  <a:pt x="7117964" y="2194655"/>
                  <a:pt x="7107764" y="2191070"/>
                  <a:pt x="7098663" y="2189968"/>
                </a:cubicBezTo>
                <a:cubicBezTo>
                  <a:pt x="7039381" y="2182798"/>
                  <a:pt x="6980099" y="2175629"/>
                  <a:pt x="6923298" y="2156052"/>
                </a:cubicBezTo>
                <a:cubicBezTo>
                  <a:pt x="6910614" y="2151639"/>
                  <a:pt x="6895172" y="2151639"/>
                  <a:pt x="6888004" y="2164875"/>
                </a:cubicBezTo>
                <a:cubicBezTo>
                  <a:pt x="6877801" y="2183625"/>
                  <a:pt x="6892414" y="2195758"/>
                  <a:pt x="6905375" y="2205958"/>
                </a:cubicBezTo>
                <a:cubicBezTo>
                  <a:pt x="6927985" y="2223606"/>
                  <a:pt x="6955282" y="2218643"/>
                  <a:pt x="6981477" y="2221951"/>
                </a:cubicBezTo>
                <a:cubicBezTo>
                  <a:pt x="7051237" y="2230499"/>
                  <a:pt x="7084601" y="2257245"/>
                  <a:pt x="7100043" y="2318459"/>
                </a:cubicBezTo>
                <a:cubicBezTo>
                  <a:pt x="7038829" y="2293642"/>
                  <a:pt x="6979822" y="2324249"/>
                  <a:pt x="6920540" y="2306877"/>
                </a:cubicBezTo>
                <a:cubicBezTo>
                  <a:pt x="6905099" y="2302466"/>
                  <a:pt x="6880559" y="2309083"/>
                  <a:pt x="6888831" y="2330314"/>
                </a:cubicBezTo>
                <a:cubicBezTo>
                  <a:pt x="6896552" y="2350168"/>
                  <a:pt x="6922195" y="2364505"/>
                  <a:pt x="6876698" y="2360645"/>
                </a:cubicBezTo>
                <a:cubicBezTo>
                  <a:pt x="6844163" y="2357887"/>
                  <a:pt x="6780468" y="2380223"/>
                  <a:pt x="6807214" y="2385736"/>
                </a:cubicBezTo>
                <a:cubicBezTo>
                  <a:pt x="6840853" y="2392631"/>
                  <a:pt x="6873666" y="2402557"/>
                  <a:pt x="6916405" y="2413862"/>
                </a:cubicBezTo>
                <a:cubicBezTo>
                  <a:pt x="6869254" y="2432335"/>
                  <a:pt x="6835338" y="2428475"/>
                  <a:pt x="6799770" y="2413862"/>
                </a:cubicBezTo>
                <a:cubicBezTo>
                  <a:pt x="6756756" y="2396214"/>
                  <a:pt x="6700781" y="2374708"/>
                  <a:pt x="6665762" y="2394561"/>
                </a:cubicBezTo>
                <a:cubicBezTo>
                  <a:pt x="6613373" y="2424340"/>
                  <a:pt x="6569807" y="2405589"/>
                  <a:pt x="6522933" y="2400626"/>
                </a:cubicBezTo>
                <a:cubicBezTo>
                  <a:pt x="6427531" y="2390424"/>
                  <a:pt x="6332953" y="2373328"/>
                  <a:pt x="6237275" y="2365057"/>
                </a:cubicBezTo>
                <a:cubicBezTo>
                  <a:pt x="6198948" y="2361748"/>
                  <a:pt x="6157588" y="2346032"/>
                  <a:pt x="6101338" y="2367538"/>
                </a:cubicBezTo>
                <a:cubicBezTo>
                  <a:pt x="6356116" y="2477556"/>
                  <a:pt x="6629642" y="2470664"/>
                  <a:pt x="6857121" y="2606875"/>
                </a:cubicBezTo>
                <a:cubicBezTo>
                  <a:pt x="6847471" y="2619834"/>
                  <a:pt x="6798391" y="2656782"/>
                  <a:pt x="6818519" y="2659539"/>
                </a:cubicBezTo>
                <a:cubicBezTo>
                  <a:pt x="6875044" y="2667537"/>
                  <a:pt x="6925227" y="2694558"/>
                  <a:pt x="6976790" y="2716892"/>
                </a:cubicBezTo>
                <a:cubicBezTo>
                  <a:pt x="6999125" y="2726543"/>
                  <a:pt x="7026146" y="2739227"/>
                  <a:pt x="7015669" y="2773693"/>
                </a:cubicBezTo>
                <a:cubicBezTo>
                  <a:pt x="6996642" y="2783343"/>
                  <a:pt x="6982580" y="2769833"/>
                  <a:pt x="6966864" y="2768730"/>
                </a:cubicBezTo>
                <a:cubicBezTo>
                  <a:pt x="6950871" y="2767628"/>
                  <a:pt x="6915025" y="2774796"/>
                  <a:pt x="6924953" y="2779483"/>
                </a:cubicBezTo>
                <a:cubicBezTo>
                  <a:pt x="6970172" y="2800715"/>
                  <a:pt x="6888831" y="2851726"/>
                  <a:pt x="6942323" y="2851726"/>
                </a:cubicBezTo>
                <a:cubicBezTo>
                  <a:pt x="7031937" y="2852001"/>
                  <a:pt x="7079638" y="2942441"/>
                  <a:pt x="7165943" y="2944924"/>
                </a:cubicBezTo>
                <a:cubicBezTo>
                  <a:pt x="7179728" y="2945198"/>
                  <a:pt x="7186346" y="2961191"/>
                  <a:pt x="7186071" y="2975254"/>
                </a:cubicBezTo>
                <a:cubicBezTo>
                  <a:pt x="7186071" y="2992074"/>
                  <a:pt x="7173387" y="2995107"/>
                  <a:pt x="7159325" y="2996762"/>
                </a:cubicBezTo>
                <a:cubicBezTo>
                  <a:pt x="7137817" y="2999242"/>
                  <a:pt x="7115483" y="2975254"/>
                  <a:pt x="7087082" y="3007790"/>
                </a:cubicBezTo>
                <a:cubicBezTo>
                  <a:pt x="7138094" y="3026815"/>
                  <a:pt x="7189103" y="3045842"/>
                  <a:pt x="7188276" y="3111191"/>
                </a:cubicBezTo>
                <a:cubicBezTo>
                  <a:pt x="7188001" y="3128836"/>
                  <a:pt x="7209232" y="3135454"/>
                  <a:pt x="7225225" y="3139866"/>
                </a:cubicBezTo>
                <a:cubicBezTo>
                  <a:pt x="7251696" y="3147036"/>
                  <a:pt x="7274028" y="3159720"/>
                  <a:pt x="7288368" y="3184260"/>
                </a:cubicBezTo>
                <a:cubicBezTo>
                  <a:pt x="7288092" y="3188948"/>
                  <a:pt x="7287816" y="3193910"/>
                  <a:pt x="7289471" y="3197771"/>
                </a:cubicBezTo>
                <a:cubicBezTo>
                  <a:pt x="7284784" y="3257053"/>
                  <a:pt x="7246181" y="3255398"/>
                  <a:pt x="7203442" y="3245472"/>
                </a:cubicBezTo>
                <a:cubicBezTo>
                  <a:pt x="7152432" y="3233340"/>
                  <a:pt x="7101973" y="3211281"/>
                  <a:pt x="7048205" y="3232512"/>
                </a:cubicBezTo>
                <a:cubicBezTo>
                  <a:pt x="7124032" y="3260913"/>
                  <a:pt x="7206475" y="3263118"/>
                  <a:pt x="7277614" y="3303652"/>
                </a:cubicBezTo>
                <a:cubicBezTo>
                  <a:pt x="7017322" y="3311097"/>
                  <a:pt x="6787361" y="3183155"/>
                  <a:pt x="6535066" y="3134077"/>
                </a:cubicBezTo>
                <a:cubicBezTo>
                  <a:pt x="6543614" y="3166887"/>
                  <a:pt x="6564017" y="3173505"/>
                  <a:pt x="6582492" y="3178469"/>
                </a:cubicBezTo>
                <a:cubicBezTo>
                  <a:pt x="6675690" y="3203286"/>
                  <a:pt x="6757305" y="3252642"/>
                  <a:pt x="6842233" y="3295379"/>
                </a:cubicBezTo>
                <a:cubicBezTo>
                  <a:pt x="6877249" y="3313026"/>
                  <a:pt x="6902618" y="3330674"/>
                  <a:pt x="6915853" y="3368725"/>
                </a:cubicBezTo>
                <a:cubicBezTo>
                  <a:pt x="6927710" y="3403192"/>
                  <a:pt x="6950596" y="3419185"/>
                  <a:pt x="6993058" y="3409257"/>
                </a:cubicBezTo>
                <a:cubicBezTo>
                  <a:pt x="7027524" y="3400985"/>
                  <a:pt x="7065299" y="3405397"/>
                  <a:pt x="7101421" y="3408430"/>
                </a:cubicBezTo>
                <a:cubicBezTo>
                  <a:pt x="7143057" y="3411739"/>
                  <a:pt x="7189655" y="3450618"/>
                  <a:pt x="7178350" y="3470746"/>
                </a:cubicBezTo>
                <a:cubicBezTo>
                  <a:pt x="7159050" y="3504937"/>
                  <a:pt x="7126789" y="3487842"/>
                  <a:pt x="7098112" y="3483982"/>
                </a:cubicBezTo>
                <a:cubicBezTo>
                  <a:pt x="7065575" y="3479295"/>
                  <a:pt x="7005191" y="3469643"/>
                  <a:pt x="7004088" y="3473780"/>
                </a:cubicBezTo>
                <a:cubicBezTo>
                  <a:pt x="6982854" y="3559532"/>
                  <a:pt x="6833408" y="3484809"/>
                  <a:pt x="6801147" y="3477087"/>
                </a:cubicBezTo>
                <a:cubicBezTo>
                  <a:pt x="6760891" y="3467437"/>
                  <a:pt x="6723115" y="3485085"/>
                  <a:pt x="6684788" y="3489220"/>
                </a:cubicBezTo>
                <a:cubicBezTo>
                  <a:pt x="6650597" y="3493080"/>
                  <a:pt x="6457309" y="3504937"/>
                  <a:pt x="6417328" y="3468539"/>
                </a:cubicBezTo>
                <a:cubicBezTo>
                  <a:pt x="6411813" y="3496940"/>
                  <a:pt x="6423393" y="3508521"/>
                  <a:pt x="6433045" y="3521481"/>
                </a:cubicBezTo>
                <a:cubicBezTo>
                  <a:pt x="6446556" y="3539954"/>
                  <a:pt x="6448762" y="3552914"/>
                  <a:pt x="6423117" y="3567527"/>
                </a:cubicBezTo>
                <a:cubicBezTo>
                  <a:pt x="6350049" y="3609441"/>
                  <a:pt x="6351153" y="3610818"/>
                  <a:pt x="6419258" y="3667620"/>
                </a:cubicBezTo>
                <a:cubicBezTo>
                  <a:pt x="6422568" y="3670100"/>
                  <a:pt x="6421188" y="3678373"/>
                  <a:pt x="6421740" y="3683888"/>
                </a:cubicBezTo>
                <a:cubicBezTo>
                  <a:pt x="6403817" y="3692711"/>
                  <a:pt x="6382861" y="3670652"/>
                  <a:pt x="6361906" y="3694366"/>
                </a:cubicBezTo>
                <a:cubicBezTo>
                  <a:pt x="6453173" y="3798591"/>
                  <a:pt x="6592418" y="3824234"/>
                  <a:pt x="6718429" y="3902544"/>
                </a:cubicBezTo>
                <a:cubicBezTo>
                  <a:pt x="6616407" y="3928462"/>
                  <a:pt x="6555194" y="3838022"/>
                  <a:pt x="6480195" y="3849603"/>
                </a:cubicBezTo>
                <a:cubicBezTo>
                  <a:pt x="6442696" y="3878004"/>
                  <a:pt x="6554091" y="3923499"/>
                  <a:pt x="6447934" y="3937011"/>
                </a:cubicBezTo>
                <a:cubicBezTo>
                  <a:pt x="6493983" y="3961826"/>
                  <a:pt x="6528173" y="3986089"/>
                  <a:pt x="6559882" y="4014767"/>
                </a:cubicBezTo>
                <a:cubicBezTo>
                  <a:pt x="6616407" y="4066053"/>
                  <a:pt x="6627437" y="4099693"/>
                  <a:pt x="6601241" y="4168626"/>
                </a:cubicBezTo>
                <a:cubicBezTo>
                  <a:pt x="6584145" y="4213846"/>
                  <a:pt x="6559054" y="4255483"/>
                  <a:pt x="6581113" y="4309250"/>
                </a:cubicBezTo>
                <a:cubicBezTo>
                  <a:pt x="6596553" y="4346198"/>
                  <a:pt x="6590487" y="4370461"/>
                  <a:pt x="6533136" y="4353918"/>
                </a:cubicBezTo>
                <a:cubicBezTo>
                  <a:pt x="6471372" y="4336270"/>
                  <a:pt x="6448211" y="4369358"/>
                  <a:pt x="6463651" y="4434156"/>
                </a:cubicBezTo>
                <a:cubicBezTo>
                  <a:pt x="6473577" y="4475792"/>
                  <a:pt x="6463099" y="4488475"/>
                  <a:pt x="6420637" y="4483787"/>
                </a:cubicBezTo>
                <a:cubicBezTo>
                  <a:pt x="6373762" y="4478549"/>
                  <a:pt x="6329093" y="4451251"/>
                  <a:pt x="6271190" y="4464487"/>
                </a:cubicBezTo>
                <a:cubicBezTo>
                  <a:pt x="6317512" y="4540039"/>
                  <a:pt x="6416501" y="4518531"/>
                  <a:pt x="6470545" y="4590498"/>
                </a:cubicBezTo>
                <a:cubicBezTo>
                  <a:pt x="6406023" y="4590772"/>
                  <a:pt x="6356666" y="4590498"/>
                  <a:pt x="6308965" y="4574780"/>
                </a:cubicBezTo>
                <a:cubicBezTo>
                  <a:pt x="6289111" y="4568437"/>
                  <a:pt x="6267328" y="4561822"/>
                  <a:pt x="6256301" y="4583603"/>
                </a:cubicBezTo>
                <a:cubicBezTo>
                  <a:pt x="6243340" y="4609798"/>
                  <a:pt x="6270086" y="4619724"/>
                  <a:pt x="6286354" y="4624412"/>
                </a:cubicBezTo>
                <a:cubicBezTo>
                  <a:pt x="6332128" y="4637647"/>
                  <a:pt x="6367144" y="4669081"/>
                  <a:pt x="6404920" y="4693621"/>
                </a:cubicBezTo>
                <a:cubicBezTo>
                  <a:pt x="6487915" y="4747390"/>
                  <a:pt x="6578908" y="4792334"/>
                  <a:pt x="6649220" y="4881120"/>
                </a:cubicBezTo>
                <a:cubicBezTo>
                  <a:pt x="6560709" y="4858509"/>
                  <a:pt x="6494809" y="4805845"/>
                  <a:pt x="6412640" y="4795092"/>
                </a:cubicBezTo>
                <a:cubicBezTo>
                  <a:pt x="6483779" y="4875881"/>
                  <a:pt x="6575322" y="4929098"/>
                  <a:pt x="6661902" y="4987828"/>
                </a:cubicBezTo>
                <a:cubicBezTo>
                  <a:pt x="6686719" y="5004373"/>
                  <a:pt x="6711811" y="5015678"/>
                  <a:pt x="6717325" y="5051798"/>
                </a:cubicBezTo>
                <a:cubicBezTo>
                  <a:pt x="6728079" y="5121834"/>
                  <a:pt x="6760340" y="5179738"/>
                  <a:pt x="6829272" y="5210619"/>
                </a:cubicBezTo>
                <a:cubicBezTo>
                  <a:pt x="6829824" y="5210897"/>
                  <a:pt x="6825965" y="5221375"/>
                  <a:pt x="6823757" y="5228542"/>
                </a:cubicBezTo>
                <a:cubicBezTo>
                  <a:pt x="6781571" y="5230749"/>
                  <a:pt x="6748207" y="5189388"/>
                  <a:pt x="6694439" y="5202899"/>
                </a:cubicBezTo>
                <a:cubicBezTo>
                  <a:pt x="6746002" y="5259148"/>
                  <a:pt x="6789016" y="5309609"/>
                  <a:pt x="6862085" y="5336355"/>
                </a:cubicBezTo>
                <a:cubicBezTo>
                  <a:pt x="6920540" y="5357586"/>
                  <a:pt x="6992783" y="5369994"/>
                  <a:pt x="7035246" y="5438926"/>
                </a:cubicBezTo>
                <a:cubicBezTo>
                  <a:pt x="6985889" y="5452439"/>
                  <a:pt x="6949216" y="5435343"/>
                  <a:pt x="6912268" y="5423210"/>
                </a:cubicBezTo>
                <a:cubicBezTo>
                  <a:pt x="6855743" y="5404461"/>
                  <a:pt x="6799770" y="5383230"/>
                  <a:pt x="6743244" y="5364479"/>
                </a:cubicBezTo>
                <a:cubicBezTo>
                  <a:pt x="6721737" y="5357310"/>
                  <a:pt x="6698299" y="5352346"/>
                  <a:pt x="6684513" y="5386538"/>
                </a:cubicBezTo>
                <a:cubicBezTo>
                  <a:pt x="6756480" y="5393708"/>
                  <a:pt x="6799494" y="5440031"/>
                  <a:pt x="6844713" y="5483595"/>
                </a:cubicBezTo>
                <a:cubicBezTo>
                  <a:pt x="6870082" y="5508135"/>
                  <a:pt x="6890762" y="5540948"/>
                  <a:pt x="6936533" y="5528541"/>
                </a:cubicBezTo>
                <a:cubicBezTo>
                  <a:pt x="6960522" y="5521923"/>
                  <a:pt x="6975687" y="5540396"/>
                  <a:pt x="6973204" y="5563007"/>
                </a:cubicBezTo>
                <a:cubicBezTo>
                  <a:pt x="6964106" y="5642695"/>
                  <a:pt x="7020080" y="5670543"/>
                  <a:pt x="7077983" y="5685983"/>
                </a:cubicBezTo>
                <a:cubicBezTo>
                  <a:pt x="7187726" y="5714935"/>
                  <a:pt x="7278993" y="5783041"/>
                  <a:pt x="7385702" y="5820265"/>
                </a:cubicBezTo>
                <a:cubicBezTo>
                  <a:pt x="7489378" y="5856387"/>
                  <a:pt x="7569615" y="5942139"/>
                  <a:pt x="7673565" y="5987085"/>
                </a:cubicBezTo>
                <a:cubicBezTo>
                  <a:pt x="7748843" y="6019621"/>
                  <a:pt x="7820807" y="6061533"/>
                  <a:pt x="7898289" y="6091035"/>
                </a:cubicBezTo>
                <a:cubicBezTo>
                  <a:pt x="8081651" y="6160795"/>
                  <a:pt x="8268598" y="6216770"/>
                  <a:pt x="8466299" y="6224765"/>
                </a:cubicBezTo>
                <a:cubicBezTo>
                  <a:pt x="8629532" y="6231107"/>
                  <a:pt x="10045419" y="6225043"/>
                  <a:pt x="10620599" y="5317605"/>
                </a:cubicBezTo>
                <a:cubicBezTo>
                  <a:pt x="10631626" y="5313192"/>
                  <a:pt x="10644035" y="5301612"/>
                  <a:pt x="10647894" y="5290581"/>
                </a:cubicBezTo>
                <a:cubicBezTo>
                  <a:pt x="10666370" y="5239020"/>
                  <a:pt x="10711590" y="5216686"/>
                  <a:pt x="10752398" y="5188838"/>
                </a:cubicBezTo>
                <a:cubicBezTo>
                  <a:pt x="10788244" y="5164297"/>
                  <a:pt x="10826296" y="5138654"/>
                  <a:pt x="10841186" y="5097293"/>
                </a:cubicBezTo>
                <a:cubicBezTo>
                  <a:pt x="10860762" y="5042147"/>
                  <a:pt x="10805064" y="5087367"/>
                  <a:pt x="10794861" y="5066412"/>
                </a:cubicBezTo>
                <a:cubicBezTo>
                  <a:pt x="10816092" y="5037737"/>
                  <a:pt x="10848906" y="5011540"/>
                  <a:pt x="10857454" y="4979004"/>
                </a:cubicBezTo>
                <a:cubicBezTo>
                  <a:pt x="10888610" y="4861543"/>
                  <a:pt x="10955890" y="4776065"/>
                  <a:pt x="11056532" y="4709613"/>
                </a:cubicBezTo>
                <a:cubicBezTo>
                  <a:pt x="11085484" y="4690588"/>
                  <a:pt x="11104509" y="4655845"/>
                  <a:pt x="11143939" y="4650332"/>
                </a:cubicBezTo>
                <a:cubicBezTo>
                  <a:pt x="11231622" y="4638199"/>
                  <a:pt x="11204048" y="4543346"/>
                  <a:pt x="11250372" y="4501160"/>
                </a:cubicBezTo>
                <a:cubicBezTo>
                  <a:pt x="11259196" y="4493162"/>
                  <a:pt x="11267190" y="4477447"/>
                  <a:pt x="11265538" y="4466694"/>
                </a:cubicBezTo>
                <a:cubicBezTo>
                  <a:pt x="11263056" y="4451251"/>
                  <a:pt x="11252578" y="4436638"/>
                  <a:pt x="11243755" y="4422850"/>
                </a:cubicBezTo>
                <a:cubicBezTo>
                  <a:pt x="11234654" y="4409065"/>
                  <a:pt x="11220870" y="4396932"/>
                  <a:pt x="11227486" y="4378734"/>
                </a:cubicBezTo>
                <a:cubicBezTo>
                  <a:pt x="11230242" y="4371289"/>
                  <a:pt x="11228314" y="4345371"/>
                  <a:pt x="11248718" y="4365774"/>
                </a:cubicBezTo>
                <a:cubicBezTo>
                  <a:pt x="11304692" y="4421748"/>
                  <a:pt x="11337228" y="4368809"/>
                  <a:pt x="11385204" y="4343440"/>
                </a:cubicBezTo>
                <a:cubicBezTo>
                  <a:pt x="11346603" y="4317245"/>
                  <a:pt x="11311861" y="4298772"/>
                  <a:pt x="11306070" y="4259618"/>
                </a:cubicBezTo>
                <a:cubicBezTo>
                  <a:pt x="11294214" y="4178828"/>
                  <a:pt x="11243480" y="4141880"/>
                  <a:pt x="11166550" y="4134711"/>
                </a:cubicBezTo>
                <a:cubicBezTo>
                  <a:pt x="11194949" y="4056679"/>
                  <a:pt x="11194949" y="4056679"/>
                  <a:pt x="11103130" y="4045924"/>
                </a:cubicBezTo>
                <a:cubicBezTo>
                  <a:pt x="11138425" y="3996293"/>
                  <a:pt x="11138425" y="3983609"/>
                  <a:pt x="11095686" y="3966514"/>
                </a:cubicBezTo>
                <a:cubicBezTo>
                  <a:pt x="11054602" y="3950245"/>
                  <a:pt x="11009106" y="3944730"/>
                  <a:pt x="10971054" y="3919640"/>
                </a:cubicBezTo>
                <a:cubicBezTo>
                  <a:pt x="11006073" y="3856221"/>
                  <a:pt x="11015998" y="3782600"/>
                  <a:pt x="11088241" y="3751718"/>
                </a:cubicBezTo>
                <a:cubicBezTo>
                  <a:pt x="11099546" y="3747030"/>
                  <a:pt x="11107266" y="3728004"/>
                  <a:pt x="11100098" y="3716977"/>
                </a:cubicBezTo>
                <a:cubicBezTo>
                  <a:pt x="11073904" y="3676995"/>
                  <a:pt x="11111404" y="3601168"/>
                  <a:pt x="11029786" y="3592621"/>
                </a:cubicBezTo>
                <a:cubicBezTo>
                  <a:pt x="11019583" y="3591793"/>
                  <a:pt x="11010208" y="3583520"/>
                  <a:pt x="11018206" y="3572767"/>
                </a:cubicBezTo>
                <a:cubicBezTo>
                  <a:pt x="11045779" y="3535268"/>
                  <a:pt x="11012415" y="3537749"/>
                  <a:pt x="10992287" y="3533061"/>
                </a:cubicBezTo>
                <a:cubicBezTo>
                  <a:pt x="10968022" y="3527271"/>
                  <a:pt x="10940448" y="3543816"/>
                  <a:pt x="10917838" y="3523410"/>
                </a:cubicBezTo>
                <a:cubicBezTo>
                  <a:pt x="10923078" y="3501903"/>
                  <a:pt x="10942654" y="3502179"/>
                  <a:pt x="10956441" y="3495287"/>
                </a:cubicBezTo>
                <a:cubicBezTo>
                  <a:pt x="10996698" y="3475433"/>
                  <a:pt x="11029511" y="3451721"/>
                  <a:pt x="11031442" y="3400159"/>
                </a:cubicBezTo>
                <a:cubicBezTo>
                  <a:pt x="11032818" y="3358523"/>
                  <a:pt x="11037230" y="3321850"/>
                  <a:pt x="10981533" y="3309166"/>
                </a:cubicBezTo>
                <a:cubicBezTo>
                  <a:pt x="10958372" y="3303927"/>
                  <a:pt x="10964990" y="3273873"/>
                  <a:pt x="10978225" y="3258982"/>
                </a:cubicBezTo>
                <a:cubicBezTo>
                  <a:pt x="11001938" y="3232512"/>
                  <a:pt x="11021514" y="3197219"/>
                  <a:pt x="11062322" y="3194737"/>
                </a:cubicBezTo>
                <a:cubicBezTo>
                  <a:pt x="11087138" y="3193084"/>
                  <a:pt x="11106164" y="3182053"/>
                  <a:pt x="11125742" y="3169370"/>
                </a:cubicBezTo>
                <a:cubicBezTo>
                  <a:pt x="11139802" y="3160269"/>
                  <a:pt x="11156622" y="3152550"/>
                  <a:pt x="11154968" y="3132974"/>
                </a:cubicBezTo>
                <a:cubicBezTo>
                  <a:pt x="11153315" y="3114223"/>
                  <a:pt x="11137046" y="3106503"/>
                  <a:pt x="11120502" y="3102642"/>
                </a:cubicBezTo>
                <a:cubicBezTo>
                  <a:pt x="11065355" y="3090235"/>
                  <a:pt x="11013518" y="3072037"/>
                  <a:pt x="10967470" y="3030401"/>
                </a:cubicBezTo>
                <a:cubicBezTo>
                  <a:pt x="10998076" y="3008342"/>
                  <a:pt x="11027304" y="2992350"/>
                  <a:pt x="11049914" y="2970015"/>
                </a:cubicBezTo>
                <a:cubicBezTo>
                  <a:pt x="11104509" y="2915972"/>
                  <a:pt x="10642106" y="2745845"/>
                  <a:pt x="10618944" y="2685183"/>
                </a:cubicBezTo>
                <a:cubicBezTo>
                  <a:pt x="10611775" y="2666432"/>
                  <a:pt x="10587235" y="2647132"/>
                  <a:pt x="10566830" y="2641617"/>
                </a:cubicBezTo>
                <a:cubicBezTo>
                  <a:pt x="10471151" y="2615699"/>
                  <a:pt x="10388156" y="2557518"/>
                  <a:pt x="10290271" y="2536011"/>
                </a:cubicBezTo>
                <a:cubicBezTo>
                  <a:pt x="10197900" y="2515607"/>
                  <a:pt x="10106908" y="2488309"/>
                  <a:pt x="10005715" y="2461288"/>
                </a:cubicBezTo>
                <a:cubicBezTo>
                  <a:pt x="10067754" y="2393457"/>
                  <a:pt x="10177772" y="2401454"/>
                  <a:pt x="10203414" y="2303568"/>
                </a:cubicBezTo>
                <a:cubicBezTo>
                  <a:pt x="10103324" y="2278201"/>
                  <a:pt x="9997996" y="2307154"/>
                  <a:pt x="9901487" y="2266895"/>
                </a:cubicBezTo>
                <a:cubicBezTo>
                  <a:pt x="9893216" y="2263312"/>
                  <a:pt x="9881910" y="2266895"/>
                  <a:pt x="9871984" y="2267999"/>
                </a:cubicBezTo>
                <a:cubicBezTo>
                  <a:pt x="9673181" y="2289506"/>
                  <a:pt x="9475204" y="2270758"/>
                  <a:pt x="9279158" y="2243734"/>
                </a:cubicBezTo>
                <a:cubicBezTo>
                  <a:pt x="8996808" y="2205133"/>
                  <a:pt x="8713354" y="2180592"/>
                  <a:pt x="8429350" y="2163219"/>
                </a:cubicBezTo>
                <a:cubicBezTo>
                  <a:pt x="8194701" y="2148882"/>
                  <a:pt x="7959502" y="2142541"/>
                  <a:pt x="7725955" y="2114967"/>
                </a:cubicBezTo>
                <a:cubicBezTo>
                  <a:pt x="7476142" y="2085464"/>
                  <a:pt x="7226605" y="2052100"/>
                  <a:pt x="6977065" y="2021218"/>
                </a:cubicBezTo>
                <a:cubicBezTo>
                  <a:pt x="6965761" y="2019839"/>
                  <a:pt x="6953283" y="2015496"/>
                  <a:pt x="6941221" y="20151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83B6AFE-C019-0BE2-7D50-1F9D0224F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0" y="273843"/>
            <a:ext cx="2800350" cy="62150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defTabSz="914400"/>
            <a:r>
              <a:rPr lang="en-US" sz="4400" dirty="0"/>
              <a:t>Measuring Pressure</a:t>
            </a:r>
            <a:endParaRPr lang="en-US" sz="4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Content Placeholder 9">
                <a:extLst>
                  <a:ext uri="{FF2B5EF4-FFF2-40B4-BE49-F238E27FC236}">
                    <a16:creationId xmlns:a16="http://schemas.microsoft.com/office/drawing/2014/main" id="{8EFC71FE-EB5D-3D3F-D69F-E1F6B23A8805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2716297233"/>
                  </p:ext>
                </p:extLst>
              </p:nvPr>
            </p:nvGraphicFramePr>
            <p:xfrm>
              <a:off x="609600" y="1885950"/>
              <a:ext cx="3829050" cy="312250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>
          <p:graphicFrame>
            <p:nvGraphicFramePr>
              <p:cNvPr id="10" name="Content Placeholder 9">
                <a:extLst>
                  <a:ext uri="{FF2B5EF4-FFF2-40B4-BE49-F238E27FC236}">
                    <a16:creationId xmlns:a16="http://schemas.microsoft.com/office/drawing/2014/main" id="{8EFC71FE-EB5D-3D3F-D69F-E1F6B23A8805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2716297233"/>
                  </p:ext>
                </p:extLst>
              </p:nvPr>
            </p:nvGraphicFramePr>
            <p:xfrm>
              <a:off x="609600" y="1885950"/>
              <a:ext cx="3829050" cy="312250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4" r:qs="rId5" r:cs="rId6"/>
              </a:graphicData>
            </a:graphic>
          </p:graphicFrame>
        </mc:Fallback>
      </mc:AlternateContent>
      <p:pic>
        <p:nvPicPr>
          <p:cNvPr id="4" name="Picture 3" descr="F11.1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82653" y="2316032"/>
            <a:ext cx="2081463" cy="15819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Diagram 6">
                <a:extLst>
                  <a:ext uri="{FF2B5EF4-FFF2-40B4-BE49-F238E27FC236}">
                    <a16:creationId xmlns:a16="http://schemas.microsoft.com/office/drawing/2014/main" id="{3F360196-F4DB-E7B1-6C58-6167DF9E61B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304242681"/>
                  </p:ext>
                </p:extLst>
              </p:nvPr>
            </p:nvGraphicFramePr>
            <p:xfrm>
              <a:off x="304800" y="133350"/>
              <a:ext cx="4133850" cy="152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0" r:lo="rId11" r:qs="rId12" r:cs="rId13"/>
              </a:graphicData>
            </a:graphic>
          </p:graphicFrame>
        </mc:Choice>
        <mc:Fallback>
          <p:graphicFrame>
            <p:nvGraphicFramePr>
              <p:cNvPr id="7" name="Diagram 6">
                <a:extLst>
                  <a:ext uri="{FF2B5EF4-FFF2-40B4-BE49-F238E27FC236}">
                    <a16:creationId xmlns:a16="http://schemas.microsoft.com/office/drawing/2014/main" id="{3F360196-F4DB-E7B1-6C58-6167DF9E61B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304242681"/>
                  </p:ext>
                </p:extLst>
              </p:nvPr>
            </p:nvGraphicFramePr>
            <p:xfrm>
              <a:off x="304800" y="133350"/>
              <a:ext cx="4133850" cy="152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5" r:lo="rId11" r:qs="rId12" r:cs="rId13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46416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A866F0E-F54B-4BF5-8A88-7D97BD45F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229EC50-E910-4AE2-9EEA-604A81EF6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6941221 w 12192000"/>
              <a:gd name="connsiteY0" fmla="*/ 2015186 h 6858000"/>
              <a:gd name="connsiteX1" fmla="*/ 6907857 w 12192000"/>
              <a:gd name="connsiteY1" fmla="*/ 2033351 h 6858000"/>
              <a:gd name="connsiteX2" fmla="*/ 7093700 w 12192000"/>
              <a:gd name="connsiteY2" fmla="*/ 2101457 h 6858000"/>
              <a:gd name="connsiteX3" fmla="*/ 6803079 w 12192000"/>
              <a:gd name="connsiteY3" fmla="*/ 2065612 h 6858000"/>
              <a:gd name="connsiteX4" fmla="*/ 6798115 w 12192000"/>
              <a:gd name="connsiteY4" fmla="*/ 2088772 h 6858000"/>
              <a:gd name="connsiteX5" fmla="*/ 7128167 w 12192000"/>
              <a:gd name="connsiteY5" fmla="*/ 2176455 h 6858000"/>
              <a:gd name="connsiteX6" fmla="*/ 7098663 w 12192000"/>
              <a:gd name="connsiteY6" fmla="*/ 2189968 h 6858000"/>
              <a:gd name="connsiteX7" fmla="*/ 6923298 w 12192000"/>
              <a:gd name="connsiteY7" fmla="*/ 2156052 h 6858000"/>
              <a:gd name="connsiteX8" fmla="*/ 6888004 w 12192000"/>
              <a:gd name="connsiteY8" fmla="*/ 2164875 h 6858000"/>
              <a:gd name="connsiteX9" fmla="*/ 6905375 w 12192000"/>
              <a:gd name="connsiteY9" fmla="*/ 2205958 h 6858000"/>
              <a:gd name="connsiteX10" fmla="*/ 6981477 w 12192000"/>
              <a:gd name="connsiteY10" fmla="*/ 2221951 h 6858000"/>
              <a:gd name="connsiteX11" fmla="*/ 7100043 w 12192000"/>
              <a:gd name="connsiteY11" fmla="*/ 2318459 h 6858000"/>
              <a:gd name="connsiteX12" fmla="*/ 6920540 w 12192000"/>
              <a:gd name="connsiteY12" fmla="*/ 2306877 h 6858000"/>
              <a:gd name="connsiteX13" fmla="*/ 6888831 w 12192000"/>
              <a:gd name="connsiteY13" fmla="*/ 2330314 h 6858000"/>
              <a:gd name="connsiteX14" fmla="*/ 6876698 w 12192000"/>
              <a:gd name="connsiteY14" fmla="*/ 2360645 h 6858000"/>
              <a:gd name="connsiteX15" fmla="*/ 6807214 w 12192000"/>
              <a:gd name="connsiteY15" fmla="*/ 2385736 h 6858000"/>
              <a:gd name="connsiteX16" fmla="*/ 6916405 w 12192000"/>
              <a:gd name="connsiteY16" fmla="*/ 2413862 h 6858000"/>
              <a:gd name="connsiteX17" fmla="*/ 6799770 w 12192000"/>
              <a:gd name="connsiteY17" fmla="*/ 2413862 h 6858000"/>
              <a:gd name="connsiteX18" fmla="*/ 6665762 w 12192000"/>
              <a:gd name="connsiteY18" fmla="*/ 2394561 h 6858000"/>
              <a:gd name="connsiteX19" fmla="*/ 6522933 w 12192000"/>
              <a:gd name="connsiteY19" fmla="*/ 2400626 h 6858000"/>
              <a:gd name="connsiteX20" fmla="*/ 6237275 w 12192000"/>
              <a:gd name="connsiteY20" fmla="*/ 2365057 h 6858000"/>
              <a:gd name="connsiteX21" fmla="*/ 6101338 w 12192000"/>
              <a:gd name="connsiteY21" fmla="*/ 2367538 h 6858000"/>
              <a:gd name="connsiteX22" fmla="*/ 6857121 w 12192000"/>
              <a:gd name="connsiteY22" fmla="*/ 2606875 h 6858000"/>
              <a:gd name="connsiteX23" fmla="*/ 6818519 w 12192000"/>
              <a:gd name="connsiteY23" fmla="*/ 2659539 h 6858000"/>
              <a:gd name="connsiteX24" fmla="*/ 6976790 w 12192000"/>
              <a:gd name="connsiteY24" fmla="*/ 2716892 h 6858000"/>
              <a:gd name="connsiteX25" fmla="*/ 7015669 w 12192000"/>
              <a:gd name="connsiteY25" fmla="*/ 2773693 h 6858000"/>
              <a:gd name="connsiteX26" fmla="*/ 6966864 w 12192000"/>
              <a:gd name="connsiteY26" fmla="*/ 2768730 h 6858000"/>
              <a:gd name="connsiteX27" fmla="*/ 6924953 w 12192000"/>
              <a:gd name="connsiteY27" fmla="*/ 2779483 h 6858000"/>
              <a:gd name="connsiteX28" fmla="*/ 6942323 w 12192000"/>
              <a:gd name="connsiteY28" fmla="*/ 2851726 h 6858000"/>
              <a:gd name="connsiteX29" fmla="*/ 7165943 w 12192000"/>
              <a:gd name="connsiteY29" fmla="*/ 2944924 h 6858000"/>
              <a:gd name="connsiteX30" fmla="*/ 7186071 w 12192000"/>
              <a:gd name="connsiteY30" fmla="*/ 2975254 h 6858000"/>
              <a:gd name="connsiteX31" fmla="*/ 7159325 w 12192000"/>
              <a:gd name="connsiteY31" fmla="*/ 2996762 h 6858000"/>
              <a:gd name="connsiteX32" fmla="*/ 7087082 w 12192000"/>
              <a:gd name="connsiteY32" fmla="*/ 3007790 h 6858000"/>
              <a:gd name="connsiteX33" fmla="*/ 7188276 w 12192000"/>
              <a:gd name="connsiteY33" fmla="*/ 3111191 h 6858000"/>
              <a:gd name="connsiteX34" fmla="*/ 7225225 w 12192000"/>
              <a:gd name="connsiteY34" fmla="*/ 3139866 h 6858000"/>
              <a:gd name="connsiteX35" fmla="*/ 7288368 w 12192000"/>
              <a:gd name="connsiteY35" fmla="*/ 3184260 h 6858000"/>
              <a:gd name="connsiteX36" fmla="*/ 7289471 w 12192000"/>
              <a:gd name="connsiteY36" fmla="*/ 3197771 h 6858000"/>
              <a:gd name="connsiteX37" fmla="*/ 7203442 w 12192000"/>
              <a:gd name="connsiteY37" fmla="*/ 3245472 h 6858000"/>
              <a:gd name="connsiteX38" fmla="*/ 7048205 w 12192000"/>
              <a:gd name="connsiteY38" fmla="*/ 3232512 h 6858000"/>
              <a:gd name="connsiteX39" fmla="*/ 7277614 w 12192000"/>
              <a:gd name="connsiteY39" fmla="*/ 3303652 h 6858000"/>
              <a:gd name="connsiteX40" fmla="*/ 6535066 w 12192000"/>
              <a:gd name="connsiteY40" fmla="*/ 3134077 h 6858000"/>
              <a:gd name="connsiteX41" fmla="*/ 6582492 w 12192000"/>
              <a:gd name="connsiteY41" fmla="*/ 3178469 h 6858000"/>
              <a:gd name="connsiteX42" fmla="*/ 6842233 w 12192000"/>
              <a:gd name="connsiteY42" fmla="*/ 3295379 h 6858000"/>
              <a:gd name="connsiteX43" fmla="*/ 6915853 w 12192000"/>
              <a:gd name="connsiteY43" fmla="*/ 3368725 h 6858000"/>
              <a:gd name="connsiteX44" fmla="*/ 6993058 w 12192000"/>
              <a:gd name="connsiteY44" fmla="*/ 3409257 h 6858000"/>
              <a:gd name="connsiteX45" fmla="*/ 7101421 w 12192000"/>
              <a:gd name="connsiteY45" fmla="*/ 3408430 h 6858000"/>
              <a:gd name="connsiteX46" fmla="*/ 7178350 w 12192000"/>
              <a:gd name="connsiteY46" fmla="*/ 3470746 h 6858000"/>
              <a:gd name="connsiteX47" fmla="*/ 7098112 w 12192000"/>
              <a:gd name="connsiteY47" fmla="*/ 3483982 h 6858000"/>
              <a:gd name="connsiteX48" fmla="*/ 7004088 w 12192000"/>
              <a:gd name="connsiteY48" fmla="*/ 3473780 h 6858000"/>
              <a:gd name="connsiteX49" fmla="*/ 6801147 w 12192000"/>
              <a:gd name="connsiteY49" fmla="*/ 3477087 h 6858000"/>
              <a:gd name="connsiteX50" fmla="*/ 6684788 w 12192000"/>
              <a:gd name="connsiteY50" fmla="*/ 3489220 h 6858000"/>
              <a:gd name="connsiteX51" fmla="*/ 6417328 w 12192000"/>
              <a:gd name="connsiteY51" fmla="*/ 3468539 h 6858000"/>
              <a:gd name="connsiteX52" fmla="*/ 6433045 w 12192000"/>
              <a:gd name="connsiteY52" fmla="*/ 3521481 h 6858000"/>
              <a:gd name="connsiteX53" fmla="*/ 6423117 w 12192000"/>
              <a:gd name="connsiteY53" fmla="*/ 3567527 h 6858000"/>
              <a:gd name="connsiteX54" fmla="*/ 6419258 w 12192000"/>
              <a:gd name="connsiteY54" fmla="*/ 3667620 h 6858000"/>
              <a:gd name="connsiteX55" fmla="*/ 6421740 w 12192000"/>
              <a:gd name="connsiteY55" fmla="*/ 3683888 h 6858000"/>
              <a:gd name="connsiteX56" fmla="*/ 6361906 w 12192000"/>
              <a:gd name="connsiteY56" fmla="*/ 3694366 h 6858000"/>
              <a:gd name="connsiteX57" fmla="*/ 6718429 w 12192000"/>
              <a:gd name="connsiteY57" fmla="*/ 3902544 h 6858000"/>
              <a:gd name="connsiteX58" fmla="*/ 6480195 w 12192000"/>
              <a:gd name="connsiteY58" fmla="*/ 3849603 h 6858000"/>
              <a:gd name="connsiteX59" fmla="*/ 6447934 w 12192000"/>
              <a:gd name="connsiteY59" fmla="*/ 3937011 h 6858000"/>
              <a:gd name="connsiteX60" fmla="*/ 6559882 w 12192000"/>
              <a:gd name="connsiteY60" fmla="*/ 4014767 h 6858000"/>
              <a:gd name="connsiteX61" fmla="*/ 6601241 w 12192000"/>
              <a:gd name="connsiteY61" fmla="*/ 4168626 h 6858000"/>
              <a:gd name="connsiteX62" fmla="*/ 6581113 w 12192000"/>
              <a:gd name="connsiteY62" fmla="*/ 4309250 h 6858000"/>
              <a:gd name="connsiteX63" fmla="*/ 6533136 w 12192000"/>
              <a:gd name="connsiteY63" fmla="*/ 4353918 h 6858000"/>
              <a:gd name="connsiteX64" fmla="*/ 6463651 w 12192000"/>
              <a:gd name="connsiteY64" fmla="*/ 4434156 h 6858000"/>
              <a:gd name="connsiteX65" fmla="*/ 6420637 w 12192000"/>
              <a:gd name="connsiteY65" fmla="*/ 4483787 h 6858000"/>
              <a:gd name="connsiteX66" fmla="*/ 6271190 w 12192000"/>
              <a:gd name="connsiteY66" fmla="*/ 4464487 h 6858000"/>
              <a:gd name="connsiteX67" fmla="*/ 6470545 w 12192000"/>
              <a:gd name="connsiteY67" fmla="*/ 4590498 h 6858000"/>
              <a:gd name="connsiteX68" fmla="*/ 6308965 w 12192000"/>
              <a:gd name="connsiteY68" fmla="*/ 4574780 h 6858000"/>
              <a:gd name="connsiteX69" fmla="*/ 6256301 w 12192000"/>
              <a:gd name="connsiteY69" fmla="*/ 4583603 h 6858000"/>
              <a:gd name="connsiteX70" fmla="*/ 6286354 w 12192000"/>
              <a:gd name="connsiteY70" fmla="*/ 4624412 h 6858000"/>
              <a:gd name="connsiteX71" fmla="*/ 6404920 w 12192000"/>
              <a:gd name="connsiteY71" fmla="*/ 4693621 h 6858000"/>
              <a:gd name="connsiteX72" fmla="*/ 6649220 w 12192000"/>
              <a:gd name="connsiteY72" fmla="*/ 4881120 h 6858000"/>
              <a:gd name="connsiteX73" fmla="*/ 6412640 w 12192000"/>
              <a:gd name="connsiteY73" fmla="*/ 4795092 h 6858000"/>
              <a:gd name="connsiteX74" fmla="*/ 6661902 w 12192000"/>
              <a:gd name="connsiteY74" fmla="*/ 4987828 h 6858000"/>
              <a:gd name="connsiteX75" fmla="*/ 6717325 w 12192000"/>
              <a:gd name="connsiteY75" fmla="*/ 5051798 h 6858000"/>
              <a:gd name="connsiteX76" fmla="*/ 6829272 w 12192000"/>
              <a:gd name="connsiteY76" fmla="*/ 5210619 h 6858000"/>
              <a:gd name="connsiteX77" fmla="*/ 6823757 w 12192000"/>
              <a:gd name="connsiteY77" fmla="*/ 5228542 h 6858000"/>
              <a:gd name="connsiteX78" fmla="*/ 6694439 w 12192000"/>
              <a:gd name="connsiteY78" fmla="*/ 5202899 h 6858000"/>
              <a:gd name="connsiteX79" fmla="*/ 6862085 w 12192000"/>
              <a:gd name="connsiteY79" fmla="*/ 5336355 h 6858000"/>
              <a:gd name="connsiteX80" fmla="*/ 7035246 w 12192000"/>
              <a:gd name="connsiteY80" fmla="*/ 5438926 h 6858000"/>
              <a:gd name="connsiteX81" fmla="*/ 6912268 w 12192000"/>
              <a:gd name="connsiteY81" fmla="*/ 5423210 h 6858000"/>
              <a:gd name="connsiteX82" fmla="*/ 6743244 w 12192000"/>
              <a:gd name="connsiteY82" fmla="*/ 5364479 h 6858000"/>
              <a:gd name="connsiteX83" fmla="*/ 6684513 w 12192000"/>
              <a:gd name="connsiteY83" fmla="*/ 5386538 h 6858000"/>
              <a:gd name="connsiteX84" fmla="*/ 6844713 w 12192000"/>
              <a:gd name="connsiteY84" fmla="*/ 5483595 h 6858000"/>
              <a:gd name="connsiteX85" fmla="*/ 6936533 w 12192000"/>
              <a:gd name="connsiteY85" fmla="*/ 5528541 h 6858000"/>
              <a:gd name="connsiteX86" fmla="*/ 6973204 w 12192000"/>
              <a:gd name="connsiteY86" fmla="*/ 5563007 h 6858000"/>
              <a:gd name="connsiteX87" fmla="*/ 7077983 w 12192000"/>
              <a:gd name="connsiteY87" fmla="*/ 5685983 h 6858000"/>
              <a:gd name="connsiteX88" fmla="*/ 7385702 w 12192000"/>
              <a:gd name="connsiteY88" fmla="*/ 5820265 h 6858000"/>
              <a:gd name="connsiteX89" fmla="*/ 7673565 w 12192000"/>
              <a:gd name="connsiteY89" fmla="*/ 5987085 h 6858000"/>
              <a:gd name="connsiteX90" fmla="*/ 7898289 w 12192000"/>
              <a:gd name="connsiteY90" fmla="*/ 6091035 h 6858000"/>
              <a:gd name="connsiteX91" fmla="*/ 8466299 w 12192000"/>
              <a:gd name="connsiteY91" fmla="*/ 6224765 h 6858000"/>
              <a:gd name="connsiteX92" fmla="*/ 10620599 w 12192000"/>
              <a:gd name="connsiteY92" fmla="*/ 5317605 h 6858000"/>
              <a:gd name="connsiteX93" fmla="*/ 10647894 w 12192000"/>
              <a:gd name="connsiteY93" fmla="*/ 5290581 h 6858000"/>
              <a:gd name="connsiteX94" fmla="*/ 10752398 w 12192000"/>
              <a:gd name="connsiteY94" fmla="*/ 5188838 h 6858000"/>
              <a:gd name="connsiteX95" fmla="*/ 10841186 w 12192000"/>
              <a:gd name="connsiteY95" fmla="*/ 5097293 h 6858000"/>
              <a:gd name="connsiteX96" fmla="*/ 10794861 w 12192000"/>
              <a:gd name="connsiteY96" fmla="*/ 5066412 h 6858000"/>
              <a:gd name="connsiteX97" fmla="*/ 10857454 w 12192000"/>
              <a:gd name="connsiteY97" fmla="*/ 4979004 h 6858000"/>
              <a:gd name="connsiteX98" fmla="*/ 11056532 w 12192000"/>
              <a:gd name="connsiteY98" fmla="*/ 4709613 h 6858000"/>
              <a:gd name="connsiteX99" fmla="*/ 11143939 w 12192000"/>
              <a:gd name="connsiteY99" fmla="*/ 4650332 h 6858000"/>
              <a:gd name="connsiteX100" fmla="*/ 11250372 w 12192000"/>
              <a:gd name="connsiteY100" fmla="*/ 4501160 h 6858000"/>
              <a:gd name="connsiteX101" fmla="*/ 11265538 w 12192000"/>
              <a:gd name="connsiteY101" fmla="*/ 4466694 h 6858000"/>
              <a:gd name="connsiteX102" fmla="*/ 11243755 w 12192000"/>
              <a:gd name="connsiteY102" fmla="*/ 4422850 h 6858000"/>
              <a:gd name="connsiteX103" fmla="*/ 11227486 w 12192000"/>
              <a:gd name="connsiteY103" fmla="*/ 4378734 h 6858000"/>
              <a:gd name="connsiteX104" fmla="*/ 11248718 w 12192000"/>
              <a:gd name="connsiteY104" fmla="*/ 4365774 h 6858000"/>
              <a:gd name="connsiteX105" fmla="*/ 11385204 w 12192000"/>
              <a:gd name="connsiteY105" fmla="*/ 4343440 h 6858000"/>
              <a:gd name="connsiteX106" fmla="*/ 11306070 w 12192000"/>
              <a:gd name="connsiteY106" fmla="*/ 4259618 h 6858000"/>
              <a:gd name="connsiteX107" fmla="*/ 11166550 w 12192000"/>
              <a:gd name="connsiteY107" fmla="*/ 4134711 h 6858000"/>
              <a:gd name="connsiteX108" fmla="*/ 11103130 w 12192000"/>
              <a:gd name="connsiteY108" fmla="*/ 4045924 h 6858000"/>
              <a:gd name="connsiteX109" fmla="*/ 11095686 w 12192000"/>
              <a:gd name="connsiteY109" fmla="*/ 3966514 h 6858000"/>
              <a:gd name="connsiteX110" fmla="*/ 10971054 w 12192000"/>
              <a:gd name="connsiteY110" fmla="*/ 3919640 h 6858000"/>
              <a:gd name="connsiteX111" fmla="*/ 11088241 w 12192000"/>
              <a:gd name="connsiteY111" fmla="*/ 3751718 h 6858000"/>
              <a:gd name="connsiteX112" fmla="*/ 11100098 w 12192000"/>
              <a:gd name="connsiteY112" fmla="*/ 3716977 h 6858000"/>
              <a:gd name="connsiteX113" fmla="*/ 11029786 w 12192000"/>
              <a:gd name="connsiteY113" fmla="*/ 3592621 h 6858000"/>
              <a:gd name="connsiteX114" fmla="*/ 11018206 w 12192000"/>
              <a:gd name="connsiteY114" fmla="*/ 3572767 h 6858000"/>
              <a:gd name="connsiteX115" fmla="*/ 10992287 w 12192000"/>
              <a:gd name="connsiteY115" fmla="*/ 3533061 h 6858000"/>
              <a:gd name="connsiteX116" fmla="*/ 10917838 w 12192000"/>
              <a:gd name="connsiteY116" fmla="*/ 3523410 h 6858000"/>
              <a:gd name="connsiteX117" fmla="*/ 10956441 w 12192000"/>
              <a:gd name="connsiteY117" fmla="*/ 3495287 h 6858000"/>
              <a:gd name="connsiteX118" fmla="*/ 11031442 w 12192000"/>
              <a:gd name="connsiteY118" fmla="*/ 3400159 h 6858000"/>
              <a:gd name="connsiteX119" fmla="*/ 10981533 w 12192000"/>
              <a:gd name="connsiteY119" fmla="*/ 3309166 h 6858000"/>
              <a:gd name="connsiteX120" fmla="*/ 10978225 w 12192000"/>
              <a:gd name="connsiteY120" fmla="*/ 3258982 h 6858000"/>
              <a:gd name="connsiteX121" fmla="*/ 11062322 w 12192000"/>
              <a:gd name="connsiteY121" fmla="*/ 3194737 h 6858000"/>
              <a:gd name="connsiteX122" fmla="*/ 11125742 w 12192000"/>
              <a:gd name="connsiteY122" fmla="*/ 3169370 h 6858000"/>
              <a:gd name="connsiteX123" fmla="*/ 11154968 w 12192000"/>
              <a:gd name="connsiteY123" fmla="*/ 3132974 h 6858000"/>
              <a:gd name="connsiteX124" fmla="*/ 11120502 w 12192000"/>
              <a:gd name="connsiteY124" fmla="*/ 3102642 h 6858000"/>
              <a:gd name="connsiteX125" fmla="*/ 10967470 w 12192000"/>
              <a:gd name="connsiteY125" fmla="*/ 3030401 h 6858000"/>
              <a:gd name="connsiteX126" fmla="*/ 11049914 w 12192000"/>
              <a:gd name="connsiteY126" fmla="*/ 2970015 h 6858000"/>
              <a:gd name="connsiteX127" fmla="*/ 10618944 w 12192000"/>
              <a:gd name="connsiteY127" fmla="*/ 2685183 h 6858000"/>
              <a:gd name="connsiteX128" fmla="*/ 10566830 w 12192000"/>
              <a:gd name="connsiteY128" fmla="*/ 2641617 h 6858000"/>
              <a:gd name="connsiteX129" fmla="*/ 10290271 w 12192000"/>
              <a:gd name="connsiteY129" fmla="*/ 2536011 h 6858000"/>
              <a:gd name="connsiteX130" fmla="*/ 10005715 w 12192000"/>
              <a:gd name="connsiteY130" fmla="*/ 2461288 h 6858000"/>
              <a:gd name="connsiteX131" fmla="*/ 10203414 w 12192000"/>
              <a:gd name="connsiteY131" fmla="*/ 2303568 h 6858000"/>
              <a:gd name="connsiteX132" fmla="*/ 9901487 w 12192000"/>
              <a:gd name="connsiteY132" fmla="*/ 2266895 h 6858000"/>
              <a:gd name="connsiteX133" fmla="*/ 9871984 w 12192000"/>
              <a:gd name="connsiteY133" fmla="*/ 2267999 h 6858000"/>
              <a:gd name="connsiteX134" fmla="*/ 9279158 w 12192000"/>
              <a:gd name="connsiteY134" fmla="*/ 2243734 h 6858000"/>
              <a:gd name="connsiteX135" fmla="*/ 8429350 w 12192000"/>
              <a:gd name="connsiteY135" fmla="*/ 2163219 h 6858000"/>
              <a:gd name="connsiteX136" fmla="*/ 7725955 w 12192000"/>
              <a:gd name="connsiteY136" fmla="*/ 2114967 h 6858000"/>
              <a:gd name="connsiteX137" fmla="*/ 6977065 w 12192000"/>
              <a:gd name="connsiteY137" fmla="*/ 2021218 h 6858000"/>
              <a:gd name="connsiteX138" fmla="*/ 6941221 w 12192000"/>
              <a:gd name="connsiteY138" fmla="*/ 201518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6941221" y="2015186"/>
                </a:moveTo>
                <a:cubicBezTo>
                  <a:pt x="6929158" y="2014876"/>
                  <a:pt x="6917508" y="2018599"/>
                  <a:pt x="6907857" y="2033351"/>
                </a:cubicBezTo>
                <a:cubicBezTo>
                  <a:pt x="6959143" y="2072228"/>
                  <a:pt x="7024491" y="2057614"/>
                  <a:pt x="7093700" y="2101457"/>
                </a:cubicBezTo>
                <a:cubicBezTo>
                  <a:pt x="6981202" y="2087669"/>
                  <a:pt x="6892139" y="2076639"/>
                  <a:pt x="6803079" y="2065612"/>
                </a:cubicBezTo>
                <a:cubicBezTo>
                  <a:pt x="6801424" y="2073332"/>
                  <a:pt x="6799770" y="2081052"/>
                  <a:pt x="6798115" y="2088772"/>
                </a:cubicBezTo>
                <a:cubicBezTo>
                  <a:pt x="6911993" y="2105040"/>
                  <a:pt x="7017322" y="2146951"/>
                  <a:pt x="7128167" y="2176455"/>
                </a:cubicBezTo>
                <a:cubicBezTo>
                  <a:pt x="7117964" y="2194655"/>
                  <a:pt x="7107764" y="2191070"/>
                  <a:pt x="7098663" y="2189968"/>
                </a:cubicBezTo>
                <a:cubicBezTo>
                  <a:pt x="7039381" y="2182798"/>
                  <a:pt x="6980099" y="2175629"/>
                  <a:pt x="6923298" y="2156052"/>
                </a:cubicBezTo>
                <a:cubicBezTo>
                  <a:pt x="6910614" y="2151639"/>
                  <a:pt x="6895172" y="2151639"/>
                  <a:pt x="6888004" y="2164875"/>
                </a:cubicBezTo>
                <a:cubicBezTo>
                  <a:pt x="6877801" y="2183625"/>
                  <a:pt x="6892414" y="2195758"/>
                  <a:pt x="6905375" y="2205958"/>
                </a:cubicBezTo>
                <a:cubicBezTo>
                  <a:pt x="6927985" y="2223606"/>
                  <a:pt x="6955282" y="2218643"/>
                  <a:pt x="6981477" y="2221951"/>
                </a:cubicBezTo>
                <a:cubicBezTo>
                  <a:pt x="7051237" y="2230499"/>
                  <a:pt x="7084601" y="2257245"/>
                  <a:pt x="7100043" y="2318459"/>
                </a:cubicBezTo>
                <a:cubicBezTo>
                  <a:pt x="7038829" y="2293642"/>
                  <a:pt x="6979822" y="2324249"/>
                  <a:pt x="6920540" y="2306877"/>
                </a:cubicBezTo>
                <a:cubicBezTo>
                  <a:pt x="6905099" y="2302466"/>
                  <a:pt x="6880559" y="2309083"/>
                  <a:pt x="6888831" y="2330314"/>
                </a:cubicBezTo>
                <a:cubicBezTo>
                  <a:pt x="6896552" y="2350168"/>
                  <a:pt x="6922195" y="2364505"/>
                  <a:pt x="6876698" y="2360645"/>
                </a:cubicBezTo>
                <a:cubicBezTo>
                  <a:pt x="6844163" y="2357887"/>
                  <a:pt x="6780468" y="2380223"/>
                  <a:pt x="6807214" y="2385736"/>
                </a:cubicBezTo>
                <a:cubicBezTo>
                  <a:pt x="6840853" y="2392631"/>
                  <a:pt x="6873666" y="2402557"/>
                  <a:pt x="6916405" y="2413862"/>
                </a:cubicBezTo>
                <a:cubicBezTo>
                  <a:pt x="6869254" y="2432335"/>
                  <a:pt x="6835338" y="2428475"/>
                  <a:pt x="6799770" y="2413862"/>
                </a:cubicBezTo>
                <a:cubicBezTo>
                  <a:pt x="6756756" y="2396214"/>
                  <a:pt x="6700781" y="2374708"/>
                  <a:pt x="6665762" y="2394561"/>
                </a:cubicBezTo>
                <a:cubicBezTo>
                  <a:pt x="6613373" y="2424340"/>
                  <a:pt x="6569807" y="2405589"/>
                  <a:pt x="6522933" y="2400626"/>
                </a:cubicBezTo>
                <a:cubicBezTo>
                  <a:pt x="6427531" y="2390424"/>
                  <a:pt x="6332953" y="2373328"/>
                  <a:pt x="6237275" y="2365057"/>
                </a:cubicBezTo>
                <a:cubicBezTo>
                  <a:pt x="6198948" y="2361748"/>
                  <a:pt x="6157588" y="2346032"/>
                  <a:pt x="6101338" y="2367538"/>
                </a:cubicBezTo>
                <a:cubicBezTo>
                  <a:pt x="6356116" y="2477556"/>
                  <a:pt x="6629642" y="2470664"/>
                  <a:pt x="6857121" y="2606875"/>
                </a:cubicBezTo>
                <a:cubicBezTo>
                  <a:pt x="6847471" y="2619834"/>
                  <a:pt x="6798391" y="2656782"/>
                  <a:pt x="6818519" y="2659539"/>
                </a:cubicBezTo>
                <a:cubicBezTo>
                  <a:pt x="6875044" y="2667537"/>
                  <a:pt x="6925227" y="2694558"/>
                  <a:pt x="6976790" y="2716892"/>
                </a:cubicBezTo>
                <a:cubicBezTo>
                  <a:pt x="6999125" y="2726543"/>
                  <a:pt x="7026146" y="2739227"/>
                  <a:pt x="7015669" y="2773693"/>
                </a:cubicBezTo>
                <a:cubicBezTo>
                  <a:pt x="6996642" y="2783343"/>
                  <a:pt x="6982580" y="2769833"/>
                  <a:pt x="6966864" y="2768730"/>
                </a:cubicBezTo>
                <a:cubicBezTo>
                  <a:pt x="6950871" y="2767628"/>
                  <a:pt x="6915025" y="2774796"/>
                  <a:pt x="6924953" y="2779483"/>
                </a:cubicBezTo>
                <a:cubicBezTo>
                  <a:pt x="6970172" y="2800715"/>
                  <a:pt x="6888831" y="2851726"/>
                  <a:pt x="6942323" y="2851726"/>
                </a:cubicBezTo>
                <a:cubicBezTo>
                  <a:pt x="7031937" y="2852001"/>
                  <a:pt x="7079638" y="2942441"/>
                  <a:pt x="7165943" y="2944924"/>
                </a:cubicBezTo>
                <a:cubicBezTo>
                  <a:pt x="7179728" y="2945198"/>
                  <a:pt x="7186346" y="2961191"/>
                  <a:pt x="7186071" y="2975254"/>
                </a:cubicBezTo>
                <a:cubicBezTo>
                  <a:pt x="7186071" y="2992074"/>
                  <a:pt x="7173387" y="2995107"/>
                  <a:pt x="7159325" y="2996762"/>
                </a:cubicBezTo>
                <a:cubicBezTo>
                  <a:pt x="7137817" y="2999242"/>
                  <a:pt x="7115483" y="2975254"/>
                  <a:pt x="7087082" y="3007790"/>
                </a:cubicBezTo>
                <a:cubicBezTo>
                  <a:pt x="7138094" y="3026815"/>
                  <a:pt x="7189103" y="3045842"/>
                  <a:pt x="7188276" y="3111191"/>
                </a:cubicBezTo>
                <a:cubicBezTo>
                  <a:pt x="7188001" y="3128836"/>
                  <a:pt x="7209232" y="3135454"/>
                  <a:pt x="7225225" y="3139866"/>
                </a:cubicBezTo>
                <a:cubicBezTo>
                  <a:pt x="7251696" y="3147036"/>
                  <a:pt x="7274028" y="3159720"/>
                  <a:pt x="7288368" y="3184260"/>
                </a:cubicBezTo>
                <a:cubicBezTo>
                  <a:pt x="7288092" y="3188948"/>
                  <a:pt x="7287816" y="3193910"/>
                  <a:pt x="7289471" y="3197771"/>
                </a:cubicBezTo>
                <a:cubicBezTo>
                  <a:pt x="7284784" y="3257053"/>
                  <a:pt x="7246181" y="3255398"/>
                  <a:pt x="7203442" y="3245472"/>
                </a:cubicBezTo>
                <a:cubicBezTo>
                  <a:pt x="7152432" y="3233340"/>
                  <a:pt x="7101973" y="3211281"/>
                  <a:pt x="7048205" y="3232512"/>
                </a:cubicBezTo>
                <a:cubicBezTo>
                  <a:pt x="7124032" y="3260913"/>
                  <a:pt x="7206475" y="3263118"/>
                  <a:pt x="7277614" y="3303652"/>
                </a:cubicBezTo>
                <a:cubicBezTo>
                  <a:pt x="7017322" y="3311097"/>
                  <a:pt x="6787361" y="3183155"/>
                  <a:pt x="6535066" y="3134077"/>
                </a:cubicBezTo>
                <a:cubicBezTo>
                  <a:pt x="6543614" y="3166887"/>
                  <a:pt x="6564017" y="3173505"/>
                  <a:pt x="6582492" y="3178469"/>
                </a:cubicBezTo>
                <a:cubicBezTo>
                  <a:pt x="6675690" y="3203286"/>
                  <a:pt x="6757305" y="3252642"/>
                  <a:pt x="6842233" y="3295379"/>
                </a:cubicBezTo>
                <a:cubicBezTo>
                  <a:pt x="6877249" y="3313026"/>
                  <a:pt x="6902618" y="3330674"/>
                  <a:pt x="6915853" y="3368725"/>
                </a:cubicBezTo>
                <a:cubicBezTo>
                  <a:pt x="6927710" y="3403192"/>
                  <a:pt x="6950596" y="3419185"/>
                  <a:pt x="6993058" y="3409257"/>
                </a:cubicBezTo>
                <a:cubicBezTo>
                  <a:pt x="7027524" y="3400985"/>
                  <a:pt x="7065299" y="3405397"/>
                  <a:pt x="7101421" y="3408430"/>
                </a:cubicBezTo>
                <a:cubicBezTo>
                  <a:pt x="7143057" y="3411739"/>
                  <a:pt x="7189655" y="3450618"/>
                  <a:pt x="7178350" y="3470746"/>
                </a:cubicBezTo>
                <a:cubicBezTo>
                  <a:pt x="7159050" y="3504937"/>
                  <a:pt x="7126789" y="3487842"/>
                  <a:pt x="7098112" y="3483982"/>
                </a:cubicBezTo>
                <a:cubicBezTo>
                  <a:pt x="7065575" y="3479295"/>
                  <a:pt x="7005191" y="3469643"/>
                  <a:pt x="7004088" y="3473780"/>
                </a:cubicBezTo>
                <a:cubicBezTo>
                  <a:pt x="6982854" y="3559532"/>
                  <a:pt x="6833408" y="3484809"/>
                  <a:pt x="6801147" y="3477087"/>
                </a:cubicBezTo>
                <a:cubicBezTo>
                  <a:pt x="6760891" y="3467437"/>
                  <a:pt x="6723115" y="3485085"/>
                  <a:pt x="6684788" y="3489220"/>
                </a:cubicBezTo>
                <a:cubicBezTo>
                  <a:pt x="6650597" y="3493080"/>
                  <a:pt x="6457309" y="3504937"/>
                  <a:pt x="6417328" y="3468539"/>
                </a:cubicBezTo>
                <a:cubicBezTo>
                  <a:pt x="6411813" y="3496940"/>
                  <a:pt x="6423393" y="3508521"/>
                  <a:pt x="6433045" y="3521481"/>
                </a:cubicBezTo>
                <a:cubicBezTo>
                  <a:pt x="6446556" y="3539954"/>
                  <a:pt x="6448762" y="3552914"/>
                  <a:pt x="6423117" y="3567527"/>
                </a:cubicBezTo>
                <a:cubicBezTo>
                  <a:pt x="6350049" y="3609441"/>
                  <a:pt x="6351153" y="3610818"/>
                  <a:pt x="6419258" y="3667620"/>
                </a:cubicBezTo>
                <a:cubicBezTo>
                  <a:pt x="6422568" y="3670100"/>
                  <a:pt x="6421188" y="3678373"/>
                  <a:pt x="6421740" y="3683888"/>
                </a:cubicBezTo>
                <a:cubicBezTo>
                  <a:pt x="6403817" y="3692711"/>
                  <a:pt x="6382861" y="3670652"/>
                  <a:pt x="6361906" y="3694366"/>
                </a:cubicBezTo>
                <a:cubicBezTo>
                  <a:pt x="6453173" y="3798591"/>
                  <a:pt x="6592418" y="3824234"/>
                  <a:pt x="6718429" y="3902544"/>
                </a:cubicBezTo>
                <a:cubicBezTo>
                  <a:pt x="6616407" y="3928462"/>
                  <a:pt x="6555194" y="3838022"/>
                  <a:pt x="6480195" y="3849603"/>
                </a:cubicBezTo>
                <a:cubicBezTo>
                  <a:pt x="6442696" y="3878004"/>
                  <a:pt x="6554091" y="3923499"/>
                  <a:pt x="6447934" y="3937011"/>
                </a:cubicBezTo>
                <a:cubicBezTo>
                  <a:pt x="6493983" y="3961826"/>
                  <a:pt x="6528173" y="3986089"/>
                  <a:pt x="6559882" y="4014767"/>
                </a:cubicBezTo>
                <a:cubicBezTo>
                  <a:pt x="6616407" y="4066053"/>
                  <a:pt x="6627437" y="4099693"/>
                  <a:pt x="6601241" y="4168626"/>
                </a:cubicBezTo>
                <a:cubicBezTo>
                  <a:pt x="6584145" y="4213846"/>
                  <a:pt x="6559054" y="4255483"/>
                  <a:pt x="6581113" y="4309250"/>
                </a:cubicBezTo>
                <a:cubicBezTo>
                  <a:pt x="6596553" y="4346198"/>
                  <a:pt x="6590487" y="4370461"/>
                  <a:pt x="6533136" y="4353918"/>
                </a:cubicBezTo>
                <a:cubicBezTo>
                  <a:pt x="6471372" y="4336270"/>
                  <a:pt x="6448211" y="4369358"/>
                  <a:pt x="6463651" y="4434156"/>
                </a:cubicBezTo>
                <a:cubicBezTo>
                  <a:pt x="6473577" y="4475792"/>
                  <a:pt x="6463099" y="4488475"/>
                  <a:pt x="6420637" y="4483787"/>
                </a:cubicBezTo>
                <a:cubicBezTo>
                  <a:pt x="6373762" y="4478549"/>
                  <a:pt x="6329093" y="4451251"/>
                  <a:pt x="6271190" y="4464487"/>
                </a:cubicBezTo>
                <a:cubicBezTo>
                  <a:pt x="6317512" y="4540039"/>
                  <a:pt x="6416501" y="4518531"/>
                  <a:pt x="6470545" y="4590498"/>
                </a:cubicBezTo>
                <a:cubicBezTo>
                  <a:pt x="6406023" y="4590772"/>
                  <a:pt x="6356666" y="4590498"/>
                  <a:pt x="6308965" y="4574780"/>
                </a:cubicBezTo>
                <a:cubicBezTo>
                  <a:pt x="6289111" y="4568437"/>
                  <a:pt x="6267328" y="4561822"/>
                  <a:pt x="6256301" y="4583603"/>
                </a:cubicBezTo>
                <a:cubicBezTo>
                  <a:pt x="6243340" y="4609798"/>
                  <a:pt x="6270086" y="4619724"/>
                  <a:pt x="6286354" y="4624412"/>
                </a:cubicBezTo>
                <a:cubicBezTo>
                  <a:pt x="6332128" y="4637647"/>
                  <a:pt x="6367144" y="4669081"/>
                  <a:pt x="6404920" y="4693621"/>
                </a:cubicBezTo>
                <a:cubicBezTo>
                  <a:pt x="6487915" y="4747390"/>
                  <a:pt x="6578908" y="4792334"/>
                  <a:pt x="6649220" y="4881120"/>
                </a:cubicBezTo>
                <a:cubicBezTo>
                  <a:pt x="6560709" y="4858509"/>
                  <a:pt x="6494809" y="4805845"/>
                  <a:pt x="6412640" y="4795092"/>
                </a:cubicBezTo>
                <a:cubicBezTo>
                  <a:pt x="6483779" y="4875881"/>
                  <a:pt x="6575322" y="4929098"/>
                  <a:pt x="6661902" y="4987828"/>
                </a:cubicBezTo>
                <a:cubicBezTo>
                  <a:pt x="6686719" y="5004373"/>
                  <a:pt x="6711811" y="5015678"/>
                  <a:pt x="6717325" y="5051798"/>
                </a:cubicBezTo>
                <a:cubicBezTo>
                  <a:pt x="6728079" y="5121834"/>
                  <a:pt x="6760340" y="5179738"/>
                  <a:pt x="6829272" y="5210619"/>
                </a:cubicBezTo>
                <a:cubicBezTo>
                  <a:pt x="6829824" y="5210897"/>
                  <a:pt x="6825965" y="5221375"/>
                  <a:pt x="6823757" y="5228542"/>
                </a:cubicBezTo>
                <a:cubicBezTo>
                  <a:pt x="6781571" y="5230749"/>
                  <a:pt x="6748207" y="5189388"/>
                  <a:pt x="6694439" y="5202899"/>
                </a:cubicBezTo>
                <a:cubicBezTo>
                  <a:pt x="6746002" y="5259148"/>
                  <a:pt x="6789016" y="5309609"/>
                  <a:pt x="6862085" y="5336355"/>
                </a:cubicBezTo>
                <a:cubicBezTo>
                  <a:pt x="6920540" y="5357586"/>
                  <a:pt x="6992783" y="5369994"/>
                  <a:pt x="7035246" y="5438926"/>
                </a:cubicBezTo>
                <a:cubicBezTo>
                  <a:pt x="6985889" y="5452439"/>
                  <a:pt x="6949216" y="5435343"/>
                  <a:pt x="6912268" y="5423210"/>
                </a:cubicBezTo>
                <a:cubicBezTo>
                  <a:pt x="6855743" y="5404461"/>
                  <a:pt x="6799770" y="5383230"/>
                  <a:pt x="6743244" y="5364479"/>
                </a:cubicBezTo>
                <a:cubicBezTo>
                  <a:pt x="6721737" y="5357310"/>
                  <a:pt x="6698299" y="5352346"/>
                  <a:pt x="6684513" y="5386538"/>
                </a:cubicBezTo>
                <a:cubicBezTo>
                  <a:pt x="6756480" y="5393708"/>
                  <a:pt x="6799494" y="5440031"/>
                  <a:pt x="6844713" y="5483595"/>
                </a:cubicBezTo>
                <a:cubicBezTo>
                  <a:pt x="6870082" y="5508135"/>
                  <a:pt x="6890762" y="5540948"/>
                  <a:pt x="6936533" y="5528541"/>
                </a:cubicBezTo>
                <a:cubicBezTo>
                  <a:pt x="6960522" y="5521923"/>
                  <a:pt x="6975687" y="5540396"/>
                  <a:pt x="6973204" y="5563007"/>
                </a:cubicBezTo>
                <a:cubicBezTo>
                  <a:pt x="6964106" y="5642695"/>
                  <a:pt x="7020080" y="5670543"/>
                  <a:pt x="7077983" y="5685983"/>
                </a:cubicBezTo>
                <a:cubicBezTo>
                  <a:pt x="7187726" y="5714935"/>
                  <a:pt x="7278993" y="5783041"/>
                  <a:pt x="7385702" y="5820265"/>
                </a:cubicBezTo>
                <a:cubicBezTo>
                  <a:pt x="7489378" y="5856387"/>
                  <a:pt x="7569615" y="5942139"/>
                  <a:pt x="7673565" y="5987085"/>
                </a:cubicBezTo>
                <a:cubicBezTo>
                  <a:pt x="7748843" y="6019621"/>
                  <a:pt x="7820807" y="6061533"/>
                  <a:pt x="7898289" y="6091035"/>
                </a:cubicBezTo>
                <a:cubicBezTo>
                  <a:pt x="8081651" y="6160795"/>
                  <a:pt x="8268598" y="6216770"/>
                  <a:pt x="8466299" y="6224765"/>
                </a:cubicBezTo>
                <a:cubicBezTo>
                  <a:pt x="8629532" y="6231107"/>
                  <a:pt x="10045419" y="6225043"/>
                  <a:pt x="10620599" y="5317605"/>
                </a:cubicBezTo>
                <a:cubicBezTo>
                  <a:pt x="10631626" y="5313192"/>
                  <a:pt x="10644035" y="5301612"/>
                  <a:pt x="10647894" y="5290581"/>
                </a:cubicBezTo>
                <a:cubicBezTo>
                  <a:pt x="10666370" y="5239020"/>
                  <a:pt x="10711590" y="5216686"/>
                  <a:pt x="10752398" y="5188838"/>
                </a:cubicBezTo>
                <a:cubicBezTo>
                  <a:pt x="10788244" y="5164297"/>
                  <a:pt x="10826296" y="5138654"/>
                  <a:pt x="10841186" y="5097293"/>
                </a:cubicBezTo>
                <a:cubicBezTo>
                  <a:pt x="10860762" y="5042147"/>
                  <a:pt x="10805064" y="5087367"/>
                  <a:pt x="10794861" y="5066412"/>
                </a:cubicBezTo>
                <a:cubicBezTo>
                  <a:pt x="10816092" y="5037737"/>
                  <a:pt x="10848906" y="5011540"/>
                  <a:pt x="10857454" y="4979004"/>
                </a:cubicBezTo>
                <a:cubicBezTo>
                  <a:pt x="10888610" y="4861543"/>
                  <a:pt x="10955890" y="4776065"/>
                  <a:pt x="11056532" y="4709613"/>
                </a:cubicBezTo>
                <a:cubicBezTo>
                  <a:pt x="11085484" y="4690588"/>
                  <a:pt x="11104509" y="4655845"/>
                  <a:pt x="11143939" y="4650332"/>
                </a:cubicBezTo>
                <a:cubicBezTo>
                  <a:pt x="11231622" y="4638199"/>
                  <a:pt x="11204048" y="4543346"/>
                  <a:pt x="11250372" y="4501160"/>
                </a:cubicBezTo>
                <a:cubicBezTo>
                  <a:pt x="11259196" y="4493162"/>
                  <a:pt x="11267190" y="4477447"/>
                  <a:pt x="11265538" y="4466694"/>
                </a:cubicBezTo>
                <a:cubicBezTo>
                  <a:pt x="11263056" y="4451251"/>
                  <a:pt x="11252578" y="4436638"/>
                  <a:pt x="11243755" y="4422850"/>
                </a:cubicBezTo>
                <a:cubicBezTo>
                  <a:pt x="11234654" y="4409065"/>
                  <a:pt x="11220870" y="4396932"/>
                  <a:pt x="11227486" y="4378734"/>
                </a:cubicBezTo>
                <a:cubicBezTo>
                  <a:pt x="11230242" y="4371289"/>
                  <a:pt x="11228314" y="4345371"/>
                  <a:pt x="11248718" y="4365774"/>
                </a:cubicBezTo>
                <a:cubicBezTo>
                  <a:pt x="11304692" y="4421748"/>
                  <a:pt x="11337228" y="4368809"/>
                  <a:pt x="11385204" y="4343440"/>
                </a:cubicBezTo>
                <a:cubicBezTo>
                  <a:pt x="11346603" y="4317245"/>
                  <a:pt x="11311861" y="4298772"/>
                  <a:pt x="11306070" y="4259618"/>
                </a:cubicBezTo>
                <a:cubicBezTo>
                  <a:pt x="11294214" y="4178828"/>
                  <a:pt x="11243480" y="4141880"/>
                  <a:pt x="11166550" y="4134711"/>
                </a:cubicBezTo>
                <a:cubicBezTo>
                  <a:pt x="11194949" y="4056679"/>
                  <a:pt x="11194949" y="4056679"/>
                  <a:pt x="11103130" y="4045924"/>
                </a:cubicBezTo>
                <a:cubicBezTo>
                  <a:pt x="11138425" y="3996293"/>
                  <a:pt x="11138425" y="3983609"/>
                  <a:pt x="11095686" y="3966514"/>
                </a:cubicBezTo>
                <a:cubicBezTo>
                  <a:pt x="11054602" y="3950245"/>
                  <a:pt x="11009106" y="3944730"/>
                  <a:pt x="10971054" y="3919640"/>
                </a:cubicBezTo>
                <a:cubicBezTo>
                  <a:pt x="11006073" y="3856221"/>
                  <a:pt x="11015998" y="3782600"/>
                  <a:pt x="11088241" y="3751718"/>
                </a:cubicBezTo>
                <a:cubicBezTo>
                  <a:pt x="11099546" y="3747030"/>
                  <a:pt x="11107266" y="3728004"/>
                  <a:pt x="11100098" y="3716977"/>
                </a:cubicBezTo>
                <a:cubicBezTo>
                  <a:pt x="11073904" y="3676995"/>
                  <a:pt x="11111404" y="3601168"/>
                  <a:pt x="11029786" y="3592621"/>
                </a:cubicBezTo>
                <a:cubicBezTo>
                  <a:pt x="11019583" y="3591793"/>
                  <a:pt x="11010208" y="3583520"/>
                  <a:pt x="11018206" y="3572767"/>
                </a:cubicBezTo>
                <a:cubicBezTo>
                  <a:pt x="11045779" y="3535268"/>
                  <a:pt x="11012415" y="3537749"/>
                  <a:pt x="10992287" y="3533061"/>
                </a:cubicBezTo>
                <a:cubicBezTo>
                  <a:pt x="10968022" y="3527271"/>
                  <a:pt x="10940448" y="3543816"/>
                  <a:pt x="10917838" y="3523410"/>
                </a:cubicBezTo>
                <a:cubicBezTo>
                  <a:pt x="10923078" y="3501903"/>
                  <a:pt x="10942654" y="3502179"/>
                  <a:pt x="10956441" y="3495287"/>
                </a:cubicBezTo>
                <a:cubicBezTo>
                  <a:pt x="10996698" y="3475433"/>
                  <a:pt x="11029511" y="3451721"/>
                  <a:pt x="11031442" y="3400159"/>
                </a:cubicBezTo>
                <a:cubicBezTo>
                  <a:pt x="11032818" y="3358523"/>
                  <a:pt x="11037230" y="3321850"/>
                  <a:pt x="10981533" y="3309166"/>
                </a:cubicBezTo>
                <a:cubicBezTo>
                  <a:pt x="10958372" y="3303927"/>
                  <a:pt x="10964990" y="3273873"/>
                  <a:pt x="10978225" y="3258982"/>
                </a:cubicBezTo>
                <a:cubicBezTo>
                  <a:pt x="11001938" y="3232512"/>
                  <a:pt x="11021514" y="3197219"/>
                  <a:pt x="11062322" y="3194737"/>
                </a:cubicBezTo>
                <a:cubicBezTo>
                  <a:pt x="11087138" y="3193084"/>
                  <a:pt x="11106164" y="3182053"/>
                  <a:pt x="11125742" y="3169370"/>
                </a:cubicBezTo>
                <a:cubicBezTo>
                  <a:pt x="11139802" y="3160269"/>
                  <a:pt x="11156622" y="3152550"/>
                  <a:pt x="11154968" y="3132974"/>
                </a:cubicBezTo>
                <a:cubicBezTo>
                  <a:pt x="11153315" y="3114223"/>
                  <a:pt x="11137046" y="3106503"/>
                  <a:pt x="11120502" y="3102642"/>
                </a:cubicBezTo>
                <a:cubicBezTo>
                  <a:pt x="11065355" y="3090235"/>
                  <a:pt x="11013518" y="3072037"/>
                  <a:pt x="10967470" y="3030401"/>
                </a:cubicBezTo>
                <a:cubicBezTo>
                  <a:pt x="10998076" y="3008342"/>
                  <a:pt x="11027304" y="2992350"/>
                  <a:pt x="11049914" y="2970015"/>
                </a:cubicBezTo>
                <a:cubicBezTo>
                  <a:pt x="11104509" y="2915972"/>
                  <a:pt x="10642106" y="2745845"/>
                  <a:pt x="10618944" y="2685183"/>
                </a:cubicBezTo>
                <a:cubicBezTo>
                  <a:pt x="10611775" y="2666432"/>
                  <a:pt x="10587235" y="2647132"/>
                  <a:pt x="10566830" y="2641617"/>
                </a:cubicBezTo>
                <a:cubicBezTo>
                  <a:pt x="10471151" y="2615699"/>
                  <a:pt x="10388156" y="2557518"/>
                  <a:pt x="10290271" y="2536011"/>
                </a:cubicBezTo>
                <a:cubicBezTo>
                  <a:pt x="10197900" y="2515607"/>
                  <a:pt x="10106908" y="2488309"/>
                  <a:pt x="10005715" y="2461288"/>
                </a:cubicBezTo>
                <a:cubicBezTo>
                  <a:pt x="10067754" y="2393457"/>
                  <a:pt x="10177772" y="2401454"/>
                  <a:pt x="10203414" y="2303568"/>
                </a:cubicBezTo>
                <a:cubicBezTo>
                  <a:pt x="10103324" y="2278201"/>
                  <a:pt x="9997996" y="2307154"/>
                  <a:pt x="9901487" y="2266895"/>
                </a:cubicBezTo>
                <a:cubicBezTo>
                  <a:pt x="9893216" y="2263312"/>
                  <a:pt x="9881910" y="2266895"/>
                  <a:pt x="9871984" y="2267999"/>
                </a:cubicBezTo>
                <a:cubicBezTo>
                  <a:pt x="9673181" y="2289506"/>
                  <a:pt x="9475204" y="2270758"/>
                  <a:pt x="9279158" y="2243734"/>
                </a:cubicBezTo>
                <a:cubicBezTo>
                  <a:pt x="8996808" y="2205133"/>
                  <a:pt x="8713354" y="2180592"/>
                  <a:pt x="8429350" y="2163219"/>
                </a:cubicBezTo>
                <a:cubicBezTo>
                  <a:pt x="8194701" y="2148882"/>
                  <a:pt x="7959502" y="2142541"/>
                  <a:pt x="7725955" y="2114967"/>
                </a:cubicBezTo>
                <a:cubicBezTo>
                  <a:pt x="7476142" y="2085464"/>
                  <a:pt x="7226605" y="2052100"/>
                  <a:pt x="6977065" y="2021218"/>
                </a:cubicBezTo>
                <a:cubicBezTo>
                  <a:pt x="6965761" y="2019839"/>
                  <a:pt x="6953283" y="2015496"/>
                  <a:pt x="6941221" y="201518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273843"/>
            <a:ext cx="7886700" cy="99417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Measuring Pressure 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Content Placeholder 1">
                <a:extLst>
                  <a:ext uri="{FF2B5EF4-FFF2-40B4-BE49-F238E27FC236}">
                    <a16:creationId xmlns:a16="http://schemas.microsoft.com/office/drawing/2014/main" id="{A3117B85-6881-612E-374C-0BBF67967797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892454787"/>
                  </p:ext>
                </p:extLst>
              </p:nvPr>
            </p:nvGraphicFramePr>
            <p:xfrm>
              <a:off x="628650" y="1510219"/>
              <a:ext cx="4476750" cy="2204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>
          <p:graphicFrame>
            <p:nvGraphicFramePr>
              <p:cNvPr id="2" name="Content Placeholder 1">
                <a:extLst>
                  <a:ext uri="{FF2B5EF4-FFF2-40B4-BE49-F238E27FC236}">
                    <a16:creationId xmlns:a16="http://schemas.microsoft.com/office/drawing/2014/main" id="{A3117B85-6881-612E-374C-0BBF67967797}"/>
                  </a:ext>
                </a:extLst>
              </p:cNvPr>
              <p:cNvGraphicFramePr>
                <a:graphicFrameLocks noGrp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892454787"/>
                  </p:ext>
                </p:extLst>
              </p:nvPr>
            </p:nvGraphicFramePr>
            <p:xfrm>
              <a:off x="628650" y="1510219"/>
              <a:ext cx="4476750" cy="2204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4" r:qs="rId5" r:cs="rId6"/>
              </a:graphicData>
            </a:graphic>
          </p:graphicFrame>
        </mc:Fallback>
      </mc:AlternateContent>
      <p:pic>
        <p:nvPicPr>
          <p:cNvPr id="8" name="Content Placeholder 7" descr="F11.12.jpg"/>
          <p:cNvPicPr>
            <a:picLocks noGrp="1" noChangeAspect="1"/>
          </p:cNvPicPr>
          <p:nvPr>
            <p:ph sz="quarter" idx="14"/>
          </p:nvPr>
        </p:nvPicPr>
        <p:blipFill>
          <a:blip r:embed="rId9" cstate="print"/>
          <a:stretch>
            <a:fillRect/>
          </a:stretch>
        </p:blipFill>
        <p:spPr>
          <a:xfrm>
            <a:off x="5562600" y="1749298"/>
            <a:ext cx="1752600" cy="278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025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41547</TotalTime>
  <Words>2324</Words>
  <Application>Microsoft Office PowerPoint</Application>
  <PresentationFormat>On-screen Show (16:9)</PresentationFormat>
  <Paragraphs>337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Cambria Math</vt:lpstr>
      <vt:lpstr>Wingdings</vt:lpstr>
      <vt:lpstr>Office Theme</vt:lpstr>
      <vt:lpstr>Fluids – statics and dynamics</vt:lpstr>
      <vt:lpstr>Phases of Matter </vt:lpstr>
      <vt:lpstr>Density – introduction.</vt:lpstr>
      <vt:lpstr>Pressure</vt:lpstr>
      <vt:lpstr>Pressure and Depth</vt:lpstr>
      <vt:lpstr>Pascal’s Principle</vt:lpstr>
      <vt:lpstr>Sample problem:</vt:lpstr>
      <vt:lpstr>Measuring Pressure</vt:lpstr>
      <vt:lpstr>Measuring Pressure 2</vt:lpstr>
      <vt:lpstr>Archimedes’ Principle</vt:lpstr>
      <vt:lpstr>Specific Gravity </vt:lpstr>
      <vt:lpstr>Flow Rate</vt:lpstr>
      <vt:lpstr>Flow Rate example:</vt:lpstr>
      <vt:lpstr>Bernoulli’s Equation</vt:lpstr>
      <vt:lpstr>Example: Bernoulli’s Equation</vt:lpstr>
      <vt:lpstr>Applications of Bernoulli’s Equation</vt:lpstr>
      <vt:lpstr>Bernoulli’s Equation in Sports </vt:lpstr>
      <vt:lpstr>Applications of Bernoulli’s Equation</vt:lpstr>
      <vt:lpstr>05-06 The Most General Applications of Bernoulli’s Equation</vt:lpstr>
      <vt:lpstr>Applications of Bernoulli’s Equation</vt:lpstr>
      <vt:lpstr>Viscosity, Poiseuille’s Law, and Turbulence</vt:lpstr>
      <vt:lpstr>Viscosity, Poiseuille’s Law, and Turbulence</vt:lpstr>
      <vt:lpstr>Viscosity, Poiseuille’s Law, and Turbulence</vt:lpstr>
      <vt:lpstr>Example: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Wright</dc:creator>
  <cp:lastModifiedBy>Dmitriy Beznosko</cp:lastModifiedBy>
  <cp:revision>132</cp:revision>
  <dcterms:created xsi:type="dcterms:W3CDTF">2013-06-26T13:36:23Z</dcterms:created>
  <dcterms:modified xsi:type="dcterms:W3CDTF">2023-04-21T14:36:32Z</dcterms:modified>
</cp:coreProperties>
</file>