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4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5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7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8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10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3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ata6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ata9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1"/>
  </p:sldMasterIdLst>
  <p:notesMasterIdLst>
    <p:notesMasterId r:id="rId18"/>
  </p:notesMasterIdLst>
  <p:sldIdLst>
    <p:sldId id="314" r:id="rId2"/>
    <p:sldId id="262" r:id="rId3"/>
    <p:sldId id="263" r:id="rId4"/>
    <p:sldId id="264" r:id="rId5"/>
    <p:sldId id="267" r:id="rId6"/>
    <p:sldId id="265" r:id="rId7"/>
    <p:sldId id="266" r:id="rId8"/>
    <p:sldId id="269" r:id="rId9"/>
    <p:sldId id="271" r:id="rId10"/>
    <p:sldId id="279" r:id="rId11"/>
    <p:sldId id="282" r:id="rId12"/>
    <p:sldId id="280" r:id="rId13"/>
    <p:sldId id="273" r:id="rId14"/>
    <p:sldId id="274" r:id="rId15"/>
    <p:sldId id="275" r:id="rId16"/>
    <p:sldId id="27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61E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74B286-501A-4B6D-BABE-E4B842719D52}" v="330" dt="2023-03-24T15:14:22.6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88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FE74B286-501A-4B6D-BABE-E4B842719D52}"/>
    <pc:docChg chg="undo custSel addSld delSld modSld">
      <pc:chgData name="Dmitriy Beznosko" userId="8bcdeb23-d2dd-465e-bda6-8e644f22b48c" providerId="ADAL" clId="{FE74B286-501A-4B6D-BABE-E4B842719D52}" dt="2023-03-24T15:14:37.705" v="838" actId="26606"/>
      <pc:docMkLst>
        <pc:docMk/>
      </pc:docMkLst>
      <pc:sldChg chg="modSp del mod">
        <pc:chgData name="Dmitriy Beznosko" userId="8bcdeb23-d2dd-465e-bda6-8e644f22b48c" providerId="ADAL" clId="{FE74B286-501A-4B6D-BABE-E4B842719D52}" dt="2023-03-21T13:34:23.309" v="5" actId="47"/>
        <pc:sldMkLst>
          <pc:docMk/>
          <pc:sldMk cId="2464037572" sldId="256"/>
        </pc:sldMkLst>
        <pc:spChg chg="mod">
          <ac:chgData name="Dmitriy Beznosko" userId="8bcdeb23-d2dd-465e-bda6-8e644f22b48c" providerId="ADAL" clId="{FE74B286-501A-4B6D-BABE-E4B842719D52}" dt="2023-03-21T13:34:20.921" v="4" actId="27636"/>
          <ac:spMkLst>
            <pc:docMk/>
            <pc:sldMk cId="2464037572" sldId="256"/>
            <ac:spMk id="2" creationId="{00000000-0000-0000-0000-000000000000}"/>
          </ac:spMkLst>
        </pc:spChg>
      </pc:sldChg>
      <pc:sldChg chg="addSp delSp modSp mod">
        <pc:chgData name="Dmitriy Beznosko" userId="8bcdeb23-d2dd-465e-bda6-8e644f22b48c" providerId="ADAL" clId="{FE74B286-501A-4B6D-BABE-E4B842719D52}" dt="2023-03-21T13:36:48.351" v="110" actId="26606"/>
        <pc:sldMkLst>
          <pc:docMk/>
          <pc:sldMk cId="3291549550" sldId="262"/>
        </pc:sldMkLst>
        <pc:spChg chg="mod">
          <ac:chgData name="Dmitriy Beznosko" userId="8bcdeb23-d2dd-465e-bda6-8e644f22b48c" providerId="ADAL" clId="{FE74B286-501A-4B6D-BABE-E4B842719D52}" dt="2023-03-21T13:34:45.703" v="45" actId="20577"/>
          <ac:spMkLst>
            <pc:docMk/>
            <pc:sldMk cId="3291549550" sldId="262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FE74B286-501A-4B6D-BABE-E4B842719D52}" dt="2023-03-21T13:36:48.351" v="110" actId="26606"/>
          <ac:spMkLst>
            <pc:docMk/>
            <pc:sldMk cId="3291549550" sldId="262"/>
            <ac:spMk id="3" creationId="{00000000-0000-0000-0000-000000000000}"/>
          </ac:spMkLst>
        </pc:spChg>
        <pc:graphicFrameChg chg="add">
          <ac:chgData name="Dmitriy Beznosko" userId="8bcdeb23-d2dd-465e-bda6-8e644f22b48c" providerId="ADAL" clId="{FE74B286-501A-4B6D-BABE-E4B842719D52}" dt="2023-03-21T13:36:48.351" v="110" actId="26606"/>
          <ac:graphicFrameMkLst>
            <pc:docMk/>
            <pc:sldMk cId="3291549550" sldId="262"/>
            <ac:graphicFrameMk id="5" creationId="{26E28F94-C2E9-6A4A-F9CF-1B5A8794EE9D}"/>
          </ac:graphicFrameMkLst>
        </pc:graphicFrameChg>
      </pc:sldChg>
      <pc:sldChg chg="addSp modSp mod setBg">
        <pc:chgData name="Dmitriy Beznosko" userId="8bcdeb23-d2dd-465e-bda6-8e644f22b48c" providerId="ADAL" clId="{FE74B286-501A-4B6D-BABE-E4B842719D52}" dt="2023-03-21T13:40:08.352" v="226" actId="403"/>
        <pc:sldMkLst>
          <pc:docMk/>
          <pc:sldMk cId="2346923973" sldId="263"/>
        </pc:sldMkLst>
        <pc:spChg chg="mod">
          <ac:chgData name="Dmitriy Beznosko" userId="8bcdeb23-d2dd-465e-bda6-8e644f22b48c" providerId="ADAL" clId="{FE74B286-501A-4B6D-BABE-E4B842719D52}" dt="2023-03-21T13:37:05.906" v="111" actId="26606"/>
          <ac:spMkLst>
            <pc:docMk/>
            <pc:sldMk cId="2346923973" sldId="263"/>
            <ac:spMk id="2" creationId="{00000000-0000-0000-0000-000000000000}"/>
          </ac:spMkLst>
        </pc:spChg>
        <pc:spChg chg="mod">
          <ac:chgData name="Dmitriy Beznosko" userId="8bcdeb23-d2dd-465e-bda6-8e644f22b48c" providerId="ADAL" clId="{FE74B286-501A-4B6D-BABE-E4B842719D52}" dt="2023-03-21T13:40:08.352" v="226" actId="403"/>
          <ac:spMkLst>
            <pc:docMk/>
            <pc:sldMk cId="2346923973" sldId="263"/>
            <ac:spMk id="3" creationId="{00000000-0000-0000-0000-000000000000}"/>
          </ac:spMkLst>
        </pc:spChg>
        <pc:spChg chg="mod">
          <ac:chgData name="Dmitriy Beznosko" userId="8bcdeb23-d2dd-465e-bda6-8e644f22b48c" providerId="ADAL" clId="{FE74B286-501A-4B6D-BABE-E4B842719D52}" dt="2023-03-21T13:37:46.903" v="122" actId="6549"/>
          <ac:spMkLst>
            <pc:docMk/>
            <pc:sldMk cId="2346923973" sldId="263"/>
            <ac:spMk id="5" creationId="{00000000-0000-0000-0000-000000000000}"/>
          </ac:spMkLst>
        </pc:spChg>
        <pc:spChg chg="add">
          <ac:chgData name="Dmitriy Beznosko" userId="8bcdeb23-d2dd-465e-bda6-8e644f22b48c" providerId="ADAL" clId="{FE74B286-501A-4B6D-BABE-E4B842719D52}" dt="2023-03-21T13:37:05.906" v="111" actId="26606"/>
          <ac:spMkLst>
            <pc:docMk/>
            <pc:sldMk cId="2346923973" sldId="263"/>
            <ac:spMk id="11" creationId="{78FD1E94-B12F-434F-8027-5DBEAC55A132}"/>
          </ac:spMkLst>
        </pc:spChg>
        <pc:spChg chg="add">
          <ac:chgData name="Dmitriy Beznosko" userId="8bcdeb23-d2dd-465e-bda6-8e644f22b48c" providerId="ADAL" clId="{FE74B286-501A-4B6D-BABE-E4B842719D52}" dt="2023-03-21T13:37:05.906" v="111" actId="26606"/>
          <ac:spMkLst>
            <pc:docMk/>
            <pc:sldMk cId="2346923973" sldId="263"/>
            <ac:spMk id="13" creationId="{1BC8109F-B452-45EE-8BB3-65433C039601}"/>
          </ac:spMkLst>
        </pc:spChg>
        <pc:picChg chg="mod modCrop">
          <ac:chgData name="Dmitriy Beznosko" userId="8bcdeb23-d2dd-465e-bda6-8e644f22b48c" providerId="ADAL" clId="{FE74B286-501A-4B6D-BABE-E4B842719D52}" dt="2023-03-21T13:37:40.383" v="121"/>
          <ac:picMkLst>
            <pc:docMk/>
            <pc:sldMk cId="2346923973" sldId="263"/>
            <ac:picMk id="6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FE74B286-501A-4B6D-BABE-E4B842719D52}" dt="2023-03-21T13:46:38.150" v="295"/>
        <pc:sldMkLst>
          <pc:docMk/>
          <pc:sldMk cId="3950621252" sldId="264"/>
        </pc:sldMkLst>
        <pc:spChg chg="mod">
          <ac:chgData name="Dmitriy Beznosko" userId="8bcdeb23-d2dd-465e-bda6-8e644f22b48c" providerId="ADAL" clId="{FE74B286-501A-4B6D-BABE-E4B842719D52}" dt="2023-03-21T13:41:30.205" v="231" actId="26606"/>
          <ac:spMkLst>
            <pc:docMk/>
            <pc:sldMk cId="3950621252" sldId="264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FE74B286-501A-4B6D-BABE-E4B842719D52}" dt="2023-03-21T13:41:44.189" v="232" actId="12084"/>
          <ac:spMkLst>
            <pc:docMk/>
            <pc:sldMk cId="3950621252" sldId="264"/>
            <ac:spMk id="3" creationId="{00000000-0000-0000-0000-000000000000}"/>
          </ac:spMkLst>
        </pc:spChg>
        <pc:spChg chg="add del mod">
          <ac:chgData name="Dmitriy Beznosko" userId="8bcdeb23-d2dd-465e-bda6-8e644f22b48c" providerId="ADAL" clId="{FE74B286-501A-4B6D-BABE-E4B842719D52}" dt="2023-03-21T13:40:54.204" v="228" actId="478"/>
          <ac:spMkLst>
            <pc:docMk/>
            <pc:sldMk cId="3950621252" sldId="264"/>
            <ac:spMk id="5" creationId="{2AD22F77-B6A7-FAF5-E25C-7570E016FB35}"/>
          </ac:spMkLst>
        </pc:spChg>
        <pc:spChg chg="del mod">
          <ac:chgData name="Dmitriy Beznosko" userId="8bcdeb23-d2dd-465e-bda6-8e644f22b48c" providerId="ADAL" clId="{FE74B286-501A-4B6D-BABE-E4B842719D52}" dt="2023-03-21T13:46:04.661" v="290" actId="12084"/>
          <ac:spMkLst>
            <pc:docMk/>
            <pc:sldMk cId="3950621252" sldId="264"/>
            <ac:spMk id="6" creationId="{00000000-0000-0000-0000-000000000000}"/>
          </ac:spMkLst>
        </pc:spChg>
        <pc:spChg chg="add del mod">
          <ac:chgData name="Dmitriy Beznosko" userId="8bcdeb23-d2dd-465e-bda6-8e644f22b48c" providerId="ADAL" clId="{FE74B286-501A-4B6D-BABE-E4B842719D52}" dt="2023-03-21T13:41:24.540" v="230" actId="478"/>
          <ac:spMkLst>
            <pc:docMk/>
            <pc:sldMk cId="3950621252" sldId="264"/>
            <ac:spMk id="7" creationId="{091E199A-80A1-E9F9-FA22-838441CB091A}"/>
          </ac:spMkLst>
        </pc:spChg>
        <pc:spChg chg="add">
          <ac:chgData name="Dmitriy Beznosko" userId="8bcdeb23-d2dd-465e-bda6-8e644f22b48c" providerId="ADAL" clId="{FE74B286-501A-4B6D-BABE-E4B842719D52}" dt="2023-03-21T13:41:30.205" v="231" actId="26606"/>
          <ac:spMkLst>
            <pc:docMk/>
            <pc:sldMk cId="3950621252" sldId="264"/>
            <ac:spMk id="11" creationId="{5D11FD0E-2D27-4A5A-949D-222E61ECBCC3}"/>
          </ac:spMkLst>
        </pc:spChg>
        <pc:spChg chg="add">
          <ac:chgData name="Dmitriy Beznosko" userId="8bcdeb23-d2dd-465e-bda6-8e644f22b48c" providerId="ADAL" clId="{FE74B286-501A-4B6D-BABE-E4B842719D52}" dt="2023-03-21T13:41:30.205" v="231" actId="26606"/>
          <ac:spMkLst>
            <pc:docMk/>
            <pc:sldMk cId="3950621252" sldId="264"/>
            <ac:spMk id="13" creationId="{1BC8109F-B452-45EE-8BB3-65433C039601}"/>
          </ac:spMkLst>
        </pc:spChg>
        <pc:graphicFrameChg chg="add mod">
          <ac:chgData name="Dmitriy Beznosko" userId="8bcdeb23-d2dd-465e-bda6-8e644f22b48c" providerId="ADAL" clId="{FE74B286-501A-4B6D-BABE-E4B842719D52}" dt="2023-03-21T13:45:33.770" v="289"/>
          <ac:graphicFrameMkLst>
            <pc:docMk/>
            <pc:sldMk cId="3950621252" sldId="264"/>
            <ac:graphicFrameMk id="8" creationId="{7EFFE03F-228B-2078-2E27-1E538DCAC447}"/>
          </ac:graphicFrameMkLst>
        </pc:graphicFrameChg>
        <pc:graphicFrameChg chg="add mod">
          <ac:chgData name="Dmitriy Beznosko" userId="8bcdeb23-d2dd-465e-bda6-8e644f22b48c" providerId="ADAL" clId="{FE74B286-501A-4B6D-BABE-E4B842719D52}" dt="2023-03-21T13:46:38.150" v="295"/>
          <ac:graphicFrameMkLst>
            <pc:docMk/>
            <pc:sldMk cId="3950621252" sldId="264"/>
            <ac:graphicFrameMk id="9" creationId="{A6E76266-F011-E36C-1C7E-C305D8CE41AD}"/>
          </ac:graphicFrameMkLst>
        </pc:graphicFrameChg>
        <pc:picChg chg="mod">
          <ac:chgData name="Dmitriy Beznosko" userId="8bcdeb23-d2dd-465e-bda6-8e644f22b48c" providerId="ADAL" clId="{FE74B286-501A-4B6D-BABE-E4B842719D52}" dt="2023-03-21T13:41:45.354" v="233" actId="27614"/>
          <ac:picMkLst>
            <pc:docMk/>
            <pc:sldMk cId="3950621252" sldId="264"/>
            <ac:picMk id="4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FE74B286-501A-4B6D-BABE-E4B842719D52}" dt="2023-03-21T14:25:16.862" v="483" actId="13822"/>
        <pc:sldMkLst>
          <pc:docMk/>
          <pc:sldMk cId="2264468592" sldId="265"/>
        </pc:sldMkLst>
        <pc:spChg chg="mod">
          <ac:chgData name="Dmitriy Beznosko" userId="8bcdeb23-d2dd-465e-bda6-8e644f22b48c" providerId="ADAL" clId="{FE74B286-501A-4B6D-BABE-E4B842719D52}" dt="2023-03-21T14:02:30.630" v="337" actId="26606"/>
          <ac:spMkLst>
            <pc:docMk/>
            <pc:sldMk cId="2264468592" sldId="265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FE74B286-501A-4B6D-BABE-E4B842719D52}" dt="2023-03-21T14:22:02.584" v="338" actId="12084"/>
          <ac:spMkLst>
            <pc:docMk/>
            <pc:sldMk cId="2264468592" sldId="265"/>
            <ac:spMk id="3" creationId="{00000000-0000-0000-0000-000000000000}"/>
          </ac:spMkLst>
        </pc:spChg>
        <pc:spChg chg="add">
          <ac:chgData name="Dmitriy Beznosko" userId="8bcdeb23-d2dd-465e-bda6-8e644f22b48c" providerId="ADAL" clId="{FE74B286-501A-4B6D-BABE-E4B842719D52}" dt="2023-03-21T14:02:30.630" v="337" actId="26606"/>
          <ac:spMkLst>
            <pc:docMk/>
            <pc:sldMk cId="2264468592" sldId="265"/>
            <ac:spMk id="8" creationId="{C9A36457-A5F4-4103-A443-02581C09185B}"/>
          </ac:spMkLst>
        </pc:spChg>
        <pc:spChg chg="add">
          <ac:chgData name="Dmitriy Beznosko" userId="8bcdeb23-d2dd-465e-bda6-8e644f22b48c" providerId="ADAL" clId="{FE74B286-501A-4B6D-BABE-E4B842719D52}" dt="2023-03-21T14:02:30.630" v="337" actId="26606"/>
          <ac:spMkLst>
            <pc:docMk/>
            <pc:sldMk cId="2264468592" sldId="265"/>
            <ac:spMk id="10" creationId="{DC5FB7E8-B636-40FA-BE8D-48145C0F5C57}"/>
          </ac:spMkLst>
        </pc:spChg>
        <pc:spChg chg="add">
          <ac:chgData name="Dmitriy Beznosko" userId="8bcdeb23-d2dd-465e-bda6-8e644f22b48c" providerId="ADAL" clId="{FE74B286-501A-4B6D-BABE-E4B842719D52}" dt="2023-03-21T14:02:30.630" v="337" actId="26606"/>
          <ac:spMkLst>
            <pc:docMk/>
            <pc:sldMk cId="2264468592" sldId="265"/>
            <ac:spMk id="12" creationId="{142DCE2C-2863-46FA-9BE7-24365A24D9BA}"/>
          </ac:spMkLst>
        </pc:spChg>
        <pc:graphicFrameChg chg="add mod">
          <ac:chgData name="Dmitriy Beznosko" userId="8bcdeb23-d2dd-465e-bda6-8e644f22b48c" providerId="ADAL" clId="{FE74B286-501A-4B6D-BABE-E4B842719D52}" dt="2023-03-21T14:25:16.862" v="483" actId="13822"/>
          <ac:graphicFrameMkLst>
            <pc:docMk/>
            <pc:sldMk cId="2264468592" sldId="265"/>
            <ac:graphicFrameMk id="4" creationId="{33D9A318-174F-E4A7-4B73-AFA77898FD40}"/>
          </ac:graphicFrameMkLst>
        </pc:graphicFrameChg>
      </pc:sldChg>
      <pc:sldChg chg="addSp delSp modSp mod setBg">
        <pc:chgData name="Dmitriy Beznosko" userId="8bcdeb23-d2dd-465e-bda6-8e644f22b48c" providerId="ADAL" clId="{FE74B286-501A-4B6D-BABE-E4B842719D52}" dt="2023-03-21T14:27:24.839" v="497" actId="20577"/>
        <pc:sldMkLst>
          <pc:docMk/>
          <pc:sldMk cId="2792253399" sldId="266"/>
        </pc:sldMkLst>
        <pc:spChg chg="mod">
          <ac:chgData name="Dmitriy Beznosko" userId="8bcdeb23-d2dd-465e-bda6-8e644f22b48c" providerId="ADAL" clId="{FE74B286-501A-4B6D-BABE-E4B842719D52}" dt="2023-03-21T14:26:41.583" v="494" actId="26606"/>
          <ac:spMkLst>
            <pc:docMk/>
            <pc:sldMk cId="2792253399" sldId="266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FE74B286-501A-4B6D-BABE-E4B842719D52}" dt="2023-03-21T14:26:10.316" v="485" actId="478"/>
          <ac:spMkLst>
            <pc:docMk/>
            <pc:sldMk cId="2792253399" sldId="266"/>
            <ac:spMk id="3" creationId="{00000000-0000-0000-0000-000000000000}"/>
          </ac:spMkLst>
        </pc:spChg>
        <pc:spChg chg="mod">
          <ac:chgData name="Dmitriy Beznosko" userId="8bcdeb23-d2dd-465e-bda6-8e644f22b48c" providerId="ADAL" clId="{FE74B286-501A-4B6D-BABE-E4B842719D52}" dt="2023-03-21T14:27:24.839" v="497" actId="20577"/>
          <ac:spMkLst>
            <pc:docMk/>
            <pc:sldMk cId="2792253399" sldId="266"/>
            <ac:spMk id="6" creationId="{00000000-0000-0000-0000-000000000000}"/>
          </ac:spMkLst>
        </pc:spChg>
        <pc:spChg chg="add del">
          <ac:chgData name="Dmitriy Beznosko" userId="8bcdeb23-d2dd-465e-bda6-8e644f22b48c" providerId="ADAL" clId="{FE74B286-501A-4B6D-BABE-E4B842719D52}" dt="2023-03-21T14:26:38.385" v="491" actId="26606"/>
          <ac:spMkLst>
            <pc:docMk/>
            <pc:sldMk cId="2792253399" sldId="266"/>
            <ac:spMk id="11" creationId="{0E3596DD-156A-473E-9BB3-C6A29F7574E9}"/>
          </ac:spMkLst>
        </pc:spChg>
        <pc:spChg chg="add del">
          <ac:chgData name="Dmitriy Beznosko" userId="8bcdeb23-d2dd-465e-bda6-8e644f22b48c" providerId="ADAL" clId="{FE74B286-501A-4B6D-BABE-E4B842719D52}" dt="2023-03-21T14:26:38.385" v="491" actId="26606"/>
          <ac:spMkLst>
            <pc:docMk/>
            <pc:sldMk cId="2792253399" sldId="266"/>
            <ac:spMk id="13" creationId="{2C46C4D6-C474-4E92-B52E-944C1118F7B6}"/>
          </ac:spMkLst>
        </pc:spChg>
        <pc:spChg chg="add del">
          <ac:chgData name="Dmitriy Beznosko" userId="8bcdeb23-d2dd-465e-bda6-8e644f22b48c" providerId="ADAL" clId="{FE74B286-501A-4B6D-BABE-E4B842719D52}" dt="2023-03-21T14:26:41.574" v="493" actId="26606"/>
          <ac:spMkLst>
            <pc:docMk/>
            <pc:sldMk cId="2792253399" sldId="266"/>
            <ac:spMk id="15" creationId="{A6604B49-AD5C-4590-B051-06C8222ECD99}"/>
          </ac:spMkLst>
        </pc:spChg>
        <pc:spChg chg="add del">
          <ac:chgData name="Dmitriy Beznosko" userId="8bcdeb23-d2dd-465e-bda6-8e644f22b48c" providerId="ADAL" clId="{FE74B286-501A-4B6D-BABE-E4B842719D52}" dt="2023-03-21T14:26:41.574" v="493" actId="26606"/>
          <ac:spMkLst>
            <pc:docMk/>
            <pc:sldMk cId="2792253399" sldId="266"/>
            <ac:spMk id="16" creationId="{FF81F8D5-515A-45DC-B296-30AB11F2C19F}"/>
          </ac:spMkLst>
        </pc:spChg>
        <pc:spChg chg="add del">
          <ac:chgData name="Dmitriy Beznosko" userId="8bcdeb23-d2dd-465e-bda6-8e644f22b48c" providerId="ADAL" clId="{FE74B286-501A-4B6D-BABE-E4B842719D52}" dt="2023-03-21T14:26:41.574" v="493" actId="26606"/>
          <ac:spMkLst>
            <pc:docMk/>
            <pc:sldMk cId="2792253399" sldId="266"/>
            <ac:spMk id="17" creationId="{CC552A98-EF7D-4D42-AB69-066B786AB55B}"/>
          </ac:spMkLst>
        </pc:spChg>
        <pc:spChg chg="add del">
          <ac:chgData name="Dmitriy Beznosko" userId="8bcdeb23-d2dd-465e-bda6-8e644f22b48c" providerId="ADAL" clId="{FE74B286-501A-4B6D-BABE-E4B842719D52}" dt="2023-03-21T14:26:41.574" v="493" actId="26606"/>
          <ac:spMkLst>
            <pc:docMk/>
            <pc:sldMk cId="2792253399" sldId="266"/>
            <ac:spMk id="18" creationId="{90464369-70FA-42AF-948F-80664CA7BFE5}"/>
          </ac:spMkLst>
        </pc:spChg>
        <pc:spChg chg="add del">
          <ac:chgData name="Dmitriy Beznosko" userId="8bcdeb23-d2dd-465e-bda6-8e644f22b48c" providerId="ADAL" clId="{FE74B286-501A-4B6D-BABE-E4B842719D52}" dt="2023-03-21T14:26:41.574" v="493" actId="26606"/>
          <ac:spMkLst>
            <pc:docMk/>
            <pc:sldMk cId="2792253399" sldId="266"/>
            <ac:spMk id="19" creationId="{A648176E-454C-437C-B0FC-9B82FCF32B24}"/>
          </ac:spMkLst>
        </pc:spChg>
        <pc:spChg chg="add">
          <ac:chgData name="Dmitriy Beznosko" userId="8bcdeb23-d2dd-465e-bda6-8e644f22b48c" providerId="ADAL" clId="{FE74B286-501A-4B6D-BABE-E4B842719D52}" dt="2023-03-21T14:26:41.583" v="494" actId="26606"/>
          <ac:spMkLst>
            <pc:docMk/>
            <pc:sldMk cId="2792253399" sldId="266"/>
            <ac:spMk id="21" creationId="{131BAD53-4E89-4F62-BBB7-26359763ED39}"/>
          </ac:spMkLst>
        </pc:spChg>
        <pc:spChg chg="add">
          <ac:chgData name="Dmitriy Beznosko" userId="8bcdeb23-d2dd-465e-bda6-8e644f22b48c" providerId="ADAL" clId="{FE74B286-501A-4B6D-BABE-E4B842719D52}" dt="2023-03-21T14:26:41.583" v="494" actId="26606"/>
          <ac:spMkLst>
            <pc:docMk/>
            <pc:sldMk cId="2792253399" sldId="266"/>
            <ac:spMk id="22" creationId="{62756DA2-40EB-4C6F-B962-5822FFB54FB6}"/>
          </ac:spMkLst>
        </pc:spChg>
        <pc:picChg chg="mod ord">
          <ac:chgData name="Dmitriy Beznosko" userId="8bcdeb23-d2dd-465e-bda6-8e644f22b48c" providerId="ADAL" clId="{FE74B286-501A-4B6D-BABE-E4B842719D52}" dt="2023-03-21T14:26:41.583" v="494" actId="26606"/>
          <ac:picMkLst>
            <pc:docMk/>
            <pc:sldMk cId="2792253399" sldId="266"/>
            <ac:picMk id="5" creationId="{00000000-0000-0000-0000-000000000000}"/>
          </ac:picMkLst>
        </pc:picChg>
      </pc:sldChg>
      <pc:sldChg chg="addSp modSp mod setBg">
        <pc:chgData name="Dmitriy Beznosko" userId="8bcdeb23-d2dd-465e-bda6-8e644f22b48c" providerId="ADAL" clId="{FE74B286-501A-4B6D-BABE-E4B842719D52}" dt="2023-03-21T14:22:48.515" v="339" actId="2711"/>
        <pc:sldMkLst>
          <pc:docMk/>
          <pc:sldMk cId="1360244940" sldId="267"/>
        </pc:sldMkLst>
        <pc:spChg chg="mod">
          <ac:chgData name="Dmitriy Beznosko" userId="8bcdeb23-d2dd-465e-bda6-8e644f22b48c" providerId="ADAL" clId="{FE74B286-501A-4B6D-BABE-E4B842719D52}" dt="2023-03-21T13:47:13.951" v="302" actId="26606"/>
          <ac:spMkLst>
            <pc:docMk/>
            <pc:sldMk cId="1360244940" sldId="267"/>
            <ac:spMk id="2" creationId="{00000000-0000-0000-0000-000000000000}"/>
          </ac:spMkLst>
        </pc:spChg>
        <pc:spChg chg="mod">
          <ac:chgData name="Dmitriy Beznosko" userId="8bcdeb23-d2dd-465e-bda6-8e644f22b48c" providerId="ADAL" clId="{FE74B286-501A-4B6D-BABE-E4B842719D52}" dt="2023-03-21T14:22:48.515" v="339" actId="2711"/>
          <ac:spMkLst>
            <pc:docMk/>
            <pc:sldMk cId="1360244940" sldId="267"/>
            <ac:spMk id="6" creationId="{00000000-0000-0000-0000-000000000000}"/>
          </ac:spMkLst>
        </pc:spChg>
        <pc:spChg chg="add">
          <ac:chgData name="Dmitriy Beznosko" userId="8bcdeb23-d2dd-465e-bda6-8e644f22b48c" providerId="ADAL" clId="{FE74B286-501A-4B6D-BABE-E4B842719D52}" dt="2023-03-21T13:47:13.951" v="302" actId="26606"/>
          <ac:spMkLst>
            <pc:docMk/>
            <pc:sldMk cId="1360244940" sldId="267"/>
            <ac:spMk id="11" creationId="{7FF47CB7-972F-479F-A36D-9E72D26EC8DA}"/>
          </ac:spMkLst>
        </pc:spChg>
        <pc:spChg chg="add">
          <ac:chgData name="Dmitriy Beznosko" userId="8bcdeb23-d2dd-465e-bda6-8e644f22b48c" providerId="ADAL" clId="{FE74B286-501A-4B6D-BABE-E4B842719D52}" dt="2023-03-21T13:47:13.951" v="302" actId="26606"/>
          <ac:spMkLst>
            <pc:docMk/>
            <pc:sldMk cId="1360244940" sldId="267"/>
            <ac:spMk id="13" creationId="{0D153B68-5844-490D-8E67-F616D6D721CA}"/>
          </ac:spMkLst>
        </pc:spChg>
        <pc:spChg chg="add">
          <ac:chgData name="Dmitriy Beznosko" userId="8bcdeb23-d2dd-465e-bda6-8e644f22b48c" providerId="ADAL" clId="{FE74B286-501A-4B6D-BABE-E4B842719D52}" dt="2023-03-21T13:47:13.951" v="302" actId="26606"/>
          <ac:spMkLst>
            <pc:docMk/>
            <pc:sldMk cId="1360244940" sldId="267"/>
            <ac:spMk id="15" creationId="{9A0D773F-7A7D-4DBB-9DEA-86BB8B8F4BC8}"/>
          </ac:spMkLst>
        </pc:spChg>
        <pc:picChg chg="mod modCrop">
          <ac:chgData name="Dmitriy Beznosko" userId="8bcdeb23-d2dd-465e-bda6-8e644f22b48c" providerId="ADAL" clId="{FE74B286-501A-4B6D-BABE-E4B842719D52}" dt="2023-03-21T13:47:30.608" v="307" actId="1076"/>
          <ac:picMkLst>
            <pc:docMk/>
            <pc:sldMk cId="1360244940" sldId="267"/>
            <ac:picMk id="3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FE74B286-501A-4B6D-BABE-E4B842719D52}" dt="2023-03-21T14:32:31.418" v="559" actId="20577"/>
        <pc:sldMkLst>
          <pc:docMk/>
          <pc:sldMk cId="746440773" sldId="269"/>
        </pc:sldMkLst>
        <pc:spChg chg="mod">
          <ac:chgData name="Dmitriy Beznosko" userId="8bcdeb23-d2dd-465e-bda6-8e644f22b48c" providerId="ADAL" clId="{FE74B286-501A-4B6D-BABE-E4B842719D52}" dt="2023-03-21T14:30:18.849" v="543" actId="14100"/>
          <ac:spMkLst>
            <pc:docMk/>
            <pc:sldMk cId="746440773" sldId="269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FE74B286-501A-4B6D-BABE-E4B842719D52}" dt="2023-03-21T14:29:36.597" v="531" actId="12084"/>
          <ac:spMkLst>
            <pc:docMk/>
            <pc:sldMk cId="746440773" sldId="269"/>
            <ac:spMk id="3" creationId="{00000000-0000-0000-0000-000000000000}"/>
          </ac:spMkLst>
        </pc:spChg>
        <pc:spChg chg="add">
          <ac:chgData name="Dmitriy Beznosko" userId="8bcdeb23-d2dd-465e-bda6-8e644f22b48c" providerId="ADAL" clId="{FE74B286-501A-4B6D-BABE-E4B842719D52}" dt="2023-03-21T14:27:31.037" v="498" actId="26606"/>
          <ac:spMkLst>
            <pc:docMk/>
            <pc:sldMk cId="746440773" sldId="269"/>
            <ac:spMk id="10" creationId="{61293230-B0F6-45B1-96D1-13D18E242995}"/>
          </ac:spMkLst>
        </pc:spChg>
        <pc:spChg chg="add">
          <ac:chgData name="Dmitriy Beznosko" userId="8bcdeb23-d2dd-465e-bda6-8e644f22b48c" providerId="ADAL" clId="{FE74B286-501A-4B6D-BABE-E4B842719D52}" dt="2023-03-21T14:27:31.037" v="498" actId="26606"/>
          <ac:spMkLst>
            <pc:docMk/>
            <pc:sldMk cId="746440773" sldId="269"/>
            <ac:spMk id="12" creationId="{0A1E0707-4985-454B-ACE0-4855BB55875E}"/>
          </ac:spMkLst>
        </pc:spChg>
        <pc:graphicFrameChg chg="add mod">
          <ac:chgData name="Dmitriy Beznosko" userId="8bcdeb23-d2dd-465e-bda6-8e644f22b48c" providerId="ADAL" clId="{FE74B286-501A-4B6D-BABE-E4B842719D52}" dt="2023-03-21T14:32:31.418" v="559" actId="20577"/>
          <ac:graphicFrameMkLst>
            <pc:docMk/>
            <pc:sldMk cId="746440773" sldId="269"/>
            <ac:graphicFrameMk id="6" creationId="{F8F4FF84-08ED-8777-E2F8-160C9B87A71A}"/>
          </ac:graphicFrameMkLst>
        </pc:graphicFrameChg>
        <pc:picChg chg="mod ord">
          <ac:chgData name="Dmitriy Beznosko" userId="8bcdeb23-d2dd-465e-bda6-8e644f22b48c" providerId="ADAL" clId="{FE74B286-501A-4B6D-BABE-E4B842719D52}" dt="2023-03-21T14:28:22.178" v="520" actId="1076"/>
          <ac:picMkLst>
            <pc:docMk/>
            <pc:sldMk cId="746440773" sldId="269"/>
            <ac:picMk id="4" creationId="{00000000-0000-0000-0000-000000000000}"/>
          </ac:picMkLst>
        </pc:picChg>
        <pc:picChg chg="mod">
          <ac:chgData name="Dmitriy Beznosko" userId="8bcdeb23-d2dd-465e-bda6-8e644f22b48c" providerId="ADAL" clId="{FE74B286-501A-4B6D-BABE-E4B842719D52}" dt="2023-03-21T14:28:24.493" v="521" actId="1076"/>
          <ac:picMkLst>
            <pc:docMk/>
            <pc:sldMk cId="746440773" sldId="269"/>
            <ac:picMk id="5" creationId="{00000000-0000-0000-0000-000000000000}"/>
          </ac:picMkLst>
        </pc:picChg>
      </pc:sldChg>
      <pc:sldChg chg="addSp delSp modSp mod">
        <pc:chgData name="Dmitriy Beznosko" userId="8bcdeb23-d2dd-465e-bda6-8e644f22b48c" providerId="ADAL" clId="{FE74B286-501A-4B6D-BABE-E4B842719D52}" dt="2023-03-21T14:32:54.302" v="563" actId="20577"/>
        <pc:sldMkLst>
          <pc:docMk/>
          <pc:sldMk cId="3397179219" sldId="271"/>
        </pc:sldMkLst>
        <pc:spChg chg="mod">
          <ac:chgData name="Dmitriy Beznosko" userId="8bcdeb23-d2dd-465e-bda6-8e644f22b48c" providerId="ADAL" clId="{FE74B286-501A-4B6D-BABE-E4B842719D52}" dt="2023-03-21T14:32:02.069" v="556" actId="1076"/>
          <ac:spMkLst>
            <pc:docMk/>
            <pc:sldMk cId="3397179219" sldId="271"/>
            <ac:spMk id="2" creationId="{00000000-0000-0000-0000-000000000000}"/>
          </ac:spMkLst>
        </pc:spChg>
        <pc:spChg chg="del">
          <ac:chgData name="Dmitriy Beznosko" userId="8bcdeb23-d2dd-465e-bda6-8e644f22b48c" providerId="ADAL" clId="{FE74B286-501A-4B6D-BABE-E4B842719D52}" dt="2023-03-21T14:31:06.791" v="547" actId="12084"/>
          <ac:spMkLst>
            <pc:docMk/>
            <pc:sldMk cId="3397179219" sldId="271"/>
            <ac:spMk id="3" creationId="{00000000-0000-0000-0000-000000000000}"/>
          </ac:spMkLst>
        </pc:spChg>
        <pc:graphicFrameChg chg="add mod">
          <ac:chgData name="Dmitriy Beznosko" userId="8bcdeb23-d2dd-465e-bda6-8e644f22b48c" providerId="ADAL" clId="{FE74B286-501A-4B6D-BABE-E4B842719D52}" dt="2023-03-21T14:32:54.302" v="563" actId="20577"/>
          <ac:graphicFrameMkLst>
            <pc:docMk/>
            <pc:sldMk cId="3397179219" sldId="271"/>
            <ac:graphicFrameMk id="4" creationId="{1321F430-73E3-4036-FEEE-AAA7FF289295}"/>
          </ac:graphicFrameMkLst>
        </pc:graphicFrameChg>
      </pc:sldChg>
      <pc:sldChg chg="addSp modSp add mod setBg">
        <pc:chgData name="Dmitriy Beznosko" userId="8bcdeb23-d2dd-465e-bda6-8e644f22b48c" providerId="ADAL" clId="{FE74B286-501A-4B6D-BABE-E4B842719D52}" dt="2023-03-24T15:07:11.408" v="752" actId="122"/>
        <pc:sldMkLst>
          <pc:docMk/>
          <pc:sldMk cId="1125888890" sldId="273"/>
        </pc:sldMkLst>
        <pc:spChg chg="mod">
          <ac:chgData name="Dmitriy Beznosko" userId="8bcdeb23-d2dd-465e-bda6-8e644f22b48c" providerId="ADAL" clId="{FE74B286-501A-4B6D-BABE-E4B842719D52}" dt="2023-03-24T15:06:15.446" v="739" actId="1076"/>
          <ac:spMkLst>
            <pc:docMk/>
            <pc:sldMk cId="1125888890" sldId="273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E74B286-501A-4B6D-BABE-E4B842719D52}" dt="2023-03-24T15:07:11.408" v="752" actId="122"/>
          <ac:spMkLst>
            <pc:docMk/>
            <pc:sldMk cId="1125888890" sldId="273"/>
            <ac:spMk id="3" creationId="{00000000-0000-0000-0000-000000000000}"/>
          </ac:spMkLst>
        </pc:spChg>
        <pc:spChg chg="add">
          <ac:chgData name="Dmitriy Beznosko" userId="8bcdeb23-d2dd-465e-bda6-8e644f22b48c" providerId="ADAL" clId="{FE74B286-501A-4B6D-BABE-E4B842719D52}" dt="2023-03-24T15:05:27.225" v="720" actId="26606"/>
          <ac:spMkLst>
            <pc:docMk/>
            <pc:sldMk cId="1125888890" sldId="273"/>
            <ac:spMk id="10" creationId="{8B3A2D1A-45FC-4F95-B150-1C13EF2F6D09}"/>
          </ac:spMkLst>
        </pc:spChg>
        <pc:spChg chg="add">
          <ac:chgData name="Dmitriy Beznosko" userId="8bcdeb23-d2dd-465e-bda6-8e644f22b48c" providerId="ADAL" clId="{FE74B286-501A-4B6D-BABE-E4B842719D52}" dt="2023-03-24T15:05:27.225" v="720" actId="26606"/>
          <ac:spMkLst>
            <pc:docMk/>
            <pc:sldMk cId="1125888890" sldId="273"/>
            <ac:spMk id="12" creationId="{39C3C864-C625-4883-B868-9A4C470F4DD5}"/>
          </ac:spMkLst>
        </pc:spChg>
        <pc:picChg chg="mod">
          <ac:chgData name="Dmitriy Beznosko" userId="8bcdeb23-d2dd-465e-bda6-8e644f22b48c" providerId="ADAL" clId="{FE74B286-501A-4B6D-BABE-E4B842719D52}" dt="2023-03-24T15:05:27.225" v="720" actId="26606"/>
          <ac:picMkLst>
            <pc:docMk/>
            <pc:sldMk cId="1125888890" sldId="273"/>
            <ac:picMk id="5" creationId="{00000000-0000-0000-0000-000000000000}"/>
          </ac:picMkLst>
        </pc:picChg>
      </pc:sldChg>
      <pc:sldChg chg="addSp delSp modSp add mod setBg">
        <pc:chgData name="Dmitriy Beznosko" userId="8bcdeb23-d2dd-465e-bda6-8e644f22b48c" providerId="ADAL" clId="{FE74B286-501A-4B6D-BABE-E4B842719D52}" dt="2023-03-24T15:13:13.873" v="830" actId="20577"/>
        <pc:sldMkLst>
          <pc:docMk/>
          <pc:sldMk cId="1611374384" sldId="274"/>
        </pc:sldMkLst>
        <pc:spChg chg="mod">
          <ac:chgData name="Dmitriy Beznosko" userId="8bcdeb23-d2dd-465e-bda6-8e644f22b48c" providerId="ADAL" clId="{FE74B286-501A-4B6D-BABE-E4B842719D52}" dt="2023-03-24T15:10:44.422" v="782" actId="27636"/>
          <ac:spMkLst>
            <pc:docMk/>
            <pc:sldMk cId="1611374384" sldId="274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FE74B286-501A-4B6D-BABE-E4B842719D52}" dt="2023-03-24T15:12:21.051" v="805" actId="12084"/>
          <ac:spMkLst>
            <pc:docMk/>
            <pc:sldMk cId="1611374384" sldId="274"/>
            <ac:spMk id="3" creationId="{00000000-0000-0000-0000-000000000000}"/>
          </ac:spMkLst>
        </pc:spChg>
        <pc:spChg chg="add del mod">
          <ac:chgData name="Dmitriy Beznosko" userId="8bcdeb23-d2dd-465e-bda6-8e644f22b48c" providerId="ADAL" clId="{FE74B286-501A-4B6D-BABE-E4B842719D52}" dt="2023-03-24T15:09:51.521" v="770" actId="14826"/>
          <ac:spMkLst>
            <pc:docMk/>
            <pc:sldMk cId="1611374384" sldId="274"/>
            <ac:spMk id="4" creationId="{8D17D650-F4A6-822D-F3BB-BE2B3AD3DC24}"/>
          </ac:spMkLst>
        </pc:spChg>
        <pc:spChg chg="add del">
          <ac:chgData name="Dmitriy Beznosko" userId="8bcdeb23-d2dd-465e-bda6-8e644f22b48c" providerId="ADAL" clId="{FE74B286-501A-4B6D-BABE-E4B842719D52}" dt="2023-03-24T15:10:27.437" v="773" actId="26606"/>
          <ac:spMkLst>
            <pc:docMk/>
            <pc:sldMk cId="1611374384" sldId="274"/>
            <ac:spMk id="10" creationId="{8B3A2D1A-45FC-4F95-B150-1C13EF2F6D09}"/>
          </ac:spMkLst>
        </pc:spChg>
        <pc:spChg chg="add del">
          <ac:chgData name="Dmitriy Beznosko" userId="8bcdeb23-d2dd-465e-bda6-8e644f22b48c" providerId="ADAL" clId="{FE74B286-501A-4B6D-BABE-E4B842719D52}" dt="2023-03-24T15:10:27.437" v="773" actId="26606"/>
          <ac:spMkLst>
            <pc:docMk/>
            <pc:sldMk cId="1611374384" sldId="274"/>
            <ac:spMk id="12" creationId="{39C3C864-C625-4883-B868-9A4C470F4DD5}"/>
          </ac:spMkLst>
        </pc:spChg>
        <pc:spChg chg="add">
          <ac:chgData name="Dmitriy Beznosko" userId="8bcdeb23-d2dd-465e-bda6-8e644f22b48c" providerId="ADAL" clId="{FE74B286-501A-4B6D-BABE-E4B842719D52}" dt="2023-03-24T15:10:27.437" v="773" actId="26606"/>
          <ac:spMkLst>
            <pc:docMk/>
            <pc:sldMk cId="1611374384" sldId="274"/>
            <ac:spMk id="17" creationId="{D009D6D5-DAC2-4A8B-A17A-E206B9012D09}"/>
          </ac:spMkLst>
        </pc:spChg>
        <pc:graphicFrameChg chg="add mod">
          <ac:chgData name="Dmitriy Beznosko" userId="8bcdeb23-d2dd-465e-bda6-8e644f22b48c" providerId="ADAL" clId="{FE74B286-501A-4B6D-BABE-E4B842719D52}" dt="2023-03-24T15:13:13.873" v="830" actId="20577"/>
          <ac:graphicFrameMkLst>
            <pc:docMk/>
            <pc:sldMk cId="1611374384" sldId="274"/>
            <ac:graphicFrameMk id="5" creationId="{DDC61C35-C75D-7676-61CB-E301F6D8929D}"/>
          </ac:graphicFrameMkLst>
        </pc:graphicFrameChg>
        <pc:picChg chg="add mod ord">
          <ac:chgData name="Dmitriy Beznosko" userId="8bcdeb23-d2dd-465e-bda6-8e644f22b48c" providerId="ADAL" clId="{FE74B286-501A-4B6D-BABE-E4B842719D52}" dt="2023-03-24T15:10:27.437" v="773" actId="26606"/>
          <ac:picMkLst>
            <pc:docMk/>
            <pc:sldMk cId="1611374384" sldId="274"/>
            <ac:picMk id="7" creationId="{A386395D-F715-4023-4964-0DF20C591587}"/>
          </ac:picMkLst>
        </pc:picChg>
      </pc:sldChg>
      <pc:sldChg chg="addSp delSp modSp add mod">
        <pc:chgData name="Dmitriy Beznosko" userId="8bcdeb23-d2dd-465e-bda6-8e644f22b48c" providerId="ADAL" clId="{FE74B286-501A-4B6D-BABE-E4B842719D52}" dt="2023-03-24T15:14:22.662" v="837" actId="13822"/>
        <pc:sldMkLst>
          <pc:docMk/>
          <pc:sldMk cId="3424598794" sldId="275"/>
        </pc:sldMkLst>
        <pc:spChg chg="del">
          <ac:chgData name="Dmitriy Beznosko" userId="8bcdeb23-d2dd-465e-bda6-8e644f22b48c" providerId="ADAL" clId="{FE74B286-501A-4B6D-BABE-E4B842719D52}" dt="2023-03-24T15:13:38.783" v="831" actId="12084"/>
          <ac:spMkLst>
            <pc:docMk/>
            <pc:sldMk cId="3424598794" sldId="275"/>
            <ac:spMk id="3" creationId="{00000000-0000-0000-0000-000000000000}"/>
          </ac:spMkLst>
        </pc:spChg>
        <pc:graphicFrameChg chg="add mod">
          <ac:chgData name="Dmitriy Beznosko" userId="8bcdeb23-d2dd-465e-bda6-8e644f22b48c" providerId="ADAL" clId="{FE74B286-501A-4B6D-BABE-E4B842719D52}" dt="2023-03-24T15:14:22.662" v="837" actId="13822"/>
          <ac:graphicFrameMkLst>
            <pc:docMk/>
            <pc:sldMk cId="3424598794" sldId="275"/>
            <ac:graphicFrameMk id="4" creationId="{A0DE932B-F06F-6687-FEA9-7A8ED8556136}"/>
          </ac:graphicFrameMkLst>
        </pc:graphicFrameChg>
      </pc:sldChg>
      <pc:sldChg chg="addSp modSp add mod setBg">
        <pc:chgData name="Dmitriy Beznosko" userId="8bcdeb23-d2dd-465e-bda6-8e644f22b48c" providerId="ADAL" clId="{FE74B286-501A-4B6D-BABE-E4B842719D52}" dt="2023-03-24T15:14:37.705" v="838" actId="26606"/>
        <pc:sldMkLst>
          <pc:docMk/>
          <pc:sldMk cId="3543694404" sldId="276"/>
        </pc:sldMkLst>
        <pc:spChg chg="mod">
          <ac:chgData name="Dmitriy Beznosko" userId="8bcdeb23-d2dd-465e-bda6-8e644f22b48c" providerId="ADAL" clId="{FE74B286-501A-4B6D-BABE-E4B842719D52}" dt="2023-03-24T15:14:37.705" v="838" actId="26606"/>
          <ac:spMkLst>
            <pc:docMk/>
            <pc:sldMk cId="3543694404" sldId="276"/>
            <ac:spMk id="2" creationId="{00000000-0000-0000-0000-000000000000}"/>
          </ac:spMkLst>
        </pc:spChg>
        <pc:spChg chg="mod">
          <ac:chgData name="Dmitriy Beznosko" userId="8bcdeb23-d2dd-465e-bda6-8e644f22b48c" providerId="ADAL" clId="{FE74B286-501A-4B6D-BABE-E4B842719D52}" dt="2023-03-24T15:14:37.705" v="838" actId="26606"/>
          <ac:spMkLst>
            <pc:docMk/>
            <pc:sldMk cId="3543694404" sldId="276"/>
            <ac:spMk id="5" creationId="{00000000-0000-0000-0000-000000000000}"/>
          </ac:spMkLst>
        </pc:spChg>
        <pc:spChg chg="add">
          <ac:chgData name="Dmitriy Beznosko" userId="8bcdeb23-d2dd-465e-bda6-8e644f22b48c" providerId="ADAL" clId="{FE74B286-501A-4B6D-BABE-E4B842719D52}" dt="2023-03-24T15:14:37.705" v="838" actId="26606"/>
          <ac:spMkLst>
            <pc:docMk/>
            <pc:sldMk cId="3543694404" sldId="276"/>
            <ac:spMk id="10" creationId="{F821940F-7A1D-4ACC-85B4-A932898ABB37}"/>
          </ac:spMkLst>
        </pc:spChg>
        <pc:spChg chg="add">
          <ac:chgData name="Dmitriy Beznosko" userId="8bcdeb23-d2dd-465e-bda6-8e644f22b48c" providerId="ADAL" clId="{FE74B286-501A-4B6D-BABE-E4B842719D52}" dt="2023-03-24T15:14:37.705" v="838" actId="26606"/>
          <ac:spMkLst>
            <pc:docMk/>
            <pc:sldMk cId="3543694404" sldId="276"/>
            <ac:spMk id="12" creationId="{16674508-81D3-48CF-96BF-7FC60EAA572A}"/>
          </ac:spMkLst>
        </pc:spChg>
        <pc:picChg chg="mod ord">
          <ac:chgData name="Dmitriy Beznosko" userId="8bcdeb23-d2dd-465e-bda6-8e644f22b48c" providerId="ADAL" clId="{FE74B286-501A-4B6D-BABE-E4B842719D52}" dt="2023-03-24T15:14:37.705" v="838" actId="26606"/>
          <ac:picMkLst>
            <pc:docMk/>
            <pc:sldMk cId="3543694404" sldId="276"/>
            <ac:picMk id="4" creationId="{00000000-0000-0000-0000-000000000000}"/>
          </ac:picMkLst>
        </pc:picChg>
      </pc:sldChg>
      <pc:sldChg chg="addSp modSp add mod setBg">
        <pc:chgData name="Dmitriy Beznosko" userId="8bcdeb23-d2dd-465e-bda6-8e644f22b48c" providerId="ADAL" clId="{FE74B286-501A-4B6D-BABE-E4B842719D52}" dt="2023-03-21T15:04:47.608" v="658" actId="313"/>
        <pc:sldMkLst>
          <pc:docMk/>
          <pc:sldMk cId="1420768670" sldId="279"/>
        </pc:sldMkLst>
        <pc:spChg chg="mod">
          <ac:chgData name="Dmitriy Beznosko" userId="8bcdeb23-d2dd-465e-bda6-8e644f22b48c" providerId="ADAL" clId="{FE74B286-501A-4B6D-BABE-E4B842719D52}" dt="2023-03-21T15:03:54.001" v="589" actId="26606"/>
          <ac:spMkLst>
            <pc:docMk/>
            <pc:sldMk cId="1420768670" sldId="279"/>
            <ac:spMk id="2" creationId="{00000000-0000-0000-0000-000000000000}"/>
          </ac:spMkLst>
        </pc:spChg>
        <pc:spChg chg="mod">
          <ac:chgData name="Dmitriy Beznosko" userId="8bcdeb23-d2dd-465e-bda6-8e644f22b48c" providerId="ADAL" clId="{FE74B286-501A-4B6D-BABE-E4B842719D52}" dt="2023-03-21T15:04:47.608" v="658" actId="313"/>
          <ac:spMkLst>
            <pc:docMk/>
            <pc:sldMk cId="1420768670" sldId="279"/>
            <ac:spMk id="3" creationId="{00000000-0000-0000-0000-000000000000}"/>
          </ac:spMkLst>
        </pc:spChg>
        <pc:spChg chg="mod">
          <ac:chgData name="Dmitriy Beznosko" userId="8bcdeb23-d2dd-465e-bda6-8e644f22b48c" providerId="ADAL" clId="{FE74B286-501A-4B6D-BABE-E4B842719D52}" dt="2023-03-21T15:04:03.065" v="591" actId="1076"/>
          <ac:spMkLst>
            <pc:docMk/>
            <pc:sldMk cId="1420768670" sldId="279"/>
            <ac:spMk id="6" creationId="{00000000-0000-0000-0000-000000000000}"/>
          </ac:spMkLst>
        </pc:spChg>
        <pc:spChg chg="mod">
          <ac:chgData name="Dmitriy Beznosko" userId="8bcdeb23-d2dd-465e-bda6-8e644f22b48c" providerId="ADAL" clId="{FE74B286-501A-4B6D-BABE-E4B842719D52}" dt="2023-03-21T15:04:18.282" v="594" actId="1076"/>
          <ac:spMkLst>
            <pc:docMk/>
            <pc:sldMk cId="1420768670" sldId="279"/>
            <ac:spMk id="9" creationId="{00000000-0000-0000-0000-000000000000}"/>
          </ac:spMkLst>
        </pc:spChg>
        <pc:spChg chg="add">
          <ac:chgData name="Dmitriy Beznosko" userId="8bcdeb23-d2dd-465e-bda6-8e644f22b48c" providerId="ADAL" clId="{FE74B286-501A-4B6D-BABE-E4B842719D52}" dt="2023-03-21T15:03:54.001" v="589" actId="26606"/>
          <ac:spMkLst>
            <pc:docMk/>
            <pc:sldMk cId="1420768670" sldId="279"/>
            <ac:spMk id="14" creationId="{9F846FF8-0D27-4A66-8332-A0BE79BEFA3C}"/>
          </ac:spMkLst>
        </pc:spChg>
        <pc:spChg chg="add">
          <ac:chgData name="Dmitriy Beznosko" userId="8bcdeb23-d2dd-465e-bda6-8e644f22b48c" providerId="ADAL" clId="{FE74B286-501A-4B6D-BABE-E4B842719D52}" dt="2023-03-21T15:03:54.001" v="589" actId="26606"/>
          <ac:spMkLst>
            <pc:docMk/>
            <pc:sldMk cId="1420768670" sldId="279"/>
            <ac:spMk id="16" creationId="{46B9CB01-4014-4606-90AC-ADABCFB38C3D}"/>
          </ac:spMkLst>
        </pc:spChg>
        <pc:picChg chg="mod">
          <ac:chgData name="Dmitriy Beznosko" userId="8bcdeb23-d2dd-465e-bda6-8e644f22b48c" providerId="ADAL" clId="{FE74B286-501A-4B6D-BABE-E4B842719D52}" dt="2023-03-21T15:04:11.263" v="593"/>
          <ac:picMkLst>
            <pc:docMk/>
            <pc:sldMk cId="1420768670" sldId="279"/>
            <ac:picMk id="7" creationId="{00000000-0000-0000-0000-000000000000}"/>
          </ac:picMkLst>
        </pc:picChg>
      </pc:sldChg>
      <pc:sldChg chg="addSp delSp modSp add mod setBg">
        <pc:chgData name="Dmitriy Beznosko" userId="8bcdeb23-d2dd-465e-bda6-8e644f22b48c" providerId="ADAL" clId="{FE74B286-501A-4B6D-BABE-E4B842719D52}" dt="2023-03-21T15:07:25.570" v="718"/>
        <pc:sldMkLst>
          <pc:docMk/>
          <pc:sldMk cId="2466270565" sldId="280"/>
        </pc:sldMkLst>
        <pc:spChg chg="mod">
          <ac:chgData name="Dmitriy Beznosko" userId="8bcdeb23-d2dd-465e-bda6-8e644f22b48c" providerId="ADAL" clId="{FE74B286-501A-4B6D-BABE-E4B842719D52}" dt="2023-03-21T15:05:35.925" v="706" actId="26606"/>
          <ac:spMkLst>
            <pc:docMk/>
            <pc:sldMk cId="2466270565" sldId="280"/>
            <ac:spMk id="2" creationId="{00000000-0000-0000-0000-000000000000}"/>
          </ac:spMkLst>
        </pc:spChg>
        <pc:spChg chg="mod">
          <ac:chgData name="Dmitriy Beznosko" userId="8bcdeb23-d2dd-465e-bda6-8e644f22b48c" providerId="ADAL" clId="{FE74B286-501A-4B6D-BABE-E4B842719D52}" dt="2023-03-21T15:05:38.951" v="707" actId="14100"/>
          <ac:spMkLst>
            <pc:docMk/>
            <pc:sldMk cId="2466270565" sldId="280"/>
            <ac:spMk id="3" creationId="{00000000-0000-0000-0000-000000000000}"/>
          </ac:spMkLst>
        </pc:spChg>
        <pc:spChg chg="add del mod">
          <ac:chgData name="Dmitriy Beznosko" userId="8bcdeb23-d2dd-465e-bda6-8e644f22b48c" providerId="ADAL" clId="{FE74B286-501A-4B6D-BABE-E4B842719D52}" dt="2023-03-21T15:06:21.785" v="710" actId="478"/>
          <ac:spMkLst>
            <pc:docMk/>
            <pc:sldMk cId="2466270565" sldId="280"/>
            <ac:spMk id="6" creationId="{4A93410E-AFF3-1C00-324D-268B4478C056}"/>
          </ac:spMkLst>
        </pc:spChg>
        <pc:spChg chg="add">
          <ac:chgData name="Dmitriy Beznosko" userId="8bcdeb23-d2dd-465e-bda6-8e644f22b48c" providerId="ADAL" clId="{FE74B286-501A-4B6D-BABE-E4B842719D52}" dt="2023-03-21T15:05:35.925" v="706" actId="26606"/>
          <ac:spMkLst>
            <pc:docMk/>
            <pc:sldMk cId="2466270565" sldId="280"/>
            <ac:spMk id="8" creationId="{2515456E-B1B1-48C1-8164-7E567F5D40D4}"/>
          </ac:spMkLst>
        </pc:spChg>
        <pc:spChg chg="add">
          <ac:chgData name="Dmitriy Beznosko" userId="8bcdeb23-d2dd-465e-bda6-8e644f22b48c" providerId="ADAL" clId="{FE74B286-501A-4B6D-BABE-E4B842719D52}" dt="2023-03-21T15:05:35.925" v="706" actId="26606"/>
          <ac:spMkLst>
            <pc:docMk/>
            <pc:sldMk cId="2466270565" sldId="280"/>
            <ac:spMk id="10" creationId="{EA8CF0DC-D23A-4CA2-8463-27F89928349F}"/>
          </ac:spMkLst>
        </pc:spChg>
        <pc:spChg chg="add del mod">
          <ac:chgData name="Dmitriy Beznosko" userId="8bcdeb23-d2dd-465e-bda6-8e644f22b48c" providerId="ADAL" clId="{FE74B286-501A-4B6D-BABE-E4B842719D52}" dt="2023-03-21T15:07:12.840" v="717" actId="478"/>
          <ac:spMkLst>
            <pc:docMk/>
            <pc:sldMk cId="2466270565" sldId="280"/>
            <ac:spMk id="11" creationId="{4FDC2A56-34CC-7D39-468D-7462D689FB5C}"/>
          </ac:spMkLst>
        </pc:spChg>
        <pc:spChg chg="add">
          <ac:chgData name="Dmitriy Beznosko" userId="8bcdeb23-d2dd-465e-bda6-8e644f22b48c" providerId="ADAL" clId="{FE74B286-501A-4B6D-BABE-E4B842719D52}" dt="2023-03-21T15:05:35.925" v="706" actId="26606"/>
          <ac:spMkLst>
            <pc:docMk/>
            <pc:sldMk cId="2466270565" sldId="280"/>
            <ac:spMk id="12" creationId="{B8A381C4-0C0D-491F-90D8-63CF760B459B}"/>
          </ac:spMkLst>
        </pc:spChg>
        <pc:picChg chg="add del mod">
          <ac:chgData name="Dmitriy Beznosko" userId="8bcdeb23-d2dd-465e-bda6-8e644f22b48c" providerId="ADAL" clId="{FE74B286-501A-4B6D-BABE-E4B842719D52}" dt="2023-03-21T15:06:28.457" v="712" actId="478"/>
          <ac:picMkLst>
            <pc:docMk/>
            <pc:sldMk cId="2466270565" sldId="280"/>
            <ac:picMk id="5" creationId="{E0DE2DF1-889B-9114-0BC0-8C4DE0222E45}"/>
          </ac:picMkLst>
        </pc:picChg>
        <pc:picChg chg="add mod">
          <ac:chgData name="Dmitriy Beznosko" userId="8bcdeb23-d2dd-465e-bda6-8e644f22b48c" providerId="ADAL" clId="{FE74B286-501A-4B6D-BABE-E4B842719D52}" dt="2023-03-21T15:07:25.570" v="718"/>
          <ac:picMkLst>
            <pc:docMk/>
            <pc:sldMk cId="2466270565" sldId="280"/>
            <ac:picMk id="9" creationId="{05F85005-4EA9-F0A1-7797-FC31E1F4275A}"/>
          </ac:picMkLst>
        </pc:picChg>
      </pc:sldChg>
      <pc:sldChg chg="addSp modSp add mod setBg">
        <pc:chgData name="Dmitriy Beznosko" userId="8bcdeb23-d2dd-465e-bda6-8e644f22b48c" providerId="ADAL" clId="{FE74B286-501A-4B6D-BABE-E4B842719D52}" dt="2023-03-21T15:05:07.995" v="664" actId="6549"/>
        <pc:sldMkLst>
          <pc:docMk/>
          <pc:sldMk cId="1929535688" sldId="282"/>
        </pc:sldMkLst>
        <pc:spChg chg="mod">
          <ac:chgData name="Dmitriy Beznosko" userId="8bcdeb23-d2dd-465e-bda6-8e644f22b48c" providerId="ADAL" clId="{FE74B286-501A-4B6D-BABE-E4B842719D52}" dt="2023-03-21T15:04:56.920" v="659" actId="26606"/>
          <ac:spMkLst>
            <pc:docMk/>
            <pc:sldMk cId="1929535688" sldId="282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E74B286-501A-4B6D-BABE-E4B842719D52}" dt="2023-03-21T15:05:07.995" v="664" actId="6549"/>
          <ac:spMkLst>
            <pc:docMk/>
            <pc:sldMk cId="1929535688" sldId="282"/>
            <ac:spMk id="3" creationId="{00000000-0000-0000-0000-000000000000}"/>
          </ac:spMkLst>
        </pc:spChg>
        <pc:spChg chg="add">
          <ac:chgData name="Dmitriy Beznosko" userId="8bcdeb23-d2dd-465e-bda6-8e644f22b48c" providerId="ADAL" clId="{FE74B286-501A-4B6D-BABE-E4B842719D52}" dt="2023-03-21T15:04:56.920" v="659" actId="26606"/>
          <ac:spMkLst>
            <pc:docMk/>
            <pc:sldMk cId="1929535688" sldId="282"/>
            <ac:spMk id="13" creationId="{6897DEB4-4A88-4293-A935-9B25506C1530}"/>
          </ac:spMkLst>
        </pc:spChg>
        <pc:spChg chg="add">
          <ac:chgData name="Dmitriy Beznosko" userId="8bcdeb23-d2dd-465e-bda6-8e644f22b48c" providerId="ADAL" clId="{FE74B286-501A-4B6D-BABE-E4B842719D52}" dt="2023-03-21T15:04:56.920" v="659" actId="26606"/>
          <ac:spMkLst>
            <pc:docMk/>
            <pc:sldMk cId="1929535688" sldId="282"/>
            <ac:spMk id="15" creationId="{FBE42BC3-6707-4CBF-9386-048B994A4F19}"/>
          </ac:spMkLst>
        </pc:spChg>
        <pc:picChg chg="mod">
          <ac:chgData name="Dmitriy Beznosko" userId="8bcdeb23-d2dd-465e-bda6-8e644f22b48c" providerId="ADAL" clId="{FE74B286-501A-4B6D-BABE-E4B842719D52}" dt="2023-03-21T15:04:56.920" v="659" actId="26606"/>
          <ac:picMkLst>
            <pc:docMk/>
            <pc:sldMk cId="1929535688" sldId="282"/>
            <ac:picMk id="8" creationId="{00000000-0000-0000-0000-000000000000}"/>
          </ac:picMkLst>
        </pc:picChg>
      </pc:sldChg>
      <pc:sldChg chg="addSp delSp modSp add mod setBg delDesignElem">
        <pc:chgData name="Dmitriy Beznosko" userId="8bcdeb23-d2dd-465e-bda6-8e644f22b48c" providerId="ADAL" clId="{FE74B286-501A-4B6D-BABE-E4B842719D52}" dt="2023-03-21T13:34:35.414" v="36" actId="20577"/>
        <pc:sldMkLst>
          <pc:docMk/>
          <pc:sldMk cId="3524771207" sldId="314"/>
        </pc:sldMkLst>
        <pc:spChg chg="mod">
          <ac:chgData name="Dmitriy Beznosko" userId="8bcdeb23-d2dd-465e-bda6-8e644f22b48c" providerId="ADAL" clId="{FE74B286-501A-4B6D-BABE-E4B842719D52}" dt="2023-03-21T13:34:35.414" v="36" actId="20577"/>
          <ac:spMkLst>
            <pc:docMk/>
            <pc:sldMk cId="3524771207" sldId="314"/>
            <ac:spMk id="2" creationId="{00000000-0000-0000-0000-000000000000}"/>
          </ac:spMkLst>
        </pc:spChg>
        <pc:spChg chg="del">
          <ac:chgData name="Dmitriy Beznosko" userId="8bcdeb23-d2dd-465e-bda6-8e644f22b48c" providerId="ADAL" clId="{FE74B286-501A-4B6D-BABE-E4B842719D52}" dt="2023-03-21T13:33:40.991" v="1"/>
          <ac:spMkLst>
            <pc:docMk/>
            <pc:sldMk cId="3524771207" sldId="314"/>
            <ac:spMk id="9" creationId="{B4D3D850-2041-4B7C-AED9-54DA385B14F7}"/>
          </ac:spMkLst>
        </pc:spChg>
        <pc:spChg chg="del">
          <ac:chgData name="Dmitriy Beznosko" userId="8bcdeb23-d2dd-465e-bda6-8e644f22b48c" providerId="ADAL" clId="{FE74B286-501A-4B6D-BABE-E4B842719D52}" dt="2023-03-21T13:33:40.991" v="1"/>
          <ac:spMkLst>
            <pc:docMk/>
            <pc:sldMk cId="3524771207" sldId="314"/>
            <ac:spMk id="10" creationId="{5707F116-8EC0-4822-9067-186AC8C96EB8}"/>
          </ac:spMkLst>
        </pc:spChg>
        <pc:spChg chg="del">
          <ac:chgData name="Dmitriy Beznosko" userId="8bcdeb23-d2dd-465e-bda6-8e644f22b48c" providerId="ADAL" clId="{FE74B286-501A-4B6D-BABE-E4B842719D52}" dt="2023-03-21T13:33:40.991" v="1"/>
          <ac:spMkLst>
            <pc:docMk/>
            <pc:sldMk cId="3524771207" sldId="314"/>
            <ac:spMk id="11" creationId="{49F1A7E4-819D-4D21-8E8B-32671A9F9853}"/>
          </ac:spMkLst>
        </pc:spChg>
        <pc:spChg chg="add">
          <ac:chgData name="Dmitriy Beznosko" userId="8bcdeb23-d2dd-465e-bda6-8e644f22b48c" providerId="ADAL" clId="{FE74B286-501A-4B6D-BABE-E4B842719D52}" dt="2023-03-21T13:33:53.614" v="2" actId="26606"/>
          <ac:spMkLst>
            <pc:docMk/>
            <pc:sldMk cId="3524771207" sldId="314"/>
            <ac:spMk id="12" creationId="{0D3E573C-3958-42CC-A225-6B8B07B0F6C9}"/>
          </ac:spMkLst>
        </pc:spChg>
        <pc:spChg chg="del">
          <ac:chgData name="Dmitriy Beznosko" userId="8bcdeb23-d2dd-465e-bda6-8e644f22b48c" providerId="ADAL" clId="{FE74B286-501A-4B6D-BABE-E4B842719D52}" dt="2023-03-21T13:33:40.991" v="1"/>
          <ac:spMkLst>
            <pc:docMk/>
            <pc:sldMk cId="3524771207" sldId="314"/>
            <ac:spMk id="13" creationId="{CB64814D-A361-44E1-8D97-B83E41C8B280}"/>
          </ac:spMkLst>
        </pc:spChg>
        <pc:spChg chg="add">
          <ac:chgData name="Dmitriy Beznosko" userId="8bcdeb23-d2dd-465e-bda6-8e644f22b48c" providerId="ADAL" clId="{FE74B286-501A-4B6D-BABE-E4B842719D52}" dt="2023-03-21T13:33:53.614" v="2" actId="26606"/>
          <ac:spMkLst>
            <pc:docMk/>
            <pc:sldMk cId="3524771207" sldId="314"/>
            <ac:spMk id="14" creationId="{337AE4E8-E01E-4FD9-89B2-91EF5C7DD54E}"/>
          </ac:spMkLst>
        </pc:spChg>
        <pc:spChg chg="del">
          <ac:chgData name="Dmitriy Beznosko" userId="8bcdeb23-d2dd-465e-bda6-8e644f22b48c" providerId="ADAL" clId="{FE74B286-501A-4B6D-BABE-E4B842719D52}" dt="2023-03-21T13:33:40.991" v="1"/>
          <ac:spMkLst>
            <pc:docMk/>
            <pc:sldMk cId="3524771207" sldId="314"/>
            <ac:spMk id="15" creationId="{852A6879-032A-4946-9CCA-44D38BEDF5F5}"/>
          </ac:spMkLst>
        </pc:spChg>
        <pc:spChg chg="del">
          <ac:chgData name="Dmitriy Beznosko" userId="8bcdeb23-d2dd-465e-bda6-8e644f22b48c" providerId="ADAL" clId="{FE74B286-501A-4B6D-BABE-E4B842719D52}" dt="2023-03-21T13:33:40.991" v="1"/>
          <ac:spMkLst>
            <pc:docMk/>
            <pc:sldMk cId="3524771207" sldId="314"/>
            <ac:spMk id="17" creationId="{56AB08D7-F0FB-4965-B730-8B874214C283}"/>
          </ac:spMkLst>
        </pc:spChg>
        <pc:spChg chg="del">
          <ac:chgData name="Dmitriy Beznosko" userId="8bcdeb23-d2dd-465e-bda6-8e644f22b48c" providerId="ADAL" clId="{FE74B286-501A-4B6D-BABE-E4B842719D52}" dt="2023-03-21T13:33:40.991" v="1"/>
          <ac:spMkLst>
            <pc:docMk/>
            <pc:sldMk cId="3524771207" sldId="314"/>
            <ac:spMk id="19" creationId="{148D9297-49FA-43ED-AC6B-E2F153B3A5A6}"/>
          </ac:spMkLst>
        </pc:spChg>
        <pc:spChg chg="del">
          <ac:chgData name="Dmitriy Beznosko" userId="8bcdeb23-d2dd-465e-bda6-8e644f22b48c" providerId="ADAL" clId="{FE74B286-501A-4B6D-BABE-E4B842719D52}" dt="2023-03-21T13:33:40.991" v="1"/>
          <ac:spMkLst>
            <pc:docMk/>
            <pc:sldMk cId="3524771207" sldId="314"/>
            <ac:spMk id="21" creationId="{77C2D141-F73C-4BF3-B3DF-D3BA74B8BE29}"/>
          </ac:spMkLst>
        </pc:spChg>
        <pc:spChg chg="del">
          <ac:chgData name="Dmitriy Beznosko" userId="8bcdeb23-d2dd-465e-bda6-8e644f22b48c" providerId="ADAL" clId="{FE74B286-501A-4B6D-BABE-E4B842719D52}" dt="2023-03-21T13:33:40.991" v="1"/>
          <ac:spMkLst>
            <pc:docMk/>
            <pc:sldMk cId="3524771207" sldId="314"/>
            <ac:spMk id="23" creationId="{DB456AC5-2DFE-4E00-B0CE-30AAA2A3D676}"/>
          </ac:spMkLst>
        </pc:spChg>
        <pc:spChg chg="del">
          <ac:chgData name="Dmitriy Beznosko" userId="8bcdeb23-d2dd-465e-bda6-8e644f22b48c" providerId="ADAL" clId="{FE74B286-501A-4B6D-BABE-E4B842719D52}" dt="2023-03-21T13:33:40.991" v="1"/>
          <ac:spMkLst>
            <pc:docMk/>
            <pc:sldMk cId="3524771207" sldId="314"/>
            <ac:spMk id="25" creationId="{D3EB41F8-8868-4FC3-8553-94FEE5A8B818}"/>
          </ac:spMkLst>
        </pc:spChg>
        <pc:spChg chg="del">
          <ac:chgData name="Dmitriy Beznosko" userId="8bcdeb23-d2dd-465e-bda6-8e644f22b48c" providerId="ADAL" clId="{FE74B286-501A-4B6D-BABE-E4B842719D52}" dt="2023-03-21T13:33:40.991" v="1"/>
          <ac:spMkLst>
            <pc:docMk/>
            <pc:sldMk cId="3524771207" sldId="314"/>
            <ac:spMk id="27" creationId="{39671820-9967-4806-B0A7-4944C2A4A5F1}"/>
          </ac:spMkLst>
        </pc:spChg>
        <pc:picChg chg="mod ord">
          <ac:chgData name="Dmitriy Beznosko" userId="8bcdeb23-d2dd-465e-bda6-8e644f22b48c" providerId="ADAL" clId="{FE74B286-501A-4B6D-BABE-E4B842719D52}" dt="2023-03-21T13:33:53.614" v="2" actId="26606"/>
          <ac:picMkLst>
            <pc:docMk/>
            <pc:sldMk cId="3524771207" sldId="314"/>
            <ac:picMk id="5" creationId="{00000000-0000-0000-0000-000000000000}"/>
          </ac:picMkLst>
        </pc:picChg>
        <pc:picChg chg="mod ord">
          <ac:chgData name="Dmitriy Beznosko" userId="8bcdeb23-d2dd-465e-bda6-8e644f22b48c" providerId="ADAL" clId="{FE74B286-501A-4B6D-BABE-E4B842719D52}" dt="2023-03-21T13:33:53.614" v="2" actId="26606"/>
          <ac:picMkLst>
            <pc:docMk/>
            <pc:sldMk cId="3524771207" sldId="314"/>
            <ac:picMk id="6" creationId="{57138883-9A7E-506D-9CE5-F80332AEAA95}"/>
          </ac:picMkLst>
        </pc:picChg>
        <pc:picChg chg="mod">
          <ac:chgData name="Dmitriy Beznosko" userId="8bcdeb23-d2dd-465e-bda6-8e644f22b48c" providerId="ADAL" clId="{FE74B286-501A-4B6D-BABE-E4B842719D52}" dt="2023-03-21T13:33:53.614" v="2" actId="26606"/>
          <ac:picMkLst>
            <pc:docMk/>
            <pc:sldMk cId="3524771207" sldId="314"/>
            <ac:picMk id="7" creationId="{23C31AA8-D183-A315-C5DA-54D62B4A873C}"/>
          </ac:picMkLst>
        </pc:picChg>
      </pc:sldChg>
      <pc:sldChg chg="modSp new del mod">
        <pc:chgData name="Dmitriy Beznosko" userId="8bcdeb23-d2dd-465e-bda6-8e644f22b48c" providerId="ADAL" clId="{FE74B286-501A-4B6D-BABE-E4B842719D52}" dt="2023-03-21T15:03:36.490" v="587" actId="680"/>
        <pc:sldMkLst>
          <pc:docMk/>
          <pc:sldMk cId="2454685349" sldId="315"/>
        </pc:sldMkLst>
        <pc:spChg chg="mod">
          <ac:chgData name="Dmitriy Beznosko" userId="8bcdeb23-d2dd-465e-bda6-8e644f22b48c" providerId="ADAL" clId="{FE74B286-501A-4B6D-BABE-E4B842719D52}" dt="2023-03-21T15:03:35.880" v="586" actId="20577"/>
          <ac:spMkLst>
            <pc:docMk/>
            <pc:sldMk cId="2454685349" sldId="315"/>
            <ac:spMk id="2" creationId="{2C50F387-65A3-7324-DFA8-459E9697D165}"/>
          </ac:spMkLst>
        </pc:spChg>
      </pc:sldChg>
    </pc:docChg>
  </pc:docChgLst>
  <pc:docChgLst>
    <pc:chgData name="Tatiana Krivosheev" userId="c41c6ff2-b9bd-4765-bc53-566538058c37" providerId="ADAL" clId="{FF1B0CB2-802E-48F8-9B84-23C872032C72}"/>
    <pc:docChg chg="custSel modSld">
      <pc:chgData name="Tatiana Krivosheev" userId="c41c6ff2-b9bd-4765-bc53-566538058c37" providerId="ADAL" clId="{FF1B0CB2-802E-48F8-9B84-23C872032C72}" dt="2021-12-14T14:11:26.253" v="3" actId="1076"/>
      <pc:docMkLst>
        <pc:docMk/>
      </pc:docMkLst>
      <pc:sldChg chg="addSp delSp modSp mod">
        <pc:chgData name="Tatiana Krivosheev" userId="c41c6ff2-b9bd-4765-bc53-566538058c37" providerId="ADAL" clId="{FF1B0CB2-802E-48F8-9B84-23C872032C72}" dt="2021-12-14T14:11:26.253" v="3" actId="1076"/>
        <pc:sldMkLst>
          <pc:docMk/>
          <pc:sldMk cId="2464037572" sldId="256"/>
        </pc:sldMkLst>
        <pc:picChg chg="add del">
          <ac:chgData name="Tatiana Krivosheev" userId="c41c6ff2-b9bd-4765-bc53-566538058c37" providerId="ADAL" clId="{FF1B0CB2-802E-48F8-9B84-23C872032C72}" dt="2021-12-14T14:11:07.336" v="1" actId="21"/>
          <ac:picMkLst>
            <pc:docMk/>
            <pc:sldMk cId="2464037572" sldId="256"/>
            <ac:picMk id="3" creationId="{9D5449C6-88B3-4E17-B0D3-37AE0B49D8FE}"/>
          </ac:picMkLst>
        </pc:picChg>
        <pc:picChg chg="add mod">
          <ac:chgData name="Tatiana Krivosheev" userId="c41c6ff2-b9bd-4765-bc53-566538058c37" providerId="ADAL" clId="{FF1B0CB2-802E-48F8-9B84-23C872032C72}" dt="2021-12-14T14:11:26.253" v="3" actId="1076"/>
          <ac:picMkLst>
            <pc:docMk/>
            <pc:sldMk cId="2464037572" sldId="256"/>
            <ac:picMk id="6" creationId="{260952F5-02E6-4F1C-90A4-A93E46C5DFB6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Relationship Id="rId4" Type="http://schemas.openxmlformats.org/officeDocument/2006/relationships/image" Target="../media/image35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hyperlink" Target="https://philschatz.com/physics-book/contents/m42147.html" TargetMode="External"/><Relationship Id="rId1" Type="http://schemas.openxmlformats.org/officeDocument/2006/relationships/image" Target="../media/image16.jpg"/><Relationship Id="rId4" Type="http://schemas.openxmlformats.org/officeDocument/2006/relationships/image" Target="../media/image18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hyperlink" Target="https://philschatz.com/physics-book/contents/m42147.html" TargetMode="External"/><Relationship Id="rId2" Type="http://schemas.openxmlformats.org/officeDocument/2006/relationships/image" Target="../media/image16.jpg"/><Relationship Id="rId1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2" Type="http://schemas.openxmlformats.org/officeDocument/2006/relationships/image" Target="../media/image290.png"/><Relationship Id="rId1" Type="http://schemas.openxmlformats.org/officeDocument/2006/relationships/image" Target="../media/image28.png"/><Relationship Id="rId5" Type="http://schemas.openxmlformats.org/officeDocument/2006/relationships/image" Target="../media/image320.png"/><Relationship Id="rId4" Type="http://schemas.openxmlformats.org/officeDocument/2006/relationships/image" Target="../media/image310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hyperlink" Target="https://philschatz.com/physics-book/contents/m42147.html" TargetMode="External"/><Relationship Id="rId1" Type="http://schemas.openxmlformats.org/officeDocument/2006/relationships/image" Target="../media/image16.jpg"/><Relationship Id="rId4" Type="http://schemas.openxmlformats.org/officeDocument/2006/relationships/image" Target="../media/image1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27BD3C-EA11-4646-9546-9A1F2764CCC9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6C634E-22A4-411D-B31D-2B458298E5A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Alternative approach to mechanics – based on the concepts of work and energy.</a:t>
          </a:r>
        </a:p>
      </dgm:t>
    </dgm:pt>
    <dgm:pt modelId="{D3A01168-985D-467B-9556-346B466F60BF}" type="parTrans" cxnId="{CEA61851-D9EA-44D5-86EE-65F6513695B6}">
      <dgm:prSet/>
      <dgm:spPr/>
      <dgm:t>
        <a:bodyPr/>
        <a:lstStyle/>
        <a:p>
          <a:endParaRPr lang="en-US"/>
        </a:p>
      </dgm:t>
    </dgm:pt>
    <dgm:pt modelId="{50F4A6EB-345F-4465-A27E-87D2EA4966DD}" type="sibTrans" cxnId="{CEA61851-D9EA-44D5-86EE-65F6513695B6}">
      <dgm:prSet/>
      <dgm:spPr/>
      <dgm:t>
        <a:bodyPr/>
        <a:lstStyle/>
        <a:p>
          <a:endParaRPr lang="en-US"/>
        </a:p>
      </dgm:t>
    </dgm:pt>
    <dgm:pt modelId="{DAF9C54C-9B1F-4D6F-89F9-07BF065BB30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Free Body Diagram and the Newton’s Second Law are great tools, but things can get very complicated due to their vector nature (and if forces are NOT constant).</a:t>
          </a:r>
        </a:p>
      </dgm:t>
    </dgm:pt>
    <dgm:pt modelId="{B50912CD-F5B3-4451-B965-985C765671AD}" type="parTrans" cxnId="{BCD58162-C192-4953-A8DD-6ABA7EBFCD6A}">
      <dgm:prSet/>
      <dgm:spPr/>
      <dgm:t>
        <a:bodyPr/>
        <a:lstStyle/>
        <a:p>
          <a:endParaRPr lang="en-US"/>
        </a:p>
      </dgm:t>
    </dgm:pt>
    <dgm:pt modelId="{CCA881CC-0C50-486A-BAF9-74BCD69AAE09}" type="sibTrans" cxnId="{BCD58162-C192-4953-A8DD-6ABA7EBFCD6A}">
      <dgm:prSet/>
      <dgm:spPr/>
      <dgm:t>
        <a:bodyPr/>
        <a:lstStyle/>
        <a:p>
          <a:endParaRPr lang="en-US"/>
        </a:p>
      </dgm:t>
    </dgm:pt>
    <dgm:pt modelId="{F43C4A7C-EA7D-4851-A33E-4863974ABD2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Work and energy are </a:t>
          </a:r>
          <a:r>
            <a:rPr lang="en-US" i="1"/>
            <a:t>scalar</a:t>
          </a:r>
          <a:r>
            <a:rPr lang="en-US"/>
            <a:t> quantities, easier to deal with in comparison with forces and accelerations that are </a:t>
          </a:r>
          <a:r>
            <a:rPr lang="en-US" i="1"/>
            <a:t>vectors</a:t>
          </a:r>
          <a:r>
            <a:rPr lang="en-US"/>
            <a:t>.</a:t>
          </a:r>
        </a:p>
      </dgm:t>
    </dgm:pt>
    <dgm:pt modelId="{CA6151C7-5E96-489B-AD34-1AD64001AAF3}" type="parTrans" cxnId="{38ADD84F-1387-41C7-B8B7-6E948880FC51}">
      <dgm:prSet/>
      <dgm:spPr/>
      <dgm:t>
        <a:bodyPr/>
        <a:lstStyle/>
        <a:p>
          <a:endParaRPr lang="en-US"/>
        </a:p>
      </dgm:t>
    </dgm:pt>
    <dgm:pt modelId="{BCEE5E80-BE4A-4E94-B753-33B670EB59CF}" type="sibTrans" cxnId="{38ADD84F-1387-41C7-B8B7-6E948880FC51}">
      <dgm:prSet/>
      <dgm:spPr/>
      <dgm:t>
        <a:bodyPr/>
        <a:lstStyle/>
        <a:p>
          <a:endParaRPr lang="en-US"/>
        </a:p>
      </dgm:t>
    </dgm:pt>
    <dgm:pt modelId="{0A6DD8D8-E86C-4C11-B4D4-CDBCDA214A9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Formulation of </a:t>
          </a:r>
          <a:r>
            <a:rPr lang="en-US" i="1"/>
            <a:t>principle of conservation of energy</a:t>
          </a:r>
          <a:r>
            <a:rPr lang="en-US"/>
            <a:t> – one of the most powerful tools in physics and beyond (chemistry, biology, etc.).</a:t>
          </a:r>
        </a:p>
      </dgm:t>
    </dgm:pt>
    <dgm:pt modelId="{AE4441E5-3180-4415-BFA2-F9CED590118D}" type="parTrans" cxnId="{A2BFADFC-0DB3-42EC-A7A3-5AC5D108F0C5}">
      <dgm:prSet/>
      <dgm:spPr/>
      <dgm:t>
        <a:bodyPr/>
        <a:lstStyle/>
        <a:p>
          <a:endParaRPr lang="en-US"/>
        </a:p>
      </dgm:t>
    </dgm:pt>
    <dgm:pt modelId="{9749EB3E-96B5-40FB-A04E-B7835B45F442}" type="sibTrans" cxnId="{A2BFADFC-0DB3-42EC-A7A3-5AC5D108F0C5}">
      <dgm:prSet/>
      <dgm:spPr/>
      <dgm:t>
        <a:bodyPr/>
        <a:lstStyle/>
        <a:p>
          <a:endParaRPr lang="en-US"/>
        </a:p>
      </dgm:t>
    </dgm:pt>
    <dgm:pt modelId="{40D702B4-5D1F-4524-BC3C-1C66AF1DE09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But there is a price to pay – we generally lose information about direction of the motion.</a:t>
          </a:r>
        </a:p>
      </dgm:t>
    </dgm:pt>
    <dgm:pt modelId="{5D8D65DC-CA29-4A75-A109-4475BC0E55D2}" type="parTrans" cxnId="{900A11AA-50E0-4863-B3D6-D29310B36DD0}">
      <dgm:prSet/>
      <dgm:spPr/>
      <dgm:t>
        <a:bodyPr/>
        <a:lstStyle/>
        <a:p>
          <a:endParaRPr lang="en-US"/>
        </a:p>
      </dgm:t>
    </dgm:pt>
    <dgm:pt modelId="{FCEDB36C-CB1D-4666-9A34-00D06595E7C0}" type="sibTrans" cxnId="{900A11AA-50E0-4863-B3D6-D29310B36DD0}">
      <dgm:prSet/>
      <dgm:spPr/>
      <dgm:t>
        <a:bodyPr/>
        <a:lstStyle/>
        <a:p>
          <a:endParaRPr lang="en-US"/>
        </a:p>
      </dgm:t>
    </dgm:pt>
    <dgm:pt modelId="{63E21D16-F18E-442F-B0B9-4ECBB71B0831}" type="pres">
      <dgm:prSet presAssocID="{1127BD3C-EA11-4646-9546-9A1F2764CCC9}" presName="root" presStyleCnt="0">
        <dgm:presLayoutVars>
          <dgm:dir/>
          <dgm:resizeHandles val="exact"/>
        </dgm:presLayoutVars>
      </dgm:prSet>
      <dgm:spPr/>
    </dgm:pt>
    <dgm:pt modelId="{162C03C9-D987-4AAD-A148-3E1F65DB27C1}" type="pres">
      <dgm:prSet presAssocID="{1A6C634E-22A4-411D-B31D-2B458298E5A4}" presName="compNode" presStyleCnt="0"/>
      <dgm:spPr/>
    </dgm:pt>
    <dgm:pt modelId="{2A7852C5-B690-41E2-922C-1EBFABE9958D}" type="pres">
      <dgm:prSet presAssocID="{1A6C634E-22A4-411D-B31D-2B458298E5A4}" presName="bgRect" presStyleLbl="bgShp" presStyleIdx="0" presStyleCnt="5"/>
      <dgm:spPr/>
    </dgm:pt>
    <dgm:pt modelId="{E8692AAE-899C-483C-A156-913023EF50E7}" type="pres">
      <dgm:prSet presAssocID="{1A6C634E-22A4-411D-B31D-2B458298E5A4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lectric Car"/>
        </a:ext>
      </dgm:extLst>
    </dgm:pt>
    <dgm:pt modelId="{E48C7372-B6E1-4755-8AFC-9A087965E028}" type="pres">
      <dgm:prSet presAssocID="{1A6C634E-22A4-411D-B31D-2B458298E5A4}" presName="spaceRect" presStyleCnt="0"/>
      <dgm:spPr/>
    </dgm:pt>
    <dgm:pt modelId="{822AFF01-B586-4CC2-9CAA-D6935F9994F0}" type="pres">
      <dgm:prSet presAssocID="{1A6C634E-22A4-411D-B31D-2B458298E5A4}" presName="parTx" presStyleLbl="revTx" presStyleIdx="0" presStyleCnt="5">
        <dgm:presLayoutVars>
          <dgm:chMax val="0"/>
          <dgm:chPref val="0"/>
        </dgm:presLayoutVars>
      </dgm:prSet>
      <dgm:spPr/>
    </dgm:pt>
    <dgm:pt modelId="{2DCF835F-E7AC-4176-BED8-01C8B62E0F85}" type="pres">
      <dgm:prSet presAssocID="{50F4A6EB-345F-4465-A27E-87D2EA4966DD}" presName="sibTrans" presStyleCnt="0"/>
      <dgm:spPr/>
    </dgm:pt>
    <dgm:pt modelId="{408CF391-7CC4-4FAF-A496-73DAB871E13D}" type="pres">
      <dgm:prSet presAssocID="{DAF9C54C-9B1F-4D6F-89F9-07BF065BB307}" presName="compNode" presStyleCnt="0"/>
      <dgm:spPr/>
    </dgm:pt>
    <dgm:pt modelId="{9000B35B-3B0D-407B-A514-59CD8D7DA49F}" type="pres">
      <dgm:prSet presAssocID="{DAF9C54C-9B1F-4D6F-89F9-07BF065BB307}" presName="bgRect" presStyleLbl="bgShp" presStyleIdx="1" presStyleCnt="5"/>
      <dgm:spPr/>
    </dgm:pt>
    <dgm:pt modelId="{D90794E7-9909-4A74-B2E2-402DBF7F705E}" type="pres">
      <dgm:prSet presAssocID="{DAF9C54C-9B1F-4D6F-89F9-07BF065BB307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tom"/>
        </a:ext>
      </dgm:extLst>
    </dgm:pt>
    <dgm:pt modelId="{8220A6B3-A4B0-47DF-B158-DDFC4BB32515}" type="pres">
      <dgm:prSet presAssocID="{DAF9C54C-9B1F-4D6F-89F9-07BF065BB307}" presName="spaceRect" presStyleCnt="0"/>
      <dgm:spPr/>
    </dgm:pt>
    <dgm:pt modelId="{E853A9FA-5E73-442C-9CCC-4A1E60B53CF9}" type="pres">
      <dgm:prSet presAssocID="{DAF9C54C-9B1F-4D6F-89F9-07BF065BB307}" presName="parTx" presStyleLbl="revTx" presStyleIdx="1" presStyleCnt="5">
        <dgm:presLayoutVars>
          <dgm:chMax val="0"/>
          <dgm:chPref val="0"/>
        </dgm:presLayoutVars>
      </dgm:prSet>
      <dgm:spPr/>
    </dgm:pt>
    <dgm:pt modelId="{29CC5DB5-5D31-4778-83DD-DE5CA3519473}" type="pres">
      <dgm:prSet presAssocID="{CCA881CC-0C50-486A-BAF9-74BCD69AAE09}" presName="sibTrans" presStyleCnt="0"/>
      <dgm:spPr/>
    </dgm:pt>
    <dgm:pt modelId="{FA66DD21-3B39-4153-BC3F-8746D0674ED8}" type="pres">
      <dgm:prSet presAssocID="{F43C4A7C-EA7D-4851-A33E-4863974ABD29}" presName="compNode" presStyleCnt="0"/>
      <dgm:spPr/>
    </dgm:pt>
    <dgm:pt modelId="{D7A6C65D-AF52-43E3-8DD9-3763AC1B4503}" type="pres">
      <dgm:prSet presAssocID="{F43C4A7C-EA7D-4851-A33E-4863974ABD29}" presName="bgRect" presStyleLbl="bgShp" presStyleIdx="2" presStyleCnt="5"/>
      <dgm:spPr/>
    </dgm:pt>
    <dgm:pt modelId="{EE327AD4-03DC-4388-8DF7-95CD08CB477F}" type="pres">
      <dgm:prSet presAssocID="{F43C4A7C-EA7D-4851-A33E-4863974ABD29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rawing Compass"/>
        </a:ext>
      </dgm:extLst>
    </dgm:pt>
    <dgm:pt modelId="{59696451-F839-48BB-A5B4-3C96A5588DD4}" type="pres">
      <dgm:prSet presAssocID="{F43C4A7C-EA7D-4851-A33E-4863974ABD29}" presName="spaceRect" presStyleCnt="0"/>
      <dgm:spPr/>
    </dgm:pt>
    <dgm:pt modelId="{5549210D-E1DB-4796-8D28-0AB76CC11732}" type="pres">
      <dgm:prSet presAssocID="{F43C4A7C-EA7D-4851-A33E-4863974ABD29}" presName="parTx" presStyleLbl="revTx" presStyleIdx="2" presStyleCnt="5">
        <dgm:presLayoutVars>
          <dgm:chMax val="0"/>
          <dgm:chPref val="0"/>
        </dgm:presLayoutVars>
      </dgm:prSet>
      <dgm:spPr/>
    </dgm:pt>
    <dgm:pt modelId="{5708F3A6-E6B1-4439-8A77-7B650FEE9077}" type="pres">
      <dgm:prSet presAssocID="{BCEE5E80-BE4A-4E94-B753-33B670EB59CF}" presName="sibTrans" presStyleCnt="0"/>
      <dgm:spPr/>
    </dgm:pt>
    <dgm:pt modelId="{C33652CD-2972-4103-A070-1B6D29B825D4}" type="pres">
      <dgm:prSet presAssocID="{0A6DD8D8-E86C-4C11-B4D4-CDBCDA214A94}" presName="compNode" presStyleCnt="0"/>
      <dgm:spPr/>
    </dgm:pt>
    <dgm:pt modelId="{AD4E7889-B815-456E-9E7B-C26AB97F8B92}" type="pres">
      <dgm:prSet presAssocID="{0A6DD8D8-E86C-4C11-B4D4-CDBCDA214A94}" presName="bgRect" presStyleLbl="bgShp" presStyleIdx="3" presStyleCnt="5"/>
      <dgm:spPr/>
    </dgm:pt>
    <dgm:pt modelId="{4E180CBD-5F06-4025-97AB-74DAE7504B38}" type="pres">
      <dgm:prSet presAssocID="{0A6DD8D8-E86C-4C11-B4D4-CDBCDA214A94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cientist"/>
        </a:ext>
      </dgm:extLst>
    </dgm:pt>
    <dgm:pt modelId="{BE7A7222-3F7B-479B-BDF9-95EB69CED424}" type="pres">
      <dgm:prSet presAssocID="{0A6DD8D8-E86C-4C11-B4D4-CDBCDA214A94}" presName="spaceRect" presStyleCnt="0"/>
      <dgm:spPr/>
    </dgm:pt>
    <dgm:pt modelId="{42325A8C-79AA-42B6-BEDD-E6EAF6E16882}" type="pres">
      <dgm:prSet presAssocID="{0A6DD8D8-E86C-4C11-B4D4-CDBCDA214A94}" presName="parTx" presStyleLbl="revTx" presStyleIdx="3" presStyleCnt="5">
        <dgm:presLayoutVars>
          <dgm:chMax val="0"/>
          <dgm:chPref val="0"/>
        </dgm:presLayoutVars>
      </dgm:prSet>
      <dgm:spPr/>
    </dgm:pt>
    <dgm:pt modelId="{6D08935B-639C-4482-9641-69B51AFE3E9F}" type="pres">
      <dgm:prSet presAssocID="{9749EB3E-96B5-40FB-A04E-B7835B45F442}" presName="sibTrans" presStyleCnt="0"/>
      <dgm:spPr/>
    </dgm:pt>
    <dgm:pt modelId="{812A1B82-8D21-4A30-BFE5-8442D4AA0225}" type="pres">
      <dgm:prSet presAssocID="{40D702B4-5D1F-4524-BC3C-1C66AF1DE097}" presName="compNode" presStyleCnt="0"/>
      <dgm:spPr/>
    </dgm:pt>
    <dgm:pt modelId="{5930D9D7-0EC2-467B-9882-519E76E57F34}" type="pres">
      <dgm:prSet presAssocID="{40D702B4-5D1F-4524-BC3C-1C66AF1DE097}" presName="bgRect" presStyleLbl="bgShp" presStyleIdx="4" presStyleCnt="5"/>
      <dgm:spPr/>
    </dgm:pt>
    <dgm:pt modelId="{8D3D4E4B-8AA2-4E6F-9C5F-40DD5FE860F3}" type="pres">
      <dgm:prSet presAssocID="{40D702B4-5D1F-4524-BC3C-1C66AF1DE097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vron Arrows"/>
        </a:ext>
      </dgm:extLst>
    </dgm:pt>
    <dgm:pt modelId="{072BF246-A8C1-4B31-8A7F-248C8AC46DB8}" type="pres">
      <dgm:prSet presAssocID="{40D702B4-5D1F-4524-BC3C-1C66AF1DE097}" presName="spaceRect" presStyleCnt="0"/>
      <dgm:spPr/>
    </dgm:pt>
    <dgm:pt modelId="{CB5D85B2-1487-4AB6-B983-C99F1E8FB096}" type="pres">
      <dgm:prSet presAssocID="{40D702B4-5D1F-4524-BC3C-1C66AF1DE097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6241F937-A66A-480C-B502-2C563B88390E}" type="presOf" srcId="{F43C4A7C-EA7D-4851-A33E-4863974ABD29}" destId="{5549210D-E1DB-4796-8D28-0AB76CC11732}" srcOrd="0" destOrd="0" presId="urn:microsoft.com/office/officeart/2018/2/layout/IconVerticalSolidList"/>
    <dgm:cxn modelId="{BCD58162-C192-4953-A8DD-6ABA7EBFCD6A}" srcId="{1127BD3C-EA11-4646-9546-9A1F2764CCC9}" destId="{DAF9C54C-9B1F-4D6F-89F9-07BF065BB307}" srcOrd="1" destOrd="0" parTransId="{B50912CD-F5B3-4451-B965-985C765671AD}" sibTransId="{CCA881CC-0C50-486A-BAF9-74BCD69AAE09}"/>
    <dgm:cxn modelId="{450FE76A-0D0D-4F7C-912C-BE89BBF5456E}" type="presOf" srcId="{40D702B4-5D1F-4524-BC3C-1C66AF1DE097}" destId="{CB5D85B2-1487-4AB6-B983-C99F1E8FB096}" srcOrd="0" destOrd="0" presId="urn:microsoft.com/office/officeart/2018/2/layout/IconVerticalSolidList"/>
    <dgm:cxn modelId="{38ADD84F-1387-41C7-B8B7-6E948880FC51}" srcId="{1127BD3C-EA11-4646-9546-9A1F2764CCC9}" destId="{F43C4A7C-EA7D-4851-A33E-4863974ABD29}" srcOrd="2" destOrd="0" parTransId="{CA6151C7-5E96-489B-AD34-1AD64001AAF3}" sibTransId="{BCEE5E80-BE4A-4E94-B753-33B670EB59CF}"/>
    <dgm:cxn modelId="{CEA61851-D9EA-44D5-86EE-65F6513695B6}" srcId="{1127BD3C-EA11-4646-9546-9A1F2764CCC9}" destId="{1A6C634E-22A4-411D-B31D-2B458298E5A4}" srcOrd="0" destOrd="0" parTransId="{D3A01168-985D-467B-9556-346B466F60BF}" sibTransId="{50F4A6EB-345F-4465-A27E-87D2EA4966DD}"/>
    <dgm:cxn modelId="{5FE6B283-293D-483B-93B0-AE2E39098537}" type="presOf" srcId="{1A6C634E-22A4-411D-B31D-2B458298E5A4}" destId="{822AFF01-B586-4CC2-9CAA-D6935F9994F0}" srcOrd="0" destOrd="0" presId="urn:microsoft.com/office/officeart/2018/2/layout/IconVerticalSolidList"/>
    <dgm:cxn modelId="{900A11AA-50E0-4863-B3D6-D29310B36DD0}" srcId="{1127BD3C-EA11-4646-9546-9A1F2764CCC9}" destId="{40D702B4-5D1F-4524-BC3C-1C66AF1DE097}" srcOrd="4" destOrd="0" parTransId="{5D8D65DC-CA29-4A75-A109-4475BC0E55D2}" sibTransId="{FCEDB36C-CB1D-4666-9A34-00D06595E7C0}"/>
    <dgm:cxn modelId="{6BBADFBD-2F75-48DB-9A78-51E50034266F}" type="presOf" srcId="{0A6DD8D8-E86C-4C11-B4D4-CDBCDA214A94}" destId="{42325A8C-79AA-42B6-BEDD-E6EAF6E16882}" srcOrd="0" destOrd="0" presId="urn:microsoft.com/office/officeart/2018/2/layout/IconVerticalSolidList"/>
    <dgm:cxn modelId="{253842D1-E895-49CE-ACF0-215564C540D0}" type="presOf" srcId="{1127BD3C-EA11-4646-9546-9A1F2764CCC9}" destId="{63E21D16-F18E-442F-B0B9-4ECBB71B0831}" srcOrd="0" destOrd="0" presId="urn:microsoft.com/office/officeart/2018/2/layout/IconVerticalSolidList"/>
    <dgm:cxn modelId="{A52882DD-33E2-44B6-8968-FA5404FE6A64}" type="presOf" srcId="{DAF9C54C-9B1F-4D6F-89F9-07BF065BB307}" destId="{E853A9FA-5E73-442C-9CCC-4A1E60B53CF9}" srcOrd="0" destOrd="0" presId="urn:microsoft.com/office/officeart/2018/2/layout/IconVerticalSolidList"/>
    <dgm:cxn modelId="{A2BFADFC-0DB3-42EC-A7A3-5AC5D108F0C5}" srcId="{1127BD3C-EA11-4646-9546-9A1F2764CCC9}" destId="{0A6DD8D8-E86C-4C11-B4D4-CDBCDA214A94}" srcOrd="3" destOrd="0" parTransId="{AE4441E5-3180-4415-BFA2-F9CED590118D}" sibTransId="{9749EB3E-96B5-40FB-A04E-B7835B45F442}"/>
    <dgm:cxn modelId="{6BC38088-A3CB-42AA-B7E5-85FE7907DA8B}" type="presParOf" srcId="{63E21D16-F18E-442F-B0B9-4ECBB71B0831}" destId="{162C03C9-D987-4AAD-A148-3E1F65DB27C1}" srcOrd="0" destOrd="0" presId="urn:microsoft.com/office/officeart/2018/2/layout/IconVerticalSolidList"/>
    <dgm:cxn modelId="{31949602-398C-45A6-86CA-C162E23740EB}" type="presParOf" srcId="{162C03C9-D987-4AAD-A148-3E1F65DB27C1}" destId="{2A7852C5-B690-41E2-922C-1EBFABE9958D}" srcOrd="0" destOrd="0" presId="urn:microsoft.com/office/officeart/2018/2/layout/IconVerticalSolidList"/>
    <dgm:cxn modelId="{5F5A748F-72BB-424F-8542-42ACE2EAFE3A}" type="presParOf" srcId="{162C03C9-D987-4AAD-A148-3E1F65DB27C1}" destId="{E8692AAE-899C-483C-A156-913023EF50E7}" srcOrd="1" destOrd="0" presId="urn:microsoft.com/office/officeart/2018/2/layout/IconVerticalSolidList"/>
    <dgm:cxn modelId="{BB2328BB-B075-4ED3-92C5-2FFB413A0582}" type="presParOf" srcId="{162C03C9-D987-4AAD-A148-3E1F65DB27C1}" destId="{E48C7372-B6E1-4755-8AFC-9A087965E028}" srcOrd="2" destOrd="0" presId="urn:microsoft.com/office/officeart/2018/2/layout/IconVerticalSolidList"/>
    <dgm:cxn modelId="{89B3E107-1C7A-45A8-B576-46612D155923}" type="presParOf" srcId="{162C03C9-D987-4AAD-A148-3E1F65DB27C1}" destId="{822AFF01-B586-4CC2-9CAA-D6935F9994F0}" srcOrd="3" destOrd="0" presId="urn:microsoft.com/office/officeart/2018/2/layout/IconVerticalSolidList"/>
    <dgm:cxn modelId="{0C941166-E5E0-495E-B575-5BEE986B212E}" type="presParOf" srcId="{63E21D16-F18E-442F-B0B9-4ECBB71B0831}" destId="{2DCF835F-E7AC-4176-BED8-01C8B62E0F85}" srcOrd="1" destOrd="0" presId="urn:microsoft.com/office/officeart/2018/2/layout/IconVerticalSolidList"/>
    <dgm:cxn modelId="{D7A1049D-A394-41C6-AECB-82F69049185D}" type="presParOf" srcId="{63E21D16-F18E-442F-B0B9-4ECBB71B0831}" destId="{408CF391-7CC4-4FAF-A496-73DAB871E13D}" srcOrd="2" destOrd="0" presId="urn:microsoft.com/office/officeart/2018/2/layout/IconVerticalSolidList"/>
    <dgm:cxn modelId="{4AAADA97-FE0C-4ABA-9D2D-7805E420AF68}" type="presParOf" srcId="{408CF391-7CC4-4FAF-A496-73DAB871E13D}" destId="{9000B35B-3B0D-407B-A514-59CD8D7DA49F}" srcOrd="0" destOrd="0" presId="urn:microsoft.com/office/officeart/2018/2/layout/IconVerticalSolidList"/>
    <dgm:cxn modelId="{ED94DFFF-503D-4E3F-BCA9-BF567FAD4C36}" type="presParOf" srcId="{408CF391-7CC4-4FAF-A496-73DAB871E13D}" destId="{D90794E7-9909-4A74-B2E2-402DBF7F705E}" srcOrd="1" destOrd="0" presId="urn:microsoft.com/office/officeart/2018/2/layout/IconVerticalSolidList"/>
    <dgm:cxn modelId="{427BA207-45F9-4F03-BD4C-524175AAC20F}" type="presParOf" srcId="{408CF391-7CC4-4FAF-A496-73DAB871E13D}" destId="{8220A6B3-A4B0-47DF-B158-DDFC4BB32515}" srcOrd="2" destOrd="0" presId="urn:microsoft.com/office/officeart/2018/2/layout/IconVerticalSolidList"/>
    <dgm:cxn modelId="{B9DAB590-FF8B-44B2-BB00-B28097E033BA}" type="presParOf" srcId="{408CF391-7CC4-4FAF-A496-73DAB871E13D}" destId="{E853A9FA-5E73-442C-9CCC-4A1E60B53CF9}" srcOrd="3" destOrd="0" presId="urn:microsoft.com/office/officeart/2018/2/layout/IconVerticalSolidList"/>
    <dgm:cxn modelId="{16910B7A-EF84-440A-8C0B-83DF33EC0DA5}" type="presParOf" srcId="{63E21D16-F18E-442F-B0B9-4ECBB71B0831}" destId="{29CC5DB5-5D31-4778-83DD-DE5CA3519473}" srcOrd="3" destOrd="0" presId="urn:microsoft.com/office/officeart/2018/2/layout/IconVerticalSolidList"/>
    <dgm:cxn modelId="{1FEB61D8-5664-4D76-BDD6-D034500CF73E}" type="presParOf" srcId="{63E21D16-F18E-442F-B0B9-4ECBB71B0831}" destId="{FA66DD21-3B39-4153-BC3F-8746D0674ED8}" srcOrd="4" destOrd="0" presId="urn:microsoft.com/office/officeart/2018/2/layout/IconVerticalSolidList"/>
    <dgm:cxn modelId="{7716011E-2388-4F4A-9DF2-92C432C72676}" type="presParOf" srcId="{FA66DD21-3B39-4153-BC3F-8746D0674ED8}" destId="{D7A6C65D-AF52-43E3-8DD9-3763AC1B4503}" srcOrd="0" destOrd="0" presId="urn:microsoft.com/office/officeart/2018/2/layout/IconVerticalSolidList"/>
    <dgm:cxn modelId="{9000AA03-DE63-4E22-82DD-7ACFA9F72CCA}" type="presParOf" srcId="{FA66DD21-3B39-4153-BC3F-8746D0674ED8}" destId="{EE327AD4-03DC-4388-8DF7-95CD08CB477F}" srcOrd="1" destOrd="0" presId="urn:microsoft.com/office/officeart/2018/2/layout/IconVerticalSolidList"/>
    <dgm:cxn modelId="{E5D2391A-5EE6-4D87-8C82-7355A76ABC53}" type="presParOf" srcId="{FA66DD21-3B39-4153-BC3F-8746D0674ED8}" destId="{59696451-F839-48BB-A5B4-3C96A5588DD4}" srcOrd="2" destOrd="0" presId="urn:microsoft.com/office/officeart/2018/2/layout/IconVerticalSolidList"/>
    <dgm:cxn modelId="{B3B73BC9-5BB0-490F-A07C-CF74F45A0189}" type="presParOf" srcId="{FA66DD21-3B39-4153-BC3F-8746D0674ED8}" destId="{5549210D-E1DB-4796-8D28-0AB76CC11732}" srcOrd="3" destOrd="0" presId="urn:microsoft.com/office/officeart/2018/2/layout/IconVerticalSolidList"/>
    <dgm:cxn modelId="{21ECA4CF-1106-46F7-BCB5-63AE3481D236}" type="presParOf" srcId="{63E21D16-F18E-442F-B0B9-4ECBB71B0831}" destId="{5708F3A6-E6B1-4439-8A77-7B650FEE9077}" srcOrd="5" destOrd="0" presId="urn:microsoft.com/office/officeart/2018/2/layout/IconVerticalSolidList"/>
    <dgm:cxn modelId="{5AA5A087-7D83-4598-9FDF-0744FF59D83F}" type="presParOf" srcId="{63E21D16-F18E-442F-B0B9-4ECBB71B0831}" destId="{C33652CD-2972-4103-A070-1B6D29B825D4}" srcOrd="6" destOrd="0" presId="urn:microsoft.com/office/officeart/2018/2/layout/IconVerticalSolidList"/>
    <dgm:cxn modelId="{79295E3F-71B2-4BF0-A0FB-E4A1CF6C0875}" type="presParOf" srcId="{C33652CD-2972-4103-A070-1B6D29B825D4}" destId="{AD4E7889-B815-456E-9E7B-C26AB97F8B92}" srcOrd="0" destOrd="0" presId="urn:microsoft.com/office/officeart/2018/2/layout/IconVerticalSolidList"/>
    <dgm:cxn modelId="{D63A3D87-454F-4A7E-8F5B-0197077C570B}" type="presParOf" srcId="{C33652CD-2972-4103-A070-1B6D29B825D4}" destId="{4E180CBD-5F06-4025-97AB-74DAE7504B38}" srcOrd="1" destOrd="0" presId="urn:microsoft.com/office/officeart/2018/2/layout/IconVerticalSolidList"/>
    <dgm:cxn modelId="{74DC613B-7A80-4DFE-B10C-1CC761480C85}" type="presParOf" srcId="{C33652CD-2972-4103-A070-1B6D29B825D4}" destId="{BE7A7222-3F7B-479B-BDF9-95EB69CED424}" srcOrd="2" destOrd="0" presId="urn:microsoft.com/office/officeart/2018/2/layout/IconVerticalSolidList"/>
    <dgm:cxn modelId="{5CD7E4D0-1301-461D-BC49-8FD73D35B866}" type="presParOf" srcId="{C33652CD-2972-4103-A070-1B6D29B825D4}" destId="{42325A8C-79AA-42B6-BEDD-E6EAF6E16882}" srcOrd="3" destOrd="0" presId="urn:microsoft.com/office/officeart/2018/2/layout/IconVerticalSolidList"/>
    <dgm:cxn modelId="{9387EF02-2AB1-4BFE-B68A-C49CE835F384}" type="presParOf" srcId="{63E21D16-F18E-442F-B0B9-4ECBB71B0831}" destId="{6D08935B-639C-4482-9641-69B51AFE3E9F}" srcOrd="7" destOrd="0" presId="urn:microsoft.com/office/officeart/2018/2/layout/IconVerticalSolidList"/>
    <dgm:cxn modelId="{66D8DFC0-9EDE-4F98-83A1-FA581C7FBC55}" type="presParOf" srcId="{63E21D16-F18E-442F-B0B9-4ECBB71B0831}" destId="{812A1B82-8D21-4A30-BFE5-8442D4AA0225}" srcOrd="8" destOrd="0" presId="urn:microsoft.com/office/officeart/2018/2/layout/IconVerticalSolidList"/>
    <dgm:cxn modelId="{729C9E5D-51FB-45DA-AAF5-87E4E31562BC}" type="presParOf" srcId="{812A1B82-8D21-4A30-BFE5-8442D4AA0225}" destId="{5930D9D7-0EC2-467B-9882-519E76E57F34}" srcOrd="0" destOrd="0" presId="urn:microsoft.com/office/officeart/2018/2/layout/IconVerticalSolidList"/>
    <dgm:cxn modelId="{24615592-D169-4CB9-A1BF-53B4E0091DEB}" type="presParOf" srcId="{812A1B82-8D21-4A30-BFE5-8442D4AA0225}" destId="{8D3D4E4B-8AA2-4E6F-9C5F-40DD5FE860F3}" srcOrd="1" destOrd="0" presId="urn:microsoft.com/office/officeart/2018/2/layout/IconVerticalSolidList"/>
    <dgm:cxn modelId="{A543BFF8-1C47-4447-8081-252578AA500E}" type="presParOf" srcId="{812A1B82-8D21-4A30-BFE5-8442D4AA0225}" destId="{072BF246-A8C1-4B31-8A7F-248C8AC46DB8}" srcOrd="2" destOrd="0" presId="urn:microsoft.com/office/officeart/2018/2/layout/IconVerticalSolidList"/>
    <dgm:cxn modelId="{274C17FC-AEF9-4058-9615-2C92CCD9AC24}" type="presParOf" srcId="{812A1B82-8D21-4A30-BFE5-8442D4AA0225}" destId="{CB5D85B2-1487-4AB6-B983-C99F1E8FB09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85255B5-706E-4C68-8E7E-A1EEF22C627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23BCB19-1DB4-4BC7-AF9D-8E8B3926EECF}">
      <dgm:prSet/>
      <dgm:spPr/>
      <dgm:t>
        <a:bodyPr/>
        <a:lstStyle/>
        <a:p>
          <a:r>
            <a:rPr lang="en-US"/>
            <a:t>Let’s look at the last equation again: </a:t>
          </a:r>
        </a:p>
      </dgm:t>
    </dgm:pt>
    <dgm:pt modelId="{5A3737B9-F2F9-4631-BFE0-DFF6DCBB2189}" type="parTrans" cxnId="{14C246EB-E112-44E1-969E-52994069D6AD}">
      <dgm:prSet/>
      <dgm:spPr/>
      <dgm:t>
        <a:bodyPr/>
        <a:lstStyle/>
        <a:p>
          <a:endParaRPr lang="en-US"/>
        </a:p>
      </dgm:t>
    </dgm:pt>
    <dgm:pt modelId="{4728F8F9-4EEF-4FFE-BD99-8B387E353F68}" type="sibTrans" cxnId="{14C246EB-E112-44E1-969E-52994069D6AD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340F066E-CAC9-4A35-A9B8-5D0BEA805A56}">
          <dgm:prSet/>
          <dgm:spPr/>
          <dgm:t>
            <a:bodyPr/>
            <a:lstStyle/>
            <a:p>
              <a:r>
                <a:rPr lang="en-US" i="1" dirty="0" err="1"/>
                <a:t>F</a:t>
              </a:r>
              <a:r>
                <a:rPr lang="en-US" baseline="-25000" dirty="0" err="1"/>
                <a:t>net</a:t>
              </a:r>
              <a14:m>
                <m:oMath xmlns:m="http://schemas.openxmlformats.org/officeDocument/2006/math">
                  <m:r>
                    <a:rPr lang="en-US" b="0" i="0"/>
                    <m:t> </m:t>
                  </m:r>
                  <m:r>
                    <a:rPr lang="en-US" i="1"/>
                    <m:t>𝑠</m:t>
                  </m:r>
                  <m:r>
                    <a:rPr lang="en-US" i="0"/>
                    <m:t>=</m:t>
                  </m:r>
                  <m:f>
                    <m:fPr>
                      <m:ctrlPr>
                        <a:rPr lang="en-US" i="1"/>
                      </m:ctrlPr>
                    </m:fPr>
                    <m:num>
                      <m:r>
                        <a:rPr lang="en-US" i="0"/>
                        <m:t>1</m:t>
                      </m:r>
                    </m:num>
                    <m:den>
                      <m:r>
                        <a:rPr lang="en-US" i="0"/>
                        <m:t>2</m:t>
                      </m:r>
                    </m:den>
                  </m:f>
                  <m:r>
                    <a:rPr lang="en-US" i="1"/>
                    <m:t>𝑚</m:t>
                  </m:r>
                  <m:sSubSup>
                    <m:sSubSupPr>
                      <m:ctrlPr>
                        <a:rPr lang="en-US" i="1"/>
                      </m:ctrlPr>
                    </m:sSubSupPr>
                    <m:e>
                      <m:r>
                        <m:rPr>
                          <m:sty m:val="p"/>
                        </m:rPr>
                        <a:rPr lang="en-US" b="0" i="0"/>
                        <m:t>v</m:t>
                      </m:r>
                    </m:e>
                    <m:sub>
                      <m:r>
                        <a:rPr lang="en-US" i="0"/>
                        <m:t>2</m:t>
                      </m:r>
                    </m:sub>
                    <m:sup>
                      <m:r>
                        <a:rPr lang="en-US" i="0"/>
                        <m:t>2</m:t>
                      </m:r>
                    </m:sup>
                  </m:sSubSup>
                  <m:r>
                    <a:rPr lang="en-US" i="0"/>
                    <m:t>−</m:t>
                  </m:r>
                  <m:f>
                    <m:fPr>
                      <m:ctrlPr>
                        <a:rPr lang="en-US" i="1"/>
                      </m:ctrlPr>
                    </m:fPr>
                    <m:num>
                      <m:r>
                        <a:rPr lang="en-US" i="0"/>
                        <m:t>1</m:t>
                      </m:r>
                    </m:num>
                    <m:den>
                      <m:r>
                        <a:rPr lang="en-US" i="0"/>
                        <m:t>2</m:t>
                      </m:r>
                    </m:den>
                  </m:f>
                  <m:sSubSup>
                    <m:sSubSupPr>
                      <m:ctrlPr>
                        <a:rPr lang="en-US" i="1"/>
                      </m:ctrlPr>
                    </m:sSubSupPr>
                    <m:e>
                      <m:r>
                        <m:rPr>
                          <m:sty m:val="p"/>
                        </m:rPr>
                        <a:rPr lang="en-US" b="0" i="0"/>
                        <m:t>mv</m:t>
                      </m:r>
                    </m:e>
                    <m:sub>
                      <m:r>
                        <a:rPr lang="en-US" i="0"/>
                        <m:t>1</m:t>
                      </m:r>
                    </m:sub>
                    <m:sup>
                      <m:r>
                        <a:rPr lang="en-US" i="0"/>
                        <m:t>2</m:t>
                      </m:r>
                    </m:sup>
                  </m:sSubSup>
                </m:oMath>
              </a14:m>
              <a:endParaRPr lang="en-US" dirty="0"/>
            </a:p>
          </dgm:t>
        </dgm:pt>
      </mc:Choice>
      <mc:Fallback>
        <dgm:pt modelId="{340F066E-CAC9-4A35-A9B8-5D0BEA805A56}">
          <dgm:prSet/>
          <dgm:spPr/>
          <dgm:t>
            <a:bodyPr/>
            <a:lstStyle/>
            <a:p>
              <a:r>
                <a:rPr lang="en-US" i="1" dirty="0" err="1"/>
                <a:t>F</a:t>
              </a:r>
              <a:r>
                <a:rPr lang="en-US" baseline="-25000" dirty="0" err="1"/>
                <a:t>net</a:t>
              </a:r>
              <a:r>
                <a:rPr lang="en-US" b="0" i="0"/>
                <a:t> </a:t>
              </a:r>
              <a:r>
                <a:rPr lang="en-US" i="0"/>
                <a:t>𝑠=1/2 𝑚</a:t>
              </a:r>
              <a:r>
                <a:rPr lang="en-US" b="0" i="0"/>
                <a:t>v_</a:t>
              </a:r>
              <a:r>
                <a:rPr lang="en-US" i="0"/>
                <a:t>2^2−1/2 </a:t>
              </a:r>
              <a:r>
                <a:rPr lang="en-US" b="0" i="0"/>
                <a:t>mv_</a:t>
              </a:r>
              <a:r>
                <a:rPr lang="en-US" i="0"/>
                <a:t>1^2</a:t>
              </a:r>
              <a:endParaRPr lang="en-US" dirty="0"/>
            </a:p>
          </dgm:t>
        </dgm:pt>
      </mc:Fallback>
    </mc:AlternateContent>
    <dgm:pt modelId="{8D56AED9-4BD4-45E6-8136-6934B81395D2}" type="parTrans" cxnId="{FCCE0DFA-AE4F-4B76-8234-2FE1905B7EE2}">
      <dgm:prSet/>
      <dgm:spPr/>
      <dgm:t>
        <a:bodyPr/>
        <a:lstStyle/>
        <a:p>
          <a:endParaRPr lang="en-US"/>
        </a:p>
      </dgm:t>
    </dgm:pt>
    <dgm:pt modelId="{8AFDCD43-A236-469A-BC3B-A1D545C5ED03}" type="sibTrans" cxnId="{FCCE0DFA-AE4F-4B76-8234-2FE1905B7EE2}">
      <dgm:prSet/>
      <dgm:spPr/>
      <dgm:t>
        <a:bodyPr/>
        <a:lstStyle/>
        <a:p>
          <a:endParaRPr lang="en-US"/>
        </a:p>
      </dgm:t>
    </dgm:pt>
    <dgm:pt modelId="{B010D984-C305-4486-AB0C-4BC23A2E7156}">
      <dgm:prSet/>
      <dgm:spPr/>
      <dgm:t>
        <a:bodyPr/>
        <a:lstStyle/>
        <a:p>
          <a:r>
            <a:rPr lang="en-US" dirty="0"/>
            <a:t>We already know that</a:t>
          </a:r>
        </a:p>
      </dgm:t>
    </dgm:pt>
    <dgm:pt modelId="{5089D91E-6FD5-48A8-BE79-157D62619690}" type="parTrans" cxnId="{773C3C71-F82B-4639-A9C5-6A213F122263}">
      <dgm:prSet/>
      <dgm:spPr/>
      <dgm:t>
        <a:bodyPr/>
        <a:lstStyle/>
        <a:p>
          <a:endParaRPr lang="en-US"/>
        </a:p>
      </dgm:t>
    </dgm:pt>
    <dgm:pt modelId="{1B7851FB-65E4-4DA2-8EF8-B00988DDF43E}" type="sibTrans" cxnId="{773C3C71-F82B-4639-A9C5-6A213F122263}">
      <dgm:prSet/>
      <dgm:spPr/>
      <dgm:t>
        <a:bodyPr/>
        <a:lstStyle/>
        <a:p>
          <a:endParaRPr lang="en-US"/>
        </a:p>
      </dgm:t>
    </dgm:pt>
    <dgm:pt modelId="{65DDA44D-468C-4780-B7F6-A1CAF427C066}">
      <dgm:prSet/>
      <dgm:spPr/>
      <dgm:t>
        <a:bodyPr/>
        <a:lstStyle/>
        <a:p>
          <a:r>
            <a:rPr lang="en-US"/>
            <a:t>The quantity on the right is called kinetic energy </a:t>
          </a:r>
          <a:r>
            <a:rPr lang="en-US" i="1"/>
            <a:t>K</a:t>
          </a:r>
          <a:r>
            <a:rPr lang="en-US"/>
            <a:t> of the particle:</a:t>
          </a:r>
        </a:p>
      </dgm:t>
    </dgm:pt>
    <dgm:pt modelId="{5A2F626C-ACF7-4A5F-887A-5197F4BED896}" type="parTrans" cxnId="{F6C48BE2-6AD2-48A0-878D-859973A5A800}">
      <dgm:prSet/>
      <dgm:spPr/>
      <dgm:t>
        <a:bodyPr/>
        <a:lstStyle/>
        <a:p>
          <a:endParaRPr lang="en-US"/>
        </a:p>
      </dgm:t>
    </dgm:pt>
    <dgm:pt modelId="{631C3F47-B38A-40FE-8D77-F1FE8973B911}" type="sibTrans" cxnId="{F6C48BE2-6AD2-48A0-878D-859973A5A800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7C6F4A77-404A-4634-9F48-A97C3016E476}">
          <dgm:prSet/>
          <dgm:spPr/>
          <dgm:t>
            <a:bodyPr/>
            <a:lstStyle/>
            <a:p>
              <a14:m>
                <m:oMath xmlns:m="http://schemas.openxmlformats.org/officeDocument/2006/math">
                  <m:r>
                    <a:rPr lang="en-US" i="1" smtClean="0"/>
                    <m:t>𝐾</m:t>
                  </m:r>
                  <m:r>
                    <a:rPr lang="en-US" i="1" smtClean="0"/>
                    <m:t>=</m:t>
                  </m:r>
                  <m:f>
                    <m:fPr>
                      <m:ctrlPr>
                        <a:rPr lang="en-US" i="1"/>
                      </m:ctrlPr>
                    </m:fPr>
                    <m:num>
                      <m:r>
                        <a:rPr lang="en-US" i="1"/>
                        <m:t>1</m:t>
                      </m:r>
                    </m:num>
                    <m:den>
                      <m:r>
                        <a:rPr lang="en-US" i="1"/>
                        <m:t>2</m:t>
                      </m:r>
                    </m:den>
                  </m:f>
                  <m:r>
                    <a:rPr lang="en-US" i="1"/>
                    <m:t>𝑚</m:t>
                  </m:r>
                  <m:sSup>
                    <m:sSupPr>
                      <m:ctrlPr>
                        <a:rPr lang="en-US" i="1"/>
                      </m:ctrlPr>
                    </m:sSupPr>
                    <m:e>
                      <m:r>
                        <a:rPr lang="en-US" b="0" i="1"/>
                        <m:t>𝑣</m:t>
                      </m:r>
                    </m:e>
                    <m:sup>
                      <m:r>
                        <a:rPr lang="en-US" i="1"/>
                        <m:t>2</m:t>
                      </m:r>
                    </m:sup>
                  </m:sSup>
                </m:oMath>
              </a14:m>
              <a:r>
                <a:rPr lang="en-US" dirty="0"/>
                <a:t> </a:t>
              </a:r>
            </a:p>
          </dgm:t>
        </dgm:pt>
      </mc:Choice>
      <mc:Fallback>
        <dgm:pt modelId="{7C6F4A77-404A-4634-9F48-A97C3016E476}">
          <dgm:prSet/>
          <dgm:spPr/>
          <dgm:t>
            <a:bodyPr/>
            <a:lstStyle/>
            <a:p>
              <a:r>
                <a:rPr lang="en-US" i="0"/>
                <a:t>𝐾=1/2 𝑚</a:t>
              </a:r>
              <a:r>
                <a:rPr lang="en-US" b="0" i="0"/>
                <a:t>𝑣^</a:t>
              </a:r>
              <a:r>
                <a:rPr lang="en-US" i="0"/>
                <a:t>2</a:t>
              </a:r>
              <a:r>
                <a:rPr lang="en-US" dirty="0"/>
                <a:t> </a:t>
              </a:r>
            </a:p>
          </dgm:t>
        </dgm:pt>
      </mc:Fallback>
    </mc:AlternateContent>
    <dgm:pt modelId="{509BBCEB-73B1-4D25-BC99-E785E382989F}" type="parTrans" cxnId="{895E6A58-8E57-4878-B2B9-7CABEC94EE7C}">
      <dgm:prSet/>
      <dgm:spPr/>
      <dgm:t>
        <a:bodyPr/>
        <a:lstStyle/>
        <a:p>
          <a:endParaRPr lang="en-US"/>
        </a:p>
      </dgm:t>
    </dgm:pt>
    <dgm:pt modelId="{14B64F5C-C59B-47C2-B895-3551E1F75189}" type="sibTrans" cxnId="{895E6A58-8E57-4878-B2B9-7CABEC94EE7C}">
      <dgm:prSet/>
      <dgm:spPr/>
      <dgm:t>
        <a:bodyPr/>
        <a:lstStyle/>
        <a:p>
          <a:endParaRPr lang="en-US"/>
        </a:p>
      </dgm:t>
    </dgm:pt>
    <dgm:pt modelId="{92804E27-C432-4102-A8F0-731AC8B04D76}">
      <dgm:prSet/>
      <dgm:spPr/>
      <dgm:t>
        <a:bodyPr/>
        <a:lstStyle/>
        <a:p>
          <a:r>
            <a:rPr lang="en-US"/>
            <a:t>Now we can rewrite the equation above as</a:t>
          </a:r>
        </a:p>
      </dgm:t>
    </dgm:pt>
    <dgm:pt modelId="{16A22C21-8D04-44EE-BF85-631DC9C78279}" type="parTrans" cxnId="{D3ADBF28-61B4-4CDA-82FC-62BF291EBE49}">
      <dgm:prSet/>
      <dgm:spPr/>
      <dgm:t>
        <a:bodyPr/>
        <a:lstStyle/>
        <a:p>
          <a:endParaRPr lang="en-US"/>
        </a:p>
      </dgm:t>
    </dgm:pt>
    <dgm:pt modelId="{8541C82F-DBD2-4E3A-A65E-41AB0D83875F}" type="sibTrans" cxnId="{D3ADBF28-61B4-4CDA-82FC-62BF291EBE49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1EC8FBBC-FAC1-405C-913B-85429BAC7026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/>
                        </m:ctrlPr>
                      </m:sSubPr>
                      <m:e>
                        <m:r>
                          <a:rPr lang="en-US" i="1"/>
                          <m:t>𝑊</m:t>
                        </m:r>
                      </m:e>
                      <m:sub>
                        <m:r>
                          <a:rPr lang="en-US" i="1"/>
                          <m:t>𝑛𝑒𝑡</m:t>
                        </m:r>
                      </m:sub>
                    </m:sSub>
                    <m:r>
                      <a:rPr lang="en-US" i="1"/>
                      <m:t>=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𝐾</m:t>
                        </m:r>
                      </m:e>
                      <m:sub>
                        <m:r>
                          <a:rPr lang="en-US" i="1"/>
                          <m:t>2</m:t>
                        </m:r>
                      </m:sub>
                    </m:sSub>
                    <m:r>
                      <a:rPr lang="en-US" i="1"/>
                      <m:t>−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𝐾</m:t>
                        </m:r>
                      </m:e>
                      <m:sub>
                        <m:r>
                          <a:rPr lang="en-US" i="1"/>
                          <m:t>1</m:t>
                        </m:r>
                      </m:sub>
                    </m:sSub>
                  </m:oMath>
                </m:oMathPara>
              </a14:m>
              <a:endParaRPr lang="en-US" dirty="0"/>
            </a:p>
          </dgm:t>
        </dgm:pt>
      </mc:Choice>
      <mc:Fallback>
        <dgm:pt modelId="{1EC8FBBC-FAC1-405C-913B-85429BAC7026}">
          <dgm:prSet/>
          <dgm:spPr/>
          <dgm:t>
            <a:bodyPr/>
            <a:lstStyle/>
            <a:p>
              <a:r>
                <a:rPr lang="en-US" i="0"/>
                <a:t>𝑊_𝑛𝑒𝑡=𝐾_2−𝐾_1</a:t>
              </a:r>
              <a:endParaRPr lang="en-US" dirty="0"/>
            </a:p>
          </dgm:t>
        </dgm:pt>
      </mc:Fallback>
    </mc:AlternateContent>
    <dgm:pt modelId="{AD9F6405-F283-4ACB-9F46-3AE5C79A6122}" type="parTrans" cxnId="{EDCD7639-788D-4130-8792-D76C6B6258A5}">
      <dgm:prSet/>
      <dgm:spPr/>
      <dgm:t>
        <a:bodyPr/>
        <a:lstStyle/>
        <a:p>
          <a:endParaRPr lang="en-US"/>
        </a:p>
      </dgm:t>
    </dgm:pt>
    <dgm:pt modelId="{56363004-77C1-461C-8850-625FB7B33666}" type="sibTrans" cxnId="{EDCD7639-788D-4130-8792-D76C6B6258A5}">
      <dgm:prSet/>
      <dgm:spPr/>
      <dgm:t>
        <a:bodyPr/>
        <a:lstStyle/>
        <a:p>
          <a:endParaRPr lang="en-US"/>
        </a:p>
      </dgm:t>
    </dgm:pt>
    <dgm:pt modelId="{92695BCB-41A1-4ED4-801B-466E05663473}">
      <dgm:prSet/>
      <dgm:spPr/>
      <dgm:t>
        <a:bodyPr/>
        <a:lstStyle/>
        <a:p>
          <a:r>
            <a:rPr lang="en-US" dirty="0"/>
            <a:t>This result is known as the work – energy theorem.</a:t>
          </a:r>
        </a:p>
      </dgm:t>
    </dgm:pt>
    <dgm:pt modelId="{FD6E0218-FDDE-4832-A3F5-AA2D5251D016}" type="parTrans" cxnId="{B7DE52CB-BF43-4F70-B0D8-222A5203C84B}">
      <dgm:prSet/>
      <dgm:spPr/>
      <dgm:t>
        <a:bodyPr/>
        <a:lstStyle/>
        <a:p>
          <a:endParaRPr lang="en-US"/>
        </a:p>
      </dgm:t>
    </dgm:pt>
    <dgm:pt modelId="{E55F347F-A7E4-4DF2-A988-401EA06F3694}" type="sibTrans" cxnId="{B7DE52CB-BF43-4F70-B0D8-222A5203C84B}">
      <dgm:prSet/>
      <dgm:spPr/>
      <dgm:t>
        <a:bodyPr/>
        <a:lstStyle/>
        <a:p>
          <a:endParaRPr lang="en-US"/>
        </a:p>
      </dgm:t>
    </dgm:pt>
    <dgm:pt modelId="{332CC1DC-8B3F-48D8-85F6-4EBB4F07DC20}">
      <dgm:prSet/>
      <dgm:spPr/>
      <dgm:t>
        <a:bodyPr/>
        <a:lstStyle/>
        <a:p>
          <a:r>
            <a:rPr lang="en-US" dirty="0"/>
            <a:t> THEOREM:</a:t>
          </a:r>
        </a:p>
      </dgm:t>
    </dgm:pt>
    <dgm:pt modelId="{68083AF0-45CE-4490-8ECE-F5C5FC254C0A}" type="parTrans" cxnId="{CA0DC3CE-B142-4ECA-90A6-5431A456137A}">
      <dgm:prSet/>
      <dgm:spPr/>
      <dgm:t>
        <a:bodyPr/>
        <a:lstStyle/>
        <a:p>
          <a:endParaRPr lang="en-US"/>
        </a:p>
      </dgm:t>
    </dgm:pt>
    <dgm:pt modelId="{CD39CD36-2D86-49EE-9021-9598231B38E0}" type="sibTrans" cxnId="{CA0DC3CE-B142-4ECA-90A6-5431A456137A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428EE3D1-A489-4A94-B9E0-0C0BDF59326D}">
          <dgm:prSet/>
          <dgm:spPr/>
          <dgm:t>
            <a:bodyPr/>
            <a:lstStyle/>
            <a:p>
              <a:r>
                <a:rPr lang="en-US" dirty="0"/>
                <a:t>The term on the left is work done by the force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b="0" i="1"/>
                      </m:ctrlPr>
                    </m:sSubPr>
                    <m:e>
                      <m:r>
                        <a:rPr lang="en-US" b="0" i="1"/>
                        <m:t>𝐹</m:t>
                      </m:r>
                    </m:e>
                    <m:sub>
                      <m:r>
                        <a:rPr lang="en-US" b="0" i="1"/>
                        <m:t>𝑛𝑒𝑡</m:t>
                      </m:r>
                    </m:sub>
                  </m:sSub>
                </m:oMath>
              </a14:m>
              <a:endParaRPr lang="en-US" dirty="0"/>
            </a:p>
          </dgm:t>
        </dgm:pt>
      </mc:Choice>
      <mc:Fallback>
        <dgm:pt modelId="{428EE3D1-A489-4A94-B9E0-0C0BDF59326D}">
          <dgm:prSet/>
          <dgm:spPr/>
          <dgm:t>
            <a:bodyPr/>
            <a:lstStyle/>
            <a:p>
              <a:r>
                <a:rPr lang="en-US" dirty="0"/>
                <a:t>The term on the left is work done by the force </a:t>
              </a:r>
              <a:r>
                <a:rPr lang="en-US" b="0" i="0"/>
                <a:t>𝐹_𝑛𝑒𝑡</a:t>
              </a:r>
              <a:endParaRPr lang="en-US" dirty="0"/>
            </a:p>
          </dgm:t>
        </dgm:pt>
      </mc:Fallback>
    </mc:AlternateContent>
    <dgm:pt modelId="{C804EB2F-9E70-437D-96EC-727733709003}" type="parTrans" cxnId="{BA2395B3-30D8-4D70-BC2F-8136DE964AF8}">
      <dgm:prSet/>
      <dgm:spPr/>
      <dgm:t>
        <a:bodyPr/>
        <a:lstStyle/>
        <a:p>
          <a:endParaRPr lang="en-US"/>
        </a:p>
      </dgm:t>
    </dgm:pt>
    <dgm:pt modelId="{7318D209-2334-4D89-BE8D-1958BD3FD58D}" type="sibTrans" cxnId="{BA2395B3-30D8-4D70-BC2F-8136DE964AF8}">
      <dgm:prSet/>
      <dgm:spPr/>
      <dgm:t>
        <a:bodyPr/>
        <a:lstStyle/>
        <a:p>
          <a:endParaRPr lang="en-US"/>
        </a:p>
      </dgm:t>
    </dgm:pt>
    <dgm:pt modelId="{860E6052-9406-41E4-AE04-3FAC36E2D73D}" type="pres">
      <dgm:prSet presAssocID="{585255B5-706E-4C68-8E7E-A1EEF22C6273}" presName="Name0" presStyleCnt="0">
        <dgm:presLayoutVars>
          <dgm:dir/>
          <dgm:animLvl val="lvl"/>
          <dgm:resizeHandles val="exact"/>
        </dgm:presLayoutVars>
      </dgm:prSet>
      <dgm:spPr/>
    </dgm:pt>
    <dgm:pt modelId="{43BFAA8D-C644-4EBA-8EAD-803F8B71E91F}" type="pres">
      <dgm:prSet presAssocID="{223BCB19-1DB4-4BC7-AF9D-8E8B3926EECF}" presName="linNode" presStyleCnt="0"/>
      <dgm:spPr/>
    </dgm:pt>
    <dgm:pt modelId="{1214F730-7B60-4D99-9FC5-B3A0E747B151}" type="pres">
      <dgm:prSet presAssocID="{223BCB19-1DB4-4BC7-AF9D-8E8B3926EECF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F3E0D23B-F5C2-4838-9D5A-DF81E5E7C4D4}" type="pres">
      <dgm:prSet presAssocID="{223BCB19-1DB4-4BC7-AF9D-8E8B3926EECF}" presName="descendantText" presStyleLbl="alignAccFollowNode1" presStyleIdx="0" presStyleCnt="5">
        <dgm:presLayoutVars>
          <dgm:bulletEnabled val="1"/>
        </dgm:presLayoutVars>
      </dgm:prSet>
      <dgm:spPr/>
    </dgm:pt>
    <dgm:pt modelId="{511BD282-E7C7-4269-B976-D4CD78B7B8E8}" type="pres">
      <dgm:prSet presAssocID="{4728F8F9-4EEF-4FFE-BD99-8B387E353F68}" presName="sp" presStyleCnt="0"/>
      <dgm:spPr/>
    </dgm:pt>
    <dgm:pt modelId="{B25B317D-3FD7-42A1-9A0E-5C0BFD3F1516}" type="pres">
      <dgm:prSet presAssocID="{B010D984-C305-4486-AB0C-4BC23A2E7156}" presName="linNode" presStyleCnt="0"/>
      <dgm:spPr/>
    </dgm:pt>
    <dgm:pt modelId="{BA1370B0-E150-4B67-B3A2-C958329C315C}" type="pres">
      <dgm:prSet presAssocID="{B010D984-C305-4486-AB0C-4BC23A2E7156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20239322-8FFA-4F29-9107-59621CDD6FE7}" type="pres">
      <dgm:prSet presAssocID="{B010D984-C305-4486-AB0C-4BC23A2E7156}" presName="descendantText" presStyleLbl="alignAccFollowNode1" presStyleIdx="1" presStyleCnt="5">
        <dgm:presLayoutVars>
          <dgm:bulletEnabled val="1"/>
        </dgm:presLayoutVars>
      </dgm:prSet>
      <dgm:spPr/>
    </dgm:pt>
    <dgm:pt modelId="{828FE9F1-0FC8-467A-970C-88A434DA07F2}" type="pres">
      <dgm:prSet presAssocID="{1B7851FB-65E4-4DA2-8EF8-B00988DDF43E}" presName="sp" presStyleCnt="0"/>
      <dgm:spPr/>
    </dgm:pt>
    <dgm:pt modelId="{27A6F173-71B4-445E-9022-29E0FF61336D}" type="pres">
      <dgm:prSet presAssocID="{65DDA44D-468C-4780-B7F6-A1CAF427C066}" presName="linNode" presStyleCnt="0"/>
      <dgm:spPr/>
    </dgm:pt>
    <dgm:pt modelId="{A4DF1BD2-0192-423E-A023-2EE8F5597358}" type="pres">
      <dgm:prSet presAssocID="{65DDA44D-468C-4780-B7F6-A1CAF427C066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026E65D4-91A5-40CA-8176-7FB7F0ADA750}" type="pres">
      <dgm:prSet presAssocID="{65DDA44D-468C-4780-B7F6-A1CAF427C066}" presName="descendantText" presStyleLbl="alignAccFollowNode1" presStyleIdx="2" presStyleCnt="5">
        <dgm:presLayoutVars>
          <dgm:bulletEnabled val="1"/>
        </dgm:presLayoutVars>
      </dgm:prSet>
      <dgm:spPr/>
    </dgm:pt>
    <dgm:pt modelId="{85277535-EF68-456A-BBEE-921B06AD69B2}" type="pres">
      <dgm:prSet presAssocID="{631C3F47-B38A-40FE-8D77-F1FE8973B911}" presName="sp" presStyleCnt="0"/>
      <dgm:spPr/>
    </dgm:pt>
    <dgm:pt modelId="{F9C9C5D7-DC8A-4E74-AEDD-FD055CE94F21}" type="pres">
      <dgm:prSet presAssocID="{92804E27-C432-4102-A8F0-731AC8B04D76}" presName="linNode" presStyleCnt="0"/>
      <dgm:spPr/>
    </dgm:pt>
    <dgm:pt modelId="{6A0E2F7F-47C8-48AF-AD19-15F9EC013872}" type="pres">
      <dgm:prSet presAssocID="{92804E27-C432-4102-A8F0-731AC8B04D76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013CA630-C286-4500-8D05-3ADEA6A477DC}" type="pres">
      <dgm:prSet presAssocID="{92804E27-C432-4102-A8F0-731AC8B04D76}" presName="descendantText" presStyleLbl="alignAccFollowNode1" presStyleIdx="3" presStyleCnt="5">
        <dgm:presLayoutVars>
          <dgm:bulletEnabled val="1"/>
        </dgm:presLayoutVars>
      </dgm:prSet>
      <dgm:spPr/>
    </dgm:pt>
    <dgm:pt modelId="{1AFC899D-E582-46D2-A4BB-9C193FBB78BF}" type="pres">
      <dgm:prSet presAssocID="{8541C82F-DBD2-4E3A-A65E-41AB0D83875F}" presName="sp" presStyleCnt="0"/>
      <dgm:spPr/>
    </dgm:pt>
    <dgm:pt modelId="{0ED6BFC5-4421-4778-80B9-FC29382BB786}" type="pres">
      <dgm:prSet presAssocID="{332CC1DC-8B3F-48D8-85F6-4EBB4F07DC20}" presName="linNode" presStyleCnt="0"/>
      <dgm:spPr/>
    </dgm:pt>
    <dgm:pt modelId="{B1AA1620-A8C3-4F07-8302-2436AE1D8609}" type="pres">
      <dgm:prSet presAssocID="{332CC1DC-8B3F-48D8-85F6-4EBB4F07DC20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523CD19C-7D28-415F-8368-6A7E2AF046F5}" type="pres">
      <dgm:prSet presAssocID="{332CC1DC-8B3F-48D8-85F6-4EBB4F07DC20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6A5F6607-738C-4C14-BED1-3A615E73DA29}" type="presOf" srcId="{B010D984-C305-4486-AB0C-4BC23A2E7156}" destId="{BA1370B0-E150-4B67-B3A2-C958329C315C}" srcOrd="0" destOrd="0" presId="urn:microsoft.com/office/officeart/2005/8/layout/vList5"/>
    <dgm:cxn modelId="{5F31761C-8DB1-458E-8A81-DD53A8099856}" type="presOf" srcId="{340F066E-CAC9-4A35-A9B8-5D0BEA805A56}" destId="{F3E0D23B-F5C2-4838-9D5A-DF81E5E7C4D4}" srcOrd="0" destOrd="0" presId="urn:microsoft.com/office/officeart/2005/8/layout/vList5"/>
    <dgm:cxn modelId="{D3ADBF28-61B4-4CDA-82FC-62BF291EBE49}" srcId="{585255B5-706E-4C68-8E7E-A1EEF22C6273}" destId="{92804E27-C432-4102-A8F0-731AC8B04D76}" srcOrd="3" destOrd="0" parTransId="{16A22C21-8D04-44EE-BF85-631DC9C78279}" sibTransId="{8541C82F-DBD2-4E3A-A65E-41AB0D83875F}"/>
    <dgm:cxn modelId="{12C39833-EC40-4A1B-A5B3-6812B595AFA5}" type="presOf" srcId="{332CC1DC-8B3F-48D8-85F6-4EBB4F07DC20}" destId="{B1AA1620-A8C3-4F07-8302-2436AE1D8609}" srcOrd="0" destOrd="0" presId="urn:microsoft.com/office/officeart/2005/8/layout/vList5"/>
    <dgm:cxn modelId="{EDCD7639-788D-4130-8792-D76C6B6258A5}" srcId="{92804E27-C432-4102-A8F0-731AC8B04D76}" destId="{1EC8FBBC-FAC1-405C-913B-85429BAC7026}" srcOrd="0" destOrd="0" parTransId="{AD9F6405-F283-4ACB-9F46-3AE5C79A6122}" sibTransId="{56363004-77C1-461C-8850-625FB7B33666}"/>
    <dgm:cxn modelId="{248E9543-1B57-4F92-B7BC-DC08C2540DEB}" type="presOf" srcId="{65DDA44D-468C-4780-B7F6-A1CAF427C066}" destId="{A4DF1BD2-0192-423E-A023-2EE8F5597358}" srcOrd="0" destOrd="0" presId="urn:microsoft.com/office/officeart/2005/8/layout/vList5"/>
    <dgm:cxn modelId="{773C3C71-F82B-4639-A9C5-6A213F122263}" srcId="{585255B5-706E-4C68-8E7E-A1EEF22C6273}" destId="{B010D984-C305-4486-AB0C-4BC23A2E7156}" srcOrd="1" destOrd="0" parTransId="{5089D91E-6FD5-48A8-BE79-157D62619690}" sibTransId="{1B7851FB-65E4-4DA2-8EF8-B00988DDF43E}"/>
    <dgm:cxn modelId="{895E6A58-8E57-4878-B2B9-7CABEC94EE7C}" srcId="{65DDA44D-468C-4780-B7F6-A1CAF427C066}" destId="{7C6F4A77-404A-4634-9F48-A97C3016E476}" srcOrd="0" destOrd="0" parTransId="{509BBCEB-73B1-4D25-BC99-E785E382989F}" sibTransId="{14B64F5C-C59B-47C2-B895-3551E1F75189}"/>
    <dgm:cxn modelId="{BA2395B3-30D8-4D70-BC2F-8136DE964AF8}" srcId="{B010D984-C305-4486-AB0C-4BC23A2E7156}" destId="{428EE3D1-A489-4A94-B9E0-0C0BDF59326D}" srcOrd="0" destOrd="0" parTransId="{C804EB2F-9E70-437D-96EC-727733709003}" sibTransId="{7318D209-2334-4D89-BE8D-1958BD3FD58D}"/>
    <dgm:cxn modelId="{BC40D0B6-DF68-4DA7-9527-D3E66063AE8C}" type="presOf" srcId="{7C6F4A77-404A-4634-9F48-A97C3016E476}" destId="{026E65D4-91A5-40CA-8176-7FB7F0ADA750}" srcOrd="0" destOrd="0" presId="urn:microsoft.com/office/officeart/2005/8/layout/vList5"/>
    <dgm:cxn modelId="{E51D11BB-3BE4-492E-9A78-5510CEADB9C7}" type="presOf" srcId="{1EC8FBBC-FAC1-405C-913B-85429BAC7026}" destId="{013CA630-C286-4500-8D05-3ADEA6A477DC}" srcOrd="0" destOrd="0" presId="urn:microsoft.com/office/officeart/2005/8/layout/vList5"/>
    <dgm:cxn modelId="{00B26ECA-BE72-427C-AB84-65B7B05DC0A9}" type="presOf" srcId="{223BCB19-1DB4-4BC7-AF9D-8E8B3926EECF}" destId="{1214F730-7B60-4D99-9FC5-B3A0E747B151}" srcOrd="0" destOrd="0" presId="urn:microsoft.com/office/officeart/2005/8/layout/vList5"/>
    <dgm:cxn modelId="{B7DE52CB-BF43-4F70-B0D8-222A5203C84B}" srcId="{332CC1DC-8B3F-48D8-85F6-4EBB4F07DC20}" destId="{92695BCB-41A1-4ED4-801B-466E05663473}" srcOrd="0" destOrd="0" parTransId="{FD6E0218-FDDE-4832-A3F5-AA2D5251D016}" sibTransId="{E55F347F-A7E4-4DF2-A988-401EA06F3694}"/>
    <dgm:cxn modelId="{CA0DC3CE-B142-4ECA-90A6-5431A456137A}" srcId="{585255B5-706E-4C68-8E7E-A1EEF22C6273}" destId="{332CC1DC-8B3F-48D8-85F6-4EBB4F07DC20}" srcOrd="4" destOrd="0" parTransId="{68083AF0-45CE-4490-8ECE-F5C5FC254C0A}" sibTransId="{CD39CD36-2D86-49EE-9021-9598231B38E0}"/>
    <dgm:cxn modelId="{133735D6-A04A-4BA8-BE09-F5A40CEAF3C6}" type="presOf" srcId="{585255B5-706E-4C68-8E7E-A1EEF22C6273}" destId="{860E6052-9406-41E4-AE04-3FAC36E2D73D}" srcOrd="0" destOrd="0" presId="urn:microsoft.com/office/officeart/2005/8/layout/vList5"/>
    <dgm:cxn modelId="{62E14ADC-5CDE-40A4-B4BC-7DA36FA384A9}" type="presOf" srcId="{92804E27-C432-4102-A8F0-731AC8B04D76}" destId="{6A0E2F7F-47C8-48AF-AD19-15F9EC013872}" srcOrd="0" destOrd="0" presId="urn:microsoft.com/office/officeart/2005/8/layout/vList5"/>
    <dgm:cxn modelId="{1A328CDC-D532-4624-966D-A3D05B57B73F}" type="presOf" srcId="{428EE3D1-A489-4A94-B9E0-0C0BDF59326D}" destId="{20239322-8FFA-4F29-9107-59621CDD6FE7}" srcOrd="0" destOrd="0" presId="urn:microsoft.com/office/officeart/2005/8/layout/vList5"/>
    <dgm:cxn modelId="{F6C48BE2-6AD2-48A0-878D-859973A5A800}" srcId="{585255B5-706E-4C68-8E7E-A1EEF22C6273}" destId="{65DDA44D-468C-4780-B7F6-A1CAF427C066}" srcOrd="2" destOrd="0" parTransId="{5A2F626C-ACF7-4A5F-887A-5197F4BED896}" sibTransId="{631C3F47-B38A-40FE-8D77-F1FE8973B911}"/>
    <dgm:cxn modelId="{9A8DDFE8-B43D-45EE-B791-7008C7956E84}" type="presOf" srcId="{92695BCB-41A1-4ED4-801B-466E05663473}" destId="{523CD19C-7D28-415F-8368-6A7E2AF046F5}" srcOrd="0" destOrd="0" presId="urn:microsoft.com/office/officeart/2005/8/layout/vList5"/>
    <dgm:cxn modelId="{14C246EB-E112-44E1-969E-52994069D6AD}" srcId="{585255B5-706E-4C68-8E7E-A1EEF22C6273}" destId="{223BCB19-1DB4-4BC7-AF9D-8E8B3926EECF}" srcOrd="0" destOrd="0" parTransId="{5A3737B9-F2F9-4631-BFE0-DFF6DCBB2189}" sibTransId="{4728F8F9-4EEF-4FFE-BD99-8B387E353F68}"/>
    <dgm:cxn modelId="{FCCE0DFA-AE4F-4B76-8234-2FE1905B7EE2}" srcId="{223BCB19-1DB4-4BC7-AF9D-8E8B3926EECF}" destId="{340F066E-CAC9-4A35-A9B8-5D0BEA805A56}" srcOrd="0" destOrd="0" parTransId="{8D56AED9-4BD4-45E6-8136-6934B81395D2}" sibTransId="{8AFDCD43-A236-469A-BC3B-A1D545C5ED03}"/>
    <dgm:cxn modelId="{916E6C00-01B1-4672-AD28-DB7651657685}" type="presParOf" srcId="{860E6052-9406-41E4-AE04-3FAC36E2D73D}" destId="{43BFAA8D-C644-4EBA-8EAD-803F8B71E91F}" srcOrd="0" destOrd="0" presId="urn:microsoft.com/office/officeart/2005/8/layout/vList5"/>
    <dgm:cxn modelId="{CE346741-653E-4306-A76F-D61B0D1A45F3}" type="presParOf" srcId="{43BFAA8D-C644-4EBA-8EAD-803F8B71E91F}" destId="{1214F730-7B60-4D99-9FC5-B3A0E747B151}" srcOrd="0" destOrd="0" presId="urn:microsoft.com/office/officeart/2005/8/layout/vList5"/>
    <dgm:cxn modelId="{ED2040F1-E118-484F-9634-97C8E34D1276}" type="presParOf" srcId="{43BFAA8D-C644-4EBA-8EAD-803F8B71E91F}" destId="{F3E0D23B-F5C2-4838-9D5A-DF81E5E7C4D4}" srcOrd="1" destOrd="0" presId="urn:microsoft.com/office/officeart/2005/8/layout/vList5"/>
    <dgm:cxn modelId="{2A447818-1EDA-4C99-8764-F89682C139AC}" type="presParOf" srcId="{860E6052-9406-41E4-AE04-3FAC36E2D73D}" destId="{511BD282-E7C7-4269-B976-D4CD78B7B8E8}" srcOrd="1" destOrd="0" presId="urn:microsoft.com/office/officeart/2005/8/layout/vList5"/>
    <dgm:cxn modelId="{E9D754EF-7E87-4AA3-AFB7-39D17E437B65}" type="presParOf" srcId="{860E6052-9406-41E4-AE04-3FAC36E2D73D}" destId="{B25B317D-3FD7-42A1-9A0E-5C0BFD3F1516}" srcOrd="2" destOrd="0" presId="urn:microsoft.com/office/officeart/2005/8/layout/vList5"/>
    <dgm:cxn modelId="{A0A9CE87-F351-49EB-859D-944186777183}" type="presParOf" srcId="{B25B317D-3FD7-42A1-9A0E-5C0BFD3F1516}" destId="{BA1370B0-E150-4B67-B3A2-C958329C315C}" srcOrd="0" destOrd="0" presId="urn:microsoft.com/office/officeart/2005/8/layout/vList5"/>
    <dgm:cxn modelId="{E85E60AB-628E-4A24-935B-B7847C9A1B45}" type="presParOf" srcId="{B25B317D-3FD7-42A1-9A0E-5C0BFD3F1516}" destId="{20239322-8FFA-4F29-9107-59621CDD6FE7}" srcOrd="1" destOrd="0" presId="urn:microsoft.com/office/officeart/2005/8/layout/vList5"/>
    <dgm:cxn modelId="{8D167DBD-24A3-4FF9-BC9D-D8C2D80BDFA7}" type="presParOf" srcId="{860E6052-9406-41E4-AE04-3FAC36E2D73D}" destId="{828FE9F1-0FC8-467A-970C-88A434DA07F2}" srcOrd="3" destOrd="0" presId="urn:microsoft.com/office/officeart/2005/8/layout/vList5"/>
    <dgm:cxn modelId="{09B380E4-933D-4D4D-8281-CAFDD58F8149}" type="presParOf" srcId="{860E6052-9406-41E4-AE04-3FAC36E2D73D}" destId="{27A6F173-71B4-445E-9022-29E0FF61336D}" srcOrd="4" destOrd="0" presId="urn:microsoft.com/office/officeart/2005/8/layout/vList5"/>
    <dgm:cxn modelId="{32A812C7-D428-46E9-9345-EE37B063F582}" type="presParOf" srcId="{27A6F173-71B4-445E-9022-29E0FF61336D}" destId="{A4DF1BD2-0192-423E-A023-2EE8F5597358}" srcOrd="0" destOrd="0" presId="urn:microsoft.com/office/officeart/2005/8/layout/vList5"/>
    <dgm:cxn modelId="{DF9D9040-84AA-4D06-A531-0E630FB8EB16}" type="presParOf" srcId="{27A6F173-71B4-445E-9022-29E0FF61336D}" destId="{026E65D4-91A5-40CA-8176-7FB7F0ADA750}" srcOrd="1" destOrd="0" presId="urn:microsoft.com/office/officeart/2005/8/layout/vList5"/>
    <dgm:cxn modelId="{800626E1-BF7C-49AA-9E78-ABE1641CE1A3}" type="presParOf" srcId="{860E6052-9406-41E4-AE04-3FAC36E2D73D}" destId="{85277535-EF68-456A-BBEE-921B06AD69B2}" srcOrd="5" destOrd="0" presId="urn:microsoft.com/office/officeart/2005/8/layout/vList5"/>
    <dgm:cxn modelId="{0064EC2C-8FB8-4813-8632-EA50190C0986}" type="presParOf" srcId="{860E6052-9406-41E4-AE04-3FAC36E2D73D}" destId="{F9C9C5D7-DC8A-4E74-AEDD-FD055CE94F21}" srcOrd="6" destOrd="0" presId="urn:microsoft.com/office/officeart/2005/8/layout/vList5"/>
    <dgm:cxn modelId="{36ACF048-ACE6-49A0-83A1-6BA8D62A6FB1}" type="presParOf" srcId="{F9C9C5D7-DC8A-4E74-AEDD-FD055CE94F21}" destId="{6A0E2F7F-47C8-48AF-AD19-15F9EC013872}" srcOrd="0" destOrd="0" presId="urn:microsoft.com/office/officeart/2005/8/layout/vList5"/>
    <dgm:cxn modelId="{F7D5C8E8-4C7D-41FA-8FB5-66F8E23B7CF8}" type="presParOf" srcId="{F9C9C5D7-DC8A-4E74-AEDD-FD055CE94F21}" destId="{013CA630-C286-4500-8D05-3ADEA6A477DC}" srcOrd="1" destOrd="0" presId="urn:microsoft.com/office/officeart/2005/8/layout/vList5"/>
    <dgm:cxn modelId="{EA6A2869-1438-4982-B51F-3196B059C8F2}" type="presParOf" srcId="{860E6052-9406-41E4-AE04-3FAC36E2D73D}" destId="{1AFC899D-E582-46D2-A4BB-9C193FBB78BF}" srcOrd="7" destOrd="0" presId="urn:microsoft.com/office/officeart/2005/8/layout/vList5"/>
    <dgm:cxn modelId="{55EBE554-1AB0-4D18-8E2F-2617F62BDF9E}" type="presParOf" srcId="{860E6052-9406-41E4-AE04-3FAC36E2D73D}" destId="{0ED6BFC5-4421-4778-80B9-FC29382BB786}" srcOrd="8" destOrd="0" presId="urn:microsoft.com/office/officeart/2005/8/layout/vList5"/>
    <dgm:cxn modelId="{4F469531-8A79-4B28-8404-AF53B2BF283E}" type="presParOf" srcId="{0ED6BFC5-4421-4778-80B9-FC29382BB786}" destId="{B1AA1620-A8C3-4F07-8302-2436AE1D8609}" srcOrd="0" destOrd="0" presId="urn:microsoft.com/office/officeart/2005/8/layout/vList5"/>
    <dgm:cxn modelId="{AC651146-2CFB-4A0F-84CD-CFD9A335DCE2}" type="presParOf" srcId="{0ED6BFC5-4421-4778-80B9-FC29382BB786}" destId="{523CD19C-7D28-415F-8368-6A7E2AF046F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85255B5-706E-4C68-8E7E-A1EEF22C627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23BCB19-1DB4-4BC7-AF9D-8E8B3926EECF}">
      <dgm:prSet/>
      <dgm:spPr/>
      <dgm:t>
        <a:bodyPr/>
        <a:lstStyle/>
        <a:p>
          <a:r>
            <a:rPr lang="en-US"/>
            <a:t>Let’s look at the last equation again: </a:t>
          </a:r>
        </a:p>
      </dgm:t>
    </dgm:pt>
    <dgm:pt modelId="{5A3737B9-F2F9-4631-BFE0-DFF6DCBB2189}" type="parTrans" cxnId="{14C246EB-E112-44E1-969E-52994069D6AD}">
      <dgm:prSet/>
      <dgm:spPr/>
      <dgm:t>
        <a:bodyPr/>
        <a:lstStyle/>
        <a:p>
          <a:endParaRPr lang="en-US"/>
        </a:p>
      </dgm:t>
    </dgm:pt>
    <dgm:pt modelId="{4728F8F9-4EEF-4FFE-BD99-8B387E353F68}" type="sibTrans" cxnId="{14C246EB-E112-44E1-969E-52994069D6AD}">
      <dgm:prSet/>
      <dgm:spPr/>
      <dgm:t>
        <a:bodyPr/>
        <a:lstStyle/>
        <a:p>
          <a:endParaRPr lang="en-US"/>
        </a:p>
      </dgm:t>
    </dgm:pt>
    <dgm:pt modelId="{340F066E-CAC9-4A35-A9B8-5D0BEA805A56}">
      <dgm:prSet/>
      <dgm:spPr>
        <a:blipFill>
          <a:blip xmlns:r="http://schemas.openxmlformats.org/officeDocument/2006/relationships" r:embed="rId1"/>
          <a:stretch>
            <a:fillRect l="-2259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8D56AED9-4BD4-45E6-8136-6934B81395D2}" type="parTrans" cxnId="{FCCE0DFA-AE4F-4B76-8234-2FE1905B7EE2}">
      <dgm:prSet/>
      <dgm:spPr/>
      <dgm:t>
        <a:bodyPr/>
        <a:lstStyle/>
        <a:p>
          <a:endParaRPr lang="en-US"/>
        </a:p>
      </dgm:t>
    </dgm:pt>
    <dgm:pt modelId="{8AFDCD43-A236-469A-BC3B-A1D545C5ED03}" type="sibTrans" cxnId="{FCCE0DFA-AE4F-4B76-8234-2FE1905B7EE2}">
      <dgm:prSet/>
      <dgm:spPr/>
      <dgm:t>
        <a:bodyPr/>
        <a:lstStyle/>
        <a:p>
          <a:endParaRPr lang="en-US"/>
        </a:p>
      </dgm:t>
    </dgm:pt>
    <dgm:pt modelId="{B010D984-C305-4486-AB0C-4BC23A2E7156}">
      <dgm:prSet/>
      <dgm:spPr/>
      <dgm:t>
        <a:bodyPr/>
        <a:lstStyle/>
        <a:p>
          <a:r>
            <a:rPr lang="en-US" dirty="0"/>
            <a:t>We already know that</a:t>
          </a:r>
        </a:p>
      </dgm:t>
    </dgm:pt>
    <dgm:pt modelId="{5089D91E-6FD5-48A8-BE79-157D62619690}" type="parTrans" cxnId="{773C3C71-F82B-4639-A9C5-6A213F122263}">
      <dgm:prSet/>
      <dgm:spPr/>
      <dgm:t>
        <a:bodyPr/>
        <a:lstStyle/>
        <a:p>
          <a:endParaRPr lang="en-US"/>
        </a:p>
      </dgm:t>
    </dgm:pt>
    <dgm:pt modelId="{1B7851FB-65E4-4DA2-8EF8-B00988DDF43E}" type="sibTrans" cxnId="{773C3C71-F82B-4639-A9C5-6A213F122263}">
      <dgm:prSet/>
      <dgm:spPr/>
      <dgm:t>
        <a:bodyPr/>
        <a:lstStyle/>
        <a:p>
          <a:endParaRPr lang="en-US"/>
        </a:p>
      </dgm:t>
    </dgm:pt>
    <dgm:pt modelId="{65DDA44D-468C-4780-B7F6-A1CAF427C066}">
      <dgm:prSet/>
      <dgm:spPr/>
      <dgm:t>
        <a:bodyPr/>
        <a:lstStyle/>
        <a:p>
          <a:r>
            <a:rPr lang="en-US"/>
            <a:t>The quantity on the right is called kinetic energy </a:t>
          </a:r>
          <a:r>
            <a:rPr lang="en-US" i="1"/>
            <a:t>K</a:t>
          </a:r>
          <a:r>
            <a:rPr lang="en-US"/>
            <a:t> of the particle:</a:t>
          </a:r>
        </a:p>
      </dgm:t>
    </dgm:pt>
    <dgm:pt modelId="{5A2F626C-ACF7-4A5F-887A-5197F4BED896}" type="parTrans" cxnId="{F6C48BE2-6AD2-48A0-878D-859973A5A800}">
      <dgm:prSet/>
      <dgm:spPr/>
      <dgm:t>
        <a:bodyPr/>
        <a:lstStyle/>
        <a:p>
          <a:endParaRPr lang="en-US"/>
        </a:p>
      </dgm:t>
    </dgm:pt>
    <dgm:pt modelId="{631C3F47-B38A-40FE-8D77-F1FE8973B911}" type="sibTrans" cxnId="{F6C48BE2-6AD2-48A0-878D-859973A5A800}">
      <dgm:prSet/>
      <dgm:spPr/>
      <dgm:t>
        <a:bodyPr/>
        <a:lstStyle/>
        <a:p>
          <a:endParaRPr lang="en-US"/>
        </a:p>
      </dgm:t>
    </dgm:pt>
    <dgm:pt modelId="{7C6F4A77-404A-4634-9F48-A97C3016E476}">
      <dgm:prSet/>
      <dgm:spPr>
        <a:blipFill>
          <a:blip xmlns:r="http://schemas.openxmlformats.org/officeDocument/2006/relationships" r:embed="rId2"/>
          <a:stretch>
            <a:fillRect l="-2259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509BBCEB-73B1-4D25-BC99-E785E382989F}" type="parTrans" cxnId="{895E6A58-8E57-4878-B2B9-7CABEC94EE7C}">
      <dgm:prSet/>
      <dgm:spPr/>
      <dgm:t>
        <a:bodyPr/>
        <a:lstStyle/>
        <a:p>
          <a:endParaRPr lang="en-US"/>
        </a:p>
      </dgm:t>
    </dgm:pt>
    <dgm:pt modelId="{14B64F5C-C59B-47C2-B895-3551E1F75189}" type="sibTrans" cxnId="{895E6A58-8E57-4878-B2B9-7CABEC94EE7C}">
      <dgm:prSet/>
      <dgm:spPr/>
      <dgm:t>
        <a:bodyPr/>
        <a:lstStyle/>
        <a:p>
          <a:endParaRPr lang="en-US"/>
        </a:p>
      </dgm:t>
    </dgm:pt>
    <dgm:pt modelId="{92804E27-C432-4102-A8F0-731AC8B04D76}">
      <dgm:prSet/>
      <dgm:spPr/>
      <dgm:t>
        <a:bodyPr/>
        <a:lstStyle/>
        <a:p>
          <a:r>
            <a:rPr lang="en-US"/>
            <a:t>Now we can rewrite the equation above as</a:t>
          </a:r>
        </a:p>
      </dgm:t>
    </dgm:pt>
    <dgm:pt modelId="{16A22C21-8D04-44EE-BF85-631DC9C78279}" type="parTrans" cxnId="{D3ADBF28-61B4-4CDA-82FC-62BF291EBE49}">
      <dgm:prSet/>
      <dgm:spPr/>
      <dgm:t>
        <a:bodyPr/>
        <a:lstStyle/>
        <a:p>
          <a:endParaRPr lang="en-US"/>
        </a:p>
      </dgm:t>
    </dgm:pt>
    <dgm:pt modelId="{8541C82F-DBD2-4E3A-A65E-41AB0D83875F}" type="sibTrans" cxnId="{D3ADBF28-61B4-4CDA-82FC-62BF291EBE49}">
      <dgm:prSet/>
      <dgm:spPr/>
      <dgm:t>
        <a:bodyPr/>
        <a:lstStyle/>
        <a:p>
          <a:endParaRPr lang="en-US"/>
        </a:p>
      </dgm:t>
    </dgm:pt>
    <dgm:pt modelId="{1EC8FBBC-FAC1-405C-913B-85429BAC7026}">
      <dgm:prSet/>
      <dgm:spPr>
        <a:blipFill>
          <a:blip xmlns:r="http://schemas.openxmlformats.org/officeDocument/2006/relationships" r:embed="rId3"/>
          <a:stretch>
            <a:fillRect l="-2259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AD9F6405-F283-4ACB-9F46-3AE5C79A6122}" type="parTrans" cxnId="{EDCD7639-788D-4130-8792-D76C6B6258A5}">
      <dgm:prSet/>
      <dgm:spPr/>
      <dgm:t>
        <a:bodyPr/>
        <a:lstStyle/>
        <a:p>
          <a:endParaRPr lang="en-US"/>
        </a:p>
      </dgm:t>
    </dgm:pt>
    <dgm:pt modelId="{56363004-77C1-461C-8850-625FB7B33666}" type="sibTrans" cxnId="{EDCD7639-788D-4130-8792-D76C6B6258A5}">
      <dgm:prSet/>
      <dgm:spPr/>
      <dgm:t>
        <a:bodyPr/>
        <a:lstStyle/>
        <a:p>
          <a:endParaRPr lang="en-US"/>
        </a:p>
      </dgm:t>
    </dgm:pt>
    <dgm:pt modelId="{92695BCB-41A1-4ED4-801B-466E05663473}">
      <dgm:prSet/>
      <dgm:spPr/>
      <dgm:t>
        <a:bodyPr/>
        <a:lstStyle/>
        <a:p>
          <a:r>
            <a:rPr lang="en-US" dirty="0"/>
            <a:t>This result is known as the work – energy theorem.</a:t>
          </a:r>
        </a:p>
      </dgm:t>
    </dgm:pt>
    <dgm:pt modelId="{FD6E0218-FDDE-4832-A3F5-AA2D5251D016}" type="parTrans" cxnId="{B7DE52CB-BF43-4F70-B0D8-222A5203C84B}">
      <dgm:prSet/>
      <dgm:spPr/>
      <dgm:t>
        <a:bodyPr/>
        <a:lstStyle/>
        <a:p>
          <a:endParaRPr lang="en-US"/>
        </a:p>
      </dgm:t>
    </dgm:pt>
    <dgm:pt modelId="{E55F347F-A7E4-4DF2-A988-401EA06F3694}" type="sibTrans" cxnId="{B7DE52CB-BF43-4F70-B0D8-222A5203C84B}">
      <dgm:prSet/>
      <dgm:spPr/>
      <dgm:t>
        <a:bodyPr/>
        <a:lstStyle/>
        <a:p>
          <a:endParaRPr lang="en-US"/>
        </a:p>
      </dgm:t>
    </dgm:pt>
    <dgm:pt modelId="{332CC1DC-8B3F-48D8-85F6-4EBB4F07DC20}">
      <dgm:prSet/>
      <dgm:spPr/>
      <dgm:t>
        <a:bodyPr/>
        <a:lstStyle/>
        <a:p>
          <a:r>
            <a:rPr lang="en-US" dirty="0"/>
            <a:t> THEOREM:</a:t>
          </a:r>
        </a:p>
      </dgm:t>
    </dgm:pt>
    <dgm:pt modelId="{68083AF0-45CE-4490-8ECE-F5C5FC254C0A}" type="parTrans" cxnId="{CA0DC3CE-B142-4ECA-90A6-5431A456137A}">
      <dgm:prSet/>
      <dgm:spPr/>
      <dgm:t>
        <a:bodyPr/>
        <a:lstStyle/>
        <a:p>
          <a:endParaRPr lang="en-US"/>
        </a:p>
      </dgm:t>
    </dgm:pt>
    <dgm:pt modelId="{CD39CD36-2D86-49EE-9021-9598231B38E0}" type="sibTrans" cxnId="{CA0DC3CE-B142-4ECA-90A6-5431A456137A}">
      <dgm:prSet/>
      <dgm:spPr/>
      <dgm:t>
        <a:bodyPr/>
        <a:lstStyle/>
        <a:p>
          <a:endParaRPr lang="en-US"/>
        </a:p>
      </dgm:t>
    </dgm:pt>
    <dgm:pt modelId="{428EE3D1-A489-4A94-B9E0-0C0BDF59326D}">
      <dgm:prSet/>
      <dgm:spPr>
        <a:blipFill>
          <a:blip xmlns:r="http://schemas.openxmlformats.org/officeDocument/2006/relationships" r:embed="rId4"/>
          <a:stretch>
            <a:fillRect l="-2259" t="-1786" r="-1643" b="-8036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C804EB2F-9E70-437D-96EC-727733709003}" type="parTrans" cxnId="{BA2395B3-30D8-4D70-BC2F-8136DE964AF8}">
      <dgm:prSet/>
      <dgm:spPr/>
      <dgm:t>
        <a:bodyPr/>
        <a:lstStyle/>
        <a:p>
          <a:endParaRPr lang="en-US"/>
        </a:p>
      </dgm:t>
    </dgm:pt>
    <dgm:pt modelId="{7318D209-2334-4D89-BE8D-1958BD3FD58D}" type="sibTrans" cxnId="{BA2395B3-30D8-4D70-BC2F-8136DE964AF8}">
      <dgm:prSet/>
      <dgm:spPr/>
      <dgm:t>
        <a:bodyPr/>
        <a:lstStyle/>
        <a:p>
          <a:endParaRPr lang="en-US"/>
        </a:p>
      </dgm:t>
    </dgm:pt>
    <dgm:pt modelId="{860E6052-9406-41E4-AE04-3FAC36E2D73D}" type="pres">
      <dgm:prSet presAssocID="{585255B5-706E-4C68-8E7E-A1EEF22C6273}" presName="Name0" presStyleCnt="0">
        <dgm:presLayoutVars>
          <dgm:dir/>
          <dgm:animLvl val="lvl"/>
          <dgm:resizeHandles val="exact"/>
        </dgm:presLayoutVars>
      </dgm:prSet>
      <dgm:spPr/>
    </dgm:pt>
    <dgm:pt modelId="{43BFAA8D-C644-4EBA-8EAD-803F8B71E91F}" type="pres">
      <dgm:prSet presAssocID="{223BCB19-1DB4-4BC7-AF9D-8E8B3926EECF}" presName="linNode" presStyleCnt="0"/>
      <dgm:spPr/>
    </dgm:pt>
    <dgm:pt modelId="{1214F730-7B60-4D99-9FC5-B3A0E747B151}" type="pres">
      <dgm:prSet presAssocID="{223BCB19-1DB4-4BC7-AF9D-8E8B3926EECF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F3E0D23B-F5C2-4838-9D5A-DF81E5E7C4D4}" type="pres">
      <dgm:prSet presAssocID="{223BCB19-1DB4-4BC7-AF9D-8E8B3926EECF}" presName="descendantText" presStyleLbl="alignAccFollowNode1" presStyleIdx="0" presStyleCnt="5">
        <dgm:presLayoutVars>
          <dgm:bulletEnabled val="1"/>
        </dgm:presLayoutVars>
      </dgm:prSet>
      <dgm:spPr/>
    </dgm:pt>
    <dgm:pt modelId="{511BD282-E7C7-4269-B976-D4CD78B7B8E8}" type="pres">
      <dgm:prSet presAssocID="{4728F8F9-4EEF-4FFE-BD99-8B387E353F68}" presName="sp" presStyleCnt="0"/>
      <dgm:spPr/>
    </dgm:pt>
    <dgm:pt modelId="{B25B317D-3FD7-42A1-9A0E-5C0BFD3F1516}" type="pres">
      <dgm:prSet presAssocID="{B010D984-C305-4486-AB0C-4BC23A2E7156}" presName="linNode" presStyleCnt="0"/>
      <dgm:spPr/>
    </dgm:pt>
    <dgm:pt modelId="{BA1370B0-E150-4B67-B3A2-C958329C315C}" type="pres">
      <dgm:prSet presAssocID="{B010D984-C305-4486-AB0C-4BC23A2E7156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20239322-8FFA-4F29-9107-59621CDD6FE7}" type="pres">
      <dgm:prSet presAssocID="{B010D984-C305-4486-AB0C-4BC23A2E7156}" presName="descendantText" presStyleLbl="alignAccFollowNode1" presStyleIdx="1" presStyleCnt="5">
        <dgm:presLayoutVars>
          <dgm:bulletEnabled val="1"/>
        </dgm:presLayoutVars>
      </dgm:prSet>
      <dgm:spPr/>
    </dgm:pt>
    <dgm:pt modelId="{828FE9F1-0FC8-467A-970C-88A434DA07F2}" type="pres">
      <dgm:prSet presAssocID="{1B7851FB-65E4-4DA2-8EF8-B00988DDF43E}" presName="sp" presStyleCnt="0"/>
      <dgm:spPr/>
    </dgm:pt>
    <dgm:pt modelId="{27A6F173-71B4-445E-9022-29E0FF61336D}" type="pres">
      <dgm:prSet presAssocID="{65DDA44D-468C-4780-B7F6-A1CAF427C066}" presName="linNode" presStyleCnt="0"/>
      <dgm:spPr/>
    </dgm:pt>
    <dgm:pt modelId="{A4DF1BD2-0192-423E-A023-2EE8F5597358}" type="pres">
      <dgm:prSet presAssocID="{65DDA44D-468C-4780-B7F6-A1CAF427C066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026E65D4-91A5-40CA-8176-7FB7F0ADA750}" type="pres">
      <dgm:prSet presAssocID="{65DDA44D-468C-4780-B7F6-A1CAF427C066}" presName="descendantText" presStyleLbl="alignAccFollowNode1" presStyleIdx="2" presStyleCnt="5">
        <dgm:presLayoutVars>
          <dgm:bulletEnabled val="1"/>
        </dgm:presLayoutVars>
      </dgm:prSet>
      <dgm:spPr/>
    </dgm:pt>
    <dgm:pt modelId="{85277535-EF68-456A-BBEE-921B06AD69B2}" type="pres">
      <dgm:prSet presAssocID="{631C3F47-B38A-40FE-8D77-F1FE8973B911}" presName="sp" presStyleCnt="0"/>
      <dgm:spPr/>
    </dgm:pt>
    <dgm:pt modelId="{F9C9C5D7-DC8A-4E74-AEDD-FD055CE94F21}" type="pres">
      <dgm:prSet presAssocID="{92804E27-C432-4102-A8F0-731AC8B04D76}" presName="linNode" presStyleCnt="0"/>
      <dgm:spPr/>
    </dgm:pt>
    <dgm:pt modelId="{6A0E2F7F-47C8-48AF-AD19-15F9EC013872}" type="pres">
      <dgm:prSet presAssocID="{92804E27-C432-4102-A8F0-731AC8B04D76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013CA630-C286-4500-8D05-3ADEA6A477DC}" type="pres">
      <dgm:prSet presAssocID="{92804E27-C432-4102-A8F0-731AC8B04D76}" presName="descendantText" presStyleLbl="alignAccFollowNode1" presStyleIdx="3" presStyleCnt="5">
        <dgm:presLayoutVars>
          <dgm:bulletEnabled val="1"/>
        </dgm:presLayoutVars>
      </dgm:prSet>
      <dgm:spPr/>
    </dgm:pt>
    <dgm:pt modelId="{1AFC899D-E582-46D2-A4BB-9C193FBB78BF}" type="pres">
      <dgm:prSet presAssocID="{8541C82F-DBD2-4E3A-A65E-41AB0D83875F}" presName="sp" presStyleCnt="0"/>
      <dgm:spPr/>
    </dgm:pt>
    <dgm:pt modelId="{0ED6BFC5-4421-4778-80B9-FC29382BB786}" type="pres">
      <dgm:prSet presAssocID="{332CC1DC-8B3F-48D8-85F6-4EBB4F07DC20}" presName="linNode" presStyleCnt="0"/>
      <dgm:spPr/>
    </dgm:pt>
    <dgm:pt modelId="{B1AA1620-A8C3-4F07-8302-2436AE1D8609}" type="pres">
      <dgm:prSet presAssocID="{332CC1DC-8B3F-48D8-85F6-4EBB4F07DC20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523CD19C-7D28-415F-8368-6A7E2AF046F5}" type="pres">
      <dgm:prSet presAssocID="{332CC1DC-8B3F-48D8-85F6-4EBB4F07DC20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6A5F6607-738C-4C14-BED1-3A615E73DA29}" type="presOf" srcId="{B010D984-C305-4486-AB0C-4BC23A2E7156}" destId="{BA1370B0-E150-4B67-B3A2-C958329C315C}" srcOrd="0" destOrd="0" presId="urn:microsoft.com/office/officeart/2005/8/layout/vList5"/>
    <dgm:cxn modelId="{5F31761C-8DB1-458E-8A81-DD53A8099856}" type="presOf" srcId="{340F066E-CAC9-4A35-A9B8-5D0BEA805A56}" destId="{F3E0D23B-F5C2-4838-9D5A-DF81E5E7C4D4}" srcOrd="0" destOrd="0" presId="urn:microsoft.com/office/officeart/2005/8/layout/vList5"/>
    <dgm:cxn modelId="{D3ADBF28-61B4-4CDA-82FC-62BF291EBE49}" srcId="{585255B5-706E-4C68-8E7E-A1EEF22C6273}" destId="{92804E27-C432-4102-A8F0-731AC8B04D76}" srcOrd="3" destOrd="0" parTransId="{16A22C21-8D04-44EE-BF85-631DC9C78279}" sibTransId="{8541C82F-DBD2-4E3A-A65E-41AB0D83875F}"/>
    <dgm:cxn modelId="{12C39833-EC40-4A1B-A5B3-6812B595AFA5}" type="presOf" srcId="{332CC1DC-8B3F-48D8-85F6-4EBB4F07DC20}" destId="{B1AA1620-A8C3-4F07-8302-2436AE1D8609}" srcOrd="0" destOrd="0" presId="urn:microsoft.com/office/officeart/2005/8/layout/vList5"/>
    <dgm:cxn modelId="{EDCD7639-788D-4130-8792-D76C6B6258A5}" srcId="{92804E27-C432-4102-A8F0-731AC8B04D76}" destId="{1EC8FBBC-FAC1-405C-913B-85429BAC7026}" srcOrd="0" destOrd="0" parTransId="{AD9F6405-F283-4ACB-9F46-3AE5C79A6122}" sibTransId="{56363004-77C1-461C-8850-625FB7B33666}"/>
    <dgm:cxn modelId="{248E9543-1B57-4F92-B7BC-DC08C2540DEB}" type="presOf" srcId="{65DDA44D-468C-4780-B7F6-A1CAF427C066}" destId="{A4DF1BD2-0192-423E-A023-2EE8F5597358}" srcOrd="0" destOrd="0" presId="urn:microsoft.com/office/officeart/2005/8/layout/vList5"/>
    <dgm:cxn modelId="{773C3C71-F82B-4639-A9C5-6A213F122263}" srcId="{585255B5-706E-4C68-8E7E-A1EEF22C6273}" destId="{B010D984-C305-4486-AB0C-4BC23A2E7156}" srcOrd="1" destOrd="0" parTransId="{5089D91E-6FD5-48A8-BE79-157D62619690}" sibTransId="{1B7851FB-65E4-4DA2-8EF8-B00988DDF43E}"/>
    <dgm:cxn modelId="{895E6A58-8E57-4878-B2B9-7CABEC94EE7C}" srcId="{65DDA44D-468C-4780-B7F6-A1CAF427C066}" destId="{7C6F4A77-404A-4634-9F48-A97C3016E476}" srcOrd="0" destOrd="0" parTransId="{509BBCEB-73B1-4D25-BC99-E785E382989F}" sibTransId="{14B64F5C-C59B-47C2-B895-3551E1F75189}"/>
    <dgm:cxn modelId="{BA2395B3-30D8-4D70-BC2F-8136DE964AF8}" srcId="{B010D984-C305-4486-AB0C-4BC23A2E7156}" destId="{428EE3D1-A489-4A94-B9E0-0C0BDF59326D}" srcOrd="0" destOrd="0" parTransId="{C804EB2F-9E70-437D-96EC-727733709003}" sibTransId="{7318D209-2334-4D89-BE8D-1958BD3FD58D}"/>
    <dgm:cxn modelId="{BC40D0B6-DF68-4DA7-9527-D3E66063AE8C}" type="presOf" srcId="{7C6F4A77-404A-4634-9F48-A97C3016E476}" destId="{026E65D4-91A5-40CA-8176-7FB7F0ADA750}" srcOrd="0" destOrd="0" presId="urn:microsoft.com/office/officeart/2005/8/layout/vList5"/>
    <dgm:cxn modelId="{E51D11BB-3BE4-492E-9A78-5510CEADB9C7}" type="presOf" srcId="{1EC8FBBC-FAC1-405C-913B-85429BAC7026}" destId="{013CA630-C286-4500-8D05-3ADEA6A477DC}" srcOrd="0" destOrd="0" presId="urn:microsoft.com/office/officeart/2005/8/layout/vList5"/>
    <dgm:cxn modelId="{00B26ECA-BE72-427C-AB84-65B7B05DC0A9}" type="presOf" srcId="{223BCB19-1DB4-4BC7-AF9D-8E8B3926EECF}" destId="{1214F730-7B60-4D99-9FC5-B3A0E747B151}" srcOrd="0" destOrd="0" presId="urn:microsoft.com/office/officeart/2005/8/layout/vList5"/>
    <dgm:cxn modelId="{B7DE52CB-BF43-4F70-B0D8-222A5203C84B}" srcId="{332CC1DC-8B3F-48D8-85F6-4EBB4F07DC20}" destId="{92695BCB-41A1-4ED4-801B-466E05663473}" srcOrd="0" destOrd="0" parTransId="{FD6E0218-FDDE-4832-A3F5-AA2D5251D016}" sibTransId="{E55F347F-A7E4-4DF2-A988-401EA06F3694}"/>
    <dgm:cxn modelId="{CA0DC3CE-B142-4ECA-90A6-5431A456137A}" srcId="{585255B5-706E-4C68-8E7E-A1EEF22C6273}" destId="{332CC1DC-8B3F-48D8-85F6-4EBB4F07DC20}" srcOrd="4" destOrd="0" parTransId="{68083AF0-45CE-4490-8ECE-F5C5FC254C0A}" sibTransId="{CD39CD36-2D86-49EE-9021-9598231B38E0}"/>
    <dgm:cxn modelId="{133735D6-A04A-4BA8-BE09-F5A40CEAF3C6}" type="presOf" srcId="{585255B5-706E-4C68-8E7E-A1EEF22C6273}" destId="{860E6052-9406-41E4-AE04-3FAC36E2D73D}" srcOrd="0" destOrd="0" presId="urn:microsoft.com/office/officeart/2005/8/layout/vList5"/>
    <dgm:cxn modelId="{62E14ADC-5CDE-40A4-B4BC-7DA36FA384A9}" type="presOf" srcId="{92804E27-C432-4102-A8F0-731AC8B04D76}" destId="{6A0E2F7F-47C8-48AF-AD19-15F9EC013872}" srcOrd="0" destOrd="0" presId="urn:microsoft.com/office/officeart/2005/8/layout/vList5"/>
    <dgm:cxn modelId="{1A328CDC-D532-4624-966D-A3D05B57B73F}" type="presOf" srcId="{428EE3D1-A489-4A94-B9E0-0C0BDF59326D}" destId="{20239322-8FFA-4F29-9107-59621CDD6FE7}" srcOrd="0" destOrd="0" presId="urn:microsoft.com/office/officeart/2005/8/layout/vList5"/>
    <dgm:cxn modelId="{F6C48BE2-6AD2-48A0-878D-859973A5A800}" srcId="{585255B5-706E-4C68-8E7E-A1EEF22C6273}" destId="{65DDA44D-468C-4780-B7F6-A1CAF427C066}" srcOrd="2" destOrd="0" parTransId="{5A2F626C-ACF7-4A5F-887A-5197F4BED896}" sibTransId="{631C3F47-B38A-40FE-8D77-F1FE8973B911}"/>
    <dgm:cxn modelId="{9A8DDFE8-B43D-45EE-B791-7008C7956E84}" type="presOf" srcId="{92695BCB-41A1-4ED4-801B-466E05663473}" destId="{523CD19C-7D28-415F-8368-6A7E2AF046F5}" srcOrd="0" destOrd="0" presId="urn:microsoft.com/office/officeart/2005/8/layout/vList5"/>
    <dgm:cxn modelId="{14C246EB-E112-44E1-969E-52994069D6AD}" srcId="{585255B5-706E-4C68-8E7E-A1EEF22C6273}" destId="{223BCB19-1DB4-4BC7-AF9D-8E8B3926EECF}" srcOrd="0" destOrd="0" parTransId="{5A3737B9-F2F9-4631-BFE0-DFF6DCBB2189}" sibTransId="{4728F8F9-4EEF-4FFE-BD99-8B387E353F68}"/>
    <dgm:cxn modelId="{FCCE0DFA-AE4F-4B76-8234-2FE1905B7EE2}" srcId="{223BCB19-1DB4-4BC7-AF9D-8E8B3926EECF}" destId="{340F066E-CAC9-4A35-A9B8-5D0BEA805A56}" srcOrd="0" destOrd="0" parTransId="{8D56AED9-4BD4-45E6-8136-6934B81395D2}" sibTransId="{8AFDCD43-A236-469A-BC3B-A1D545C5ED03}"/>
    <dgm:cxn modelId="{916E6C00-01B1-4672-AD28-DB7651657685}" type="presParOf" srcId="{860E6052-9406-41E4-AE04-3FAC36E2D73D}" destId="{43BFAA8D-C644-4EBA-8EAD-803F8B71E91F}" srcOrd="0" destOrd="0" presId="urn:microsoft.com/office/officeart/2005/8/layout/vList5"/>
    <dgm:cxn modelId="{CE346741-653E-4306-A76F-D61B0D1A45F3}" type="presParOf" srcId="{43BFAA8D-C644-4EBA-8EAD-803F8B71E91F}" destId="{1214F730-7B60-4D99-9FC5-B3A0E747B151}" srcOrd="0" destOrd="0" presId="urn:microsoft.com/office/officeart/2005/8/layout/vList5"/>
    <dgm:cxn modelId="{ED2040F1-E118-484F-9634-97C8E34D1276}" type="presParOf" srcId="{43BFAA8D-C644-4EBA-8EAD-803F8B71E91F}" destId="{F3E0D23B-F5C2-4838-9D5A-DF81E5E7C4D4}" srcOrd="1" destOrd="0" presId="urn:microsoft.com/office/officeart/2005/8/layout/vList5"/>
    <dgm:cxn modelId="{2A447818-1EDA-4C99-8764-F89682C139AC}" type="presParOf" srcId="{860E6052-9406-41E4-AE04-3FAC36E2D73D}" destId="{511BD282-E7C7-4269-B976-D4CD78B7B8E8}" srcOrd="1" destOrd="0" presId="urn:microsoft.com/office/officeart/2005/8/layout/vList5"/>
    <dgm:cxn modelId="{E9D754EF-7E87-4AA3-AFB7-39D17E437B65}" type="presParOf" srcId="{860E6052-9406-41E4-AE04-3FAC36E2D73D}" destId="{B25B317D-3FD7-42A1-9A0E-5C0BFD3F1516}" srcOrd="2" destOrd="0" presId="urn:microsoft.com/office/officeart/2005/8/layout/vList5"/>
    <dgm:cxn modelId="{A0A9CE87-F351-49EB-859D-944186777183}" type="presParOf" srcId="{B25B317D-3FD7-42A1-9A0E-5C0BFD3F1516}" destId="{BA1370B0-E150-4B67-B3A2-C958329C315C}" srcOrd="0" destOrd="0" presId="urn:microsoft.com/office/officeart/2005/8/layout/vList5"/>
    <dgm:cxn modelId="{E85E60AB-628E-4A24-935B-B7847C9A1B45}" type="presParOf" srcId="{B25B317D-3FD7-42A1-9A0E-5C0BFD3F1516}" destId="{20239322-8FFA-4F29-9107-59621CDD6FE7}" srcOrd="1" destOrd="0" presId="urn:microsoft.com/office/officeart/2005/8/layout/vList5"/>
    <dgm:cxn modelId="{8D167DBD-24A3-4FF9-BC9D-D8C2D80BDFA7}" type="presParOf" srcId="{860E6052-9406-41E4-AE04-3FAC36E2D73D}" destId="{828FE9F1-0FC8-467A-970C-88A434DA07F2}" srcOrd="3" destOrd="0" presId="urn:microsoft.com/office/officeart/2005/8/layout/vList5"/>
    <dgm:cxn modelId="{09B380E4-933D-4D4D-8281-CAFDD58F8149}" type="presParOf" srcId="{860E6052-9406-41E4-AE04-3FAC36E2D73D}" destId="{27A6F173-71B4-445E-9022-29E0FF61336D}" srcOrd="4" destOrd="0" presId="urn:microsoft.com/office/officeart/2005/8/layout/vList5"/>
    <dgm:cxn modelId="{32A812C7-D428-46E9-9345-EE37B063F582}" type="presParOf" srcId="{27A6F173-71B4-445E-9022-29E0FF61336D}" destId="{A4DF1BD2-0192-423E-A023-2EE8F5597358}" srcOrd="0" destOrd="0" presId="urn:microsoft.com/office/officeart/2005/8/layout/vList5"/>
    <dgm:cxn modelId="{DF9D9040-84AA-4D06-A531-0E630FB8EB16}" type="presParOf" srcId="{27A6F173-71B4-445E-9022-29E0FF61336D}" destId="{026E65D4-91A5-40CA-8176-7FB7F0ADA750}" srcOrd="1" destOrd="0" presId="urn:microsoft.com/office/officeart/2005/8/layout/vList5"/>
    <dgm:cxn modelId="{800626E1-BF7C-49AA-9E78-ABE1641CE1A3}" type="presParOf" srcId="{860E6052-9406-41E4-AE04-3FAC36E2D73D}" destId="{85277535-EF68-456A-BBEE-921B06AD69B2}" srcOrd="5" destOrd="0" presId="urn:microsoft.com/office/officeart/2005/8/layout/vList5"/>
    <dgm:cxn modelId="{0064EC2C-8FB8-4813-8632-EA50190C0986}" type="presParOf" srcId="{860E6052-9406-41E4-AE04-3FAC36E2D73D}" destId="{F9C9C5D7-DC8A-4E74-AEDD-FD055CE94F21}" srcOrd="6" destOrd="0" presId="urn:microsoft.com/office/officeart/2005/8/layout/vList5"/>
    <dgm:cxn modelId="{36ACF048-ACE6-49A0-83A1-6BA8D62A6FB1}" type="presParOf" srcId="{F9C9C5D7-DC8A-4E74-AEDD-FD055CE94F21}" destId="{6A0E2F7F-47C8-48AF-AD19-15F9EC013872}" srcOrd="0" destOrd="0" presId="urn:microsoft.com/office/officeart/2005/8/layout/vList5"/>
    <dgm:cxn modelId="{F7D5C8E8-4C7D-41FA-8FB5-66F8E23B7CF8}" type="presParOf" srcId="{F9C9C5D7-DC8A-4E74-AEDD-FD055CE94F21}" destId="{013CA630-C286-4500-8D05-3ADEA6A477DC}" srcOrd="1" destOrd="0" presId="urn:microsoft.com/office/officeart/2005/8/layout/vList5"/>
    <dgm:cxn modelId="{EA6A2869-1438-4982-B51F-3196B059C8F2}" type="presParOf" srcId="{860E6052-9406-41E4-AE04-3FAC36E2D73D}" destId="{1AFC899D-E582-46D2-A4BB-9C193FBB78BF}" srcOrd="7" destOrd="0" presId="urn:microsoft.com/office/officeart/2005/8/layout/vList5"/>
    <dgm:cxn modelId="{55EBE554-1AB0-4D18-8E2F-2617F62BDF9E}" type="presParOf" srcId="{860E6052-9406-41E4-AE04-3FAC36E2D73D}" destId="{0ED6BFC5-4421-4778-80B9-FC29382BB786}" srcOrd="8" destOrd="0" presId="urn:microsoft.com/office/officeart/2005/8/layout/vList5"/>
    <dgm:cxn modelId="{4F469531-8A79-4B28-8404-AF53B2BF283E}" type="presParOf" srcId="{0ED6BFC5-4421-4778-80B9-FC29382BB786}" destId="{B1AA1620-A8C3-4F07-8302-2436AE1D8609}" srcOrd="0" destOrd="0" presId="urn:microsoft.com/office/officeart/2005/8/layout/vList5"/>
    <dgm:cxn modelId="{AC651146-2CFB-4A0F-84CD-CFD9A335DCE2}" type="presParOf" srcId="{0ED6BFC5-4421-4778-80B9-FC29382BB786}" destId="{523CD19C-7D28-415F-8368-6A7E2AF046F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22D7115-3024-4E00-8AD8-FE9E15ECE1A7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DEBA5D9-28CF-4514-9EE1-B507197E0D0D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/>
            <a:t>Kinetic energy is a scalar</a:t>
          </a:r>
        </a:p>
      </dgm:t>
    </dgm:pt>
    <dgm:pt modelId="{74419649-0B8F-4474-82E3-87F1C56330F9}" type="parTrans" cxnId="{BF30647B-52BD-4DBC-9B6E-3A0E00158B18}">
      <dgm:prSet/>
      <dgm:spPr/>
      <dgm:t>
        <a:bodyPr/>
        <a:lstStyle/>
        <a:p>
          <a:endParaRPr lang="en-US"/>
        </a:p>
      </dgm:t>
    </dgm:pt>
    <dgm:pt modelId="{2642E633-8B08-458C-B6B1-1C0DB2B65E81}" type="sibTrans" cxnId="{BF30647B-52BD-4DBC-9B6E-3A0E00158B18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600"/>
        </a:p>
      </dgm:t>
    </dgm:pt>
    <dgm:pt modelId="{2C342897-7278-49E7-A108-77256DCFBA59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/>
            <a:t>SI units are the same as of work – joules</a:t>
          </a:r>
        </a:p>
      </dgm:t>
    </dgm:pt>
    <dgm:pt modelId="{B208BE02-540D-490C-A082-F44960E20397}" type="parTrans" cxnId="{7B1E7BE6-38C2-469C-8289-8503BD2267DC}">
      <dgm:prSet/>
      <dgm:spPr/>
      <dgm:t>
        <a:bodyPr/>
        <a:lstStyle/>
        <a:p>
          <a:endParaRPr lang="en-US"/>
        </a:p>
      </dgm:t>
    </dgm:pt>
    <dgm:pt modelId="{30C7A6D1-39AC-49ED-9FD2-32E4E2719A9E}" type="sibTrans" cxnId="{7B1E7BE6-38C2-469C-8289-8503BD2267D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600"/>
        </a:p>
      </dgm:t>
    </dgm:pt>
    <dgm:pt modelId="{7DD7A7EF-929D-4497-8B47-A8E3CC2810AD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/>
            <a:t>Kinetic energy is always  positive </a:t>
          </a:r>
        </a:p>
      </dgm:t>
    </dgm:pt>
    <dgm:pt modelId="{DF552C5B-5825-4063-B082-576B0183174D}" type="parTrans" cxnId="{E3564BB2-FC5C-4408-BFBA-8D782A564C8D}">
      <dgm:prSet/>
      <dgm:spPr/>
      <dgm:t>
        <a:bodyPr/>
        <a:lstStyle/>
        <a:p>
          <a:endParaRPr lang="en-US"/>
        </a:p>
      </dgm:t>
    </dgm:pt>
    <dgm:pt modelId="{4E812CE1-41D5-4E9D-8FDB-7B76CF961E43}" type="sibTrans" cxnId="{E3564BB2-FC5C-4408-BFBA-8D782A564C8D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600"/>
        </a:p>
      </dgm:t>
    </dgm:pt>
    <dgm:pt modelId="{0B32C6CD-A785-47F7-B8F0-175E1FDBD083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/>
            <a:t>Positive work done on a particle causes the particle’s kinetic energy (and speed) to increase</a:t>
          </a:r>
        </a:p>
      </dgm:t>
    </dgm:pt>
    <dgm:pt modelId="{545E7364-7E61-4CE4-94F9-594F33174997}" type="parTrans" cxnId="{58123552-8C3B-4B28-8E07-05A90577DC3A}">
      <dgm:prSet/>
      <dgm:spPr/>
      <dgm:t>
        <a:bodyPr/>
        <a:lstStyle/>
        <a:p>
          <a:endParaRPr lang="en-US"/>
        </a:p>
      </dgm:t>
    </dgm:pt>
    <dgm:pt modelId="{0E26E978-D4D5-48B2-B654-E68981A87B95}" type="sibTrans" cxnId="{58123552-8C3B-4B28-8E07-05A90577DC3A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600"/>
        </a:p>
      </dgm:t>
    </dgm:pt>
    <dgm:pt modelId="{C14D3148-8F57-4D13-A64C-78A16915A8B0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/>
            <a:t>Negative work done on a particle causes the particle’s kinetic energy (and speed) to decrease</a:t>
          </a:r>
        </a:p>
      </dgm:t>
    </dgm:pt>
    <dgm:pt modelId="{0D9D70D5-8B6D-494B-9A58-E6357F04390F}" type="parTrans" cxnId="{19DC9504-A917-45EE-95AB-271E2ABFB5E7}">
      <dgm:prSet/>
      <dgm:spPr/>
      <dgm:t>
        <a:bodyPr/>
        <a:lstStyle/>
        <a:p>
          <a:endParaRPr lang="en-US"/>
        </a:p>
      </dgm:t>
    </dgm:pt>
    <dgm:pt modelId="{04088799-E55E-48D3-9F46-559D5E5A7BBB}" type="sibTrans" cxnId="{19DC9504-A917-45EE-95AB-271E2ABFB5E7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600"/>
        </a:p>
      </dgm:t>
    </dgm:pt>
    <dgm:pt modelId="{7554EEBE-3DD8-476A-AD07-4A1F93A5272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dirty="0"/>
            <a:t>Kinetic energy can be thought of as the amount of work a particle can do as it comes to a complete stop</a:t>
          </a:r>
        </a:p>
      </dgm:t>
    </dgm:pt>
    <dgm:pt modelId="{679CF137-DDAC-4938-B13F-EE0010C4ECB3}" type="parTrans" cxnId="{BD6DDEE5-5676-436E-AB44-2E731A4FE0BF}">
      <dgm:prSet/>
      <dgm:spPr/>
      <dgm:t>
        <a:bodyPr/>
        <a:lstStyle/>
        <a:p>
          <a:endParaRPr lang="en-US"/>
        </a:p>
      </dgm:t>
    </dgm:pt>
    <dgm:pt modelId="{66A89CDD-B700-473E-AB5C-CB7E52ABE8DC}" type="sibTrans" cxnId="{BD6DDEE5-5676-436E-AB44-2E731A4FE0BF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600"/>
        </a:p>
      </dgm:t>
    </dgm:pt>
    <dgm:pt modelId="{2BF44534-52F5-43BF-B0B4-341974AE8FA8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/>
            <a:t>(</a:t>
          </a:r>
          <a:r>
            <a:rPr lang="en-US" sz="1600" dirty="0"/>
            <a:t>imagine slamming a chair into a wall) The kinetic energy abruptly goes to zero as the chair does work (and damage) to the wall</a:t>
          </a:r>
        </a:p>
      </dgm:t>
    </dgm:pt>
    <dgm:pt modelId="{E5459E09-8A18-4429-84BC-57D2D878770C}" type="parTrans" cxnId="{A4DB42C1-57A3-4531-ADC0-046BD6949338}">
      <dgm:prSet/>
      <dgm:spPr/>
      <dgm:t>
        <a:bodyPr/>
        <a:lstStyle/>
        <a:p>
          <a:endParaRPr lang="en-US"/>
        </a:p>
      </dgm:t>
    </dgm:pt>
    <dgm:pt modelId="{AE25304E-ED35-45B8-B6C2-D6289D761DF4}" type="sibTrans" cxnId="{A4DB42C1-57A3-4531-ADC0-046BD6949338}">
      <dgm:prSet/>
      <dgm:spPr/>
      <dgm:t>
        <a:bodyPr/>
        <a:lstStyle/>
        <a:p>
          <a:endParaRPr lang="en-US"/>
        </a:p>
      </dgm:t>
    </dgm:pt>
    <dgm:pt modelId="{E2355654-DBA6-4109-A74F-C5DF33B1C32B}" type="pres">
      <dgm:prSet presAssocID="{022D7115-3024-4E00-8AD8-FE9E15ECE1A7}" presName="Name0" presStyleCnt="0">
        <dgm:presLayoutVars>
          <dgm:dir/>
          <dgm:resizeHandles val="exact"/>
        </dgm:presLayoutVars>
      </dgm:prSet>
      <dgm:spPr/>
    </dgm:pt>
    <dgm:pt modelId="{2661BC34-9176-477D-8B08-B92A1E470F81}" type="pres">
      <dgm:prSet presAssocID="{FDEBA5D9-28CF-4514-9EE1-B507197E0D0D}" presName="node" presStyleLbl="node1" presStyleIdx="0" presStyleCnt="7">
        <dgm:presLayoutVars>
          <dgm:bulletEnabled val="1"/>
        </dgm:presLayoutVars>
      </dgm:prSet>
      <dgm:spPr/>
    </dgm:pt>
    <dgm:pt modelId="{DCC2AC7A-25E5-4ACA-8343-C41E3AD2AAAE}" type="pres">
      <dgm:prSet presAssocID="{2642E633-8B08-458C-B6B1-1C0DB2B65E81}" presName="sibTrans" presStyleLbl="sibTrans2D1" presStyleIdx="0" presStyleCnt="6"/>
      <dgm:spPr/>
    </dgm:pt>
    <dgm:pt modelId="{457148CE-FD0F-4639-96E8-E2B9089A2053}" type="pres">
      <dgm:prSet presAssocID="{2642E633-8B08-458C-B6B1-1C0DB2B65E81}" presName="connectorText" presStyleLbl="sibTrans2D1" presStyleIdx="0" presStyleCnt="6"/>
      <dgm:spPr/>
    </dgm:pt>
    <dgm:pt modelId="{DD050889-F0DE-4387-A80F-C8302C4D3F28}" type="pres">
      <dgm:prSet presAssocID="{2C342897-7278-49E7-A108-77256DCFBA59}" presName="node" presStyleLbl="node1" presStyleIdx="1" presStyleCnt="7">
        <dgm:presLayoutVars>
          <dgm:bulletEnabled val="1"/>
        </dgm:presLayoutVars>
      </dgm:prSet>
      <dgm:spPr/>
    </dgm:pt>
    <dgm:pt modelId="{9B16A822-D942-4B1A-85F3-45A105D0E466}" type="pres">
      <dgm:prSet presAssocID="{30C7A6D1-39AC-49ED-9FD2-32E4E2719A9E}" presName="sibTrans" presStyleLbl="sibTrans2D1" presStyleIdx="1" presStyleCnt="6"/>
      <dgm:spPr/>
    </dgm:pt>
    <dgm:pt modelId="{8B364BA8-5960-4C6F-B651-D99BBF6643AF}" type="pres">
      <dgm:prSet presAssocID="{30C7A6D1-39AC-49ED-9FD2-32E4E2719A9E}" presName="connectorText" presStyleLbl="sibTrans2D1" presStyleIdx="1" presStyleCnt="6"/>
      <dgm:spPr/>
    </dgm:pt>
    <dgm:pt modelId="{90F7F356-5B1D-47D1-9740-B1867B290D1C}" type="pres">
      <dgm:prSet presAssocID="{7DD7A7EF-929D-4497-8B47-A8E3CC2810AD}" presName="node" presStyleLbl="node1" presStyleIdx="2" presStyleCnt="7">
        <dgm:presLayoutVars>
          <dgm:bulletEnabled val="1"/>
        </dgm:presLayoutVars>
      </dgm:prSet>
      <dgm:spPr/>
    </dgm:pt>
    <dgm:pt modelId="{2BC0FD52-BCB0-44B0-96E1-9F7CC854C20C}" type="pres">
      <dgm:prSet presAssocID="{4E812CE1-41D5-4E9D-8FDB-7B76CF961E43}" presName="sibTrans" presStyleLbl="sibTrans2D1" presStyleIdx="2" presStyleCnt="6"/>
      <dgm:spPr/>
    </dgm:pt>
    <dgm:pt modelId="{3C200456-7751-4C47-984D-A58ABA65E373}" type="pres">
      <dgm:prSet presAssocID="{4E812CE1-41D5-4E9D-8FDB-7B76CF961E43}" presName="connectorText" presStyleLbl="sibTrans2D1" presStyleIdx="2" presStyleCnt="6"/>
      <dgm:spPr/>
    </dgm:pt>
    <dgm:pt modelId="{AECE715B-1AC2-4A35-999F-60D8FFAFEF74}" type="pres">
      <dgm:prSet presAssocID="{0B32C6CD-A785-47F7-B8F0-175E1FDBD083}" presName="node" presStyleLbl="node1" presStyleIdx="3" presStyleCnt="7">
        <dgm:presLayoutVars>
          <dgm:bulletEnabled val="1"/>
        </dgm:presLayoutVars>
      </dgm:prSet>
      <dgm:spPr/>
    </dgm:pt>
    <dgm:pt modelId="{5565C9E2-51E6-48EE-87AF-B7006B289A80}" type="pres">
      <dgm:prSet presAssocID="{0E26E978-D4D5-48B2-B654-E68981A87B95}" presName="sibTrans" presStyleLbl="sibTrans2D1" presStyleIdx="3" presStyleCnt="6"/>
      <dgm:spPr/>
    </dgm:pt>
    <dgm:pt modelId="{E9499B07-57E5-42F5-B43D-0E9DC29D9C63}" type="pres">
      <dgm:prSet presAssocID="{0E26E978-D4D5-48B2-B654-E68981A87B95}" presName="connectorText" presStyleLbl="sibTrans2D1" presStyleIdx="3" presStyleCnt="6"/>
      <dgm:spPr/>
    </dgm:pt>
    <dgm:pt modelId="{BF53FAAF-2389-4F30-9DF7-25C51EC1AB10}" type="pres">
      <dgm:prSet presAssocID="{C14D3148-8F57-4D13-A64C-78A16915A8B0}" presName="node" presStyleLbl="node1" presStyleIdx="4" presStyleCnt="7">
        <dgm:presLayoutVars>
          <dgm:bulletEnabled val="1"/>
        </dgm:presLayoutVars>
      </dgm:prSet>
      <dgm:spPr/>
    </dgm:pt>
    <dgm:pt modelId="{DF271E25-EBC4-44A7-B692-1E0A1B709EFE}" type="pres">
      <dgm:prSet presAssocID="{04088799-E55E-48D3-9F46-559D5E5A7BBB}" presName="sibTrans" presStyleLbl="sibTrans2D1" presStyleIdx="4" presStyleCnt="6"/>
      <dgm:spPr/>
    </dgm:pt>
    <dgm:pt modelId="{70BF0CB1-FD7A-48F9-B849-B90FE7A45E0B}" type="pres">
      <dgm:prSet presAssocID="{04088799-E55E-48D3-9F46-559D5E5A7BBB}" presName="connectorText" presStyleLbl="sibTrans2D1" presStyleIdx="4" presStyleCnt="6"/>
      <dgm:spPr/>
    </dgm:pt>
    <dgm:pt modelId="{27BDC2C9-DD2C-43F1-900E-49CC34F561D5}" type="pres">
      <dgm:prSet presAssocID="{7554EEBE-3DD8-476A-AD07-4A1F93A5272C}" presName="node" presStyleLbl="node1" presStyleIdx="5" presStyleCnt="7">
        <dgm:presLayoutVars>
          <dgm:bulletEnabled val="1"/>
        </dgm:presLayoutVars>
      </dgm:prSet>
      <dgm:spPr/>
    </dgm:pt>
    <dgm:pt modelId="{33CB0A45-64CC-4032-BF88-D912B9E6C484}" type="pres">
      <dgm:prSet presAssocID="{66A89CDD-B700-473E-AB5C-CB7E52ABE8DC}" presName="sibTrans" presStyleLbl="sibTrans2D1" presStyleIdx="5" presStyleCnt="6"/>
      <dgm:spPr/>
    </dgm:pt>
    <dgm:pt modelId="{47A5FC90-2323-47D5-B82C-ABDE372B36A9}" type="pres">
      <dgm:prSet presAssocID="{66A89CDD-B700-473E-AB5C-CB7E52ABE8DC}" presName="connectorText" presStyleLbl="sibTrans2D1" presStyleIdx="5" presStyleCnt="6"/>
      <dgm:spPr/>
    </dgm:pt>
    <dgm:pt modelId="{27F78C55-D022-458A-9B0A-238590757867}" type="pres">
      <dgm:prSet presAssocID="{2BF44534-52F5-43BF-B0B4-341974AE8FA8}" presName="node" presStyleLbl="node1" presStyleIdx="6" presStyleCnt="7">
        <dgm:presLayoutVars>
          <dgm:bulletEnabled val="1"/>
        </dgm:presLayoutVars>
      </dgm:prSet>
      <dgm:spPr/>
    </dgm:pt>
  </dgm:ptLst>
  <dgm:cxnLst>
    <dgm:cxn modelId="{93D9AC03-022C-45D4-9086-780679A965AD}" type="presOf" srcId="{022D7115-3024-4E00-8AD8-FE9E15ECE1A7}" destId="{E2355654-DBA6-4109-A74F-C5DF33B1C32B}" srcOrd="0" destOrd="0" presId="urn:microsoft.com/office/officeart/2005/8/layout/process1"/>
    <dgm:cxn modelId="{19DC9504-A917-45EE-95AB-271E2ABFB5E7}" srcId="{022D7115-3024-4E00-8AD8-FE9E15ECE1A7}" destId="{C14D3148-8F57-4D13-A64C-78A16915A8B0}" srcOrd="4" destOrd="0" parTransId="{0D9D70D5-8B6D-494B-9A58-E6357F04390F}" sibTransId="{04088799-E55E-48D3-9F46-559D5E5A7BBB}"/>
    <dgm:cxn modelId="{0D86E30C-4DF1-4E81-8919-23FFF3D04AF7}" type="presOf" srcId="{04088799-E55E-48D3-9F46-559D5E5A7BBB}" destId="{70BF0CB1-FD7A-48F9-B849-B90FE7A45E0B}" srcOrd="1" destOrd="0" presId="urn:microsoft.com/office/officeart/2005/8/layout/process1"/>
    <dgm:cxn modelId="{460BEF12-39F7-4A98-BC0A-5CDCA92D5091}" type="presOf" srcId="{7554EEBE-3DD8-476A-AD07-4A1F93A5272C}" destId="{27BDC2C9-DD2C-43F1-900E-49CC34F561D5}" srcOrd="0" destOrd="0" presId="urn:microsoft.com/office/officeart/2005/8/layout/process1"/>
    <dgm:cxn modelId="{7E3A1718-2145-4EBB-97FC-FA229E97EA2B}" type="presOf" srcId="{4E812CE1-41D5-4E9D-8FDB-7B76CF961E43}" destId="{3C200456-7751-4C47-984D-A58ABA65E373}" srcOrd="1" destOrd="0" presId="urn:microsoft.com/office/officeart/2005/8/layout/process1"/>
    <dgm:cxn modelId="{E190DC1B-CC23-42A8-B838-C5468DAA18CA}" type="presOf" srcId="{66A89CDD-B700-473E-AB5C-CB7E52ABE8DC}" destId="{47A5FC90-2323-47D5-B82C-ABDE372B36A9}" srcOrd="1" destOrd="0" presId="urn:microsoft.com/office/officeart/2005/8/layout/process1"/>
    <dgm:cxn modelId="{E405B33C-57E5-4232-B6E3-092169F9894D}" type="presOf" srcId="{30C7A6D1-39AC-49ED-9FD2-32E4E2719A9E}" destId="{8B364BA8-5960-4C6F-B651-D99BBF6643AF}" srcOrd="1" destOrd="0" presId="urn:microsoft.com/office/officeart/2005/8/layout/process1"/>
    <dgm:cxn modelId="{D304B540-4A8A-4EE9-997B-F25AEAFFBF5F}" type="presOf" srcId="{4E812CE1-41D5-4E9D-8FDB-7B76CF961E43}" destId="{2BC0FD52-BCB0-44B0-96E1-9F7CC854C20C}" srcOrd="0" destOrd="0" presId="urn:microsoft.com/office/officeart/2005/8/layout/process1"/>
    <dgm:cxn modelId="{8482F844-E51F-45A5-8612-72EA9AB42A98}" type="presOf" srcId="{30C7A6D1-39AC-49ED-9FD2-32E4E2719A9E}" destId="{9B16A822-D942-4B1A-85F3-45A105D0E466}" srcOrd="0" destOrd="0" presId="urn:microsoft.com/office/officeart/2005/8/layout/process1"/>
    <dgm:cxn modelId="{BA76C34C-31C6-4823-8A5B-739403DBF125}" type="presOf" srcId="{C14D3148-8F57-4D13-A64C-78A16915A8B0}" destId="{BF53FAAF-2389-4F30-9DF7-25C51EC1AB10}" srcOrd="0" destOrd="0" presId="urn:microsoft.com/office/officeart/2005/8/layout/process1"/>
    <dgm:cxn modelId="{58123552-8C3B-4B28-8E07-05A90577DC3A}" srcId="{022D7115-3024-4E00-8AD8-FE9E15ECE1A7}" destId="{0B32C6CD-A785-47F7-B8F0-175E1FDBD083}" srcOrd="3" destOrd="0" parTransId="{545E7364-7E61-4CE4-94F9-594F33174997}" sibTransId="{0E26E978-D4D5-48B2-B654-E68981A87B95}"/>
    <dgm:cxn modelId="{1FF4A172-4B13-4BF8-8E16-4C18BE4EC437}" type="presOf" srcId="{0B32C6CD-A785-47F7-B8F0-175E1FDBD083}" destId="{AECE715B-1AC2-4A35-999F-60D8FFAFEF74}" srcOrd="0" destOrd="0" presId="urn:microsoft.com/office/officeart/2005/8/layout/process1"/>
    <dgm:cxn modelId="{B53C0054-5DE5-409B-99E0-E08EC8B54E62}" type="presOf" srcId="{2642E633-8B08-458C-B6B1-1C0DB2B65E81}" destId="{457148CE-FD0F-4639-96E8-E2B9089A2053}" srcOrd="1" destOrd="0" presId="urn:microsoft.com/office/officeart/2005/8/layout/process1"/>
    <dgm:cxn modelId="{D69F1679-582D-467D-88A8-BCE494F80AAE}" type="presOf" srcId="{66A89CDD-B700-473E-AB5C-CB7E52ABE8DC}" destId="{33CB0A45-64CC-4032-BF88-D912B9E6C484}" srcOrd="0" destOrd="0" presId="urn:microsoft.com/office/officeart/2005/8/layout/process1"/>
    <dgm:cxn modelId="{BF30647B-52BD-4DBC-9B6E-3A0E00158B18}" srcId="{022D7115-3024-4E00-8AD8-FE9E15ECE1A7}" destId="{FDEBA5D9-28CF-4514-9EE1-B507197E0D0D}" srcOrd="0" destOrd="0" parTransId="{74419649-0B8F-4474-82E3-87F1C56330F9}" sibTransId="{2642E633-8B08-458C-B6B1-1C0DB2B65E81}"/>
    <dgm:cxn modelId="{C0DA817C-EE14-4713-9D5F-BD1CE8CBEC61}" type="presOf" srcId="{FDEBA5D9-28CF-4514-9EE1-B507197E0D0D}" destId="{2661BC34-9176-477D-8B08-B92A1E470F81}" srcOrd="0" destOrd="0" presId="urn:microsoft.com/office/officeart/2005/8/layout/process1"/>
    <dgm:cxn modelId="{3A08877C-D342-45CB-BDD5-C5D04684924C}" type="presOf" srcId="{7DD7A7EF-929D-4497-8B47-A8E3CC2810AD}" destId="{90F7F356-5B1D-47D1-9740-B1867B290D1C}" srcOrd="0" destOrd="0" presId="urn:microsoft.com/office/officeart/2005/8/layout/process1"/>
    <dgm:cxn modelId="{4A1A1C80-709E-4EBC-9CCD-D65BF717E4E9}" type="presOf" srcId="{0E26E978-D4D5-48B2-B654-E68981A87B95}" destId="{5565C9E2-51E6-48EE-87AF-B7006B289A80}" srcOrd="0" destOrd="0" presId="urn:microsoft.com/office/officeart/2005/8/layout/process1"/>
    <dgm:cxn modelId="{24A629A6-170F-40BE-BA1D-CF09439DE7A9}" type="presOf" srcId="{2BF44534-52F5-43BF-B0B4-341974AE8FA8}" destId="{27F78C55-D022-458A-9B0A-238590757867}" srcOrd="0" destOrd="0" presId="urn:microsoft.com/office/officeart/2005/8/layout/process1"/>
    <dgm:cxn modelId="{E3564BB2-FC5C-4408-BFBA-8D782A564C8D}" srcId="{022D7115-3024-4E00-8AD8-FE9E15ECE1A7}" destId="{7DD7A7EF-929D-4497-8B47-A8E3CC2810AD}" srcOrd="2" destOrd="0" parTransId="{DF552C5B-5825-4063-B082-576B0183174D}" sibTransId="{4E812CE1-41D5-4E9D-8FDB-7B76CF961E43}"/>
    <dgm:cxn modelId="{059AEBB2-91F0-464F-9707-63265F3B5E89}" type="presOf" srcId="{04088799-E55E-48D3-9F46-559D5E5A7BBB}" destId="{DF271E25-EBC4-44A7-B692-1E0A1B709EFE}" srcOrd="0" destOrd="0" presId="urn:microsoft.com/office/officeart/2005/8/layout/process1"/>
    <dgm:cxn modelId="{8AA92DB3-25F9-4BD1-AC89-7070C8018D62}" type="presOf" srcId="{2642E633-8B08-458C-B6B1-1C0DB2B65E81}" destId="{DCC2AC7A-25E5-4ACA-8343-C41E3AD2AAAE}" srcOrd="0" destOrd="0" presId="urn:microsoft.com/office/officeart/2005/8/layout/process1"/>
    <dgm:cxn modelId="{A4DB42C1-57A3-4531-ADC0-046BD6949338}" srcId="{022D7115-3024-4E00-8AD8-FE9E15ECE1A7}" destId="{2BF44534-52F5-43BF-B0B4-341974AE8FA8}" srcOrd="6" destOrd="0" parTransId="{E5459E09-8A18-4429-84BC-57D2D878770C}" sibTransId="{AE25304E-ED35-45B8-B6C2-D6289D761DF4}"/>
    <dgm:cxn modelId="{97DFD9D2-BB57-4216-BA34-D8C7FF53D6B7}" type="presOf" srcId="{2C342897-7278-49E7-A108-77256DCFBA59}" destId="{DD050889-F0DE-4387-A80F-C8302C4D3F28}" srcOrd="0" destOrd="0" presId="urn:microsoft.com/office/officeart/2005/8/layout/process1"/>
    <dgm:cxn modelId="{7C8749D5-4771-4510-9CA9-DBAB6411B5DE}" type="presOf" srcId="{0E26E978-D4D5-48B2-B654-E68981A87B95}" destId="{E9499B07-57E5-42F5-B43D-0E9DC29D9C63}" srcOrd="1" destOrd="0" presId="urn:microsoft.com/office/officeart/2005/8/layout/process1"/>
    <dgm:cxn modelId="{BD6DDEE5-5676-436E-AB44-2E731A4FE0BF}" srcId="{022D7115-3024-4E00-8AD8-FE9E15ECE1A7}" destId="{7554EEBE-3DD8-476A-AD07-4A1F93A5272C}" srcOrd="5" destOrd="0" parTransId="{679CF137-DDAC-4938-B13F-EE0010C4ECB3}" sibTransId="{66A89CDD-B700-473E-AB5C-CB7E52ABE8DC}"/>
    <dgm:cxn modelId="{7B1E7BE6-38C2-469C-8289-8503BD2267DC}" srcId="{022D7115-3024-4E00-8AD8-FE9E15ECE1A7}" destId="{2C342897-7278-49E7-A108-77256DCFBA59}" srcOrd="1" destOrd="0" parTransId="{B208BE02-540D-490C-A082-F44960E20397}" sibTransId="{30C7A6D1-39AC-49ED-9FD2-32E4E2719A9E}"/>
    <dgm:cxn modelId="{00662D31-CAAF-4C15-8427-F59E094DE46B}" type="presParOf" srcId="{E2355654-DBA6-4109-A74F-C5DF33B1C32B}" destId="{2661BC34-9176-477D-8B08-B92A1E470F81}" srcOrd="0" destOrd="0" presId="urn:microsoft.com/office/officeart/2005/8/layout/process1"/>
    <dgm:cxn modelId="{40C5B2C9-3D85-4805-A087-E8D563CED7CD}" type="presParOf" srcId="{E2355654-DBA6-4109-A74F-C5DF33B1C32B}" destId="{DCC2AC7A-25E5-4ACA-8343-C41E3AD2AAAE}" srcOrd="1" destOrd="0" presId="urn:microsoft.com/office/officeart/2005/8/layout/process1"/>
    <dgm:cxn modelId="{542FCCCE-471B-47B2-9725-72AE42D127EE}" type="presParOf" srcId="{DCC2AC7A-25E5-4ACA-8343-C41E3AD2AAAE}" destId="{457148CE-FD0F-4639-96E8-E2B9089A2053}" srcOrd="0" destOrd="0" presId="urn:microsoft.com/office/officeart/2005/8/layout/process1"/>
    <dgm:cxn modelId="{B08B6A6B-BE01-4FE7-AE4B-E2F1ED0D86E2}" type="presParOf" srcId="{E2355654-DBA6-4109-A74F-C5DF33B1C32B}" destId="{DD050889-F0DE-4387-A80F-C8302C4D3F28}" srcOrd="2" destOrd="0" presId="urn:microsoft.com/office/officeart/2005/8/layout/process1"/>
    <dgm:cxn modelId="{8D8B878A-6121-4995-A76D-984EF96E8B85}" type="presParOf" srcId="{E2355654-DBA6-4109-A74F-C5DF33B1C32B}" destId="{9B16A822-D942-4B1A-85F3-45A105D0E466}" srcOrd="3" destOrd="0" presId="urn:microsoft.com/office/officeart/2005/8/layout/process1"/>
    <dgm:cxn modelId="{33A65410-662D-495C-A8EB-76930ED158BE}" type="presParOf" srcId="{9B16A822-D942-4B1A-85F3-45A105D0E466}" destId="{8B364BA8-5960-4C6F-B651-D99BBF6643AF}" srcOrd="0" destOrd="0" presId="urn:microsoft.com/office/officeart/2005/8/layout/process1"/>
    <dgm:cxn modelId="{D6914FC4-D4F1-4842-8CA5-AD0C7E5C4F3D}" type="presParOf" srcId="{E2355654-DBA6-4109-A74F-C5DF33B1C32B}" destId="{90F7F356-5B1D-47D1-9740-B1867B290D1C}" srcOrd="4" destOrd="0" presId="urn:microsoft.com/office/officeart/2005/8/layout/process1"/>
    <dgm:cxn modelId="{0789676A-EAB6-4E3A-B819-48F6D3D3A9F8}" type="presParOf" srcId="{E2355654-DBA6-4109-A74F-C5DF33B1C32B}" destId="{2BC0FD52-BCB0-44B0-96E1-9F7CC854C20C}" srcOrd="5" destOrd="0" presId="urn:microsoft.com/office/officeart/2005/8/layout/process1"/>
    <dgm:cxn modelId="{5752B85C-F968-4745-8648-65ABC6F7A40B}" type="presParOf" srcId="{2BC0FD52-BCB0-44B0-96E1-9F7CC854C20C}" destId="{3C200456-7751-4C47-984D-A58ABA65E373}" srcOrd="0" destOrd="0" presId="urn:microsoft.com/office/officeart/2005/8/layout/process1"/>
    <dgm:cxn modelId="{6C267E79-478F-4187-85BA-DB3A9BCC5F9D}" type="presParOf" srcId="{E2355654-DBA6-4109-A74F-C5DF33B1C32B}" destId="{AECE715B-1AC2-4A35-999F-60D8FFAFEF74}" srcOrd="6" destOrd="0" presId="urn:microsoft.com/office/officeart/2005/8/layout/process1"/>
    <dgm:cxn modelId="{F742EDE0-1AD1-43B6-B846-291541A6D00F}" type="presParOf" srcId="{E2355654-DBA6-4109-A74F-C5DF33B1C32B}" destId="{5565C9E2-51E6-48EE-87AF-B7006B289A80}" srcOrd="7" destOrd="0" presId="urn:microsoft.com/office/officeart/2005/8/layout/process1"/>
    <dgm:cxn modelId="{41E82C7A-59A4-4E0A-B32A-2BC8DF5BD543}" type="presParOf" srcId="{5565C9E2-51E6-48EE-87AF-B7006B289A80}" destId="{E9499B07-57E5-42F5-B43D-0E9DC29D9C63}" srcOrd="0" destOrd="0" presId="urn:microsoft.com/office/officeart/2005/8/layout/process1"/>
    <dgm:cxn modelId="{D2B19DB7-843D-4DE5-AE58-538E04385797}" type="presParOf" srcId="{E2355654-DBA6-4109-A74F-C5DF33B1C32B}" destId="{BF53FAAF-2389-4F30-9DF7-25C51EC1AB10}" srcOrd="8" destOrd="0" presId="urn:microsoft.com/office/officeart/2005/8/layout/process1"/>
    <dgm:cxn modelId="{B651BF24-3C6C-4819-8698-800BC7695859}" type="presParOf" srcId="{E2355654-DBA6-4109-A74F-C5DF33B1C32B}" destId="{DF271E25-EBC4-44A7-B692-1E0A1B709EFE}" srcOrd="9" destOrd="0" presId="urn:microsoft.com/office/officeart/2005/8/layout/process1"/>
    <dgm:cxn modelId="{B48299A1-994C-470A-9E88-6568B90E38BB}" type="presParOf" srcId="{DF271E25-EBC4-44A7-B692-1E0A1B709EFE}" destId="{70BF0CB1-FD7A-48F9-B849-B90FE7A45E0B}" srcOrd="0" destOrd="0" presId="urn:microsoft.com/office/officeart/2005/8/layout/process1"/>
    <dgm:cxn modelId="{B8CB0DF7-9D67-4B6E-A50B-99677BDF4629}" type="presParOf" srcId="{E2355654-DBA6-4109-A74F-C5DF33B1C32B}" destId="{27BDC2C9-DD2C-43F1-900E-49CC34F561D5}" srcOrd="10" destOrd="0" presId="urn:microsoft.com/office/officeart/2005/8/layout/process1"/>
    <dgm:cxn modelId="{E48B91CE-59BD-493D-B576-F3E3C40B2D1D}" type="presParOf" srcId="{E2355654-DBA6-4109-A74F-C5DF33B1C32B}" destId="{33CB0A45-64CC-4032-BF88-D912B9E6C484}" srcOrd="11" destOrd="0" presId="urn:microsoft.com/office/officeart/2005/8/layout/process1"/>
    <dgm:cxn modelId="{BB75F880-58D5-432D-AEC6-A95091C4424B}" type="presParOf" srcId="{33CB0A45-64CC-4032-BF88-D912B9E6C484}" destId="{47A5FC90-2323-47D5-B82C-ABDE372B36A9}" srcOrd="0" destOrd="0" presId="urn:microsoft.com/office/officeart/2005/8/layout/process1"/>
    <dgm:cxn modelId="{33D93851-BB67-481D-A2C4-ADB73711E9D8}" type="presParOf" srcId="{E2355654-DBA6-4109-A74F-C5DF33B1C32B}" destId="{27F78C55-D022-458A-9B0A-238590757867}" srcOrd="1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27B662-A3BD-453A-9FC0-3BB8706EA727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C146669-A8FC-4BF1-BA4E-BAFC76311744}">
      <dgm:prSet/>
      <dgm:spPr/>
      <dgm:t>
        <a:bodyPr/>
        <a:lstStyle/>
        <a:p>
          <a:r>
            <a:rPr lang="en-US" dirty="0"/>
            <a:t>Work is a scalar quantity – does not have direction</a:t>
          </a:r>
        </a:p>
      </dgm:t>
    </dgm:pt>
    <dgm:pt modelId="{18F25E87-1EE8-402E-AB8B-1BED27C40055}" type="parTrans" cxnId="{2B907C21-0AB7-45F6-8F47-4EFD318463F2}">
      <dgm:prSet/>
      <dgm:spPr/>
      <dgm:t>
        <a:bodyPr/>
        <a:lstStyle/>
        <a:p>
          <a:endParaRPr lang="en-US"/>
        </a:p>
      </dgm:t>
    </dgm:pt>
    <dgm:pt modelId="{C3F1EE68-1EDD-4009-BEB0-BF96A20C231E}" type="sibTrans" cxnId="{2B907C21-0AB7-45F6-8F47-4EFD318463F2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3D27EB76-191A-456C-8A11-FE874DA94CDB}">
          <dgm:prSet/>
          <dgm:spPr/>
          <dgm:t>
            <a:bodyPr/>
            <a:lstStyle/>
            <a:p>
              <a:r>
                <a:rPr lang="en-US" dirty="0"/>
                <a:t>SI Units from the definition are </a:t>
              </a:r>
              <a14:m>
                <m:oMath xmlns:m="http://schemas.openxmlformats.org/officeDocument/2006/math">
                  <m:d>
                    <m:dPr>
                      <m:begChr m:val="["/>
                      <m:endChr m:val="]"/>
                      <m:ctrlPr>
                        <a:rPr lang="en-US" b="0" i="1" dirty="0" smtClean="0">
                          <a:latin typeface="Cambria Math" panose="02040503050406030204" pitchFamily="18" charset="0"/>
                        </a:rPr>
                      </m:ctrlPr>
                    </m:dPr>
                    <m:e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𝑚</m:t>
                      </m:r>
                    </m:e>
                  </m:d>
                  <m:r>
                    <a:rPr lang="en-US" b="0" i="1" dirty="0" smtClean="0">
                      <a:latin typeface="Cambria Math" panose="02040503050406030204" pitchFamily="18" charset="0"/>
                    </a:rPr>
                    <m:t>=[</m:t>
                  </m:r>
                  <m:r>
                    <a:rPr lang="en-US" b="0" i="1" dirty="0" smtClean="0">
                      <a:latin typeface="Cambria Math" panose="02040503050406030204" pitchFamily="18" charset="0"/>
                    </a:rPr>
                    <m:t>𝐽</m:t>
                  </m:r>
                  <m:r>
                    <a:rPr lang="en-US" b="0" i="1" dirty="0" smtClean="0">
                      <a:latin typeface="Cambria Math" panose="02040503050406030204" pitchFamily="18" charset="0"/>
                    </a:rPr>
                    <m:t>]</m:t>
                  </m:r>
                </m:oMath>
              </a14:m>
              <a:r>
                <a:rPr lang="en-US" dirty="0"/>
                <a:t> - called Joule</a:t>
              </a:r>
            </a:p>
          </dgm:t>
        </dgm:pt>
      </mc:Choice>
      <mc:Fallback xmlns="">
        <dgm:pt modelId="{3D27EB76-191A-456C-8A11-FE874DA94CDB}">
          <dgm:prSet/>
          <dgm:spPr/>
          <dgm:t>
            <a:bodyPr/>
            <a:lstStyle/>
            <a:p>
              <a:r>
                <a:rPr lang="en-US" dirty="0"/>
                <a:t>SI Units from the definition are </a:t>
              </a:r>
              <a:r>
                <a:rPr lang="en-US" b="0" i="0" dirty="0">
                  <a:latin typeface="Cambria Math" panose="02040503050406030204" pitchFamily="18" charset="0"/>
                </a:rPr>
                <a:t>[</a:t>
              </a:r>
              <a:r>
                <a:rPr lang="en-US" i="0" dirty="0">
                  <a:latin typeface="Cambria Math" panose="02040503050406030204" pitchFamily="18" charset="0"/>
                </a:rPr>
                <a:t>𝑁</a:t>
              </a:r>
              <a:r>
                <a:rPr lang="en-US" b="0" i="0" dirty="0">
                  <a:latin typeface="Cambria Math" panose="02040503050406030204" pitchFamily="18" charset="0"/>
                </a:rPr>
                <a:t>∙</a:t>
              </a:r>
              <a:r>
                <a:rPr lang="en-US" i="0" dirty="0">
                  <a:latin typeface="Cambria Math" panose="02040503050406030204" pitchFamily="18" charset="0"/>
                </a:rPr>
                <a:t>𝑚</a:t>
              </a:r>
              <a:r>
                <a:rPr lang="en-US" b="0" i="0" dirty="0">
                  <a:latin typeface="Cambria Math" panose="02040503050406030204" pitchFamily="18" charset="0"/>
                </a:rPr>
                <a:t>]=[𝐽]</a:t>
              </a:r>
              <a:r>
                <a:rPr lang="en-US" dirty="0"/>
                <a:t> - called Joule</a:t>
              </a:r>
            </a:p>
          </dgm:t>
        </dgm:pt>
      </mc:Fallback>
    </mc:AlternateContent>
    <dgm:pt modelId="{B015096B-569B-4EF0-96C4-2900BDDFE68E}" type="parTrans" cxnId="{FD0937E7-CFFF-4C86-96D2-6A3BDC88095B}">
      <dgm:prSet/>
      <dgm:spPr/>
      <dgm:t>
        <a:bodyPr/>
        <a:lstStyle/>
        <a:p>
          <a:endParaRPr lang="en-US"/>
        </a:p>
      </dgm:t>
    </dgm:pt>
    <dgm:pt modelId="{25F804EE-3FB6-46CD-8426-5E471919D15C}" type="sibTrans" cxnId="{FD0937E7-CFFF-4C86-96D2-6A3BDC88095B}">
      <dgm:prSet/>
      <dgm:spPr/>
      <dgm:t>
        <a:bodyPr/>
        <a:lstStyle/>
        <a:p>
          <a:endParaRPr lang="en-US"/>
        </a:p>
      </dgm:t>
    </dgm:pt>
    <dgm:pt modelId="{10A63CD9-6EA8-420B-A1B9-0C930E20A381}">
      <dgm:prSet/>
      <dgm:spPr/>
      <dgm:t>
        <a:bodyPr/>
        <a:lstStyle/>
        <a:p>
          <a:r>
            <a:rPr lang="en-US" dirty="0"/>
            <a:t>Work can be positive, negative, or zero  </a:t>
          </a:r>
        </a:p>
      </dgm:t>
    </dgm:pt>
    <dgm:pt modelId="{BEA82A7A-0908-466B-80B3-F021E069FA1C}" type="parTrans" cxnId="{30C8FD1F-EC1C-401A-B090-F60450725DE1}">
      <dgm:prSet/>
      <dgm:spPr/>
      <dgm:t>
        <a:bodyPr/>
        <a:lstStyle/>
        <a:p>
          <a:endParaRPr lang="en-US"/>
        </a:p>
      </dgm:t>
    </dgm:pt>
    <dgm:pt modelId="{6118E295-8BB8-4CA1-A121-D70493A5D13E}" type="sibTrans" cxnId="{30C8FD1F-EC1C-401A-B090-F60450725DE1}">
      <dgm:prSet/>
      <dgm:spPr/>
      <dgm:t>
        <a:bodyPr/>
        <a:lstStyle/>
        <a:p>
          <a:endParaRPr lang="en-US"/>
        </a:p>
      </dgm:t>
    </dgm:pt>
    <dgm:pt modelId="{D3341BB8-B061-48BA-87F6-FABCEE70DB4D}" type="pres">
      <dgm:prSet presAssocID="{6D27B662-A3BD-453A-9FC0-3BB8706EA727}" presName="linearFlow" presStyleCnt="0">
        <dgm:presLayoutVars>
          <dgm:dir/>
          <dgm:resizeHandles val="exact"/>
        </dgm:presLayoutVars>
      </dgm:prSet>
      <dgm:spPr/>
    </dgm:pt>
    <dgm:pt modelId="{49250CDC-E997-4C66-ABD3-7EB097F5D0E8}" type="pres">
      <dgm:prSet presAssocID="{AC146669-A8FC-4BF1-BA4E-BAFC76311744}" presName="composite" presStyleCnt="0"/>
      <dgm:spPr/>
    </dgm:pt>
    <dgm:pt modelId="{8453544F-5AF9-4717-BDB5-D381C0D17D4E}" type="pres">
      <dgm:prSet presAssocID="{AC146669-A8FC-4BF1-BA4E-BAFC76311744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119000" r="-119000"/>
          </a:stretch>
        </a:blipFill>
      </dgm:spPr>
    </dgm:pt>
    <dgm:pt modelId="{BD58D8F6-4A20-4BD1-A4B2-6F1ED39B2264}" type="pres">
      <dgm:prSet presAssocID="{AC146669-A8FC-4BF1-BA4E-BAFC76311744}" presName="txShp" presStyleLbl="node1" presStyleIdx="0" presStyleCnt="3">
        <dgm:presLayoutVars>
          <dgm:bulletEnabled val="1"/>
        </dgm:presLayoutVars>
      </dgm:prSet>
      <dgm:spPr/>
    </dgm:pt>
    <dgm:pt modelId="{759D5389-91D8-423E-905B-A42BE892690C}" type="pres">
      <dgm:prSet presAssocID="{C3F1EE68-1EDD-4009-BEB0-BF96A20C231E}" presName="spacing" presStyleCnt="0"/>
      <dgm:spPr/>
    </dgm:pt>
    <dgm:pt modelId="{8344C197-5EF4-49C9-8615-34EA98E2F3FA}" type="pres">
      <dgm:prSet presAssocID="{3D27EB76-191A-456C-8A11-FE874DA94CDB}" presName="composite" presStyleCnt="0"/>
      <dgm:spPr/>
    </dgm:pt>
    <dgm:pt modelId="{5B3AA043-D3DA-4577-A2DD-B6832837135E}" type="pres">
      <dgm:prSet presAssocID="{3D27EB76-191A-456C-8A11-FE874DA94CDB}" presName="imgShp" presStyleLbl="fgImgPlac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</dgm:spPr>
    </dgm:pt>
    <dgm:pt modelId="{214AEEA1-C1E3-4B30-8110-77819A224A69}" type="pres">
      <dgm:prSet presAssocID="{3D27EB76-191A-456C-8A11-FE874DA94CDB}" presName="txShp" presStyleLbl="node1" presStyleIdx="1" presStyleCnt="3">
        <dgm:presLayoutVars>
          <dgm:bulletEnabled val="1"/>
        </dgm:presLayoutVars>
      </dgm:prSet>
      <dgm:spPr/>
    </dgm:pt>
    <dgm:pt modelId="{5BAA59A7-526E-4469-A4D7-D2BCDF74D001}" type="pres">
      <dgm:prSet presAssocID="{25F804EE-3FB6-46CD-8426-5E471919D15C}" presName="spacing" presStyleCnt="0"/>
      <dgm:spPr/>
    </dgm:pt>
    <dgm:pt modelId="{5C8FE8A2-441D-4390-8795-D8AAF9208EF9}" type="pres">
      <dgm:prSet presAssocID="{10A63CD9-6EA8-420B-A1B9-0C930E20A381}" presName="composite" presStyleCnt="0"/>
      <dgm:spPr/>
    </dgm:pt>
    <dgm:pt modelId="{808D5599-5D30-4DF4-B0A7-7ED683CD9E96}" type="pres">
      <dgm:prSet presAssocID="{10A63CD9-6EA8-420B-A1B9-0C930E20A381}" presName="imgShp" presStyleLbl="fgImgPlace1" presStyleIdx="2" presStyleCnt="3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2000" r="-82000"/>
          </a:stretch>
        </a:blipFill>
      </dgm:spPr>
    </dgm:pt>
    <dgm:pt modelId="{91AA4345-B212-482E-AFDA-2A3F25E97363}" type="pres">
      <dgm:prSet presAssocID="{10A63CD9-6EA8-420B-A1B9-0C930E20A381}" presName="txShp" presStyleLbl="node1" presStyleIdx="2" presStyleCnt="3">
        <dgm:presLayoutVars>
          <dgm:bulletEnabled val="1"/>
        </dgm:presLayoutVars>
      </dgm:prSet>
      <dgm:spPr/>
    </dgm:pt>
  </dgm:ptLst>
  <dgm:cxnLst>
    <dgm:cxn modelId="{44975318-22AB-493D-BB99-85063673EED9}" type="presOf" srcId="{10A63CD9-6EA8-420B-A1B9-0C930E20A381}" destId="{91AA4345-B212-482E-AFDA-2A3F25E97363}" srcOrd="0" destOrd="0" presId="urn:microsoft.com/office/officeart/2005/8/layout/vList3"/>
    <dgm:cxn modelId="{30C8FD1F-EC1C-401A-B090-F60450725DE1}" srcId="{6D27B662-A3BD-453A-9FC0-3BB8706EA727}" destId="{10A63CD9-6EA8-420B-A1B9-0C930E20A381}" srcOrd="2" destOrd="0" parTransId="{BEA82A7A-0908-466B-80B3-F021E069FA1C}" sibTransId="{6118E295-8BB8-4CA1-A121-D70493A5D13E}"/>
    <dgm:cxn modelId="{2B907C21-0AB7-45F6-8F47-4EFD318463F2}" srcId="{6D27B662-A3BD-453A-9FC0-3BB8706EA727}" destId="{AC146669-A8FC-4BF1-BA4E-BAFC76311744}" srcOrd="0" destOrd="0" parTransId="{18F25E87-1EE8-402E-AB8B-1BED27C40055}" sibTransId="{C3F1EE68-1EDD-4009-BEB0-BF96A20C231E}"/>
    <dgm:cxn modelId="{FE99D260-A48C-44DF-B42B-5C52220B4CF4}" type="presOf" srcId="{6D27B662-A3BD-453A-9FC0-3BB8706EA727}" destId="{D3341BB8-B061-48BA-87F6-FABCEE70DB4D}" srcOrd="0" destOrd="0" presId="urn:microsoft.com/office/officeart/2005/8/layout/vList3"/>
    <dgm:cxn modelId="{28279F83-ED8C-4101-AF90-9FCD04DAA775}" type="presOf" srcId="{AC146669-A8FC-4BF1-BA4E-BAFC76311744}" destId="{BD58D8F6-4A20-4BD1-A4B2-6F1ED39B2264}" srcOrd="0" destOrd="0" presId="urn:microsoft.com/office/officeart/2005/8/layout/vList3"/>
    <dgm:cxn modelId="{0F1E29AA-0E42-4A1D-B5B9-8E55B2ADD503}" type="presOf" srcId="{3D27EB76-191A-456C-8A11-FE874DA94CDB}" destId="{214AEEA1-C1E3-4B30-8110-77819A224A69}" srcOrd="0" destOrd="0" presId="urn:microsoft.com/office/officeart/2005/8/layout/vList3"/>
    <dgm:cxn modelId="{FD0937E7-CFFF-4C86-96D2-6A3BDC88095B}" srcId="{6D27B662-A3BD-453A-9FC0-3BB8706EA727}" destId="{3D27EB76-191A-456C-8A11-FE874DA94CDB}" srcOrd="1" destOrd="0" parTransId="{B015096B-569B-4EF0-96C4-2900BDDFE68E}" sibTransId="{25F804EE-3FB6-46CD-8426-5E471919D15C}"/>
    <dgm:cxn modelId="{7B28879D-4ADB-43AE-AD65-A81A214EF985}" type="presParOf" srcId="{D3341BB8-B061-48BA-87F6-FABCEE70DB4D}" destId="{49250CDC-E997-4C66-ABD3-7EB097F5D0E8}" srcOrd="0" destOrd="0" presId="urn:microsoft.com/office/officeart/2005/8/layout/vList3"/>
    <dgm:cxn modelId="{17BC1F15-38BC-47E0-9DD0-00986FE5968B}" type="presParOf" srcId="{49250CDC-E997-4C66-ABD3-7EB097F5D0E8}" destId="{8453544F-5AF9-4717-BDB5-D381C0D17D4E}" srcOrd="0" destOrd="0" presId="urn:microsoft.com/office/officeart/2005/8/layout/vList3"/>
    <dgm:cxn modelId="{42043293-2F96-4293-9491-0124424505E6}" type="presParOf" srcId="{49250CDC-E997-4C66-ABD3-7EB097F5D0E8}" destId="{BD58D8F6-4A20-4BD1-A4B2-6F1ED39B2264}" srcOrd="1" destOrd="0" presId="urn:microsoft.com/office/officeart/2005/8/layout/vList3"/>
    <dgm:cxn modelId="{CE2571B6-29C6-414E-A0DE-A90C9D384608}" type="presParOf" srcId="{D3341BB8-B061-48BA-87F6-FABCEE70DB4D}" destId="{759D5389-91D8-423E-905B-A42BE892690C}" srcOrd="1" destOrd="0" presId="urn:microsoft.com/office/officeart/2005/8/layout/vList3"/>
    <dgm:cxn modelId="{92B336C4-34D2-4769-BF48-4D4A5F83D260}" type="presParOf" srcId="{D3341BB8-B061-48BA-87F6-FABCEE70DB4D}" destId="{8344C197-5EF4-49C9-8615-34EA98E2F3FA}" srcOrd="2" destOrd="0" presId="urn:microsoft.com/office/officeart/2005/8/layout/vList3"/>
    <dgm:cxn modelId="{83CA9AD5-8BE7-40E2-941E-32E7772295DE}" type="presParOf" srcId="{8344C197-5EF4-49C9-8615-34EA98E2F3FA}" destId="{5B3AA043-D3DA-4577-A2DD-B6832837135E}" srcOrd="0" destOrd="0" presId="urn:microsoft.com/office/officeart/2005/8/layout/vList3"/>
    <dgm:cxn modelId="{C1BBC3ED-9AC6-4551-8D45-415FC2BDD279}" type="presParOf" srcId="{8344C197-5EF4-49C9-8615-34EA98E2F3FA}" destId="{214AEEA1-C1E3-4B30-8110-77819A224A69}" srcOrd="1" destOrd="0" presId="urn:microsoft.com/office/officeart/2005/8/layout/vList3"/>
    <dgm:cxn modelId="{F162278C-2276-4639-BD9F-020BB4A1E67C}" type="presParOf" srcId="{D3341BB8-B061-48BA-87F6-FABCEE70DB4D}" destId="{5BAA59A7-526E-4469-A4D7-D2BCDF74D001}" srcOrd="3" destOrd="0" presId="urn:microsoft.com/office/officeart/2005/8/layout/vList3"/>
    <dgm:cxn modelId="{EFF89F68-58FB-4FE4-BEDC-F02A6A8F9C4D}" type="presParOf" srcId="{D3341BB8-B061-48BA-87F6-FABCEE70DB4D}" destId="{5C8FE8A2-441D-4390-8795-D8AAF9208EF9}" srcOrd="4" destOrd="0" presId="urn:microsoft.com/office/officeart/2005/8/layout/vList3"/>
    <dgm:cxn modelId="{86FA8302-0B88-4792-A701-9F020001520C}" type="presParOf" srcId="{5C8FE8A2-441D-4390-8795-D8AAF9208EF9}" destId="{808D5599-5D30-4DF4-B0A7-7ED683CD9E96}" srcOrd="0" destOrd="0" presId="urn:microsoft.com/office/officeart/2005/8/layout/vList3"/>
    <dgm:cxn modelId="{FCCCC95D-316E-4EE1-8C1F-B5BA61FB4C98}" type="presParOf" srcId="{5C8FE8A2-441D-4390-8795-D8AAF9208EF9}" destId="{91AA4345-B212-482E-AFDA-2A3F25E9736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27B662-A3BD-453A-9FC0-3BB8706EA727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C146669-A8FC-4BF1-BA4E-BAFC76311744}">
      <dgm:prSet/>
      <dgm:spPr/>
      <dgm:t>
        <a:bodyPr/>
        <a:lstStyle/>
        <a:p>
          <a:r>
            <a:rPr lang="en-US" dirty="0"/>
            <a:t>Work is a scalar quantity – does not have direction</a:t>
          </a:r>
        </a:p>
      </dgm:t>
    </dgm:pt>
    <dgm:pt modelId="{18F25E87-1EE8-402E-AB8B-1BED27C40055}" type="parTrans" cxnId="{2B907C21-0AB7-45F6-8F47-4EFD318463F2}">
      <dgm:prSet/>
      <dgm:spPr/>
      <dgm:t>
        <a:bodyPr/>
        <a:lstStyle/>
        <a:p>
          <a:endParaRPr lang="en-US"/>
        </a:p>
      </dgm:t>
    </dgm:pt>
    <dgm:pt modelId="{C3F1EE68-1EDD-4009-BEB0-BF96A20C231E}" type="sibTrans" cxnId="{2B907C21-0AB7-45F6-8F47-4EFD318463F2}">
      <dgm:prSet/>
      <dgm:spPr/>
      <dgm:t>
        <a:bodyPr/>
        <a:lstStyle/>
        <a:p>
          <a:endParaRPr lang="en-US"/>
        </a:p>
      </dgm:t>
    </dgm:pt>
    <dgm:pt modelId="{3D27EB76-191A-456C-8A11-FE874DA94CDB}">
      <dgm:prSet/>
      <dgm:spPr>
        <a:blipFill>
          <a:blip xmlns:r="http://schemas.openxmlformats.org/officeDocument/2006/relationships" r:embed="rId1"/>
          <a:stretch>
            <a:fillRect t="-1695" b="-8475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B015096B-569B-4EF0-96C4-2900BDDFE68E}" type="parTrans" cxnId="{FD0937E7-CFFF-4C86-96D2-6A3BDC88095B}">
      <dgm:prSet/>
      <dgm:spPr/>
      <dgm:t>
        <a:bodyPr/>
        <a:lstStyle/>
        <a:p>
          <a:endParaRPr lang="en-US"/>
        </a:p>
      </dgm:t>
    </dgm:pt>
    <dgm:pt modelId="{25F804EE-3FB6-46CD-8426-5E471919D15C}" type="sibTrans" cxnId="{FD0937E7-CFFF-4C86-96D2-6A3BDC88095B}">
      <dgm:prSet/>
      <dgm:spPr/>
      <dgm:t>
        <a:bodyPr/>
        <a:lstStyle/>
        <a:p>
          <a:endParaRPr lang="en-US"/>
        </a:p>
      </dgm:t>
    </dgm:pt>
    <dgm:pt modelId="{10A63CD9-6EA8-420B-A1B9-0C930E20A381}">
      <dgm:prSet/>
      <dgm:spPr/>
      <dgm:t>
        <a:bodyPr/>
        <a:lstStyle/>
        <a:p>
          <a:r>
            <a:rPr lang="en-US" dirty="0"/>
            <a:t>Work can be positive, negative, or zero  </a:t>
          </a:r>
        </a:p>
      </dgm:t>
    </dgm:pt>
    <dgm:pt modelId="{BEA82A7A-0908-466B-80B3-F021E069FA1C}" type="parTrans" cxnId="{30C8FD1F-EC1C-401A-B090-F60450725DE1}">
      <dgm:prSet/>
      <dgm:spPr/>
      <dgm:t>
        <a:bodyPr/>
        <a:lstStyle/>
        <a:p>
          <a:endParaRPr lang="en-US"/>
        </a:p>
      </dgm:t>
    </dgm:pt>
    <dgm:pt modelId="{6118E295-8BB8-4CA1-A121-D70493A5D13E}" type="sibTrans" cxnId="{30C8FD1F-EC1C-401A-B090-F60450725DE1}">
      <dgm:prSet/>
      <dgm:spPr/>
      <dgm:t>
        <a:bodyPr/>
        <a:lstStyle/>
        <a:p>
          <a:endParaRPr lang="en-US"/>
        </a:p>
      </dgm:t>
    </dgm:pt>
    <dgm:pt modelId="{D3341BB8-B061-48BA-87F6-FABCEE70DB4D}" type="pres">
      <dgm:prSet presAssocID="{6D27B662-A3BD-453A-9FC0-3BB8706EA727}" presName="linearFlow" presStyleCnt="0">
        <dgm:presLayoutVars>
          <dgm:dir/>
          <dgm:resizeHandles val="exact"/>
        </dgm:presLayoutVars>
      </dgm:prSet>
      <dgm:spPr/>
    </dgm:pt>
    <dgm:pt modelId="{49250CDC-E997-4C66-ABD3-7EB097F5D0E8}" type="pres">
      <dgm:prSet presAssocID="{AC146669-A8FC-4BF1-BA4E-BAFC76311744}" presName="composite" presStyleCnt="0"/>
      <dgm:spPr/>
    </dgm:pt>
    <dgm:pt modelId="{8453544F-5AF9-4717-BDB5-D381C0D17D4E}" type="pres">
      <dgm:prSet presAssocID="{AC146669-A8FC-4BF1-BA4E-BAFC76311744}" presName="imgShp" presStyleLbl="fgImgPlace1" presStyleIdx="0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>
            <a:fillRect l="-119000" r="-119000"/>
          </a:stretch>
        </a:blipFill>
      </dgm:spPr>
    </dgm:pt>
    <dgm:pt modelId="{BD58D8F6-4A20-4BD1-A4B2-6F1ED39B2264}" type="pres">
      <dgm:prSet presAssocID="{AC146669-A8FC-4BF1-BA4E-BAFC76311744}" presName="txShp" presStyleLbl="node1" presStyleIdx="0" presStyleCnt="3">
        <dgm:presLayoutVars>
          <dgm:bulletEnabled val="1"/>
        </dgm:presLayoutVars>
      </dgm:prSet>
      <dgm:spPr/>
    </dgm:pt>
    <dgm:pt modelId="{759D5389-91D8-423E-905B-A42BE892690C}" type="pres">
      <dgm:prSet presAssocID="{C3F1EE68-1EDD-4009-BEB0-BF96A20C231E}" presName="spacing" presStyleCnt="0"/>
      <dgm:spPr/>
    </dgm:pt>
    <dgm:pt modelId="{8344C197-5EF4-49C9-8615-34EA98E2F3FA}" type="pres">
      <dgm:prSet presAssocID="{3D27EB76-191A-456C-8A11-FE874DA94CDB}" presName="composite" presStyleCnt="0"/>
      <dgm:spPr/>
    </dgm:pt>
    <dgm:pt modelId="{5B3AA043-D3DA-4577-A2DD-B6832837135E}" type="pres">
      <dgm:prSet presAssocID="{3D27EB76-191A-456C-8A11-FE874DA94CDB}" presName="imgShp" presStyleLbl="fgImgPlace1" presStyleIdx="1" presStyleCnt="3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</dgm:spPr>
    </dgm:pt>
    <dgm:pt modelId="{214AEEA1-C1E3-4B30-8110-77819A224A69}" type="pres">
      <dgm:prSet presAssocID="{3D27EB76-191A-456C-8A11-FE874DA94CDB}" presName="txShp" presStyleLbl="node1" presStyleIdx="1" presStyleCnt="3">
        <dgm:presLayoutVars>
          <dgm:bulletEnabled val="1"/>
        </dgm:presLayoutVars>
      </dgm:prSet>
      <dgm:spPr/>
    </dgm:pt>
    <dgm:pt modelId="{5BAA59A7-526E-4469-A4D7-D2BCDF74D001}" type="pres">
      <dgm:prSet presAssocID="{25F804EE-3FB6-46CD-8426-5E471919D15C}" presName="spacing" presStyleCnt="0"/>
      <dgm:spPr/>
    </dgm:pt>
    <dgm:pt modelId="{5C8FE8A2-441D-4390-8795-D8AAF9208EF9}" type="pres">
      <dgm:prSet presAssocID="{10A63CD9-6EA8-420B-A1B9-0C930E20A381}" presName="composite" presStyleCnt="0"/>
      <dgm:spPr/>
    </dgm:pt>
    <dgm:pt modelId="{808D5599-5D30-4DF4-B0A7-7ED683CD9E96}" type="pres">
      <dgm:prSet presAssocID="{10A63CD9-6EA8-420B-A1B9-0C930E20A381}" presName="imgShp" presStyleLbl="fgImgPlac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2000" r="-82000"/>
          </a:stretch>
        </a:blipFill>
      </dgm:spPr>
    </dgm:pt>
    <dgm:pt modelId="{91AA4345-B212-482E-AFDA-2A3F25E97363}" type="pres">
      <dgm:prSet presAssocID="{10A63CD9-6EA8-420B-A1B9-0C930E20A381}" presName="txShp" presStyleLbl="node1" presStyleIdx="2" presStyleCnt="3">
        <dgm:presLayoutVars>
          <dgm:bulletEnabled val="1"/>
        </dgm:presLayoutVars>
      </dgm:prSet>
      <dgm:spPr/>
    </dgm:pt>
  </dgm:ptLst>
  <dgm:cxnLst>
    <dgm:cxn modelId="{44975318-22AB-493D-BB99-85063673EED9}" type="presOf" srcId="{10A63CD9-6EA8-420B-A1B9-0C930E20A381}" destId="{91AA4345-B212-482E-AFDA-2A3F25E97363}" srcOrd="0" destOrd="0" presId="urn:microsoft.com/office/officeart/2005/8/layout/vList3"/>
    <dgm:cxn modelId="{30C8FD1F-EC1C-401A-B090-F60450725DE1}" srcId="{6D27B662-A3BD-453A-9FC0-3BB8706EA727}" destId="{10A63CD9-6EA8-420B-A1B9-0C930E20A381}" srcOrd="2" destOrd="0" parTransId="{BEA82A7A-0908-466B-80B3-F021E069FA1C}" sibTransId="{6118E295-8BB8-4CA1-A121-D70493A5D13E}"/>
    <dgm:cxn modelId="{2B907C21-0AB7-45F6-8F47-4EFD318463F2}" srcId="{6D27B662-A3BD-453A-9FC0-3BB8706EA727}" destId="{AC146669-A8FC-4BF1-BA4E-BAFC76311744}" srcOrd="0" destOrd="0" parTransId="{18F25E87-1EE8-402E-AB8B-1BED27C40055}" sibTransId="{C3F1EE68-1EDD-4009-BEB0-BF96A20C231E}"/>
    <dgm:cxn modelId="{FE99D260-A48C-44DF-B42B-5C52220B4CF4}" type="presOf" srcId="{6D27B662-A3BD-453A-9FC0-3BB8706EA727}" destId="{D3341BB8-B061-48BA-87F6-FABCEE70DB4D}" srcOrd="0" destOrd="0" presId="urn:microsoft.com/office/officeart/2005/8/layout/vList3"/>
    <dgm:cxn modelId="{28279F83-ED8C-4101-AF90-9FCD04DAA775}" type="presOf" srcId="{AC146669-A8FC-4BF1-BA4E-BAFC76311744}" destId="{BD58D8F6-4A20-4BD1-A4B2-6F1ED39B2264}" srcOrd="0" destOrd="0" presId="urn:microsoft.com/office/officeart/2005/8/layout/vList3"/>
    <dgm:cxn modelId="{0F1E29AA-0E42-4A1D-B5B9-8E55B2ADD503}" type="presOf" srcId="{3D27EB76-191A-456C-8A11-FE874DA94CDB}" destId="{214AEEA1-C1E3-4B30-8110-77819A224A69}" srcOrd="0" destOrd="0" presId="urn:microsoft.com/office/officeart/2005/8/layout/vList3"/>
    <dgm:cxn modelId="{FD0937E7-CFFF-4C86-96D2-6A3BDC88095B}" srcId="{6D27B662-A3BD-453A-9FC0-3BB8706EA727}" destId="{3D27EB76-191A-456C-8A11-FE874DA94CDB}" srcOrd="1" destOrd="0" parTransId="{B015096B-569B-4EF0-96C4-2900BDDFE68E}" sibTransId="{25F804EE-3FB6-46CD-8426-5E471919D15C}"/>
    <dgm:cxn modelId="{7B28879D-4ADB-43AE-AD65-A81A214EF985}" type="presParOf" srcId="{D3341BB8-B061-48BA-87F6-FABCEE70DB4D}" destId="{49250CDC-E997-4C66-ABD3-7EB097F5D0E8}" srcOrd="0" destOrd="0" presId="urn:microsoft.com/office/officeart/2005/8/layout/vList3"/>
    <dgm:cxn modelId="{17BC1F15-38BC-47E0-9DD0-00986FE5968B}" type="presParOf" srcId="{49250CDC-E997-4C66-ABD3-7EB097F5D0E8}" destId="{8453544F-5AF9-4717-BDB5-D381C0D17D4E}" srcOrd="0" destOrd="0" presId="urn:microsoft.com/office/officeart/2005/8/layout/vList3"/>
    <dgm:cxn modelId="{42043293-2F96-4293-9491-0124424505E6}" type="presParOf" srcId="{49250CDC-E997-4C66-ABD3-7EB097F5D0E8}" destId="{BD58D8F6-4A20-4BD1-A4B2-6F1ED39B2264}" srcOrd="1" destOrd="0" presId="urn:microsoft.com/office/officeart/2005/8/layout/vList3"/>
    <dgm:cxn modelId="{CE2571B6-29C6-414E-A0DE-A90C9D384608}" type="presParOf" srcId="{D3341BB8-B061-48BA-87F6-FABCEE70DB4D}" destId="{759D5389-91D8-423E-905B-A42BE892690C}" srcOrd="1" destOrd="0" presId="urn:microsoft.com/office/officeart/2005/8/layout/vList3"/>
    <dgm:cxn modelId="{92B336C4-34D2-4769-BF48-4D4A5F83D260}" type="presParOf" srcId="{D3341BB8-B061-48BA-87F6-FABCEE70DB4D}" destId="{8344C197-5EF4-49C9-8615-34EA98E2F3FA}" srcOrd="2" destOrd="0" presId="urn:microsoft.com/office/officeart/2005/8/layout/vList3"/>
    <dgm:cxn modelId="{83CA9AD5-8BE7-40E2-941E-32E7772295DE}" type="presParOf" srcId="{8344C197-5EF4-49C9-8615-34EA98E2F3FA}" destId="{5B3AA043-D3DA-4577-A2DD-B6832837135E}" srcOrd="0" destOrd="0" presId="urn:microsoft.com/office/officeart/2005/8/layout/vList3"/>
    <dgm:cxn modelId="{C1BBC3ED-9AC6-4551-8D45-415FC2BDD279}" type="presParOf" srcId="{8344C197-5EF4-49C9-8615-34EA98E2F3FA}" destId="{214AEEA1-C1E3-4B30-8110-77819A224A69}" srcOrd="1" destOrd="0" presId="urn:microsoft.com/office/officeart/2005/8/layout/vList3"/>
    <dgm:cxn modelId="{F162278C-2276-4639-BD9F-020BB4A1E67C}" type="presParOf" srcId="{D3341BB8-B061-48BA-87F6-FABCEE70DB4D}" destId="{5BAA59A7-526E-4469-A4D7-D2BCDF74D001}" srcOrd="3" destOrd="0" presId="urn:microsoft.com/office/officeart/2005/8/layout/vList3"/>
    <dgm:cxn modelId="{EFF89F68-58FB-4FE4-BEDC-F02A6A8F9C4D}" type="presParOf" srcId="{D3341BB8-B061-48BA-87F6-FABCEE70DB4D}" destId="{5C8FE8A2-441D-4390-8795-D8AAF9208EF9}" srcOrd="4" destOrd="0" presId="urn:microsoft.com/office/officeart/2005/8/layout/vList3"/>
    <dgm:cxn modelId="{86FA8302-0B88-4792-A701-9F020001520C}" type="presParOf" srcId="{5C8FE8A2-441D-4390-8795-D8AAF9208EF9}" destId="{808D5599-5D30-4DF4-B0A7-7ED683CD9E96}" srcOrd="0" destOrd="0" presId="urn:microsoft.com/office/officeart/2005/8/layout/vList3"/>
    <dgm:cxn modelId="{FCCCC95D-316E-4EE1-8C1F-B5BA61FB4C98}" type="presParOf" srcId="{5C8FE8A2-441D-4390-8795-D8AAF9208EF9}" destId="{91AA4345-B212-482E-AFDA-2A3F25E9736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A5D18A6-52A8-4207-9BC8-379EC1771B6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5036E4-3A7E-4DDA-BF04-F23CDE5D967F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/>
            <a:t>James Prescott Joule, an English physicist who established that the various forms of energy—mechanical, electrical, and heat  can be changed one into another. </a:t>
          </a:r>
        </a:p>
      </dgm:t>
    </dgm:pt>
    <dgm:pt modelId="{69FB2C69-D09B-46FF-92B9-C07BDBC0F147}" type="parTrans" cxnId="{4C680BF0-0037-4A0B-AE09-127044623091}">
      <dgm:prSet/>
      <dgm:spPr/>
      <dgm:t>
        <a:bodyPr/>
        <a:lstStyle/>
        <a:p>
          <a:endParaRPr lang="en-US"/>
        </a:p>
      </dgm:t>
    </dgm:pt>
    <dgm:pt modelId="{382C0B38-4A28-4578-8AF4-438EF0C741ED}" type="sibTrans" cxnId="{4C680BF0-0037-4A0B-AE09-127044623091}">
      <dgm:prSet/>
      <dgm:spPr/>
      <dgm:t>
        <a:bodyPr/>
        <a:lstStyle/>
        <a:p>
          <a:endParaRPr lang="en-US"/>
        </a:p>
      </dgm:t>
    </dgm:pt>
    <dgm:pt modelId="{1B79FF69-3155-4F0E-A505-6393C60ECC1B}" type="pres">
      <dgm:prSet presAssocID="{9A5D18A6-52A8-4207-9BC8-379EC1771B67}" presName="linear" presStyleCnt="0">
        <dgm:presLayoutVars>
          <dgm:animLvl val="lvl"/>
          <dgm:resizeHandles val="exact"/>
        </dgm:presLayoutVars>
      </dgm:prSet>
      <dgm:spPr/>
    </dgm:pt>
    <dgm:pt modelId="{A8FAEBE1-45CE-4315-A524-296E753813A7}" type="pres">
      <dgm:prSet presAssocID="{015036E4-3A7E-4DDA-BF04-F23CDE5D967F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524074AB-8829-4B29-AE9B-3B3FD658430B}" type="presOf" srcId="{9A5D18A6-52A8-4207-9BC8-379EC1771B67}" destId="{1B79FF69-3155-4F0E-A505-6393C60ECC1B}" srcOrd="0" destOrd="0" presId="urn:microsoft.com/office/officeart/2005/8/layout/vList2"/>
    <dgm:cxn modelId="{2EDAD1DA-67EC-451B-92D6-50D05537A575}" type="presOf" srcId="{015036E4-3A7E-4DDA-BF04-F23CDE5D967F}" destId="{A8FAEBE1-45CE-4315-A524-296E753813A7}" srcOrd="0" destOrd="0" presId="urn:microsoft.com/office/officeart/2005/8/layout/vList2"/>
    <dgm:cxn modelId="{4C680BF0-0037-4A0B-AE09-127044623091}" srcId="{9A5D18A6-52A8-4207-9BC8-379EC1771B67}" destId="{015036E4-3A7E-4DDA-BF04-F23CDE5D967F}" srcOrd="0" destOrd="0" parTransId="{69FB2C69-D09B-46FF-92B9-C07BDBC0F147}" sibTransId="{382C0B38-4A28-4578-8AF4-438EF0C741ED}"/>
    <dgm:cxn modelId="{51402883-C9B0-4EDA-90F8-4311DDC4EC9A}" type="presParOf" srcId="{1B79FF69-3155-4F0E-A505-6393C60ECC1B}" destId="{A8FAEBE1-45CE-4315-A524-296E753813A7}" srcOrd="0" destOrd="0" presId="urn:microsoft.com/office/officeart/2005/8/layout/vList2"/>
  </dgm:cxnLst>
  <dgm:bg>
    <a:solidFill>
      <a:schemeClr val="accent2"/>
    </a:solidFill>
  </dgm:bg>
  <dgm:whole>
    <a:ln>
      <a:solidFill>
        <a:schemeClr val="tx1">
          <a:lumMod val="65000"/>
          <a:lumOff val="35000"/>
        </a:schemeClr>
      </a:solidFill>
    </a:ln>
  </dgm:whole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367A463-CE7B-4473-9175-095193E6964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D552F6-7858-40B1-B859-3B1913F17D47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/>
            <a:t>The definition has the form of the scalar (dot) product of two vectors!</a:t>
          </a:r>
        </a:p>
      </dgm:t>
    </dgm:pt>
    <dgm:pt modelId="{C64C0D44-4134-4E07-B6FD-D9DC27B5A23E}" type="parTrans" cxnId="{FB442D3D-6607-4AEF-A57F-0ED41FC04744}">
      <dgm:prSet/>
      <dgm:spPr/>
      <dgm:t>
        <a:bodyPr/>
        <a:lstStyle/>
        <a:p>
          <a:endParaRPr lang="en-US"/>
        </a:p>
      </dgm:t>
    </dgm:pt>
    <dgm:pt modelId="{EC2A2AFA-D8B9-47EC-B81D-0EBDB38AFE72}" type="sibTrans" cxnId="{FB442D3D-6607-4AEF-A57F-0ED41FC04744}">
      <dgm:prSet/>
      <dgm:spPr/>
      <dgm:t>
        <a:bodyPr/>
        <a:lstStyle/>
        <a:p>
          <a:endParaRPr lang="en-US"/>
        </a:p>
      </dgm:t>
    </dgm:pt>
    <dgm:pt modelId="{3587C540-5700-49D7-B98B-73829D220D5D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/>
            <a:t>In fact, we can rewrite it as </a:t>
          </a:r>
        </a:p>
      </dgm:t>
    </dgm:pt>
    <dgm:pt modelId="{1001E246-47DF-4E4E-9A76-6BC20E01342B}" type="parTrans" cxnId="{4A8704F4-E68A-46E3-90FE-E05840728F92}">
      <dgm:prSet/>
      <dgm:spPr/>
      <dgm:t>
        <a:bodyPr/>
        <a:lstStyle/>
        <a:p>
          <a:endParaRPr lang="en-US"/>
        </a:p>
      </dgm:t>
    </dgm:pt>
    <dgm:pt modelId="{2F0C559F-0DDB-49ED-8788-781F36616F54}" type="sibTrans" cxnId="{4A8704F4-E68A-46E3-90FE-E05840728F92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059A0DC2-C8EB-486C-93A9-4BA16784E7DB}">
          <dgm:prSet>
            <dgm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dgm:style>
          </dgm:prSet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∙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acc>
                  </m:oMath>
                </m:oMathPara>
              </a14:m>
              <a:endParaRPr lang="en-US"/>
            </a:p>
          </dgm:t>
        </dgm:pt>
      </mc:Choice>
      <mc:Fallback xmlns="">
        <dgm:pt modelId="{059A0DC2-C8EB-486C-93A9-4BA16784E7DB}">
          <dgm:prSet>
            <dgm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dgm:style>
          </dgm:prSet>
          <dgm:spPr/>
          <dgm:t>
            <a:bodyPr/>
            <a:lstStyle/>
            <a:p>
              <a:r>
                <a:rPr lang="en-US" i="0"/>
                <a:t>𝑊=𝐹 ⃗∙</a:t>
              </a:r>
              <a:r>
                <a:rPr lang="en-US" b="0" i="0"/>
                <a:t>𝑑 ⃗</a:t>
              </a:r>
              <a:endParaRPr lang="en-US"/>
            </a:p>
          </dgm:t>
        </dgm:pt>
      </mc:Fallback>
    </mc:AlternateContent>
    <dgm:pt modelId="{E1917FE7-48BB-445B-A961-C5821AA09482}" type="parTrans" cxnId="{C3ECDA5D-B3AD-4B73-B8FC-74239B07E3C3}">
      <dgm:prSet/>
      <dgm:spPr/>
      <dgm:t>
        <a:bodyPr/>
        <a:lstStyle/>
        <a:p>
          <a:endParaRPr lang="en-US"/>
        </a:p>
      </dgm:t>
    </dgm:pt>
    <dgm:pt modelId="{28368BC5-1817-4158-98C5-4F28424DDED8}" type="sibTrans" cxnId="{C3ECDA5D-B3AD-4B73-B8FC-74239B07E3C3}">
      <dgm:prSet/>
      <dgm:spPr/>
      <dgm:t>
        <a:bodyPr/>
        <a:lstStyle/>
        <a:p>
          <a:endParaRPr lang="en-US"/>
        </a:p>
      </dgm:t>
    </dgm:pt>
    <dgm:pt modelId="{0FF95107-15ED-4246-B530-D5D6FA51BFB7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/>
            <a:t>Interestingly, we combine two vector quantities to produce a scalar.</a:t>
          </a:r>
        </a:p>
      </dgm:t>
    </dgm:pt>
    <dgm:pt modelId="{5C888EF3-3E76-4960-B2CF-3C8AA1245971}" type="parTrans" cxnId="{D04A1715-24E5-41B2-BB16-57DB9B1BF9B4}">
      <dgm:prSet/>
      <dgm:spPr/>
      <dgm:t>
        <a:bodyPr/>
        <a:lstStyle/>
        <a:p>
          <a:endParaRPr lang="en-US"/>
        </a:p>
      </dgm:t>
    </dgm:pt>
    <dgm:pt modelId="{523A3F65-D11A-4263-A23E-9DDBF4DEA67B}" type="sibTrans" cxnId="{D04A1715-24E5-41B2-BB16-57DB9B1BF9B4}">
      <dgm:prSet/>
      <dgm:spPr/>
      <dgm:t>
        <a:bodyPr/>
        <a:lstStyle/>
        <a:p>
          <a:endParaRPr lang="en-US"/>
        </a:p>
      </dgm:t>
    </dgm:pt>
    <dgm:pt modelId="{B41EEB73-2EC0-4917-80FF-2026DC85BD18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/>
            <a:t>Note, this definition only applies to work done by a constant force along a straight-line displacement.</a:t>
          </a:r>
        </a:p>
      </dgm:t>
    </dgm:pt>
    <dgm:pt modelId="{671D1599-190C-41CB-9317-09922B322E3F}" type="parTrans" cxnId="{D423C4B3-BC5D-40CF-A27D-D177E46E85B3}">
      <dgm:prSet/>
      <dgm:spPr/>
      <dgm:t>
        <a:bodyPr/>
        <a:lstStyle/>
        <a:p>
          <a:endParaRPr lang="en-US"/>
        </a:p>
      </dgm:t>
    </dgm:pt>
    <dgm:pt modelId="{2426E80C-1338-4EF1-AC55-578B2B296771}" type="sibTrans" cxnId="{D423C4B3-BC5D-40CF-A27D-D177E46E85B3}">
      <dgm:prSet/>
      <dgm:spPr/>
      <dgm:t>
        <a:bodyPr/>
        <a:lstStyle/>
        <a:p>
          <a:endParaRPr lang="en-US"/>
        </a:p>
      </dgm:t>
    </dgm:pt>
    <dgm:pt modelId="{24A396FA-D78E-4134-973C-6009EA60B8EC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/>
            <a:t>If the force acts along the direction of displacement (</a:t>
          </a:r>
          <a:r>
            <a:rPr lang="en-US" i="1" dirty="0">
              <a:latin typeface="Symbol" panose="05050102010706020507" pitchFamily="18" charset="2"/>
            </a:rPr>
            <a:t>q</a:t>
          </a:r>
          <a:r>
            <a:rPr lang="en-US" dirty="0"/>
            <a:t> = 0), we go back </a:t>
          </a:r>
          <a:r>
            <a:rPr lang="en-US" i="1" dirty="0"/>
            <a:t>W</a:t>
          </a:r>
          <a:r>
            <a:rPr lang="en-US" dirty="0"/>
            <a:t> = </a:t>
          </a:r>
          <a:r>
            <a:rPr lang="en-US" i="1" dirty="0"/>
            <a:t>F d</a:t>
          </a:r>
          <a:r>
            <a:rPr lang="en-US" dirty="0"/>
            <a:t>  </a:t>
          </a:r>
        </a:p>
      </dgm:t>
    </dgm:pt>
    <dgm:pt modelId="{B9A996F4-DAD3-4306-A57A-0FF9FCBB3BD8}" type="parTrans" cxnId="{2952F05B-2E33-4802-922F-7054C651B028}">
      <dgm:prSet/>
      <dgm:spPr/>
      <dgm:t>
        <a:bodyPr/>
        <a:lstStyle/>
        <a:p>
          <a:endParaRPr lang="en-US"/>
        </a:p>
      </dgm:t>
    </dgm:pt>
    <dgm:pt modelId="{718A6BF9-5DB3-4AA6-A83E-EE7BB9366358}" type="sibTrans" cxnId="{2952F05B-2E33-4802-922F-7054C651B028}">
      <dgm:prSet/>
      <dgm:spPr/>
      <dgm:t>
        <a:bodyPr/>
        <a:lstStyle/>
        <a:p>
          <a:endParaRPr lang="en-US"/>
        </a:p>
      </dgm:t>
    </dgm:pt>
    <dgm:pt modelId="{2A67F3D1-0D22-4527-9B2B-2FB04D8F720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/>
            <a:t>Note that we well also explore force times the time and force times distance and the sine of the angle in subsequent chapters </a:t>
          </a:r>
          <a:r>
            <a:rPr lang="en-US" dirty="0">
              <a:sym typeface="Wingdings" panose="05000000000000000000" pitchFamily="2" charset="2"/>
            </a:rPr>
            <a:t></a:t>
          </a:r>
          <a:endParaRPr lang="en-US" dirty="0"/>
        </a:p>
      </dgm:t>
    </dgm:pt>
    <dgm:pt modelId="{4522A668-08C9-4652-85B6-BA587E0CC161}" type="parTrans" cxnId="{A9E06EBF-72B7-41C3-AF76-B11B5CF5A40C}">
      <dgm:prSet/>
      <dgm:spPr/>
      <dgm:t>
        <a:bodyPr/>
        <a:lstStyle/>
        <a:p>
          <a:endParaRPr lang="en-US"/>
        </a:p>
      </dgm:t>
    </dgm:pt>
    <dgm:pt modelId="{5D1E5CD1-1C95-4FAC-8503-57747D63F0E6}" type="sibTrans" cxnId="{A9E06EBF-72B7-41C3-AF76-B11B5CF5A40C}">
      <dgm:prSet/>
      <dgm:spPr/>
      <dgm:t>
        <a:bodyPr/>
        <a:lstStyle/>
        <a:p>
          <a:endParaRPr lang="en-US"/>
        </a:p>
      </dgm:t>
    </dgm:pt>
    <dgm:pt modelId="{ECC3E2F7-366D-4A61-852D-6A98912495D7}" type="pres">
      <dgm:prSet presAssocID="{8367A463-CE7B-4473-9175-095193E69644}" presName="linear" presStyleCnt="0">
        <dgm:presLayoutVars>
          <dgm:animLvl val="lvl"/>
          <dgm:resizeHandles val="exact"/>
        </dgm:presLayoutVars>
      </dgm:prSet>
      <dgm:spPr/>
    </dgm:pt>
    <dgm:pt modelId="{15BEC9F5-C6B8-4B60-8D3B-672FCE54630F}" type="pres">
      <dgm:prSet presAssocID="{0AD552F6-7858-40B1-B859-3B1913F17D47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B0BE548F-96BC-46F2-99B0-F3E491DE030A}" type="pres">
      <dgm:prSet presAssocID="{EC2A2AFA-D8B9-47EC-B81D-0EBDB38AFE72}" presName="spacer" presStyleCnt="0"/>
      <dgm:spPr/>
    </dgm:pt>
    <dgm:pt modelId="{56CD4F70-E1C5-4043-B971-EF1D898AF9C8}" type="pres">
      <dgm:prSet presAssocID="{3587C540-5700-49D7-B98B-73829D220D5D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6422F3F4-6622-4397-883D-DF3992824F8A}" type="pres">
      <dgm:prSet presAssocID="{2F0C559F-0DDB-49ED-8788-781F36616F54}" presName="spacer" presStyleCnt="0"/>
      <dgm:spPr/>
    </dgm:pt>
    <dgm:pt modelId="{1CA20384-74A8-4CFE-AFFD-0F8DB1CA5606}" type="pres">
      <dgm:prSet presAssocID="{059A0DC2-C8EB-486C-93A9-4BA16784E7DB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347C6B00-54A6-4205-8FF2-92ECA3BA8D85}" type="pres">
      <dgm:prSet presAssocID="{059A0DC2-C8EB-486C-93A9-4BA16784E7DB}" presName="childText" presStyleLbl="revTx" presStyleIdx="0" presStyleCnt="1">
        <dgm:presLayoutVars>
          <dgm:bulletEnabled val="1"/>
        </dgm:presLayoutVars>
      </dgm:prSet>
      <dgm:spPr/>
    </dgm:pt>
    <dgm:pt modelId="{C4698D6E-8620-4FF1-AFA7-3C210EC26091}" type="pres">
      <dgm:prSet presAssocID="{2A67F3D1-0D22-4527-9B2B-2FB04D8F720A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D04A1715-24E5-41B2-BB16-57DB9B1BF9B4}" srcId="{059A0DC2-C8EB-486C-93A9-4BA16784E7DB}" destId="{0FF95107-15ED-4246-B530-D5D6FA51BFB7}" srcOrd="0" destOrd="0" parTransId="{5C888EF3-3E76-4960-B2CF-3C8AA1245971}" sibTransId="{523A3F65-D11A-4263-A23E-9DDBF4DEA67B}"/>
    <dgm:cxn modelId="{A718A628-BAFE-43DB-860F-8F70B51F60E3}" type="presOf" srcId="{8367A463-CE7B-4473-9175-095193E69644}" destId="{ECC3E2F7-366D-4A61-852D-6A98912495D7}" srcOrd="0" destOrd="0" presId="urn:microsoft.com/office/officeart/2005/8/layout/vList2"/>
    <dgm:cxn modelId="{FB442D3D-6607-4AEF-A57F-0ED41FC04744}" srcId="{8367A463-CE7B-4473-9175-095193E69644}" destId="{0AD552F6-7858-40B1-B859-3B1913F17D47}" srcOrd="0" destOrd="0" parTransId="{C64C0D44-4134-4E07-B6FD-D9DC27B5A23E}" sibTransId="{EC2A2AFA-D8B9-47EC-B81D-0EBDB38AFE72}"/>
    <dgm:cxn modelId="{2952F05B-2E33-4802-922F-7054C651B028}" srcId="{B41EEB73-2EC0-4917-80FF-2026DC85BD18}" destId="{24A396FA-D78E-4134-973C-6009EA60B8EC}" srcOrd="0" destOrd="0" parTransId="{B9A996F4-DAD3-4306-A57A-0FF9FCBB3BD8}" sibTransId="{718A6BF9-5DB3-4AA6-A83E-EE7BB9366358}"/>
    <dgm:cxn modelId="{C3ECDA5D-B3AD-4B73-B8FC-74239B07E3C3}" srcId="{8367A463-CE7B-4473-9175-095193E69644}" destId="{059A0DC2-C8EB-486C-93A9-4BA16784E7DB}" srcOrd="2" destOrd="0" parTransId="{E1917FE7-48BB-445B-A961-C5821AA09482}" sibTransId="{28368BC5-1817-4158-98C5-4F28424DDED8}"/>
    <dgm:cxn modelId="{63CD715E-2ED4-4983-985E-8F9E244B1335}" type="presOf" srcId="{059A0DC2-C8EB-486C-93A9-4BA16784E7DB}" destId="{1CA20384-74A8-4CFE-AFFD-0F8DB1CA5606}" srcOrd="0" destOrd="0" presId="urn:microsoft.com/office/officeart/2005/8/layout/vList2"/>
    <dgm:cxn modelId="{4631A463-44D2-44BC-A2FC-52DE6F80DA23}" type="presOf" srcId="{0AD552F6-7858-40B1-B859-3B1913F17D47}" destId="{15BEC9F5-C6B8-4B60-8D3B-672FCE54630F}" srcOrd="0" destOrd="0" presId="urn:microsoft.com/office/officeart/2005/8/layout/vList2"/>
    <dgm:cxn modelId="{77A80F56-931D-4852-A480-72F6782D004F}" type="presOf" srcId="{3587C540-5700-49D7-B98B-73829D220D5D}" destId="{56CD4F70-E1C5-4043-B971-EF1D898AF9C8}" srcOrd="0" destOrd="0" presId="urn:microsoft.com/office/officeart/2005/8/layout/vList2"/>
    <dgm:cxn modelId="{D423C4B3-BC5D-40CF-A27D-D177E46E85B3}" srcId="{059A0DC2-C8EB-486C-93A9-4BA16784E7DB}" destId="{B41EEB73-2EC0-4917-80FF-2026DC85BD18}" srcOrd="1" destOrd="0" parTransId="{671D1599-190C-41CB-9317-09922B322E3F}" sibTransId="{2426E80C-1338-4EF1-AC55-578B2B296771}"/>
    <dgm:cxn modelId="{93747DB4-2061-4230-B222-BE52C42806EA}" type="presOf" srcId="{24A396FA-D78E-4134-973C-6009EA60B8EC}" destId="{347C6B00-54A6-4205-8FF2-92ECA3BA8D85}" srcOrd="0" destOrd="2" presId="urn:microsoft.com/office/officeart/2005/8/layout/vList2"/>
    <dgm:cxn modelId="{A9E06EBF-72B7-41C3-AF76-B11B5CF5A40C}" srcId="{8367A463-CE7B-4473-9175-095193E69644}" destId="{2A67F3D1-0D22-4527-9B2B-2FB04D8F720A}" srcOrd="3" destOrd="0" parTransId="{4522A668-08C9-4652-85B6-BA587E0CC161}" sibTransId="{5D1E5CD1-1C95-4FAC-8503-57747D63F0E6}"/>
    <dgm:cxn modelId="{D6D8ABCB-1A32-4CDA-9C2B-5F987008314A}" type="presOf" srcId="{2A67F3D1-0D22-4527-9B2B-2FB04D8F720A}" destId="{C4698D6E-8620-4FF1-AFA7-3C210EC26091}" srcOrd="0" destOrd="0" presId="urn:microsoft.com/office/officeart/2005/8/layout/vList2"/>
    <dgm:cxn modelId="{A5BDDCDD-1ACF-4883-AE97-A340E190B435}" type="presOf" srcId="{B41EEB73-2EC0-4917-80FF-2026DC85BD18}" destId="{347C6B00-54A6-4205-8FF2-92ECA3BA8D85}" srcOrd="0" destOrd="1" presId="urn:microsoft.com/office/officeart/2005/8/layout/vList2"/>
    <dgm:cxn modelId="{D42597E0-EDD7-481F-84B3-FFBB4D69FDFD}" type="presOf" srcId="{0FF95107-15ED-4246-B530-D5D6FA51BFB7}" destId="{347C6B00-54A6-4205-8FF2-92ECA3BA8D85}" srcOrd="0" destOrd="0" presId="urn:microsoft.com/office/officeart/2005/8/layout/vList2"/>
    <dgm:cxn modelId="{4A8704F4-E68A-46E3-90FE-E05840728F92}" srcId="{8367A463-CE7B-4473-9175-095193E69644}" destId="{3587C540-5700-49D7-B98B-73829D220D5D}" srcOrd="1" destOrd="0" parTransId="{1001E246-47DF-4E4E-9A76-6BC20E01342B}" sibTransId="{2F0C559F-0DDB-49ED-8788-781F36616F54}"/>
    <dgm:cxn modelId="{06F37199-0479-4522-803A-6B0DEF31E44B}" type="presParOf" srcId="{ECC3E2F7-366D-4A61-852D-6A98912495D7}" destId="{15BEC9F5-C6B8-4B60-8D3B-672FCE54630F}" srcOrd="0" destOrd="0" presId="urn:microsoft.com/office/officeart/2005/8/layout/vList2"/>
    <dgm:cxn modelId="{5E5B14DB-0523-4EFE-8A5E-CEEBBBC6FF2C}" type="presParOf" srcId="{ECC3E2F7-366D-4A61-852D-6A98912495D7}" destId="{B0BE548F-96BC-46F2-99B0-F3E491DE030A}" srcOrd="1" destOrd="0" presId="urn:microsoft.com/office/officeart/2005/8/layout/vList2"/>
    <dgm:cxn modelId="{39CB89E0-C831-4758-B4F5-D3959994BDF0}" type="presParOf" srcId="{ECC3E2F7-366D-4A61-852D-6A98912495D7}" destId="{56CD4F70-E1C5-4043-B971-EF1D898AF9C8}" srcOrd="2" destOrd="0" presId="urn:microsoft.com/office/officeart/2005/8/layout/vList2"/>
    <dgm:cxn modelId="{3197BE93-48DD-4CB5-827F-24D11DB97067}" type="presParOf" srcId="{ECC3E2F7-366D-4A61-852D-6A98912495D7}" destId="{6422F3F4-6622-4397-883D-DF3992824F8A}" srcOrd="3" destOrd="0" presId="urn:microsoft.com/office/officeart/2005/8/layout/vList2"/>
    <dgm:cxn modelId="{6F0137E6-D54B-4BB4-9D74-3F8D8C4C9BB7}" type="presParOf" srcId="{ECC3E2F7-366D-4A61-852D-6A98912495D7}" destId="{1CA20384-74A8-4CFE-AFFD-0F8DB1CA5606}" srcOrd="4" destOrd="0" presId="urn:microsoft.com/office/officeart/2005/8/layout/vList2"/>
    <dgm:cxn modelId="{907A7779-B7AC-4A0F-A901-0FE08DAD3886}" type="presParOf" srcId="{ECC3E2F7-366D-4A61-852D-6A98912495D7}" destId="{347C6B00-54A6-4205-8FF2-92ECA3BA8D85}" srcOrd="5" destOrd="0" presId="urn:microsoft.com/office/officeart/2005/8/layout/vList2"/>
    <dgm:cxn modelId="{84711A95-4710-45A9-A31A-79B7DE896458}" type="presParOf" srcId="{ECC3E2F7-366D-4A61-852D-6A98912495D7}" destId="{C4698D6E-8620-4FF1-AFA7-3C210EC2609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367A463-CE7B-4473-9175-095193E6964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D552F6-7858-40B1-B859-3B1913F17D47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/>
            <a:t>The definition has the form of the scalar (dot) product of two vectors!</a:t>
          </a:r>
        </a:p>
      </dgm:t>
    </dgm:pt>
    <dgm:pt modelId="{C64C0D44-4134-4E07-B6FD-D9DC27B5A23E}" type="parTrans" cxnId="{FB442D3D-6607-4AEF-A57F-0ED41FC04744}">
      <dgm:prSet/>
      <dgm:spPr/>
      <dgm:t>
        <a:bodyPr/>
        <a:lstStyle/>
        <a:p>
          <a:endParaRPr lang="en-US"/>
        </a:p>
      </dgm:t>
    </dgm:pt>
    <dgm:pt modelId="{EC2A2AFA-D8B9-47EC-B81D-0EBDB38AFE72}" type="sibTrans" cxnId="{FB442D3D-6607-4AEF-A57F-0ED41FC04744}">
      <dgm:prSet/>
      <dgm:spPr/>
      <dgm:t>
        <a:bodyPr/>
        <a:lstStyle/>
        <a:p>
          <a:endParaRPr lang="en-US"/>
        </a:p>
      </dgm:t>
    </dgm:pt>
    <dgm:pt modelId="{3587C540-5700-49D7-B98B-73829D220D5D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/>
            <a:t>In fact, we can rewrite it as </a:t>
          </a:r>
        </a:p>
      </dgm:t>
    </dgm:pt>
    <dgm:pt modelId="{1001E246-47DF-4E4E-9A76-6BC20E01342B}" type="parTrans" cxnId="{4A8704F4-E68A-46E3-90FE-E05840728F92}">
      <dgm:prSet/>
      <dgm:spPr/>
      <dgm:t>
        <a:bodyPr/>
        <a:lstStyle/>
        <a:p>
          <a:endParaRPr lang="en-US"/>
        </a:p>
      </dgm:t>
    </dgm:pt>
    <dgm:pt modelId="{2F0C559F-0DDB-49ED-8788-781F36616F54}" type="sibTrans" cxnId="{4A8704F4-E68A-46E3-90FE-E05840728F92}">
      <dgm:prSet/>
      <dgm:spPr/>
      <dgm:t>
        <a:bodyPr/>
        <a:lstStyle/>
        <a:p>
          <a:endParaRPr lang="en-US"/>
        </a:p>
      </dgm:t>
    </dgm:pt>
    <dgm:pt modelId="{059A0DC2-C8EB-486C-93A9-4BA16784E7DB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E1917FE7-48BB-445B-A961-C5821AA09482}" type="parTrans" cxnId="{C3ECDA5D-B3AD-4B73-B8FC-74239B07E3C3}">
      <dgm:prSet/>
      <dgm:spPr/>
      <dgm:t>
        <a:bodyPr/>
        <a:lstStyle/>
        <a:p>
          <a:endParaRPr lang="en-US"/>
        </a:p>
      </dgm:t>
    </dgm:pt>
    <dgm:pt modelId="{28368BC5-1817-4158-98C5-4F28424DDED8}" type="sibTrans" cxnId="{C3ECDA5D-B3AD-4B73-B8FC-74239B07E3C3}">
      <dgm:prSet/>
      <dgm:spPr/>
      <dgm:t>
        <a:bodyPr/>
        <a:lstStyle/>
        <a:p>
          <a:endParaRPr lang="en-US"/>
        </a:p>
      </dgm:t>
    </dgm:pt>
    <dgm:pt modelId="{0FF95107-15ED-4246-B530-D5D6FA51BFB7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/>
            <a:t>Interestingly, we combine two vector quantities to produce a scalar.</a:t>
          </a:r>
        </a:p>
      </dgm:t>
    </dgm:pt>
    <dgm:pt modelId="{5C888EF3-3E76-4960-B2CF-3C8AA1245971}" type="parTrans" cxnId="{D04A1715-24E5-41B2-BB16-57DB9B1BF9B4}">
      <dgm:prSet/>
      <dgm:spPr/>
      <dgm:t>
        <a:bodyPr/>
        <a:lstStyle/>
        <a:p>
          <a:endParaRPr lang="en-US"/>
        </a:p>
      </dgm:t>
    </dgm:pt>
    <dgm:pt modelId="{523A3F65-D11A-4263-A23E-9DDBF4DEA67B}" type="sibTrans" cxnId="{D04A1715-24E5-41B2-BB16-57DB9B1BF9B4}">
      <dgm:prSet/>
      <dgm:spPr/>
      <dgm:t>
        <a:bodyPr/>
        <a:lstStyle/>
        <a:p>
          <a:endParaRPr lang="en-US"/>
        </a:p>
      </dgm:t>
    </dgm:pt>
    <dgm:pt modelId="{B41EEB73-2EC0-4917-80FF-2026DC85BD18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/>
            <a:t>Note, this definition only applies to work done by a constant force along a straight-line displacement.</a:t>
          </a:r>
        </a:p>
      </dgm:t>
    </dgm:pt>
    <dgm:pt modelId="{671D1599-190C-41CB-9317-09922B322E3F}" type="parTrans" cxnId="{D423C4B3-BC5D-40CF-A27D-D177E46E85B3}">
      <dgm:prSet/>
      <dgm:spPr/>
      <dgm:t>
        <a:bodyPr/>
        <a:lstStyle/>
        <a:p>
          <a:endParaRPr lang="en-US"/>
        </a:p>
      </dgm:t>
    </dgm:pt>
    <dgm:pt modelId="{2426E80C-1338-4EF1-AC55-578B2B296771}" type="sibTrans" cxnId="{D423C4B3-BC5D-40CF-A27D-D177E46E85B3}">
      <dgm:prSet/>
      <dgm:spPr/>
      <dgm:t>
        <a:bodyPr/>
        <a:lstStyle/>
        <a:p>
          <a:endParaRPr lang="en-US"/>
        </a:p>
      </dgm:t>
    </dgm:pt>
    <dgm:pt modelId="{24A396FA-D78E-4134-973C-6009EA60B8EC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/>
            <a:t>If the force acts along the direction of displacement (</a:t>
          </a:r>
          <a:r>
            <a:rPr lang="en-US" i="1" dirty="0">
              <a:latin typeface="Symbol" panose="05050102010706020507" pitchFamily="18" charset="2"/>
            </a:rPr>
            <a:t>q</a:t>
          </a:r>
          <a:r>
            <a:rPr lang="en-US" dirty="0"/>
            <a:t> = 0), we go back </a:t>
          </a:r>
          <a:r>
            <a:rPr lang="en-US" i="1" dirty="0"/>
            <a:t>W</a:t>
          </a:r>
          <a:r>
            <a:rPr lang="en-US" dirty="0"/>
            <a:t> = </a:t>
          </a:r>
          <a:r>
            <a:rPr lang="en-US" i="1" dirty="0"/>
            <a:t>F d</a:t>
          </a:r>
          <a:r>
            <a:rPr lang="en-US" dirty="0"/>
            <a:t>  </a:t>
          </a:r>
        </a:p>
      </dgm:t>
    </dgm:pt>
    <dgm:pt modelId="{B9A996F4-DAD3-4306-A57A-0FF9FCBB3BD8}" type="parTrans" cxnId="{2952F05B-2E33-4802-922F-7054C651B028}">
      <dgm:prSet/>
      <dgm:spPr/>
      <dgm:t>
        <a:bodyPr/>
        <a:lstStyle/>
        <a:p>
          <a:endParaRPr lang="en-US"/>
        </a:p>
      </dgm:t>
    </dgm:pt>
    <dgm:pt modelId="{718A6BF9-5DB3-4AA6-A83E-EE7BB9366358}" type="sibTrans" cxnId="{2952F05B-2E33-4802-922F-7054C651B028}">
      <dgm:prSet/>
      <dgm:spPr/>
      <dgm:t>
        <a:bodyPr/>
        <a:lstStyle/>
        <a:p>
          <a:endParaRPr lang="en-US"/>
        </a:p>
      </dgm:t>
    </dgm:pt>
    <dgm:pt modelId="{2A67F3D1-0D22-4527-9B2B-2FB04D8F720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/>
            <a:t>Note that we well also explore force times the time and force times distance and the sine of the angle in subsequent chapters </a:t>
          </a:r>
          <a:r>
            <a:rPr lang="en-US" dirty="0">
              <a:sym typeface="Wingdings" panose="05000000000000000000" pitchFamily="2" charset="2"/>
            </a:rPr>
            <a:t></a:t>
          </a:r>
          <a:endParaRPr lang="en-US" dirty="0"/>
        </a:p>
      </dgm:t>
    </dgm:pt>
    <dgm:pt modelId="{4522A668-08C9-4652-85B6-BA587E0CC161}" type="parTrans" cxnId="{A9E06EBF-72B7-41C3-AF76-B11B5CF5A40C}">
      <dgm:prSet/>
      <dgm:spPr/>
      <dgm:t>
        <a:bodyPr/>
        <a:lstStyle/>
        <a:p>
          <a:endParaRPr lang="en-US"/>
        </a:p>
      </dgm:t>
    </dgm:pt>
    <dgm:pt modelId="{5D1E5CD1-1C95-4FAC-8503-57747D63F0E6}" type="sibTrans" cxnId="{A9E06EBF-72B7-41C3-AF76-B11B5CF5A40C}">
      <dgm:prSet/>
      <dgm:spPr/>
      <dgm:t>
        <a:bodyPr/>
        <a:lstStyle/>
        <a:p>
          <a:endParaRPr lang="en-US"/>
        </a:p>
      </dgm:t>
    </dgm:pt>
    <dgm:pt modelId="{ECC3E2F7-366D-4A61-852D-6A98912495D7}" type="pres">
      <dgm:prSet presAssocID="{8367A463-CE7B-4473-9175-095193E69644}" presName="linear" presStyleCnt="0">
        <dgm:presLayoutVars>
          <dgm:animLvl val="lvl"/>
          <dgm:resizeHandles val="exact"/>
        </dgm:presLayoutVars>
      </dgm:prSet>
      <dgm:spPr/>
    </dgm:pt>
    <dgm:pt modelId="{15BEC9F5-C6B8-4B60-8D3B-672FCE54630F}" type="pres">
      <dgm:prSet presAssocID="{0AD552F6-7858-40B1-B859-3B1913F17D47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B0BE548F-96BC-46F2-99B0-F3E491DE030A}" type="pres">
      <dgm:prSet presAssocID="{EC2A2AFA-D8B9-47EC-B81D-0EBDB38AFE72}" presName="spacer" presStyleCnt="0"/>
      <dgm:spPr/>
    </dgm:pt>
    <dgm:pt modelId="{56CD4F70-E1C5-4043-B971-EF1D898AF9C8}" type="pres">
      <dgm:prSet presAssocID="{3587C540-5700-49D7-B98B-73829D220D5D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6422F3F4-6622-4397-883D-DF3992824F8A}" type="pres">
      <dgm:prSet presAssocID="{2F0C559F-0DDB-49ED-8788-781F36616F54}" presName="spacer" presStyleCnt="0"/>
      <dgm:spPr/>
    </dgm:pt>
    <dgm:pt modelId="{1CA20384-74A8-4CFE-AFFD-0F8DB1CA5606}" type="pres">
      <dgm:prSet presAssocID="{059A0DC2-C8EB-486C-93A9-4BA16784E7DB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347C6B00-54A6-4205-8FF2-92ECA3BA8D85}" type="pres">
      <dgm:prSet presAssocID="{059A0DC2-C8EB-486C-93A9-4BA16784E7DB}" presName="childText" presStyleLbl="revTx" presStyleIdx="0" presStyleCnt="1">
        <dgm:presLayoutVars>
          <dgm:bulletEnabled val="1"/>
        </dgm:presLayoutVars>
      </dgm:prSet>
      <dgm:spPr/>
    </dgm:pt>
    <dgm:pt modelId="{C4698D6E-8620-4FF1-AFA7-3C210EC26091}" type="pres">
      <dgm:prSet presAssocID="{2A67F3D1-0D22-4527-9B2B-2FB04D8F720A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D04A1715-24E5-41B2-BB16-57DB9B1BF9B4}" srcId="{059A0DC2-C8EB-486C-93A9-4BA16784E7DB}" destId="{0FF95107-15ED-4246-B530-D5D6FA51BFB7}" srcOrd="0" destOrd="0" parTransId="{5C888EF3-3E76-4960-B2CF-3C8AA1245971}" sibTransId="{523A3F65-D11A-4263-A23E-9DDBF4DEA67B}"/>
    <dgm:cxn modelId="{A718A628-BAFE-43DB-860F-8F70B51F60E3}" type="presOf" srcId="{8367A463-CE7B-4473-9175-095193E69644}" destId="{ECC3E2F7-366D-4A61-852D-6A98912495D7}" srcOrd="0" destOrd="0" presId="urn:microsoft.com/office/officeart/2005/8/layout/vList2"/>
    <dgm:cxn modelId="{FB442D3D-6607-4AEF-A57F-0ED41FC04744}" srcId="{8367A463-CE7B-4473-9175-095193E69644}" destId="{0AD552F6-7858-40B1-B859-3B1913F17D47}" srcOrd="0" destOrd="0" parTransId="{C64C0D44-4134-4E07-B6FD-D9DC27B5A23E}" sibTransId="{EC2A2AFA-D8B9-47EC-B81D-0EBDB38AFE72}"/>
    <dgm:cxn modelId="{2952F05B-2E33-4802-922F-7054C651B028}" srcId="{B41EEB73-2EC0-4917-80FF-2026DC85BD18}" destId="{24A396FA-D78E-4134-973C-6009EA60B8EC}" srcOrd="0" destOrd="0" parTransId="{B9A996F4-DAD3-4306-A57A-0FF9FCBB3BD8}" sibTransId="{718A6BF9-5DB3-4AA6-A83E-EE7BB9366358}"/>
    <dgm:cxn modelId="{C3ECDA5D-B3AD-4B73-B8FC-74239B07E3C3}" srcId="{8367A463-CE7B-4473-9175-095193E69644}" destId="{059A0DC2-C8EB-486C-93A9-4BA16784E7DB}" srcOrd="2" destOrd="0" parTransId="{E1917FE7-48BB-445B-A961-C5821AA09482}" sibTransId="{28368BC5-1817-4158-98C5-4F28424DDED8}"/>
    <dgm:cxn modelId="{63CD715E-2ED4-4983-985E-8F9E244B1335}" type="presOf" srcId="{059A0DC2-C8EB-486C-93A9-4BA16784E7DB}" destId="{1CA20384-74A8-4CFE-AFFD-0F8DB1CA5606}" srcOrd="0" destOrd="0" presId="urn:microsoft.com/office/officeart/2005/8/layout/vList2"/>
    <dgm:cxn modelId="{4631A463-44D2-44BC-A2FC-52DE6F80DA23}" type="presOf" srcId="{0AD552F6-7858-40B1-B859-3B1913F17D47}" destId="{15BEC9F5-C6B8-4B60-8D3B-672FCE54630F}" srcOrd="0" destOrd="0" presId="urn:microsoft.com/office/officeart/2005/8/layout/vList2"/>
    <dgm:cxn modelId="{77A80F56-931D-4852-A480-72F6782D004F}" type="presOf" srcId="{3587C540-5700-49D7-B98B-73829D220D5D}" destId="{56CD4F70-E1C5-4043-B971-EF1D898AF9C8}" srcOrd="0" destOrd="0" presId="urn:microsoft.com/office/officeart/2005/8/layout/vList2"/>
    <dgm:cxn modelId="{D423C4B3-BC5D-40CF-A27D-D177E46E85B3}" srcId="{059A0DC2-C8EB-486C-93A9-4BA16784E7DB}" destId="{B41EEB73-2EC0-4917-80FF-2026DC85BD18}" srcOrd="1" destOrd="0" parTransId="{671D1599-190C-41CB-9317-09922B322E3F}" sibTransId="{2426E80C-1338-4EF1-AC55-578B2B296771}"/>
    <dgm:cxn modelId="{93747DB4-2061-4230-B222-BE52C42806EA}" type="presOf" srcId="{24A396FA-D78E-4134-973C-6009EA60B8EC}" destId="{347C6B00-54A6-4205-8FF2-92ECA3BA8D85}" srcOrd="0" destOrd="2" presId="urn:microsoft.com/office/officeart/2005/8/layout/vList2"/>
    <dgm:cxn modelId="{A9E06EBF-72B7-41C3-AF76-B11B5CF5A40C}" srcId="{8367A463-CE7B-4473-9175-095193E69644}" destId="{2A67F3D1-0D22-4527-9B2B-2FB04D8F720A}" srcOrd="3" destOrd="0" parTransId="{4522A668-08C9-4652-85B6-BA587E0CC161}" sibTransId="{5D1E5CD1-1C95-4FAC-8503-57747D63F0E6}"/>
    <dgm:cxn modelId="{D6D8ABCB-1A32-4CDA-9C2B-5F987008314A}" type="presOf" srcId="{2A67F3D1-0D22-4527-9B2B-2FB04D8F720A}" destId="{C4698D6E-8620-4FF1-AFA7-3C210EC26091}" srcOrd="0" destOrd="0" presId="urn:microsoft.com/office/officeart/2005/8/layout/vList2"/>
    <dgm:cxn modelId="{A5BDDCDD-1ACF-4883-AE97-A340E190B435}" type="presOf" srcId="{B41EEB73-2EC0-4917-80FF-2026DC85BD18}" destId="{347C6B00-54A6-4205-8FF2-92ECA3BA8D85}" srcOrd="0" destOrd="1" presId="urn:microsoft.com/office/officeart/2005/8/layout/vList2"/>
    <dgm:cxn modelId="{D42597E0-EDD7-481F-84B3-FFBB4D69FDFD}" type="presOf" srcId="{0FF95107-15ED-4246-B530-D5D6FA51BFB7}" destId="{347C6B00-54A6-4205-8FF2-92ECA3BA8D85}" srcOrd="0" destOrd="0" presId="urn:microsoft.com/office/officeart/2005/8/layout/vList2"/>
    <dgm:cxn modelId="{4A8704F4-E68A-46E3-90FE-E05840728F92}" srcId="{8367A463-CE7B-4473-9175-095193E69644}" destId="{3587C540-5700-49D7-B98B-73829D220D5D}" srcOrd="1" destOrd="0" parTransId="{1001E246-47DF-4E4E-9A76-6BC20E01342B}" sibTransId="{2F0C559F-0DDB-49ED-8788-781F36616F54}"/>
    <dgm:cxn modelId="{06F37199-0479-4522-803A-6B0DEF31E44B}" type="presParOf" srcId="{ECC3E2F7-366D-4A61-852D-6A98912495D7}" destId="{15BEC9F5-C6B8-4B60-8D3B-672FCE54630F}" srcOrd="0" destOrd="0" presId="urn:microsoft.com/office/officeart/2005/8/layout/vList2"/>
    <dgm:cxn modelId="{5E5B14DB-0523-4EFE-8A5E-CEEBBBC6FF2C}" type="presParOf" srcId="{ECC3E2F7-366D-4A61-852D-6A98912495D7}" destId="{B0BE548F-96BC-46F2-99B0-F3E491DE030A}" srcOrd="1" destOrd="0" presId="urn:microsoft.com/office/officeart/2005/8/layout/vList2"/>
    <dgm:cxn modelId="{39CB89E0-C831-4758-B4F5-D3959994BDF0}" type="presParOf" srcId="{ECC3E2F7-366D-4A61-852D-6A98912495D7}" destId="{56CD4F70-E1C5-4043-B971-EF1D898AF9C8}" srcOrd="2" destOrd="0" presId="urn:microsoft.com/office/officeart/2005/8/layout/vList2"/>
    <dgm:cxn modelId="{3197BE93-48DD-4CB5-827F-24D11DB97067}" type="presParOf" srcId="{ECC3E2F7-366D-4A61-852D-6A98912495D7}" destId="{6422F3F4-6622-4397-883D-DF3992824F8A}" srcOrd="3" destOrd="0" presId="urn:microsoft.com/office/officeart/2005/8/layout/vList2"/>
    <dgm:cxn modelId="{6F0137E6-D54B-4BB4-9D74-3F8D8C4C9BB7}" type="presParOf" srcId="{ECC3E2F7-366D-4A61-852D-6A98912495D7}" destId="{1CA20384-74A8-4CFE-AFFD-0F8DB1CA5606}" srcOrd="4" destOrd="0" presId="urn:microsoft.com/office/officeart/2005/8/layout/vList2"/>
    <dgm:cxn modelId="{907A7779-B7AC-4A0F-A901-0FE08DAD3886}" type="presParOf" srcId="{ECC3E2F7-366D-4A61-852D-6A98912495D7}" destId="{347C6B00-54A6-4205-8FF2-92ECA3BA8D85}" srcOrd="5" destOrd="0" presId="urn:microsoft.com/office/officeart/2005/8/layout/vList2"/>
    <dgm:cxn modelId="{84711A95-4710-45A9-A31A-79B7DE896458}" type="presParOf" srcId="{ECC3E2F7-366D-4A61-852D-6A98912495D7}" destId="{C4698D6E-8620-4FF1-AFA7-3C210EC2609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3FFCC25-38BB-40C2-8A8C-2D32AC0A6E54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F5A7545-F63C-4098-9F32-00526053AB38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dirty="0"/>
            <a:t>Farmer Benton hitches his tractor to a sled loaded with firewood and pulls it s=20 m along leveled ground.</a:t>
          </a:r>
        </a:p>
      </dgm:t>
    </dgm:pt>
    <dgm:pt modelId="{3FDEBAA4-AD49-4B3D-8E5F-5E55B84CD2B2}" type="parTrans" cxnId="{F5A82F81-7884-4CEA-8BF6-75FC2E6958FA}">
      <dgm:prSet/>
      <dgm:spPr/>
      <dgm:t>
        <a:bodyPr/>
        <a:lstStyle/>
        <a:p>
          <a:endParaRPr lang="en-US" sz="1600"/>
        </a:p>
      </dgm:t>
    </dgm:pt>
    <dgm:pt modelId="{1044EB84-CBA9-4E03-85CA-BF71DFCDF7B7}" type="sibTrans" cxnId="{F5A82F81-7884-4CEA-8BF6-75FC2E6958FA}">
      <dgm:prSet/>
      <dgm:spPr/>
      <dgm:t>
        <a:bodyPr/>
        <a:lstStyle/>
        <a:p>
          <a:endParaRPr lang="en-US" sz="1600"/>
        </a:p>
      </dgm:t>
    </dgm:pt>
    <dgm:pt modelId="{30836F0E-D29C-46C0-AC06-AABE24D6D81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dirty="0"/>
            <a:t>The total weight of the sled and load is 14,700 N.</a:t>
          </a:r>
        </a:p>
      </dgm:t>
    </dgm:pt>
    <dgm:pt modelId="{088018A4-9306-468E-849C-4A8E79339CC3}" type="parTrans" cxnId="{613AF7F9-C6B3-4F98-ADC5-2AC47A6319A9}">
      <dgm:prSet/>
      <dgm:spPr/>
      <dgm:t>
        <a:bodyPr/>
        <a:lstStyle/>
        <a:p>
          <a:endParaRPr lang="en-US" sz="1600"/>
        </a:p>
      </dgm:t>
    </dgm:pt>
    <dgm:pt modelId="{C8204143-13BC-4314-83A4-8FB93216CF30}" type="sibTrans" cxnId="{613AF7F9-C6B3-4F98-ADC5-2AC47A6319A9}">
      <dgm:prSet/>
      <dgm:spPr/>
      <dgm:t>
        <a:bodyPr/>
        <a:lstStyle/>
        <a:p>
          <a:endParaRPr lang="en-US" sz="1600"/>
        </a:p>
      </dgm:t>
    </dgm:pt>
    <dgm:pt modelId="{FC67590A-CCB9-45EF-B539-9BEC6AA4C447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/>
            <a:t>There is a 3,500 N friction force opposing the sled’s motion.</a:t>
          </a:r>
        </a:p>
      </dgm:t>
    </dgm:pt>
    <dgm:pt modelId="{76EBA91D-3696-4490-A9CD-3149A9BA26F0}" type="parTrans" cxnId="{917CF2A9-C48A-4105-A425-91034922BFBE}">
      <dgm:prSet/>
      <dgm:spPr/>
      <dgm:t>
        <a:bodyPr/>
        <a:lstStyle/>
        <a:p>
          <a:endParaRPr lang="en-US" sz="1600"/>
        </a:p>
      </dgm:t>
    </dgm:pt>
    <dgm:pt modelId="{8E146E19-397D-41EE-BF59-BE119CACCD2A}" type="sibTrans" cxnId="{917CF2A9-C48A-4105-A425-91034922BFBE}">
      <dgm:prSet/>
      <dgm:spPr/>
      <dgm:t>
        <a:bodyPr/>
        <a:lstStyle/>
        <a:p>
          <a:endParaRPr lang="en-US" sz="1600"/>
        </a:p>
      </dgm:t>
    </dgm:pt>
    <dgm:pt modelId="{8EE12169-69A5-4353-96A1-6E41D2F0CC1B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/>
            <a:t>Find the work done by each force acting on the sled and the total work done by all forces.</a:t>
          </a:r>
        </a:p>
      </dgm:t>
    </dgm:pt>
    <dgm:pt modelId="{3D25AE40-B37A-4FA1-828E-8C7C3C08D17B}" type="parTrans" cxnId="{EA877C3C-8BF2-4C56-82ED-56A2CA5505B0}">
      <dgm:prSet/>
      <dgm:spPr/>
      <dgm:t>
        <a:bodyPr/>
        <a:lstStyle/>
        <a:p>
          <a:endParaRPr lang="en-US" sz="1600"/>
        </a:p>
      </dgm:t>
    </dgm:pt>
    <dgm:pt modelId="{14872737-E838-4617-8D96-4E6FA0AF30DF}" type="sibTrans" cxnId="{EA877C3C-8BF2-4C56-82ED-56A2CA5505B0}">
      <dgm:prSet/>
      <dgm:spPr/>
      <dgm:t>
        <a:bodyPr/>
        <a:lstStyle/>
        <a:p>
          <a:endParaRPr lang="en-US" sz="1600"/>
        </a:p>
      </dgm:t>
    </dgm:pt>
    <dgm:pt modelId="{25827C30-08B9-4BED-A42F-013D6BA8EAA0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/>
            <a:t>The </a:t>
          </a:r>
          <a:r>
            <a:rPr lang="en-US" sz="1600" dirty="0"/>
            <a:t>tractor exerts a constant 5,000 N force at an angle of 36.9</a:t>
          </a:r>
          <a:r>
            <a:rPr lang="en-US" sz="1600" baseline="30000" dirty="0"/>
            <a:t>o</a:t>
          </a:r>
          <a:r>
            <a:rPr lang="en-US" sz="1600" dirty="0"/>
            <a:t> above the horizontal.</a:t>
          </a:r>
        </a:p>
      </dgm:t>
    </dgm:pt>
    <dgm:pt modelId="{03B0A405-19EF-4488-8F12-F3CB148B6706}" type="parTrans" cxnId="{A2B0164B-952B-4D0B-B49B-E323CDA4BFE9}">
      <dgm:prSet/>
      <dgm:spPr/>
      <dgm:t>
        <a:bodyPr/>
        <a:lstStyle/>
        <a:p>
          <a:endParaRPr lang="en-US" sz="1600"/>
        </a:p>
      </dgm:t>
    </dgm:pt>
    <dgm:pt modelId="{D7B6CB5B-301C-49E9-9DF6-F85EB5D25B85}" type="sibTrans" cxnId="{A2B0164B-952B-4D0B-B49B-E323CDA4BFE9}">
      <dgm:prSet/>
      <dgm:spPr/>
      <dgm:t>
        <a:bodyPr/>
        <a:lstStyle/>
        <a:p>
          <a:endParaRPr lang="en-US" sz="1600"/>
        </a:p>
      </dgm:t>
    </dgm:pt>
    <dgm:pt modelId="{54D8F54D-BFB6-4D0B-B6CC-7B60E3F36390}" type="pres">
      <dgm:prSet presAssocID="{73FFCC25-38BB-40C2-8A8C-2D32AC0A6E54}" presName="Name0" presStyleCnt="0">
        <dgm:presLayoutVars>
          <dgm:dir/>
          <dgm:animLvl val="lvl"/>
          <dgm:resizeHandles val="exact"/>
        </dgm:presLayoutVars>
      </dgm:prSet>
      <dgm:spPr/>
    </dgm:pt>
    <dgm:pt modelId="{901B7C3C-0E10-4676-8720-1B3C53D9CDD0}" type="pres">
      <dgm:prSet presAssocID="{8EE12169-69A5-4353-96A1-6E41D2F0CC1B}" presName="boxAndChildren" presStyleCnt="0"/>
      <dgm:spPr/>
    </dgm:pt>
    <dgm:pt modelId="{747DD963-0B14-44C1-A0B9-40DDDBC32A0C}" type="pres">
      <dgm:prSet presAssocID="{8EE12169-69A5-4353-96A1-6E41D2F0CC1B}" presName="parentTextBox" presStyleLbl="node1" presStyleIdx="0" presStyleCnt="5"/>
      <dgm:spPr/>
    </dgm:pt>
    <dgm:pt modelId="{1A93B5E7-4A6C-460F-9330-215012BA64F2}" type="pres">
      <dgm:prSet presAssocID="{8E146E19-397D-41EE-BF59-BE119CACCD2A}" presName="sp" presStyleCnt="0"/>
      <dgm:spPr/>
    </dgm:pt>
    <dgm:pt modelId="{A9446F4F-C539-4B12-8B0F-AEC254B30AB2}" type="pres">
      <dgm:prSet presAssocID="{FC67590A-CCB9-45EF-B539-9BEC6AA4C447}" presName="arrowAndChildren" presStyleCnt="0"/>
      <dgm:spPr/>
    </dgm:pt>
    <dgm:pt modelId="{43F65BB1-B835-4E16-B77A-EE84B6F0293E}" type="pres">
      <dgm:prSet presAssocID="{FC67590A-CCB9-45EF-B539-9BEC6AA4C447}" presName="parentTextArrow" presStyleLbl="node1" presStyleIdx="1" presStyleCnt="5"/>
      <dgm:spPr/>
    </dgm:pt>
    <dgm:pt modelId="{6CF36FD1-4C76-44E0-80A8-6F7EB7471706}" type="pres">
      <dgm:prSet presAssocID="{D7B6CB5B-301C-49E9-9DF6-F85EB5D25B85}" presName="sp" presStyleCnt="0"/>
      <dgm:spPr/>
    </dgm:pt>
    <dgm:pt modelId="{83BD0E13-543C-4F33-97B6-69763D0282F5}" type="pres">
      <dgm:prSet presAssocID="{25827C30-08B9-4BED-A42F-013D6BA8EAA0}" presName="arrowAndChildren" presStyleCnt="0"/>
      <dgm:spPr/>
    </dgm:pt>
    <dgm:pt modelId="{B6DA35F2-E0DF-489B-A980-91C191CB2705}" type="pres">
      <dgm:prSet presAssocID="{25827C30-08B9-4BED-A42F-013D6BA8EAA0}" presName="parentTextArrow" presStyleLbl="node1" presStyleIdx="2" presStyleCnt="5"/>
      <dgm:spPr/>
    </dgm:pt>
    <dgm:pt modelId="{10954868-C9F3-45F4-9952-92D49314E2B9}" type="pres">
      <dgm:prSet presAssocID="{C8204143-13BC-4314-83A4-8FB93216CF30}" presName="sp" presStyleCnt="0"/>
      <dgm:spPr/>
    </dgm:pt>
    <dgm:pt modelId="{7CED9409-3528-4CE0-88BC-0686D216B6F4}" type="pres">
      <dgm:prSet presAssocID="{30836F0E-D29C-46C0-AC06-AABE24D6D81A}" presName="arrowAndChildren" presStyleCnt="0"/>
      <dgm:spPr/>
    </dgm:pt>
    <dgm:pt modelId="{8C3074B6-6FC5-42D7-BA88-39D63C66E55F}" type="pres">
      <dgm:prSet presAssocID="{30836F0E-D29C-46C0-AC06-AABE24D6D81A}" presName="parentTextArrow" presStyleLbl="node1" presStyleIdx="3" presStyleCnt="5"/>
      <dgm:spPr/>
    </dgm:pt>
    <dgm:pt modelId="{E4F1B1C3-D668-4E9F-A87B-6FB8FFAFF8FB}" type="pres">
      <dgm:prSet presAssocID="{1044EB84-CBA9-4E03-85CA-BF71DFCDF7B7}" presName="sp" presStyleCnt="0"/>
      <dgm:spPr/>
    </dgm:pt>
    <dgm:pt modelId="{E06BCC19-9FE9-4129-A49D-DCDFAE36AC1B}" type="pres">
      <dgm:prSet presAssocID="{2F5A7545-F63C-4098-9F32-00526053AB38}" presName="arrowAndChildren" presStyleCnt="0"/>
      <dgm:spPr/>
    </dgm:pt>
    <dgm:pt modelId="{89BA356C-3318-4857-A604-510704B51AE3}" type="pres">
      <dgm:prSet presAssocID="{2F5A7545-F63C-4098-9F32-00526053AB38}" presName="parentTextArrow" presStyleLbl="node1" presStyleIdx="4" presStyleCnt="5"/>
      <dgm:spPr/>
    </dgm:pt>
  </dgm:ptLst>
  <dgm:cxnLst>
    <dgm:cxn modelId="{9E813C1A-E03A-490F-8CE8-83B9C8046592}" type="presOf" srcId="{2F5A7545-F63C-4098-9F32-00526053AB38}" destId="{89BA356C-3318-4857-A604-510704B51AE3}" srcOrd="0" destOrd="0" presId="urn:microsoft.com/office/officeart/2005/8/layout/process4"/>
    <dgm:cxn modelId="{EA877C3C-8BF2-4C56-82ED-56A2CA5505B0}" srcId="{73FFCC25-38BB-40C2-8A8C-2D32AC0A6E54}" destId="{8EE12169-69A5-4353-96A1-6E41D2F0CC1B}" srcOrd="4" destOrd="0" parTransId="{3D25AE40-B37A-4FA1-828E-8C7C3C08D17B}" sibTransId="{14872737-E838-4617-8D96-4E6FA0AF30DF}"/>
    <dgm:cxn modelId="{A2B0164B-952B-4D0B-B49B-E323CDA4BFE9}" srcId="{73FFCC25-38BB-40C2-8A8C-2D32AC0A6E54}" destId="{25827C30-08B9-4BED-A42F-013D6BA8EAA0}" srcOrd="2" destOrd="0" parTransId="{03B0A405-19EF-4488-8F12-F3CB148B6706}" sibTransId="{D7B6CB5B-301C-49E9-9DF6-F85EB5D25B85}"/>
    <dgm:cxn modelId="{8C29466B-D4DE-4ECA-8DE0-B64289622B68}" type="presOf" srcId="{73FFCC25-38BB-40C2-8A8C-2D32AC0A6E54}" destId="{54D8F54D-BFB6-4D0B-B6CC-7B60E3F36390}" srcOrd="0" destOrd="0" presId="urn:microsoft.com/office/officeart/2005/8/layout/process4"/>
    <dgm:cxn modelId="{6E1A3356-7992-42E8-835F-D9142F8F0618}" type="presOf" srcId="{25827C30-08B9-4BED-A42F-013D6BA8EAA0}" destId="{B6DA35F2-E0DF-489B-A980-91C191CB2705}" srcOrd="0" destOrd="0" presId="urn:microsoft.com/office/officeart/2005/8/layout/process4"/>
    <dgm:cxn modelId="{F5A82F81-7884-4CEA-8BF6-75FC2E6958FA}" srcId="{73FFCC25-38BB-40C2-8A8C-2D32AC0A6E54}" destId="{2F5A7545-F63C-4098-9F32-00526053AB38}" srcOrd="0" destOrd="0" parTransId="{3FDEBAA4-AD49-4B3D-8E5F-5E55B84CD2B2}" sibTransId="{1044EB84-CBA9-4E03-85CA-BF71DFCDF7B7}"/>
    <dgm:cxn modelId="{917CF2A9-C48A-4105-A425-91034922BFBE}" srcId="{73FFCC25-38BB-40C2-8A8C-2D32AC0A6E54}" destId="{FC67590A-CCB9-45EF-B539-9BEC6AA4C447}" srcOrd="3" destOrd="0" parTransId="{76EBA91D-3696-4490-A9CD-3149A9BA26F0}" sibTransId="{8E146E19-397D-41EE-BF59-BE119CACCD2A}"/>
    <dgm:cxn modelId="{DDB82EAC-5553-4280-AAAB-C9BB74CE90D4}" type="presOf" srcId="{30836F0E-D29C-46C0-AC06-AABE24D6D81A}" destId="{8C3074B6-6FC5-42D7-BA88-39D63C66E55F}" srcOrd="0" destOrd="0" presId="urn:microsoft.com/office/officeart/2005/8/layout/process4"/>
    <dgm:cxn modelId="{24B000CF-4B3B-4239-B2FC-C896971C57E7}" type="presOf" srcId="{8EE12169-69A5-4353-96A1-6E41D2F0CC1B}" destId="{747DD963-0B14-44C1-A0B9-40DDDBC32A0C}" srcOrd="0" destOrd="0" presId="urn:microsoft.com/office/officeart/2005/8/layout/process4"/>
    <dgm:cxn modelId="{A3BFB5EC-097D-4631-BACF-CF365673EA6F}" type="presOf" srcId="{FC67590A-CCB9-45EF-B539-9BEC6AA4C447}" destId="{43F65BB1-B835-4E16-B77A-EE84B6F0293E}" srcOrd="0" destOrd="0" presId="urn:microsoft.com/office/officeart/2005/8/layout/process4"/>
    <dgm:cxn modelId="{613AF7F9-C6B3-4F98-ADC5-2AC47A6319A9}" srcId="{73FFCC25-38BB-40C2-8A8C-2D32AC0A6E54}" destId="{30836F0E-D29C-46C0-AC06-AABE24D6D81A}" srcOrd="1" destOrd="0" parTransId="{088018A4-9306-468E-849C-4A8E79339CC3}" sibTransId="{C8204143-13BC-4314-83A4-8FB93216CF30}"/>
    <dgm:cxn modelId="{96A7C510-2117-4E29-BBCF-671A758B188A}" type="presParOf" srcId="{54D8F54D-BFB6-4D0B-B6CC-7B60E3F36390}" destId="{901B7C3C-0E10-4676-8720-1B3C53D9CDD0}" srcOrd="0" destOrd="0" presId="urn:microsoft.com/office/officeart/2005/8/layout/process4"/>
    <dgm:cxn modelId="{5E330990-E324-4E7D-9ECF-DA6953BB4B58}" type="presParOf" srcId="{901B7C3C-0E10-4676-8720-1B3C53D9CDD0}" destId="{747DD963-0B14-44C1-A0B9-40DDDBC32A0C}" srcOrd="0" destOrd="0" presId="urn:microsoft.com/office/officeart/2005/8/layout/process4"/>
    <dgm:cxn modelId="{33D41C10-C0F0-48F0-A03A-24EF453A43B4}" type="presParOf" srcId="{54D8F54D-BFB6-4D0B-B6CC-7B60E3F36390}" destId="{1A93B5E7-4A6C-460F-9330-215012BA64F2}" srcOrd="1" destOrd="0" presId="urn:microsoft.com/office/officeart/2005/8/layout/process4"/>
    <dgm:cxn modelId="{88DAB363-6C50-487F-878B-DA407E0573BE}" type="presParOf" srcId="{54D8F54D-BFB6-4D0B-B6CC-7B60E3F36390}" destId="{A9446F4F-C539-4B12-8B0F-AEC254B30AB2}" srcOrd="2" destOrd="0" presId="urn:microsoft.com/office/officeart/2005/8/layout/process4"/>
    <dgm:cxn modelId="{8CF7B4E1-D921-4511-BF8E-3A3822A998AD}" type="presParOf" srcId="{A9446F4F-C539-4B12-8B0F-AEC254B30AB2}" destId="{43F65BB1-B835-4E16-B77A-EE84B6F0293E}" srcOrd="0" destOrd="0" presId="urn:microsoft.com/office/officeart/2005/8/layout/process4"/>
    <dgm:cxn modelId="{8A726F7F-B6E6-4744-90BC-694A84468B59}" type="presParOf" srcId="{54D8F54D-BFB6-4D0B-B6CC-7B60E3F36390}" destId="{6CF36FD1-4C76-44E0-80A8-6F7EB7471706}" srcOrd="3" destOrd="0" presId="urn:microsoft.com/office/officeart/2005/8/layout/process4"/>
    <dgm:cxn modelId="{3BDDC714-99FC-4F68-AEBB-047BADF02345}" type="presParOf" srcId="{54D8F54D-BFB6-4D0B-B6CC-7B60E3F36390}" destId="{83BD0E13-543C-4F33-97B6-69763D0282F5}" srcOrd="4" destOrd="0" presId="urn:microsoft.com/office/officeart/2005/8/layout/process4"/>
    <dgm:cxn modelId="{D8DB101B-61C2-41BF-B61F-6E7B892F2F86}" type="presParOf" srcId="{83BD0E13-543C-4F33-97B6-69763D0282F5}" destId="{B6DA35F2-E0DF-489B-A980-91C191CB2705}" srcOrd="0" destOrd="0" presId="urn:microsoft.com/office/officeart/2005/8/layout/process4"/>
    <dgm:cxn modelId="{EFA4DDBD-FC44-4334-980B-7D26474CD48B}" type="presParOf" srcId="{54D8F54D-BFB6-4D0B-B6CC-7B60E3F36390}" destId="{10954868-C9F3-45F4-9952-92D49314E2B9}" srcOrd="5" destOrd="0" presId="urn:microsoft.com/office/officeart/2005/8/layout/process4"/>
    <dgm:cxn modelId="{53EEA980-8D7A-4150-9E9F-F57889BC7313}" type="presParOf" srcId="{54D8F54D-BFB6-4D0B-B6CC-7B60E3F36390}" destId="{7CED9409-3528-4CE0-88BC-0686D216B6F4}" srcOrd="6" destOrd="0" presId="urn:microsoft.com/office/officeart/2005/8/layout/process4"/>
    <dgm:cxn modelId="{9F212C5B-8034-444B-90DE-E48104AC334A}" type="presParOf" srcId="{7CED9409-3528-4CE0-88BC-0686D216B6F4}" destId="{8C3074B6-6FC5-42D7-BA88-39D63C66E55F}" srcOrd="0" destOrd="0" presId="urn:microsoft.com/office/officeart/2005/8/layout/process4"/>
    <dgm:cxn modelId="{D2CE7BE9-0C4A-4BC3-AC1A-8633E69E3A41}" type="presParOf" srcId="{54D8F54D-BFB6-4D0B-B6CC-7B60E3F36390}" destId="{E4F1B1C3-D668-4E9F-A87B-6FB8FFAFF8FB}" srcOrd="7" destOrd="0" presId="urn:microsoft.com/office/officeart/2005/8/layout/process4"/>
    <dgm:cxn modelId="{28E6E9C5-1874-44F1-996E-FA929D1C00CF}" type="presParOf" srcId="{54D8F54D-BFB6-4D0B-B6CC-7B60E3F36390}" destId="{E06BCC19-9FE9-4129-A49D-DCDFAE36AC1B}" srcOrd="8" destOrd="0" presId="urn:microsoft.com/office/officeart/2005/8/layout/process4"/>
    <dgm:cxn modelId="{0BAC38C3-E50B-4F6E-8861-02ED7CF60FB7}" type="presParOf" srcId="{E06BCC19-9FE9-4129-A49D-DCDFAE36AC1B}" destId="{89BA356C-3318-4857-A604-510704B51AE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BD6F36C-049D-4E33-A27A-42A9FA8F426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CACC92E-80F3-4ACB-803F-7BE0E03DECBB}">
      <dgm:prSet/>
      <dgm:spPr/>
      <dgm:t>
        <a:bodyPr/>
        <a:lstStyle/>
        <a:p>
          <a:r>
            <a:rPr lang="en-US" i="1"/>
            <a:t>Work done by tension:</a:t>
          </a:r>
          <a:endParaRPr lang="en-US"/>
        </a:p>
      </dgm:t>
    </dgm:pt>
    <dgm:pt modelId="{DE5B7F0D-D94B-4BE0-9888-3B1125422C47}" type="parTrans" cxnId="{680E3286-3E9D-4F61-9F6B-AB61D6E711FB}">
      <dgm:prSet/>
      <dgm:spPr/>
      <dgm:t>
        <a:bodyPr/>
        <a:lstStyle/>
        <a:p>
          <a:endParaRPr lang="en-US"/>
        </a:p>
      </dgm:t>
    </dgm:pt>
    <dgm:pt modelId="{0932345F-9D8B-4FE9-98D0-2649401CBBB5}" type="sibTrans" cxnId="{680E3286-3E9D-4F61-9F6B-AB61D6E711FB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678037F6-1FC7-4156-8561-344AEDD109BF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𝑠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</m:d>
                      </m:e>
                    </m:func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5,000 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</m:d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20 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36.9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𝑜</m:t>
                                </m:r>
                              </m:sup>
                            </m:sSup>
                          </m:e>
                        </m:d>
                      </m:e>
                    </m:func>
                    <m:r>
                      <a:rPr lang="en-US" i="1">
                        <a:latin typeface="Cambria Math" panose="02040503050406030204" pitchFamily="18" charset="0"/>
                      </a:rPr>
                      <m:t>=80,000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𝐽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678037F6-1FC7-4156-8561-344AEDD109BF}">
          <dgm:prSet/>
          <dgm:spPr/>
          <dgm:t>
            <a:bodyPr/>
            <a:lstStyle/>
            <a:p>
              <a:r>
                <a:rPr lang="en-US" i="0"/>
                <a:t>𝑊_𝑇=𝐹_𝑇 𝑠 cos⁡(𝜙)=(5,000 𝑁)(20 𝑚)  cos⁡(〖36.9〗^𝑜 )=80,000 𝐽</a:t>
              </a:r>
              <a:endParaRPr lang="en-US" dirty="0"/>
            </a:p>
          </dgm:t>
        </dgm:pt>
      </mc:Fallback>
    </mc:AlternateContent>
    <dgm:pt modelId="{0806FBD5-5385-41A0-9DC5-C9A7471E0DA0}" type="parTrans" cxnId="{3D6AD58F-F825-4FAE-B7BD-383FA100F70C}">
      <dgm:prSet/>
      <dgm:spPr/>
      <dgm:t>
        <a:bodyPr/>
        <a:lstStyle/>
        <a:p>
          <a:endParaRPr lang="en-US"/>
        </a:p>
      </dgm:t>
    </dgm:pt>
    <dgm:pt modelId="{9925D0E0-4FF6-4CC6-B8E2-A7F78478D00A}" type="sibTrans" cxnId="{3D6AD58F-F825-4FAE-B7BD-383FA100F70C}">
      <dgm:prSet/>
      <dgm:spPr/>
      <dgm:t>
        <a:bodyPr/>
        <a:lstStyle/>
        <a:p>
          <a:endParaRPr lang="en-US"/>
        </a:p>
      </dgm:t>
    </dgm:pt>
    <dgm:pt modelId="{0E297C73-AFF2-4D34-8869-47A7C3E109E8}">
      <dgm:prSet/>
      <dgm:spPr/>
      <dgm:t>
        <a:bodyPr/>
        <a:lstStyle/>
        <a:p>
          <a:r>
            <a:rPr lang="en-US" i="1"/>
            <a:t>Work done by weight:</a:t>
          </a:r>
          <a:endParaRPr lang="en-US"/>
        </a:p>
      </dgm:t>
    </dgm:pt>
    <dgm:pt modelId="{8BADF273-3ACB-4765-83E1-79BDFE8DD004}" type="parTrans" cxnId="{BEC0C5A4-0A4D-4AB5-87E3-DC2A874FA60B}">
      <dgm:prSet/>
      <dgm:spPr/>
      <dgm:t>
        <a:bodyPr/>
        <a:lstStyle/>
        <a:p>
          <a:endParaRPr lang="en-US"/>
        </a:p>
      </dgm:t>
    </dgm:pt>
    <dgm:pt modelId="{B051861C-17E1-4538-BA6D-F172136E9D34}" type="sibTrans" cxnId="{BEC0C5A4-0A4D-4AB5-87E3-DC2A874FA60B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F2EA0804-2293-44A8-8C07-3047CD3C531F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𝑤𝑠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</m:d>
                      </m:e>
                    </m:func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14,700 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</m:d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20 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90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𝑜</m:t>
                                </m:r>
                              </m:sup>
                            </m:sSup>
                          </m:e>
                        </m:d>
                      </m:e>
                    </m:func>
                    <m:r>
                      <a:rPr lang="en-US" i="1">
                        <a:latin typeface="Cambria Math" panose="02040503050406030204" pitchFamily="18" charset="0"/>
                      </a:rPr>
                      <m:t>=0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𝐽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F2EA0804-2293-44A8-8C07-3047CD3C531F}">
          <dgm:prSet/>
          <dgm:spPr/>
          <dgm:t>
            <a:bodyPr/>
            <a:lstStyle/>
            <a:p>
              <a:r>
                <a:rPr lang="en-US" i="0"/>
                <a:t>𝑊_𝑤=𝑤𝑠 cos⁡(𝜙)=(14,700 𝑁)(20 𝑚)  cos⁡(90^𝑜 )=0 𝐽</a:t>
              </a:r>
              <a:endParaRPr lang="en-US" dirty="0"/>
            </a:p>
          </dgm:t>
        </dgm:pt>
      </mc:Fallback>
    </mc:AlternateContent>
    <dgm:pt modelId="{03C96EA1-11ED-49BE-9516-DFA8D90777A4}" type="parTrans" cxnId="{5B1E295E-BBF3-4338-9804-D6E8480921C0}">
      <dgm:prSet/>
      <dgm:spPr/>
      <dgm:t>
        <a:bodyPr/>
        <a:lstStyle/>
        <a:p>
          <a:endParaRPr lang="en-US"/>
        </a:p>
      </dgm:t>
    </dgm:pt>
    <dgm:pt modelId="{E321DA9F-EF3C-4201-BE01-E212C14E48F5}" type="sibTrans" cxnId="{5B1E295E-BBF3-4338-9804-D6E8480921C0}">
      <dgm:prSet/>
      <dgm:spPr/>
      <dgm:t>
        <a:bodyPr/>
        <a:lstStyle/>
        <a:p>
          <a:endParaRPr lang="en-US"/>
        </a:p>
      </dgm:t>
    </dgm:pt>
    <dgm:pt modelId="{BC6BF31B-7689-4727-9828-AA02E54659C0}">
      <dgm:prSet/>
      <dgm:spPr/>
      <dgm:t>
        <a:bodyPr/>
        <a:lstStyle/>
        <a:p>
          <a:r>
            <a:rPr lang="en-US"/>
            <a:t>Work done by normal force (notice that we do not need to know its magnitude):</a:t>
          </a:r>
        </a:p>
      </dgm:t>
    </dgm:pt>
    <dgm:pt modelId="{143A0C6D-68CC-44E9-BB0C-6DA33BA1E7AC}" type="parTrans" cxnId="{02C0739D-0F35-49DE-AB96-42C3F6F86B2F}">
      <dgm:prSet/>
      <dgm:spPr/>
      <dgm:t>
        <a:bodyPr/>
        <a:lstStyle/>
        <a:p>
          <a:endParaRPr lang="en-US"/>
        </a:p>
      </dgm:t>
    </dgm:pt>
    <dgm:pt modelId="{E46D4C08-6719-4C6A-A2E8-3C2A5BD11FAF}" type="sibTrans" cxnId="{02C0739D-0F35-49DE-AB96-42C3F6F86B2F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998AA523-0A68-430D-A9CA-19B70B1E606D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𝑠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90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𝑜</m:t>
                                </m:r>
                              </m:sup>
                            </m:sSup>
                          </m:e>
                        </m:d>
                      </m:e>
                    </m:func>
                    <m:r>
                      <a:rPr lang="en-US" i="1">
                        <a:latin typeface="Cambria Math" panose="02040503050406030204" pitchFamily="18" charset="0"/>
                      </a:rPr>
                      <m:t>=0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𝐽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998AA523-0A68-430D-A9CA-19B70B1E606D}">
          <dgm:prSet/>
          <dgm:spPr/>
          <dgm:t>
            <a:bodyPr/>
            <a:lstStyle/>
            <a:p>
              <a:r>
                <a:rPr lang="en-US" i="0"/>
                <a:t>𝑊_</a:t>
              </a:r>
              <a:r>
                <a:rPr lang="en-US" b="0" i="0">
                  <a:latin typeface="Cambria Math" panose="02040503050406030204" pitchFamily="18" charset="0"/>
                </a:rPr>
                <a:t>𝑛</a:t>
              </a:r>
              <a:r>
                <a:rPr lang="en-US" i="0"/>
                <a:t>=</a:t>
              </a:r>
              <a:r>
                <a:rPr lang="en-US" b="0" i="0">
                  <a:latin typeface="Cambria Math" panose="02040503050406030204" pitchFamily="18" charset="0"/>
                </a:rPr>
                <a:t>𝑛</a:t>
              </a:r>
              <a:r>
                <a:rPr lang="en-US" i="0"/>
                <a:t>𝑠 cos⁡(90^𝑜 )=0 𝐽</a:t>
              </a:r>
              <a:endParaRPr lang="en-US" dirty="0"/>
            </a:p>
          </dgm:t>
        </dgm:pt>
      </mc:Fallback>
    </mc:AlternateContent>
    <dgm:pt modelId="{935AF04C-5698-4E64-BC42-E20A1CEA0D29}" type="parTrans" cxnId="{4BBCF8AE-47C2-43A1-A1C6-6141AAE07700}">
      <dgm:prSet/>
      <dgm:spPr/>
      <dgm:t>
        <a:bodyPr/>
        <a:lstStyle/>
        <a:p>
          <a:endParaRPr lang="en-US"/>
        </a:p>
      </dgm:t>
    </dgm:pt>
    <dgm:pt modelId="{2CF383FE-B0ED-4F95-971C-6B5D6B81281D}" type="sibTrans" cxnId="{4BBCF8AE-47C2-43A1-A1C6-6141AAE07700}">
      <dgm:prSet/>
      <dgm:spPr/>
      <dgm:t>
        <a:bodyPr/>
        <a:lstStyle/>
        <a:p>
          <a:endParaRPr lang="en-US"/>
        </a:p>
      </dgm:t>
    </dgm:pt>
    <dgm:pt modelId="{205E44D2-B2D6-4E37-BFC3-7391C62AB054}">
      <dgm:prSet/>
      <dgm:spPr/>
      <dgm:t>
        <a:bodyPr/>
        <a:lstStyle/>
        <a:p>
          <a:r>
            <a:rPr lang="en-US" i="1"/>
            <a:t>Work done by friction:</a:t>
          </a:r>
          <a:endParaRPr lang="en-US"/>
        </a:p>
      </dgm:t>
    </dgm:pt>
    <dgm:pt modelId="{B2A2F2B8-DAFA-4526-829B-1808FB472B66}" type="parTrans" cxnId="{DF43653D-DDE5-4B57-8710-FC7007002C6A}">
      <dgm:prSet/>
      <dgm:spPr/>
      <dgm:t>
        <a:bodyPr/>
        <a:lstStyle/>
        <a:p>
          <a:endParaRPr lang="en-US"/>
        </a:p>
      </dgm:t>
    </dgm:pt>
    <dgm:pt modelId="{78DEC659-62C3-40B7-AEE4-CAF9CF47E238}" type="sibTrans" cxnId="{DF43653D-DDE5-4B57-8710-FC7007002C6A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AEB8008F-2458-4C55-8E9A-18EF36CA0966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𝑓𝑠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</m:d>
                      </m:e>
                    </m:func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3,500 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</m:d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20 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180</m:t>
                            </m:r>
                          </m:e>
                        </m:d>
                      </m:e>
                    </m:func>
                    <m:r>
                      <a:rPr lang="en-US" i="1">
                        <a:latin typeface="Cambria Math" panose="02040503050406030204" pitchFamily="18" charset="0"/>
                      </a:rPr>
                      <m:t>=−70,000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𝐽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AEB8008F-2458-4C55-8E9A-18EF36CA0966}">
          <dgm:prSet/>
          <dgm:spPr/>
          <dgm:t>
            <a:bodyPr/>
            <a:lstStyle/>
            <a:p>
              <a:r>
                <a:rPr lang="en-US" i="0"/>
                <a:t>𝑊_𝑓=𝑓𝑠 cos⁡(𝜙)=(3,500 𝑁)(20 𝑚)  cos⁡(180)=−70,000 𝐽</a:t>
              </a:r>
              <a:endParaRPr lang="en-US" dirty="0"/>
            </a:p>
          </dgm:t>
        </dgm:pt>
      </mc:Fallback>
    </mc:AlternateContent>
    <dgm:pt modelId="{25CB5A81-30CD-45D9-B8A5-9E2986B37428}" type="parTrans" cxnId="{09A74381-825C-4FD5-AC5F-16D81EB24985}">
      <dgm:prSet/>
      <dgm:spPr/>
      <dgm:t>
        <a:bodyPr/>
        <a:lstStyle/>
        <a:p>
          <a:endParaRPr lang="en-US"/>
        </a:p>
      </dgm:t>
    </dgm:pt>
    <dgm:pt modelId="{22378D9A-B5D6-4BE7-9B99-9EDA9D9F60EF}" type="sibTrans" cxnId="{09A74381-825C-4FD5-AC5F-16D81EB24985}">
      <dgm:prSet/>
      <dgm:spPr/>
      <dgm:t>
        <a:bodyPr/>
        <a:lstStyle/>
        <a:p>
          <a:endParaRPr lang="en-US"/>
        </a:p>
      </dgm:t>
    </dgm:pt>
    <dgm:pt modelId="{1C7D903F-332E-4177-8151-A61827D923F5}">
      <dgm:prSet/>
      <dgm:spPr/>
      <dgm:t>
        <a:bodyPr/>
        <a:lstStyle/>
        <a:p>
          <a:r>
            <a:rPr lang="en-US"/>
            <a:t>Total work done by all forces (note that we add scalars here):</a:t>
          </a:r>
        </a:p>
      </dgm:t>
    </dgm:pt>
    <dgm:pt modelId="{E394394E-CB4A-495F-9CCB-3680DD561FC3}" type="parTrans" cxnId="{9B669BBB-0C26-4908-B70D-E82D1949B382}">
      <dgm:prSet/>
      <dgm:spPr/>
      <dgm:t>
        <a:bodyPr/>
        <a:lstStyle/>
        <a:p>
          <a:endParaRPr lang="en-US"/>
        </a:p>
      </dgm:t>
    </dgm:pt>
    <dgm:pt modelId="{C4B372A4-75B6-4D3B-B0B1-A1CA28B3FB11}" type="sibTrans" cxnId="{9B669BBB-0C26-4908-B70D-E82D1949B382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0413C00A-72E1-48FF-AF66-CC1E67CA045B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𝑛𝑒𝑡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=10,000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𝐽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0413C00A-72E1-48FF-AF66-CC1E67CA045B}">
          <dgm:prSet/>
          <dgm:spPr/>
          <dgm:t>
            <a:bodyPr/>
            <a:lstStyle/>
            <a:p>
              <a:r>
                <a:rPr lang="en-US" i="0"/>
                <a:t>〖</a:t>
              </a:r>
              <a:r>
                <a:rPr lang="en-US" b="0" i="0"/>
                <a:t>  </a:t>
              </a:r>
              <a:r>
                <a:rPr lang="en-US" i="0"/>
                <a:t>𝑊〗_𝑛𝑒𝑡=𝑊_𝑇+𝑊_𝑤+𝑊_𝑓+𝑊_𝑛=10,000 𝐽</a:t>
              </a:r>
              <a:endParaRPr lang="en-US" dirty="0"/>
            </a:p>
          </dgm:t>
        </dgm:pt>
      </mc:Fallback>
    </mc:AlternateContent>
    <dgm:pt modelId="{9E58AF64-D538-4622-9ABC-26C5AB289D19}" type="parTrans" cxnId="{D910392E-D1D4-4471-81B0-A019B72392BA}">
      <dgm:prSet/>
      <dgm:spPr/>
      <dgm:t>
        <a:bodyPr/>
        <a:lstStyle/>
        <a:p>
          <a:endParaRPr lang="en-US"/>
        </a:p>
      </dgm:t>
    </dgm:pt>
    <dgm:pt modelId="{71CAE5D9-F9C6-4B8C-9D28-0D9638BB4A32}" type="sibTrans" cxnId="{D910392E-D1D4-4471-81B0-A019B72392BA}">
      <dgm:prSet/>
      <dgm:spPr/>
      <dgm:t>
        <a:bodyPr/>
        <a:lstStyle/>
        <a:p>
          <a:endParaRPr lang="en-US"/>
        </a:p>
      </dgm:t>
    </dgm:pt>
    <dgm:pt modelId="{BB3B85AB-787A-42E0-AF7F-2EA6C441A82B}" type="pres">
      <dgm:prSet presAssocID="{8BD6F36C-049D-4E33-A27A-42A9FA8F426B}" presName="Name0" presStyleCnt="0">
        <dgm:presLayoutVars>
          <dgm:dir/>
          <dgm:animLvl val="lvl"/>
          <dgm:resizeHandles val="exact"/>
        </dgm:presLayoutVars>
      </dgm:prSet>
      <dgm:spPr/>
    </dgm:pt>
    <dgm:pt modelId="{FED748F6-ED46-47F3-B216-A4C65FE4BF5E}" type="pres">
      <dgm:prSet presAssocID="{1CACC92E-80F3-4ACB-803F-7BE0E03DECBB}" presName="linNode" presStyleCnt="0"/>
      <dgm:spPr/>
    </dgm:pt>
    <dgm:pt modelId="{6FC7A0A2-EB62-447B-B22D-5ED9E80045A1}" type="pres">
      <dgm:prSet presAssocID="{1CACC92E-80F3-4ACB-803F-7BE0E03DECBB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9D5DA6BF-FA76-4C4D-AB1C-1A14886917D6}" type="pres">
      <dgm:prSet presAssocID="{1CACC92E-80F3-4ACB-803F-7BE0E03DECBB}" presName="descendantText" presStyleLbl="alignAccFollowNode1" presStyleIdx="0" presStyleCnt="5">
        <dgm:presLayoutVars>
          <dgm:bulletEnabled val="1"/>
        </dgm:presLayoutVars>
      </dgm:prSet>
      <dgm:spPr/>
    </dgm:pt>
    <dgm:pt modelId="{61D7D49C-4BEA-454E-B1ED-57FB375517CA}" type="pres">
      <dgm:prSet presAssocID="{0932345F-9D8B-4FE9-98D0-2649401CBBB5}" presName="sp" presStyleCnt="0"/>
      <dgm:spPr/>
    </dgm:pt>
    <dgm:pt modelId="{9508FEF2-AC87-4668-912B-C74A0E07A7BF}" type="pres">
      <dgm:prSet presAssocID="{0E297C73-AFF2-4D34-8869-47A7C3E109E8}" presName="linNode" presStyleCnt="0"/>
      <dgm:spPr/>
    </dgm:pt>
    <dgm:pt modelId="{59939894-875C-4058-A338-66F74EE48E57}" type="pres">
      <dgm:prSet presAssocID="{0E297C73-AFF2-4D34-8869-47A7C3E109E8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8DA7262D-C3E4-4BC4-B170-2A2CE19585EB}" type="pres">
      <dgm:prSet presAssocID="{0E297C73-AFF2-4D34-8869-47A7C3E109E8}" presName="descendantText" presStyleLbl="alignAccFollowNode1" presStyleIdx="1" presStyleCnt="5">
        <dgm:presLayoutVars>
          <dgm:bulletEnabled val="1"/>
        </dgm:presLayoutVars>
      </dgm:prSet>
      <dgm:spPr/>
    </dgm:pt>
    <dgm:pt modelId="{103250D6-661F-465E-BAD2-98E562EB96EF}" type="pres">
      <dgm:prSet presAssocID="{B051861C-17E1-4538-BA6D-F172136E9D34}" presName="sp" presStyleCnt="0"/>
      <dgm:spPr/>
    </dgm:pt>
    <dgm:pt modelId="{73BD64C9-0420-40A4-98CF-AC5DBCF26880}" type="pres">
      <dgm:prSet presAssocID="{BC6BF31B-7689-4727-9828-AA02E54659C0}" presName="linNode" presStyleCnt="0"/>
      <dgm:spPr/>
    </dgm:pt>
    <dgm:pt modelId="{46D19425-A29C-4642-8C64-51558B248E14}" type="pres">
      <dgm:prSet presAssocID="{BC6BF31B-7689-4727-9828-AA02E54659C0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F75F54E3-CC5F-4E0F-B55D-17F84BF5ECB8}" type="pres">
      <dgm:prSet presAssocID="{BC6BF31B-7689-4727-9828-AA02E54659C0}" presName="descendantText" presStyleLbl="alignAccFollowNode1" presStyleIdx="2" presStyleCnt="5">
        <dgm:presLayoutVars>
          <dgm:bulletEnabled val="1"/>
        </dgm:presLayoutVars>
      </dgm:prSet>
      <dgm:spPr/>
    </dgm:pt>
    <dgm:pt modelId="{6C83DA8B-1DA8-41FA-8026-4175F9233CDE}" type="pres">
      <dgm:prSet presAssocID="{E46D4C08-6719-4C6A-A2E8-3C2A5BD11FAF}" presName="sp" presStyleCnt="0"/>
      <dgm:spPr/>
    </dgm:pt>
    <dgm:pt modelId="{98E25381-FB60-4DB5-AD97-97823967068E}" type="pres">
      <dgm:prSet presAssocID="{205E44D2-B2D6-4E37-BFC3-7391C62AB054}" presName="linNode" presStyleCnt="0"/>
      <dgm:spPr/>
    </dgm:pt>
    <dgm:pt modelId="{D3C524E6-F4E5-4AC7-BA71-705C86823A1A}" type="pres">
      <dgm:prSet presAssocID="{205E44D2-B2D6-4E37-BFC3-7391C62AB054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3D3EDE24-D2C6-4D13-B55A-DBECE1A69E20}" type="pres">
      <dgm:prSet presAssocID="{205E44D2-B2D6-4E37-BFC3-7391C62AB054}" presName="descendantText" presStyleLbl="alignAccFollowNode1" presStyleIdx="3" presStyleCnt="5">
        <dgm:presLayoutVars>
          <dgm:bulletEnabled val="1"/>
        </dgm:presLayoutVars>
      </dgm:prSet>
      <dgm:spPr/>
    </dgm:pt>
    <dgm:pt modelId="{82A8B3E2-9820-42F8-9447-03D699BA8FD0}" type="pres">
      <dgm:prSet presAssocID="{78DEC659-62C3-40B7-AEE4-CAF9CF47E238}" presName="sp" presStyleCnt="0"/>
      <dgm:spPr/>
    </dgm:pt>
    <dgm:pt modelId="{3F584399-6A9F-49A8-8F73-6CFABB35026B}" type="pres">
      <dgm:prSet presAssocID="{1C7D903F-332E-4177-8151-A61827D923F5}" presName="linNode" presStyleCnt="0"/>
      <dgm:spPr/>
    </dgm:pt>
    <dgm:pt modelId="{D8B8E975-8BBD-43F9-B671-F45EBB3DAEAA}" type="pres">
      <dgm:prSet presAssocID="{1C7D903F-332E-4177-8151-A61827D923F5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EC8177C0-5343-4AB8-A33B-7B04A7B17BDA}" type="pres">
      <dgm:prSet presAssocID="{1C7D903F-332E-4177-8151-A61827D923F5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18F3A410-F0B6-4C9C-8746-CA44D99C0651}" type="presOf" srcId="{1CACC92E-80F3-4ACB-803F-7BE0E03DECBB}" destId="{6FC7A0A2-EB62-447B-B22D-5ED9E80045A1}" srcOrd="0" destOrd="0" presId="urn:microsoft.com/office/officeart/2005/8/layout/vList5"/>
    <dgm:cxn modelId="{D910392E-D1D4-4471-81B0-A019B72392BA}" srcId="{1C7D903F-332E-4177-8151-A61827D923F5}" destId="{0413C00A-72E1-48FF-AF66-CC1E67CA045B}" srcOrd="0" destOrd="0" parTransId="{9E58AF64-D538-4622-9ABC-26C5AB289D19}" sibTransId="{71CAE5D9-F9C6-4B8C-9D28-0D9638BB4A32}"/>
    <dgm:cxn modelId="{DF43653D-DDE5-4B57-8710-FC7007002C6A}" srcId="{8BD6F36C-049D-4E33-A27A-42A9FA8F426B}" destId="{205E44D2-B2D6-4E37-BFC3-7391C62AB054}" srcOrd="3" destOrd="0" parTransId="{B2A2F2B8-DAFA-4526-829B-1808FB472B66}" sibTransId="{78DEC659-62C3-40B7-AEE4-CAF9CF47E238}"/>
    <dgm:cxn modelId="{5B1E295E-BBF3-4338-9804-D6E8480921C0}" srcId="{0E297C73-AFF2-4D34-8869-47A7C3E109E8}" destId="{F2EA0804-2293-44A8-8C07-3047CD3C531F}" srcOrd="0" destOrd="0" parTransId="{03C96EA1-11ED-49BE-9516-DFA8D90777A4}" sibTransId="{E321DA9F-EF3C-4201-BE01-E212C14E48F5}"/>
    <dgm:cxn modelId="{EC08FF62-29AA-4ED0-AC91-80CA382A055D}" type="presOf" srcId="{AEB8008F-2458-4C55-8E9A-18EF36CA0966}" destId="{3D3EDE24-D2C6-4D13-B55A-DBECE1A69E20}" srcOrd="0" destOrd="0" presId="urn:microsoft.com/office/officeart/2005/8/layout/vList5"/>
    <dgm:cxn modelId="{0D1DA445-3598-4602-90D4-B66DF8D6E543}" type="presOf" srcId="{F2EA0804-2293-44A8-8C07-3047CD3C531F}" destId="{8DA7262D-C3E4-4BC4-B170-2A2CE19585EB}" srcOrd="0" destOrd="0" presId="urn:microsoft.com/office/officeart/2005/8/layout/vList5"/>
    <dgm:cxn modelId="{8AE0207A-4CB2-444D-B092-98984ABE070B}" type="presOf" srcId="{1C7D903F-332E-4177-8151-A61827D923F5}" destId="{D8B8E975-8BBD-43F9-B671-F45EBB3DAEAA}" srcOrd="0" destOrd="0" presId="urn:microsoft.com/office/officeart/2005/8/layout/vList5"/>
    <dgm:cxn modelId="{DF38F25A-4CD0-4D95-B658-0E59D76EFB0A}" type="presOf" srcId="{0413C00A-72E1-48FF-AF66-CC1E67CA045B}" destId="{EC8177C0-5343-4AB8-A33B-7B04A7B17BDA}" srcOrd="0" destOrd="0" presId="urn:microsoft.com/office/officeart/2005/8/layout/vList5"/>
    <dgm:cxn modelId="{09A74381-825C-4FD5-AC5F-16D81EB24985}" srcId="{205E44D2-B2D6-4E37-BFC3-7391C62AB054}" destId="{AEB8008F-2458-4C55-8E9A-18EF36CA0966}" srcOrd="0" destOrd="0" parTransId="{25CB5A81-30CD-45D9-B8A5-9E2986B37428}" sibTransId="{22378D9A-B5D6-4BE7-9B99-9EDA9D9F60EF}"/>
    <dgm:cxn modelId="{680E3286-3E9D-4F61-9F6B-AB61D6E711FB}" srcId="{8BD6F36C-049D-4E33-A27A-42A9FA8F426B}" destId="{1CACC92E-80F3-4ACB-803F-7BE0E03DECBB}" srcOrd="0" destOrd="0" parTransId="{DE5B7F0D-D94B-4BE0-9888-3B1125422C47}" sibTransId="{0932345F-9D8B-4FE9-98D0-2649401CBBB5}"/>
    <dgm:cxn modelId="{3D6AD58F-F825-4FAE-B7BD-383FA100F70C}" srcId="{1CACC92E-80F3-4ACB-803F-7BE0E03DECBB}" destId="{678037F6-1FC7-4156-8561-344AEDD109BF}" srcOrd="0" destOrd="0" parTransId="{0806FBD5-5385-41A0-9DC5-C9A7471E0DA0}" sibTransId="{9925D0E0-4FF6-4CC6-B8E2-A7F78478D00A}"/>
    <dgm:cxn modelId="{02C0739D-0F35-49DE-AB96-42C3F6F86B2F}" srcId="{8BD6F36C-049D-4E33-A27A-42A9FA8F426B}" destId="{BC6BF31B-7689-4727-9828-AA02E54659C0}" srcOrd="2" destOrd="0" parTransId="{143A0C6D-68CC-44E9-BB0C-6DA33BA1E7AC}" sibTransId="{E46D4C08-6719-4C6A-A2E8-3C2A5BD11FAF}"/>
    <dgm:cxn modelId="{BEC0C5A4-0A4D-4AB5-87E3-DC2A874FA60B}" srcId="{8BD6F36C-049D-4E33-A27A-42A9FA8F426B}" destId="{0E297C73-AFF2-4D34-8869-47A7C3E109E8}" srcOrd="1" destOrd="0" parTransId="{8BADF273-3ACB-4765-83E1-79BDFE8DD004}" sibTransId="{B051861C-17E1-4538-BA6D-F172136E9D34}"/>
    <dgm:cxn modelId="{4BBCF8AE-47C2-43A1-A1C6-6141AAE07700}" srcId="{BC6BF31B-7689-4727-9828-AA02E54659C0}" destId="{998AA523-0A68-430D-A9CA-19B70B1E606D}" srcOrd="0" destOrd="0" parTransId="{935AF04C-5698-4E64-BC42-E20A1CEA0D29}" sibTransId="{2CF383FE-B0ED-4F95-971C-6B5D6B81281D}"/>
    <dgm:cxn modelId="{853A80AF-A3B7-4769-B450-CEE07742BA8C}" type="presOf" srcId="{8BD6F36C-049D-4E33-A27A-42A9FA8F426B}" destId="{BB3B85AB-787A-42E0-AF7F-2EA6C441A82B}" srcOrd="0" destOrd="0" presId="urn:microsoft.com/office/officeart/2005/8/layout/vList5"/>
    <dgm:cxn modelId="{9B669BBB-0C26-4908-B70D-E82D1949B382}" srcId="{8BD6F36C-049D-4E33-A27A-42A9FA8F426B}" destId="{1C7D903F-332E-4177-8151-A61827D923F5}" srcOrd="4" destOrd="0" parTransId="{E394394E-CB4A-495F-9CCB-3680DD561FC3}" sibTransId="{C4B372A4-75B6-4D3B-B0B1-A1CA28B3FB11}"/>
    <dgm:cxn modelId="{33D8E2C0-8670-4FEC-9803-C6E5E79FDD18}" type="presOf" srcId="{0E297C73-AFF2-4D34-8869-47A7C3E109E8}" destId="{59939894-875C-4058-A338-66F74EE48E57}" srcOrd="0" destOrd="0" presId="urn:microsoft.com/office/officeart/2005/8/layout/vList5"/>
    <dgm:cxn modelId="{960E2FC4-C68F-45C1-AA8E-8B163A535A3D}" type="presOf" srcId="{205E44D2-B2D6-4E37-BFC3-7391C62AB054}" destId="{D3C524E6-F4E5-4AC7-BA71-705C86823A1A}" srcOrd="0" destOrd="0" presId="urn:microsoft.com/office/officeart/2005/8/layout/vList5"/>
    <dgm:cxn modelId="{DEF4BBDB-EB25-4290-B44E-FBA9F90B0CD9}" type="presOf" srcId="{BC6BF31B-7689-4727-9828-AA02E54659C0}" destId="{46D19425-A29C-4642-8C64-51558B248E14}" srcOrd="0" destOrd="0" presId="urn:microsoft.com/office/officeart/2005/8/layout/vList5"/>
    <dgm:cxn modelId="{5EA55FDF-AAB2-4432-879C-FCBB930180A6}" type="presOf" srcId="{678037F6-1FC7-4156-8561-344AEDD109BF}" destId="{9D5DA6BF-FA76-4C4D-AB1C-1A14886917D6}" srcOrd="0" destOrd="0" presId="urn:microsoft.com/office/officeart/2005/8/layout/vList5"/>
    <dgm:cxn modelId="{868163E5-8868-44F2-9F7C-B7E24437344E}" type="presOf" srcId="{998AA523-0A68-430D-A9CA-19B70B1E606D}" destId="{F75F54E3-CC5F-4E0F-B55D-17F84BF5ECB8}" srcOrd="0" destOrd="0" presId="urn:microsoft.com/office/officeart/2005/8/layout/vList5"/>
    <dgm:cxn modelId="{7391A179-BA34-421A-BDF1-A618977DC134}" type="presParOf" srcId="{BB3B85AB-787A-42E0-AF7F-2EA6C441A82B}" destId="{FED748F6-ED46-47F3-B216-A4C65FE4BF5E}" srcOrd="0" destOrd="0" presId="urn:microsoft.com/office/officeart/2005/8/layout/vList5"/>
    <dgm:cxn modelId="{70325B9D-7DDD-44B3-BE30-64E842F57A7C}" type="presParOf" srcId="{FED748F6-ED46-47F3-B216-A4C65FE4BF5E}" destId="{6FC7A0A2-EB62-447B-B22D-5ED9E80045A1}" srcOrd="0" destOrd="0" presId="urn:microsoft.com/office/officeart/2005/8/layout/vList5"/>
    <dgm:cxn modelId="{D630A7C2-9455-44F5-9B15-82F9B2B46E47}" type="presParOf" srcId="{FED748F6-ED46-47F3-B216-A4C65FE4BF5E}" destId="{9D5DA6BF-FA76-4C4D-AB1C-1A14886917D6}" srcOrd="1" destOrd="0" presId="urn:microsoft.com/office/officeart/2005/8/layout/vList5"/>
    <dgm:cxn modelId="{65052193-B4DF-4EEB-AB69-23ED39AA81E7}" type="presParOf" srcId="{BB3B85AB-787A-42E0-AF7F-2EA6C441A82B}" destId="{61D7D49C-4BEA-454E-B1ED-57FB375517CA}" srcOrd="1" destOrd="0" presId="urn:microsoft.com/office/officeart/2005/8/layout/vList5"/>
    <dgm:cxn modelId="{A9F45EF7-E25E-4111-B1EA-74D8AE7E5287}" type="presParOf" srcId="{BB3B85AB-787A-42E0-AF7F-2EA6C441A82B}" destId="{9508FEF2-AC87-4668-912B-C74A0E07A7BF}" srcOrd="2" destOrd="0" presId="urn:microsoft.com/office/officeart/2005/8/layout/vList5"/>
    <dgm:cxn modelId="{9E7E6638-64FB-421A-9BFB-AD52EEA92F51}" type="presParOf" srcId="{9508FEF2-AC87-4668-912B-C74A0E07A7BF}" destId="{59939894-875C-4058-A338-66F74EE48E57}" srcOrd="0" destOrd="0" presId="urn:microsoft.com/office/officeart/2005/8/layout/vList5"/>
    <dgm:cxn modelId="{D6569602-DC3B-4C53-B74A-42659CA671E8}" type="presParOf" srcId="{9508FEF2-AC87-4668-912B-C74A0E07A7BF}" destId="{8DA7262D-C3E4-4BC4-B170-2A2CE19585EB}" srcOrd="1" destOrd="0" presId="urn:microsoft.com/office/officeart/2005/8/layout/vList5"/>
    <dgm:cxn modelId="{FE8930EC-D535-46FD-ADDA-19B61C7BB7F1}" type="presParOf" srcId="{BB3B85AB-787A-42E0-AF7F-2EA6C441A82B}" destId="{103250D6-661F-465E-BAD2-98E562EB96EF}" srcOrd="3" destOrd="0" presId="urn:microsoft.com/office/officeart/2005/8/layout/vList5"/>
    <dgm:cxn modelId="{5A5E2C90-6045-45E3-A9DD-6542F330F63E}" type="presParOf" srcId="{BB3B85AB-787A-42E0-AF7F-2EA6C441A82B}" destId="{73BD64C9-0420-40A4-98CF-AC5DBCF26880}" srcOrd="4" destOrd="0" presId="urn:microsoft.com/office/officeart/2005/8/layout/vList5"/>
    <dgm:cxn modelId="{6BEEFCA4-6142-4D4B-8B12-6DD0CCAFBF46}" type="presParOf" srcId="{73BD64C9-0420-40A4-98CF-AC5DBCF26880}" destId="{46D19425-A29C-4642-8C64-51558B248E14}" srcOrd="0" destOrd="0" presId="urn:microsoft.com/office/officeart/2005/8/layout/vList5"/>
    <dgm:cxn modelId="{ECE9E4FC-AF25-4883-A395-BD87750AAE71}" type="presParOf" srcId="{73BD64C9-0420-40A4-98CF-AC5DBCF26880}" destId="{F75F54E3-CC5F-4E0F-B55D-17F84BF5ECB8}" srcOrd="1" destOrd="0" presId="urn:microsoft.com/office/officeart/2005/8/layout/vList5"/>
    <dgm:cxn modelId="{A95C76F3-383F-4901-BE75-A5DBD56885D2}" type="presParOf" srcId="{BB3B85AB-787A-42E0-AF7F-2EA6C441A82B}" destId="{6C83DA8B-1DA8-41FA-8026-4175F9233CDE}" srcOrd="5" destOrd="0" presId="urn:microsoft.com/office/officeart/2005/8/layout/vList5"/>
    <dgm:cxn modelId="{69CDC492-BB98-43AC-8255-F2DF8C53A264}" type="presParOf" srcId="{BB3B85AB-787A-42E0-AF7F-2EA6C441A82B}" destId="{98E25381-FB60-4DB5-AD97-97823967068E}" srcOrd="6" destOrd="0" presId="urn:microsoft.com/office/officeart/2005/8/layout/vList5"/>
    <dgm:cxn modelId="{B6089B34-5F05-48E8-8206-46B879580A12}" type="presParOf" srcId="{98E25381-FB60-4DB5-AD97-97823967068E}" destId="{D3C524E6-F4E5-4AC7-BA71-705C86823A1A}" srcOrd="0" destOrd="0" presId="urn:microsoft.com/office/officeart/2005/8/layout/vList5"/>
    <dgm:cxn modelId="{72A34536-C1DD-4F8C-A111-AC920B2E1E61}" type="presParOf" srcId="{98E25381-FB60-4DB5-AD97-97823967068E}" destId="{3D3EDE24-D2C6-4D13-B55A-DBECE1A69E20}" srcOrd="1" destOrd="0" presId="urn:microsoft.com/office/officeart/2005/8/layout/vList5"/>
    <dgm:cxn modelId="{66DD6666-74A3-431C-A2F8-94B70D7EB644}" type="presParOf" srcId="{BB3B85AB-787A-42E0-AF7F-2EA6C441A82B}" destId="{82A8B3E2-9820-42F8-9447-03D699BA8FD0}" srcOrd="7" destOrd="0" presId="urn:microsoft.com/office/officeart/2005/8/layout/vList5"/>
    <dgm:cxn modelId="{28685305-634F-4C24-B0BD-3953DBEEF815}" type="presParOf" srcId="{BB3B85AB-787A-42E0-AF7F-2EA6C441A82B}" destId="{3F584399-6A9F-49A8-8F73-6CFABB35026B}" srcOrd="8" destOrd="0" presId="urn:microsoft.com/office/officeart/2005/8/layout/vList5"/>
    <dgm:cxn modelId="{EA30D372-83DA-423B-9231-07E5AF42EF3F}" type="presParOf" srcId="{3F584399-6A9F-49A8-8F73-6CFABB35026B}" destId="{D8B8E975-8BBD-43F9-B671-F45EBB3DAEAA}" srcOrd="0" destOrd="0" presId="urn:microsoft.com/office/officeart/2005/8/layout/vList5"/>
    <dgm:cxn modelId="{D94FEE3A-D742-4A46-AC1E-442840E5205E}" type="presParOf" srcId="{3F584399-6A9F-49A8-8F73-6CFABB35026B}" destId="{EC8177C0-5343-4AB8-A33B-7B04A7B17B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BD6F36C-049D-4E33-A27A-42A9FA8F426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CACC92E-80F3-4ACB-803F-7BE0E03DECBB}">
      <dgm:prSet/>
      <dgm:spPr/>
      <dgm:t>
        <a:bodyPr/>
        <a:lstStyle/>
        <a:p>
          <a:r>
            <a:rPr lang="en-US" i="1"/>
            <a:t>Work done by tension:</a:t>
          </a:r>
          <a:endParaRPr lang="en-US"/>
        </a:p>
      </dgm:t>
    </dgm:pt>
    <dgm:pt modelId="{DE5B7F0D-D94B-4BE0-9888-3B1125422C47}" type="parTrans" cxnId="{680E3286-3E9D-4F61-9F6B-AB61D6E711FB}">
      <dgm:prSet/>
      <dgm:spPr/>
      <dgm:t>
        <a:bodyPr/>
        <a:lstStyle/>
        <a:p>
          <a:endParaRPr lang="en-US"/>
        </a:p>
      </dgm:t>
    </dgm:pt>
    <dgm:pt modelId="{0932345F-9D8B-4FE9-98D0-2649401CBBB5}" type="sibTrans" cxnId="{680E3286-3E9D-4F61-9F6B-AB61D6E711FB}">
      <dgm:prSet/>
      <dgm:spPr/>
      <dgm:t>
        <a:bodyPr/>
        <a:lstStyle/>
        <a:p>
          <a:endParaRPr lang="en-US"/>
        </a:p>
      </dgm:t>
    </dgm:pt>
    <dgm:pt modelId="{678037F6-1FC7-4156-8561-344AEDD109BF}">
      <dgm:prSet/>
      <dgm:spPr>
        <a:blipFill>
          <a:blip xmlns:r="http://schemas.openxmlformats.org/officeDocument/2006/relationships" r:embed="rId1"/>
          <a:stretch>
            <a:fillRect l="-1366" t="-2158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0806FBD5-5385-41A0-9DC5-C9A7471E0DA0}" type="parTrans" cxnId="{3D6AD58F-F825-4FAE-B7BD-383FA100F70C}">
      <dgm:prSet/>
      <dgm:spPr/>
      <dgm:t>
        <a:bodyPr/>
        <a:lstStyle/>
        <a:p>
          <a:endParaRPr lang="en-US"/>
        </a:p>
      </dgm:t>
    </dgm:pt>
    <dgm:pt modelId="{9925D0E0-4FF6-4CC6-B8E2-A7F78478D00A}" type="sibTrans" cxnId="{3D6AD58F-F825-4FAE-B7BD-383FA100F70C}">
      <dgm:prSet/>
      <dgm:spPr/>
      <dgm:t>
        <a:bodyPr/>
        <a:lstStyle/>
        <a:p>
          <a:endParaRPr lang="en-US"/>
        </a:p>
      </dgm:t>
    </dgm:pt>
    <dgm:pt modelId="{0E297C73-AFF2-4D34-8869-47A7C3E109E8}">
      <dgm:prSet/>
      <dgm:spPr/>
      <dgm:t>
        <a:bodyPr/>
        <a:lstStyle/>
        <a:p>
          <a:r>
            <a:rPr lang="en-US" i="1"/>
            <a:t>Work done by weight:</a:t>
          </a:r>
          <a:endParaRPr lang="en-US"/>
        </a:p>
      </dgm:t>
    </dgm:pt>
    <dgm:pt modelId="{8BADF273-3ACB-4765-83E1-79BDFE8DD004}" type="parTrans" cxnId="{BEC0C5A4-0A4D-4AB5-87E3-DC2A874FA60B}">
      <dgm:prSet/>
      <dgm:spPr/>
      <dgm:t>
        <a:bodyPr/>
        <a:lstStyle/>
        <a:p>
          <a:endParaRPr lang="en-US"/>
        </a:p>
      </dgm:t>
    </dgm:pt>
    <dgm:pt modelId="{B051861C-17E1-4538-BA6D-F172136E9D34}" type="sibTrans" cxnId="{BEC0C5A4-0A4D-4AB5-87E3-DC2A874FA60B}">
      <dgm:prSet/>
      <dgm:spPr/>
      <dgm:t>
        <a:bodyPr/>
        <a:lstStyle/>
        <a:p>
          <a:endParaRPr lang="en-US"/>
        </a:p>
      </dgm:t>
    </dgm:pt>
    <dgm:pt modelId="{F2EA0804-2293-44A8-8C07-3047CD3C531F}">
      <dgm:prSet/>
      <dgm:spPr>
        <a:blipFill>
          <a:blip xmlns:r="http://schemas.openxmlformats.org/officeDocument/2006/relationships" r:embed="rId2"/>
          <a:stretch>
            <a:fillRect l="-1366" t="-2158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03C96EA1-11ED-49BE-9516-DFA8D90777A4}" type="parTrans" cxnId="{5B1E295E-BBF3-4338-9804-D6E8480921C0}">
      <dgm:prSet/>
      <dgm:spPr/>
      <dgm:t>
        <a:bodyPr/>
        <a:lstStyle/>
        <a:p>
          <a:endParaRPr lang="en-US"/>
        </a:p>
      </dgm:t>
    </dgm:pt>
    <dgm:pt modelId="{E321DA9F-EF3C-4201-BE01-E212C14E48F5}" type="sibTrans" cxnId="{5B1E295E-BBF3-4338-9804-D6E8480921C0}">
      <dgm:prSet/>
      <dgm:spPr/>
      <dgm:t>
        <a:bodyPr/>
        <a:lstStyle/>
        <a:p>
          <a:endParaRPr lang="en-US"/>
        </a:p>
      </dgm:t>
    </dgm:pt>
    <dgm:pt modelId="{BC6BF31B-7689-4727-9828-AA02E54659C0}">
      <dgm:prSet/>
      <dgm:spPr/>
      <dgm:t>
        <a:bodyPr/>
        <a:lstStyle/>
        <a:p>
          <a:r>
            <a:rPr lang="en-US"/>
            <a:t>Work done by normal force (notice that we do not need to know its magnitude):</a:t>
          </a:r>
        </a:p>
      </dgm:t>
    </dgm:pt>
    <dgm:pt modelId="{143A0C6D-68CC-44E9-BB0C-6DA33BA1E7AC}" type="parTrans" cxnId="{02C0739D-0F35-49DE-AB96-42C3F6F86B2F}">
      <dgm:prSet/>
      <dgm:spPr/>
      <dgm:t>
        <a:bodyPr/>
        <a:lstStyle/>
        <a:p>
          <a:endParaRPr lang="en-US"/>
        </a:p>
      </dgm:t>
    </dgm:pt>
    <dgm:pt modelId="{E46D4C08-6719-4C6A-A2E8-3C2A5BD11FAF}" type="sibTrans" cxnId="{02C0739D-0F35-49DE-AB96-42C3F6F86B2F}">
      <dgm:prSet/>
      <dgm:spPr/>
      <dgm:t>
        <a:bodyPr/>
        <a:lstStyle/>
        <a:p>
          <a:endParaRPr lang="en-US"/>
        </a:p>
      </dgm:t>
    </dgm:pt>
    <dgm:pt modelId="{998AA523-0A68-430D-A9CA-19B70B1E606D}">
      <dgm:prSet/>
      <dgm:spPr>
        <a:blipFill>
          <a:blip xmlns:r="http://schemas.openxmlformats.org/officeDocument/2006/relationships" r:embed="rId3"/>
          <a:stretch>
            <a:fillRect l="-1366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935AF04C-5698-4E64-BC42-E20A1CEA0D29}" type="parTrans" cxnId="{4BBCF8AE-47C2-43A1-A1C6-6141AAE07700}">
      <dgm:prSet/>
      <dgm:spPr/>
      <dgm:t>
        <a:bodyPr/>
        <a:lstStyle/>
        <a:p>
          <a:endParaRPr lang="en-US"/>
        </a:p>
      </dgm:t>
    </dgm:pt>
    <dgm:pt modelId="{2CF383FE-B0ED-4F95-971C-6B5D6B81281D}" type="sibTrans" cxnId="{4BBCF8AE-47C2-43A1-A1C6-6141AAE07700}">
      <dgm:prSet/>
      <dgm:spPr/>
      <dgm:t>
        <a:bodyPr/>
        <a:lstStyle/>
        <a:p>
          <a:endParaRPr lang="en-US"/>
        </a:p>
      </dgm:t>
    </dgm:pt>
    <dgm:pt modelId="{205E44D2-B2D6-4E37-BFC3-7391C62AB054}">
      <dgm:prSet/>
      <dgm:spPr/>
      <dgm:t>
        <a:bodyPr/>
        <a:lstStyle/>
        <a:p>
          <a:r>
            <a:rPr lang="en-US" i="1"/>
            <a:t>Work done by friction:</a:t>
          </a:r>
          <a:endParaRPr lang="en-US"/>
        </a:p>
      </dgm:t>
    </dgm:pt>
    <dgm:pt modelId="{B2A2F2B8-DAFA-4526-829B-1808FB472B66}" type="parTrans" cxnId="{DF43653D-DDE5-4B57-8710-FC7007002C6A}">
      <dgm:prSet/>
      <dgm:spPr/>
      <dgm:t>
        <a:bodyPr/>
        <a:lstStyle/>
        <a:p>
          <a:endParaRPr lang="en-US"/>
        </a:p>
      </dgm:t>
    </dgm:pt>
    <dgm:pt modelId="{78DEC659-62C3-40B7-AEE4-CAF9CF47E238}" type="sibTrans" cxnId="{DF43653D-DDE5-4B57-8710-FC7007002C6A}">
      <dgm:prSet/>
      <dgm:spPr/>
      <dgm:t>
        <a:bodyPr/>
        <a:lstStyle/>
        <a:p>
          <a:endParaRPr lang="en-US"/>
        </a:p>
      </dgm:t>
    </dgm:pt>
    <dgm:pt modelId="{AEB8008F-2458-4C55-8E9A-18EF36CA0966}">
      <dgm:prSet/>
      <dgm:spPr>
        <a:blipFill>
          <a:blip xmlns:r="http://schemas.openxmlformats.org/officeDocument/2006/relationships" r:embed="rId4"/>
          <a:stretch>
            <a:fillRect l="-1366" t="-4317" b="-1439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25CB5A81-30CD-45D9-B8A5-9E2986B37428}" type="parTrans" cxnId="{09A74381-825C-4FD5-AC5F-16D81EB24985}">
      <dgm:prSet/>
      <dgm:spPr/>
      <dgm:t>
        <a:bodyPr/>
        <a:lstStyle/>
        <a:p>
          <a:endParaRPr lang="en-US"/>
        </a:p>
      </dgm:t>
    </dgm:pt>
    <dgm:pt modelId="{22378D9A-B5D6-4BE7-9B99-9EDA9D9F60EF}" type="sibTrans" cxnId="{09A74381-825C-4FD5-AC5F-16D81EB24985}">
      <dgm:prSet/>
      <dgm:spPr/>
      <dgm:t>
        <a:bodyPr/>
        <a:lstStyle/>
        <a:p>
          <a:endParaRPr lang="en-US"/>
        </a:p>
      </dgm:t>
    </dgm:pt>
    <dgm:pt modelId="{1C7D903F-332E-4177-8151-A61827D923F5}">
      <dgm:prSet/>
      <dgm:spPr/>
      <dgm:t>
        <a:bodyPr/>
        <a:lstStyle/>
        <a:p>
          <a:r>
            <a:rPr lang="en-US"/>
            <a:t>Total work done by all forces (note that we add scalars here):</a:t>
          </a:r>
        </a:p>
      </dgm:t>
    </dgm:pt>
    <dgm:pt modelId="{E394394E-CB4A-495F-9CCB-3680DD561FC3}" type="parTrans" cxnId="{9B669BBB-0C26-4908-B70D-E82D1949B382}">
      <dgm:prSet/>
      <dgm:spPr/>
      <dgm:t>
        <a:bodyPr/>
        <a:lstStyle/>
        <a:p>
          <a:endParaRPr lang="en-US"/>
        </a:p>
      </dgm:t>
    </dgm:pt>
    <dgm:pt modelId="{C4B372A4-75B6-4D3B-B0B1-A1CA28B3FB11}" type="sibTrans" cxnId="{9B669BBB-0C26-4908-B70D-E82D1949B382}">
      <dgm:prSet/>
      <dgm:spPr/>
      <dgm:t>
        <a:bodyPr/>
        <a:lstStyle/>
        <a:p>
          <a:endParaRPr lang="en-US"/>
        </a:p>
      </dgm:t>
    </dgm:pt>
    <dgm:pt modelId="{0413C00A-72E1-48FF-AF66-CC1E67CA045B}">
      <dgm:prSet/>
      <dgm:spPr>
        <a:blipFill>
          <a:blip xmlns:r="http://schemas.openxmlformats.org/officeDocument/2006/relationships" r:embed="rId5"/>
          <a:stretch>
            <a:fillRect l="-1366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9E58AF64-D538-4622-9ABC-26C5AB289D19}" type="parTrans" cxnId="{D910392E-D1D4-4471-81B0-A019B72392BA}">
      <dgm:prSet/>
      <dgm:spPr/>
      <dgm:t>
        <a:bodyPr/>
        <a:lstStyle/>
        <a:p>
          <a:endParaRPr lang="en-US"/>
        </a:p>
      </dgm:t>
    </dgm:pt>
    <dgm:pt modelId="{71CAE5D9-F9C6-4B8C-9D28-0D9638BB4A32}" type="sibTrans" cxnId="{D910392E-D1D4-4471-81B0-A019B72392BA}">
      <dgm:prSet/>
      <dgm:spPr/>
      <dgm:t>
        <a:bodyPr/>
        <a:lstStyle/>
        <a:p>
          <a:endParaRPr lang="en-US"/>
        </a:p>
      </dgm:t>
    </dgm:pt>
    <dgm:pt modelId="{BB3B85AB-787A-42E0-AF7F-2EA6C441A82B}" type="pres">
      <dgm:prSet presAssocID="{8BD6F36C-049D-4E33-A27A-42A9FA8F426B}" presName="Name0" presStyleCnt="0">
        <dgm:presLayoutVars>
          <dgm:dir/>
          <dgm:animLvl val="lvl"/>
          <dgm:resizeHandles val="exact"/>
        </dgm:presLayoutVars>
      </dgm:prSet>
      <dgm:spPr/>
    </dgm:pt>
    <dgm:pt modelId="{FED748F6-ED46-47F3-B216-A4C65FE4BF5E}" type="pres">
      <dgm:prSet presAssocID="{1CACC92E-80F3-4ACB-803F-7BE0E03DECBB}" presName="linNode" presStyleCnt="0"/>
      <dgm:spPr/>
    </dgm:pt>
    <dgm:pt modelId="{6FC7A0A2-EB62-447B-B22D-5ED9E80045A1}" type="pres">
      <dgm:prSet presAssocID="{1CACC92E-80F3-4ACB-803F-7BE0E03DECBB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9D5DA6BF-FA76-4C4D-AB1C-1A14886917D6}" type="pres">
      <dgm:prSet presAssocID="{1CACC92E-80F3-4ACB-803F-7BE0E03DECBB}" presName="descendantText" presStyleLbl="alignAccFollowNode1" presStyleIdx="0" presStyleCnt="5">
        <dgm:presLayoutVars>
          <dgm:bulletEnabled val="1"/>
        </dgm:presLayoutVars>
      </dgm:prSet>
      <dgm:spPr/>
    </dgm:pt>
    <dgm:pt modelId="{61D7D49C-4BEA-454E-B1ED-57FB375517CA}" type="pres">
      <dgm:prSet presAssocID="{0932345F-9D8B-4FE9-98D0-2649401CBBB5}" presName="sp" presStyleCnt="0"/>
      <dgm:spPr/>
    </dgm:pt>
    <dgm:pt modelId="{9508FEF2-AC87-4668-912B-C74A0E07A7BF}" type="pres">
      <dgm:prSet presAssocID="{0E297C73-AFF2-4D34-8869-47A7C3E109E8}" presName="linNode" presStyleCnt="0"/>
      <dgm:spPr/>
    </dgm:pt>
    <dgm:pt modelId="{59939894-875C-4058-A338-66F74EE48E57}" type="pres">
      <dgm:prSet presAssocID="{0E297C73-AFF2-4D34-8869-47A7C3E109E8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8DA7262D-C3E4-4BC4-B170-2A2CE19585EB}" type="pres">
      <dgm:prSet presAssocID="{0E297C73-AFF2-4D34-8869-47A7C3E109E8}" presName="descendantText" presStyleLbl="alignAccFollowNode1" presStyleIdx="1" presStyleCnt="5">
        <dgm:presLayoutVars>
          <dgm:bulletEnabled val="1"/>
        </dgm:presLayoutVars>
      </dgm:prSet>
      <dgm:spPr/>
    </dgm:pt>
    <dgm:pt modelId="{103250D6-661F-465E-BAD2-98E562EB96EF}" type="pres">
      <dgm:prSet presAssocID="{B051861C-17E1-4538-BA6D-F172136E9D34}" presName="sp" presStyleCnt="0"/>
      <dgm:spPr/>
    </dgm:pt>
    <dgm:pt modelId="{73BD64C9-0420-40A4-98CF-AC5DBCF26880}" type="pres">
      <dgm:prSet presAssocID="{BC6BF31B-7689-4727-9828-AA02E54659C0}" presName="linNode" presStyleCnt="0"/>
      <dgm:spPr/>
    </dgm:pt>
    <dgm:pt modelId="{46D19425-A29C-4642-8C64-51558B248E14}" type="pres">
      <dgm:prSet presAssocID="{BC6BF31B-7689-4727-9828-AA02E54659C0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F75F54E3-CC5F-4E0F-B55D-17F84BF5ECB8}" type="pres">
      <dgm:prSet presAssocID="{BC6BF31B-7689-4727-9828-AA02E54659C0}" presName="descendantText" presStyleLbl="alignAccFollowNode1" presStyleIdx="2" presStyleCnt="5">
        <dgm:presLayoutVars>
          <dgm:bulletEnabled val="1"/>
        </dgm:presLayoutVars>
      </dgm:prSet>
      <dgm:spPr/>
    </dgm:pt>
    <dgm:pt modelId="{6C83DA8B-1DA8-41FA-8026-4175F9233CDE}" type="pres">
      <dgm:prSet presAssocID="{E46D4C08-6719-4C6A-A2E8-3C2A5BD11FAF}" presName="sp" presStyleCnt="0"/>
      <dgm:spPr/>
    </dgm:pt>
    <dgm:pt modelId="{98E25381-FB60-4DB5-AD97-97823967068E}" type="pres">
      <dgm:prSet presAssocID="{205E44D2-B2D6-4E37-BFC3-7391C62AB054}" presName="linNode" presStyleCnt="0"/>
      <dgm:spPr/>
    </dgm:pt>
    <dgm:pt modelId="{D3C524E6-F4E5-4AC7-BA71-705C86823A1A}" type="pres">
      <dgm:prSet presAssocID="{205E44D2-B2D6-4E37-BFC3-7391C62AB054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3D3EDE24-D2C6-4D13-B55A-DBECE1A69E20}" type="pres">
      <dgm:prSet presAssocID="{205E44D2-B2D6-4E37-BFC3-7391C62AB054}" presName="descendantText" presStyleLbl="alignAccFollowNode1" presStyleIdx="3" presStyleCnt="5">
        <dgm:presLayoutVars>
          <dgm:bulletEnabled val="1"/>
        </dgm:presLayoutVars>
      </dgm:prSet>
      <dgm:spPr/>
    </dgm:pt>
    <dgm:pt modelId="{82A8B3E2-9820-42F8-9447-03D699BA8FD0}" type="pres">
      <dgm:prSet presAssocID="{78DEC659-62C3-40B7-AEE4-CAF9CF47E238}" presName="sp" presStyleCnt="0"/>
      <dgm:spPr/>
    </dgm:pt>
    <dgm:pt modelId="{3F584399-6A9F-49A8-8F73-6CFABB35026B}" type="pres">
      <dgm:prSet presAssocID="{1C7D903F-332E-4177-8151-A61827D923F5}" presName="linNode" presStyleCnt="0"/>
      <dgm:spPr/>
    </dgm:pt>
    <dgm:pt modelId="{D8B8E975-8BBD-43F9-B671-F45EBB3DAEAA}" type="pres">
      <dgm:prSet presAssocID="{1C7D903F-332E-4177-8151-A61827D923F5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EC8177C0-5343-4AB8-A33B-7B04A7B17BDA}" type="pres">
      <dgm:prSet presAssocID="{1C7D903F-332E-4177-8151-A61827D923F5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18F3A410-F0B6-4C9C-8746-CA44D99C0651}" type="presOf" srcId="{1CACC92E-80F3-4ACB-803F-7BE0E03DECBB}" destId="{6FC7A0A2-EB62-447B-B22D-5ED9E80045A1}" srcOrd="0" destOrd="0" presId="urn:microsoft.com/office/officeart/2005/8/layout/vList5"/>
    <dgm:cxn modelId="{D910392E-D1D4-4471-81B0-A019B72392BA}" srcId="{1C7D903F-332E-4177-8151-A61827D923F5}" destId="{0413C00A-72E1-48FF-AF66-CC1E67CA045B}" srcOrd="0" destOrd="0" parTransId="{9E58AF64-D538-4622-9ABC-26C5AB289D19}" sibTransId="{71CAE5D9-F9C6-4B8C-9D28-0D9638BB4A32}"/>
    <dgm:cxn modelId="{DF43653D-DDE5-4B57-8710-FC7007002C6A}" srcId="{8BD6F36C-049D-4E33-A27A-42A9FA8F426B}" destId="{205E44D2-B2D6-4E37-BFC3-7391C62AB054}" srcOrd="3" destOrd="0" parTransId="{B2A2F2B8-DAFA-4526-829B-1808FB472B66}" sibTransId="{78DEC659-62C3-40B7-AEE4-CAF9CF47E238}"/>
    <dgm:cxn modelId="{5B1E295E-BBF3-4338-9804-D6E8480921C0}" srcId="{0E297C73-AFF2-4D34-8869-47A7C3E109E8}" destId="{F2EA0804-2293-44A8-8C07-3047CD3C531F}" srcOrd="0" destOrd="0" parTransId="{03C96EA1-11ED-49BE-9516-DFA8D90777A4}" sibTransId="{E321DA9F-EF3C-4201-BE01-E212C14E48F5}"/>
    <dgm:cxn modelId="{EC08FF62-29AA-4ED0-AC91-80CA382A055D}" type="presOf" srcId="{AEB8008F-2458-4C55-8E9A-18EF36CA0966}" destId="{3D3EDE24-D2C6-4D13-B55A-DBECE1A69E20}" srcOrd="0" destOrd="0" presId="urn:microsoft.com/office/officeart/2005/8/layout/vList5"/>
    <dgm:cxn modelId="{0D1DA445-3598-4602-90D4-B66DF8D6E543}" type="presOf" srcId="{F2EA0804-2293-44A8-8C07-3047CD3C531F}" destId="{8DA7262D-C3E4-4BC4-B170-2A2CE19585EB}" srcOrd="0" destOrd="0" presId="urn:microsoft.com/office/officeart/2005/8/layout/vList5"/>
    <dgm:cxn modelId="{8AE0207A-4CB2-444D-B092-98984ABE070B}" type="presOf" srcId="{1C7D903F-332E-4177-8151-A61827D923F5}" destId="{D8B8E975-8BBD-43F9-B671-F45EBB3DAEAA}" srcOrd="0" destOrd="0" presId="urn:microsoft.com/office/officeart/2005/8/layout/vList5"/>
    <dgm:cxn modelId="{DF38F25A-4CD0-4D95-B658-0E59D76EFB0A}" type="presOf" srcId="{0413C00A-72E1-48FF-AF66-CC1E67CA045B}" destId="{EC8177C0-5343-4AB8-A33B-7B04A7B17BDA}" srcOrd="0" destOrd="0" presId="urn:microsoft.com/office/officeart/2005/8/layout/vList5"/>
    <dgm:cxn modelId="{09A74381-825C-4FD5-AC5F-16D81EB24985}" srcId="{205E44D2-B2D6-4E37-BFC3-7391C62AB054}" destId="{AEB8008F-2458-4C55-8E9A-18EF36CA0966}" srcOrd="0" destOrd="0" parTransId="{25CB5A81-30CD-45D9-B8A5-9E2986B37428}" sibTransId="{22378D9A-B5D6-4BE7-9B99-9EDA9D9F60EF}"/>
    <dgm:cxn modelId="{680E3286-3E9D-4F61-9F6B-AB61D6E711FB}" srcId="{8BD6F36C-049D-4E33-A27A-42A9FA8F426B}" destId="{1CACC92E-80F3-4ACB-803F-7BE0E03DECBB}" srcOrd="0" destOrd="0" parTransId="{DE5B7F0D-D94B-4BE0-9888-3B1125422C47}" sibTransId="{0932345F-9D8B-4FE9-98D0-2649401CBBB5}"/>
    <dgm:cxn modelId="{3D6AD58F-F825-4FAE-B7BD-383FA100F70C}" srcId="{1CACC92E-80F3-4ACB-803F-7BE0E03DECBB}" destId="{678037F6-1FC7-4156-8561-344AEDD109BF}" srcOrd="0" destOrd="0" parTransId="{0806FBD5-5385-41A0-9DC5-C9A7471E0DA0}" sibTransId="{9925D0E0-4FF6-4CC6-B8E2-A7F78478D00A}"/>
    <dgm:cxn modelId="{02C0739D-0F35-49DE-AB96-42C3F6F86B2F}" srcId="{8BD6F36C-049D-4E33-A27A-42A9FA8F426B}" destId="{BC6BF31B-7689-4727-9828-AA02E54659C0}" srcOrd="2" destOrd="0" parTransId="{143A0C6D-68CC-44E9-BB0C-6DA33BA1E7AC}" sibTransId="{E46D4C08-6719-4C6A-A2E8-3C2A5BD11FAF}"/>
    <dgm:cxn modelId="{BEC0C5A4-0A4D-4AB5-87E3-DC2A874FA60B}" srcId="{8BD6F36C-049D-4E33-A27A-42A9FA8F426B}" destId="{0E297C73-AFF2-4D34-8869-47A7C3E109E8}" srcOrd="1" destOrd="0" parTransId="{8BADF273-3ACB-4765-83E1-79BDFE8DD004}" sibTransId="{B051861C-17E1-4538-BA6D-F172136E9D34}"/>
    <dgm:cxn modelId="{4BBCF8AE-47C2-43A1-A1C6-6141AAE07700}" srcId="{BC6BF31B-7689-4727-9828-AA02E54659C0}" destId="{998AA523-0A68-430D-A9CA-19B70B1E606D}" srcOrd="0" destOrd="0" parTransId="{935AF04C-5698-4E64-BC42-E20A1CEA0D29}" sibTransId="{2CF383FE-B0ED-4F95-971C-6B5D6B81281D}"/>
    <dgm:cxn modelId="{853A80AF-A3B7-4769-B450-CEE07742BA8C}" type="presOf" srcId="{8BD6F36C-049D-4E33-A27A-42A9FA8F426B}" destId="{BB3B85AB-787A-42E0-AF7F-2EA6C441A82B}" srcOrd="0" destOrd="0" presId="urn:microsoft.com/office/officeart/2005/8/layout/vList5"/>
    <dgm:cxn modelId="{9B669BBB-0C26-4908-B70D-E82D1949B382}" srcId="{8BD6F36C-049D-4E33-A27A-42A9FA8F426B}" destId="{1C7D903F-332E-4177-8151-A61827D923F5}" srcOrd="4" destOrd="0" parTransId="{E394394E-CB4A-495F-9CCB-3680DD561FC3}" sibTransId="{C4B372A4-75B6-4D3B-B0B1-A1CA28B3FB11}"/>
    <dgm:cxn modelId="{33D8E2C0-8670-4FEC-9803-C6E5E79FDD18}" type="presOf" srcId="{0E297C73-AFF2-4D34-8869-47A7C3E109E8}" destId="{59939894-875C-4058-A338-66F74EE48E57}" srcOrd="0" destOrd="0" presId="urn:microsoft.com/office/officeart/2005/8/layout/vList5"/>
    <dgm:cxn modelId="{960E2FC4-C68F-45C1-AA8E-8B163A535A3D}" type="presOf" srcId="{205E44D2-B2D6-4E37-BFC3-7391C62AB054}" destId="{D3C524E6-F4E5-4AC7-BA71-705C86823A1A}" srcOrd="0" destOrd="0" presId="urn:microsoft.com/office/officeart/2005/8/layout/vList5"/>
    <dgm:cxn modelId="{DEF4BBDB-EB25-4290-B44E-FBA9F90B0CD9}" type="presOf" srcId="{BC6BF31B-7689-4727-9828-AA02E54659C0}" destId="{46D19425-A29C-4642-8C64-51558B248E14}" srcOrd="0" destOrd="0" presId="urn:microsoft.com/office/officeart/2005/8/layout/vList5"/>
    <dgm:cxn modelId="{5EA55FDF-AAB2-4432-879C-FCBB930180A6}" type="presOf" srcId="{678037F6-1FC7-4156-8561-344AEDD109BF}" destId="{9D5DA6BF-FA76-4C4D-AB1C-1A14886917D6}" srcOrd="0" destOrd="0" presId="urn:microsoft.com/office/officeart/2005/8/layout/vList5"/>
    <dgm:cxn modelId="{868163E5-8868-44F2-9F7C-B7E24437344E}" type="presOf" srcId="{998AA523-0A68-430D-A9CA-19B70B1E606D}" destId="{F75F54E3-CC5F-4E0F-B55D-17F84BF5ECB8}" srcOrd="0" destOrd="0" presId="urn:microsoft.com/office/officeart/2005/8/layout/vList5"/>
    <dgm:cxn modelId="{7391A179-BA34-421A-BDF1-A618977DC134}" type="presParOf" srcId="{BB3B85AB-787A-42E0-AF7F-2EA6C441A82B}" destId="{FED748F6-ED46-47F3-B216-A4C65FE4BF5E}" srcOrd="0" destOrd="0" presId="urn:microsoft.com/office/officeart/2005/8/layout/vList5"/>
    <dgm:cxn modelId="{70325B9D-7DDD-44B3-BE30-64E842F57A7C}" type="presParOf" srcId="{FED748F6-ED46-47F3-B216-A4C65FE4BF5E}" destId="{6FC7A0A2-EB62-447B-B22D-5ED9E80045A1}" srcOrd="0" destOrd="0" presId="urn:microsoft.com/office/officeart/2005/8/layout/vList5"/>
    <dgm:cxn modelId="{D630A7C2-9455-44F5-9B15-82F9B2B46E47}" type="presParOf" srcId="{FED748F6-ED46-47F3-B216-A4C65FE4BF5E}" destId="{9D5DA6BF-FA76-4C4D-AB1C-1A14886917D6}" srcOrd="1" destOrd="0" presId="urn:microsoft.com/office/officeart/2005/8/layout/vList5"/>
    <dgm:cxn modelId="{65052193-B4DF-4EEB-AB69-23ED39AA81E7}" type="presParOf" srcId="{BB3B85AB-787A-42E0-AF7F-2EA6C441A82B}" destId="{61D7D49C-4BEA-454E-B1ED-57FB375517CA}" srcOrd="1" destOrd="0" presId="urn:microsoft.com/office/officeart/2005/8/layout/vList5"/>
    <dgm:cxn modelId="{A9F45EF7-E25E-4111-B1EA-74D8AE7E5287}" type="presParOf" srcId="{BB3B85AB-787A-42E0-AF7F-2EA6C441A82B}" destId="{9508FEF2-AC87-4668-912B-C74A0E07A7BF}" srcOrd="2" destOrd="0" presId="urn:microsoft.com/office/officeart/2005/8/layout/vList5"/>
    <dgm:cxn modelId="{9E7E6638-64FB-421A-9BFB-AD52EEA92F51}" type="presParOf" srcId="{9508FEF2-AC87-4668-912B-C74A0E07A7BF}" destId="{59939894-875C-4058-A338-66F74EE48E57}" srcOrd="0" destOrd="0" presId="urn:microsoft.com/office/officeart/2005/8/layout/vList5"/>
    <dgm:cxn modelId="{D6569602-DC3B-4C53-B74A-42659CA671E8}" type="presParOf" srcId="{9508FEF2-AC87-4668-912B-C74A0E07A7BF}" destId="{8DA7262D-C3E4-4BC4-B170-2A2CE19585EB}" srcOrd="1" destOrd="0" presId="urn:microsoft.com/office/officeart/2005/8/layout/vList5"/>
    <dgm:cxn modelId="{FE8930EC-D535-46FD-ADDA-19B61C7BB7F1}" type="presParOf" srcId="{BB3B85AB-787A-42E0-AF7F-2EA6C441A82B}" destId="{103250D6-661F-465E-BAD2-98E562EB96EF}" srcOrd="3" destOrd="0" presId="urn:microsoft.com/office/officeart/2005/8/layout/vList5"/>
    <dgm:cxn modelId="{5A5E2C90-6045-45E3-A9DD-6542F330F63E}" type="presParOf" srcId="{BB3B85AB-787A-42E0-AF7F-2EA6C441A82B}" destId="{73BD64C9-0420-40A4-98CF-AC5DBCF26880}" srcOrd="4" destOrd="0" presId="urn:microsoft.com/office/officeart/2005/8/layout/vList5"/>
    <dgm:cxn modelId="{6BEEFCA4-6142-4D4B-8B12-6DD0CCAFBF46}" type="presParOf" srcId="{73BD64C9-0420-40A4-98CF-AC5DBCF26880}" destId="{46D19425-A29C-4642-8C64-51558B248E14}" srcOrd="0" destOrd="0" presId="urn:microsoft.com/office/officeart/2005/8/layout/vList5"/>
    <dgm:cxn modelId="{ECE9E4FC-AF25-4883-A395-BD87750AAE71}" type="presParOf" srcId="{73BD64C9-0420-40A4-98CF-AC5DBCF26880}" destId="{F75F54E3-CC5F-4E0F-B55D-17F84BF5ECB8}" srcOrd="1" destOrd="0" presId="urn:microsoft.com/office/officeart/2005/8/layout/vList5"/>
    <dgm:cxn modelId="{A95C76F3-383F-4901-BE75-A5DBD56885D2}" type="presParOf" srcId="{BB3B85AB-787A-42E0-AF7F-2EA6C441A82B}" destId="{6C83DA8B-1DA8-41FA-8026-4175F9233CDE}" srcOrd="5" destOrd="0" presId="urn:microsoft.com/office/officeart/2005/8/layout/vList5"/>
    <dgm:cxn modelId="{69CDC492-BB98-43AC-8255-F2DF8C53A264}" type="presParOf" srcId="{BB3B85AB-787A-42E0-AF7F-2EA6C441A82B}" destId="{98E25381-FB60-4DB5-AD97-97823967068E}" srcOrd="6" destOrd="0" presId="urn:microsoft.com/office/officeart/2005/8/layout/vList5"/>
    <dgm:cxn modelId="{B6089B34-5F05-48E8-8206-46B879580A12}" type="presParOf" srcId="{98E25381-FB60-4DB5-AD97-97823967068E}" destId="{D3C524E6-F4E5-4AC7-BA71-705C86823A1A}" srcOrd="0" destOrd="0" presId="urn:microsoft.com/office/officeart/2005/8/layout/vList5"/>
    <dgm:cxn modelId="{72A34536-C1DD-4F8C-A111-AC920B2E1E61}" type="presParOf" srcId="{98E25381-FB60-4DB5-AD97-97823967068E}" destId="{3D3EDE24-D2C6-4D13-B55A-DBECE1A69E20}" srcOrd="1" destOrd="0" presId="urn:microsoft.com/office/officeart/2005/8/layout/vList5"/>
    <dgm:cxn modelId="{66DD6666-74A3-431C-A2F8-94B70D7EB644}" type="presParOf" srcId="{BB3B85AB-787A-42E0-AF7F-2EA6C441A82B}" destId="{82A8B3E2-9820-42F8-9447-03D699BA8FD0}" srcOrd="7" destOrd="0" presId="urn:microsoft.com/office/officeart/2005/8/layout/vList5"/>
    <dgm:cxn modelId="{28685305-634F-4C24-B0BD-3953DBEEF815}" type="presParOf" srcId="{BB3B85AB-787A-42E0-AF7F-2EA6C441A82B}" destId="{3F584399-6A9F-49A8-8F73-6CFABB35026B}" srcOrd="8" destOrd="0" presId="urn:microsoft.com/office/officeart/2005/8/layout/vList5"/>
    <dgm:cxn modelId="{EA30D372-83DA-423B-9231-07E5AF42EF3F}" type="presParOf" srcId="{3F584399-6A9F-49A8-8F73-6CFABB35026B}" destId="{D8B8E975-8BBD-43F9-B671-F45EBB3DAEAA}" srcOrd="0" destOrd="0" presId="urn:microsoft.com/office/officeart/2005/8/layout/vList5"/>
    <dgm:cxn modelId="{D94FEE3A-D742-4A46-AC1E-442840E5205E}" type="presParOf" srcId="{3F584399-6A9F-49A8-8F73-6CFABB35026B}" destId="{EC8177C0-5343-4AB8-A33B-7B04A7B17B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7852C5-B690-41E2-922C-1EBFABE9958D}">
      <dsp:nvSpPr>
        <dsp:cNvPr id="0" name=""/>
        <dsp:cNvSpPr/>
      </dsp:nvSpPr>
      <dsp:spPr>
        <a:xfrm>
          <a:off x="0" y="3399"/>
          <a:ext cx="10515600" cy="72408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692AAE-899C-483C-A156-913023EF50E7}">
      <dsp:nvSpPr>
        <dsp:cNvPr id="0" name=""/>
        <dsp:cNvSpPr/>
      </dsp:nvSpPr>
      <dsp:spPr>
        <a:xfrm>
          <a:off x="219037" y="166319"/>
          <a:ext cx="398249" cy="39824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2AFF01-B586-4CC2-9CAA-D6935F9994F0}">
      <dsp:nvSpPr>
        <dsp:cNvPr id="0" name=""/>
        <dsp:cNvSpPr/>
      </dsp:nvSpPr>
      <dsp:spPr>
        <a:xfrm>
          <a:off x="836323" y="3399"/>
          <a:ext cx="9679276" cy="7240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633" tIns="76633" rIns="76633" bIns="76633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Alternative approach to mechanics – based on the concepts of work and energy.</a:t>
          </a:r>
        </a:p>
      </dsp:txBody>
      <dsp:txXfrm>
        <a:off x="836323" y="3399"/>
        <a:ext cx="9679276" cy="724089"/>
      </dsp:txXfrm>
    </dsp:sp>
    <dsp:sp modelId="{9000B35B-3B0D-407B-A514-59CD8D7DA49F}">
      <dsp:nvSpPr>
        <dsp:cNvPr id="0" name=""/>
        <dsp:cNvSpPr/>
      </dsp:nvSpPr>
      <dsp:spPr>
        <a:xfrm>
          <a:off x="0" y="908511"/>
          <a:ext cx="10515600" cy="72408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0794E7-9909-4A74-B2E2-402DBF7F705E}">
      <dsp:nvSpPr>
        <dsp:cNvPr id="0" name=""/>
        <dsp:cNvSpPr/>
      </dsp:nvSpPr>
      <dsp:spPr>
        <a:xfrm>
          <a:off x="219037" y="1071431"/>
          <a:ext cx="398249" cy="39824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53A9FA-5E73-442C-9CCC-4A1E60B53CF9}">
      <dsp:nvSpPr>
        <dsp:cNvPr id="0" name=""/>
        <dsp:cNvSpPr/>
      </dsp:nvSpPr>
      <dsp:spPr>
        <a:xfrm>
          <a:off x="836323" y="908511"/>
          <a:ext cx="9679276" cy="7240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633" tIns="76633" rIns="76633" bIns="76633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Free Body Diagram and the Newton’s Second Law are great tools, but things can get very complicated due to their vector nature (and if forces are NOT constant).</a:t>
          </a:r>
        </a:p>
      </dsp:txBody>
      <dsp:txXfrm>
        <a:off x="836323" y="908511"/>
        <a:ext cx="9679276" cy="724089"/>
      </dsp:txXfrm>
    </dsp:sp>
    <dsp:sp modelId="{D7A6C65D-AF52-43E3-8DD9-3763AC1B4503}">
      <dsp:nvSpPr>
        <dsp:cNvPr id="0" name=""/>
        <dsp:cNvSpPr/>
      </dsp:nvSpPr>
      <dsp:spPr>
        <a:xfrm>
          <a:off x="0" y="1813624"/>
          <a:ext cx="10515600" cy="72408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327AD4-03DC-4388-8DF7-95CD08CB477F}">
      <dsp:nvSpPr>
        <dsp:cNvPr id="0" name=""/>
        <dsp:cNvSpPr/>
      </dsp:nvSpPr>
      <dsp:spPr>
        <a:xfrm>
          <a:off x="219037" y="1976544"/>
          <a:ext cx="398249" cy="39824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49210D-E1DB-4796-8D28-0AB76CC11732}">
      <dsp:nvSpPr>
        <dsp:cNvPr id="0" name=""/>
        <dsp:cNvSpPr/>
      </dsp:nvSpPr>
      <dsp:spPr>
        <a:xfrm>
          <a:off x="836323" y="1813624"/>
          <a:ext cx="9679276" cy="7240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633" tIns="76633" rIns="76633" bIns="76633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Work and energy are </a:t>
          </a:r>
          <a:r>
            <a:rPr lang="en-US" sz="1800" i="1" kern="1200"/>
            <a:t>scalar</a:t>
          </a:r>
          <a:r>
            <a:rPr lang="en-US" sz="1800" kern="1200"/>
            <a:t> quantities, easier to deal with in comparison with forces and accelerations that are </a:t>
          </a:r>
          <a:r>
            <a:rPr lang="en-US" sz="1800" i="1" kern="1200"/>
            <a:t>vectors</a:t>
          </a:r>
          <a:r>
            <a:rPr lang="en-US" sz="1800" kern="1200"/>
            <a:t>.</a:t>
          </a:r>
        </a:p>
      </dsp:txBody>
      <dsp:txXfrm>
        <a:off x="836323" y="1813624"/>
        <a:ext cx="9679276" cy="724089"/>
      </dsp:txXfrm>
    </dsp:sp>
    <dsp:sp modelId="{AD4E7889-B815-456E-9E7B-C26AB97F8B92}">
      <dsp:nvSpPr>
        <dsp:cNvPr id="0" name=""/>
        <dsp:cNvSpPr/>
      </dsp:nvSpPr>
      <dsp:spPr>
        <a:xfrm>
          <a:off x="0" y="2718736"/>
          <a:ext cx="10515600" cy="72408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180CBD-5F06-4025-97AB-74DAE7504B38}">
      <dsp:nvSpPr>
        <dsp:cNvPr id="0" name=""/>
        <dsp:cNvSpPr/>
      </dsp:nvSpPr>
      <dsp:spPr>
        <a:xfrm>
          <a:off x="219037" y="2881656"/>
          <a:ext cx="398249" cy="39824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325A8C-79AA-42B6-BEDD-E6EAF6E16882}">
      <dsp:nvSpPr>
        <dsp:cNvPr id="0" name=""/>
        <dsp:cNvSpPr/>
      </dsp:nvSpPr>
      <dsp:spPr>
        <a:xfrm>
          <a:off x="836323" y="2718736"/>
          <a:ext cx="9679276" cy="7240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633" tIns="76633" rIns="76633" bIns="76633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Formulation of </a:t>
          </a:r>
          <a:r>
            <a:rPr lang="en-US" sz="1800" i="1" kern="1200"/>
            <a:t>principle of conservation of energy</a:t>
          </a:r>
          <a:r>
            <a:rPr lang="en-US" sz="1800" kern="1200"/>
            <a:t> – one of the most powerful tools in physics and beyond (chemistry, biology, etc.).</a:t>
          </a:r>
        </a:p>
      </dsp:txBody>
      <dsp:txXfrm>
        <a:off x="836323" y="2718736"/>
        <a:ext cx="9679276" cy="724089"/>
      </dsp:txXfrm>
    </dsp:sp>
    <dsp:sp modelId="{5930D9D7-0EC2-467B-9882-519E76E57F34}">
      <dsp:nvSpPr>
        <dsp:cNvPr id="0" name=""/>
        <dsp:cNvSpPr/>
      </dsp:nvSpPr>
      <dsp:spPr>
        <a:xfrm>
          <a:off x="0" y="3623848"/>
          <a:ext cx="10515600" cy="72408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3D4E4B-8AA2-4E6F-9C5F-40DD5FE860F3}">
      <dsp:nvSpPr>
        <dsp:cNvPr id="0" name=""/>
        <dsp:cNvSpPr/>
      </dsp:nvSpPr>
      <dsp:spPr>
        <a:xfrm>
          <a:off x="219037" y="3786768"/>
          <a:ext cx="398249" cy="398249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5D85B2-1487-4AB6-B983-C99F1E8FB096}">
      <dsp:nvSpPr>
        <dsp:cNvPr id="0" name=""/>
        <dsp:cNvSpPr/>
      </dsp:nvSpPr>
      <dsp:spPr>
        <a:xfrm>
          <a:off x="836323" y="3623848"/>
          <a:ext cx="9679276" cy="7240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633" tIns="76633" rIns="76633" bIns="76633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But there is a price to pay – we generally lose information about direction of the motion.</a:t>
          </a:r>
        </a:p>
      </dsp:txBody>
      <dsp:txXfrm>
        <a:off x="836323" y="3623848"/>
        <a:ext cx="9679276" cy="7240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58D8F6-4A20-4BD1-A4B2-6F1ED39B2264}">
      <dsp:nvSpPr>
        <dsp:cNvPr id="0" name=""/>
        <dsp:cNvSpPr/>
      </dsp:nvSpPr>
      <dsp:spPr>
        <a:xfrm rot="10800000">
          <a:off x="1305902" y="397"/>
          <a:ext cx="4484948" cy="70493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0858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Work is a scalar quantity – does not have direction</a:t>
          </a:r>
        </a:p>
      </dsp:txBody>
      <dsp:txXfrm rot="10800000">
        <a:off x="1482136" y="397"/>
        <a:ext cx="4308714" cy="704938"/>
      </dsp:txXfrm>
    </dsp:sp>
    <dsp:sp modelId="{8453544F-5AF9-4717-BDB5-D381C0D17D4E}">
      <dsp:nvSpPr>
        <dsp:cNvPr id="0" name=""/>
        <dsp:cNvSpPr/>
      </dsp:nvSpPr>
      <dsp:spPr>
        <a:xfrm>
          <a:off x="953432" y="397"/>
          <a:ext cx="704938" cy="70493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119000" r="-11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4AEEA1-C1E3-4B30-8110-77819A224A69}">
      <dsp:nvSpPr>
        <dsp:cNvPr id="0" name=""/>
        <dsp:cNvSpPr/>
      </dsp:nvSpPr>
      <dsp:spPr>
        <a:xfrm rot="10800000">
          <a:off x="1305902" y="900863"/>
          <a:ext cx="4484948" cy="70493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0858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SI Units from the definition are </a:t>
          </a:r>
          <a14:m xmlns:a14="http://schemas.microsoft.com/office/drawing/2010/main">
            <m:oMath xmlns:m="http://schemas.openxmlformats.org/officeDocument/2006/math">
              <m:d>
                <m:dPr>
                  <m:begChr m:val="["/>
                  <m:endChr m:val="]"/>
                  <m:ctrlPr>
                    <a:rPr lang="en-US" sz="1900" b="0" i="1" kern="1200" dirty="0" smtClean="0">
                      <a:latin typeface="Cambria Math" panose="02040503050406030204" pitchFamily="18" charset="0"/>
                    </a:rPr>
                  </m:ctrlPr>
                </m:dPr>
                <m:e>
                  <m:r>
                    <a:rPr lang="en-US" sz="1900" i="1" kern="1200" dirty="0" smtClean="0">
                      <a:latin typeface="Cambria Math" panose="02040503050406030204" pitchFamily="18" charset="0"/>
                    </a:rPr>
                    <m:t>𝑁</m:t>
                  </m:r>
                  <m:r>
                    <a:rPr lang="en-US" sz="1900" b="0" i="1" kern="1200" dirty="0" smtClean="0">
                      <a:latin typeface="Cambria Math" panose="02040503050406030204" pitchFamily="18" charset="0"/>
                    </a:rPr>
                    <m:t>∙</m:t>
                  </m:r>
                  <m:r>
                    <a:rPr lang="en-US" sz="1900" i="1" kern="1200" dirty="0" smtClean="0">
                      <a:latin typeface="Cambria Math" panose="02040503050406030204" pitchFamily="18" charset="0"/>
                    </a:rPr>
                    <m:t>𝑚</m:t>
                  </m:r>
                </m:e>
              </m:d>
              <m:r>
                <a:rPr lang="en-US" sz="1900" b="0" i="1" kern="1200" dirty="0" smtClean="0">
                  <a:latin typeface="Cambria Math" panose="02040503050406030204" pitchFamily="18" charset="0"/>
                </a:rPr>
                <m:t>=[</m:t>
              </m:r>
              <m:r>
                <a:rPr lang="en-US" sz="1900" b="0" i="1" kern="1200" dirty="0" smtClean="0">
                  <a:latin typeface="Cambria Math" panose="02040503050406030204" pitchFamily="18" charset="0"/>
                </a:rPr>
                <m:t>𝐽</m:t>
              </m:r>
              <m:r>
                <a:rPr lang="en-US" sz="1900" b="0" i="1" kern="1200" dirty="0" smtClean="0">
                  <a:latin typeface="Cambria Math" panose="02040503050406030204" pitchFamily="18" charset="0"/>
                </a:rPr>
                <m:t>]</m:t>
              </m:r>
            </m:oMath>
          </a14:m>
          <a:r>
            <a:rPr lang="en-US" sz="1900" kern="1200" dirty="0"/>
            <a:t> - called Joule</a:t>
          </a:r>
        </a:p>
      </dsp:txBody>
      <dsp:txXfrm rot="10800000">
        <a:off x="1482136" y="900863"/>
        <a:ext cx="4308714" cy="704938"/>
      </dsp:txXfrm>
    </dsp:sp>
    <dsp:sp modelId="{5B3AA043-D3DA-4577-A2DD-B6832837135E}">
      <dsp:nvSpPr>
        <dsp:cNvPr id="0" name=""/>
        <dsp:cNvSpPr/>
      </dsp:nvSpPr>
      <dsp:spPr>
        <a:xfrm>
          <a:off x="953432" y="900863"/>
          <a:ext cx="704938" cy="70493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AA4345-B212-482E-AFDA-2A3F25E97363}">
      <dsp:nvSpPr>
        <dsp:cNvPr id="0" name=""/>
        <dsp:cNvSpPr/>
      </dsp:nvSpPr>
      <dsp:spPr>
        <a:xfrm rot="10800000">
          <a:off x="1305902" y="1801329"/>
          <a:ext cx="4484948" cy="70493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0858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Work can be positive, negative, or zero  </a:t>
          </a:r>
        </a:p>
      </dsp:txBody>
      <dsp:txXfrm rot="10800000">
        <a:off x="1482136" y="1801329"/>
        <a:ext cx="4308714" cy="704938"/>
      </dsp:txXfrm>
    </dsp:sp>
    <dsp:sp modelId="{808D5599-5D30-4DF4-B0A7-7ED683CD9E96}">
      <dsp:nvSpPr>
        <dsp:cNvPr id="0" name=""/>
        <dsp:cNvSpPr/>
      </dsp:nvSpPr>
      <dsp:spPr>
        <a:xfrm>
          <a:off x="953432" y="1801329"/>
          <a:ext cx="704938" cy="704938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2000" r="-8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FAEBE1-45CE-4315-A524-296E753813A7}">
      <dsp:nvSpPr>
        <dsp:cNvPr id="0" name=""/>
        <dsp:cNvSpPr/>
      </dsp:nvSpPr>
      <dsp:spPr>
        <a:xfrm>
          <a:off x="0" y="40600"/>
          <a:ext cx="6084277" cy="1044809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James Prescott Joule, an English physicist who established that the various forms of energy—mechanical, electrical, and heat  can be changed one into another. </a:t>
          </a:r>
        </a:p>
      </dsp:txBody>
      <dsp:txXfrm>
        <a:off x="51003" y="91603"/>
        <a:ext cx="5982271" cy="9428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BEC9F5-C6B8-4B60-8D3B-672FCE54630F}">
      <dsp:nvSpPr>
        <dsp:cNvPr id="0" name=""/>
        <dsp:cNvSpPr/>
      </dsp:nvSpPr>
      <dsp:spPr>
        <a:xfrm>
          <a:off x="0" y="201237"/>
          <a:ext cx="8276026" cy="720955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The definition has the form of the scalar (dot) product of two vectors!</a:t>
          </a:r>
        </a:p>
      </dsp:txBody>
      <dsp:txXfrm>
        <a:off x="35194" y="236431"/>
        <a:ext cx="8205638" cy="650567"/>
      </dsp:txXfrm>
    </dsp:sp>
    <dsp:sp modelId="{56CD4F70-E1C5-4043-B971-EF1D898AF9C8}">
      <dsp:nvSpPr>
        <dsp:cNvPr id="0" name=""/>
        <dsp:cNvSpPr/>
      </dsp:nvSpPr>
      <dsp:spPr>
        <a:xfrm>
          <a:off x="0" y="974033"/>
          <a:ext cx="8276026" cy="720955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In fact, we can rewrite it as </a:t>
          </a:r>
        </a:p>
      </dsp:txBody>
      <dsp:txXfrm>
        <a:off x="35194" y="1009227"/>
        <a:ext cx="8205638" cy="650567"/>
      </dsp:txXfrm>
    </dsp:sp>
    <dsp:sp modelId="{1CA20384-74A8-4CFE-AFFD-0F8DB1CA5606}">
      <dsp:nvSpPr>
        <dsp:cNvPr id="0" name=""/>
        <dsp:cNvSpPr/>
      </dsp:nvSpPr>
      <dsp:spPr>
        <a:xfrm>
          <a:off x="0" y="1746828"/>
          <a:ext cx="8276026" cy="720955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800" i="1" kern="1200" smtClean="0">
                    <a:latin typeface="Cambria Math" panose="02040503050406030204" pitchFamily="18" charset="0"/>
                  </a:rPr>
                  <m:t>𝑊</m:t>
                </m:r>
                <m:r>
                  <a:rPr lang="en-US" sz="1800" i="1" kern="1200" smtClean="0">
                    <a:latin typeface="Cambria Math" panose="02040503050406030204" pitchFamily="18" charset="0"/>
                  </a:rPr>
                  <m:t>=</m:t>
                </m:r>
                <m:acc>
                  <m:accPr>
                    <m:chr m:val="⃗"/>
                    <m:ctrlPr>
                      <a:rPr lang="en-US" sz="1800" i="1" kern="1200">
                        <a:latin typeface="Cambria Math" panose="02040503050406030204" pitchFamily="18" charset="0"/>
                      </a:rPr>
                    </m:ctrlPr>
                  </m:accPr>
                  <m:e>
                    <m:r>
                      <a:rPr lang="en-US" sz="1800" i="1" kern="1200">
                        <a:latin typeface="Cambria Math" panose="02040503050406030204" pitchFamily="18" charset="0"/>
                      </a:rPr>
                      <m:t>𝐹</m:t>
                    </m:r>
                  </m:e>
                </m:acc>
                <m:r>
                  <a:rPr lang="en-US" sz="1800" i="1" kern="1200">
                    <a:latin typeface="Cambria Math" panose="02040503050406030204" pitchFamily="18" charset="0"/>
                  </a:rPr>
                  <m:t>∙</m:t>
                </m:r>
                <m:acc>
                  <m:accPr>
                    <m:chr m:val="⃗"/>
                    <m:ctrlPr>
                      <a:rPr lang="en-US" sz="1800" i="1" kern="1200">
                        <a:latin typeface="Cambria Math" panose="02040503050406030204" pitchFamily="18" charset="0"/>
                      </a:rPr>
                    </m:ctrlPr>
                  </m:accPr>
                  <m:e>
                    <m:r>
                      <a:rPr lang="en-US" sz="1800" b="0" i="1" kern="1200">
                        <a:latin typeface="Cambria Math" panose="02040503050406030204" pitchFamily="18" charset="0"/>
                      </a:rPr>
                      <m:t>𝑑</m:t>
                    </m:r>
                  </m:e>
                </m:acc>
              </m:oMath>
            </m:oMathPara>
          </a14:m>
          <a:endParaRPr lang="en-US" sz="1800" kern="1200"/>
        </a:p>
      </dsp:txBody>
      <dsp:txXfrm>
        <a:off x="35194" y="1782022"/>
        <a:ext cx="8205638" cy="650567"/>
      </dsp:txXfrm>
    </dsp:sp>
    <dsp:sp modelId="{347C6B00-54A6-4205-8FF2-92ECA3BA8D85}">
      <dsp:nvSpPr>
        <dsp:cNvPr id="0" name=""/>
        <dsp:cNvSpPr/>
      </dsp:nvSpPr>
      <dsp:spPr>
        <a:xfrm>
          <a:off x="0" y="2467783"/>
          <a:ext cx="8276026" cy="745200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262764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/>
            <a:t>Interestingly, we combine two vector quantities to produce a scalar.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/>
            <a:t>Note, this definition only applies to work done by a constant force along a straight-line displacement.</a:t>
          </a: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/>
            <a:t>If the force acts along the direction of displacement (</a:t>
          </a:r>
          <a:r>
            <a:rPr lang="en-US" sz="1400" i="1" kern="1200" dirty="0">
              <a:latin typeface="Symbol" panose="05050102010706020507" pitchFamily="18" charset="2"/>
            </a:rPr>
            <a:t>q</a:t>
          </a:r>
          <a:r>
            <a:rPr lang="en-US" sz="1400" kern="1200" dirty="0"/>
            <a:t> = 0), we go back </a:t>
          </a:r>
          <a:r>
            <a:rPr lang="en-US" sz="1400" i="1" kern="1200" dirty="0"/>
            <a:t>W</a:t>
          </a:r>
          <a:r>
            <a:rPr lang="en-US" sz="1400" kern="1200" dirty="0"/>
            <a:t> = </a:t>
          </a:r>
          <a:r>
            <a:rPr lang="en-US" sz="1400" i="1" kern="1200" dirty="0"/>
            <a:t>F d</a:t>
          </a:r>
          <a:r>
            <a:rPr lang="en-US" sz="1400" kern="1200" dirty="0"/>
            <a:t>  </a:t>
          </a:r>
        </a:p>
      </dsp:txBody>
      <dsp:txXfrm>
        <a:off x="0" y="2467783"/>
        <a:ext cx="8276026" cy="745200"/>
      </dsp:txXfrm>
    </dsp:sp>
    <dsp:sp modelId="{C4698D6E-8620-4FF1-AFA7-3C210EC26091}">
      <dsp:nvSpPr>
        <dsp:cNvPr id="0" name=""/>
        <dsp:cNvSpPr/>
      </dsp:nvSpPr>
      <dsp:spPr>
        <a:xfrm>
          <a:off x="0" y="3212983"/>
          <a:ext cx="8276026" cy="720955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Note that we well also explore force times the time and force times distance and the sine of the angle in subsequent chapters </a:t>
          </a:r>
          <a:r>
            <a:rPr lang="en-US" sz="1800" kern="1200" dirty="0">
              <a:sym typeface="Wingdings" panose="05000000000000000000" pitchFamily="2" charset="2"/>
            </a:rPr>
            <a:t></a:t>
          </a:r>
          <a:endParaRPr lang="en-US" sz="1800" kern="1200" dirty="0"/>
        </a:p>
      </dsp:txBody>
      <dsp:txXfrm>
        <a:off x="35194" y="3248177"/>
        <a:ext cx="8205638" cy="65056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7DD963-0B14-44C1-A0B9-40DDDBC32A0C}">
      <dsp:nvSpPr>
        <dsp:cNvPr id="0" name=""/>
        <dsp:cNvSpPr/>
      </dsp:nvSpPr>
      <dsp:spPr>
        <a:xfrm>
          <a:off x="0" y="4378347"/>
          <a:ext cx="3949716" cy="718304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Find the work done by each force acting on the sled and the total work done by all forces.</a:t>
          </a:r>
        </a:p>
      </dsp:txBody>
      <dsp:txXfrm>
        <a:off x="0" y="4378347"/>
        <a:ext cx="3949716" cy="718304"/>
      </dsp:txXfrm>
    </dsp:sp>
    <dsp:sp modelId="{43F65BB1-B835-4E16-B77A-EE84B6F0293E}">
      <dsp:nvSpPr>
        <dsp:cNvPr id="0" name=""/>
        <dsp:cNvSpPr/>
      </dsp:nvSpPr>
      <dsp:spPr>
        <a:xfrm rot="10800000">
          <a:off x="0" y="3284369"/>
          <a:ext cx="3949716" cy="1104751"/>
        </a:xfrm>
        <a:prstGeom prst="upArrowCallou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There is a 3,500 N friction force opposing the sled’s motion.</a:t>
          </a:r>
        </a:p>
      </dsp:txBody>
      <dsp:txXfrm rot="10800000">
        <a:off x="0" y="3284369"/>
        <a:ext cx="3949716" cy="717834"/>
      </dsp:txXfrm>
    </dsp:sp>
    <dsp:sp modelId="{B6DA35F2-E0DF-489B-A980-91C191CB2705}">
      <dsp:nvSpPr>
        <dsp:cNvPr id="0" name=""/>
        <dsp:cNvSpPr/>
      </dsp:nvSpPr>
      <dsp:spPr>
        <a:xfrm rot="10800000">
          <a:off x="0" y="2190392"/>
          <a:ext cx="3949716" cy="1104751"/>
        </a:xfrm>
        <a:prstGeom prst="upArrowCallou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The </a:t>
          </a:r>
          <a:r>
            <a:rPr lang="en-US" sz="1600" kern="1200" dirty="0"/>
            <a:t>tractor exerts a constant 5,000 N force at an angle of 36.9</a:t>
          </a:r>
          <a:r>
            <a:rPr lang="en-US" sz="1600" kern="1200" baseline="30000" dirty="0"/>
            <a:t>o</a:t>
          </a:r>
          <a:r>
            <a:rPr lang="en-US" sz="1600" kern="1200" dirty="0"/>
            <a:t> above the horizontal.</a:t>
          </a:r>
        </a:p>
      </dsp:txBody>
      <dsp:txXfrm rot="10800000">
        <a:off x="0" y="2190392"/>
        <a:ext cx="3949716" cy="717834"/>
      </dsp:txXfrm>
    </dsp:sp>
    <dsp:sp modelId="{8C3074B6-6FC5-42D7-BA88-39D63C66E55F}">
      <dsp:nvSpPr>
        <dsp:cNvPr id="0" name=""/>
        <dsp:cNvSpPr/>
      </dsp:nvSpPr>
      <dsp:spPr>
        <a:xfrm rot="10800000">
          <a:off x="0" y="1096414"/>
          <a:ext cx="3949716" cy="1104751"/>
        </a:xfrm>
        <a:prstGeom prst="upArrowCallou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The total weight of the sled and load is 14,700 N.</a:t>
          </a:r>
        </a:p>
      </dsp:txBody>
      <dsp:txXfrm rot="10800000">
        <a:off x="0" y="1096414"/>
        <a:ext cx="3949716" cy="717834"/>
      </dsp:txXfrm>
    </dsp:sp>
    <dsp:sp modelId="{89BA356C-3318-4857-A604-510704B51AE3}">
      <dsp:nvSpPr>
        <dsp:cNvPr id="0" name=""/>
        <dsp:cNvSpPr/>
      </dsp:nvSpPr>
      <dsp:spPr>
        <a:xfrm rot="10800000">
          <a:off x="0" y="2437"/>
          <a:ext cx="3949716" cy="1104751"/>
        </a:xfrm>
        <a:prstGeom prst="upArrowCallou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Farmer Benton hitches his tractor to a sled loaded with firewood and pulls it s=20 m along leveled ground.</a:t>
          </a:r>
        </a:p>
      </dsp:txBody>
      <dsp:txXfrm rot="10800000">
        <a:off x="0" y="2437"/>
        <a:ext cx="3949716" cy="71783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5DA6BF-FA76-4C4D-AB1C-1A14886917D6}">
      <dsp:nvSpPr>
        <dsp:cNvPr id="0" name=""/>
        <dsp:cNvSpPr/>
      </dsp:nvSpPr>
      <dsp:spPr>
        <a:xfrm rot="5400000">
          <a:off x="6682187" y="-2816566"/>
          <a:ext cx="835511" cy="668229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230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2300" i="1" kern="1200">
                      <a:latin typeface="Cambria Math" panose="02040503050406030204" pitchFamily="18" charset="0"/>
                    </a:rPr>
                    <m:t>𝑊</m:t>
                  </m:r>
                </m:e>
                <m:sub>
                  <m:r>
                    <a:rPr lang="en-US" sz="2300" i="1" kern="1200">
                      <a:latin typeface="Cambria Math" panose="02040503050406030204" pitchFamily="18" charset="0"/>
                    </a:rPr>
                    <m:t>𝑇</m:t>
                  </m:r>
                </m:sub>
              </m:sSub>
              <m:r>
                <a:rPr lang="en-US" sz="2300" i="1" kern="1200">
                  <a:latin typeface="Cambria Math" panose="02040503050406030204" pitchFamily="18" charset="0"/>
                </a:rPr>
                <m:t>=</m:t>
              </m:r>
              <m:sSub>
                <m:sSub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2300" i="1" kern="1200">
                      <a:latin typeface="Cambria Math" panose="02040503050406030204" pitchFamily="18" charset="0"/>
                    </a:rPr>
                    <m:t>𝐹</m:t>
                  </m:r>
                </m:e>
                <m:sub>
                  <m:r>
                    <a:rPr lang="en-US" sz="2300" i="1" kern="1200">
                      <a:latin typeface="Cambria Math" panose="02040503050406030204" pitchFamily="18" charset="0"/>
                    </a:rPr>
                    <m:t>𝑇</m:t>
                  </m:r>
                </m:sub>
              </m:sSub>
              <m:r>
                <a:rPr lang="en-US" sz="2300" i="1" kern="1200">
                  <a:latin typeface="Cambria Math" panose="02040503050406030204" pitchFamily="18" charset="0"/>
                </a:rPr>
                <m:t>𝑠</m:t>
              </m:r>
              <m:func>
                <m:func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funcPr>
                <m:fName>
                  <m:r>
                    <m:rPr>
                      <m:sty m:val="p"/>
                    </m:rPr>
                    <a:rPr lang="en-US" sz="2300" kern="1200">
                      <a:latin typeface="Cambria Math" panose="02040503050406030204" pitchFamily="18" charset="0"/>
                    </a:rPr>
                    <m:t>cos</m:t>
                  </m:r>
                </m:fName>
                <m:e>
                  <m:d>
                    <m:dPr>
                      <m:ctrlPr>
                        <a:rPr lang="en-US" sz="2300" i="1" kern="1200">
                          <a:latin typeface="Cambria Math" panose="02040503050406030204" pitchFamily="18" charset="0"/>
                        </a:rPr>
                      </m:ctrlPr>
                    </m:dPr>
                    <m:e>
                      <m:r>
                        <a:rPr lang="en-US" sz="2300" i="1" kern="1200">
                          <a:latin typeface="Cambria Math" panose="02040503050406030204" pitchFamily="18" charset="0"/>
                        </a:rPr>
                        <m:t>𝜙</m:t>
                      </m:r>
                    </m:e>
                  </m:d>
                </m:e>
              </m:func>
              <m:r>
                <a:rPr lang="en-US" sz="2300" i="1" kern="1200">
                  <a:latin typeface="Cambria Math" panose="02040503050406030204" pitchFamily="18" charset="0"/>
                </a:rPr>
                <m:t>=</m:t>
              </m:r>
              <m:d>
                <m:d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dPr>
                <m:e>
                  <m:r>
                    <a:rPr lang="en-US" sz="2300" i="1" kern="1200">
                      <a:latin typeface="Cambria Math" panose="02040503050406030204" pitchFamily="18" charset="0"/>
                    </a:rPr>
                    <m:t>5,000 </m:t>
                  </m:r>
                  <m:r>
                    <a:rPr lang="en-US" sz="2300" i="1" kern="1200">
                      <a:latin typeface="Cambria Math" panose="02040503050406030204" pitchFamily="18" charset="0"/>
                    </a:rPr>
                    <m:t>𝑁</m:t>
                  </m:r>
                </m:e>
              </m:d>
              <m:d>
                <m:d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dPr>
                <m:e>
                  <m:r>
                    <a:rPr lang="en-US" sz="2300" i="1" kern="1200">
                      <a:latin typeface="Cambria Math" panose="02040503050406030204" pitchFamily="18" charset="0"/>
                    </a:rPr>
                    <m:t>20 </m:t>
                  </m:r>
                  <m:r>
                    <a:rPr lang="en-US" sz="2300" i="1" kern="1200">
                      <a:latin typeface="Cambria Math" panose="02040503050406030204" pitchFamily="18" charset="0"/>
                    </a:rPr>
                    <m:t>𝑚</m:t>
                  </m:r>
                </m:e>
              </m:d>
              <m:func>
                <m:func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funcPr>
                <m:fName>
                  <m:r>
                    <m:rPr>
                      <m:sty m:val="p"/>
                    </m:rPr>
                    <a:rPr lang="en-US" sz="2300" kern="1200">
                      <a:latin typeface="Cambria Math" panose="02040503050406030204" pitchFamily="18" charset="0"/>
                    </a:rPr>
                    <m:t>cos</m:t>
                  </m:r>
                </m:fName>
                <m:e>
                  <m:d>
                    <m:dPr>
                      <m:ctrlPr>
                        <a:rPr lang="en-US" sz="2300" i="1" kern="1200">
                          <a:latin typeface="Cambria Math" panose="02040503050406030204" pitchFamily="18" charset="0"/>
                        </a:rPr>
                      </m:ctrlPr>
                    </m:dPr>
                    <m:e>
                      <m:sSup>
                        <m:sSupPr>
                          <m:ctrlPr>
                            <a:rPr lang="en-US" sz="2300" i="1" kern="120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300" i="1" kern="1200">
                              <a:latin typeface="Cambria Math" panose="02040503050406030204" pitchFamily="18" charset="0"/>
                            </a:rPr>
                            <m:t>36.9</m:t>
                          </m:r>
                        </m:e>
                        <m:sup>
                          <m:r>
                            <a:rPr lang="en-US" sz="2300" i="1" kern="1200">
                              <a:latin typeface="Cambria Math" panose="02040503050406030204" pitchFamily="18" charset="0"/>
                            </a:rPr>
                            <m:t>𝑜</m:t>
                          </m:r>
                        </m:sup>
                      </m:sSup>
                    </m:e>
                  </m:d>
                </m:e>
              </m:func>
              <m:r>
                <a:rPr lang="en-US" sz="2300" i="1" kern="1200">
                  <a:latin typeface="Cambria Math" panose="02040503050406030204" pitchFamily="18" charset="0"/>
                </a:rPr>
                <m:t>=80,000 </m:t>
              </m:r>
              <m:r>
                <a:rPr lang="en-US" sz="2300" i="1" kern="1200">
                  <a:latin typeface="Cambria Math" panose="02040503050406030204" pitchFamily="18" charset="0"/>
                </a:rPr>
                <m:t>𝐽</m:t>
              </m:r>
            </m:oMath>
          </a14:m>
          <a:endParaRPr lang="en-US" sz="2300" kern="1200" dirty="0"/>
        </a:p>
      </dsp:txBody>
      <dsp:txXfrm rot="-5400000">
        <a:off x="3758793" y="147614"/>
        <a:ext cx="6641513" cy="753939"/>
      </dsp:txXfrm>
    </dsp:sp>
    <dsp:sp modelId="{6FC7A0A2-EB62-447B-B22D-5ED9E80045A1}">
      <dsp:nvSpPr>
        <dsp:cNvPr id="0" name=""/>
        <dsp:cNvSpPr/>
      </dsp:nvSpPr>
      <dsp:spPr>
        <a:xfrm>
          <a:off x="0" y="2388"/>
          <a:ext cx="3758793" cy="1044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i="1" kern="1200"/>
            <a:t>Work done by tension:</a:t>
          </a:r>
          <a:endParaRPr lang="en-US" sz="2000" kern="1200"/>
        </a:p>
      </dsp:txBody>
      <dsp:txXfrm>
        <a:off x="50983" y="53371"/>
        <a:ext cx="3656827" cy="942422"/>
      </dsp:txXfrm>
    </dsp:sp>
    <dsp:sp modelId="{8DA7262D-C3E4-4BC4-B170-2A2CE19585EB}">
      <dsp:nvSpPr>
        <dsp:cNvPr id="0" name=""/>
        <dsp:cNvSpPr/>
      </dsp:nvSpPr>
      <dsp:spPr>
        <a:xfrm rot="5400000">
          <a:off x="6682187" y="-1719958"/>
          <a:ext cx="835511" cy="668229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230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2300" i="1" kern="1200">
                      <a:latin typeface="Cambria Math" panose="02040503050406030204" pitchFamily="18" charset="0"/>
                    </a:rPr>
                    <m:t>𝑊</m:t>
                  </m:r>
                </m:e>
                <m:sub>
                  <m:r>
                    <a:rPr lang="en-US" sz="2300" i="1" kern="1200">
                      <a:latin typeface="Cambria Math" panose="02040503050406030204" pitchFamily="18" charset="0"/>
                    </a:rPr>
                    <m:t>𝑤</m:t>
                  </m:r>
                </m:sub>
              </m:sSub>
              <m:r>
                <a:rPr lang="en-US" sz="2300" i="1" kern="1200">
                  <a:latin typeface="Cambria Math" panose="02040503050406030204" pitchFamily="18" charset="0"/>
                </a:rPr>
                <m:t>=</m:t>
              </m:r>
              <m:r>
                <a:rPr lang="en-US" sz="2300" i="1" kern="1200">
                  <a:latin typeface="Cambria Math" panose="02040503050406030204" pitchFamily="18" charset="0"/>
                </a:rPr>
                <m:t>𝑤𝑠</m:t>
              </m:r>
              <m:func>
                <m:func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funcPr>
                <m:fName>
                  <m:r>
                    <m:rPr>
                      <m:sty m:val="p"/>
                    </m:rPr>
                    <a:rPr lang="en-US" sz="2300" kern="1200">
                      <a:latin typeface="Cambria Math" panose="02040503050406030204" pitchFamily="18" charset="0"/>
                    </a:rPr>
                    <m:t>cos</m:t>
                  </m:r>
                </m:fName>
                <m:e>
                  <m:d>
                    <m:dPr>
                      <m:ctrlPr>
                        <a:rPr lang="en-US" sz="2300" i="1" kern="1200">
                          <a:latin typeface="Cambria Math" panose="02040503050406030204" pitchFamily="18" charset="0"/>
                        </a:rPr>
                      </m:ctrlPr>
                    </m:dPr>
                    <m:e>
                      <m:r>
                        <a:rPr lang="en-US" sz="2300" i="1" kern="1200">
                          <a:latin typeface="Cambria Math" panose="02040503050406030204" pitchFamily="18" charset="0"/>
                        </a:rPr>
                        <m:t>𝜙</m:t>
                      </m:r>
                    </m:e>
                  </m:d>
                </m:e>
              </m:func>
              <m:r>
                <a:rPr lang="en-US" sz="2300" i="1" kern="1200">
                  <a:latin typeface="Cambria Math" panose="02040503050406030204" pitchFamily="18" charset="0"/>
                </a:rPr>
                <m:t>=</m:t>
              </m:r>
              <m:d>
                <m:d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dPr>
                <m:e>
                  <m:r>
                    <a:rPr lang="en-US" sz="2300" i="1" kern="1200">
                      <a:latin typeface="Cambria Math" panose="02040503050406030204" pitchFamily="18" charset="0"/>
                    </a:rPr>
                    <m:t>14,700 </m:t>
                  </m:r>
                  <m:r>
                    <a:rPr lang="en-US" sz="2300" i="1" kern="1200">
                      <a:latin typeface="Cambria Math" panose="02040503050406030204" pitchFamily="18" charset="0"/>
                    </a:rPr>
                    <m:t>𝑁</m:t>
                  </m:r>
                </m:e>
              </m:d>
              <m:d>
                <m:d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dPr>
                <m:e>
                  <m:r>
                    <a:rPr lang="en-US" sz="2300" i="1" kern="1200">
                      <a:latin typeface="Cambria Math" panose="02040503050406030204" pitchFamily="18" charset="0"/>
                    </a:rPr>
                    <m:t>20 </m:t>
                  </m:r>
                  <m:r>
                    <a:rPr lang="en-US" sz="2300" i="1" kern="1200">
                      <a:latin typeface="Cambria Math" panose="02040503050406030204" pitchFamily="18" charset="0"/>
                    </a:rPr>
                    <m:t>𝑚</m:t>
                  </m:r>
                </m:e>
              </m:d>
              <m:func>
                <m:func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funcPr>
                <m:fName>
                  <m:r>
                    <m:rPr>
                      <m:sty m:val="p"/>
                    </m:rPr>
                    <a:rPr lang="en-US" sz="2300" kern="1200">
                      <a:latin typeface="Cambria Math" panose="02040503050406030204" pitchFamily="18" charset="0"/>
                    </a:rPr>
                    <m:t>cos</m:t>
                  </m:r>
                </m:fName>
                <m:e>
                  <m:d>
                    <m:dPr>
                      <m:ctrlPr>
                        <a:rPr lang="en-US" sz="2300" i="1" kern="1200">
                          <a:latin typeface="Cambria Math" panose="02040503050406030204" pitchFamily="18" charset="0"/>
                        </a:rPr>
                      </m:ctrlPr>
                    </m:dPr>
                    <m:e>
                      <m:sSup>
                        <m:sSupPr>
                          <m:ctrlPr>
                            <a:rPr lang="en-US" sz="2300" i="1" kern="120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300" i="1" kern="1200">
                              <a:latin typeface="Cambria Math" panose="02040503050406030204" pitchFamily="18" charset="0"/>
                            </a:rPr>
                            <m:t>90</m:t>
                          </m:r>
                        </m:e>
                        <m:sup>
                          <m:r>
                            <a:rPr lang="en-US" sz="2300" i="1" kern="1200">
                              <a:latin typeface="Cambria Math" panose="02040503050406030204" pitchFamily="18" charset="0"/>
                            </a:rPr>
                            <m:t>𝑜</m:t>
                          </m:r>
                        </m:sup>
                      </m:sSup>
                    </m:e>
                  </m:d>
                </m:e>
              </m:func>
              <m:r>
                <a:rPr lang="en-US" sz="2300" i="1" kern="1200">
                  <a:latin typeface="Cambria Math" panose="02040503050406030204" pitchFamily="18" charset="0"/>
                </a:rPr>
                <m:t>=0 </m:t>
              </m:r>
              <m:r>
                <a:rPr lang="en-US" sz="2300" i="1" kern="1200">
                  <a:latin typeface="Cambria Math" panose="02040503050406030204" pitchFamily="18" charset="0"/>
                </a:rPr>
                <m:t>𝐽</m:t>
              </m:r>
            </m:oMath>
          </a14:m>
          <a:endParaRPr lang="en-US" sz="2300" kern="1200" dirty="0"/>
        </a:p>
      </dsp:txBody>
      <dsp:txXfrm rot="-5400000">
        <a:off x="3758793" y="1244222"/>
        <a:ext cx="6641513" cy="753939"/>
      </dsp:txXfrm>
    </dsp:sp>
    <dsp:sp modelId="{59939894-875C-4058-A338-66F74EE48E57}">
      <dsp:nvSpPr>
        <dsp:cNvPr id="0" name=""/>
        <dsp:cNvSpPr/>
      </dsp:nvSpPr>
      <dsp:spPr>
        <a:xfrm>
          <a:off x="0" y="1098997"/>
          <a:ext cx="3758793" cy="1044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i="1" kern="1200"/>
            <a:t>Work done by weight:</a:t>
          </a:r>
          <a:endParaRPr lang="en-US" sz="2000" kern="1200"/>
        </a:p>
      </dsp:txBody>
      <dsp:txXfrm>
        <a:off x="50983" y="1149980"/>
        <a:ext cx="3656827" cy="942422"/>
      </dsp:txXfrm>
    </dsp:sp>
    <dsp:sp modelId="{F75F54E3-CC5F-4E0F-B55D-17F84BF5ECB8}">
      <dsp:nvSpPr>
        <dsp:cNvPr id="0" name=""/>
        <dsp:cNvSpPr/>
      </dsp:nvSpPr>
      <dsp:spPr>
        <a:xfrm rot="5400000">
          <a:off x="6682187" y="-623349"/>
          <a:ext cx="835511" cy="668229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230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2300" i="1" kern="1200">
                      <a:latin typeface="Cambria Math" panose="02040503050406030204" pitchFamily="18" charset="0"/>
                    </a:rPr>
                    <m:t>𝑊</m:t>
                  </m:r>
                </m:e>
                <m:sub>
                  <m:r>
                    <a:rPr lang="en-US" sz="2300" b="0" i="1" kern="1200" smtClean="0">
                      <a:latin typeface="Cambria Math" panose="02040503050406030204" pitchFamily="18" charset="0"/>
                    </a:rPr>
                    <m:t>𝑛</m:t>
                  </m:r>
                </m:sub>
              </m:sSub>
              <m:r>
                <a:rPr lang="en-US" sz="2300" i="1" kern="1200">
                  <a:latin typeface="Cambria Math" panose="02040503050406030204" pitchFamily="18" charset="0"/>
                </a:rPr>
                <m:t>=</m:t>
              </m:r>
              <m:r>
                <a:rPr lang="en-US" sz="2300" b="0" i="1" kern="1200" smtClean="0">
                  <a:latin typeface="Cambria Math" panose="02040503050406030204" pitchFamily="18" charset="0"/>
                </a:rPr>
                <m:t>𝑛</m:t>
              </m:r>
              <m:r>
                <a:rPr lang="en-US" sz="2300" i="1" kern="1200">
                  <a:latin typeface="Cambria Math" panose="02040503050406030204" pitchFamily="18" charset="0"/>
                </a:rPr>
                <m:t>𝑠</m:t>
              </m:r>
              <m:func>
                <m:func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funcPr>
                <m:fName>
                  <m:r>
                    <m:rPr>
                      <m:sty m:val="p"/>
                    </m:rPr>
                    <a:rPr lang="en-US" sz="2300" kern="1200">
                      <a:latin typeface="Cambria Math" panose="02040503050406030204" pitchFamily="18" charset="0"/>
                    </a:rPr>
                    <m:t>cos</m:t>
                  </m:r>
                </m:fName>
                <m:e>
                  <m:d>
                    <m:dPr>
                      <m:ctrlPr>
                        <a:rPr lang="en-US" sz="2300" i="1" kern="1200">
                          <a:latin typeface="Cambria Math" panose="02040503050406030204" pitchFamily="18" charset="0"/>
                        </a:rPr>
                      </m:ctrlPr>
                    </m:dPr>
                    <m:e>
                      <m:sSup>
                        <m:sSupPr>
                          <m:ctrlPr>
                            <a:rPr lang="en-US" sz="2300" i="1" kern="120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300" i="1" kern="1200">
                              <a:latin typeface="Cambria Math" panose="02040503050406030204" pitchFamily="18" charset="0"/>
                            </a:rPr>
                            <m:t>90</m:t>
                          </m:r>
                        </m:e>
                        <m:sup>
                          <m:r>
                            <a:rPr lang="en-US" sz="2300" i="1" kern="1200">
                              <a:latin typeface="Cambria Math" panose="02040503050406030204" pitchFamily="18" charset="0"/>
                            </a:rPr>
                            <m:t>𝑜</m:t>
                          </m:r>
                        </m:sup>
                      </m:sSup>
                    </m:e>
                  </m:d>
                </m:e>
              </m:func>
              <m:r>
                <a:rPr lang="en-US" sz="2300" i="1" kern="1200">
                  <a:latin typeface="Cambria Math" panose="02040503050406030204" pitchFamily="18" charset="0"/>
                </a:rPr>
                <m:t>=0 </m:t>
              </m:r>
              <m:r>
                <a:rPr lang="en-US" sz="2300" i="1" kern="1200">
                  <a:latin typeface="Cambria Math" panose="02040503050406030204" pitchFamily="18" charset="0"/>
                </a:rPr>
                <m:t>𝐽</m:t>
              </m:r>
            </m:oMath>
          </a14:m>
          <a:endParaRPr lang="en-US" sz="2300" kern="1200" dirty="0"/>
        </a:p>
      </dsp:txBody>
      <dsp:txXfrm rot="-5400000">
        <a:off x="3758793" y="2340831"/>
        <a:ext cx="6641513" cy="753939"/>
      </dsp:txXfrm>
    </dsp:sp>
    <dsp:sp modelId="{46D19425-A29C-4642-8C64-51558B248E14}">
      <dsp:nvSpPr>
        <dsp:cNvPr id="0" name=""/>
        <dsp:cNvSpPr/>
      </dsp:nvSpPr>
      <dsp:spPr>
        <a:xfrm>
          <a:off x="0" y="2195605"/>
          <a:ext cx="3758793" cy="1044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Work done by normal force (notice that we do not need to know its magnitude):</a:t>
          </a:r>
        </a:p>
      </dsp:txBody>
      <dsp:txXfrm>
        <a:off x="50983" y="2246588"/>
        <a:ext cx="3656827" cy="942422"/>
      </dsp:txXfrm>
    </dsp:sp>
    <dsp:sp modelId="{3D3EDE24-D2C6-4D13-B55A-DBECE1A69E20}">
      <dsp:nvSpPr>
        <dsp:cNvPr id="0" name=""/>
        <dsp:cNvSpPr/>
      </dsp:nvSpPr>
      <dsp:spPr>
        <a:xfrm rot="5400000">
          <a:off x="6682187" y="473258"/>
          <a:ext cx="835511" cy="668229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230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2300" i="1" kern="1200">
                      <a:latin typeface="Cambria Math" panose="02040503050406030204" pitchFamily="18" charset="0"/>
                    </a:rPr>
                    <m:t>𝑊</m:t>
                  </m:r>
                </m:e>
                <m:sub>
                  <m:r>
                    <a:rPr lang="en-US" sz="2300" i="1" kern="1200">
                      <a:latin typeface="Cambria Math" panose="02040503050406030204" pitchFamily="18" charset="0"/>
                    </a:rPr>
                    <m:t>𝑓</m:t>
                  </m:r>
                </m:sub>
              </m:sSub>
              <m:r>
                <a:rPr lang="en-US" sz="2300" i="1" kern="1200">
                  <a:latin typeface="Cambria Math" panose="02040503050406030204" pitchFamily="18" charset="0"/>
                </a:rPr>
                <m:t>=</m:t>
              </m:r>
              <m:r>
                <a:rPr lang="en-US" sz="2300" i="1" kern="1200">
                  <a:latin typeface="Cambria Math" panose="02040503050406030204" pitchFamily="18" charset="0"/>
                </a:rPr>
                <m:t>𝑓𝑠</m:t>
              </m:r>
              <m:func>
                <m:func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funcPr>
                <m:fName>
                  <m:r>
                    <m:rPr>
                      <m:sty m:val="p"/>
                    </m:rPr>
                    <a:rPr lang="en-US" sz="2300" kern="1200">
                      <a:latin typeface="Cambria Math" panose="02040503050406030204" pitchFamily="18" charset="0"/>
                    </a:rPr>
                    <m:t>cos</m:t>
                  </m:r>
                </m:fName>
                <m:e>
                  <m:d>
                    <m:dPr>
                      <m:ctrlPr>
                        <a:rPr lang="en-US" sz="2300" i="1" kern="1200">
                          <a:latin typeface="Cambria Math" panose="02040503050406030204" pitchFamily="18" charset="0"/>
                        </a:rPr>
                      </m:ctrlPr>
                    </m:dPr>
                    <m:e>
                      <m:r>
                        <a:rPr lang="en-US" sz="2300" i="1" kern="1200">
                          <a:latin typeface="Cambria Math" panose="02040503050406030204" pitchFamily="18" charset="0"/>
                        </a:rPr>
                        <m:t>𝜙</m:t>
                      </m:r>
                    </m:e>
                  </m:d>
                </m:e>
              </m:func>
              <m:r>
                <a:rPr lang="en-US" sz="2300" i="1" kern="1200">
                  <a:latin typeface="Cambria Math" panose="02040503050406030204" pitchFamily="18" charset="0"/>
                </a:rPr>
                <m:t>=</m:t>
              </m:r>
              <m:d>
                <m:d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dPr>
                <m:e>
                  <m:r>
                    <a:rPr lang="en-US" sz="2300" i="1" kern="1200">
                      <a:latin typeface="Cambria Math" panose="02040503050406030204" pitchFamily="18" charset="0"/>
                    </a:rPr>
                    <m:t>3,500 </m:t>
                  </m:r>
                  <m:r>
                    <a:rPr lang="en-US" sz="2300" i="1" kern="1200">
                      <a:latin typeface="Cambria Math" panose="02040503050406030204" pitchFamily="18" charset="0"/>
                    </a:rPr>
                    <m:t>𝑁</m:t>
                  </m:r>
                </m:e>
              </m:d>
              <m:d>
                <m:d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dPr>
                <m:e>
                  <m:r>
                    <a:rPr lang="en-US" sz="2300" i="1" kern="1200">
                      <a:latin typeface="Cambria Math" panose="02040503050406030204" pitchFamily="18" charset="0"/>
                    </a:rPr>
                    <m:t>20 </m:t>
                  </m:r>
                  <m:r>
                    <a:rPr lang="en-US" sz="2300" i="1" kern="1200">
                      <a:latin typeface="Cambria Math" panose="02040503050406030204" pitchFamily="18" charset="0"/>
                    </a:rPr>
                    <m:t>𝑚</m:t>
                  </m:r>
                </m:e>
              </m:d>
              <m:func>
                <m:func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funcPr>
                <m:fName>
                  <m:r>
                    <m:rPr>
                      <m:sty m:val="p"/>
                    </m:rPr>
                    <a:rPr lang="en-US" sz="2300" kern="1200">
                      <a:latin typeface="Cambria Math" panose="02040503050406030204" pitchFamily="18" charset="0"/>
                    </a:rPr>
                    <m:t>cos</m:t>
                  </m:r>
                </m:fName>
                <m:e>
                  <m:d>
                    <m:dPr>
                      <m:ctrlPr>
                        <a:rPr lang="en-US" sz="2300" i="1" kern="1200">
                          <a:latin typeface="Cambria Math" panose="02040503050406030204" pitchFamily="18" charset="0"/>
                        </a:rPr>
                      </m:ctrlPr>
                    </m:dPr>
                    <m:e>
                      <m:r>
                        <a:rPr lang="en-US" sz="2300" i="1" kern="1200">
                          <a:latin typeface="Cambria Math" panose="02040503050406030204" pitchFamily="18" charset="0"/>
                        </a:rPr>
                        <m:t>180</m:t>
                      </m:r>
                    </m:e>
                  </m:d>
                </m:e>
              </m:func>
              <m:r>
                <a:rPr lang="en-US" sz="2300" i="1" kern="1200">
                  <a:latin typeface="Cambria Math" panose="02040503050406030204" pitchFamily="18" charset="0"/>
                </a:rPr>
                <m:t>=−70,000 </m:t>
              </m:r>
              <m:r>
                <a:rPr lang="en-US" sz="2300" i="1" kern="1200">
                  <a:latin typeface="Cambria Math" panose="02040503050406030204" pitchFamily="18" charset="0"/>
                </a:rPr>
                <m:t>𝐽</m:t>
              </m:r>
            </m:oMath>
          </a14:m>
          <a:endParaRPr lang="en-US" sz="2300" kern="1200" dirty="0"/>
        </a:p>
      </dsp:txBody>
      <dsp:txXfrm rot="-5400000">
        <a:off x="3758793" y="3437438"/>
        <a:ext cx="6641513" cy="753939"/>
      </dsp:txXfrm>
    </dsp:sp>
    <dsp:sp modelId="{D3C524E6-F4E5-4AC7-BA71-705C86823A1A}">
      <dsp:nvSpPr>
        <dsp:cNvPr id="0" name=""/>
        <dsp:cNvSpPr/>
      </dsp:nvSpPr>
      <dsp:spPr>
        <a:xfrm>
          <a:off x="0" y="3292213"/>
          <a:ext cx="3758793" cy="1044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i="1" kern="1200"/>
            <a:t>Work done by friction:</a:t>
          </a:r>
          <a:endParaRPr lang="en-US" sz="2000" kern="1200"/>
        </a:p>
      </dsp:txBody>
      <dsp:txXfrm>
        <a:off x="50983" y="3343196"/>
        <a:ext cx="3656827" cy="942422"/>
      </dsp:txXfrm>
    </dsp:sp>
    <dsp:sp modelId="{EC8177C0-5343-4AB8-A33B-7B04A7B17BDA}">
      <dsp:nvSpPr>
        <dsp:cNvPr id="0" name=""/>
        <dsp:cNvSpPr/>
      </dsp:nvSpPr>
      <dsp:spPr>
        <a:xfrm rot="5400000">
          <a:off x="6682187" y="1569867"/>
          <a:ext cx="835511" cy="668229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230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2300" b="0" i="1" kern="1200">
                      <a:latin typeface="Cambria Math" panose="02040503050406030204" pitchFamily="18" charset="0"/>
                    </a:rPr>
                    <m:t>  </m:t>
                  </m:r>
                  <m:r>
                    <a:rPr lang="en-US" sz="2300" i="1" kern="1200">
                      <a:latin typeface="Cambria Math" panose="02040503050406030204" pitchFamily="18" charset="0"/>
                    </a:rPr>
                    <m:t>𝑊</m:t>
                  </m:r>
                </m:e>
                <m:sub>
                  <m:r>
                    <a:rPr lang="en-US" sz="2300" i="1" kern="1200">
                      <a:latin typeface="Cambria Math" panose="02040503050406030204" pitchFamily="18" charset="0"/>
                    </a:rPr>
                    <m:t>𝑛𝑒𝑡</m:t>
                  </m:r>
                </m:sub>
              </m:sSub>
              <m:r>
                <a:rPr lang="en-US" sz="2300" i="1" kern="1200">
                  <a:latin typeface="Cambria Math" panose="02040503050406030204" pitchFamily="18" charset="0"/>
                </a:rPr>
                <m:t>=</m:t>
              </m:r>
              <m:sSub>
                <m:sSub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2300" i="1" kern="1200">
                      <a:latin typeface="Cambria Math" panose="02040503050406030204" pitchFamily="18" charset="0"/>
                    </a:rPr>
                    <m:t>𝑊</m:t>
                  </m:r>
                </m:e>
                <m:sub>
                  <m:r>
                    <a:rPr lang="en-US" sz="2300" i="1" kern="1200">
                      <a:latin typeface="Cambria Math" panose="02040503050406030204" pitchFamily="18" charset="0"/>
                    </a:rPr>
                    <m:t>𝑇</m:t>
                  </m:r>
                </m:sub>
              </m:sSub>
              <m:r>
                <a:rPr lang="en-US" sz="2300" i="1" kern="1200">
                  <a:latin typeface="Cambria Math" panose="02040503050406030204" pitchFamily="18" charset="0"/>
                </a:rPr>
                <m:t>+</m:t>
              </m:r>
              <m:sSub>
                <m:sSub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2300" i="1" kern="1200">
                      <a:latin typeface="Cambria Math" panose="02040503050406030204" pitchFamily="18" charset="0"/>
                    </a:rPr>
                    <m:t>𝑊</m:t>
                  </m:r>
                </m:e>
                <m:sub>
                  <m:r>
                    <a:rPr lang="en-US" sz="2300" i="1" kern="1200">
                      <a:latin typeface="Cambria Math" panose="02040503050406030204" pitchFamily="18" charset="0"/>
                    </a:rPr>
                    <m:t>𝑤</m:t>
                  </m:r>
                </m:sub>
              </m:sSub>
              <m:r>
                <a:rPr lang="en-US" sz="2300" i="1" kern="1200">
                  <a:latin typeface="Cambria Math" panose="02040503050406030204" pitchFamily="18" charset="0"/>
                </a:rPr>
                <m:t>+</m:t>
              </m:r>
              <m:sSub>
                <m:sSub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2300" i="1" kern="1200">
                      <a:latin typeface="Cambria Math" panose="02040503050406030204" pitchFamily="18" charset="0"/>
                    </a:rPr>
                    <m:t>𝑊</m:t>
                  </m:r>
                </m:e>
                <m:sub>
                  <m:r>
                    <a:rPr lang="en-US" sz="2300" i="1" kern="1200">
                      <a:latin typeface="Cambria Math" panose="02040503050406030204" pitchFamily="18" charset="0"/>
                    </a:rPr>
                    <m:t>𝑓</m:t>
                  </m:r>
                </m:sub>
              </m:sSub>
              <m:r>
                <a:rPr lang="en-US" sz="2300" i="1" kern="1200">
                  <a:latin typeface="Cambria Math" panose="02040503050406030204" pitchFamily="18" charset="0"/>
                </a:rPr>
                <m:t>+</m:t>
              </m:r>
              <m:sSub>
                <m:sSubPr>
                  <m:ctrlPr>
                    <a:rPr lang="en-US" sz="23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2300" i="1" kern="1200">
                      <a:latin typeface="Cambria Math" panose="02040503050406030204" pitchFamily="18" charset="0"/>
                    </a:rPr>
                    <m:t>𝑊</m:t>
                  </m:r>
                </m:e>
                <m:sub>
                  <m:r>
                    <a:rPr lang="en-US" sz="2300" i="1" kern="1200">
                      <a:latin typeface="Cambria Math" panose="02040503050406030204" pitchFamily="18" charset="0"/>
                    </a:rPr>
                    <m:t>𝑛</m:t>
                  </m:r>
                </m:sub>
              </m:sSub>
              <m:r>
                <a:rPr lang="en-US" sz="2300" i="1" kern="1200">
                  <a:latin typeface="Cambria Math" panose="02040503050406030204" pitchFamily="18" charset="0"/>
                </a:rPr>
                <m:t>=10,000 </m:t>
              </m:r>
              <m:r>
                <a:rPr lang="en-US" sz="2300" i="1" kern="1200">
                  <a:latin typeface="Cambria Math" panose="02040503050406030204" pitchFamily="18" charset="0"/>
                </a:rPr>
                <m:t>𝐽</m:t>
              </m:r>
            </m:oMath>
          </a14:m>
          <a:endParaRPr lang="en-US" sz="2300" kern="1200" dirty="0"/>
        </a:p>
      </dsp:txBody>
      <dsp:txXfrm rot="-5400000">
        <a:off x="3758793" y="4534047"/>
        <a:ext cx="6641513" cy="753939"/>
      </dsp:txXfrm>
    </dsp:sp>
    <dsp:sp modelId="{D8B8E975-8BBD-43F9-B671-F45EBB3DAEAA}">
      <dsp:nvSpPr>
        <dsp:cNvPr id="0" name=""/>
        <dsp:cNvSpPr/>
      </dsp:nvSpPr>
      <dsp:spPr>
        <a:xfrm>
          <a:off x="0" y="4388822"/>
          <a:ext cx="3758793" cy="1044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Total work done by all forces (note that we add scalars here):</a:t>
          </a:r>
        </a:p>
      </dsp:txBody>
      <dsp:txXfrm>
        <a:off x="50983" y="4439805"/>
        <a:ext cx="3656827" cy="94242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E0D23B-F5C2-4838-9D5A-DF81E5E7C4D4}">
      <dsp:nvSpPr>
        <dsp:cNvPr id="0" name=""/>
        <dsp:cNvSpPr/>
      </dsp:nvSpPr>
      <dsp:spPr>
        <a:xfrm rot="5400000">
          <a:off x="2805810" y="-1056945"/>
          <a:ext cx="671063" cy="295655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i="1" kern="1200" dirty="0" err="1"/>
            <a:t>F</a:t>
          </a:r>
          <a:r>
            <a:rPr lang="en-US" sz="1800" kern="1200" baseline="-25000" dirty="0" err="1"/>
            <a:t>net</a:t>
          </a:r>
          <a14:m xmlns:a14="http://schemas.microsoft.com/office/drawing/2010/main">
            <m:oMath xmlns:m="http://schemas.openxmlformats.org/officeDocument/2006/math">
              <m:r>
                <a:rPr lang="en-US" sz="1800" b="0" i="0" kern="1200"/>
                <m:t> </m:t>
              </m:r>
              <m:r>
                <a:rPr lang="en-US" sz="1800" i="1" kern="1200"/>
                <m:t>𝑠</m:t>
              </m:r>
              <m:r>
                <a:rPr lang="en-US" sz="1800" i="0" kern="1200"/>
                <m:t>=</m:t>
              </m:r>
              <m:f>
                <m:fPr>
                  <m:ctrlPr>
                    <a:rPr lang="en-US" sz="1800" i="1" kern="1200"/>
                  </m:ctrlPr>
                </m:fPr>
                <m:num>
                  <m:r>
                    <a:rPr lang="en-US" sz="1800" i="0" kern="1200"/>
                    <m:t>1</m:t>
                  </m:r>
                </m:num>
                <m:den>
                  <m:r>
                    <a:rPr lang="en-US" sz="1800" i="0" kern="1200"/>
                    <m:t>2</m:t>
                  </m:r>
                </m:den>
              </m:f>
              <m:r>
                <a:rPr lang="en-US" sz="1800" i="1" kern="1200"/>
                <m:t>𝑚</m:t>
              </m:r>
              <m:sSubSup>
                <m:sSubSupPr>
                  <m:ctrlPr>
                    <a:rPr lang="en-US" sz="1800" i="1" kern="1200"/>
                  </m:ctrlPr>
                </m:sSubSupPr>
                <m:e>
                  <m:r>
                    <m:rPr>
                      <m:sty m:val="p"/>
                    </m:rPr>
                    <a:rPr lang="en-US" sz="1800" b="0" i="0" kern="1200"/>
                    <m:t>v</m:t>
                  </m:r>
                </m:e>
                <m:sub>
                  <m:r>
                    <a:rPr lang="en-US" sz="1800" i="0" kern="1200"/>
                    <m:t>2</m:t>
                  </m:r>
                </m:sub>
                <m:sup>
                  <m:r>
                    <a:rPr lang="en-US" sz="1800" i="0" kern="1200"/>
                    <m:t>2</m:t>
                  </m:r>
                </m:sup>
              </m:sSubSup>
              <m:r>
                <a:rPr lang="en-US" sz="1800" i="0" kern="1200"/>
                <m:t>−</m:t>
              </m:r>
              <m:f>
                <m:fPr>
                  <m:ctrlPr>
                    <a:rPr lang="en-US" sz="1800" i="1" kern="1200"/>
                  </m:ctrlPr>
                </m:fPr>
                <m:num>
                  <m:r>
                    <a:rPr lang="en-US" sz="1800" i="0" kern="1200"/>
                    <m:t>1</m:t>
                  </m:r>
                </m:num>
                <m:den>
                  <m:r>
                    <a:rPr lang="en-US" sz="1800" i="0" kern="1200"/>
                    <m:t>2</m:t>
                  </m:r>
                </m:den>
              </m:f>
              <m:sSubSup>
                <m:sSubSupPr>
                  <m:ctrlPr>
                    <a:rPr lang="en-US" sz="1800" i="1" kern="1200"/>
                  </m:ctrlPr>
                </m:sSubSupPr>
                <m:e>
                  <m:r>
                    <m:rPr>
                      <m:sty m:val="p"/>
                    </m:rPr>
                    <a:rPr lang="en-US" sz="1800" b="0" i="0" kern="1200"/>
                    <m:t>mv</m:t>
                  </m:r>
                </m:e>
                <m:sub>
                  <m:r>
                    <a:rPr lang="en-US" sz="1800" i="0" kern="1200"/>
                    <m:t>1</m:t>
                  </m:r>
                </m:sub>
                <m:sup>
                  <m:r>
                    <a:rPr lang="en-US" sz="1800" i="0" kern="1200"/>
                    <m:t>2</m:t>
                  </m:r>
                </m:sup>
              </m:sSubSup>
            </m:oMath>
          </a14:m>
          <a:endParaRPr lang="en-US" sz="1800" kern="1200" dirty="0"/>
        </a:p>
      </dsp:txBody>
      <dsp:txXfrm rot="-5400000">
        <a:off x="1663064" y="118560"/>
        <a:ext cx="2923798" cy="605545"/>
      </dsp:txXfrm>
    </dsp:sp>
    <dsp:sp modelId="{1214F730-7B60-4D99-9FC5-B3A0E747B151}">
      <dsp:nvSpPr>
        <dsp:cNvPr id="0" name=""/>
        <dsp:cNvSpPr/>
      </dsp:nvSpPr>
      <dsp:spPr>
        <a:xfrm>
          <a:off x="0" y="1918"/>
          <a:ext cx="1663063" cy="8388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Let’s look at the last equation again: </a:t>
          </a:r>
        </a:p>
      </dsp:txBody>
      <dsp:txXfrm>
        <a:off x="40948" y="42866"/>
        <a:ext cx="1581167" cy="756933"/>
      </dsp:txXfrm>
    </dsp:sp>
    <dsp:sp modelId="{20239322-8FFA-4F29-9107-59621CDD6FE7}">
      <dsp:nvSpPr>
        <dsp:cNvPr id="0" name=""/>
        <dsp:cNvSpPr/>
      </dsp:nvSpPr>
      <dsp:spPr>
        <a:xfrm rot="5400000">
          <a:off x="2805810" y="-176175"/>
          <a:ext cx="671063" cy="295655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The term on the left is work done by the force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800" b="0" i="1" kern="1200"/>
                  </m:ctrlPr>
                </m:sSubPr>
                <m:e>
                  <m:r>
                    <a:rPr lang="en-US" sz="1800" b="0" i="1" kern="1200"/>
                    <m:t>𝐹</m:t>
                  </m:r>
                </m:e>
                <m:sub>
                  <m:r>
                    <a:rPr lang="en-US" sz="1800" b="0" i="1" kern="1200"/>
                    <m:t>𝑛𝑒𝑡</m:t>
                  </m:r>
                </m:sub>
              </m:sSub>
            </m:oMath>
          </a14:m>
          <a:endParaRPr lang="en-US" sz="1800" kern="1200" dirty="0"/>
        </a:p>
      </dsp:txBody>
      <dsp:txXfrm rot="-5400000">
        <a:off x="1663064" y="999330"/>
        <a:ext cx="2923798" cy="605545"/>
      </dsp:txXfrm>
    </dsp:sp>
    <dsp:sp modelId="{BA1370B0-E150-4B67-B3A2-C958329C315C}">
      <dsp:nvSpPr>
        <dsp:cNvPr id="0" name=""/>
        <dsp:cNvSpPr/>
      </dsp:nvSpPr>
      <dsp:spPr>
        <a:xfrm>
          <a:off x="0" y="882689"/>
          <a:ext cx="1663063" cy="8388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We already know that</a:t>
          </a:r>
        </a:p>
      </dsp:txBody>
      <dsp:txXfrm>
        <a:off x="40948" y="923637"/>
        <a:ext cx="1581167" cy="756933"/>
      </dsp:txXfrm>
    </dsp:sp>
    <dsp:sp modelId="{026E65D4-91A5-40CA-8176-7FB7F0ADA750}">
      <dsp:nvSpPr>
        <dsp:cNvPr id="0" name=""/>
        <dsp:cNvSpPr/>
      </dsp:nvSpPr>
      <dsp:spPr>
        <a:xfrm rot="5400000">
          <a:off x="2805810" y="704595"/>
          <a:ext cx="671063" cy="295655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r>
                <a:rPr lang="en-US" sz="1800" i="1" kern="1200" smtClean="0"/>
                <m:t>𝐾</m:t>
              </m:r>
              <m:r>
                <a:rPr lang="en-US" sz="1800" i="1" kern="1200" smtClean="0"/>
                <m:t>=</m:t>
              </m:r>
              <m:f>
                <m:fPr>
                  <m:ctrlPr>
                    <a:rPr lang="en-US" sz="1800" i="1" kern="1200"/>
                  </m:ctrlPr>
                </m:fPr>
                <m:num>
                  <m:r>
                    <a:rPr lang="en-US" sz="1800" i="1" kern="1200"/>
                    <m:t>1</m:t>
                  </m:r>
                </m:num>
                <m:den>
                  <m:r>
                    <a:rPr lang="en-US" sz="1800" i="1" kern="1200"/>
                    <m:t>2</m:t>
                  </m:r>
                </m:den>
              </m:f>
              <m:r>
                <a:rPr lang="en-US" sz="1800" i="1" kern="1200"/>
                <m:t>𝑚</m:t>
              </m:r>
              <m:sSup>
                <m:sSupPr>
                  <m:ctrlPr>
                    <a:rPr lang="en-US" sz="1800" i="1" kern="1200"/>
                  </m:ctrlPr>
                </m:sSupPr>
                <m:e>
                  <m:r>
                    <a:rPr lang="en-US" sz="1800" b="0" i="1" kern="1200"/>
                    <m:t>𝑣</m:t>
                  </m:r>
                </m:e>
                <m:sup>
                  <m:r>
                    <a:rPr lang="en-US" sz="1800" i="1" kern="1200"/>
                    <m:t>2</m:t>
                  </m:r>
                </m:sup>
              </m:sSup>
            </m:oMath>
          </a14:m>
          <a:r>
            <a:rPr lang="en-US" sz="1800" kern="1200" dirty="0"/>
            <a:t> </a:t>
          </a:r>
        </a:p>
      </dsp:txBody>
      <dsp:txXfrm rot="-5400000">
        <a:off x="1663064" y="1880101"/>
        <a:ext cx="2923798" cy="605545"/>
      </dsp:txXfrm>
    </dsp:sp>
    <dsp:sp modelId="{A4DF1BD2-0192-423E-A023-2EE8F5597358}">
      <dsp:nvSpPr>
        <dsp:cNvPr id="0" name=""/>
        <dsp:cNvSpPr/>
      </dsp:nvSpPr>
      <dsp:spPr>
        <a:xfrm>
          <a:off x="0" y="1763459"/>
          <a:ext cx="1663063" cy="8388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The quantity on the right is called kinetic energy </a:t>
          </a:r>
          <a:r>
            <a:rPr lang="en-US" sz="1200" i="1" kern="1200"/>
            <a:t>K</a:t>
          </a:r>
          <a:r>
            <a:rPr lang="en-US" sz="1200" kern="1200"/>
            <a:t> of the particle:</a:t>
          </a:r>
        </a:p>
      </dsp:txBody>
      <dsp:txXfrm>
        <a:off x="40948" y="1804407"/>
        <a:ext cx="1581167" cy="756933"/>
      </dsp:txXfrm>
    </dsp:sp>
    <dsp:sp modelId="{013CA630-C286-4500-8D05-3ADEA6A477DC}">
      <dsp:nvSpPr>
        <dsp:cNvPr id="0" name=""/>
        <dsp:cNvSpPr/>
      </dsp:nvSpPr>
      <dsp:spPr>
        <a:xfrm rot="5400000">
          <a:off x="2805810" y="1585365"/>
          <a:ext cx="671063" cy="295655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800" i="1" kern="1200" smtClean="0"/>
                  </m:ctrlPr>
                </m:sSubPr>
                <m:e>
                  <m:r>
                    <a:rPr lang="en-US" sz="1800" i="1" kern="1200"/>
                    <m:t>𝑊</m:t>
                  </m:r>
                </m:e>
                <m:sub>
                  <m:r>
                    <a:rPr lang="en-US" sz="1800" i="1" kern="1200"/>
                    <m:t>𝑛𝑒𝑡</m:t>
                  </m:r>
                </m:sub>
              </m:sSub>
              <m:r>
                <a:rPr lang="en-US" sz="1800" i="1" kern="1200"/>
                <m:t>=</m:t>
              </m:r>
              <m:sSub>
                <m:sSubPr>
                  <m:ctrlPr>
                    <a:rPr lang="en-US" sz="1800" i="1" kern="1200"/>
                  </m:ctrlPr>
                </m:sSubPr>
                <m:e>
                  <m:r>
                    <a:rPr lang="en-US" sz="1800" i="1" kern="1200"/>
                    <m:t>𝐾</m:t>
                  </m:r>
                </m:e>
                <m:sub>
                  <m:r>
                    <a:rPr lang="en-US" sz="1800" i="1" kern="1200"/>
                    <m:t>2</m:t>
                  </m:r>
                </m:sub>
              </m:sSub>
              <m:r>
                <a:rPr lang="en-US" sz="1800" i="1" kern="1200"/>
                <m:t>−</m:t>
              </m:r>
              <m:sSub>
                <m:sSubPr>
                  <m:ctrlPr>
                    <a:rPr lang="en-US" sz="1800" i="1" kern="1200"/>
                  </m:ctrlPr>
                </m:sSubPr>
                <m:e>
                  <m:r>
                    <a:rPr lang="en-US" sz="1800" i="1" kern="1200"/>
                    <m:t>𝐾</m:t>
                  </m:r>
                </m:e>
                <m:sub>
                  <m:r>
                    <a:rPr lang="en-US" sz="1800" i="1" kern="1200"/>
                    <m:t>1</m:t>
                  </m:r>
                </m:sub>
              </m:sSub>
            </m:oMath>
          </a14:m>
          <a:endParaRPr lang="en-US" sz="1800" kern="1200" dirty="0"/>
        </a:p>
      </dsp:txBody>
      <dsp:txXfrm rot="-5400000">
        <a:off x="1663064" y="2760871"/>
        <a:ext cx="2923798" cy="605545"/>
      </dsp:txXfrm>
    </dsp:sp>
    <dsp:sp modelId="{6A0E2F7F-47C8-48AF-AD19-15F9EC013872}">
      <dsp:nvSpPr>
        <dsp:cNvPr id="0" name=""/>
        <dsp:cNvSpPr/>
      </dsp:nvSpPr>
      <dsp:spPr>
        <a:xfrm>
          <a:off x="0" y="2644229"/>
          <a:ext cx="1663063" cy="8388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Now we can rewrite the equation above as</a:t>
          </a:r>
        </a:p>
      </dsp:txBody>
      <dsp:txXfrm>
        <a:off x="40948" y="2685177"/>
        <a:ext cx="1581167" cy="756933"/>
      </dsp:txXfrm>
    </dsp:sp>
    <dsp:sp modelId="{523CD19C-7D28-415F-8368-6A7E2AF046F5}">
      <dsp:nvSpPr>
        <dsp:cNvPr id="0" name=""/>
        <dsp:cNvSpPr/>
      </dsp:nvSpPr>
      <dsp:spPr>
        <a:xfrm rot="5400000">
          <a:off x="2805810" y="2466136"/>
          <a:ext cx="671063" cy="295655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This result is known as the work – energy theorem.</a:t>
          </a:r>
        </a:p>
      </dsp:txBody>
      <dsp:txXfrm rot="-5400000">
        <a:off x="1663064" y="3641642"/>
        <a:ext cx="2923798" cy="605545"/>
      </dsp:txXfrm>
    </dsp:sp>
    <dsp:sp modelId="{B1AA1620-A8C3-4F07-8302-2436AE1D8609}">
      <dsp:nvSpPr>
        <dsp:cNvPr id="0" name=""/>
        <dsp:cNvSpPr/>
      </dsp:nvSpPr>
      <dsp:spPr>
        <a:xfrm>
          <a:off x="0" y="3525000"/>
          <a:ext cx="1663063" cy="8388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 THEOREM:</a:t>
          </a:r>
        </a:p>
      </dsp:txBody>
      <dsp:txXfrm>
        <a:off x="40948" y="3565948"/>
        <a:ext cx="1581167" cy="7569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61BC34-9176-477D-8B08-B92A1E470F81}">
      <dsp:nvSpPr>
        <dsp:cNvPr id="0" name=""/>
        <dsp:cNvSpPr/>
      </dsp:nvSpPr>
      <dsp:spPr>
        <a:xfrm>
          <a:off x="3015" y="836590"/>
          <a:ext cx="1141915" cy="310201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Kinetic energy is a scalar</a:t>
          </a:r>
        </a:p>
      </dsp:txBody>
      <dsp:txXfrm>
        <a:off x="36461" y="870036"/>
        <a:ext cx="1075023" cy="3035126"/>
      </dsp:txXfrm>
    </dsp:sp>
    <dsp:sp modelId="{DCC2AC7A-25E5-4ACA-8343-C41E3AD2AAAE}">
      <dsp:nvSpPr>
        <dsp:cNvPr id="0" name=""/>
        <dsp:cNvSpPr/>
      </dsp:nvSpPr>
      <dsp:spPr>
        <a:xfrm>
          <a:off x="1259122" y="2246002"/>
          <a:ext cx="242086" cy="283195"/>
        </a:xfrm>
        <a:prstGeom prst="rightArrow">
          <a:avLst>
            <a:gd name="adj1" fmla="val 60000"/>
            <a:gd name="adj2" fmla="val 5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1259122" y="2302641"/>
        <a:ext cx="169460" cy="169917"/>
      </dsp:txXfrm>
    </dsp:sp>
    <dsp:sp modelId="{DD050889-F0DE-4387-A80F-C8302C4D3F28}">
      <dsp:nvSpPr>
        <dsp:cNvPr id="0" name=""/>
        <dsp:cNvSpPr/>
      </dsp:nvSpPr>
      <dsp:spPr>
        <a:xfrm>
          <a:off x="1601697" y="836590"/>
          <a:ext cx="1141915" cy="310201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SI units are the same as of work – joules</a:t>
          </a:r>
        </a:p>
      </dsp:txBody>
      <dsp:txXfrm>
        <a:off x="1635143" y="870036"/>
        <a:ext cx="1075023" cy="3035126"/>
      </dsp:txXfrm>
    </dsp:sp>
    <dsp:sp modelId="{9B16A822-D942-4B1A-85F3-45A105D0E466}">
      <dsp:nvSpPr>
        <dsp:cNvPr id="0" name=""/>
        <dsp:cNvSpPr/>
      </dsp:nvSpPr>
      <dsp:spPr>
        <a:xfrm>
          <a:off x="2857804" y="2246002"/>
          <a:ext cx="242086" cy="283195"/>
        </a:xfrm>
        <a:prstGeom prst="rightArrow">
          <a:avLst>
            <a:gd name="adj1" fmla="val 60000"/>
            <a:gd name="adj2" fmla="val 5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2857804" y="2302641"/>
        <a:ext cx="169460" cy="169917"/>
      </dsp:txXfrm>
    </dsp:sp>
    <dsp:sp modelId="{90F7F356-5B1D-47D1-9740-B1867B290D1C}">
      <dsp:nvSpPr>
        <dsp:cNvPr id="0" name=""/>
        <dsp:cNvSpPr/>
      </dsp:nvSpPr>
      <dsp:spPr>
        <a:xfrm>
          <a:off x="3200378" y="836590"/>
          <a:ext cx="1141915" cy="310201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Kinetic energy is always  positive </a:t>
          </a:r>
        </a:p>
      </dsp:txBody>
      <dsp:txXfrm>
        <a:off x="3233824" y="870036"/>
        <a:ext cx="1075023" cy="3035126"/>
      </dsp:txXfrm>
    </dsp:sp>
    <dsp:sp modelId="{2BC0FD52-BCB0-44B0-96E1-9F7CC854C20C}">
      <dsp:nvSpPr>
        <dsp:cNvPr id="0" name=""/>
        <dsp:cNvSpPr/>
      </dsp:nvSpPr>
      <dsp:spPr>
        <a:xfrm>
          <a:off x="4456485" y="2246002"/>
          <a:ext cx="242086" cy="283195"/>
        </a:xfrm>
        <a:prstGeom prst="rightArrow">
          <a:avLst>
            <a:gd name="adj1" fmla="val 60000"/>
            <a:gd name="adj2" fmla="val 5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4456485" y="2302641"/>
        <a:ext cx="169460" cy="169917"/>
      </dsp:txXfrm>
    </dsp:sp>
    <dsp:sp modelId="{AECE715B-1AC2-4A35-999F-60D8FFAFEF74}">
      <dsp:nvSpPr>
        <dsp:cNvPr id="0" name=""/>
        <dsp:cNvSpPr/>
      </dsp:nvSpPr>
      <dsp:spPr>
        <a:xfrm>
          <a:off x="4799060" y="836590"/>
          <a:ext cx="1141915" cy="310201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Positive work done on a particle causes the particle’s kinetic energy (and speed) to increase</a:t>
          </a:r>
        </a:p>
      </dsp:txBody>
      <dsp:txXfrm>
        <a:off x="4832506" y="870036"/>
        <a:ext cx="1075023" cy="3035126"/>
      </dsp:txXfrm>
    </dsp:sp>
    <dsp:sp modelId="{5565C9E2-51E6-48EE-87AF-B7006B289A80}">
      <dsp:nvSpPr>
        <dsp:cNvPr id="0" name=""/>
        <dsp:cNvSpPr/>
      </dsp:nvSpPr>
      <dsp:spPr>
        <a:xfrm>
          <a:off x="6055167" y="2246002"/>
          <a:ext cx="242086" cy="283195"/>
        </a:xfrm>
        <a:prstGeom prst="rightArrow">
          <a:avLst>
            <a:gd name="adj1" fmla="val 60000"/>
            <a:gd name="adj2" fmla="val 5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6055167" y="2302641"/>
        <a:ext cx="169460" cy="169917"/>
      </dsp:txXfrm>
    </dsp:sp>
    <dsp:sp modelId="{BF53FAAF-2389-4F30-9DF7-25C51EC1AB10}">
      <dsp:nvSpPr>
        <dsp:cNvPr id="0" name=""/>
        <dsp:cNvSpPr/>
      </dsp:nvSpPr>
      <dsp:spPr>
        <a:xfrm>
          <a:off x="6397741" y="836590"/>
          <a:ext cx="1141915" cy="310201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Negative work done on a particle causes the particle’s kinetic energy (and speed) to decrease</a:t>
          </a:r>
        </a:p>
      </dsp:txBody>
      <dsp:txXfrm>
        <a:off x="6431187" y="870036"/>
        <a:ext cx="1075023" cy="3035126"/>
      </dsp:txXfrm>
    </dsp:sp>
    <dsp:sp modelId="{DF271E25-EBC4-44A7-B692-1E0A1B709EFE}">
      <dsp:nvSpPr>
        <dsp:cNvPr id="0" name=""/>
        <dsp:cNvSpPr/>
      </dsp:nvSpPr>
      <dsp:spPr>
        <a:xfrm>
          <a:off x="7653848" y="2246002"/>
          <a:ext cx="242086" cy="283195"/>
        </a:xfrm>
        <a:prstGeom prst="rightArrow">
          <a:avLst>
            <a:gd name="adj1" fmla="val 60000"/>
            <a:gd name="adj2" fmla="val 5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7653848" y="2302641"/>
        <a:ext cx="169460" cy="169917"/>
      </dsp:txXfrm>
    </dsp:sp>
    <dsp:sp modelId="{27BDC2C9-DD2C-43F1-900E-49CC34F561D5}">
      <dsp:nvSpPr>
        <dsp:cNvPr id="0" name=""/>
        <dsp:cNvSpPr/>
      </dsp:nvSpPr>
      <dsp:spPr>
        <a:xfrm>
          <a:off x="7996423" y="836590"/>
          <a:ext cx="1141915" cy="310201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Kinetic energy can be thought of as the amount of work a particle can do as it comes to a complete stop</a:t>
          </a:r>
        </a:p>
      </dsp:txBody>
      <dsp:txXfrm>
        <a:off x="8029869" y="870036"/>
        <a:ext cx="1075023" cy="3035126"/>
      </dsp:txXfrm>
    </dsp:sp>
    <dsp:sp modelId="{33CB0A45-64CC-4032-BF88-D912B9E6C484}">
      <dsp:nvSpPr>
        <dsp:cNvPr id="0" name=""/>
        <dsp:cNvSpPr/>
      </dsp:nvSpPr>
      <dsp:spPr>
        <a:xfrm>
          <a:off x="9252530" y="2246002"/>
          <a:ext cx="242086" cy="283195"/>
        </a:xfrm>
        <a:prstGeom prst="rightArrow">
          <a:avLst>
            <a:gd name="adj1" fmla="val 60000"/>
            <a:gd name="adj2" fmla="val 5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9252530" y="2302641"/>
        <a:ext cx="169460" cy="169917"/>
      </dsp:txXfrm>
    </dsp:sp>
    <dsp:sp modelId="{27F78C55-D022-458A-9B0A-238590757867}">
      <dsp:nvSpPr>
        <dsp:cNvPr id="0" name=""/>
        <dsp:cNvSpPr/>
      </dsp:nvSpPr>
      <dsp:spPr>
        <a:xfrm>
          <a:off x="9595105" y="836590"/>
          <a:ext cx="1141915" cy="310201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(</a:t>
          </a:r>
          <a:r>
            <a:rPr lang="en-US" sz="1600" kern="1200" dirty="0"/>
            <a:t>imagine slamming a chair into a wall) The kinetic energy abruptly goes to zero as the chair does work (and damage) to the wall</a:t>
          </a:r>
        </a:p>
      </dsp:txBody>
      <dsp:txXfrm>
        <a:off x="9628551" y="870036"/>
        <a:ext cx="1075023" cy="30351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2671A-26E1-49D9-8653-936B2B3AB9EC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42B4FF-F327-407C-AD0E-3AAAFC293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97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24C76-2916-4450-B152-FA81F261A7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0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17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585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81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63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998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7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346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033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007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794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845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701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hilschatz.com/physics-book/contents/m42244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13" Type="http://schemas.openxmlformats.org/officeDocument/2006/relationships/diagramData" Target="../diagrams/data4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hyperlink" Target="https://es.wikipedia.org/wiki/James_Prescott_Joule" TargetMode="External"/><Relationship Id="rId17" Type="http://schemas.microsoft.com/office/2007/relationships/diagramDrawing" Target="../diagrams/drawing3.xml"/><Relationship Id="rId2" Type="http://schemas.openxmlformats.org/officeDocument/2006/relationships/diagramData" Target="../diagrams/data2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19.JPG"/><Relationship Id="rId5" Type="http://schemas.openxmlformats.org/officeDocument/2006/relationships/diagramColors" Target="../diagrams/colors2.xml"/><Relationship Id="rId15" Type="http://schemas.openxmlformats.org/officeDocument/2006/relationships/diagramQuickStyle" Target="../diagrams/quickStyle3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20.xml"/><Relationship Id="rId1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0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40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23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0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60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D3E573C-3958-42CC-A225-6B8B07B0F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37AE4E8-E01E-4FD9-89B2-91EF5C7DD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5396758 w 12192000"/>
              <a:gd name="connsiteY0" fmla="*/ 10203 h 6858000"/>
              <a:gd name="connsiteX1" fmla="*/ 5392866 w 12192000"/>
              <a:gd name="connsiteY1" fmla="*/ 11426 h 6858000"/>
              <a:gd name="connsiteX2" fmla="*/ 5281815 w 12192000"/>
              <a:gd name="connsiteY2" fmla="*/ 43431 h 6858000"/>
              <a:gd name="connsiteX3" fmla="*/ 5060816 w 12192000"/>
              <a:gd name="connsiteY3" fmla="*/ 140336 h 6858000"/>
              <a:gd name="connsiteX4" fmla="*/ 5019170 w 12192000"/>
              <a:gd name="connsiteY4" fmla="*/ 180311 h 6858000"/>
              <a:gd name="connsiteX5" fmla="*/ 4674779 w 12192000"/>
              <a:gd name="connsiteY5" fmla="*/ 441672 h 6858000"/>
              <a:gd name="connsiteX6" fmla="*/ 4740661 w 12192000"/>
              <a:gd name="connsiteY6" fmla="*/ 497083 h 6858000"/>
              <a:gd name="connsiteX7" fmla="*/ 4618372 w 12192000"/>
              <a:gd name="connsiteY7" fmla="*/ 563372 h 6858000"/>
              <a:gd name="connsiteX8" fmla="*/ 4590828 w 12192000"/>
              <a:gd name="connsiteY8" fmla="*/ 591204 h 6858000"/>
              <a:gd name="connsiteX9" fmla="*/ 4614185 w 12192000"/>
              <a:gd name="connsiteY9" fmla="*/ 624601 h 6858000"/>
              <a:gd name="connsiteX10" fmla="*/ 4664862 w 12192000"/>
              <a:gd name="connsiteY10" fmla="*/ 647878 h 6858000"/>
              <a:gd name="connsiteX11" fmla="*/ 4732066 w 12192000"/>
              <a:gd name="connsiteY11" fmla="*/ 706829 h 6858000"/>
              <a:gd name="connsiteX12" fmla="*/ 4729423 w 12192000"/>
              <a:gd name="connsiteY12" fmla="*/ 752878 h 6858000"/>
              <a:gd name="connsiteX13" fmla="*/ 4689540 w 12192000"/>
              <a:gd name="connsiteY13" fmla="*/ 836372 h 6858000"/>
              <a:gd name="connsiteX14" fmla="*/ 4749475 w 12192000"/>
              <a:gd name="connsiteY14" fmla="*/ 923661 h 6858000"/>
              <a:gd name="connsiteX15" fmla="*/ 4780322 w 12192000"/>
              <a:gd name="connsiteY15" fmla="*/ 949468 h 6858000"/>
              <a:gd name="connsiteX16" fmla="*/ 4720828 w 12192000"/>
              <a:gd name="connsiteY16" fmla="*/ 958323 h 6858000"/>
              <a:gd name="connsiteX17" fmla="*/ 4700119 w 12192000"/>
              <a:gd name="connsiteY17" fmla="*/ 994757 h 6858000"/>
              <a:gd name="connsiteX18" fmla="*/ 4690862 w 12192000"/>
              <a:gd name="connsiteY18" fmla="*/ 1012975 h 6858000"/>
              <a:gd name="connsiteX19" fmla="*/ 4634676 w 12192000"/>
              <a:gd name="connsiteY19" fmla="*/ 1127083 h 6858000"/>
              <a:gd name="connsiteX20" fmla="*/ 4644152 w 12192000"/>
              <a:gd name="connsiteY20" fmla="*/ 1158961 h 6858000"/>
              <a:gd name="connsiteX21" fmla="*/ 4737797 w 12192000"/>
              <a:gd name="connsiteY21" fmla="*/ 1313047 h 6858000"/>
              <a:gd name="connsiteX22" fmla="*/ 4638204 w 12192000"/>
              <a:gd name="connsiteY22" fmla="*/ 1356058 h 6858000"/>
              <a:gd name="connsiteX23" fmla="*/ 4632253 w 12192000"/>
              <a:gd name="connsiteY23" fmla="*/ 1428925 h 6858000"/>
              <a:gd name="connsiteX24" fmla="*/ 4581575 w 12192000"/>
              <a:gd name="connsiteY24" fmla="*/ 1510395 h 6858000"/>
              <a:gd name="connsiteX25" fmla="*/ 4470084 w 12192000"/>
              <a:gd name="connsiteY25" fmla="*/ 1625011 h 6858000"/>
              <a:gd name="connsiteX26" fmla="*/ 4406845 w 12192000"/>
              <a:gd name="connsiteY26" fmla="*/ 1701926 h 6858000"/>
              <a:gd name="connsiteX27" fmla="*/ 4515913 w 12192000"/>
              <a:gd name="connsiteY27" fmla="*/ 1722418 h 6858000"/>
              <a:gd name="connsiteX28" fmla="*/ 4532879 w 12192000"/>
              <a:gd name="connsiteY28" fmla="*/ 1734311 h 6858000"/>
              <a:gd name="connsiteX29" fmla="*/ 4519880 w 12192000"/>
              <a:gd name="connsiteY29" fmla="*/ 1774792 h 6858000"/>
              <a:gd name="connsiteX30" fmla="*/ 4502473 w 12192000"/>
              <a:gd name="connsiteY30" fmla="*/ 1815024 h 6858000"/>
              <a:gd name="connsiteX31" fmla="*/ 4514592 w 12192000"/>
              <a:gd name="connsiteY31" fmla="*/ 1846649 h 6858000"/>
              <a:gd name="connsiteX32" fmla="*/ 4599644 w 12192000"/>
              <a:gd name="connsiteY32" fmla="*/ 1983529 h 6858000"/>
              <a:gd name="connsiteX33" fmla="*/ 4669490 w 12192000"/>
              <a:gd name="connsiteY33" fmla="*/ 2037925 h 6858000"/>
              <a:gd name="connsiteX34" fmla="*/ 4828575 w 12192000"/>
              <a:gd name="connsiteY34" fmla="*/ 2285118 h 6858000"/>
              <a:gd name="connsiteX35" fmla="*/ 4878593 w 12192000"/>
              <a:gd name="connsiteY35" fmla="*/ 2365322 h 6858000"/>
              <a:gd name="connsiteX36" fmla="*/ 4841575 w 12192000"/>
              <a:gd name="connsiteY36" fmla="*/ 2393659 h 6858000"/>
              <a:gd name="connsiteX37" fmla="*/ 4912527 w 12192000"/>
              <a:gd name="connsiteY37" fmla="*/ 2477660 h 6858000"/>
              <a:gd name="connsiteX38" fmla="*/ 4996035 w 12192000"/>
              <a:gd name="connsiteY38" fmla="*/ 2571021 h 6858000"/>
              <a:gd name="connsiteX39" fmla="*/ 5017848 w 12192000"/>
              <a:gd name="connsiteY39" fmla="*/ 2595818 h 6858000"/>
              <a:gd name="connsiteX40" fmla="*/ 6739364 w 12192000"/>
              <a:gd name="connsiteY40" fmla="*/ 3428225 h 6858000"/>
              <a:gd name="connsiteX41" fmla="*/ 7193263 w 12192000"/>
              <a:gd name="connsiteY41" fmla="*/ 3305514 h 6858000"/>
              <a:gd name="connsiteX42" fmla="*/ 7372843 w 12192000"/>
              <a:gd name="connsiteY42" fmla="*/ 3210130 h 6858000"/>
              <a:gd name="connsiteX43" fmla="*/ 7602877 w 12192000"/>
              <a:gd name="connsiteY43" fmla="*/ 3057057 h 6858000"/>
              <a:gd name="connsiteX44" fmla="*/ 7848777 w 12192000"/>
              <a:gd name="connsiteY44" fmla="*/ 2933840 h 6858000"/>
              <a:gd name="connsiteX45" fmla="*/ 7932507 w 12192000"/>
              <a:gd name="connsiteY45" fmla="*/ 2820997 h 6858000"/>
              <a:gd name="connsiteX46" fmla="*/ 7961812 w 12192000"/>
              <a:gd name="connsiteY46" fmla="*/ 2789372 h 6858000"/>
              <a:gd name="connsiteX47" fmla="*/ 8035185 w 12192000"/>
              <a:gd name="connsiteY47" fmla="*/ 2748129 h 6858000"/>
              <a:gd name="connsiteX48" fmla="*/ 8163202 w 12192000"/>
              <a:gd name="connsiteY48" fmla="*/ 2659069 h 6858000"/>
              <a:gd name="connsiteX49" fmla="*/ 8116270 w 12192000"/>
              <a:gd name="connsiteY49" fmla="*/ 2638828 h 6858000"/>
              <a:gd name="connsiteX50" fmla="*/ 7981202 w 12192000"/>
              <a:gd name="connsiteY50" fmla="*/ 2692720 h 6858000"/>
              <a:gd name="connsiteX51" fmla="*/ 7882928 w 12192000"/>
              <a:gd name="connsiteY51" fmla="*/ 2707140 h 6858000"/>
              <a:gd name="connsiteX52" fmla="*/ 8021303 w 12192000"/>
              <a:gd name="connsiteY52" fmla="*/ 2613022 h 6858000"/>
              <a:gd name="connsiteX53" fmla="*/ 8155270 w 12192000"/>
              <a:gd name="connsiteY53" fmla="*/ 2490563 h 6858000"/>
              <a:gd name="connsiteX54" fmla="*/ 8051930 w 12192000"/>
              <a:gd name="connsiteY54" fmla="*/ 2514093 h 6858000"/>
              <a:gd name="connsiteX55" fmla="*/ 8047523 w 12192000"/>
              <a:gd name="connsiteY55" fmla="*/ 2497647 h 6858000"/>
              <a:gd name="connsiteX56" fmla="*/ 8136981 w 12192000"/>
              <a:gd name="connsiteY56" fmla="*/ 2351913 h 6858000"/>
              <a:gd name="connsiteX57" fmla="*/ 8181271 w 12192000"/>
              <a:gd name="connsiteY57" fmla="*/ 2293214 h 6858000"/>
              <a:gd name="connsiteX58" fmla="*/ 8380457 w 12192000"/>
              <a:gd name="connsiteY58" fmla="*/ 2116360 h 6858000"/>
              <a:gd name="connsiteX59" fmla="*/ 8191404 w 12192000"/>
              <a:gd name="connsiteY59" fmla="*/ 2195300 h 6858000"/>
              <a:gd name="connsiteX60" fmla="*/ 8386627 w 12192000"/>
              <a:gd name="connsiteY60" fmla="*/ 2023250 h 6858000"/>
              <a:gd name="connsiteX61" fmla="*/ 8481372 w 12192000"/>
              <a:gd name="connsiteY61" fmla="*/ 1959745 h 6858000"/>
              <a:gd name="connsiteX62" fmla="*/ 8505390 w 12192000"/>
              <a:gd name="connsiteY62" fmla="*/ 1922299 h 6858000"/>
              <a:gd name="connsiteX63" fmla="*/ 8463305 w 12192000"/>
              <a:gd name="connsiteY63" fmla="*/ 1914202 h 6858000"/>
              <a:gd name="connsiteX64" fmla="*/ 8334185 w 12192000"/>
              <a:gd name="connsiteY64" fmla="*/ 1928626 h 6858000"/>
              <a:gd name="connsiteX65" fmla="*/ 8493491 w 12192000"/>
              <a:gd name="connsiteY65" fmla="*/ 1812998 h 6858000"/>
              <a:gd name="connsiteX66" fmla="*/ 8374066 w 12192000"/>
              <a:gd name="connsiteY66" fmla="*/ 1830708 h 6858000"/>
              <a:gd name="connsiteX67" fmla="*/ 8339694 w 12192000"/>
              <a:gd name="connsiteY67" fmla="*/ 1785166 h 6858000"/>
              <a:gd name="connsiteX68" fmla="*/ 8284168 w 12192000"/>
              <a:gd name="connsiteY68" fmla="*/ 1711540 h 6858000"/>
              <a:gd name="connsiteX69" fmla="*/ 8245831 w 12192000"/>
              <a:gd name="connsiteY69" fmla="*/ 1670552 h 6858000"/>
              <a:gd name="connsiteX70" fmla="*/ 8229745 w 12192000"/>
              <a:gd name="connsiteY70" fmla="*/ 1541517 h 6858000"/>
              <a:gd name="connsiteX71" fmla="*/ 8262796 w 12192000"/>
              <a:gd name="connsiteY71" fmla="*/ 1400336 h 6858000"/>
              <a:gd name="connsiteX72" fmla="*/ 8352254 w 12192000"/>
              <a:gd name="connsiteY72" fmla="*/ 1328987 h 6858000"/>
              <a:gd name="connsiteX73" fmla="*/ 8326473 w 12192000"/>
              <a:gd name="connsiteY73" fmla="*/ 1248781 h 6858000"/>
              <a:gd name="connsiteX74" fmla="*/ 8136099 w 12192000"/>
              <a:gd name="connsiteY74" fmla="*/ 1297360 h 6858000"/>
              <a:gd name="connsiteX75" fmla="*/ 8420998 w 12192000"/>
              <a:gd name="connsiteY75" fmla="*/ 1106336 h 6858000"/>
              <a:gd name="connsiteX76" fmla="*/ 8373186 w 12192000"/>
              <a:gd name="connsiteY76" fmla="*/ 1096722 h 6858000"/>
              <a:gd name="connsiteX77" fmla="*/ 8375169 w 12192000"/>
              <a:gd name="connsiteY77" fmla="*/ 1081794 h 6858000"/>
              <a:gd name="connsiteX78" fmla="*/ 8372084 w 12192000"/>
              <a:gd name="connsiteY78" fmla="*/ 989950 h 6858000"/>
              <a:gd name="connsiteX79" fmla="*/ 8364151 w 12192000"/>
              <a:gd name="connsiteY79" fmla="*/ 947697 h 6858000"/>
              <a:gd name="connsiteX80" fmla="*/ 8376711 w 12192000"/>
              <a:gd name="connsiteY80" fmla="*/ 899118 h 6858000"/>
              <a:gd name="connsiteX81" fmla="*/ 8162981 w 12192000"/>
              <a:gd name="connsiteY81" fmla="*/ 918094 h 6858000"/>
              <a:gd name="connsiteX82" fmla="*/ 8069999 w 12192000"/>
              <a:gd name="connsiteY82" fmla="*/ 906961 h 6858000"/>
              <a:gd name="connsiteX83" fmla="*/ 7907827 w 12192000"/>
              <a:gd name="connsiteY83" fmla="*/ 903926 h 6858000"/>
              <a:gd name="connsiteX84" fmla="*/ 7832692 w 12192000"/>
              <a:gd name="connsiteY84" fmla="*/ 913287 h 6858000"/>
              <a:gd name="connsiteX85" fmla="*/ 7768573 w 12192000"/>
              <a:gd name="connsiteY85" fmla="*/ 901144 h 6858000"/>
              <a:gd name="connsiteX86" fmla="*/ 7830048 w 12192000"/>
              <a:gd name="connsiteY86" fmla="*/ 843963 h 6858000"/>
              <a:gd name="connsiteX87" fmla="*/ 7916642 w 12192000"/>
              <a:gd name="connsiteY87" fmla="*/ 844721 h 6858000"/>
              <a:gd name="connsiteX88" fmla="*/ 7978337 w 12192000"/>
              <a:gd name="connsiteY88" fmla="*/ 807530 h 6858000"/>
              <a:gd name="connsiteX89" fmla="*/ 8037167 w 12192000"/>
              <a:gd name="connsiteY89" fmla="*/ 740226 h 6858000"/>
              <a:gd name="connsiteX90" fmla="*/ 8244728 w 12192000"/>
              <a:gd name="connsiteY90" fmla="*/ 632950 h 6858000"/>
              <a:gd name="connsiteX91" fmla="*/ 8282626 w 12192000"/>
              <a:gd name="connsiteY91" fmla="*/ 592216 h 6858000"/>
              <a:gd name="connsiteX92" fmla="*/ 7689250 w 12192000"/>
              <a:gd name="connsiteY92" fmla="*/ 747818 h 6858000"/>
              <a:gd name="connsiteX93" fmla="*/ 7872573 w 12192000"/>
              <a:gd name="connsiteY93" fmla="*/ 682541 h 6858000"/>
              <a:gd name="connsiteX94" fmla="*/ 7748521 w 12192000"/>
              <a:gd name="connsiteY94" fmla="*/ 694433 h 6858000"/>
              <a:gd name="connsiteX95" fmla="*/ 7679775 w 12192000"/>
              <a:gd name="connsiteY95" fmla="*/ 650662 h 6858000"/>
              <a:gd name="connsiteX96" fmla="*/ 7680657 w 12192000"/>
              <a:gd name="connsiteY96" fmla="*/ 638264 h 6858000"/>
              <a:gd name="connsiteX97" fmla="*/ 7731115 w 12192000"/>
              <a:gd name="connsiteY97" fmla="*/ 597528 h 6858000"/>
              <a:gd name="connsiteX98" fmla="*/ 7760642 w 12192000"/>
              <a:gd name="connsiteY98" fmla="*/ 571216 h 6858000"/>
              <a:gd name="connsiteX99" fmla="*/ 7841505 w 12192000"/>
              <a:gd name="connsiteY99" fmla="*/ 476336 h 6858000"/>
              <a:gd name="connsiteX100" fmla="*/ 7783776 w 12192000"/>
              <a:gd name="connsiteY100" fmla="*/ 466216 h 6858000"/>
              <a:gd name="connsiteX101" fmla="*/ 7762403 w 12192000"/>
              <a:gd name="connsiteY101" fmla="*/ 446481 h 6858000"/>
              <a:gd name="connsiteX102" fmla="*/ 7778488 w 12192000"/>
              <a:gd name="connsiteY102" fmla="*/ 418650 h 6858000"/>
              <a:gd name="connsiteX103" fmla="*/ 7957184 w 12192000"/>
              <a:gd name="connsiteY103" fmla="*/ 333131 h 6858000"/>
              <a:gd name="connsiteX104" fmla="*/ 7971064 w 12192000"/>
              <a:gd name="connsiteY104" fmla="*/ 266841 h 6858000"/>
              <a:gd name="connsiteX105" fmla="*/ 7937572 w 12192000"/>
              <a:gd name="connsiteY105" fmla="*/ 256975 h 6858000"/>
              <a:gd name="connsiteX106" fmla="*/ 7898573 w 12192000"/>
              <a:gd name="connsiteY106" fmla="*/ 261528 h 6858000"/>
              <a:gd name="connsiteX107" fmla="*/ 7929642 w 12192000"/>
              <a:gd name="connsiteY107" fmla="*/ 209408 h 6858000"/>
              <a:gd name="connsiteX108" fmla="*/ 8056117 w 12192000"/>
              <a:gd name="connsiteY108" fmla="*/ 156782 h 6858000"/>
              <a:gd name="connsiteX109" fmla="*/ 8025270 w 12192000"/>
              <a:gd name="connsiteY109" fmla="*/ 108457 h 6858000"/>
              <a:gd name="connsiteX110" fmla="*/ 8167695 w 12192000"/>
              <a:gd name="connsiteY110" fmla="*/ 35609 h 6858000"/>
              <a:gd name="connsiteX111" fmla="*/ 8251347 w 12192000"/>
              <a:gd name="connsiteY111" fmla="*/ 10203 h 6858000"/>
              <a:gd name="connsiteX112" fmla="*/ 0 w 12192000"/>
              <a:gd name="connsiteY112" fmla="*/ 0 h 6858000"/>
              <a:gd name="connsiteX113" fmla="*/ 12192000 w 12192000"/>
              <a:gd name="connsiteY113" fmla="*/ 0 h 6858000"/>
              <a:gd name="connsiteX114" fmla="*/ 12192000 w 12192000"/>
              <a:gd name="connsiteY114" fmla="*/ 10202 h 6858000"/>
              <a:gd name="connsiteX115" fmla="*/ 10023511 w 12192000"/>
              <a:gd name="connsiteY115" fmla="*/ 10202 h 6858000"/>
              <a:gd name="connsiteX116" fmla="*/ 10081290 w 12192000"/>
              <a:gd name="connsiteY116" fmla="*/ 46954 h 6858000"/>
              <a:gd name="connsiteX117" fmla="*/ 10208104 w 12192000"/>
              <a:gd name="connsiteY117" fmla="*/ 121978 h 6858000"/>
              <a:gd name="connsiteX118" fmla="*/ 9887339 w 12192000"/>
              <a:gd name="connsiteY118" fmla="*/ 204920 h 6858000"/>
              <a:gd name="connsiteX119" fmla="*/ 9575589 w 12192000"/>
              <a:gd name="connsiteY119" fmla="*/ 322144 h 6858000"/>
              <a:gd name="connsiteX120" fmla="*/ 9516842 w 12192000"/>
              <a:gd name="connsiteY120" fmla="*/ 370501 h 6858000"/>
              <a:gd name="connsiteX121" fmla="*/ 9031031 w 12192000"/>
              <a:gd name="connsiteY121" fmla="*/ 686665 h 6858000"/>
              <a:gd name="connsiteX122" fmla="*/ 9123967 w 12192000"/>
              <a:gd name="connsiteY122" fmla="*/ 753695 h 6858000"/>
              <a:gd name="connsiteX123" fmla="*/ 8951461 w 12192000"/>
              <a:gd name="connsiteY123" fmla="*/ 833883 h 6858000"/>
              <a:gd name="connsiteX124" fmla="*/ 8912607 w 12192000"/>
              <a:gd name="connsiteY124" fmla="*/ 867550 h 6858000"/>
              <a:gd name="connsiteX125" fmla="*/ 8945555 w 12192000"/>
              <a:gd name="connsiteY125" fmla="*/ 907951 h 6858000"/>
              <a:gd name="connsiteX126" fmla="*/ 9017042 w 12192000"/>
              <a:gd name="connsiteY126" fmla="*/ 936109 h 6858000"/>
              <a:gd name="connsiteX127" fmla="*/ 9111842 w 12192000"/>
              <a:gd name="connsiteY127" fmla="*/ 1007420 h 6858000"/>
              <a:gd name="connsiteX128" fmla="*/ 9108115 w 12192000"/>
              <a:gd name="connsiteY128" fmla="*/ 1063124 h 6858000"/>
              <a:gd name="connsiteX129" fmla="*/ 9051854 w 12192000"/>
              <a:gd name="connsiteY129" fmla="*/ 1164126 h 6858000"/>
              <a:gd name="connsiteX130" fmla="*/ 9136399 w 12192000"/>
              <a:gd name="connsiteY130" fmla="*/ 1269719 h 6858000"/>
              <a:gd name="connsiteX131" fmla="*/ 9179914 w 12192000"/>
              <a:gd name="connsiteY131" fmla="*/ 1300937 h 6858000"/>
              <a:gd name="connsiteX132" fmla="*/ 9095990 w 12192000"/>
              <a:gd name="connsiteY132" fmla="*/ 1311649 h 6858000"/>
              <a:gd name="connsiteX133" fmla="*/ 9066775 w 12192000"/>
              <a:gd name="connsiteY133" fmla="*/ 1355722 h 6858000"/>
              <a:gd name="connsiteX134" fmla="*/ 9053719 w 12192000"/>
              <a:gd name="connsiteY134" fmla="*/ 1377759 h 6858000"/>
              <a:gd name="connsiteX135" fmla="*/ 8974460 w 12192000"/>
              <a:gd name="connsiteY135" fmla="*/ 1515794 h 6858000"/>
              <a:gd name="connsiteX136" fmla="*/ 8987827 w 12192000"/>
              <a:gd name="connsiteY136" fmla="*/ 1554357 h 6858000"/>
              <a:gd name="connsiteX137" fmla="*/ 9119926 w 12192000"/>
              <a:gd name="connsiteY137" fmla="*/ 1740752 h 6858000"/>
              <a:gd name="connsiteX138" fmla="*/ 8979435 w 12192000"/>
              <a:gd name="connsiteY138" fmla="*/ 1792782 h 6858000"/>
              <a:gd name="connsiteX139" fmla="*/ 8971042 w 12192000"/>
              <a:gd name="connsiteY139" fmla="*/ 1880927 h 6858000"/>
              <a:gd name="connsiteX140" fmla="*/ 8899553 w 12192000"/>
              <a:gd name="connsiteY140" fmla="*/ 1979481 h 6858000"/>
              <a:gd name="connsiteX141" fmla="*/ 8742279 w 12192000"/>
              <a:gd name="connsiteY141" fmla="*/ 2118129 h 6858000"/>
              <a:gd name="connsiteX142" fmla="*/ 8653074 w 12192000"/>
              <a:gd name="connsiteY142" fmla="*/ 2211172 h 6858000"/>
              <a:gd name="connsiteX143" fmla="*/ 8806929 w 12192000"/>
              <a:gd name="connsiteY143" fmla="*/ 2235961 h 6858000"/>
              <a:gd name="connsiteX144" fmla="*/ 8830862 w 12192000"/>
              <a:gd name="connsiteY144" fmla="*/ 2250347 h 6858000"/>
              <a:gd name="connsiteX145" fmla="*/ 8812524 w 12192000"/>
              <a:gd name="connsiteY145" fmla="*/ 2299317 h 6858000"/>
              <a:gd name="connsiteX146" fmla="*/ 8787969 w 12192000"/>
              <a:gd name="connsiteY146" fmla="*/ 2347984 h 6858000"/>
              <a:gd name="connsiteX147" fmla="*/ 8805064 w 12192000"/>
              <a:gd name="connsiteY147" fmla="*/ 2386240 h 6858000"/>
              <a:gd name="connsiteX148" fmla="*/ 8925043 w 12192000"/>
              <a:gd name="connsiteY148" fmla="*/ 2551822 h 6858000"/>
              <a:gd name="connsiteX149" fmla="*/ 9023571 w 12192000"/>
              <a:gd name="connsiteY149" fmla="*/ 2617624 h 6858000"/>
              <a:gd name="connsiteX150" fmla="*/ 9247982 w 12192000"/>
              <a:gd name="connsiteY150" fmla="*/ 2916649 h 6858000"/>
              <a:gd name="connsiteX151" fmla="*/ 9318539 w 12192000"/>
              <a:gd name="connsiteY151" fmla="*/ 3013671 h 6858000"/>
              <a:gd name="connsiteX152" fmla="*/ 9266320 w 12192000"/>
              <a:gd name="connsiteY152" fmla="*/ 3047949 h 6858000"/>
              <a:gd name="connsiteX153" fmla="*/ 9366406 w 12192000"/>
              <a:gd name="connsiteY153" fmla="*/ 3149564 h 6858000"/>
              <a:gd name="connsiteX154" fmla="*/ 9484207 w 12192000"/>
              <a:gd name="connsiteY154" fmla="*/ 3262501 h 6858000"/>
              <a:gd name="connsiteX155" fmla="*/ 9514977 w 12192000"/>
              <a:gd name="connsiteY155" fmla="*/ 3292497 h 6858000"/>
              <a:gd name="connsiteX156" fmla="*/ 11943411 w 12192000"/>
              <a:gd name="connsiteY156" fmla="*/ 4299446 h 6858000"/>
              <a:gd name="connsiteX157" fmla="*/ 12108408 w 12192000"/>
              <a:gd name="connsiteY157" fmla="*/ 4283397 h 6858000"/>
              <a:gd name="connsiteX158" fmla="*/ 12192000 w 12192000"/>
              <a:gd name="connsiteY158" fmla="*/ 4266564 h 6858000"/>
              <a:gd name="connsiteX159" fmla="*/ 12192000 w 12192000"/>
              <a:gd name="connsiteY159" fmla="*/ 6858000 h 6858000"/>
              <a:gd name="connsiteX160" fmla="*/ 0 w 12192000"/>
              <a:gd name="connsiteY160" fmla="*/ 6858000 h 6858000"/>
              <a:gd name="connsiteX161" fmla="*/ 0 w 12192000"/>
              <a:gd name="connsiteY161" fmla="*/ 6205082 h 6858000"/>
              <a:gd name="connsiteX162" fmla="*/ 31834 w 12192000"/>
              <a:gd name="connsiteY162" fmla="*/ 6211531 h 6858000"/>
              <a:gd name="connsiteX163" fmla="*/ 247714 w 12192000"/>
              <a:gd name="connsiteY163" fmla="*/ 6232657 h 6858000"/>
              <a:gd name="connsiteX164" fmla="*/ 3425038 w 12192000"/>
              <a:gd name="connsiteY164" fmla="*/ 4907153 h 6858000"/>
              <a:gd name="connsiteX165" fmla="*/ 3465296 w 12192000"/>
              <a:gd name="connsiteY165" fmla="*/ 4867667 h 6858000"/>
              <a:gd name="connsiteX166" fmla="*/ 3619425 w 12192000"/>
              <a:gd name="connsiteY166" fmla="*/ 4719002 h 6858000"/>
              <a:gd name="connsiteX167" fmla="*/ 3750377 w 12192000"/>
              <a:gd name="connsiteY167" fmla="*/ 4585241 h 6858000"/>
              <a:gd name="connsiteX168" fmla="*/ 3682054 w 12192000"/>
              <a:gd name="connsiteY168" fmla="*/ 4540118 h 6858000"/>
              <a:gd name="connsiteX169" fmla="*/ 3774370 w 12192000"/>
              <a:gd name="connsiteY169" fmla="*/ 4412403 h 6858000"/>
              <a:gd name="connsiteX170" fmla="*/ 4067986 w 12192000"/>
              <a:gd name="connsiteY170" fmla="*/ 4018780 h 6858000"/>
              <a:gd name="connsiteX171" fmla="*/ 4196899 w 12192000"/>
              <a:gd name="connsiteY171" fmla="*/ 3932160 h 6858000"/>
              <a:gd name="connsiteX172" fmla="*/ 4353877 w 12192000"/>
              <a:gd name="connsiteY172" fmla="*/ 3714196 h 6858000"/>
              <a:gd name="connsiteX173" fmla="*/ 4376244 w 12192000"/>
              <a:gd name="connsiteY173" fmla="*/ 3663837 h 6858000"/>
              <a:gd name="connsiteX174" fmla="*/ 4344116 w 12192000"/>
              <a:gd name="connsiteY174" fmla="*/ 3599773 h 6858000"/>
              <a:gd name="connsiteX175" fmla="*/ 4320122 w 12192000"/>
              <a:gd name="connsiteY175" fmla="*/ 3535311 h 6858000"/>
              <a:gd name="connsiteX176" fmla="*/ 4351436 w 12192000"/>
              <a:gd name="connsiteY176" fmla="*/ 3516374 h 6858000"/>
              <a:gd name="connsiteX177" fmla="*/ 4552738 w 12192000"/>
              <a:gd name="connsiteY177" fmla="*/ 3483742 h 6858000"/>
              <a:gd name="connsiteX178" fmla="*/ 4436023 w 12192000"/>
              <a:gd name="connsiteY178" fmla="*/ 3361265 h 6858000"/>
              <a:gd name="connsiteX179" fmla="*/ 4230249 w 12192000"/>
              <a:gd name="connsiteY179" fmla="*/ 3178754 h 6858000"/>
              <a:gd name="connsiteX180" fmla="*/ 4136714 w 12192000"/>
              <a:gd name="connsiteY180" fmla="*/ 3049023 h 6858000"/>
              <a:gd name="connsiteX181" fmla="*/ 4125732 w 12192000"/>
              <a:gd name="connsiteY181" fmla="*/ 2932992 h 6858000"/>
              <a:gd name="connsiteX182" fmla="*/ 3941916 w 12192000"/>
              <a:gd name="connsiteY182" fmla="*/ 2864502 h 6858000"/>
              <a:gd name="connsiteX183" fmla="*/ 4114752 w 12192000"/>
              <a:gd name="connsiteY183" fmla="*/ 2619140 h 6858000"/>
              <a:gd name="connsiteX184" fmla="*/ 4132241 w 12192000"/>
              <a:gd name="connsiteY184" fmla="*/ 2568377 h 6858000"/>
              <a:gd name="connsiteX185" fmla="*/ 4028540 w 12192000"/>
              <a:gd name="connsiteY185" fmla="*/ 2386674 h 6858000"/>
              <a:gd name="connsiteX186" fmla="*/ 4011458 w 12192000"/>
              <a:gd name="connsiteY186" fmla="*/ 2357665 h 6858000"/>
              <a:gd name="connsiteX187" fmla="*/ 3973233 w 12192000"/>
              <a:gd name="connsiteY187" fmla="*/ 2299649 h 6858000"/>
              <a:gd name="connsiteX188" fmla="*/ 3863429 w 12192000"/>
              <a:gd name="connsiteY188" fmla="*/ 2285548 h 6858000"/>
              <a:gd name="connsiteX189" fmla="*/ 3920363 w 12192000"/>
              <a:gd name="connsiteY189" fmla="*/ 2244454 h 6858000"/>
              <a:gd name="connsiteX190" fmla="*/ 4030981 w 12192000"/>
              <a:gd name="connsiteY190" fmla="*/ 2105456 h 6858000"/>
              <a:gd name="connsiteX191" fmla="*/ 3957370 w 12192000"/>
              <a:gd name="connsiteY191" fmla="*/ 1972502 h 6858000"/>
              <a:gd name="connsiteX192" fmla="*/ 3952493 w 12192000"/>
              <a:gd name="connsiteY192" fmla="*/ 1899176 h 6858000"/>
              <a:gd name="connsiteX193" fmla="*/ 4076527 w 12192000"/>
              <a:gd name="connsiteY193" fmla="*/ 1805304 h 6858000"/>
              <a:gd name="connsiteX194" fmla="*/ 4170061 w 12192000"/>
              <a:gd name="connsiteY194" fmla="*/ 1768238 h 6858000"/>
              <a:gd name="connsiteX195" fmla="*/ 4213168 w 12192000"/>
              <a:gd name="connsiteY195" fmla="*/ 1715057 h 6858000"/>
              <a:gd name="connsiteX196" fmla="*/ 4162334 w 12192000"/>
              <a:gd name="connsiteY196" fmla="*/ 1670739 h 6858000"/>
              <a:gd name="connsiteX197" fmla="*/ 3936629 w 12192000"/>
              <a:gd name="connsiteY197" fmla="*/ 1565182 h 6858000"/>
              <a:gd name="connsiteX198" fmla="*/ 4058225 w 12192000"/>
              <a:gd name="connsiteY198" fmla="*/ 1476947 h 6858000"/>
              <a:gd name="connsiteX199" fmla="*/ 3422598 w 12192000"/>
              <a:gd name="connsiteY199" fmla="*/ 1060763 h 6858000"/>
              <a:gd name="connsiteX200" fmla="*/ 3345734 w 12192000"/>
              <a:gd name="connsiteY200" fmla="*/ 997107 h 6858000"/>
              <a:gd name="connsiteX201" fmla="*/ 2937846 w 12192000"/>
              <a:gd name="connsiteY201" fmla="*/ 842798 h 6858000"/>
              <a:gd name="connsiteX202" fmla="*/ 2518162 w 12192000"/>
              <a:gd name="connsiteY202" fmla="*/ 733618 h 6858000"/>
              <a:gd name="connsiteX203" fmla="*/ 2809744 w 12192000"/>
              <a:gd name="connsiteY203" fmla="*/ 503164 h 6858000"/>
              <a:gd name="connsiteX204" fmla="*/ 2364438 w 12192000"/>
              <a:gd name="connsiteY204" fmla="*/ 449579 h 6858000"/>
              <a:gd name="connsiteX205" fmla="*/ 2320927 w 12192000"/>
              <a:gd name="connsiteY205" fmla="*/ 451191 h 6858000"/>
              <a:gd name="connsiteX206" fmla="*/ 1446580 w 12192000"/>
              <a:gd name="connsiteY206" fmla="*/ 415735 h 6858000"/>
              <a:gd name="connsiteX207" fmla="*/ 193217 w 12192000"/>
              <a:gd name="connsiteY207" fmla="*/ 298092 h 6858000"/>
              <a:gd name="connsiteX208" fmla="*/ 0 w 12192000"/>
              <a:gd name="connsiteY208" fmla="*/ 2876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12192000" h="6858000">
                <a:moveTo>
                  <a:pt x="5396758" y="10203"/>
                </a:moveTo>
                <a:lnTo>
                  <a:pt x="5392866" y="11426"/>
                </a:lnTo>
                <a:cubicBezTo>
                  <a:pt x="5355355" y="23128"/>
                  <a:pt x="5318722" y="34070"/>
                  <a:pt x="5281815" y="43431"/>
                </a:cubicBezTo>
                <a:cubicBezTo>
                  <a:pt x="5203593" y="63166"/>
                  <a:pt x="5137272" y="116553"/>
                  <a:pt x="5060816" y="140336"/>
                </a:cubicBezTo>
                <a:cubicBezTo>
                  <a:pt x="5044508" y="145397"/>
                  <a:pt x="5024899" y="163107"/>
                  <a:pt x="5019170" y="180311"/>
                </a:cubicBezTo>
                <a:cubicBezTo>
                  <a:pt x="5000662" y="235975"/>
                  <a:pt x="4631152" y="392084"/>
                  <a:pt x="4674779" y="441672"/>
                </a:cubicBezTo>
                <a:cubicBezTo>
                  <a:pt x="4692846" y="462167"/>
                  <a:pt x="4716202" y="476842"/>
                  <a:pt x="4740661" y="497083"/>
                </a:cubicBezTo>
                <a:cubicBezTo>
                  <a:pt x="4703862" y="535288"/>
                  <a:pt x="4662440" y="551987"/>
                  <a:pt x="4618372" y="563372"/>
                </a:cubicBezTo>
                <a:cubicBezTo>
                  <a:pt x="4605150" y="566914"/>
                  <a:pt x="4592151" y="573998"/>
                  <a:pt x="4590828" y="591204"/>
                </a:cubicBezTo>
                <a:cubicBezTo>
                  <a:pt x="4589507" y="609167"/>
                  <a:pt x="4602948" y="616250"/>
                  <a:pt x="4614185" y="624601"/>
                </a:cubicBezTo>
                <a:cubicBezTo>
                  <a:pt x="4629828" y="636238"/>
                  <a:pt x="4645032" y="646361"/>
                  <a:pt x="4664862" y="647878"/>
                </a:cubicBezTo>
                <a:cubicBezTo>
                  <a:pt x="4697474" y="650156"/>
                  <a:pt x="4713117" y="682541"/>
                  <a:pt x="4732066" y="706829"/>
                </a:cubicBezTo>
                <a:cubicBezTo>
                  <a:pt x="4742642" y="720492"/>
                  <a:pt x="4747931" y="748069"/>
                  <a:pt x="4729423" y="752878"/>
                </a:cubicBezTo>
                <a:cubicBezTo>
                  <a:pt x="4684915" y="764517"/>
                  <a:pt x="4688440" y="798167"/>
                  <a:pt x="4689540" y="836372"/>
                </a:cubicBezTo>
                <a:cubicBezTo>
                  <a:pt x="4691083" y="883686"/>
                  <a:pt x="4717306" y="905443"/>
                  <a:pt x="4749475" y="923661"/>
                </a:cubicBezTo>
                <a:cubicBezTo>
                  <a:pt x="4760491" y="929986"/>
                  <a:pt x="4776134" y="929733"/>
                  <a:pt x="4780322" y="949468"/>
                </a:cubicBezTo>
                <a:cubicBezTo>
                  <a:pt x="4762254" y="968191"/>
                  <a:pt x="4740220" y="953012"/>
                  <a:pt x="4720828" y="958323"/>
                </a:cubicBezTo>
                <a:cubicBezTo>
                  <a:pt x="4704745" y="962624"/>
                  <a:pt x="4678083" y="960348"/>
                  <a:pt x="4700119" y="994757"/>
                </a:cubicBezTo>
                <a:cubicBezTo>
                  <a:pt x="4706508" y="1004624"/>
                  <a:pt x="4699016" y="1012216"/>
                  <a:pt x="4690862" y="1012975"/>
                </a:cubicBezTo>
                <a:cubicBezTo>
                  <a:pt x="4625643" y="1020817"/>
                  <a:pt x="4655609" y="1090397"/>
                  <a:pt x="4634676" y="1127083"/>
                </a:cubicBezTo>
                <a:cubicBezTo>
                  <a:pt x="4628948" y="1137203"/>
                  <a:pt x="4635118" y="1154661"/>
                  <a:pt x="4644152" y="1158961"/>
                </a:cubicBezTo>
                <a:cubicBezTo>
                  <a:pt x="4701880" y="1187300"/>
                  <a:pt x="4709813" y="1254854"/>
                  <a:pt x="4737797" y="1313047"/>
                </a:cubicBezTo>
                <a:cubicBezTo>
                  <a:pt x="4707388" y="1336070"/>
                  <a:pt x="4671033" y="1341130"/>
                  <a:pt x="4638204" y="1356058"/>
                </a:cubicBezTo>
                <a:cubicBezTo>
                  <a:pt x="4604049" y="1371745"/>
                  <a:pt x="4604049" y="1383384"/>
                  <a:pt x="4632253" y="1428925"/>
                </a:cubicBezTo>
                <a:cubicBezTo>
                  <a:pt x="4558880" y="1438794"/>
                  <a:pt x="4558880" y="1438794"/>
                  <a:pt x="4581575" y="1510395"/>
                </a:cubicBezTo>
                <a:cubicBezTo>
                  <a:pt x="4520098" y="1516975"/>
                  <a:pt x="4479557" y="1550877"/>
                  <a:pt x="4470084" y="1625011"/>
                </a:cubicBezTo>
                <a:cubicBezTo>
                  <a:pt x="4465456" y="1660938"/>
                  <a:pt x="4437693" y="1677889"/>
                  <a:pt x="4406845" y="1701926"/>
                </a:cubicBezTo>
                <a:cubicBezTo>
                  <a:pt x="4445184" y="1725204"/>
                  <a:pt x="4471185" y="1773781"/>
                  <a:pt x="4515913" y="1722418"/>
                </a:cubicBezTo>
                <a:cubicBezTo>
                  <a:pt x="4532219" y="1703697"/>
                  <a:pt x="4530678" y="1727480"/>
                  <a:pt x="4532879" y="1734311"/>
                </a:cubicBezTo>
                <a:cubicBezTo>
                  <a:pt x="4538167" y="1751009"/>
                  <a:pt x="4527151" y="1762142"/>
                  <a:pt x="4519880" y="1774792"/>
                </a:cubicBezTo>
                <a:cubicBezTo>
                  <a:pt x="4512828" y="1787443"/>
                  <a:pt x="4504454" y="1800852"/>
                  <a:pt x="4502473" y="1815024"/>
                </a:cubicBezTo>
                <a:cubicBezTo>
                  <a:pt x="4501151" y="1824890"/>
                  <a:pt x="4507541" y="1839310"/>
                  <a:pt x="4514592" y="1846649"/>
                </a:cubicBezTo>
                <a:cubicBezTo>
                  <a:pt x="4551609" y="1885359"/>
                  <a:pt x="4529576" y="1972396"/>
                  <a:pt x="4599644" y="1983529"/>
                </a:cubicBezTo>
                <a:cubicBezTo>
                  <a:pt x="4631152" y="1988587"/>
                  <a:pt x="4646354" y="2020467"/>
                  <a:pt x="4669490" y="2037925"/>
                </a:cubicBezTo>
                <a:cubicBezTo>
                  <a:pt x="4749914" y="2098901"/>
                  <a:pt x="4803679" y="2177334"/>
                  <a:pt x="4828575" y="2285118"/>
                </a:cubicBezTo>
                <a:cubicBezTo>
                  <a:pt x="4835406" y="2314973"/>
                  <a:pt x="4861627" y="2339010"/>
                  <a:pt x="4878593" y="2365322"/>
                </a:cubicBezTo>
                <a:cubicBezTo>
                  <a:pt x="4870440" y="2384551"/>
                  <a:pt x="4825932" y="2343057"/>
                  <a:pt x="4841575" y="2393659"/>
                </a:cubicBezTo>
                <a:cubicBezTo>
                  <a:pt x="4853473" y="2431612"/>
                  <a:pt x="4883881" y="2455142"/>
                  <a:pt x="4912527" y="2477660"/>
                </a:cubicBezTo>
                <a:cubicBezTo>
                  <a:pt x="4945136" y="2503214"/>
                  <a:pt x="4981273" y="2523708"/>
                  <a:pt x="4996035" y="2571021"/>
                </a:cubicBezTo>
                <a:cubicBezTo>
                  <a:pt x="4999120" y="2581142"/>
                  <a:pt x="5009034" y="2591768"/>
                  <a:pt x="5017848" y="2595818"/>
                </a:cubicBezTo>
                <a:cubicBezTo>
                  <a:pt x="5477478" y="3428480"/>
                  <a:pt x="6608922" y="3434045"/>
                  <a:pt x="6739364" y="3428225"/>
                </a:cubicBezTo>
                <a:cubicBezTo>
                  <a:pt x="6897348" y="3420888"/>
                  <a:pt x="7046739" y="3369527"/>
                  <a:pt x="7193263" y="3305514"/>
                </a:cubicBezTo>
                <a:cubicBezTo>
                  <a:pt x="7255180" y="3278442"/>
                  <a:pt x="7312688" y="3239986"/>
                  <a:pt x="7372843" y="3210130"/>
                </a:cubicBezTo>
                <a:cubicBezTo>
                  <a:pt x="7455910" y="3168888"/>
                  <a:pt x="7520029" y="3090202"/>
                  <a:pt x="7602877" y="3057057"/>
                </a:cubicBezTo>
                <a:cubicBezTo>
                  <a:pt x="7688148" y="3022900"/>
                  <a:pt x="7761081" y="2960407"/>
                  <a:pt x="7848777" y="2933840"/>
                </a:cubicBezTo>
                <a:cubicBezTo>
                  <a:pt x="7895048" y="2919672"/>
                  <a:pt x="7939777" y="2894118"/>
                  <a:pt x="7932507" y="2820997"/>
                </a:cubicBezTo>
                <a:cubicBezTo>
                  <a:pt x="7930523" y="2800249"/>
                  <a:pt x="7942641" y="2783300"/>
                  <a:pt x="7961812" y="2789372"/>
                </a:cubicBezTo>
                <a:cubicBezTo>
                  <a:pt x="7998386" y="2800757"/>
                  <a:pt x="8014912" y="2770648"/>
                  <a:pt x="8035185" y="2748129"/>
                </a:cubicBezTo>
                <a:cubicBezTo>
                  <a:pt x="8071320" y="2708154"/>
                  <a:pt x="8105692" y="2665649"/>
                  <a:pt x="8163202" y="2659069"/>
                </a:cubicBezTo>
                <a:cubicBezTo>
                  <a:pt x="8152185" y="2627694"/>
                  <a:pt x="8133456" y="2632250"/>
                  <a:pt x="8116270" y="2638828"/>
                </a:cubicBezTo>
                <a:cubicBezTo>
                  <a:pt x="8071100" y="2656035"/>
                  <a:pt x="8026370" y="2675515"/>
                  <a:pt x="7981202" y="2692720"/>
                </a:cubicBezTo>
                <a:cubicBezTo>
                  <a:pt x="7951676" y="2703854"/>
                  <a:pt x="7922369" y="2719540"/>
                  <a:pt x="7882928" y="2707140"/>
                </a:cubicBezTo>
                <a:cubicBezTo>
                  <a:pt x="7916861" y="2643889"/>
                  <a:pt x="7974590" y="2632503"/>
                  <a:pt x="8021303" y="2613022"/>
                </a:cubicBezTo>
                <a:cubicBezTo>
                  <a:pt x="8079692" y="2588480"/>
                  <a:pt x="8114065" y="2542177"/>
                  <a:pt x="8155270" y="2490563"/>
                </a:cubicBezTo>
                <a:cubicBezTo>
                  <a:pt x="8112303" y="2478166"/>
                  <a:pt x="8085642" y="2516119"/>
                  <a:pt x="8051930" y="2514093"/>
                </a:cubicBezTo>
                <a:cubicBezTo>
                  <a:pt x="8050167" y="2507517"/>
                  <a:pt x="8047083" y="2497902"/>
                  <a:pt x="8047523" y="2497647"/>
                </a:cubicBezTo>
                <a:cubicBezTo>
                  <a:pt x="8102608" y="2469310"/>
                  <a:pt x="8128387" y="2416179"/>
                  <a:pt x="8136981" y="2351913"/>
                </a:cubicBezTo>
                <a:cubicBezTo>
                  <a:pt x="8141388" y="2318769"/>
                  <a:pt x="8161439" y="2308395"/>
                  <a:pt x="8181271" y="2293214"/>
                </a:cubicBezTo>
                <a:cubicBezTo>
                  <a:pt x="8250456" y="2239323"/>
                  <a:pt x="8323609" y="2190493"/>
                  <a:pt x="8380457" y="2116360"/>
                </a:cubicBezTo>
                <a:cubicBezTo>
                  <a:pt x="8314796" y="2126228"/>
                  <a:pt x="8262135" y="2174552"/>
                  <a:pt x="8191404" y="2195300"/>
                </a:cubicBezTo>
                <a:cubicBezTo>
                  <a:pt x="8247591" y="2113829"/>
                  <a:pt x="8320305" y="2072589"/>
                  <a:pt x="8386627" y="2023250"/>
                </a:cubicBezTo>
                <a:cubicBezTo>
                  <a:pt x="8416814" y="2000732"/>
                  <a:pt x="8444796" y="1971889"/>
                  <a:pt x="8481372" y="1959745"/>
                </a:cubicBezTo>
                <a:cubicBezTo>
                  <a:pt x="8494374" y="1955444"/>
                  <a:pt x="8515746" y="1946335"/>
                  <a:pt x="8505390" y="1922299"/>
                </a:cubicBezTo>
                <a:cubicBezTo>
                  <a:pt x="8496577" y="1902312"/>
                  <a:pt x="8479170" y="1908382"/>
                  <a:pt x="8463305" y="1914202"/>
                </a:cubicBezTo>
                <a:cubicBezTo>
                  <a:pt x="8425186" y="1928626"/>
                  <a:pt x="8385745" y="1928877"/>
                  <a:pt x="8334185" y="1928626"/>
                </a:cubicBezTo>
                <a:cubicBezTo>
                  <a:pt x="8377372" y="1862588"/>
                  <a:pt x="8456476" y="1882323"/>
                  <a:pt x="8493491" y="1812998"/>
                </a:cubicBezTo>
                <a:cubicBezTo>
                  <a:pt x="8447220" y="1800852"/>
                  <a:pt x="8411525" y="1825901"/>
                  <a:pt x="8374066" y="1830708"/>
                </a:cubicBezTo>
                <a:cubicBezTo>
                  <a:pt x="8340136" y="1835009"/>
                  <a:pt x="8331762" y="1823372"/>
                  <a:pt x="8339694" y="1785166"/>
                </a:cubicBezTo>
                <a:cubicBezTo>
                  <a:pt x="8352032" y="1725708"/>
                  <a:pt x="8333524" y="1695347"/>
                  <a:pt x="8284168" y="1711540"/>
                </a:cubicBezTo>
                <a:cubicBezTo>
                  <a:pt x="8238339" y="1726720"/>
                  <a:pt x="8233491" y="1704457"/>
                  <a:pt x="8245831" y="1670552"/>
                </a:cubicBezTo>
                <a:cubicBezTo>
                  <a:pt x="8263456" y="1621216"/>
                  <a:pt x="8243407" y="1583011"/>
                  <a:pt x="8229745" y="1541517"/>
                </a:cubicBezTo>
                <a:cubicBezTo>
                  <a:pt x="8208812" y="1478263"/>
                  <a:pt x="8217625" y="1447395"/>
                  <a:pt x="8262796" y="1400336"/>
                </a:cubicBezTo>
                <a:cubicBezTo>
                  <a:pt x="8288134" y="1374020"/>
                  <a:pt x="8315455" y="1351758"/>
                  <a:pt x="8352254" y="1328987"/>
                </a:cubicBezTo>
                <a:cubicBezTo>
                  <a:pt x="8267422" y="1316589"/>
                  <a:pt x="8356441" y="1274842"/>
                  <a:pt x="8326473" y="1248781"/>
                </a:cubicBezTo>
                <a:cubicBezTo>
                  <a:pt x="8266541" y="1238155"/>
                  <a:pt x="8217625" y="1321142"/>
                  <a:pt x="8136099" y="1297360"/>
                </a:cubicBezTo>
                <a:cubicBezTo>
                  <a:pt x="8236795" y="1225502"/>
                  <a:pt x="8348067" y="1201974"/>
                  <a:pt x="8420998" y="1106336"/>
                </a:cubicBezTo>
                <a:cubicBezTo>
                  <a:pt x="8404254" y="1084576"/>
                  <a:pt x="8387508" y="1104818"/>
                  <a:pt x="8373186" y="1096722"/>
                </a:cubicBezTo>
                <a:cubicBezTo>
                  <a:pt x="8373627" y="1091662"/>
                  <a:pt x="8372523" y="1084070"/>
                  <a:pt x="8375169" y="1081794"/>
                </a:cubicBezTo>
                <a:cubicBezTo>
                  <a:pt x="8429592" y="1029673"/>
                  <a:pt x="8430475" y="1028409"/>
                  <a:pt x="8372084" y="989950"/>
                </a:cubicBezTo>
                <a:cubicBezTo>
                  <a:pt x="8351592" y="976540"/>
                  <a:pt x="8353356" y="964648"/>
                  <a:pt x="8364151" y="947697"/>
                </a:cubicBezTo>
                <a:cubicBezTo>
                  <a:pt x="8371865" y="935805"/>
                  <a:pt x="8381118" y="925179"/>
                  <a:pt x="8376711" y="899118"/>
                </a:cubicBezTo>
                <a:cubicBezTo>
                  <a:pt x="8344763" y="932517"/>
                  <a:pt x="8190304" y="921636"/>
                  <a:pt x="8162981" y="918094"/>
                </a:cubicBezTo>
                <a:cubicBezTo>
                  <a:pt x="8132354" y="914300"/>
                  <a:pt x="8102167" y="898107"/>
                  <a:pt x="8069999" y="906961"/>
                </a:cubicBezTo>
                <a:cubicBezTo>
                  <a:pt x="8044219" y="914048"/>
                  <a:pt x="7924795" y="982613"/>
                  <a:pt x="7907827" y="903926"/>
                </a:cubicBezTo>
                <a:cubicBezTo>
                  <a:pt x="7906945" y="900130"/>
                  <a:pt x="7858693" y="908987"/>
                  <a:pt x="7832692" y="913287"/>
                </a:cubicBezTo>
                <a:cubicBezTo>
                  <a:pt x="7809776" y="916830"/>
                  <a:pt x="7783996" y="932517"/>
                  <a:pt x="7768573" y="901144"/>
                </a:cubicBezTo>
                <a:cubicBezTo>
                  <a:pt x="7759538" y="882673"/>
                  <a:pt x="7796776" y="846999"/>
                  <a:pt x="7830048" y="843963"/>
                </a:cubicBezTo>
                <a:cubicBezTo>
                  <a:pt x="7858913" y="841178"/>
                  <a:pt x="7889099" y="837130"/>
                  <a:pt x="7916642" y="844721"/>
                </a:cubicBezTo>
                <a:cubicBezTo>
                  <a:pt x="7950573" y="853831"/>
                  <a:pt x="7968860" y="839156"/>
                  <a:pt x="7978337" y="807530"/>
                </a:cubicBezTo>
                <a:cubicBezTo>
                  <a:pt x="7988911" y="772614"/>
                  <a:pt x="8009185" y="756419"/>
                  <a:pt x="8037167" y="740226"/>
                </a:cubicBezTo>
                <a:cubicBezTo>
                  <a:pt x="8105033" y="701012"/>
                  <a:pt x="8170253" y="655722"/>
                  <a:pt x="8244728" y="632950"/>
                </a:cubicBezTo>
                <a:cubicBezTo>
                  <a:pt x="8259491" y="628396"/>
                  <a:pt x="8275796" y="622323"/>
                  <a:pt x="8282626" y="592216"/>
                </a:cubicBezTo>
                <a:cubicBezTo>
                  <a:pt x="8081014" y="637251"/>
                  <a:pt x="7897251" y="754650"/>
                  <a:pt x="7689250" y="747818"/>
                </a:cubicBezTo>
                <a:cubicBezTo>
                  <a:pt x="7746098" y="710625"/>
                  <a:pt x="7811978" y="708600"/>
                  <a:pt x="7872573" y="682541"/>
                </a:cubicBezTo>
                <a:cubicBezTo>
                  <a:pt x="7829607" y="663058"/>
                  <a:pt x="7789284" y="683299"/>
                  <a:pt x="7748521" y="694433"/>
                </a:cubicBezTo>
                <a:cubicBezTo>
                  <a:pt x="7714368" y="703539"/>
                  <a:pt x="7683521" y="705058"/>
                  <a:pt x="7679775" y="650662"/>
                </a:cubicBezTo>
                <a:cubicBezTo>
                  <a:pt x="7681099" y="647120"/>
                  <a:pt x="7680878" y="642565"/>
                  <a:pt x="7680657" y="638264"/>
                </a:cubicBezTo>
                <a:cubicBezTo>
                  <a:pt x="7692117" y="615746"/>
                  <a:pt x="7709962" y="604107"/>
                  <a:pt x="7731115" y="597528"/>
                </a:cubicBezTo>
                <a:cubicBezTo>
                  <a:pt x="7743895" y="593480"/>
                  <a:pt x="7760860" y="587408"/>
                  <a:pt x="7760642" y="571216"/>
                </a:cubicBezTo>
                <a:cubicBezTo>
                  <a:pt x="7759980" y="511252"/>
                  <a:pt x="7800743" y="493793"/>
                  <a:pt x="7841505" y="476336"/>
                </a:cubicBezTo>
                <a:cubicBezTo>
                  <a:pt x="7818810" y="446481"/>
                  <a:pt x="7800963" y="468492"/>
                  <a:pt x="7783776" y="466216"/>
                </a:cubicBezTo>
                <a:cubicBezTo>
                  <a:pt x="7772539" y="464697"/>
                  <a:pt x="7762403" y="461915"/>
                  <a:pt x="7762403" y="446481"/>
                </a:cubicBezTo>
                <a:cubicBezTo>
                  <a:pt x="7762183" y="433576"/>
                  <a:pt x="7767472" y="418901"/>
                  <a:pt x="7778488" y="418650"/>
                </a:cubicBezTo>
                <a:cubicBezTo>
                  <a:pt x="7847454" y="416372"/>
                  <a:pt x="7885573" y="333384"/>
                  <a:pt x="7957184" y="333131"/>
                </a:cubicBezTo>
                <a:cubicBezTo>
                  <a:pt x="7999930" y="333131"/>
                  <a:pt x="7934928" y="286324"/>
                  <a:pt x="7971064" y="266841"/>
                </a:cubicBezTo>
                <a:cubicBezTo>
                  <a:pt x="7978998" y="262539"/>
                  <a:pt x="7950352" y="255964"/>
                  <a:pt x="7937572" y="256975"/>
                </a:cubicBezTo>
                <a:cubicBezTo>
                  <a:pt x="7925014" y="257986"/>
                  <a:pt x="7913777" y="270384"/>
                  <a:pt x="7898573" y="261528"/>
                </a:cubicBezTo>
                <a:cubicBezTo>
                  <a:pt x="7890201" y="229903"/>
                  <a:pt x="7911793" y="218263"/>
                  <a:pt x="7929642" y="209408"/>
                </a:cubicBezTo>
                <a:cubicBezTo>
                  <a:pt x="7970845" y="188914"/>
                  <a:pt x="8010947" y="164120"/>
                  <a:pt x="8056117" y="156782"/>
                </a:cubicBezTo>
                <a:cubicBezTo>
                  <a:pt x="8072200" y="154252"/>
                  <a:pt x="8032981" y="120348"/>
                  <a:pt x="8025270" y="108457"/>
                </a:cubicBezTo>
                <a:cubicBezTo>
                  <a:pt x="8070715" y="77210"/>
                  <a:pt x="8118460" y="54170"/>
                  <a:pt x="8167695" y="35609"/>
                </a:cubicBezTo>
                <a:lnTo>
                  <a:pt x="8251347" y="1020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0202"/>
                </a:lnTo>
                <a:lnTo>
                  <a:pt x="10023511" y="10202"/>
                </a:lnTo>
                <a:lnTo>
                  <a:pt x="10081290" y="46954"/>
                </a:lnTo>
                <a:cubicBezTo>
                  <a:pt x="10124649" y="67728"/>
                  <a:pt x="10173137" y="84332"/>
                  <a:pt x="10208104" y="121978"/>
                </a:cubicBezTo>
                <a:cubicBezTo>
                  <a:pt x="10094034" y="151970"/>
                  <a:pt x="9991464" y="182272"/>
                  <a:pt x="9887339" y="204920"/>
                </a:cubicBezTo>
                <a:cubicBezTo>
                  <a:pt x="9776996" y="228793"/>
                  <a:pt x="9683441" y="293373"/>
                  <a:pt x="9575589" y="322144"/>
                </a:cubicBezTo>
                <a:cubicBezTo>
                  <a:pt x="9552585" y="328266"/>
                  <a:pt x="9524923" y="349690"/>
                  <a:pt x="9516842" y="370501"/>
                </a:cubicBezTo>
                <a:cubicBezTo>
                  <a:pt x="9490734" y="437836"/>
                  <a:pt x="8969489" y="626679"/>
                  <a:pt x="9031031" y="686665"/>
                </a:cubicBezTo>
                <a:cubicBezTo>
                  <a:pt x="9056518" y="711458"/>
                  <a:pt x="9089464" y="729209"/>
                  <a:pt x="9123967" y="753695"/>
                </a:cubicBezTo>
                <a:cubicBezTo>
                  <a:pt x="9072057" y="799910"/>
                  <a:pt x="9013626" y="820111"/>
                  <a:pt x="8951461" y="833883"/>
                </a:cubicBezTo>
                <a:cubicBezTo>
                  <a:pt x="8932810" y="838168"/>
                  <a:pt x="8914473" y="846737"/>
                  <a:pt x="8912607" y="867550"/>
                </a:cubicBezTo>
                <a:cubicBezTo>
                  <a:pt x="8910744" y="889280"/>
                  <a:pt x="8929704" y="897848"/>
                  <a:pt x="8945555" y="907951"/>
                </a:cubicBezTo>
                <a:cubicBezTo>
                  <a:pt x="8967622" y="922028"/>
                  <a:pt x="8989069" y="934273"/>
                  <a:pt x="9017042" y="936109"/>
                </a:cubicBezTo>
                <a:cubicBezTo>
                  <a:pt x="9063046" y="938863"/>
                  <a:pt x="9085112" y="978039"/>
                  <a:pt x="9111842" y="1007420"/>
                </a:cubicBezTo>
                <a:cubicBezTo>
                  <a:pt x="9126761" y="1023949"/>
                  <a:pt x="9134223" y="1057308"/>
                  <a:pt x="9108115" y="1063124"/>
                </a:cubicBezTo>
                <a:cubicBezTo>
                  <a:pt x="9045328" y="1077205"/>
                  <a:pt x="9050302" y="1117910"/>
                  <a:pt x="9051854" y="1164126"/>
                </a:cubicBezTo>
                <a:cubicBezTo>
                  <a:pt x="9054030" y="1221361"/>
                  <a:pt x="9091019" y="1247681"/>
                  <a:pt x="9136399" y="1269719"/>
                </a:cubicBezTo>
                <a:cubicBezTo>
                  <a:pt x="9151940" y="1277369"/>
                  <a:pt x="9174006" y="1277064"/>
                  <a:pt x="9179914" y="1300937"/>
                </a:cubicBezTo>
                <a:cubicBezTo>
                  <a:pt x="9154426" y="1323586"/>
                  <a:pt x="9123344" y="1305223"/>
                  <a:pt x="9095990" y="1311649"/>
                </a:cubicBezTo>
                <a:cubicBezTo>
                  <a:pt x="9073302" y="1316851"/>
                  <a:pt x="9035692" y="1314098"/>
                  <a:pt x="9066775" y="1355722"/>
                </a:cubicBezTo>
                <a:cubicBezTo>
                  <a:pt x="9075790" y="1367658"/>
                  <a:pt x="9065221" y="1376842"/>
                  <a:pt x="9053719" y="1377759"/>
                </a:cubicBezTo>
                <a:cubicBezTo>
                  <a:pt x="8961718" y="1387247"/>
                  <a:pt x="9003989" y="1471416"/>
                  <a:pt x="8974460" y="1515794"/>
                </a:cubicBezTo>
                <a:cubicBezTo>
                  <a:pt x="8966381" y="1528036"/>
                  <a:pt x="8975084" y="1549154"/>
                  <a:pt x="8987827" y="1554357"/>
                </a:cubicBezTo>
                <a:cubicBezTo>
                  <a:pt x="9069261" y="1588638"/>
                  <a:pt x="9080451" y="1670357"/>
                  <a:pt x="9119926" y="1740752"/>
                </a:cubicBezTo>
                <a:cubicBezTo>
                  <a:pt x="9077031" y="1768602"/>
                  <a:pt x="9025747" y="1774723"/>
                  <a:pt x="8979435" y="1792782"/>
                </a:cubicBezTo>
                <a:cubicBezTo>
                  <a:pt x="8931257" y="1811758"/>
                  <a:pt x="8931257" y="1825837"/>
                  <a:pt x="8971042" y="1880927"/>
                </a:cubicBezTo>
                <a:cubicBezTo>
                  <a:pt x="8867539" y="1892865"/>
                  <a:pt x="8867539" y="1892865"/>
                  <a:pt x="8899553" y="1979481"/>
                </a:cubicBezTo>
                <a:cubicBezTo>
                  <a:pt x="8812832" y="1987439"/>
                  <a:pt x="8755644" y="2028451"/>
                  <a:pt x="8742279" y="2118129"/>
                </a:cubicBezTo>
                <a:cubicBezTo>
                  <a:pt x="8735751" y="2161590"/>
                  <a:pt x="8696588" y="2182094"/>
                  <a:pt x="8653074" y="2211172"/>
                </a:cubicBezTo>
                <a:cubicBezTo>
                  <a:pt x="8707155" y="2239331"/>
                  <a:pt x="8743833" y="2298094"/>
                  <a:pt x="8806929" y="2235961"/>
                </a:cubicBezTo>
                <a:cubicBezTo>
                  <a:pt x="8829929" y="2213314"/>
                  <a:pt x="8827757" y="2242084"/>
                  <a:pt x="8830862" y="2250347"/>
                </a:cubicBezTo>
                <a:cubicBezTo>
                  <a:pt x="8838321" y="2270546"/>
                  <a:pt x="8822781" y="2284015"/>
                  <a:pt x="8812524" y="2299317"/>
                </a:cubicBezTo>
                <a:cubicBezTo>
                  <a:pt x="8802578" y="2314621"/>
                  <a:pt x="8790765" y="2330841"/>
                  <a:pt x="8787969" y="2347984"/>
                </a:cubicBezTo>
                <a:cubicBezTo>
                  <a:pt x="8786105" y="2359919"/>
                  <a:pt x="8795118" y="2377363"/>
                  <a:pt x="8805064" y="2386240"/>
                </a:cubicBezTo>
                <a:cubicBezTo>
                  <a:pt x="8857283" y="2433068"/>
                  <a:pt x="8826201" y="2538354"/>
                  <a:pt x="8925043" y="2551822"/>
                </a:cubicBezTo>
                <a:cubicBezTo>
                  <a:pt x="8969489" y="2557941"/>
                  <a:pt x="8990934" y="2596506"/>
                  <a:pt x="9023571" y="2617624"/>
                </a:cubicBezTo>
                <a:cubicBezTo>
                  <a:pt x="9137020" y="2691385"/>
                  <a:pt x="9212861" y="2786265"/>
                  <a:pt x="9247982" y="2916649"/>
                </a:cubicBezTo>
                <a:cubicBezTo>
                  <a:pt x="9257617" y="2952764"/>
                  <a:pt x="9294606" y="2981842"/>
                  <a:pt x="9318539" y="3013671"/>
                </a:cubicBezTo>
                <a:cubicBezTo>
                  <a:pt x="9307037" y="3036932"/>
                  <a:pt x="9244252" y="2986737"/>
                  <a:pt x="9266320" y="3047949"/>
                </a:cubicBezTo>
                <a:cubicBezTo>
                  <a:pt x="9283104" y="3093860"/>
                  <a:pt x="9325999" y="3122324"/>
                  <a:pt x="9366406" y="3149564"/>
                </a:cubicBezTo>
                <a:cubicBezTo>
                  <a:pt x="9412407" y="3180476"/>
                  <a:pt x="9463381" y="3205267"/>
                  <a:pt x="9484207" y="3262501"/>
                </a:cubicBezTo>
                <a:cubicBezTo>
                  <a:pt x="9488559" y="3274744"/>
                  <a:pt x="9502544" y="3287599"/>
                  <a:pt x="9514977" y="3292497"/>
                </a:cubicBezTo>
                <a:cubicBezTo>
                  <a:pt x="10163348" y="4299754"/>
                  <a:pt x="11759406" y="4306487"/>
                  <a:pt x="11943411" y="4299446"/>
                </a:cubicBezTo>
                <a:cubicBezTo>
                  <a:pt x="11999126" y="4297227"/>
                  <a:pt x="12054083" y="4291680"/>
                  <a:pt x="12108408" y="4283397"/>
                </a:cubicBezTo>
                <a:lnTo>
                  <a:pt x="12192000" y="4266564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05082"/>
                </a:lnTo>
                <a:lnTo>
                  <a:pt x="31834" y="6211531"/>
                </a:lnTo>
                <a:cubicBezTo>
                  <a:pt x="102913" y="6222434"/>
                  <a:pt x="174818" y="6229736"/>
                  <a:pt x="247714" y="6232657"/>
                </a:cubicBezTo>
                <a:cubicBezTo>
                  <a:pt x="488463" y="6241925"/>
                  <a:pt x="2576720" y="6233063"/>
                  <a:pt x="3425038" y="4907153"/>
                </a:cubicBezTo>
                <a:cubicBezTo>
                  <a:pt x="3441305" y="4900705"/>
                  <a:pt x="3459603" y="4883784"/>
                  <a:pt x="3465296" y="4867667"/>
                </a:cubicBezTo>
                <a:cubicBezTo>
                  <a:pt x="3492545" y="4792327"/>
                  <a:pt x="3559239" y="4759693"/>
                  <a:pt x="3619425" y="4719002"/>
                </a:cubicBezTo>
                <a:cubicBezTo>
                  <a:pt x="3672294" y="4683144"/>
                  <a:pt x="3728417" y="4645676"/>
                  <a:pt x="3750377" y="4585241"/>
                </a:cubicBezTo>
                <a:cubicBezTo>
                  <a:pt x="3779250" y="4504664"/>
                  <a:pt x="3697103" y="4570738"/>
                  <a:pt x="3682054" y="4540118"/>
                </a:cubicBezTo>
                <a:cubicBezTo>
                  <a:pt x="3713368" y="4498220"/>
                  <a:pt x="3761764" y="4459943"/>
                  <a:pt x="3774370" y="4412403"/>
                </a:cubicBezTo>
                <a:cubicBezTo>
                  <a:pt x="3820322" y="4240771"/>
                  <a:pt x="3919551" y="4115875"/>
                  <a:pt x="4067986" y="4018780"/>
                </a:cubicBezTo>
                <a:cubicBezTo>
                  <a:pt x="4110687" y="3990980"/>
                  <a:pt x="4138745" y="3940215"/>
                  <a:pt x="4196899" y="3932160"/>
                </a:cubicBezTo>
                <a:cubicBezTo>
                  <a:pt x="4326221" y="3914431"/>
                  <a:pt x="4285554" y="3775837"/>
                  <a:pt x="4353877" y="3714196"/>
                </a:cubicBezTo>
                <a:cubicBezTo>
                  <a:pt x="4366890" y="3702509"/>
                  <a:pt x="4378682" y="3679548"/>
                  <a:pt x="4376244" y="3663837"/>
                </a:cubicBezTo>
                <a:cubicBezTo>
                  <a:pt x="4372586" y="3641270"/>
                  <a:pt x="4357130" y="3619918"/>
                  <a:pt x="4344116" y="3599773"/>
                </a:cubicBezTo>
                <a:cubicBezTo>
                  <a:pt x="4330695" y="3579630"/>
                  <a:pt x="4310365" y="3561901"/>
                  <a:pt x="4320122" y="3535311"/>
                </a:cubicBezTo>
                <a:cubicBezTo>
                  <a:pt x="4324186" y="3524435"/>
                  <a:pt x="4321344" y="3486562"/>
                  <a:pt x="4351436" y="3516374"/>
                </a:cubicBezTo>
                <a:cubicBezTo>
                  <a:pt x="4433989" y="3598163"/>
                  <a:pt x="4481978" y="3520810"/>
                  <a:pt x="4552738" y="3483742"/>
                </a:cubicBezTo>
                <a:cubicBezTo>
                  <a:pt x="4495805" y="3445466"/>
                  <a:pt x="4444564" y="3418474"/>
                  <a:pt x="4436023" y="3361265"/>
                </a:cubicBezTo>
                <a:cubicBezTo>
                  <a:pt x="4418537" y="3243216"/>
                  <a:pt x="4343713" y="3189231"/>
                  <a:pt x="4230249" y="3178754"/>
                </a:cubicBezTo>
                <a:cubicBezTo>
                  <a:pt x="4272135" y="3064738"/>
                  <a:pt x="4272135" y="3064738"/>
                  <a:pt x="4136714" y="3049023"/>
                </a:cubicBezTo>
                <a:cubicBezTo>
                  <a:pt x="4188768" y="2976505"/>
                  <a:pt x="4188768" y="2957972"/>
                  <a:pt x="4125732" y="2932992"/>
                </a:cubicBezTo>
                <a:cubicBezTo>
                  <a:pt x="4065138" y="2909221"/>
                  <a:pt x="3998039" y="2901162"/>
                  <a:pt x="3941916" y="2864502"/>
                </a:cubicBezTo>
                <a:cubicBezTo>
                  <a:pt x="3993565" y="2771837"/>
                  <a:pt x="4008205" y="2664266"/>
                  <a:pt x="4114752" y="2619140"/>
                </a:cubicBezTo>
                <a:cubicBezTo>
                  <a:pt x="4131425" y="2612292"/>
                  <a:pt x="4142812" y="2584492"/>
                  <a:pt x="4132241" y="2568377"/>
                </a:cubicBezTo>
                <a:cubicBezTo>
                  <a:pt x="4093606" y="2509959"/>
                  <a:pt x="4148913" y="2399163"/>
                  <a:pt x="4028540" y="2386674"/>
                </a:cubicBezTo>
                <a:cubicBezTo>
                  <a:pt x="4013491" y="2385466"/>
                  <a:pt x="3999664" y="2373378"/>
                  <a:pt x="4011458" y="2357665"/>
                </a:cubicBezTo>
                <a:cubicBezTo>
                  <a:pt x="4052127" y="2302873"/>
                  <a:pt x="4002918" y="2306498"/>
                  <a:pt x="3973233" y="2299649"/>
                </a:cubicBezTo>
                <a:cubicBezTo>
                  <a:pt x="3937444" y="2291191"/>
                  <a:pt x="3896777" y="2315362"/>
                  <a:pt x="3863429" y="2285548"/>
                </a:cubicBezTo>
                <a:cubicBezTo>
                  <a:pt x="3871158" y="2254123"/>
                  <a:pt x="3900029" y="2254525"/>
                  <a:pt x="3920363" y="2244454"/>
                </a:cubicBezTo>
                <a:cubicBezTo>
                  <a:pt x="3979737" y="2215444"/>
                  <a:pt x="4028133" y="2180798"/>
                  <a:pt x="4030981" y="2105456"/>
                </a:cubicBezTo>
                <a:cubicBezTo>
                  <a:pt x="4033011" y="2044620"/>
                  <a:pt x="4039518" y="1991037"/>
                  <a:pt x="3957370" y="1972502"/>
                </a:cubicBezTo>
                <a:cubicBezTo>
                  <a:pt x="3923211" y="1964846"/>
                  <a:pt x="3932973" y="1920933"/>
                  <a:pt x="3952493" y="1899176"/>
                </a:cubicBezTo>
                <a:cubicBezTo>
                  <a:pt x="3987466" y="1860500"/>
                  <a:pt x="4016337" y="1808931"/>
                  <a:pt x="4076527" y="1805304"/>
                </a:cubicBezTo>
                <a:cubicBezTo>
                  <a:pt x="4113127" y="1802888"/>
                  <a:pt x="4141188" y="1786769"/>
                  <a:pt x="4170061" y="1768238"/>
                </a:cubicBezTo>
                <a:cubicBezTo>
                  <a:pt x="4190800" y="1754940"/>
                  <a:pt x="4215607" y="1743661"/>
                  <a:pt x="4213168" y="1715057"/>
                </a:cubicBezTo>
                <a:cubicBezTo>
                  <a:pt x="4210729" y="1687660"/>
                  <a:pt x="4186736" y="1676379"/>
                  <a:pt x="4162334" y="1670739"/>
                </a:cubicBezTo>
                <a:cubicBezTo>
                  <a:pt x="4080998" y="1652609"/>
                  <a:pt x="4004547" y="1626018"/>
                  <a:pt x="3936629" y="1565182"/>
                </a:cubicBezTo>
                <a:cubicBezTo>
                  <a:pt x="3981773" y="1532950"/>
                  <a:pt x="4024878" y="1509583"/>
                  <a:pt x="4058225" y="1476947"/>
                </a:cubicBezTo>
                <a:cubicBezTo>
                  <a:pt x="4138745" y="1397984"/>
                  <a:pt x="3456757" y="1149400"/>
                  <a:pt x="3422598" y="1060763"/>
                </a:cubicBezTo>
                <a:cubicBezTo>
                  <a:pt x="3412025" y="1033367"/>
                  <a:pt x="3375832" y="1005166"/>
                  <a:pt x="3345734" y="997107"/>
                </a:cubicBezTo>
                <a:cubicBezTo>
                  <a:pt x="3204622" y="959235"/>
                  <a:pt x="3082216" y="874224"/>
                  <a:pt x="2937846" y="842798"/>
                </a:cubicBezTo>
                <a:cubicBezTo>
                  <a:pt x="2801610" y="812986"/>
                  <a:pt x="2667409" y="773098"/>
                  <a:pt x="2518162" y="733618"/>
                </a:cubicBezTo>
                <a:cubicBezTo>
                  <a:pt x="2609662" y="634506"/>
                  <a:pt x="2771925" y="646191"/>
                  <a:pt x="2809744" y="503164"/>
                </a:cubicBezTo>
                <a:cubicBezTo>
                  <a:pt x="2662121" y="466098"/>
                  <a:pt x="2506776" y="508403"/>
                  <a:pt x="2364438" y="449579"/>
                </a:cubicBezTo>
                <a:cubicBezTo>
                  <a:pt x="2352239" y="444343"/>
                  <a:pt x="2335563" y="449579"/>
                  <a:pt x="2320927" y="451191"/>
                </a:cubicBezTo>
                <a:cubicBezTo>
                  <a:pt x="2027715" y="482617"/>
                  <a:pt x="1735723" y="455221"/>
                  <a:pt x="1446580" y="415735"/>
                </a:cubicBezTo>
                <a:cubicBezTo>
                  <a:pt x="1030148" y="359334"/>
                  <a:pt x="612089" y="323476"/>
                  <a:pt x="193217" y="298092"/>
                </a:cubicBezTo>
                <a:lnTo>
                  <a:pt x="0" y="28767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457200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52739" y="4224938"/>
            <a:ext cx="6801055" cy="1459355"/>
          </a:xfrm>
        </p:spPr>
        <p:txBody>
          <a:bodyPr anchor="b">
            <a:normAutofit/>
          </a:bodyPr>
          <a:lstStyle/>
          <a:p>
            <a:pPr algn="l"/>
            <a:r>
              <a:rPr lang="en-US" sz="4400" dirty="0"/>
              <a:t>Work done by a constant force</a:t>
            </a:r>
            <a:endParaRPr lang="en-US" sz="4400" cap="al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C31AA8-D183-A315-C5DA-54D62B4A8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89" y="2739749"/>
            <a:ext cx="2827866" cy="7776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138883-9A7E-506D-9CE5-F80332AEA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2221" y="1317568"/>
            <a:ext cx="2255373" cy="479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9822660" y="1400601"/>
            <a:ext cx="1994453" cy="118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771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F846FF8-0D27-4A66-8332-A0BE79BEFA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037" y="741082"/>
            <a:ext cx="9942970" cy="949606"/>
          </a:xfrm>
        </p:spPr>
        <p:txBody>
          <a:bodyPr>
            <a:normAutofit/>
          </a:bodyPr>
          <a:lstStyle/>
          <a:p>
            <a:r>
              <a:rPr lang="en-US" dirty="0"/>
              <a:t>Work done by spring force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6B9CB01-4014-4606-90AC-ADABCFB38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9353"/>
            <a:ext cx="12192000" cy="4908647"/>
          </a:xfrm>
          <a:custGeom>
            <a:avLst/>
            <a:gdLst>
              <a:gd name="connsiteX0" fmla="*/ 4142196 w 12192000"/>
              <a:gd name="connsiteY0" fmla="*/ 33 h 5013196"/>
              <a:gd name="connsiteX1" fmla="*/ 4138795 w 12192000"/>
              <a:gd name="connsiteY1" fmla="*/ 15046 h 5013196"/>
              <a:gd name="connsiteX2" fmla="*/ 4166706 w 12192000"/>
              <a:gd name="connsiteY2" fmla="*/ 37291 h 5013196"/>
              <a:gd name="connsiteX3" fmla="*/ 4371550 w 12192000"/>
              <a:gd name="connsiteY3" fmla="*/ 22134 h 5013196"/>
              <a:gd name="connsiteX4" fmla="*/ 4424056 w 12192000"/>
              <a:gd name="connsiteY4" fmla="*/ 28369 h 5013196"/>
              <a:gd name="connsiteX5" fmla="*/ 4469897 w 12192000"/>
              <a:gd name="connsiteY5" fmla="*/ 13218 h 5013196"/>
              <a:gd name="connsiteX6" fmla="*/ 4489151 w 12192000"/>
              <a:gd name="connsiteY6" fmla="*/ 20285 h 5013196"/>
              <a:gd name="connsiteX7" fmla="*/ 4492479 w 12192000"/>
              <a:gd name="connsiteY7" fmla="*/ 21730 h 5013196"/>
              <a:gd name="connsiteX8" fmla="*/ 4505693 w 12192000"/>
              <a:gd name="connsiteY8" fmla="*/ 22584 h 5013196"/>
              <a:gd name="connsiteX9" fmla="*/ 4509529 w 12192000"/>
              <a:gd name="connsiteY9" fmla="*/ 28985 h 5013196"/>
              <a:gd name="connsiteX10" fmla="*/ 4529499 w 12192000"/>
              <a:gd name="connsiteY10" fmla="*/ 34687 h 5013196"/>
              <a:gd name="connsiteX11" fmla="*/ 4553795 w 12192000"/>
              <a:gd name="connsiteY11" fmla="*/ 34541 h 5013196"/>
              <a:gd name="connsiteX12" fmla="*/ 4640118 w 12192000"/>
              <a:gd name="connsiteY12" fmla="*/ 34699 h 5013196"/>
              <a:gd name="connsiteX13" fmla="*/ 4654127 w 12192000"/>
              <a:gd name="connsiteY13" fmla="*/ 30952 h 5013196"/>
              <a:gd name="connsiteX14" fmla="*/ 4700168 w 12192000"/>
              <a:gd name="connsiteY14" fmla="*/ 35953 h 5013196"/>
              <a:gd name="connsiteX15" fmla="*/ 4741127 w 12192000"/>
              <a:gd name="connsiteY15" fmla="*/ 36527 h 5013196"/>
              <a:gd name="connsiteX16" fmla="*/ 4767598 w 12192000"/>
              <a:gd name="connsiteY16" fmla="*/ 33272 h 5013196"/>
              <a:gd name="connsiteX17" fmla="*/ 4774592 w 12192000"/>
              <a:gd name="connsiteY17" fmla="*/ 35449 h 5013196"/>
              <a:gd name="connsiteX18" fmla="*/ 4801328 w 12192000"/>
              <a:gd name="connsiteY18" fmla="*/ 36454 h 5013196"/>
              <a:gd name="connsiteX19" fmla="*/ 4814870 w 12192000"/>
              <a:gd name="connsiteY19" fmla="*/ 32797 h 5013196"/>
              <a:gd name="connsiteX20" fmla="*/ 4828440 w 12192000"/>
              <a:gd name="connsiteY20" fmla="*/ 40415 h 5013196"/>
              <a:gd name="connsiteX21" fmla="*/ 4831826 w 12192000"/>
              <a:gd name="connsiteY21" fmla="*/ 46118 h 5013196"/>
              <a:gd name="connsiteX22" fmla="*/ 4850785 w 12192000"/>
              <a:gd name="connsiteY22" fmla="*/ 43190 h 5013196"/>
              <a:gd name="connsiteX23" fmla="*/ 4866468 w 12192000"/>
              <a:gd name="connsiteY23" fmla="*/ 48539 h 5013196"/>
              <a:gd name="connsiteX24" fmla="*/ 4879983 w 12192000"/>
              <a:gd name="connsiteY24" fmla="*/ 44615 h 5013196"/>
              <a:gd name="connsiteX25" fmla="*/ 4885635 w 12192000"/>
              <a:gd name="connsiteY25" fmla="*/ 45342 h 5013196"/>
              <a:gd name="connsiteX26" fmla="*/ 4899698 w 12192000"/>
              <a:gd name="connsiteY26" fmla="*/ 47876 h 5013196"/>
              <a:gd name="connsiteX27" fmla="*/ 4923986 w 12192000"/>
              <a:gd name="connsiteY27" fmla="*/ 53632 h 5013196"/>
              <a:gd name="connsiteX28" fmla="*/ 4931544 w 12192000"/>
              <a:gd name="connsiteY28" fmla="*/ 54358 h 5013196"/>
              <a:gd name="connsiteX29" fmla="*/ 4948135 w 12192000"/>
              <a:gd name="connsiteY29" fmla="*/ 63529 h 5013196"/>
              <a:gd name="connsiteX30" fmla="*/ 4980068 w 12192000"/>
              <a:gd name="connsiteY30" fmla="*/ 71052 h 5013196"/>
              <a:gd name="connsiteX31" fmla="*/ 5036541 w 12192000"/>
              <a:gd name="connsiteY31" fmla="*/ 98293 h 5013196"/>
              <a:gd name="connsiteX32" fmla="*/ 5069678 w 12192000"/>
              <a:gd name="connsiteY32" fmla="*/ 111179 h 5013196"/>
              <a:gd name="connsiteX33" fmla="*/ 5092160 w 12192000"/>
              <a:gd name="connsiteY33" fmla="*/ 123203 h 5013196"/>
              <a:gd name="connsiteX34" fmla="*/ 5158166 w 12192000"/>
              <a:gd name="connsiteY34" fmla="*/ 139568 h 5013196"/>
              <a:gd name="connsiteX35" fmla="*/ 5271252 w 12192000"/>
              <a:gd name="connsiteY35" fmla="*/ 160738 h 5013196"/>
              <a:gd name="connsiteX36" fmla="*/ 5294438 w 12192000"/>
              <a:gd name="connsiteY36" fmla="*/ 166556 h 5013196"/>
              <a:gd name="connsiteX37" fmla="*/ 5310840 w 12192000"/>
              <a:gd name="connsiteY37" fmla="*/ 176769 h 5013196"/>
              <a:gd name="connsiteX38" fmla="*/ 5311570 w 12192000"/>
              <a:gd name="connsiteY38" fmla="*/ 183681 h 5013196"/>
              <a:gd name="connsiteX39" fmla="*/ 5323756 w 12192000"/>
              <a:gd name="connsiteY39" fmla="*/ 187718 h 5013196"/>
              <a:gd name="connsiteX40" fmla="*/ 5326259 w 12192000"/>
              <a:gd name="connsiteY40" fmla="*/ 189880 h 5013196"/>
              <a:gd name="connsiteX41" fmla="*/ 5341357 w 12192000"/>
              <a:gd name="connsiteY41" fmla="*/ 201193 h 5013196"/>
              <a:gd name="connsiteX42" fmla="*/ 5391908 w 12192000"/>
              <a:gd name="connsiteY42" fmla="*/ 198291 h 5013196"/>
              <a:gd name="connsiteX43" fmla="*/ 5439031 w 12192000"/>
              <a:gd name="connsiteY43" fmla="*/ 216975 h 5013196"/>
              <a:gd name="connsiteX44" fmla="*/ 5640913 w 12192000"/>
              <a:gd name="connsiteY44" fmla="*/ 253028 h 5013196"/>
              <a:gd name="connsiteX45" fmla="*/ 5657312 w 12192000"/>
              <a:gd name="connsiteY45" fmla="*/ 280626 h 5013196"/>
              <a:gd name="connsiteX46" fmla="*/ 5734773 w 12192000"/>
              <a:gd name="connsiteY46" fmla="*/ 303244 h 5013196"/>
              <a:gd name="connsiteX47" fmla="*/ 5877770 w 12192000"/>
              <a:gd name="connsiteY47" fmla="*/ 296965 h 5013196"/>
              <a:gd name="connsiteX48" fmla="*/ 5989615 w 12192000"/>
              <a:gd name="connsiteY48" fmla="*/ 319663 h 5013196"/>
              <a:gd name="connsiteX49" fmla="*/ 5996857 w 12192000"/>
              <a:gd name="connsiteY49" fmla="*/ 323549 h 5013196"/>
              <a:gd name="connsiteX50" fmla="*/ 6037387 w 12192000"/>
              <a:gd name="connsiteY50" fmla="*/ 312526 h 5013196"/>
              <a:gd name="connsiteX51" fmla="*/ 6113074 w 12192000"/>
              <a:gd name="connsiteY51" fmla="*/ 325845 h 5013196"/>
              <a:gd name="connsiteX52" fmla="*/ 6280929 w 12192000"/>
              <a:gd name="connsiteY52" fmla="*/ 350444 h 5013196"/>
              <a:gd name="connsiteX53" fmla="*/ 6298665 w 12192000"/>
              <a:gd name="connsiteY53" fmla="*/ 342931 h 5013196"/>
              <a:gd name="connsiteX54" fmla="*/ 6317326 w 12192000"/>
              <a:gd name="connsiteY54" fmla="*/ 339794 h 5013196"/>
              <a:gd name="connsiteX55" fmla="*/ 6319212 w 12192000"/>
              <a:gd name="connsiteY55" fmla="*/ 341004 h 5013196"/>
              <a:gd name="connsiteX56" fmla="*/ 6339724 w 12192000"/>
              <a:gd name="connsiteY56" fmla="*/ 342098 h 5013196"/>
              <a:gd name="connsiteX57" fmla="*/ 6345010 w 12192000"/>
              <a:gd name="connsiteY57" fmla="*/ 339148 h 5013196"/>
              <a:gd name="connsiteX58" fmla="*/ 6359332 w 12192000"/>
              <a:gd name="connsiteY58" fmla="*/ 338899 h 5013196"/>
              <a:gd name="connsiteX59" fmla="*/ 6388220 w 12192000"/>
              <a:gd name="connsiteY59" fmla="*/ 335714 h 5013196"/>
              <a:gd name="connsiteX60" fmla="*/ 6392994 w 12192000"/>
              <a:gd name="connsiteY60" fmla="*/ 337644 h 5013196"/>
              <a:gd name="connsiteX61" fmla="*/ 6435581 w 12192000"/>
              <a:gd name="connsiteY61" fmla="*/ 336775 h 5013196"/>
              <a:gd name="connsiteX62" fmla="*/ 6435870 w 12192000"/>
              <a:gd name="connsiteY62" fmla="*/ 337963 h 5013196"/>
              <a:gd name="connsiteX63" fmla="*/ 6446571 w 12192000"/>
              <a:gd name="connsiteY63" fmla="*/ 342957 h 5013196"/>
              <a:gd name="connsiteX64" fmla="*/ 6467701 w 12192000"/>
              <a:gd name="connsiteY64" fmla="*/ 349765 h 5013196"/>
              <a:gd name="connsiteX65" fmla="*/ 6512727 w 12192000"/>
              <a:gd name="connsiteY65" fmla="*/ 380305 h 5013196"/>
              <a:gd name="connsiteX66" fmla="*/ 6557094 w 12192000"/>
              <a:gd name="connsiteY66" fmla="*/ 379532 h 5013196"/>
              <a:gd name="connsiteX67" fmla="*/ 6565879 w 12192000"/>
              <a:gd name="connsiteY67" fmla="*/ 380030 h 5013196"/>
              <a:gd name="connsiteX68" fmla="*/ 6565997 w 12192000"/>
              <a:gd name="connsiteY68" fmla="*/ 380310 h 5013196"/>
              <a:gd name="connsiteX69" fmla="*/ 6575147 w 12192000"/>
              <a:gd name="connsiteY69" fmla="*/ 381374 h 5013196"/>
              <a:gd name="connsiteX70" fmla="*/ 6581899 w 12192000"/>
              <a:gd name="connsiteY70" fmla="*/ 380938 h 5013196"/>
              <a:gd name="connsiteX71" fmla="*/ 6598943 w 12192000"/>
              <a:gd name="connsiteY71" fmla="*/ 381906 h 5013196"/>
              <a:gd name="connsiteX72" fmla="*/ 6604421 w 12192000"/>
              <a:gd name="connsiteY72" fmla="*/ 384033 h 5013196"/>
              <a:gd name="connsiteX73" fmla="*/ 6606035 w 12192000"/>
              <a:gd name="connsiteY73" fmla="*/ 387465 h 5013196"/>
              <a:gd name="connsiteX74" fmla="*/ 6607669 w 12192000"/>
              <a:gd name="connsiteY74" fmla="*/ 387186 h 5013196"/>
              <a:gd name="connsiteX75" fmla="*/ 6637532 w 12192000"/>
              <a:gd name="connsiteY75" fmla="*/ 398125 h 5013196"/>
              <a:gd name="connsiteX76" fmla="*/ 6706880 w 12192000"/>
              <a:gd name="connsiteY76" fmla="*/ 412381 h 5013196"/>
              <a:gd name="connsiteX77" fmla="*/ 6747500 w 12192000"/>
              <a:gd name="connsiteY77" fmla="*/ 416386 h 5013196"/>
              <a:gd name="connsiteX78" fmla="*/ 6857783 w 12192000"/>
              <a:gd name="connsiteY78" fmla="*/ 431905 h 5013196"/>
              <a:gd name="connsiteX79" fmla="*/ 6967720 w 12192000"/>
              <a:gd name="connsiteY79" fmla="*/ 450939 h 5013196"/>
              <a:gd name="connsiteX80" fmla="*/ 7018394 w 12192000"/>
              <a:gd name="connsiteY80" fmla="*/ 479831 h 5013196"/>
              <a:gd name="connsiteX81" fmla="*/ 7024679 w 12192000"/>
              <a:gd name="connsiteY81" fmla="*/ 480968 h 5013196"/>
              <a:gd name="connsiteX82" fmla="*/ 7041715 w 12192000"/>
              <a:gd name="connsiteY82" fmla="*/ 479120 h 5013196"/>
              <a:gd name="connsiteX83" fmla="*/ 7048103 w 12192000"/>
              <a:gd name="connsiteY83" fmla="*/ 477610 h 5013196"/>
              <a:gd name="connsiteX84" fmla="*/ 7057490 w 12192000"/>
              <a:gd name="connsiteY84" fmla="*/ 477135 h 5013196"/>
              <a:gd name="connsiteX85" fmla="*/ 7057730 w 12192000"/>
              <a:gd name="connsiteY85" fmla="*/ 477383 h 5013196"/>
              <a:gd name="connsiteX86" fmla="*/ 7066511 w 12192000"/>
              <a:gd name="connsiteY86" fmla="*/ 476432 h 5013196"/>
              <a:gd name="connsiteX87" fmla="*/ 7109401 w 12192000"/>
              <a:gd name="connsiteY87" fmla="*/ 468486 h 5013196"/>
              <a:gd name="connsiteX88" fmla="*/ 7166830 w 12192000"/>
              <a:gd name="connsiteY88" fmla="*/ 490255 h 5013196"/>
              <a:gd name="connsiteX89" fmla="*/ 7190442 w 12192000"/>
              <a:gd name="connsiteY89" fmla="*/ 493308 h 5013196"/>
              <a:gd name="connsiteX90" fmla="*/ 7203083 w 12192000"/>
              <a:gd name="connsiteY90" fmla="*/ 496324 h 5013196"/>
              <a:gd name="connsiteX91" fmla="*/ 7203894 w 12192000"/>
              <a:gd name="connsiteY91" fmla="*/ 497408 h 5013196"/>
              <a:gd name="connsiteX92" fmla="*/ 7245004 w 12192000"/>
              <a:gd name="connsiteY92" fmla="*/ 489662 h 5013196"/>
              <a:gd name="connsiteX93" fmla="*/ 7250514 w 12192000"/>
              <a:gd name="connsiteY93" fmla="*/ 490724 h 5013196"/>
              <a:gd name="connsiteX94" fmla="*/ 7277246 w 12192000"/>
              <a:gd name="connsiteY94" fmla="*/ 483000 h 5013196"/>
              <a:gd name="connsiteX95" fmla="*/ 7291092 w 12192000"/>
              <a:gd name="connsiteY95" fmla="*/ 480435 h 5013196"/>
              <a:gd name="connsiteX96" fmla="*/ 7294933 w 12192000"/>
              <a:gd name="connsiteY96" fmla="*/ 476767 h 5013196"/>
              <a:gd name="connsiteX97" fmla="*/ 7315408 w 12192000"/>
              <a:gd name="connsiteY97" fmla="*/ 474478 h 5013196"/>
              <a:gd name="connsiteX98" fmla="*/ 7317786 w 12192000"/>
              <a:gd name="connsiteY98" fmla="*/ 475324 h 5013196"/>
              <a:gd name="connsiteX99" fmla="*/ 7334572 w 12192000"/>
              <a:gd name="connsiteY99" fmla="*/ 469306 h 5013196"/>
              <a:gd name="connsiteX100" fmla="*/ 7348520 w 12192000"/>
              <a:gd name="connsiteY100" fmla="*/ 459268 h 5013196"/>
              <a:gd name="connsiteX101" fmla="*/ 7522997 w 12192000"/>
              <a:gd name="connsiteY101" fmla="*/ 455427 h 5013196"/>
              <a:gd name="connsiteX102" fmla="*/ 7686985 w 12192000"/>
              <a:gd name="connsiteY102" fmla="*/ 433023 h 5013196"/>
              <a:gd name="connsiteX103" fmla="*/ 7854068 w 12192000"/>
              <a:gd name="connsiteY103" fmla="*/ 422992 h 5013196"/>
              <a:gd name="connsiteX104" fmla="*/ 8034165 w 12192000"/>
              <a:gd name="connsiteY104" fmla="*/ 404917 h 5013196"/>
              <a:gd name="connsiteX105" fmla="*/ 8094381 w 12192000"/>
              <a:gd name="connsiteY105" fmla="*/ 408936 h 5013196"/>
              <a:gd name="connsiteX106" fmla="*/ 8146898 w 12192000"/>
              <a:gd name="connsiteY106" fmla="*/ 391776 h 5013196"/>
              <a:gd name="connsiteX107" fmla="*/ 8168993 w 12192000"/>
              <a:gd name="connsiteY107" fmla="*/ 398048 h 5013196"/>
              <a:gd name="connsiteX108" fmla="*/ 8172809 w 12192000"/>
              <a:gd name="connsiteY108" fmla="*/ 399355 h 5013196"/>
              <a:gd name="connsiteX109" fmla="*/ 8187962 w 12192000"/>
              <a:gd name="connsiteY109" fmla="*/ 399651 h 5013196"/>
              <a:gd name="connsiteX110" fmla="*/ 8192382 w 12192000"/>
              <a:gd name="connsiteY110" fmla="*/ 405910 h 5013196"/>
              <a:gd name="connsiteX111" fmla="*/ 8375192 w 12192000"/>
              <a:gd name="connsiteY111" fmla="*/ 397097 h 5013196"/>
              <a:gd name="connsiteX112" fmla="*/ 8454377 w 12192000"/>
              <a:gd name="connsiteY112" fmla="*/ 393549 h 5013196"/>
              <a:gd name="connsiteX113" fmla="*/ 8484740 w 12192000"/>
              <a:gd name="connsiteY113" fmla="*/ 398377 h 5013196"/>
              <a:gd name="connsiteX114" fmla="*/ 8601673 w 12192000"/>
              <a:gd name="connsiteY114" fmla="*/ 410319 h 5013196"/>
              <a:gd name="connsiteX115" fmla="*/ 8701676 w 12192000"/>
              <a:gd name="connsiteY115" fmla="*/ 414569 h 5013196"/>
              <a:gd name="connsiteX116" fmla="*/ 8773288 w 12192000"/>
              <a:gd name="connsiteY116" fmla="*/ 391295 h 5013196"/>
              <a:gd name="connsiteX117" fmla="*/ 8779909 w 12192000"/>
              <a:gd name="connsiteY117" fmla="*/ 395664 h 5013196"/>
              <a:gd name="connsiteX118" fmla="*/ 8829932 w 12192000"/>
              <a:gd name="connsiteY118" fmla="*/ 392461 h 5013196"/>
              <a:gd name="connsiteX119" fmla="*/ 9003386 w 12192000"/>
              <a:gd name="connsiteY119" fmla="*/ 349460 h 5013196"/>
              <a:gd name="connsiteX120" fmla="*/ 9101185 w 12192000"/>
              <a:gd name="connsiteY120" fmla="*/ 344080 h 5013196"/>
              <a:gd name="connsiteX121" fmla="*/ 9136185 w 12192000"/>
              <a:gd name="connsiteY121" fmla="*/ 347296 h 5013196"/>
              <a:gd name="connsiteX122" fmla="*/ 9194801 w 12192000"/>
              <a:gd name="connsiteY122" fmla="*/ 352367 h 5013196"/>
              <a:gd name="connsiteX123" fmla="*/ 9239316 w 12192000"/>
              <a:gd name="connsiteY123" fmla="*/ 368776 h 5013196"/>
              <a:gd name="connsiteX124" fmla="*/ 9288052 w 12192000"/>
              <a:gd name="connsiteY124" fmla="*/ 368014 h 5013196"/>
              <a:gd name="connsiteX125" fmla="*/ 9298465 w 12192000"/>
              <a:gd name="connsiteY125" fmla="*/ 351514 h 5013196"/>
              <a:gd name="connsiteX126" fmla="*/ 9350892 w 12192000"/>
              <a:gd name="connsiteY126" fmla="*/ 355996 h 5013196"/>
              <a:gd name="connsiteX127" fmla="*/ 9430522 w 12192000"/>
              <a:gd name="connsiteY127" fmla="*/ 364586 h 5013196"/>
              <a:gd name="connsiteX128" fmla="*/ 9476215 w 12192000"/>
              <a:gd name="connsiteY128" fmla="*/ 365325 h 5013196"/>
              <a:gd name="connsiteX129" fmla="*/ 9601276 w 12192000"/>
              <a:gd name="connsiteY129" fmla="*/ 371922 h 5013196"/>
              <a:gd name="connsiteX130" fmla="*/ 9726733 w 12192000"/>
              <a:gd name="connsiteY130" fmla="*/ 382019 h 5013196"/>
              <a:gd name="connsiteX131" fmla="*/ 9802144 w 12192000"/>
              <a:gd name="connsiteY131" fmla="*/ 407697 h 5013196"/>
              <a:gd name="connsiteX132" fmla="*/ 9905153 w 12192000"/>
              <a:gd name="connsiteY132" fmla="*/ 413868 h 5013196"/>
              <a:gd name="connsiteX133" fmla="*/ 9922553 w 12192000"/>
              <a:gd name="connsiteY133" fmla="*/ 417787 h 5013196"/>
              <a:gd name="connsiteX134" fmla="*/ 10044658 w 12192000"/>
              <a:gd name="connsiteY134" fmla="*/ 431295 h 5013196"/>
              <a:gd name="connsiteX135" fmla="*/ 10184585 w 12192000"/>
              <a:gd name="connsiteY135" fmla="*/ 420356 h 5013196"/>
              <a:gd name="connsiteX136" fmla="*/ 10366435 w 12192000"/>
              <a:gd name="connsiteY136" fmla="*/ 475646 h 5013196"/>
              <a:gd name="connsiteX137" fmla="*/ 10688220 w 12192000"/>
              <a:gd name="connsiteY137" fmla="*/ 555476 h 5013196"/>
              <a:gd name="connsiteX138" fmla="*/ 11026690 w 12192000"/>
              <a:gd name="connsiteY138" fmla="*/ 563899 h 5013196"/>
              <a:gd name="connsiteX139" fmla="*/ 11113779 w 12192000"/>
              <a:gd name="connsiteY139" fmla="*/ 547086 h 5013196"/>
              <a:gd name="connsiteX140" fmla="*/ 11369556 w 12192000"/>
              <a:gd name="connsiteY140" fmla="*/ 504937 h 5013196"/>
              <a:gd name="connsiteX141" fmla="*/ 11623342 w 12192000"/>
              <a:gd name="connsiteY141" fmla="*/ 401646 h 5013196"/>
              <a:gd name="connsiteX142" fmla="*/ 11786511 w 12192000"/>
              <a:gd name="connsiteY142" fmla="*/ 371608 h 5013196"/>
              <a:gd name="connsiteX143" fmla="*/ 11862577 w 12192000"/>
              <a:gd name="connsiteY143" fmla="*/ 343767 h 5013196"/>
              <a:gd name="connsiteX144" fmla="*/ 11916612 w 12192000"/>
              <a:gd name="connsiteY144" fmla="*/ 337028 h 5013196"/>
              <a:gd name="connsiteX145" fmla="*/ 11948830 w 12192000"/>
              <a:gd name="connsiteY145" fmla="*/ 331280 h 5013196"/>
              <a:gd name="connsiteX146" fmla="*/ 12001583 w 12192000"/>
              <a:gd name="connsiteY146" fmla="*/ 292861 h 5013196"/>
              <a:gd name="connsiteX147" fmla="*/ 12174977 w 12192000"/>
              <a:gd name="connsiteY147" fmla="*/ 277870 h 5013196"/>
              <a:gd name="connsiteX148" fmla="*/ 12192000 w 12192000"/>
              <a:gd name="connsiteY148" fmla="*/ 269767 h 5013196"/>
              <a:gd name="connsiteX149" fmla="*/ 12192000 w 12192000"/>
              <a:gd name="connsiteY149" fmla="*/ 5013196 h 5013196"/>
              <a:gd name="connsiteX150" fmla="*/ 0 w 12192000"/>
              <a:gd name="connsiteY150" fmla="*/ 5013196 h 5013196"/>
              <a:gd name="connsiteX151" fmla="*/ 0 w 12192000"/>
              <a:gd name="connsiteY151" fmla="*/ 630667 h 5013196"/>
              <a:gd name="connsiteX152" fmla="*/ 11075 w 12192000"/>
              <a:gd name="connsiteY152" fmla="*/ 628396 h 5013196"/>
              <a:gd name="connsiteX153" fmla="*/ 44061 w 12192000"/>
              <a:gd name="connsiteY153" fmla="*/ 621814 h 5013196"/>
              <a:gd name="connsiteX154" fmla="*/ 136694 w 12192000"/>
              <a:gd name="connsiteY154" fmla="*/ 569633 h 5013196"/>
              <a:gd name="connsiteX155" fmla="*/ 170342 w 12192000"/>
              <a:gd name="connsiteY155" fmla="*/ 564295 h 5013196"/>
              <a:gd name="connsiteX156" fmla="*/ 168955 w 12192000"/>
              <a:gd name="connsiteY156" fmla="*/ 555382 h 5013196"/>
              <a:gd name="connsiteX157" fmla="*/ 181474 w 12192000"/>
              <a:gd name="connsiteY157" fmla="*/ 554499 h 5013196"/>
              <a:gd name="connsiteX158" fmla="*/ 209440 w 12192000"/>
              <a:gd name="connsiteY158" fmla="*/ 553779 h 5013196"/>
              <a:gd name="connsiteX159" fmla="*/ 293152 w 12192000"/>
              <a:gd name="connsiteY159" fmla="*/ 549794 h 5013196"/>
              <a:gd name="connsiteX160" fmla="*/ 315693 w 12192000"/>
              <a:gd name="connsiteY160" fmla="*/ 532248 h 5013196"/>
              <a:gd name="connsiteX161" fmla="*/ 337305 w 12192000"/>
              <a:gd name="connsiteY161" fmla="*/ 531590 h 5013196"/>
              <a:gd name="connsiteX162" fmla="*/ 462252 w 12192000"/>
              <a:gd name="connsiteY162" fmla="*/ 506369 h 5013196"/>
              <a:gd name="connsiteX163" fmla="*/ 479457 w 12192000"/>
              <a:gd name="connsiteY163" fmla="*/ 504341 h 5013196"/>
              <a:gd name="connsiteX164" fmla="*/ 488653 w 12192000"/>
              <a:gd name="connsiteY164" fmla="*/ 496475 h 5013196"/>
              <a:gd name="connsiteX165" fmla="*/ 522053 w 12192000"/>
              <a:gd name="connsiteY165" fmla="*/ 494343 h 5013196"/>
              <a:gd name="connsiteX166" fmla="*/ 523520 w 12192000"/>
              <a:gd name="connsiteY166" fmla="*/ 489931 h 5013196"/>
              <a:gd name="connsiteX167" fmla="*/ 632714 w 12192000"/>
              <a:gd name="connsiteY167" fmla="*/ 450319 h 5013196"/>
              <a:gd name="connsiteX168" fmla="*/ 651426 w 12192000"/>
              <a:gd name="connsiteY168" fmla="*/ 443762 h 5013196"/>
              <a:gd name="connsiteX169" fmla="*/ 667724 w 12192000"/>
              <a:gd name="connsiteY169" fmla="*/ 445356 h 5013196"/>
              <a:gd name="connsiteX170" fmla="*/ 757679 w 12192000"/>
              <a:gd name="connsiteY170" fmla="*/ 438363 h 5013196"/>
              <a:gd name="connsiteX171" fmla="*/ 779159 w 12192000"/>
              <a:gd name="connsiteY171" fmla="*/ 441277 h 5013196"/>
              <a:gd name="connsiteX172" fmla="*/ 788293 w 12192000"/>
              <a:gd name="connsiteY172" fmla="*/ 448081 h 5013196"/>
              <a:gd name="connsiteX173" fmla="*/ 822923 w 12192000"/>
              <a:gd name="connsiteY173" fmla="*/ 434292 h 5013196"/>
              <a:gd name="connsiteX174" fmla="*/ 876559 w 12192000"/>
              <a:gd name="connsiteY174" fmla="*/ 424306 h 5013196"/>
              <a:gd name="connsiteX175" fmla="*/ 902011 w 12192000"/>
              <a:gd name="connsiteY175" fmla="*/ 417336 h 5013196"/>
              <a:gd name="connsiteX176" fmla="*/ 922715 w 12192000"/>
              <a:gd name="connsiteY176" fmla="*/ 420917 h 5013196"/>
              <a:gd name="connsiteX177" fmla="*/ 1040139 w 12192000"/>
              <a:gd name="connsiteY177" fmla="*/ 419808 h 5013196"/>
              <a:gd name="connsiteX178" fmla="*/ 1067251 w 12192000"/>
              <a:gd name="connsiteY178" fmla="*/ 425602 h 5013196"/>
              <a:gd name="connsiteX179" fmla="*/ 1080272 w 12192000"/>
              <a:gd name="connsiteY179" fmla="*/ 437887 h 5013196"/>
              <a:gd name="connsiteX180" fmla="*/ 1090219 w 12192000"/>
              <a:gd name="connsiteY180" fmla="*/ 433244 h 5013196"/>
              <a:gd name="connsiteX181" fmla="*/ 1161226 w 12192000"/>
              <a:gd name="connsiteY181" fmla="*/ 431522 h 5013196"/>
              <a:gd name="connsiteX182" fmla="*/ 1207525 w 12192000"/>
              <a:gd name="connsiteY182" fmla="*/ 429257 h 5013196"/>
              <a:gd name="connsiteX183" fmla="*/ 1210030 w 12192000"/>
              <a:gd name="connsiteY183" fmla="*/ 412023 h 5013196"/>
              <a:gd name="connsiteX184" fmla="*/ 1251170 w 12192000"/>
              <a:gd name="connsiteY184" fmla="*/ 405160 h 5013196"/>
              <a:gd name="connsiteX185" fmla="*/ 1295331 w 12192000"/>
              <a:gd name="connsiteY185" fmla="*/ 415400 h 5013196"/>
              <a:gd name="connsiteX186" fmla="*/ 1347118 w 12192000"/>
              <a:gd name="connsiteY186" fmla="*/ 412922 h 5013196"/>
              <a:gd name="connsiteX187" fmla="*/ 1378108 w 12192000"/>
              <a:gd name="connsiteY187" fmla="*/ 411628 h 5013196"/>
              <a:gd name="connsiteX188" fmla="*/ 1459192 w 12192000"/>
              <a:gd name="connsiteY188" fmla="*/ 394137 h 5013196"/>
              <a:gd name="connsiteX189" fmla="*/ 1590120 w 12192000"/>
              <a:gd name="connsiteY189" fmla="*/ 330826 h 5013196"/>
              <a:gd name="connsiteX190" fmla="*/ 1631417 w 12192000"/>
              <a:gd name="connsiteY190" fmla="*/ 321445 h 5013196"/>
              <a:gd name="connsiteX191" fmla="*/ 1638727 w 12192000"/>
              <a:gd name="connsiteY191" fmla="*/ 324828 h 5013196"/>
              <a:gd name="connsiteX192" fmla="*/ 1844438 w 12192000"/>
              <a:gd name="connsiteY192" fmla="*/ 284522 h 5013196"/>
              <a:gd name="connsiteX193" fmla="*/ 1881324 w 12192000"/>
              <a:gd name="connsiteY193" fmla="*/ 281715 h 5013196"/>
              <a:gd name="connsiteX194" fmla="*/ 1908999 w 12192000"/>
              <a:gd name="connsiteY194" fmla="*/ 282556 h 5013196"/>
              <a:gd name="connsiteX195" fmla="*/ 1974956 w 12192000"/>
              <a:gd name="connsiteY195" fmla="*/ 269176 h 5013196"/>
              <a:gd name="connsiteX196" fmla="*/ 2082409 w 12192000"/>
              <a:gd name="connsiteY196" fmla="*/ 240508 h 5013196"/>
              <a:gd name="connsiteX197" fmla="*/ 2105639 w 12192000"/>
              <a:gd name="connsiteY197" fmla="*/ 235866 h 5013196"/>
              <a:gd name="connsiteX198" fmla="*/ 2126992 w 12192000"/>
              <a:gd name="connsiteY198" fmla="*/ 237686 h 5013196"/>
              <a:gd name="connsiteX199" fmla="*/ 2133154 w 12192000"/>
              <a:gd name="connsiteY199" fmla="*/ 243170 h 5013196"/>
              <a:gd name="connsiteX200" fmla="*/ 2146154 w 12192000"/>
              <a:gd name="connsiteY200" fmla="*/ 241550 h 5013196"/>
              <a:gd name="connsiteX201" fmla="*/ 2149901 w 12192000"/>
              <a:gd name="connsiteY201" fmla="*/ 242334 h 5013196"/>
              <a:gd name="connsiteX202" fmla="*/ 2171100 w 12192000"/>
              <a:gd name="connsiteY202" fmla="*/ 245607 h 5013196"/>
              <a:gd name="connsiteX203" fmla="*/ 2209148 w 12192000"/>
              <a:gd name="connsiteY203" fmla="*/ 222443 h 5013196"/>
              <a:gd name="connsiteX204" fmla="*/ 2261889 w 12192000"/>
              <a:gd name="connsiteY204" fmla="*/ 218750 h 5013196"/>
              <a:gd name="connsiteX205" fmla="*/ 2452315 w 12192000"/>
              <a:gd name="connsiteY205" fmla="*/ 166117 h 5013196"/>
              <a:gd name="connsiteX206" fmla="*/ 2487710 w 12192000"/>
              <a:gd name="connsiteY206" fmla="*/ 182485 h 5013196"/>
              <a:gd name="connsiteX207" fmla="*/ 2567870 w 12192000"/>
              <a:gd name="connsiteY207" fmla="*/ 169640 h 5013196"/>
              <a:gd name="connsiteX208" fmla="*/ 2677053 w 12192000"/>
              <a:gd name="connsiteY208" fmla="*/ 105731 h 5013196"/>
              <a:gd name="connsiteX209" fmla="*/ 2823914 w 12192000"/>
              <a:gd name="connsiteY209" fmla="*/ 80085 h 5013196"/>
              <a:gd name="connsiteX210" fmla="*/ 2831912 w 12192000"/>
              <a:gd name="connsiteY210" fmla="*/ 68644 h 5013196"/>
              <a:gd name="connsiteX211" fmla="*/ 2843870 w 12192000"/>
              <a:gd name="connsiteY211" fmla="*/ 60725 h 5013196"/>
              <a:gd name="connsiteX212" fmla="*/ 2846217 w 12192000"/>
              <a:gd name="connsiteY212" fmla="*/ 61243 h 5013196"/>
              <a:gd name="connsiteX213" fmla="*/ 2862745 w 12192000"/>
              <a:gd name="connsiteY213" fmla="*/ 56460 h 5013196"/>
              <a:gd name="connsiteX214" fmla="*/ 2864596 w 12192000"/>
              <a:gd name="connsiteY214" fmla="*/ 52436 h 5013196"/>
              <a:gd name="connsiteX215" fmla="*/ 2875381 w 12192000"/>
              <a:gd name="connsiteY215" fmla="*/ 48221 h 5013196"/>
              <a:gd name="connsiteX216" fmla="*/ 2895139 w 12192000"/>
              <a:gd name="connsiteY216" fmla="*/ 37404 h 5013196"/>
              <a:gd name="connsiteX217" fmla="*/ 2900232 w 12192000"/>
              <a:gd name="connsiteY217" fmla="*/ 37736 h 5013196"/>
              <a:gd name="connsiteX218" fmla="*/ 2932205 w 12192000"/>
              <a:gd name="connsiteY218" fmla="*/ 25091 h 5013196"/>
              <a:gd name="connsiteX219" fmla="*/ 2933310 w 12192000"/>
              <a:gd name="connsiteY219" fmla="*/ 26034 h 5013196"/>
              <a:gd name="connsiteX220" fmla="*/ 2945218 w 12192000"/>
              <a:gd name="connsiteY220" fmla="*/ 27359 h 5013196"/>
              <a:gd name="connsiteX221" fmla="*/ 2966465 w 12192000"/>
              <a:gd name="connsiteY221" fmla="*/ 27335 h 5013196"/>
              <a:gd name="connsiteX222" fmla="*/ 3023668 w 12192000"/>
              <a:gd name="connsiteY222" fmla="*/ 41123 h 5013196"/>
              <a:gd name="connsiteX223" fmla="*/ 3057077 w 12192000"/>
              <a:gd name="connsiteY223" fmla="*/ 28063 h 5013196"/>
              <a:gd name="connsiteX224" fmla="*/ 3151915 w 12192000"/>
              <a:gd name="connsiteY224" fmla="*/ 24461 h 5013196"/>
              <a:gd name="connsiteX225" fmla="*/ 3251671 w 12192000"/>
              <a:gd name="connsiteY225" fmla="*/ 44793 h 5013196"/>
              <a:gd name="connsiteX226" fmla="*/ 3351400 w 12192000"/>
              <a:gd name="connsiteY226" fmla="*/ 45905 h 5013196"/>
              <a:gd name="connsiteX227" fmla="*/ 3387481 w 12192000"/>
              <a:gd name="connsiteY227" fmla="*/ 44661 h 5013196"/>
              <a:gd name="connsiteX228" fmla="*/ 3451923 w 12192000"/>
              <a:gd name="connsiteY228" fmla="*/ 49700 h 5013196"/>
              <a:gd name="connsiteX229" fmla="*/ 3481520 w 12192000"/>
              <a:gd name="connsiteY229" fmla="*/ 56505 h 5013196"/>
              <a:gd name="connsiteX230" fmla="*/ 3482804 w 12192000"/>
              <a:gd name="connsiteY230" fmla="*/ 56030 h 5013196"/>
              <a:gd name="connsiteX231" fmla="*/ 3485495 w 12192000"/>
              <a:gd name="connsiteY231" fmla="*/ 59139 h 5013196"/>
              <a:gd name="connsiteX232" fmla="*/ 3490972 w 12192000"/>
              <a:gd name="connsiteY232" fmla="*/ 60504 h 5013196"/>
              <a:gd name="connsiteX233" fmla="*/ 3505835 w 12192000"/>
              <a:gd name="connsiteY233" fmla="*/ 59295 h 5013196"/>
              <a:gd name="connsiteX234" fmla="*/ 3511410 w 12192000"/>
              <a:gd name="connsiteY234" fmla="*/ 58026 h 5013196"/>
              <a:gd name="connsiteX235" fmla="*/ 3519598 w 12192000"/>
              <a:gd name="connsiteY235" fmla="*/ 57901 h 5013196"/>
              <a:gd name="connsiteX236" fmla="*/ 3519807 w 12192000"/>
              <a:gd name="connsiteY236" fmla="*/ 58156 h 5013196"/>
              <a:gd name="connsiteX237" fmla="*/ 3527466 w 12192000"/>
              <a:gd name="connsiteY237" fmla="*/ 57534 h 5013196"/>
              <a:gd name="connsiteX238" fmla="*/ 3564889 w 12192000"/>
              <a:gd name="connsiteY238" fmla="*/ 51208 h 5013196"/>
              <a:gd name="connsiteX239" fmla="*/ 3614922 w 12192000"/>
              <a:gd name="connsiteY239" fmla="*/ 75022 h 5013196"/>
              <a:gd name="connsiteX240" fmla="*/ 3635506 w 12192000"/>
              <a:gd name="connsiteY240" fmla="*/ 78936 h 5013196"/>
              <a:gd name="connsiteX241" fmla="*/ 3646525 w 12192000"/>
              <a:gd name="connsiteY241" fmla="*/ 82411 h 5013196"/>
              <a:gd name="connsiteX242" fmla="*/ 3647224 w 12192000"/>
              <a:gd name="connsiteY242" fmla="*/ 83521 h 5013196"/>
              <a:gd name="connsiteX243" fmla="*/ 3683100 w 12192000"/>
              <a:gd name="connsiteY243" fmla="*/ 77327 h 5013196"/>
              <a:gd name="connsiteX244" fmla="*/ 3687901 w 12192000"/>
              <a:gd name="connsiteY244" fmla="*/ 78590 h 5013196"/>
              <a:gd name="connsiteX245" fmla="*/ 3711234 w 12192000"/>
              <a:gd name="connsiteY245" fmla="*/ 71883 h 5013196"/>
              <a:gd name="connsiteX246" fmla="*/ 3723318 w 12192000"/>
              <a:gd name="connsiteY246" fmla="*/ 69843 h 5013196"/>
              <a:gd name="connsiteX247" fmla="*/ 3726677 w 12192000"/>
              <a:gd name="connsiteY247" fmla="*/ 66330 h 5013196"/>
              <a:gd name="connsiteX248" fmla="*/ 3744535 w 12192000"/>
              <a:gd name="connsiteY248" fmla="*/ 64808 h 5013196"/>
              <a:gd name="connsiteX249" fmla="*/ 3746608 w 12192000"/>
              <a:gd name="connsiteY249" fmla="*/ 65740 h 5013196"/>
              <a:gd name="connsiteX250" fmla="*/ 3761262 w 12192000"/>
              <a:gd name="connsiteY250" fmla="*/ 60365 h 5013196"/>
              <a:gd name="connsiteX251" fmla="*/ 3773451 w 12192000"/>
              <a:gd name="connsiteY251" fmla="*/ 50884 h 5013196"/>
              <a:gd name="connsiteX252" fmla="*/ 3925626 w 12192000"/>
              <a:gd name="connsiteY252" fmla="*/ 53519 h 5013196"/>
              <a:gd name="connsiteX253" fmla="*/ 4056184 w 12192000"/>
              <a:gd name="connsiteY253" fmla="*/ 12503 h 5013196"/>
              <a:gd name="connsiteX254" fmla="*/ 4142196 w 12192000"/>
              <a:gd name="connsiteY254" fmla="*/ 33 h 5013196"/>
              <a:gd name="connsiteX0" fmla="*/ 4056184 w 12192000"/>
              <a:gd name="connsiteY0" fmla="*/ 3115 h 5003808"/>
              <a:gd name="connsiteX1" fmla="*/ 4138795 w 12192000"/>
              <a:gd name="connsiteY1" fmla="*/ 5658 h 5003808"/>
              <a:gd name="connsiteX2" fmla="*/ 4166706 w 12192000"/>
              <a:gd name="connsiteY2" fmla="*/ 27903 h 5003808"/>
              <a:gd name="connsiteX3" fmla="*/ 4371550 w 12192000"/>
              <a:gd name="connsiteY3" fmla="*/ 12746 h 5003808"/>
              <a:gd name="connsiteX4" fmla="*/ 4424056 w 12192000"/>
              <a:gd name="connsiteY4" fmla="*/ 18981 h 5003808"/>
              <a:gd name="connsiteX5" fmla="*/ 4469897 w 12192000"/>
              <a:gd name="connsiteY5" fmla="*/ 3830 h 5003808"/>
              <a:gd name="connsiteX6" fmla="*/ 4489151 w 12192000"/>
              <a:gd name="connsiteY6" fmla="*/ 10897 h 5003808"/>
              <a:gd name="connsiteX7" fmla="*/ 4492479 w 12192000"/>
              <a:gd name="connsiteY7" fmla="*/ 12342 h 5003808"/>
              <a:gd name="connsiteX8" fmla="*/ 4505693 w 12192000"/>
              <a:gd name="connsiteY8" fmla="*/ 13196 h 5003808"/>
              <a:gd name="connsiteX9" fmla="*/ 4509529 w 12192000"/>
              <a:gd name="connsiteY9" fmla="*/ 19597 h 5003808"/>
              <a:gd name="connsiteX10" fmla="*/ 4529499 w 12192000"/>
              <a:gd name="connsiteY10" fmla="*/ 25299 h 5003808"/>
              <a:gd name="connsiteX11" fmla="*/ 4553795 w 12192000"/>
              <a:gd name="connsiteY11" fmla="*/ 25153 h 5003808"/>
              <a:gd name="connsiteX12" fmla="*/ 4640118 w 12192000"/>
              <a:gd name="connsiteY12" fmla="*/ 25311 h 5003808"/>
              <a:gd name="connsiteX13" fmla="*/ 4654127 w 12192000"/>
              <a:gd name="connsiteY13" fmla="*/ 21564 h 5003808"/>
              <a:gd name="connsiteX14" fmla="*/ 4700168 w 12192000"/>
              <a:gd name="connsiteY14" fmla="*/ 26565 h 5003808"/>
              <a:gd name="connsiteX15" fmla="*/ 4741127 w 12192000"/>
              <a:gd name="connsiteY15" fmla="*/ 27139 h 5003808"/>
              <a:gd name="connsiteX16" fmla="*/ 4767598 w 12192000"/>
              <a:gd name="connsiteY16" fmla="*/ 23884 h 5003808"/>
              <a:gd name="connsiteX17" fmla="*/ 4774592 w 12192000"/>
              <a:gd name="connsiteY17" fmla="*/ 26061 h 5003808"/>
              <a:gd name="connsiteX18" fmla="*/ 4801328 w 12192000"/>
              <a:gd name="connsiteY18" fmla="*/ 27066 h 5003808"/>
              <a:gd name="connsiteX19" fmla="*/ 4814870 w 12192000"/>
              <a:gd name="connsiteY19" fmla="*/ 23409 h 5003808"/>
              <a:gd name="connsiteX20" fmla="*/ 4828440 w 12192000"/>
              <a:gd name="connsiteY20" fmla="*/ 31027 h 5003808"/>
              <a:gd name="connsiteX21" fmla="*/ 4831826 w 12192000"/>
              <a:gd name="connsiteY21" fmla="*/ 36730 h 5003808"/>
              <a:gd name="connsiteX22" fmla="*/ 4850785 w 12192000"/>
              <a:gd name="connsiteY22" fmla="*/ 33802 h 5003808"/>
              <a:gd name="connsiteX23" fmla="*/ 4866468 w 12192000"/>
              <a:gd name="connsiteY23" fmla="*/ 39151 h 5003808"/>
              <a:gd name="connsiteX24" fmla="*/ 4879983 w 12192000"/>
              <a:gd name="connsiteY24" fmla="*/ 35227 h 5003808"/>
              <a:gd name="connsiteX25" fmla="*/ 4885635 w 12192000"/>
              <a:gd name="connsiteY25" fmla="*/ 35954 h 5003808"/>
              <a:gd name="connsiteX26" fmla="*/ 4899698 w 12192000"/>
              <a:gd name="connsiteY26" fmla="*/ 38488 h 5003808"/>
              <a:gd name="connsiteX27" fmla="*/ 4923986 w 12192000"/>
              <a:gd name="connsiteY27" fmla="*/ 44244 h 5003808"/>
              <a:gd name="connsiteX28" fmla="*/ 4931544 w 12192000"/>
              <a:gd name="connsiteY28" fmla="*/ 44970 h 5003808"/>
              <a:gd name="connsiteX29" fmla="*/ 4948135 w 12192000"/>
              <a:gd name="connsiteY29" fmla="*/ 54141 h 5003808"/>
              <a:gd name="connsiteX30" fmla="*/ 4980068 w 12192000"/>
              <a:gd name="connsiteY30" fmla="*/ 61664 h 5003808"/>
              <a:gd name="connsiteX31" fmla="*/ 5036541 w 12192000"/>
              <a:gd name="connsiteY31" fmla="*/ 88905 h 5003808"/>
              <a:gd name="connsiteX32" fmla="*/ 5069678 w 12192000"/>
              <a:gd name="connsiteY32" fmla="*/ 101791 h 5003808"/>
              <a:gd name="connsiteX33" fmla="*/ 5092160 w 12192000"/>
              <a:gd name="connsiteY33" fmla="*/ 113815 h 5003808"/>
              <a:gd name="connsiteX34" fmla="*/ 5158166 w 12192000"/>
              <a:gd name="connsiteY34" fmla="*/ 130180 h 5003808"/>
              <a:gd name="connsiteX35" fmla="*/ 5271252 w 12192000"/>
              <a:gd name="connsiteY35" fmla="*/ 151350 h 5003808"/>
              <a:gd name="connsiteX36" fmla="*/ 5294438 w 12192000"/>
              <a:gd name="connsiteY36" fmla="*/ 157168 h 5003808"/>
              <a:gd name="connsiteX37" fmla="*/ 5310840 w 12192000"/>
              <a:gd name="connsiteY37" fmla="*/ 167381 h 5003808"/>
              <a:gd name="connsiteX38" fmla="*/ 5311570 w 12192000"/>
              <a:gd name="connsiteY38" fmla="*/ 174293 h 5003808"/>
              <a:gd name="connsiteX39" fmla="*/ 5323756 w 12192000"/>
              <a:gd name="connsiteY39" fmla="*/ 178330 h 5003808"/>
              <a:gd name="connsiteX40" fmla="*/ 5326259 w 12192000"/>
              <a:gd name="connsiteY40" fmla="*/ 180492 h 5003808"/>
              <a:gd name="connsiteX41" fmla="*/ 5341357 w 12192000"/>
              <a:gd name="connsiteY41" fmla="*/ 191805 h 5003808"/>
              <a:gd name="connsiteX42" fmla="*/ 5391908 w 12192000"/>
              <a:gd name="connsiteY42" fmla="*/ 188903 h 5003808"/>
              <a:gd name="connsiteX43" fmla="*/ 5439031 w 12192000"/>
              <a:gd name="connsiteY43" fmla="*/ 207587 h 5003808"/>
              <a:gd name="connsiteX44" fmla="*/ 5640913 w 12192000"/>
              <a:gd name="connsiteY44" fmla="*/ 243640 h 5003808"/>
              <a:gd name="connsiteX45" fmla="*/ 5657312 w 12192000"/>
              <a:gd name="connsiteY45" fmla="*/ 271238 h 5003808"/>
              <a:gd name="connsiteX46" fmla="*/ 5734773 w 12192000"/>
              <a:gd name="connsiteY46" fmla="*/ 293856 h 5003808"/>
              <a:gd name="connsiteX47" fmla="*/ 5877770 w 12192000"/>
              <a:gd name="connsiteY47" fmla="*/ 287577 h 5003808"/>
              <a:gd name="connsiteX48" fmla="*/ 5989615 w 12192000"/>
              <a:gd name="connsiteY48" fmla="*/ 310275 h 5003808"/>
              <a:gd name="connsiteX49" fmla="*/ 5996857 w 12192000"/>
              <a:gd name="connsiteY49" fmla="*/ 314161 h 5003808"/>
              <a:gd name="connsiteX50" fmla="*/ 6037387 w 12192000"/>
              <a:gd name="connsiteY50" fmla="*/ 303138 h 5003808"/>
              <a:gd name="connsiteX51" fmla="*/ 6113074 w 12192000"/>
              <a:gd name="connsiteY51" fmla="*/ 316457 h 5003808"/>
              <a:gd name="connsiteX52" fmla="*/ 6280929 w 12192000"/>
              <a:gd name="connsiteY52" fmla="*/ 341056 h 5003808"/>
              <a:gd name="connsiteX53" fmla="*/ 6298665 w 12192000"/>
              <a:gd name="connsiteY53" fmla="*/ 333543 h 5003808"/>
              <a:gd name="connsiteX54" fmla="*/ 6317326 w 12192000"/>
              <a:gd name="connsiteY54" fmla="*/ 330406 h 5003808"/>
              <a:gd name="connsiteX55" fmla="*/ 6319212 w 12192000"/>
              <a:gd name="connsiteY55" fmla="*/ 331616 h 5003808"/>
              <a:gd name="connsiteX56" fmla="*/ 6339724 w 12192000"/>
              <a:gd name="connsiteY56" fmla="*/ 332710 h 5003808"/>
              <a:gd name="connsiteX57" fmla="*/ 6345010 w 12192000"/>
              <a:gd name="connsiteY57" fmla="*/ 329760 h 5003808"/>
              <a:gd name="connsiteX58" fmla="*/ 6359332 w 12192000"/>
              <a:gd name="connsiteY58" fmla="*/ 329511 h 5003808"/>
              <a:gd name="connsiteX59" fmla="*/ 6388220 w 12192000"/>
              <a:gd name="connsiteY59" fmla="*/ 326326 h 5003808"/>
              <a:gd name="connsiteX60" fmla="*/ 6392994 w 12192000"/>
              <a:gd name="connsiteY60" fmla="*/ 328256 h 5003808"/>
              <a:gd name="connsiteX61" fmla="*/ 6435581 w 12192000"/>
              <a:gd name="connsiteY61" fmla="*/ 327387 h 5003808"/>
              <a:gd name="connsiteX62" fmla="*/ 6435870 w 12192000"/>
              <a:gd name="connsiteY62" fmla="*/ 328575 h 5003808"/>
              <a:gd name="connsiteX63" fmla="*/ 6446571 w 12192000"/>
              <a:gd name="connsiteY63" fmla="*/ 333569 h 5003808"/>
              <a:gd name="connsiteX64" fmla="*/ 6467701 w 12192000"/>
              <a:gd name="connsiteY64" fmla="*/ 340377 h 5003808"/>
              <a:gd name="connsiteX65" fmla="*/ 6512727 w 12192000"/>
              <a:gd name="connsiteY65" fmla="*/ 370917 h 5003808"/>
              <a:gd name="connsiteX66" fmla="*/ 6557094 w 12192000"/>
              <a:gd name="connsiteY66" fmla="*/ 370144 h 5003808"/>
              <a:gd name="connsiteX67" fmla="*/ 6565879 w 12192000"/>
              <a:gd name="connsiteY67" fmla="*/ 370642 h 5003808"/>
              <a:gd name="connsiteX68" fmla="*/ 6565997 w 12192000"/>
              <a:gd name="connsiteY68" fmla="*/ 370922 h 5003808"/>
              <a:gd name="connsiteX69" fmla="*/ 6575147 w 12192000"/>
              <a:gd name="connsiteY69" fmla="*/ 371986 h 5003808"/>
              <a:gd name="connsiteX70" fmla="*/ 6581899 w 12192000"/>
              <a:gd name="connsiteY70" fmla="*/ 371550 h 5003808"/>
              <a:gd name="connsiteX71" fmla="*/ 6598943 w 12192000"/>
              <a:gd name="connsiteY71" fmla="*/ 372518 h 5003808"/>
              <a:gd name="connsiteX72" fmla="*/ 6604421 w 12192000"/>
              <a:gd name="connsiteY72" fmla="*/ 374645 h 5003808"/>
              <a:gd name="connsiteX73" fmla="*/ 6606035 w 12192000"/>
              <a:gd name="connsiteY73" fmla="*/ 378077 h 5003808"/>
              <a:gd name="connsiteX74" fmla="*/ 6607669 w 12192000"/>
              <a:gd name="connsiteY74" fmla="*/ 377798 h 5003808"/>
              <a:gd name="connsiteX75" fmla="*/ 6637532 w 12192000"/>
              <a:gd name="connsiteY75" fmla="*/ 388737 h 5003808"/>
              <a:gd name="connsiteX76" fmla="*/ 6706880 w 12192000"/>
              <a:gd name="connsiteY76" fmla="*/ 402993 h 5003808"/>
              <a:gd name="connsiteX77" fmla="*/ 6747500 w 12192000"/>
              <a:gd name="connsiteY77" fmla="*/ 406998 h 5003808"/>
              <a:gd name="connsiteX78" fmla="*/ 6857783 w 12192000"/>
              <a:gd name="connsiteY78" fmla="*/ 422517 h 5003808"/>
              <a:gd name="connsiteX79" fmla="*/ 6967720 w 12192000"/>
              <a:gd name="connsiteY79" fmla="*/ 441551 h 5003808"/>
              <a:gd name="connsiteX80" fmla="*/ 7018394 w 12192000"/>
              <a:gd name="connsiteY80" fmla="*/ 470443 h 5003808"/>
              <a:gd name="connsiteX81" fmla="*/ 7024679 w 12192000"/>
              <a:gd name="connsiteY81" fmla="*/ 471580 h 5003808"/>
              <a:gd name="connsiteX82" fmla="*/ 7041715 w 12192000"/>
              <a:gd name="connsiteY82" fmla="*/ 469732 h 5003808"/>
              <a:gd name="connsiteX83" fmla="*/ 7048103 w 12192000"/>
              <a:gd name="connsiteY83" fmla="*/ 468222 h 5003808"/>
              <a:gd name="connsiteX84" fmla="*/ 7057490 w 12192000"/>
              <a:gd name="connsiteY84" fmla="*/ 467747 h 5003808"/>
              <a:gd name="connsiteX85" fmla="*/ 7057730 w 12192000"/>
              <a:gd name="connsiteY85" fmla="*/ 467995 h 5003808"/>
              <a:gd name="connsiteX86" fmla="*/ 7066511 w 12192000"/>
              <a:gd name="connsiteY86" fmla="*/ 467044 h 5003808"/>
              <a:gd name="connsiteX87" fmla="*/ 7109401 w 12192000"/>
              <a:gd name="connsiteY87" fmla="*/ 459098 h 5003808"/>
              <a:gd name="connsiteX88" fmla="*/ 7166830 w 12192000"/>
              <a:gd name="connsiteY88" fmla="*/ 480867 h 5003808"/>
              <a:gd name="connsiteX89" fmla="*/ 7190442 w 12192000"/>
              <a:gd name="connsiteY89" fmla="*/ 483920 h 5003808"/>
              <a:gd name="connsiteX90" fmla="*/ 7203083 w 12192000"/>
              <a:gd name="connsiteY90" fmla="*/ 486936 h 5003808"/>
              <a:gd name="connsiteX91" fmla="*/ 7203894 w 12192000"/>
              <a:gd name="connsiteY91" fmla="*/ 488020 h 5003808"/>
              <a:gd name="connsiteX92" fmla="*/ 7245004 w 12192000"/>
              <a:gd name="connsiteY92" fmla="*/ 480274 h 5003808"/>
              <a:gd name="connsiteX93" fmla="*/ 7250514 w 12192000"/>
              <a:gd name="connsiteY93" fmla="*/ 481336 h 5003808"/>
              <a:gd name="connsiteX94" fmla="*/ 7277246 w 12192000"/>
              <a:gd name="connsiteY94" fmla="*/ 473612 h 5003808"/>
              <a:gd name="connsiteX95" fmla="*/ 7291092 w 12192000"/>
              <a:gd name="connsiteY95" fmla="*/ 471047 h 5003808"/>
              <a:gd name="connsiteX96" fmla="*/ 7294933 w 12192000"/>
              <a:gd name="connsiteY96" fmla="*/ 467379 h 5003808"/>
              <a:gd name="connsiteX97" fmla="*/ 7315408 w 12192000"/>
              <a:gd name="connsiteY97" fmla="*/ 465090 h 5003808"/>
              <a:gd name="connsiteX98" fmla="*/ 7317786 w 12192000"/>
              <a:gd name="connsiteY98" fmla="*/ 465936 h 5003808"/>
              <a:gd name="connsiteX99" fmla="*/ 7334572 w 12192000"/>
              <a:gd name="connsiteY99" fmla="*/ 459918 h 5003808"/>
              <a:gd name="connsiteX100" fmla="*/ 7348520 w 12192000"/>
              <a:gd name="connsiteY100" fmla="*/ 449880 h 5003808"/>
              <a:gd name="connsiteX101" fmla="*/ 7522997 w 12192000"/>
              <a:gd name="connsiteY101" fmla="*/ 446039 h 5003808"/>
              <a:gd name="connsiteX102" fmla="*/ 7686985 w 12192000"/>
              <a:gd name="connsiteY102" fmla="*/ 423635 h 5003808"/>
              <a:gd name="connsiteX103" fmla="*/ 7854068 w 12192000"/>
              <a:gd name="connsiteY103" fmla="*/ 413604 h 5003808"/>
              <a:gd name="connsiteX104" fmla="*/ 8034165 w 12192000"/>
              <a:gd name="connsiteY104" fmla="*/ 395529 h 5003808"/>
              <a:gd name="connsiteX105" fmla="*/ 8094381 w 12192000"/>
              <a:gd name="connsiteY105" fmla="*/ 399548 h 5003808"/>
              <a:gd name="connsiteX106" fmla="*/ 8146898 w 12192000"/>
              <a:gd name="connsiteY106" fmla="*/ 382388 h 5003808"/>
              <a:gd name="connsiteX107" fmla="*/ 8168993 w 12192000"/>
              <a:gd name="connsiteY107" fmla="*/ 388660 h 5003808"/>
              <a:gd name="connsiteX108" fmla="*/ 8172809 w 12192000"/>
              <a:gd name="connsiteY108" fmla="*/ 389967 h 5003808"/>
              <a:gd name="connsiteX109" fmla="*/ 8187962 w 12192000"/>
              <a:gd name="connsiteY109" fmla="*/ 390263 h 5003808"/>
              <a:gd name="connsiteX110" fmla="*/ 8192382 w 12192000"/>
              <a:gd name="connsiteY110" fmla="*/ 396522 h 5003808"/>
              <a:gd name="connsiteX111" fmla="*/ 8375192 w 12192000"/>
              <a:gd name="connsiteY111" fmla="*/ 387709 h 5003808"/>
              <a:gd name="connsiteX112" fmla="*/ 8454377 w 12192000"/>
              <a:gd name="connsiteY112" fmla="*/ 384161 h 5003808"/>
              <a:gd name="connsiteX113" fmla="*/ 8484740 w 12192000"/>
              <a:gd name="connsiteY113" fmla="*/ 388989 h 5003808"/>
              <a:gd name="connsiteX114" fmla="*/ 8601673 w 12192000"/>
              <a:gd name="connsiteY114" fmla="*/ 400931 h 5003808"/>
              <a:gd name="connsiteX115" fmla="*/ 8701676 w 12192000"/>
              <a:gd name="connsiteY115" fmla="*/ 405181 h 5003808"/>
              <a:gd name="connsiteX116" fmla="*/ 8773288 w 12192000"/>
              <a:gd name="connsiteY116" fmla="*/ 381907 h 5003808"/>
              <a:gd name="connsiteX117" fmla="*/ 8779909 w 12192000"/>
              <a:gd name="connsiteY117" fmla="*/ 386276 h 5003808"/>
              <a:gd name="connsiteX118" fmla="*/ 8829932 w 12192000"/>
              <a:gd name="connsiteY118" fmla="*/ 383073 h 5003808"/>
              <a:gd name="connsiteX119" fmla="*/ 9003386 w 12192000"/>
              <a:gd name="connsiteY119" fmla="*/ 340072 h 5003808"/>
              <a:gd name="connsiteX120" fmla="*/ 9101185 w 12192000"/>
              <a:gd name="connsiteY120" fmla="*/ 334692 h 5003808"/>
              <a:gd name="connsiteX121" fmla="*/ 9136185 w 12192000"/>
              <a:gd name="connsiteY121" fmla="*/ 337908 h 5003808"/>
              <a:gd name="connsiteX122" fmla="*/ 9194801 w 12192000"/>
              <a:gd name="connsiteY122" fmla="*/ 342979 h 5003808"/>
              <a:gd name="connsiteX123" fmla="*/ 9239316 w 12192000"/>
              <a:gd name="connsiteY123" fmla="*/ 359388 h 5003808"/>
              <a:gd name="connsiteX124" fmla="*/ 9288052 w 12192000"/>
              <a:gd name="connsiteY124" fmla="*/ 358626 h 5003808"/>
              <a:gd name="connsiteX125" fmla="*/ 9298465 w 12192000"/>
              <a:gd name="connsiteY125" fmla="*/ 342126 h 5003808"/>
              <a:gd name="connsiteX126" fmla="*/ 9350892 w 12192000"/>
              <a:gd name="connsiteY126" fmla="*/ 346608 h 5003808"/>
              <a:gd name="connsiteX127" fmla="*/ 9430522 w 12192000"/>
              <a:gd name="connsiteY127" fmla="*/ 355198 h 5003808"/>
              <a:gd name="connsiteX128" fmla="*/ 9476215 w 12192000"/>
              <a:gd name="connsiteY128" fmla="*/ 355937 h 5003808"/>
              <a:gd name="connsiteX129" fmla="*/ 9601276 w 12192000"/>
              <a:gd name="connsiteY129" fmla="*/ 362534 h 5003808"/>
              <a:gd name="connsiteX130" fmla="*/ 9726733 w 12192000"/>
              <a:gd name="connsiteY130" fmla="*/ 372631 h 5003808"/>
              <a:gd name="connsiteX131" fmla="*/ 9802144 w 12192000"/>
              <a:gd name="connsiteY131" fmla="*/ 398309 h 5003808"/>
              <a:gd name="connsiteX132" fmla="*/ 9905153 w 12192000"/>
              <a:gd name="connsiteY132" fmla="*/ 404480 h 5003808"/>
              <a:gd name="connsiteX133" fmla="*/ 9922553 w 12192000"/>
              <a:gd name="connsiteY133" fmla="*/ 408399 h 5003808"/>
              <a:gd name="connsiteX134" fmla="*/ 10044658 w 12192000"/>
              <a:gd name="connsiteY134" fmla="*/ 421907 h 5003808"/>
              <a:gd name="connsiteX135" fmla="*/ 10184585 w 12192000"/>
              <a:gd name="connsiteY135" fmla="*/ 410968 h 5003808"/>
              <a:gd name="connsiteX136" fmla="*/ 10366435 w 12192000"/>
              <a:gd name="connsiteY136" fmla="*/ 466258 h 5003808"/>
              <a:gd name="connsiteX137" fmla="*/ 10688220 w 12192000"/>
              <a:gd name="connsiteY137" fmla="*/ 546088 h 5003808"/>
              <a:gd name="connsiteX138" fmla="*/ 11026690 w 12192000"/>
              <a:gd name="connsiteY138" fmla="*/ 554511 h 5003808"/>
              <a:gd name="connsiteX139" fmla="*/ 11113779 w 12192000"/>
              <a:gd name="connsiteY139" fmla="*/ 537698 h 5003808"/>
              <a:gd name="connsiteX140" fmla="*/ 11369556 w 12192000"/>
              <a:gd name="connsiteY140" fmla="*/ 495549 h 5003808"/>
              <a:gd name="connsiteX141" fmla="*/ 11623342 w 12192000"/>
              <a:gd name="connsiteY141" fmla="*/ 392258 h 5003808"/>
              <a:gd name="connsiteX142" fmla="*/ 11786511 w 12192000"/>
              <a:gd name="connsiteY142" fmla="*/ 362220 h 5003808"/>
              <a:gd name="connsiteX143" fmla="*/ 11862577 w 12192000"/>
              <a:gd name="connsiteY143" fmla="*/ 334379 h 5003808"/>
              <a:gd name="connsiteX144" fmla="*/ 11916612 w 12192000"/>
              <a:gd name="connsiteY144" fmla="*/ 327640 h 5003808"/>
              <a:gd name="connsiteX145" fmla="*/ 11948830 w 12192000"/>
              <a:gd name="connsiteY145" fmla="*/ 321892 h 5003808"/>
              <a:gd name="connsiteX146" fmla="*/ 12001583 w 12192000"/>
              <a:gd name="connsiteY146" fmla="*/ 283473 h 5003808"/>
              <a:gd name="connsiteX147" fmla="*/ 12174977 w 12192000"/>
              <a:gd name="connsiteY147" fmla="*/ 268482 h 5003808"/>
              <a:gd name="connsiteX148" fmla="*/ 12192000 w 12192000"/>
              <a:gd name="connsiteY148" fmla="*/ 260379 h 5003808"/>
              <a:gd name="connsiteX149" fmla="*/ 12192000 w 12192000"/>
              <a:gd name="connsiteY149" fmla="*/ 5003808 h 5003808"/>
              <a:gd name="connsiteX150" fmla="*/ 0 w 12192000"/>
              <a:gd name="connsiteY150" fmla="*/ 5003808 h 5003808"/>
              <a:gd name="connsiteX151" fmla="*/ 0 w 12192000"/>
              <a:gd name="connsiteY151" fmla="*/ 621279 h 5003808"/>
              <a:gd name="connsiteX152" fmla="*/ 11075 w 12192000"/>
              <a:gd name="connsiteY152" fmla="*/ 619008 h 5003808"/>
              <a:gd name="connsiteX153" fmla="*/ 44061 w 12192000"/>
              <a:gd name="connsiteY153" fmla="*/ 612426 h 5003808"/>
              <a:gd name="connsiteX154" fmla="*/ 136694 w 12192000"/>
              <a:gd name="connsiteY154" fmla="*/ 560245 h 5003808"/>
              <a:gd name="connsiteX155" fmla="*/ 170342 w 12192000"/>
              <a:gd name="connsiteY155" fmla="*/ 554907 h 5003808"/>
              <a:gd name="connsiteX156" fmla="*/ 168955 w 12192000"/>
              <a:gd name="connsiteY156" fmla="*/ 545994 h 5003808"/>
              <a:gd name="connsiteX157" fmla="*/ 181474 w 12192000"/>
              <a:gd name="connsiteY157" fmla="*/ 545111 h 5003808"/>
              <a:gd name="connsiteX158" fmla="*/ 209440 w 12192000"/>
              <a:gd name="connsiteY158" fmla="*/ 544391 h 5003808"/>
              <a:gd name="connsiteX159" fmla="*/ 293152 w 12192000"/>
              <a:gd name="connsiteY159" fmla="*/ 540406 h 5003808"/>
              <a:gd name="connsiteX160" fmla="*/ 315693 w 12192000"/>
              <a:gd name="connsiteY160" fmla="*/ 522860 h 5003808"/>
              <a:gd name="connsiteX161" fmla="*/ 337305 w 12192000"/>
              <a:gd name="connsiteY161" fmla="*/ 522202 h 5003808"/>
              <a:gd name="connsiteX162" fmla="*/ 462252 w 12192000"/>
              <a:gd name="connsiteY162" fmla="*/ 496981 h 5003808"/>
              <a:gd name="connsiteX163" fmla="*/ 479457 w 12192000"/>
              <a:gd name="connsiteY163" fmla="*/ 494953 h 5003808"/>
              <a:gd name="connsiteX164" fmla="*/ 488653 w 12192000"/>
              <a:gd name="connsiteY164" fmla="*/ 487087 h 5003808"/>
              <a:gd name="connsiteX165" fmla="*/ 522053 w 12192000"/>
              <a:gd name="connsiteY165" fmla="*/ 484955 h 5003808"/>
              <a:gd name="connsiteX166" fmla="*/ 523520 w 12192000"/>
              <a:gd name="connsiteY166" fmla="*/ 480543 h 5003808"/>
              <a:gd name="connsiteX167" fmla="*/ 632714 w 12192000"/>
              <a:gd name="connsiteY167" fmla="*/ 440931 h 5003808"/>
              <a:gd name="connsiteX168" fmla="*/ 651426 w 12192000"/>
              <a:gd name="connsiteY168" fmla="*/ 434374 h 5003808"/>
              <a:gd name="connsiteX169" fmla="*/ 667724 w 12192000"/>
              <a:gd name="connsiteY169" fmla="*/ 435968 h 5003808"/>
              <a:gd name="connsiteX170" fmla="*/ 757679 w 12192000"/>
              <a:gd name="connsiteY170" fmla="*/ 428975 h 5003808"/>
              <a:gd name="connsiteX171" fmla="*/ 779159 w 12192000"/>
              <a:gd name="connsiteY171" fmla="*/ 431889 h 5003808"/>
              <a:gd name="connsiteX172" fmla="*/ 788293 w 12192000"/>
              <a:gd name="connsiteY172" fmla="*/ 438693 h 5003808"/>
              <a:gd name="connsiteX173" fmla="*/ 822923 w 12192000"/>
              <a:gd name="connsiteY173" fmla="*/ 424904 h 5003808"/>
              <a:gd name="connsiteX174" fmla="*/ 876559 w 12192000"/>
              <a:gd name="connsiteY174" fmla="*/ 414918 h 5003808"/>
              <a:gd name="connsiteX175" fmla="*/ 902011 w 12192000"/>
              <a:gd name="connsiteY175" fmla="*/ 407948 h 5003808"/>
              <a:gd name="connsiteX176" fmla="*/ 922715 w 12192000"/>
              <a:gd name="connsiteY176" fmla="*/ 411529 h 5003808"/>
              <a:gd name="connsiteX177" fmla="*/ 1040139 w 12192000"/>
              <a:gd name="connsiteY177" fmla="*/ 410420 h 5003808"/>
              <a:gd name="connsiteX178" fmla="*/ 1067251 w 12192000"/>
              <a:gd name="connsiteY178" fmla="*/ 416214 h 5003808"/>
              <a:gd name="connsiteX179" fmla="*/ 1080272 w 12192000"/>
              <a:gd name="connsiteY179" fmla="*/ 428499 h 5003808"/>
              <a:gd name="connsiteX180" fmla="*/ 1090219 w 12192000"/>
              <a:gd name="connsiteY180" fmla="*/ 423856 h 5003808"/>
              <a:gd name="connsiteX181" fmla="*/ 1161226 w 12192000"/>
              <a:gd name="connsiteY181" fmla="*/ 422134 h 5003808"/>
              <a:gd name="connsiteX182" fmla="*/ 1207525 w 12192000"/>
              <a:gd name="connsiteY182" fmla="*/ 419869 h 5003808"/>
              <a:gd name="connsiteX183" fmla="*/ 1210030 w 12192000"/>
              <a:gd name="connsiteY183" fmla="*/ 402635 h 5003808"/>
              <a:gd name="connsiteX184" fmla="*/ 1251170 w 12192000"/>
              <a:gd name="connsiteY184" fmla="*/ 395772 h 5003808"/>
              <a:gd name="connsiteX185" fmla="*/ 1295331 w 12192000"/>
              <a:gd name="connsiteY185" fmla="*/ 406012 h 5003808"/>
              <a:gd name="connsiteX186" fmla="*/ 1347118 w 12192000"/>
              <a:gd name="connsiteY186" fmla="*/ 403534 h 5003808"/>
              <a:gd name="connsiteX187" fmla="*/ 1378108 w 12192000"/>
              <a:gd name="connsiteY187" fmla="*/ 402240 h 5003808"/>
              <a:gd name="connsiteX188" fmla="*/ 1459192 w 12192000"/>
              <a:gd name="connsiteY188" fmla="*/ 384749 h 5003808"/>
              <a:gd name="connsiteX189" fmla="*/ 1590120 w 12192000"/>
              <a:gd name="connsiteY189" fmla="*/ 321438 h 5003808"/>
              <a:gd name="connsiteX190" fmla="*/ 1631417 w 12192000"/>
              <a:gd name="connsiteY190" fmla="*/ 312057 h 5003808"/>
              <a:gd name="connsiteX191" fmla="*/ 1638727 w 12192000"/>
              <a:gd name="connsiteY191" fmla="*/ 315440 h 5003808"/>
              <a:gd name="connsiteX192" fmla="*/ 1844438 w 12192000"/>
              <a:gd name="connsiteY192" fmla="*/ 275134 h 5003808"/>
              <a:gd name="connsiteX193" fmla="*/ 1881324 w 12192000"/>
              <a:gd name="connsiteY193" fmla="*/ 272327 h 5003808"/>
              <a:gd name="connsiteX194" fmla="*/ 1908999 w 12192000"/>
              <a:gd name="connsiteY194" fmla="*/ 273168 h 5003808"/>
              <a:gd name="connsiteX195" fmla="*/ 1974956 w 12192000"/>
              <a:gd name="connsiteY195" fmla="*/ 259788 h 5003808"/>
              <a:gd name="connsiteX196" fmla="*/ 2082409 w 12192000"/>
              <a:gd name="connsiteY196" fmla="*/ 231120 h 5003808"/>
              <a:gd name="connsiteX197" fmla="*/ 2105639 w 12192000"/>
              <a:gd name="connsiteY197" fmla="*/ 226478 h 5003808"/>
              <a:gd name="connsiteX198" fmla="*/ 2126992 w 12192000"/>
              <a:gd name="connsiteY198" fmla="*/ 228298 h 5003808"/>
              <a:gd name="connsiteX199" fmla="*/ 2133154 w 12192000"/>
              <a:gd name="connsiteY199" fmla="*/ 233782 h 5003808"/>
              <a:gd name="connsiteX200" fmla="*/ 2146154 w 12192000"/>
              <a:gd name="connsiteY200" fmla="*/ 232162 h 5003808"/>
              <a:gd name="connsiteX201" fmla="*/ 2149901 w 12192000"/>
              <a:gd name="connsiteY201" fmla="*/ 232946 h 5003808"/>
              <a:gd name="connsiteX202" fmla="*/ 2171100 w 12192000"/>
              <a:gd name="connsiteY202" fmla="*/ 236219 h 5003808"/>
              <a:gd name="connsiteX203" fmla="*/ 2209148 w 12192000"/>
              <a:gd name="connsiteY203" fmla="*/ 213055 h 5003808"/>
              <a:gd name="connsiteX204" fmla="*/ 2261889 w 12192000"/>
              <a:gd name="connsiteY204" fmla="*/ 209362 h 5003808"/>
              <a:gd name="connsiteX205" fmla="*/ 2452315 w 12192000"/>
              <a:gd name="connsiteY205" fmla="*/ 156729 h 5003808"/>
              <a:gd name="connsiteX206" fmla="*/ 2487710 w 12192000"/>
              <a:gd name="connsiteY206" fmla="*/ 173097 h 5003808"/>
              <a:gd name="connsiteX207" fmla="*/ 2567870 w 12192000"/>
              <a:gd name="connsiteY207" fmla="*/ 160252 h 5003808"/>
              <a:gd name="connsiteX208" fmla="*/ 2677053 w 12192000"/>
              <a:gd name="connsiteY208" fmla="*/ 96343 h 5003808"/>
              <a:gd name="connsiteX209" fmla="*/ 2823914 w 12192000"/>
              <a:gd name="connsiteY209" fmla="*/ 70697 h 5003808"/>
              <a:gd name="connsiteX210" fmla="*/ 2831912 w 12192000"/>
              <a:gd name="connsiteY210" fmla="*/ 59256 h 5003808"/>
              <a:gd name="connsiteX211" fmla="*/ 2843870 w 12192000"/>
              <a:gd name="connsiteY211" fmla="*/ 51337 h 5003808"/>
              <a:gd name="connsiteX212" fmla="*/ 2846217 w 12192000"/>
              <a:gd name="connsiteY212" fmla="*/ 51855 h 5003808"/>
              <a:gd name="connsiteX213" fmla="*/ 2862745 w 12192000"/>
              <a:gd name="connsiteY213" fmla="*/ 47072 h 5003808"/>
              <a:gd name="connsiteX214" fmla="*/ 2864596 w 12192000"/>
              <a:gd name="connsiteY214" fmla="*/ 43048 h 5003808"/>
              <a:gd name="connsiteX215" fmla="*/ 2875381 w 12192000"/>
              <a:gd name="connsiteY215" fmla="*/ 38833 h 5003808"/>
              <a:gd name="connsiteX216" fmla="*/ 2895139 w 12192000"/>
              <a:gd name="connsiteY216" fmla="*/ 28016 h 5003808"/>
              <a:gd name="connsiteX217" fmla="*/ 2900232 w 12192000"/>
              <a:gd name="connsiteY217" fmla="*/ 28348 h 5003808"/>
              <a:gd name="connsiteX218" fmla="*/ 2932205 w 12192000"/>
              <a:gd name="connsiteY218" fmla="*/ 15703 h 5003808"/>
              <a:gd name="connsiteX219" fmla="*/ 2933310 w 12192000"/>
              <a:gd name="connsiteY219" fmla="*/ 16646 h 5003808"/>
              <a:gd name="connsiteX220" fmla="*/ 2945218 w 12192000"/>
              <a:gd name="connsiteY220" fmla="*/ 17971 h 5003808"/>
              <a:gd name="connsiteX221" fmla="*/ 2966465 w 12192000"/>
              <a:gd name="connsiteY221" fmla="*/ 17947 h 5003808"/>
              <a:gd name="connsiteX222" fmla="*/ 3023668 w 12192000"/>
              <a:gd name="connsiteY222" fmla="*/ 31735 h 5003808"/>
              <a:gd name="connsiteX223" fmla="*/ 3057077 w 12192000"/>
              <a:gd name="connsiteY223" fmla="*/ 18675 h 5003808"/>
              <a:gd name="connsiteX224" fmla="*/ 3151915 w 12192000"/>
              <a:gd name="connsiteY224" fmla="*/ 15073 h 5003808"/>
              <a:gd name="connsiteX225" fmla="*/ 3251671 w 12192000"/>
              <a:gd name="connsiteY225" fmla="*/ 35405 h 5003808"/>
              <a:gd name="connsiteX226" fmla="*/ 3351400 w 12192000"/>
              <a:gd name="connsiteY226" fmla="*/ 36517 h 5003808"/>
              <a:gd name="connsiteX227" fmla="*/ 3387481 w 12192000"/>
              <a:gd name="connsiteY227" fmla="*/ 35273 h 5003808"/>
              <a:gd name="connsiteX228" fmla="*/ 3451923 w 12192000"/>
              <a:gd name="connsiteY228" fmla="*/ 40312 h 5003808"/>
              <a:gd name="connsiteX229" fmla="*/ 3481520 w 12192000"/>
              <a:gd name="connsiteY229" fmla="*/ 47117 h 5003808"/>
              <a:gd name="connsiteX230" fmla="*/ 3482804 w 12192000"/>
              <a:gd name="connsiteY230" fmla="*/ 46642 h 5003808"/>
              <a:gd name="connsiteX231" fmla="*/ 3485495 w 12192000"/>
              <a:gd name="connsiteY231" fmla="*/ 49751 h 5003808"/>
              <a:gd name="connsiteX232" fmla="*/ 3490972 w 12192000"/>
              <a:gd name="connsiteY232" fmla="*/ 51116 h 5003808"/>
              <a:gd name="connsiteX233" fmla="*/ 3505835 w 12192000"/>
              <a:gd name="connsiteY233" fmla="*/ 49907 h 5003808"/>
              <a:gd name="connsiteX234" fmla="*/ 3511410 w 12192000"/>
              <a:gd name="connsiteY234" fmla="*/ 48638 h 5003808"/>
              <a:gd name="connsiteX235" fmla="*/ 3519598 w 12192000"/>
              <a:gd name="connsiteY235" fmla="*/ 48513 h 5003808"/>
              <a:gd name="connsiteX236" fmla="*/ 3519807 w 12192000"/>
              <a:gd name="connsiteY236" fmla="*/ 48768 h 5003808"/>
              <a:gd name="connsiteX237" fmla="*/ 3527466 w 12192000"/>
              <a:gd name="connsiteY237" fmla="*/ 48146 h 5003808"/>
              <a:gd name="connsiteX238" fmla="*/ 3564889 w 12192000"/>
              <a:gd name="connsiteY238" fmla="*/ 41820 h 5003808"/>
              <a:gd name="connsiteX239" fmla="*/ 3614922 w 12192000"/>
              <a:gd name="connsiteY239" fmla="*/ 65634 h 5003808"/>
              <a:gd name="connsiteX240" fmla="*/ 3635506 w 12192000"/>
              <a:gd name="connsiteY240" fmla="*/ 69548 h 5003808"/>
              <a:gd name="connsiteX241" fmla="*/ 3646525 w 12192000"/>
              <a:gd name="connsiteY241" fmla="*/ 73023 h 5003808"/>
              <a:gd name="connsiteX242" fmla="*/ 3647224 w 12192000"/>
              <a:gd name="connsiteY242" fmla="*/ 74133 h 5003808"/>
              <a:gd name="connsiteX243" fmla="*/ 3683100 w 12192000"/>
              <a:gd name="connsiteY243" fmla="*/ 67939 h 5003808"/>
              <a:gd name="connsiteX244" fmla="*/ 3687901 w 12192000"/>
              <a:gd name="connsiteY244" fmla="*/ 69202 h 5003808"/>
              <a:gd name="connsiteX245" fmla="*/ 3711234 w 12192000"/>
              <a:gd name="connsiteY245" fmla="*/ 62495 h 5003808"/>
              <a:gd name="connsiteX246" fmla="*/ 3723318 w 12192000"/>
              <a:gd name="connsiteY246" fmla="*/ 60455 h 5003808"/>
              <a:gd name="connsiteX247" fmla="*/ 3726677 w 12192000"/>
              <a:gd name="connsiteY247" fmla="*/ 56942 h 5003808"/>
              <a:gd name="connsiteX248" fmla="*/ 3744535 w 12192000"/>
              <a:gd name="connsiteY248" fmla="*/ 55420 h 5003808"/>
              <a:gd name="connsiteX249" fmla="*/ 3746608 w 12192000"/>
              <a:gd name="connsiteY249" fmla="*/ 56352 h 5003808"/>
              <a:gd name="connsiteX250" fmla="*/ 3761262 w 12192000"/>
              <a:gd name="connsiteY250" fmla="*/ 50977 h 5003808"/>
              <a:gd name="connsiteX251" fmla="*/ 3773451 w 12192000"/>
              <a:gd name="connsiteY251" fmla="*/ 41496 h 5003808"/>
              <a:gd name="connsiteX252" fmla="*/ 3925626 w 12192000"/>
              <a:gd name="connsiteY252" fmla="*/ 44131 h 5003808"/>
              <a:gd name="connsiteX253" fmla="*/ 4056184 w 12192000"/>
              <a:gd name="connsiteY253" fmla="*/ 3115 h 5003808"/>
              <a:gd name="connsiteX0" fmla="*/ 4056184 w 12192000"/>
              <a:gd name="connsiteY0" fmla="*/ 3115 h 5003808"/>
              <a:gd name="connsiteX1" fmla="*/ 4138795 w 12192000"/>
              <a:gd name="connsiteY1" fmla="*/ 5658 h 5003808"/>
              <a:gd name="connsiteX2" fmla="*/ 4166706 w 12192000"/>
              <a:gd name="connsiteY2" fmla="*/ 27903 h 5003808"/>
              <a:gd name="connsiteX3" fmla="*/ 4371550 w 12192000"/>
              <a:gd name="connsiteY3" fmla="*/ 12746 h 5003808"/>
              <a:gd name="connsiteX4" fmla="*/ 4424056 w 12192000"/>
              <a:gd name="connsiteY4" fmla="*/ 18981 h 5003808"/>
              <a:gd name="connsiteX5" fmla="*/ 4469897 w 12192000"/>
              <a:gd name="connsiteY5" fmla="*/ 3830 h 5003808"/>
              <a:gd name="connsiteX6" fmla="*/ 4489151 w 12192000"/>
              <a:gd name="connsiteY6" fmla="*/ 10897 h 5003808"/>
              <a:gd name="connsiteX7" fmla="*/ 4492479 w 12192000"/>
              <a:gd name="connsiteY7" fmla="*/ 12342 h 5003808"/>
              <a:gd name="connsiteX8" fmla="*/ 4505693 w 12192000"/>
              <a:gd name="connsiteY8" fmla="*/ 13196 h 5003808"/>
              <a:gd name="connsiteX9" fmla="*/ 4509529 w 12192000"/>
              <a:gd name="connsiteY9" fmla="*/ 19597 h 5003808"/>
              <a:gd name="connsiteX10" fmla="*/ 4529499 w 12192000"/>
              <a:gd name="connsiteY10" fmla="*/ 25299 h 5003808"/>
              <a:gd name="connsiteX11" fmla="*/ 4553795 w 12192000"/>
              <a:gd name="connsiteY11" fmla="*/ 25153 h 5003808"/>
              <a:gd name="connsiteX12" fmla="*/ 4640118 w 12192000"/>
              <a:gd name="connsiteY12" fmla="*/ 25311 h 5003808"/>
              <a:gd name="connsiteX13" fmla="*/ 4654127 w 12192000"/>
              <a:gd name="connsiteY13" fmla="*/ 21564 h 5003808"/>
              <a:gd name="connsiteX14" fmla="*/ 4700168 w 12192000"/>
              <a:gd name="connsiteY14" fmla="*/ 26565 h 5003808"/>
              <a:gd name="connsiteX15" fmla="*/ 4741127 w 12192000"/>
              <a:gd name="connsiteY15" fmla="*/ 27139 h 5003808"/>
              <a:gd name="connsiteX16" fmla="*/ 4767598 w 12192000"/>
              <a:gd name="connsiteY16" fmla="*/ 23884 h 5003808"/>
              <a:gd name="connsiteX17" fmla="*/ 4774592 w 12192000"/>
              <a:gd name="connsiteY17" fmla="*/ 26061 h 5003808"/>
              <a:gd name="connsiteX18" fmla="*/ 4801328 w 12192000"/>
              <a:gd name="connsiteY18" fmla="*/ 27066 h 5003808"/>
              <a:gd name="connsiteX19" fmla="*/ 4814870 w 12192000"/>
              <a:gd name="connsiteY19" fmla="*/ 23409 h 5003808"/>
              <a:gd name="connsiteX20" fmla="*/ 4828440 w 12192000"/>
              <a:gd name="connsiteY20" fmla="*/ 31027 h 5003808"/>
              <a:gd name="connsiteX21" fmla="*/ 4831826 w 12192000"/>
              <a:gd name="connsiteY21" fmla="*/ 36730 h 5003808"/>
              <a:gd name="connsiteX22" fmla="*/ 4850785 w 12192000"/>
              <a:gd name="connsiteY22" fmla="*/ 33802 h 5003808"/>
              <a:gd name="connsiteX23" fmla="*/ 4866468 w 12192000"/>
              <a:gd name="connsiteY23" fmla="*/ 39151 h 5003808"/>
              <a:gd name="connsiteX24" fmla="*/ 4879983 w 12192000"/>
              <a:gd name="connsiteY24" fmla="*/ 35227 h 5003808"/>
              <a:gd name="connsiteX25" fmla="*/ 4885635 w 12192000"/>
              <a:gd name="connsiteY25" fmla="*/ 35954 h 5003808"/>
              <a:gd name="connsiteX26" fmla="*/ 4899698 w 12192000"/>
              <a:gd name="connsiteY26" fmla="*/ 38488 h 5003808"/>
              <a:gd name="connsiteX27" fmla="*/ 4923986 w 12192000"/>
              <a:gd name="connsiteY27" fmla="*/ 44244 h 5003808"/>
              <a:gd name="connsiteX28" fmla="*/ 4931544 w 12192000"/>
              <a:gd name="connsiteY28" fmla="*/ 44970 h 5003808"/>
              <a:gd name="connsiteX29" fmla="*/ 4948135 w 12192000"/>
              <a:gd name="connsiteY29" fmla="*/ 54141 h 5003808"/>
              <a:gd name="connsiteX30" fmla="*/ 4980068 w 12192000"/>
              <a:gd name="connsiteY30" fmla="*/ 61664 h 5003808"/>
              <a:gd name="connsiteX31" fmla="*/ 5036541 w 12192000"/>
              <a:gd name="connsiteY31" fmla="*/ 88905 h 5003808"/>
              <a:gd name="connsiteX32" fmla="*/ 5069678 w 12192000"/>
              <a:gd name="connsiteY32" fmla="*/ 101791 h 5003808"/>
              <a:gd name="connsiteX33" fmla="*/ 5092160 w 12192000"/>
              <a:gd name="connsiteY33" fmla="*/ 113815 h 5003808"/>
              <a:gd name="connsiteX34" fmla="*/ 5158166 w 12192000"/>
              <a:gd name="connsiteY34" fmla="*/ 130180 h 5003808"/>
              <a:gd name="connsiteX35" fmla="*/ 5271252 w 12192000"/>
              <a:gd name="connsiteY35" fmla="*/ 151350 h 5003808"/>
              <a:gd name="connsiteX36" fmla="*/ 5294438 w 12192000"/>
              <a:gd name="connsiteY36" fmla="*/ 157168 h 5003808"/>
              <a:gd name="connsiteX37" fmla="*/ 5310840 w 12192000"/>
              <a:gd name="connsiteY37" fmla="*/ 167381 h 5003808"/>
              <a:gd name="connsiteX38" fmla="*/ 5311570 w 12192000"/>
              <a:gd name="connsiteY38" fmla="*/ 174293 h 5003808"/>
              <a:gd name="connsiteX39" fmla="*/ 5323756 w 12192000"/>
              <a:gd name="connsiteY39" fmla="*/ 178330 h 5003808"/>
              <a:gd name="connsiteX40" fmla="*/ 5326259 w 12192000"/>
              <a:gd name="connsiteY40" fmla="*/ 180492 h 5003808"/>
              <a:gd name="connsiteX41" fmla="*/ 5341357 w 12192000"/>
              <a:gd name="connsiteY41" fmla="*/ 191805 h 5003808"/>
              <a:gd name="connsiteX42" fmla="*/ 5391908 w 12192000"/>
              <a:gd name="connsiteY42" fmla="*/ 188903 h 5003808"/>
              <a:gd name="connsiteX43" fmla="*/ 5439031 w 12192000"/>
              <a:gd name="connsiteY43" fmla="*/ 207587 h 5003808"/>
              <a:gd name="connsiteX44" fmla="*/ 5640913 w 12192000"/>
              <a:gd name="connsiteY44" fmla="*/ 243640 h 5003808"/>
              <a:gd name="connsiteX45" fmla="*/ 5657312 w 12192000"/>
              <a:gd name="connsiteY45" fmla="*/ 271238 h 5003808"/>
              <a:gd name="connsiteX46" fmla="*/ 5877770 w 12192000"/>
              <a:gd name="connsiteY46" fmla="*/ 287577 h 5003808"/>
              <a:gd name="connsiteX47" fmla="*/ 5989615 w 12192000"/>
              <a:gd name="connsiteY47" fmla="*/ 310275 h 5003808"/>
              <a:gd name="connsiteX48" fmla="*/ 5996857 w 12192000"/>
              <a:gd name="connsiteY48" fmla="*/ 314161 h 5003808"/>
              <a:gd name="connsiteX49" fmla="*/ 6037387 w 12192000"/>
              <a:gd name="connsiteY49" fmla="*/ 303138 h 5003808"/>
              <a:gd name="connsiteX50" fmla="*/ 6113074 w 12192000"/>
              <a:gd name="connsiteY50" fmla="*/ 316457 h 5003808"/>
              <a:gd name="connsiteX51" fmla="*/ 6280929 w 12192000"/>
              <a:gd name="connsiteY51" fmla="*/ 341056 h 5003808"/>
              <a:gd name="connsiteX52" fmla="*/ 6298665 w 12192000"/>
              <a:gd name="connsiteY52" fmla="*/ 333543 h 5003808"/>
              <a:gd name="connsiteX53" fmla="*/ 6317326 w 12192000"/>
              <a:gd name="connsiteY53" fmla="*/ 330406 h 5003808"/>
              <a:gd name="connsiteX54" fmla="*/ 6319212 w 12192000"/>
              <a:gd name="connsiteY54" fmla="*/ 331616 h 5003808"/>
              <a:gd name="connsiteX55" fmla="*/ 6339724 w 12192000"/>
              <a:gd name="connsiteY55" fmla="*/ 332710 h 5003808"/>
              <a:gd name="connsiteX56" fmla="*/ 6345010 w 12192000"/>
              <a:gd name="connsiteY56" fmla="*/ 329760 h 5003808"/>
              <a:gd name="connsiteX57" fmla="*/ 6359332 w 12192000"/>
              <a:gd name="connsiteY57" fmla="*/ 329511 h 5003808"/>
              <a:gd name="connsiteX58" fmla="*/ 6388220 w 12192000"/>
              <a:gd name="connsiteY58" fmla="*/ 326326 h 5003808"/>
              <a:gd name="connsiteX59" fmla="*/ 6392994 w 12192000"/>
              <a:gd name="connsiteY59" fmla="*/ 328256 h 5003808"/>
              <a:gd name="connsiteX60" fmla="*/ 6435581 w 12192000"/>
              <a:gd name="connsiteY60" fmla="*/ 327387 h 5003808"/>
              <a:gd name="connsiteX61" fmla="*/ 6435870 w 12192000"/>
              <a:gd name="connsiteY61" fmla="*/ 328575 h 5003808"/>
              <a:gd name="connsiteX62" fmla="*/ 6446571 w 12192000"/>
              <a:gd name="connsiteY62" fmla="*/ 333569 h 5003808"/>
              <a:gd name="connsiteX63" fmla="*/ 6467701 w 12192000"/>
              <a:gd name="connsiteY63" fmla="*/ 340377 h 5003808"/>
              <a:gd name="connsiteX64" fmla="*/ 6512727 w 12192000"/>
              <a:gd name="connsiteY64" fmla="*/ 370917 h 5003808"/>
              <a:gd name="connsiteX65" fmla="*/ 6557094 w 12192000"/>
              <a:gd name="connsiteY65" fmla="*/ 370144 h 5003808"/>
              <a:gd name="connsiteX66" fmla="*/ 6565879 w 12192000"/>
              <a:gd name="connsiteY66" fmla="*/ 370642 h 5003808"/>
              <a:gd name="connsiteX67" fmla="*/ 6565997 w 12192000"/>
              <a:gd name="connsiteY67" fmla="*/ 370922 h 5003808"/>
              <a:gd name="connsiteX68" fmla="*/ 6575147 w 12192000"/>
              <a:gd name="connsiteY68" fmla="*/ 371986 h 5003808"/>
              <a:gd name="connsiteX69" fmla="*/ 6581899 w 12192000"/>
              <a:gd name="connsiteY69" fmla="*/ 371550 h 5003808"/>
              <a:gd name="connsiteX70" fmla="*/ 6598943 w 12192000"/>
              <a:gd name="connsiteY70" fmla="*/ 372518 h 5003808"/>
              <a:gd name="connsiteX71" fmla="*/ 6604421 w 12192000"/>
              <a:gd name="connsiteY71" fmla="*/ 374645 h 5003808"/>
              <a:gd name="connsiteX72" fmla="*/ 6606035 w 12192000"/>
              <a:gd name="connsiteY72" fmla="*/ 378077 h 5003808"/>
              <a:gd name="connsiteX73" fmla="*/ 6607669 w 12192000"/>
              <a:gd name="connsiteY73" fmla="*/ 377798 h 5003808"/>
              <a:gd name="connsiteX74" fmla="*/ 6637532 w 12192000"/>
              <a:gd name="connsiteY74" fmla="*/ 388737 h 5003808"/>
              <a:gd name="connsiteX75" fmla="*/ 6706880 w 12192000"/>
              <a:gd name="connsiteY75" fmla="*/ 402993 h 5003808"/>
              <a:gd name="connsiteX76" fmla="*/ 6747500 w 12192000"/>
              <a:gd name="connsiteY76" fmla="*/ 406998 h 5003808"/>
              <a:gd name="connsiteX77" fmla="*/ 6857783 w 12192000"/>
              <a:gd name="connsiteY77" fmla="*/ 422517 h 5003808"/>
              <a:gd name="connsiteX78" fmla="*/ 6967720 w 12192000"/>
              <a:gd name="connsiteY78" fmla="*/ 441551 h 5003808"/>
              <a:gd name="connsiteX79" fmla="*/ 7018394 w 12192000"/>
              <a:gd name="connsiteY79" fmla="*/ 470443 h 5003808"/>
              <a:gd name="connsiteX80" fmla="*/ 7024679 w 12192000"/>
              <a:gd name="connsiteY80" fmla="*/ 471580 h 5003808"/>
              <a:gd name="connsiteX81" fmla="*/ 7041715 w 12192000"/>
              <a:gd name="connsiteY81" fmla="*/ 469732 h 5003808"/>
              <a:gd name="connsiteX82" fmla="*/ 7048103 w 12192000"/>
              <a:gd name="connsiteY82" fmla="*/ 468222 h 5003808"/>
              <a:gd name="connsiteX83" fmla="*/ 7057490 w 12192000"/>
              <a:gd name="connsiteY83" fmla="*/ 467747 h 5003808"/>
              <a:gd name="connsiteX84" fmla="*/ 7057730 w 12192000"/>
              <a:gd name="connsiteY84" fmla="*/ 467995 h 5003808"/>
              <a:gd name="connsiteX85" fmla="*/ 7066511 w 12192000"/>
              <a:gd name="connsiteY85" fmla="*/ 467044 h 5003808"/>
              <a:gd name="connsiteX86" fmla="*/ 7109401 w 12192000"/>
              <a:gd name="connsiteY86" fmla="*/ 459098 h 5003808"/>
              <a:gd name="connsiteX87" fmla="*/ 7166830 w 12192000"/>
              <a:gd name="connsiteY87" fmla="*/ 480867 h 5003808"/>
              <a:gd name="connsiteX88" fmla="*/ 7190442 w 12192000"/>
              <a:gd name="connsiteY88" fmla="*/ 483920 h 5003808"/>
              <a:gd name="connsiteX89" fmla="*/ 7203083 w 12192000"/>
              <a:gd name="connsiteY89" fmla="*/ 486936 h 5003808"/>
              <a:gd name="connsiteX90" fmla="*/ 7203894 w 12192000"/>
              <a:gd name="connsiteY90" fmla="*/ 488020 h 5003808"/>
              <a:gd name="connsiteX91" fmla="*/ 7245004 w 12192000"/>
              <a:gd name="connsiteY91" fmla="*/ 480274 h 5003808"/>
              <a:gd name="connsiteX92" fmla="*/ 7250514 w 12192000"/>
              <a:gd name="connsiteY92" fmla="*/ 481336 h 5003808"/>
              <a:gd name="connsiteX93" fmla="*/ 7277246 w 12192000"/>
              <a:gd name="connsiteY93" fmla="*/ 473612 h 5003808"/>
              <a:gd name="connsiteX94" fmla="*/ 7291092 w 12192000"/>
              <a:gd name="connsiteY94" fmla="*/ 471047 h 5003808"/>
              <a:gd name="connsiteX95" fmla="*/ 7294933 w 12192000"/>
              <a:gd name="connsiteY95" fmla="*/ 467379 h 5003808"/>
              <a:gd name="connsiteX96" fmla="*/ 7315408 w 12192000"/>
              <a:gd name="connsiteY96" fmla="*/ 465090 h 5003808"/>
              <a:gd name="connsiteX97" fmla="*/ 7317786 w 12192000"/>
              <a:gd name="connsiteY97" fmla="*/ 465936 h 5003808"/>
              <a:gd name="connsiteX98" fmla="*/ 7334572 w 12192000"/>
              <a:gd name="connsiteY98" fmla="*/ 459918 h 5003808"/>
              <a:gd name="connsiteX99" fmla="*/ 7348520 w 12192000"/>
              <a:gd name="connsiteY99" fmla="*/ 449880 h 5003808"/>
              <a:gd name="connsiteX100" fmla="*/ 7522997 w 12192000"/>
              <a:gd name="connsiteY100" fmla="*/ 446039 h 5003808"/>
              <a:gd name="connsiteX101" fmla="*/ 7686985 w 12192000"/>
              <a:gd name="connsiteY101" fmla="*/ 423635 h 5003808"/>
              <a:gd name="connsiteX102" fmla="*/ 7854068 w 12192000"/>
              <a:gd name="connsiteY102" fmla="*/ 413604 h 5003808"/>
              <a:gd name="connsiteX103" fmla="*/ 8034165 w 12192000"/>
              <a:gd name="connsiteY103" fmla="*/ 395529 h 5003808"/>
              <a:gd name="connsiteX104" fmla="*/ 8094381 w 12192000"/>
              <a:gd name="connsiteY104" fmla="*/ 399548 h 5003808"/>
              <a:gd name="connsiteX105" fmla="*/ 8146898 w 12192000"/>
              <a:gd name="connsiteY105" fmla="*/ 382388 h 5003808"/>
              <a:gd name="connsiteX106" fmla="*/ 8168993 w 12192000"/>
              <a:gd name="connsiteY106" fmla="*/ 388660 h 5003808"/>
              <a:gd name="connsiteX107" fmla="*/ 8172809 w 12192000"/>
              <a:gd name="connsiteY107" fmla="*/ 389967 h 5003808"/>
              <a:gd name="connsiteX108" fmla="*/ 8187962 w 12192000"/>
              <a:gd name="connsiteY108" fmla="*/ 390263 h 5003808"/>
              <a:gd name="connsiteX109" fmla="*/ 8192382 w 12192000"/>
              <a:gd name="connsiteY109" fmla="*/ 396522 h 5003808"/>
              <a:gd name="connsiteX110" fmla="*/ 8375192 w 12192000"/>
              <a:gd name="connsiteY110" fmla="*/ 387709 h 5003808"/>
              <a:gd name="connsiteX111" fmla="*/ 8454377 w 12192000"/>
              <a:gd name="connsiteY111" fmla="*/ 384161 h 5003808"/>
              <a:gd name="connsiteX112" fmla="*/ 8484740 w 12192000"/>
              <a:gd name="connsiteY112" fmla="*/ 388989 h 5003808"/>
              <a:gd name="connsiteX113" fmla="*/ 8601673 w 12192000"/>
              <a:gd name="connsiteY113" fmla="*/ 400931 h 5003808"/>
              <a:gd name="connsiteX114" fmla="*/ 8701676 w 12192000"/>
              <a:gd name="connsiteY114" fmla="*/ 405181 h 5003808"/>
              <a:gd name="connsiteX115" fmla="*/ 8773288 w 12192000"/>
              <a:gd name="connsiteY115" fmla="*/ 381907 h 5003808"/>
              <a:gd name="connsiteX116" fmla="*/ 8779909 w 12192000"/>
              <a:gd name="connsiteY116" fmla="*/ 386276 h 5003808"/>
              <a:gd name="connsiteX117" fmla="*/ 8829932 w 12192000"/>
              <a:gd name="connsiteY117" fmla="*/ 383073 h 5003808"/>
              <a:gd name="connsiteX118" fmla="*/ 9003386 w 12192000"/>
              <a:gd name="connsiteY118" fmla="*/ 340072 h 5003808"/>
              <a:gd name="connsiteX119" fmla="*/ 9101185 w 12192000"/>
              <a:gd name="connsiteY119" fmla="*/ 334692 h 5003808"/>
              <a:gd name="connsiteX120" fmla="*/ 9136185 w 12192000"/>
              <a:gd name="connsiteY120" fmla="*/ 337908 h 5003808"/>
              <a:gd name="connsiteX121" fmla="*/ 9194801 w 12192000"/>
              <a:gd name="connsiteY121" fmla="*/ 342979 h 5003808"/>
              <a:gd name="connsiteX122" fmla="*/ 9239316 w 12192000"/>
              <a:gd name="connsiteY122" fmla="*/ 359388 h 5003808"/>
              <a:gd name="connsiteX123" fmla="*/ 9288052 w 12192000"/>
              <a:gd name="connsiteY123" fmla="*/ 358626 h 5003808"/>
              <a:gd name="connsiteX124" fmla="*/ 9298465 w 12192000"/>
              <a:gd name="connsiteY124" fmla="*/ 342126 h 5003808"/>
              <a:gd name="connsiteX125" fmla="*/ 9350892 w 12192000"/>
              <a:gd name="connsiteY125" fmla="*/ 346608 h 5003808"/>
              <a:gd name="connsiteX126" fmla="*/ 9430522 w 12192000"/>
              <a:gd name="connsiteY126" fmla="*/ 355198 h 5003808"/>
              <a:gd name="connsiteX127" fmla="*/ 9476215 w 12192000"/>
              <a:gd name="connsiteY127" fmla="*/ 355937 h 5003808"/>
              <a:gd name="connsiteX128" fmla="*/ 9601276 w 12192000"/>
              <a:gd name="connsiteY128" fmla="*/ 362534 h 5003808"/>
              <a:gd name="connsiteX129" fmla="*/ 9726733 w 12192000"/>
              <a:gd name="connsiteY129" fmla="*/ 372631 h 5003808"/>
              <a:gd name="connsiteX130" fmla="*/ 9802144 w 12192000"/>
              <a:gd name="connsiteY130" fmla="*/ 398309 h 5003808"/>
              <a:gd name="connsiteX131" fmla="*/ 9905153 w 12192000"/>
              <a:gd name="connsiteY131" fmla="*/ 404480 h 5003808"/>
              <a:gd name="connsiteX132" fmla="*/ 9922553 w 12192000"/>
              <a:gd name="connsiteY132" fmla="*/ 408399 h 5003808"/>
              <a:gd name="connsiteX133" fmla="*/ 10044658 w 12192000"/>
              <a:gd name="connsiteY133" fmla="*/ 421907 h 5003808"/>
              <a:gd name="connsiteX134" fmla="*/ 10184585 w 12192000"/>
              <a:gd name="connsiteY134" fmla="*/ 410968 h 5003808"/>
              <a:gd name="connsiteX135" fmla="*/ 10366435 w 12192000"/>
              <a:gd name="connsiteY135" fmla="*/ 466258 h 5003808"/>
              <a:gd name="connsiteX136" fmla="*/ 10688220 w 12192000"/>
              <a:gd name="connsiteY136" fmla="*/ 546088 h 5003808"/>
              <a:gd name="connsiteX137" fmla="*/ 11026690 w 12192000"/>
              <a:gd name="connsiteY137" fmla="*/ 554511 h 5003808"/>
              <a:gd name="connsiteX138" fmla="*/ 11113779 w 12192000"/>
              <a:gd name="connsiteY138" fmla="*/ 537698 h 5003808"/>
              <a:gd name="connsiteX139" fmla="*/ 11369556 w 12192000"/>
              <a:gd name="connsiteY139" fmla="*/ 495549 h 5003808"/>
              <a:gd name="connsiteX140" fmla="*/ 11623342 w 12192000"/>
              <a:gd name="connsiteY140" fmla="*/ 392258 h 5003808"/>
              <a:gd name="connsiteX141" fmla="*/ 11786511 w 12192000"/>
              <a:gd name="connsiteY141" fmla="*/ 362220 h 5003808"/>
              <a:gd name="connsiteX142" fmla="*/ 11862577 w 12192000"/>
              <a:gd name="connsiteY142" fmla="*/ 334379 h 5003808"/>
              <a:gd name="connsiteX143" fmla="*/ 11916612 w 12192000"/>
              <a:gd name="connsiteY143" fmla="*/ 327640 h 5003808"/>
              <a:gd name="connsiteX144" fmla="*/ 11948830 w 12192000"/>
              <a:gd name="connsiteY144" fmla="*/ 321892 h 5003808"/>
              <a:gd name="connsiteX145" fmla="*/ 12001583 w 12192000"/>
              <a:gd name="connsiteY145" fmla="*/ 283473 h 5003808"/>
              <a:gd name="connsiteX146" fmla="*/ 12174977 w 12192000"/>
              <a:gd name="connsiteY146" fmla="*/ 268482 h 5003808"/>
              <a:gd name="connsiteX147" fmla="*/ 12192000 w 12192000"/>
              <a:gd name="connsiteY147" fmla="*/ 260379 h 5003808"/>
              <a:gd name="connsiteX148" fmla="*/ 12192000 w 12192000"/>
              <a:gd name="connsiteY148" fmla="*/ 5003808 h 5003808"/>
              <a:gd name="connsiteX149" fmla="*/ 0 w 12192000"/>
              <a:gd name="connsiteY149" fmla="*/ 5003808 h 5003808"/>
              <a:gd name="connsiteX150" fmla="*/ 0 w 12192000"/>
              <a:gd name="connsiteY150" fmla="*/ 621279 h 5003808"/>
              <a:gd name="connsiteX151" fmla="*/ 11075 w 12192000"/>
              <a:gd name="connsiteY151" fmla="*/ 619008 h 5003808"/>
              <a:gd name="connsiteX152" fmla="*/ 44061 w 12192000"/>
              <a:gd name="connsiteY152" fmla="*/ 612426 h 5003808"/>
              <a:gd name="connsiteX153" fmla="*/ 136694 w 12192000"/>
              <a:gd name="connsiteY153" fmla="*/ 560245 h 5003808"/>
              <a:gd name="connsiteX154" fmla="*/ 170342 w 12192000"/>
              <a:gd name="connsiteY154" fmla="*/ 554907 h 5003808"/>
              <a:gd name="connsiteX155" fmla="*/ 168955 w 12192000"/>
              <a:gd name="connsiteY155" fmla="*/ 545994 h 5003808"/>
              <a:gd name="connsiteX156" fmla="*/ 181474 w 12192000"/>
              <a:gd name="connsiteY156" fmla="*/ 545111 h 5003808"/>
              <a:gd name="connsiteX157" fmla="*/ 209440 w 12192000"/>
              <a:gd name="connsiteY157" fmla="*/ 544391 h 5003808"/>
              <a:gd name="connsiteX158" fmla="*/ 293152 w 12192000"/>
              <a:gd name="connsiteY158" fmla="*/ 540406 h 5003808"/>
              <a:gd name="connsiteX159" fmla="*/ 315693 w 12192000"/>
              <a:gd name="connsiteY159" fmla="*/ 522860 h 5003808"/>
              <a:gd name="connsiteX160" fmla="*/ 337305 w 12192000"/>
              <a:gd name="connsiteY160" fmla="*/ 522202 h 5003808"/>
              <a:gd name="connsiteX161" fmla="*/ 462252 w 12192000"/>
              <a:gd name="connsiteY161" fmla="*/ 496981 h 5003808"/>
              <a:gd name="connsiteX162" fmla="*/ 479457 w 12192000"/>
              <a:gd name="connsiteY162" fmla="*/ 494953 h 5003808"/>
              <a:gd name="connsiteX163" fmla="*/ 488653 w 12192000"/>
              <a:gd name="connsiteY163" fmla="*/ 487087 h 5003808"/>
              <a:gd name="connsiteX164" fmla="*/ 522053 w 12192000"/>
              <a:gd name="connsiteY164" fmla="*/ 484955 h 5003808"/>
              <a:gd name="connsiteX165" fmla="*/ 523520 w 12192000"/>
              <a:gd name="connsiteY165" fmla="*/ 480543 h 5003808"/>
              <a:gd name="connsiteX166" fmla="*/ 632714 w 12192000"/>
              <a:gd name="connsiteY166" fmla="*/ 440931 h 5003808"/>
              <a:gd name="connsiteX167" fmla="*/ 651426 w 12192000"/>
              <a:gd name="connsiteY167" fmla="*/ 434374 h 5003808"/>
              <a:gd name="connsiteX168" fmla="*/ 667724 w 12192000"/>
              <a:gd name="connsiteY168" fmla="*/ 435968 h 5003808"/>
              <a:gd name="connsiteX169" fmla="*/ 757679 w 12192000"/>
              <a:gd name="connsiteY169" fmla="*/ 428975 h 5003808"/>
              <a:gd name="connsiteX170" fmla="*/ 779159 w 12192000"/>
              <a:gd name="connsiteY170" fmla="*/ 431889 h 5003808"/>
              <a:gd name="connsiteX171" fmla="*/ 788293 w 12192000"/>
              <a:gd name="connsiteY171" fmla="*/ 438693 h 5003808"/>
              <a:gd name="connsiteX172" fmla="*/ 822923 w 12192000"/>
              <a:gd name="connsiteY172" fmla="*/ 424904 h 5003808"/>
              <a:gd name="connsiteX173" fmla="*/ 876559 w 12192000"/>
              <a:gd name="connsiteY173" fmla="*/ 414918 h 5003808"/>
              <a:gd name="connsiteX174" fmla="*/ 902011 w 12192000"/>
              <a:gd name="connsiteY174" fmla="*/ 407948 h 5003808"/>
              <a:gd name="connsiteX175" fmla="*/ 922715 w 12192000"/>
              <a:gd name="connsiteY175" fmla="*/ 411529 h 5003808"/>
              <a:gd name="connsiteX176" fmla="*/ 1040139 w 12192000"/>
              <a:gd name="connsiteY176" fmla="*/ 410420 h 5003808"/>
              <a:gd name="connsiteX177" fmla="*/ 1067251 w 12192000"/>
              <a:gd name="connsiteY177" fmla="*/ 416214 h 5003808"/>
              <a:gd name="connsiteX178" fmla="*/ 1080272 w 12192000"/>
              <a:gd name="connsiteY178" fmla="*/ 428499 h 5003808"/>
              <a:gd name="connsiteX179" fmla="*/ 1090219 w 12192000"/>
              <a:gd name="connsiteY179" fmla="*/ 423856 h 5003808"/>
              <a:gd name="connsiteX180" fmla="*/ 1161226 w 12192000"/>
              <a:gd name="connsiteY180" fmla="*/ 422134 h 5003808"/>
              <a:gd name="connsiteX181" fmla="*/ 1207525 w 12192000"/>
              <a:gd name="connsiteY181" fmla="*/ 419869 h 5003808"/>
              <a:gd name="connsiteX182" fmla="*/ 1210030 w 12192000"/>
              <a:gd name="connsiteY182" fmla="*/ 402635 h 5003808"/>
              <a:gd name="connsiteX183" fmla="*/ 1251170 w 12192000"/>
              <a:gd name="connsiteY183" fmla="*/ 395772 h 5003808"/>
              <a:gd name="connsiteX184" fmla="*/ 1295331 w 12192000"/>
              <a:gd name="connsiteY184" fmla="*/ 406012 h 5003808"/>
              <a:gd name="connsiteX185" fmla="*/ 1347118 w 12192000"/>
              <a:gd name="connsiteY185" fmla="*/ 403534 h 5003808"/>
              <a:gd name="connsiteX186" fmla="*/ 1378108 w 12192000"/>
              <a:gd name="connsiteY186" fmla="*/ 402240 h 5003808"/>
              <a:gd name="connsiteX187" fmla="*/ 1459192 w 12192000"/>
              <a:gd name="connsiteY187" fmla="*/ 384749 h 5003808"/>
              <a:gd name="connsiteX188" fmla="*/ 1590120 w 12192000"/>
              <a:gd name="connsiteY188" fmla="*/ 321438 h 5003808"/>
              <a:gd name="connsiteX189" fmla="*/ 1631417 w 12192000"/>
              <a:gd name="connsiteY189" fmla="*/ 312057 h 5003808"/>
              <a:gd name="connsiteX190" fmla="*/ 1638727 w 12192000"/>
              <a:gd name="connsiteY190" fmla="*/ 315440 h 5003808"/>
              <a:gd name="connsiteX191" fmla="*/ 1844438 w 12192000"/>
              <a:gd name="connsiteY191" fmla="*/ 275134 h 5003808"/>
              <a:gd name="connsiteX192" fmla="*/ 1881324 w 12192000"/>
              <a:gd name="connsiteY192" fmla="*/ 272327 h 5003808"/>
              <a:gd name="connsiteX193" fmla="*/ 1908999 w 12192000"/>
              <a:gd name="connsiteY193" fmla="*/ 273168 h 5003808"/>
              <a:gd name="connsiteX194" fmla="*/ 1974956 w 12192000"/>
              <a:gd name="connsiteY194" fmla="*/ 259788 h 5003808"/>
              <a:gd name="connsiteX195" fmla="*/ 2082409 w 12192000"/>
              <a:gd name="connsiteY195" fmla="*/ 231120 h 5003808"/>
              <a:gd name="connsiteX196" fmla="*/ 2105639 w 12192000"/>
              <a:gd name="connsiteY196" fmla="*/ 226478 h 5003808"/>
              <a:gd name="connsiteX197" fmla="*/ 2126992 w 12192000"/>
              <a:gd name="connsiteY197" fmla="*/ 228298 h 5003808"/>
              <a:gd name="connsiteX198" fmla="*/ 2133154 w 12192000"/>
              <a:gd name="connsiteY198" fmla="*/ 233782 h 5003808"/>
              <a:gd name="connsiteX199" fmla="*/ 2146154 w 12192000"/>
              <a:gd name="connsiteY199" fmla="*/ 232162 h 5003808"/>
              <a:gd name="connsiteX200" fmla="*/ 2149901 w 12192000"/>
              <a:gd name="connsiteY200" fmla="*/ 232946 h 5003808"/>
              <a:gd name="connsiteX201" fmla="*/ 2171100 w 12192000"/>
              <a:gd name="connsiteY201" fmla="*/ 236219 h 5003808"/>
              <a:gd name="connsiteX202" fmla="*/ 2209148 w 12192000"/>
              <a:gd name="connsiteY202" fmla="*/ 213055 h 5003808"/>
              <a:gd name="connsiteX203" fmla="*/ 2261889 w 12192000"/>
              <a:gd name="connsiteY203" fmla="*/ 209362 h 5003808"/>
              <a:gd name="connsiteX204" fmla="*/ 2452315 w 12192000"/>
              <a:gd name="connsiteY204" fmla="*/ 156729 h 5003808"/>
              <a:gd name="connsiteX205" fmla="*/ 2487710 w 12192000"/>
              <a:gd name="connsiteY205" fmla="*/ 173097 h 5003808"/>
              <a:gd name="connsiteX206" fmla="*/ 2567870 w 12192000"/>
              <a:gd name="connsiteY206" fmla="*/ 160252 h 5003808"/>
              <a:gd name="connsiteX207" fmla="*/ 2677053 w 12192000"/>
              <a:gd name="connsiteY207" fmla="*/ 96343 h 5003808"/>
              <a:gd name="connsiteX208" fmla="*/ 2823914 w 12192000"/>
              <a:gd name="connsiteY208" fmla="*/ 70697 h 5003808"/>
              <a:gd name="connsiteX209" fmla="*/ 2831912 w 12192000"/>
              <a:gd name="connsiteY209" fmla="*/ 59256 h 5003808"/>
              <a:gd name="connsiteX210" fmla="*/ 2843870 w 12192000"/>
              <a:gd name="connsiteY210" fmla="*/ 51337 h 5003808"/>
              <a:gd name="connsiteX211" fmla="*/ 2846217 w 12192000"/>
              <a:gd name="connsiteY211" fmla="*/ 51855 h 5003808"/>
              <a:gd name="connsiteX212" fmla="*/ 2862745 w 12192000"/>
              <a:gd name="connsiteY212" fmla="*/ 47072 h 5003808"/>
              <a:gd name="connsiteX213" fmla="*/ 2864596 w 12192000"/>
              <a:gd name="connsiteY213" fmla="*/ 43048 h 5003808"/>
              <a:gd name="connsiteX214" fmla="*/ 2875381 w 12192000"/>
              <a:gd name="connsiteY214" fmla="*/ 38833 h 5003808"/>
              <a:gd name="connsiteX215" fmla="*/ 2895139 w 12192000"/>
              <a:gd name="connsiteY215" fmla="*/ 28016 h 5003808"/>
              <a:gd name="connsiteX216" fmla="*/ 2900232 w 12192000"/>
              <a:gd name="connsiteY216" fmla="*/ 28348 h 5003808"/>
              <a:gd name="connsiteX217" fmla="*/ 2932205 w 12192000"/>
              <a:gd name="connsiteY217" fmla="*/ 15703 h 5003808"/>
              <a:gd name="connsiteX218" fmla="*/ 2933310 w 12192000"/>
              <a:gd name="connsiteY218" fmla="*/ 16646 h 5003808"/>
              <a:gd name="connsiteX219" fmla="*/ 2945218 w 12192000"/>
              <a:gd name="connsiteY219" fmla="*/ 17971 h 5003808"/>
              <a:gd name="connsiteX220" fmla="*/ 2966465 w 12192000"/>
              <a:gd name="connsiteY220" fmla="*/ 17947 h 5003808"/>
              <a:gd name="connsiteX221" fmla="*/ 3023668 w 12192000"/>
              <a:gd name="connsiteY221" fmla="*/ 31735 h 5003808"/>
              <a:gd name="connsiteX222" fmla="*/ 3057077 w 12192000"/>
              <a:gd name="connsiteY222" fmla="*/ 18675 h 5003808"/>
              <a:gd name="connsiteX223" fmla="*/ 3151915 w 12192000"/>
              <a:gd name="connsiteY223" fmla="*/ 15073 h 5003808"/>
              <a:gd name="connsiteX224" fmla="*/ 3251671 w 12192000"/>
              <a:gd name="connsiteY224" fmla="*/ 35405 h 5003808"/>
              <a:gd name="connsiteX225" fmla="*/ 3351400 w 12192000"/>
              <a:gd name="connsiteY225" fmla="*/ 36517 h 5003808"/>
              <a:gd name="connsiteX226" fmla="*/ 3387481 w 12192000"/>
              <a:gd name="connsiteY226" fmla="*/ 35273 h 5003808"/>
              <a:gd name="connsiteX227" fmla="*/ 3451923 w 12192000"/>
              <a:gd name="connsiteY227" fmla="*/ 40312 h 5003808"/>
              <a:gd name="connsiteX228" fmla="*/ 3481520 w 12192000"/>
              <a:gd name="connsiteY228" fmla="*/ 47117 h 5003808"/>
              <a:gd name="connsiteX229" fmla="*/ 3482804 w 12192000"/>
              <a:gd name="connsiteY229" fmla="*/ 46642 h 5003808"/>
              <a:gd name="connsiteX230" fmla="*/ 3485495 w 12192000"/>
              <a:gd name="connsiteY230" fmla="*/ 49751 h 5003808"/>
              <a:gd name="connsiteX231" fmla="*/ 3490972 w 12192000"/>
              <a:gd name="connsiteY231" fmla="*/ 51116 h 5003808"/>
              <a:gd name="connsiteX232" fmla="*/ 3505835 w 12192000"/>
              <a:gd name="connsiteY232" fmla="*/ 49907 h 5003808"/>
              <a:gd name="connsiteX233" fmla="*/ 3511410 w 12192000"/>
              <a:gd name="connsiteY233" fmla="*/ 48638 h 5003808"/>
              <a:gd name="connsiteX234" fmla="*/ 3519598 w 12192000"/>
              <a:gd name="connsiteY234" fmla="*/ 48513 h 5003808"/>
              <a:gd name="connsiteX235" fmla="*/ 3519807 w 12192000"/>
              <a:gd name="connsiteY235" fmla="*/ 48768 h 5003808"/>
              <a:gd name="connsiteX236" fmla="*/ 3527466 w 12192000"/>
              <a:gd name="connsiteY236" fmla="*/ 48146 h 5003808"/>
              <a:gd name="connsiteX237" fmla="*/ 3564889 w 12192000"/>
              <a:gd name="connsiteY237" fmla="*/ 41820 h 5003808"/>
              <a:gd name="connsiteX238" fmla="*/ 3614922 w 12192000"/>
              <a:gd name="connsiteY238" fmla="*/ 65634 h 5003808"/>
              <a:gd name="connsiteX239" fmla="*/ 3635506 w 12192000"/>
              <a:gd name="connsiteY239" fmla="*/ 69548 h 5003808"/>
              <a:gd name="connsiteX240" fmla="*/ 3646525 w 12192000"/>
              <a:gd name="connsiteY240" fmla="*/ 73023 h 5003808"/>
              <a:gd name="connsiteX241" fmla="*/ 3647224 w 12192000"/>
              <a:gd name="connsiteY241" fmla="*/ 74133 h 5003808"/>
              <a:gd name="connsiteX242" fmla="*/ 3683100 w 12192000"/>
              <a:gd name="connsiteY242" fmla="*/ 67939 h 5003808"/>
              <a:gd name="connsiteX243" fmla="*/ 3687901 w 12192000"/>
              <a:gd name="connsiteY243" fmla="*/ 69202 h 5003808"/>
              <a:gd name="connsiteX244" fmla="*/ 3711234 w 12192000"/>
              <a:gd name="connsiteY244" fmla="*/ 62495 h 5003808"/>
              <a:gd name="connsiteX245" fmla="*/ 3723318 w 12192000"/>
              <a:gd name="connsiteY245" fmla="*/ 60455 h 5003808"/>
              <a:gd name="connsiteX246" fmla="*/ 3726677 w 12192000"/>
              <a:gd name="connsiteY246" fmla="*/ 56942 h 5003808"/>
              <a:gd name="connsiteX247" fmla="*/ 3744535 w 12192000"/>
              <a:gd name="connsiteY247" fmla="*/ 55420 h 5003808"/>
              <a:gd name="connsiteX248" fmla="*/ 3746608 w 12192000"/>
              <a:gd name="connsiteY248" fmla="*/ 56352 h 5003808"/>
              <a:gd name="connsiteX249" fmla="*/ 3761262 w 12192000"/>
              <a:gd name="connsiteY249" fmla="*/ 50977 h 5003808"/>
              <a:gd name="connsiteX250" fmla="*/ 3773451 w 12192000"/>
              <a:gd name="connsiteY250" fmla="*/ 41496 h 5003808"/>
              <a:gd name="connsiteX251" fmla="*/ 3925626 w 12192000"/>
              <a:gd name="connsiteY251" fmla="*/ 44131 h 5003808"/>
              <a:gd name="connsiteX252" fmla="*/ 4056184 w 12192000"/>
              <a:gd name="connsiteY252" fmla="*/ 3115 h 5003808"/>
              <a:gd name="connsiteX0" fmla="*/ 4056184 w 12192000"/>
              <a:gd name="connsiteY0" fmla="*/ 3115 h 5003808"/>
              <a:gd name="connsiteX1" fmla="*/ 4138795 w 12192000"/>
              <a:gd name="connsiteY1" fmla="*/ 5658 h 5003808"/>
              <a:gd name="connsiteX2" fmla="*/ 4166706 w 12192000"/>
              <a:gd name="connsiteY2" fmla="*/ 27903 h 5003808"/>
              <a:gd name="connsiteX3" fmla="*/ 4371550 w 12192000"/>
              <a:gd name="connsiteY3" fmla="*/ 12746 h 5003808"/>
              <a:gd name="connsiteX4" fmla="*/ 4424056 w 12192000"/>
              <a:gd name="connsiteY4" fmla="*/ 18981 h 5003808"/>
              <a:gd name="connsiteX5" fmla="*/ 4469897 w 12192000"/>
              <a:gd name="connsiteY5" fmla="*/ 3830 h 5003808"/>
              <a:gd name="connsiteX6" fmla="*/ 4489151 w 12192000"/>
              <a:gd name="connsiteY6" fmla="*/ 10897 h 5003808"/>
              <a:gd name="connsiteX7" fmla="*/ 4492479 w 12192000"/>
              <a:gd name="connsiteY7" fmla="*/ 12342 h 5003808"/>
              <a:gd name="connsiteX8" fmla="*/ 4505693 w 12192000"/>
              <a:gd name="connsiteY8" fmla="*/ 13196 h 5003808"/>
              <a:gd name="connsiteX9" fmla="*/ 4509529 w 12192000"/>
              <a:gd name="connsiteY9" fmla="*/ 19597 h 5003808"/>
              <a:gd name="connsiteX10" fmla="*/ 4529499 w 12192000"/>
              <a:gd name="connsiteY10" fmla="*/ 25299 h 5003808"/>
              <a:gd name="connsiteX11" fmla="*/ 4553795 w 12192000"/>
              <a:gd name="connsiteY11" fmla="*/ 25153 h 5003808"/>
              <a:gd name="connsiteX12" fmla="*/ 4640118 w 12192000"/>
              <a:gd name="connsiteY12" fmla="*/ 25311 h 5003808"/>
              <a:gd name="connsiteX13" fmla="*/ 4654127 w 12192000"/>
              <a:gd name="connsiteY13" fmla="*/ 21564 h 5003808"/>
              <a:gd name="connsiteX14" fmla="*/ 4700168 w 12192000"/>
              <a:gd name="connsiteY14" fmla="*/ 26565 h 5003808"/>
              <a:gd name="connsiteX15" fmla="*/ 4741127 w 12192000"/>
              <a:gd name="connsiteY15" fmla="*/ 27139 h 5003808"/>
              <a:gd name="connsiteX16" fmla="*/ 4767598 w 12192000"/>
              <a:gd name="connsiteY16" fmla="*/ 23884 h 5003808"/>
              <a:gd name="connsiteX17" fmla="*/ 4774592 w 12192000"/>
              <a:gd name="connsiteY17" fmla="*/ 26061 h 5003808"/>
              <a:gd name="connsiteX18" fmla="*/ 4801328 w 12192000"/>
              <a:gd name="connsiteY18" fmla="*/ 27066 h 5003808"/>
              <a:gd name="connsiteX19" fmla="*/ 4814870 w 12192000"/>
              <a:gd name="connsiteY19" fmla="*/ 23409 h 5003808"/>
              <a:gd name="connsiteX20" fmla="*/ 4828440 w 12192000"/>
              <a:gd name="connsiteY20" fmla="*/ 31027 h 5003808"/>
              <a:gd name="connsiteX21" fmla="*/ 4831826 w 12192000"/>
              <a:gd name="connsiteY21" fmla="*/ 36730 h 5003808"/>
              <a:gd name="connsiteX22" fmla="*/ 4850785 w 12192000"/>
              <a:gd name="connsiteY22" fmla="*/ 33802 h 5003808"/>
              <a:gd name="connsiteX23" fmla="*/ 4866468 w 12192000"/>
              <a:gd name="connsiteY23" fmla="*/ 39151 h 5003808"/>
              <a:gd name="connsiteX24" fmla="*/ 4879983 w 12192000"/>
              <a:gd name="connsiteY24" fmla="*/ 35227 h 5003808"/>
              <a:gd name="connsiteX25" fmla="*/ 4885635 w 12192000"/>
              <a:gd name="connsiteY25" fmla="*/ 35954 h 5003808"/>
              <a:gd name="connsiteX26" fmla="*/ 4899698 w 12192000"/>
              <a:gd name="connsiteY26" fmla="*/ 38488 h 5003808"/>
              <a:gd name="connsiteX27" fmla="*/ 4923986 w 12192000"/>
              <a:gd name="connsiteY27" fmla="*/ 44244 h 5003808"/>
              <a:gd name="connsiteX28" fmla="*/ 4931544 w 12192000"/>
              <a:gd name="connsiteY28" fmla="*/ 44970 h 5003808"/>
              <a:gd name="connsiteX29" fmla="*/ 4948135 w 12192000"/>
              <a:gd name="connsiteY29" fmla="*/ 54141 h 5003808"/>
              <a:gd name="connsiteX30" fmla="*/ 4980068 w 12192000"/>
              <a:gd name="connsiteY30" fmla="*/ 61664 h 5003808"/>
              <a:gd name="connsiteX31" fmla="*/ 5036541 w 12192000"/>
              <a:gd name="connsiteY31" fmla="*/ 88905 h 5003808"/>
              <a:gd name="connsiteX32" fmla="*/ 5069678 w 12192000"/>
              <a:gd name="connsiteY32" fmla="*/ 101791 h 5003808"/>
              <a:gd name="connsiteX33" fmla="*/ 5092160 w 12192000"/>
              <a:gd name="connsiteY33" fmla="*/ 113815 h 5003808"/>
              <a:gd name="connsiteX34" fmla="*/ 5158166 w 12192000"/>
              <a:gd name="connsiteY34" fmla="*/ 130180 h 5003808"/>
              <a:gd name="connsiteX35" fmla="*/ 5271252 w 12192000"/>
              <a:gd name="connsiteY35" fmla="*/ 151350 h 5003808"/>
              <a:gd name="connsiteX36" fmla="*/ 5294438 w 12192000"/>
              <a:gd name="connsiteY36" fmla="*/ 157168 h 5003808"/>
              <a:gd name="connsiteX37" fmla="*/ 5310840 w 12192000"/>
              <a:gd name="connsiteY37" fmla="*/ 167381 h 5003808"/>
              <a:gd name="connsiteX38" fmla="*/ 5311570 w 12192000"/>
              <a:gd name="connsiteY38" fmla="*/ 174293 h 5003808"/>
              <a:gd name="connsiteX39" fmla="*/ 5323756 w 12192000"/>
              <a:gd name="connsiteY39" fmla="*/ 178330 h 5003808"/>
              <a:gd name="connsiteX40" fmla="*/ 5326259 w 12192000"/>
              <a:gd name="connsiteY40" fmla="*/ 180492 h 5003808"/>
              <a:gd name="connsiteX41" fmla="*/ 5341357 w 12192000"/>
              <a:gd name="connsiteY41" fmla="*/ 191805 h 5003808"/>
              <a:gd name="connsiteX42" fmla="*/ 5391908 w 12192000"/>
              <a:gd name="connsiteY42" fmla="*/ 188903 h 5003808"/>
              <a:gd name="connsiteX43" fmla="*/ 5439031 w 12192000"/>
              <a:gd name="connsiteY43" fmla="*/ 207587 h 5003808"/>
              <a:gd name="connsiteX44" fmla="*/ 5640913 w 12192000"/>
              <a:gd name="connsiteY44" fmla="*/ 243640 h 5003808"/>
              <a:gd name="connsiteX45" fmla="*/ 5877770 w 12192000"/>
              <a:gd name="connsiteY45" fmla="*/ 287577 h 5003808"/>
              <a:gd name="connsiteX46" fmla="*/ 5989615 w 12192000"/>
              <a:gd name="connsiteY46" fmla="*/ 310275 h 5003808"/>
              <a:gd name="connsiteX47" fmla="*/ 5996857 w 12192000"/>
              <a:gd name="connsiteY47" fmla="*/ 314161 h 5003808"/>
              <a:gd name="connsiteX48" fmla="*/ 6037387 w 12192000"/>
              <a:gd name="connsiteY48" fmla="*/ 303138 h 5003808"/>
              <a:gd name="connsiteX49" fmla="*/ 6113074 w 12192000"/>
              <a:gd name="connsiteY49" fmla="*/ 316457 h 5003808"/>
              <a:gd name="connsiteX50" fmla="*/ 6280929 w 12192000"/>
              <a:gd name="connsiteY50" fmla="*/ 341056 h 5003808"/>
              <a:gd name="connsiteX51" fmla="*/ 6298665 w 12192000"/>
              <a:gd name="connsiteY51" fmla="*/ 333543 h 5003808"/>
              <a:gd name="connsiteX52" fmla="*/ 6317326 w 12192000"/>
              <a:gd name="connsiteY52" fmla="*/ 330406 h 5003808"/>
              <a:gd name="connsiteX53" fmla="*/ 6319212 w 12192000"/>
              <a:gd name="connsiteY53" fmla="*/ 331616 h 5003808"/>
              <a:gd name="connsiteX54" fmla="*/ 6339724 w 12192000"/>
              <a:gd name="connsiteY54" fmla="*/ 332710 h 5003808"/>
              <a:gd name="connsiteX55" fmla="*/ 6345010 w 12192000"/>
              <a:gd name="connsiteY55" fmla="*/ 329760 h 5003808"/>
              <a:gd name="connsiteX56" fmla="*/ 6359332 w 12192000"/>
              <a:gd name="connsiteY56" fmla="*/ 329511 h 5003808"/>
              <a:gd name="connsiteX57" fmla="*/ 6388220 w 12192000"/>
              <a:gd name="connsiteY57" fmla="*/ 326326 h 5003808"/>
              <a:gd name="connsiteX58" fmla="*/ 6392994 w 12192000"/>
              <a:gd name="connsiteY58" fmla="*/ 328256 h 5003808"/>
              <a:gd name="connsiteX59" fmla="*/ 6435581 w 12192000"/>
              <a:gd name="connsiteY59" fmla="*/ 327387 h 5003808"/>
              <a:gd name="connsiteX60" fmla="*/ 6435870 w 12192000"/>
              <a:gd name="connsiteY60" fmla="*/ 328575 h 5003808"/>
              <a:gd name="connsiteX61" fmla="*/ 6446571 w 12192000"/>
              <a:gd name="connsiteY61" fmla="*/ 333569 h 5003808"/>
              <a:gd name="connsiteX62" fmla="*/ 6467701 w 12192000"/>
              <a:gd name="connsiteY62" fmla="*/ 340377 h 5003808"/>
              <a:gd name="connsiteX63" fmla="*/ 6512727 w 12192000"/>
              <a:gd name="connsiteY63" fmla="*/ 370917 h 5003808"/>
              <a:gd name="connsiteX64" fmla="*/ 6557094 w 12192000"/>
              <a:gd name="connsiteY64" fmla="*/ 370144 h 5003808"/>
              <a:gd name="connsiteX65" fmla="*/ 6565879 w 12192000"/>
              <a:gd name="connsiteY65" fmla="*/ 370642 h 5003808"/>
              <a:gd name="connsiteX66" fmla="*/ 6565997 w 12192000"/>
              <a:gd name="connsiteY66" fmla="*/ 370922 h 5003808"/>
              <a:gd name="connsiteX67" fmla="*/ 6575147 w 12192000"/>
              <a:gd name="connsiteY67" fmla="*/ 371986 h 5003808"/>
              <a:gd name="connsiteX68" fmla="*/ 6581899 w 12192000"/>
              <a:gd name="connsiteY68" fmla="*/ 371550 h 5003808"/>
              <a:gd name="connsiteX69" fmla="*/ 6598943 w 12192000"/>
              <a:gd name="connsiteY69" fmla="*/ 372518 h 5003808"/>
              <a:gd name="connsiteX70" fmla="*/ 6604421 w 12192000"/>
              <a:gd name="connsiteY70" fmla="*/ 374645 h 5003808"/>
              <a:gd name="connsiteX71" fmla="*/ 6606035 w 12192000"/>
              <a:gd name="connsiteY71" fmla="*/ 378077 h 5003808"/>
              <a:gd name="connsiteX72" fmla="*/ 6607669 w 12192000"/>
              <a:gd name="connsiteY72" fmla="*/ 377798 h 5003808"/>
              <a:gd name="connsiteX73" fmla="*/ 6637532 w 12192000"/>
              <a:gd name="connsiteY73" fmla="*/ 388737 h 5003808"/>
              <a:gd name="connsiteX74" fmla="*/ 6706880 w 12192000"/>
              <a:gd name="connsiteY74" fmla="*/ 402993 h 5003808"/>
              <a:gd name="connsiteX75" fmla="*/ 6747500 w 12192000"/>
              <a:gd name="connsiteY75" fmla="*/ 406998 h 5003808"/>
              <a:gd name="connsiteX76" fmla="*/ 6857783 w 12192000"/>
              <a:gd name="connsiteY76" fmla="*/ 422517 h 5003808"/>
              <a:gd name="connsiteX77" fmla="*/ 6967720 w 12192000"/>
              <a:gd name="connsiteY77" fmla="*/ 441551 h 5003808"/>
              <a:gd name="connsiteX78" fmla="*/ 7018394 w 12192000"/>
              <a:gd name="connsiteY78" fmla="*/ 470443 h 5003808"/>
              <a:gd name="connsiteX79" fmla="*/ 7024679 w 12192000"/>
              <a:gd name="connsiteY79" fmla="*/ 471580 h 5003808"/>
              <a:gd name="connsiteX80" fmla="*/ 7041715 w 12192000"/>
              <a:gd name="connsiteY80" fmla="*/ 469732 h 5003808"/>
              <a:gd name="connsiteX81" fmla="*/ 7048103 w 12192000"/>
              <a:gd name="connsiteY81" fmla="*/ 468222 h 5003808"/>
              <a:gd name="connsiteX82" fmla="*/ 7057490 w 12192000"/>
              <a:gd name="connsiteY82" fmla="*/ 467747 h 5003808"/>
              <a:gd name="connsiteX83" fmla="*/ 7057730 w 12192000"/>
              <a:gd name="connsiteY83" fmla="*/ 467995 h 5003808"/>
              <a:gd name="connsiteX84" fmla="*/ 7066511 w 12192000"/>
              <a:gd name="connsiteY84" fmla="*/ 467044 h 5003808"/>
              <a:gd name="connsiteX85" fmla="*/ 7109401 w 12192000"/>
              <a:gd name="connsiteY85" fmla="*/ 459098 h 5003808"/>
              <a:gd name="connsiteX86" fmla="*/ 7166830 w 12192000"/>
              <a:gd name="connsiteY86" fmla="*/ 480867 h 5003808"/>
              <a:gd name="connsiteX87" fmla="*/ 7190442 w 12192000"/>
              <a:gd name="connsiteY87" fmla="*/ 483920 h 5003808"/>
              <a:gd name="connsiteX88" fmla="*/ 7203083 w 12192000"/>
              <a:gd name="connsiteY88" fmla="*/ 486936 h 5003808"/>
              <a:gd name="connsiteX89" fmla="*/ 7203894 w 12192000"/>
              <a:gd name="connsiteY89" fmla="*/ 488020 h 5003808"/>
              <a:gd name="connsiteX90" fmla="*/ 7245004 w 12192000"/>
              <a:gd name="connsiteY90" fmla="*/ 480274 h 5003808"/>
              <a:gd name="connsiteX91" fmla="*/ 7250514 w 12192000"/>
              <a:gd name="connsiteY91" fmla="*/ 481336 h 5003808"/>
              <a:gd name="connsiteX92" fmla="*/ 7277246 w 12192000"/>
              <a:gd name="connsiteY92" fmla="*/ 473612 h 5003808"/>
              <a:gd name="connsiteX93" fmla="*/ 7291092 w 12192000"/>
              <a:gd name="connsiteY93" fmla="*/ 471047 h 5003808"/>
              <a:gd name="connsiteX94" fmla="*/ 7294933 w 12192000"/>
              <a:gd name="connsiteY94" fmla="*/ 467379 h 5003808"/>
              <a:gd name="connsiteX95" fmla="*/ 7315408 w 12192000"/>
              <a:gd name="connsiteY95" fmla="*/ 465090 h 5003808"/>
              <a:gd name="connsiteX96" fmla="*/ 7317786 w 12192000"/>
              <a:gd name="connsiteY96" fmla="*/ 465936 h 5003808"/>
              <a:gd name="connsiteX97" fmla="*/ 7334572 w 12192000"/>
              <a:gd name="connsiteY97" fmla="*/ 459918 h 5003808"/>
              <a:gd name="connsiteX98" fmla="*/ 7348520 w 12192000"/>
              <a:gd name="connsiteY98" fmla="*/ 449880 h 5003808"/>
              <a:gd name="connsiteX99" fmla="*/ 7522997 w 12192000"/>
              <a:gd name="connsiteY99" fmla="*/ 446039 h 5003808"/>
              <a:gd name="connsiteX100" fmla="*/ 7686985 w 12192000"/>
              <a:gd name="connsiteY100" fmla="*/ 423635 h 5003808"/>
              <a:gd name="connsiteX101" fmla="*/ 7854068 w 12192000"/>
              <a:gd name="connsiteY101" fmla="*/ 413604 h 5003808"/>
              <a:gd name="connsiteX102" fmla="*/ 8034165 w 12192000"/>
              <a:gd name="connsiteY102" fmla="*/ 395529 h 5003808"/>
              <a:gd name="connsiteX103" fmla="*/ 8094381 w 12192000"/>
              <a:gd name="connsiteY103" fmla="*/ 399548 h 5003808"/>
              <a:gd name="connsiteX104" fmla="*/ 8146898 w 12192000"/>
              <a:gd name="connsiteY104" fmla="*/ 382388 h 5003808"/>
              <a:gd name="connsiteX105" fmla="*/ 8168993 w 12192000"/>
              <a:gd name="connsiteY105" fmla="*/ 388660 h 5003808"/>
              <a:gd name="connsiteX106" fmla="*/ 8172809 w 12192000"/>
              <a:gd name="connsiteY106" fmla="*/ 389967 h 5003808"/>
              <a:gd name="connsiteX107" fmla="*/ 8187962 w 12192000"/>
              <a:gd name="connsiteY107" fmla="*/ 390263 h 5003808"/>
              <a:gd name="connsiteX108" fmla="*/ 8192382 w 12192000"/>
              <a:gd name="connsiteY108" fmla="*/ 396522 h 5003808"/>
              <a:gd name="connsiteX109" fmla="*/ 8375192 w 12192000"/>
              <a:gd name="connsiteY109" fmla="*/ 387709 h 5003808"/>
              <a:gd name="connsiteX110" fmla="*/ 8454377 w 12192000"/>
              <a:gd name="connsiteY110" fmla="*/ 384161 h 5003808"/>
              <a:gd name="connsiteX111" fmla="*/ 8484740 w 12192000"/>
              <a:gd name="connsiteY111" fmla="*/ 388989 h 5003808"/>
              <a:gd name="connsiteX112" fmla="*/ 8601673 w 12192000"/>
              <a:gd name="connsiteY112" fmla="*/ 400931 h 5003808"/>
              <a:gd name="connsiteX113" fmla="*/ 8701676 w 12192000"/>
              <a:gd name="connsiteY113" fmla="*/ 405181 h 5003808"/>
              <a:gd name="connsiteX114" fmla="*/ 8773288 w 12192000"/>
              <a:gd name="connsiteY114" fmla="*/ 381907 h 5003808"/>
              <a:gd name="connsiteX115" fmla="*/ 8779909 w 12192000"/>
              <a:gd name="connsiteY115" fmla="*/ 386276 h 5003808"/>
              <a:gd name="connsiteX116" fmla="*/ 8829932 w 12192000"/>
              <a:gd name="connsiteY116" fmla="*/ 383073 h 5003808"/>
              <a:gd name="connsiteX117" fmla="*/ 9003386 w 12192000"/>
              <a:gd name="connsiteY117" fmla="*/ 340072 h 5003808"/>
              <a:gd name="connsiteX118" fmla="*/ 9101185 w 12192000"/>
              <a:gd name="connsiteY118" fmla="*/ 334692 h 5003808"/>
              <a:gd name="connsiteX119" fmla="*/ 9136185 w 12192000"/>
              <a:gd name="connsiteY119" fmla="*/ 337908 h 5003808"/>
              <a:gd name="connsiteX120" fmla="*/ 9194801 w 12192000"/>
              <a:gd name="connsiteY120" fmla="*/ 342979 h 5003808"/>
              <a:gd name="connsiteX121" fmla="*/ 9239316 w 12192000"/>
              <a:gd name="connsiteY121" fmla="*/ 359388 h 5003808"/>
              <a:gd name="connsiteX122" fmla="*/ 9288052 w 12192000"/>
              <a:gd name="connsiteY122" fmla="*/ 358626 h 5003808"/>
              <a:gd name="connsiteX123" fmla="*/ 9298465 w 12192000"/>
              <a:gd name="connsiteY123" fmla="*/ 342126 h 5003808"/>
              <a:gd name="connsiteX124" fmla="*/ 9350892 w 12192000"/>
              <a:gd name="connsiteY124" fmla="*/ 346608 h 5003808"/>
              <a:gd name="connsiteX125" fmla="*/ 9430522 w 12192000"/>
              <a:gd name="connsiteY125" fmla="*/ 355198 h 5003808"/>
              <a:gd name="connsiteX126" fmla="*/ 9476215 w 12192000"/>
              <a:gd name="connsiteY126" fmla="*/ 355937 h 5003808"/>
              <a:gd name="connsiteX127" fmla="*/ 9601276 w 12192000"/>
              <a:gd name="connsiteY127" fmla="*/ 362534 h 5003808"/>
              <a:gd name="connsiteX128" fmla="*/ 9726733 w 12192000"/>
              <a:gd name="connsiteY128" fmla="*/ 372631 h 5003808"/>
              <a:gd name="connsiteX129" fmla="*/ 9802144 w 12192000"/>
              <a:gd name="connsiteY129" fmla="*/ 398309 h 5003808"/>
              <a:gd name="connsiteX130" fmla="*/ 9905153 w 12192000"/>
              <a:gd name="connsiteY130" fmla="*/ 404480 h 5003808"/>
              <a:gd name="connsiteX131" fmla="*/ 9922553 w 12192000"/>
              <a:gd name="connsiteY131" fmla="*/ 408399 h 5003808"/>
              <a:gd name="connsiteX132" fmla="*/ 10044658 w 12192000"/>
              <a:gd name="connsiteY132" fmla="*/ 421907 h 5003808"/>
              <a:gd name="connsiteX133" fmla="*/ 10184585 w 12192000"/>
              <a:gd name="connsiteY133" fmla="*/ 410968 h 5003808"/>
              <a:gd name="connsiteX134" fmla="*/ 10366435 w 12192000"/>
              <a:gd name="connsiteY134" fmla="*/ 466258 h 5003808"/>
              <a:gd name="connsiteX135" fmla="*/ 10688220 w 12192000"/>
              <a:gd name="connsiteY135" fmla="*/ 546088 h 5003808"/>
              <a:gd name="connsiteX136" fmla="*/ 11026690 w 12192000"/>
              <a:gd name="connsiteY136" fmla="*/ 554511 h 5003808"/>
              <a:gd name="connsiteX137" fmla="*/ 11113779 w 12192000"/>
              <a:gd name="connsiteY137" fmla="*/ 537698 h 5003808"/>
              <a:gd name="connsiteX138" fmla="*/ 11369556 w 12192000"/>
              <a:gd name="connsiteY138" fmla="*/ 495549 h 5003808"/>
              <a:gd name="connsiteX139" fmla="*/ 11623342 w 12192000"/>
              <a:gd name="connsiteY139" fmla="*/ 392258 h 5003808"/>
              <a:gd name="connsiteX140" fmla="*/ 11786511 w 12192000"/>
              <a:gd name="connsiteY140" fmla="*/ 362220 h 5003808"/>
              <a:gd name="connsiteX141" fmla="*/ 11862577 w 12192000"/>
              <a:gd name="connsiteY141" fmla="*/ 334379 h 5003808"/>
              <a:gd name="connsiteX142" fmla="*/ 11916612 w 12192000"/>
              <a:gd name="connsiteY142" fmla="*/ 327640 h 5003808"/>
              <a:gd name="connsiteX143" fmla="*/ 11948830 w 12192000"/>
              <a:gd name="connsiteY143" fmla="*/ 321892 h 5003808"/>
              <a:gd name="connsiteX144" fmla="*/ 12001583 w 12192000"/>
              <a:gd name="connsiteY144" fmla="*/ 283473 h 5003808"/>
              <a:gd name="connsiteX145" fmla="*/ 12174977 w 12192000"/>
              <a:gd name="connsiteY145" fmla="*/ 268482 h 5003808"/>
              <a:gd name="connsiteX146" fmla="*/ 12192000 w 12192000"/>
              <a:gd name="connsiteY146" fmla="*/ 260379 h 5003808"/>
              <a:gd name="connsiteX147" fmla="*/ 12192000 w 12192000"/>
              <a:gd name="connsiteY147" fmla="*/ 5003808 h 5003808"/>
              <a:gd name="connsiteX148" fmla="*/ 0 w 12192000"/>
              <a:gd name="connsiteY148" fmla="*/ 5003808 h 5003808"/>
              <a:gd name="connsiteX149" fmla="*/ 0 w 12192000"/>
              <a:gd name="connsiteY149" fmla="*/ 621279 h 5003808"/>
              <a:gd name="connsiteX150" fmla="*/ 11075 w 12192000"/>
              <a:gd name="connsiteY150" fmla="*/ 619008 h 5003808"/>
              <a:gd name="connsiteX151" fmla="*/ 44061 w 12192000"/>
              <a:gd name="connsiteY151" fmla="*/ 612426 h 5003808"/>
              <a:gd name="connsiteX152" fmla="*/ 136694 w 12192000"/>
              <a:gd name="connsiteY152" fmla="*/ 560245 h 5003808"/>
              <a:gd name="connsiteX153" fmla="*/ 170342 w 12192000"/>
              <a:gd name="connsiteY153" fmla="*/ 554907 h 5003808"/>
              <a:gd name="connsiteX154" fmla="*/ 168955 w 12192000"/>
              <a:gd name="connsiteY154" fmla="*/ 545994 h 5003808"/>
              <a:gd name="connsiteX155" fmla="*/ 181474 w 12192000"/>
              <a:gd name="connsiteY155" fmla="*/ 545111 h 5003808"/>
              <a:gd name="connsiteX156" fmla="*/ 209440 w 12192000"/>
              <a:gd name="connsiteY156" fmla="*/ 544391 h 5003808"/>
              <a:gd name="connsiteX157" fmla="*/ 293152 w 12192000"/>
              <a:gd name="connsiteY157" fmla="*/ 540406 h 5003808"/>
              <a:gd name="connsiteX158" fmla="*/ 315693 w 12192000"/>
              <a:gd name="connsiteY158" fmla="*/ 522860 h 5003808"/>
              <a:gd name="connsiteX159" fmla="*/ 337305 w 12192000"/>
              <a:gd name="connsiteY159" fmla="*/ 522202 h 5003808"/>
              <a:gd name="connsiteX160" fmla="*/ 462252 w 12192000"/>
              <a:gd name="connsiteY160" fmla="*/ 496981 h 5003808"/>
              <a:gd name="connsiteX161" fmla="*/ 479457 w 12192000"/>
              <a:gd name="connsiteY161" fmla="*/ 494953 h 5003808"/>
              <a:gd name="connsiteX162" fmla="*/ 488653 w 12192000"/>
              <a:gd name="connsiteY162" fmla="*/ 487087 h 5003808"/>
              <a:gd name="connsiteX163" fmla="*/ 522053 w 12192000"/>
              <a:gd name="connsiteY163" fmla="*/ 484955 h 5003808"/>
              <a:gd name="connsiteX164" fmla="*/ 523520 w 12192000"/>
              <a:gd name="connsiteY164" fmla="*/ 480543 h 5003808"/>
              <a:gd name="connsiteX165" fmla="*/ 632714 w 12192000"/>
              <a:gd name="connsiteY165" fmla="*/ 440931 h 5003808"/>
              <a:gd name="connsiteX166" fmla="*/ 651426 w 12192000"/>
              <a:gd name="connsiteY166" fmla="*/ 434374 h 5003808"/>
              <a:gd name="connsiteX167" fmla="*/ 667724 w 12192000"/>
              <a:gd name="connsiteY167" fmla="*/ 435968 h 5003808"/>
              <a:gd name="connsiteX168" fmla="*/ 757679 w 12192000"/>
              <a:gd name="connsiteY168" fmla="*/ 428975 h 5003808"/>
              <a:gd name="connsiteX169" fmla="*/ 779159 w 12192000"/>
              <a:gd name="connsiteY169" fmla="*/ 431889 h 5003808"/>
              <a:gd name="connsiteX170" fmla="*/ 788293 w 12192000"/>
              <a:gd name="connsiteY170" fmla="*/ 438693 h 5003808"/>
              <a:gd name="connsiteX171" fmla="*/ 822923 w 12192000"/>
              <a:gd name="connsiteY171" fmla="*/ 424904 h 5003808"/>
              <a:gd name="connsiteX172" fmla="*/ 876559 w 12192000"/>
              <a:gd name="connsiteY172" fmla="*/ 414918 h 5003808"/>
              <a:gd name="connsiteX173" fmla="*/ 902011 w 12192000"/>
              <a:gd name="connsiteY173" fmla="*/ 407948 h 5003808"/>
              <a:gd name="connsiteX174" fmla="*/ 922715 w 12192000"/>
              <a:gd name="connsiteY174" fmla="*/ 411529 h 5003808"/>
              <a:gd name="connsiteX175" fmla="*/ 1040139 w 12192000"/>
              <a:gd name="connsiteY175" fmla="*/ 410420 h 5003808"/>
              <a:gd name="connsiteX176" fmla="*/ 1067251 w 12192000"/>
              <a:gd name="connsiteY176" fmla="*/ 416214 h 5003808"/>
              <a:gd name="connsiteX177" fmla="*/ 1080272 w 12192000"/>
              <a:gd name="connsiteY177" fmla="*/ 428499 h 5003808"/>
              <a:gd name="connsiteX178" fmla="*/ 1090219 w 12192000"/>
              <a:gd name="connsiteY178" fmla="*/ 423856 h 5003808"/>
              <a:gd name="connsiteX179" fmla="*/ 1161226 w 12192000"/>
              <a:gd name="connsiteY179" fmla="*/ 422134 h 5003808"/>
              <a:gd name="connsiteX180" fmla="*/ 1207525 w 12192000"/>
              <a:gd name="connsiteY180" fmla="*/ 419869 h 5003808"/>
              <a:gd name="connsiteX181" fmla="*/ 1210030 w 12192000"/>
              <a:gd name="connsiteY181" fmla="*/ 402635 h 5003808"/>
              <a:gd name="connsiteX182" fmla="*/ 1251170 w 12192000"/>
              <a:gd name="connsiteY182" fmla="*/ 395772 h 5003808"/>
              <a:gd name="connsiteX183" fmla="*/ 1295331 w 12192000"/>
              <a:gd name="connsiteY183" fmla="*/ 406012 h 5003808"/>
              <a:gd name="connsiteX184" fmla="*/ 1347118 w 12192000"/>
              <a:gd name="connsiteY184" fmla="*/ 403534 h 5003808"/>
              <a:gd name="connsiteX185" fmla="*/ 1378108 w 12192000"/>
              <a:gd name="connsiteY185" fmla="*/ 402240 h 5003808"/>
              <a:gd name="connsiteX186" fmla="*/ 1459192 w 12192000"/>
              <a:gd name="connsiteY186" fmla="*/ 384749 h 5003808"/>
              <a:gd name="connsiteX187" fmla="*/ 1590120 w 12192000"/>
              <a:gd name="connsiteY187" fmla="*/ 321438 h 5003808"/>
              <a:gd name="connsiteX188" fmla="*/ 1631417 w 12192000"/>
              <a:gd name="connsiteY188" fmla="*/ 312057 h 5003808"/>
              <a:gd name="connsiteX189" fmla="*/ 1638727 w 12192000"/>
              <a:gd name="connsiteY189" fmla="*/ 315440 h 5003808"/>
              <a:gd name="connsiteX190" fmla="*/ 1844438 w 12192000"/>
              <a:gd name="connsiteY190" fmla="*/ 275134 h 5003808"/>
              <a:gd name="connsiteX191" fmla="*/ 1881324 w 12192000"/>
              <a:gd name="connsiteY191" fmla="*/ 272327 h 5003808"/>
              <a:gd name="connsiteX192" fmla="*/ 1908999 w 12192000"/>
              <a:gd name="connsiteY192" fmla="*/ 273168 h 5003808"/>
              <a:gd name="connsiteX193" fmla="*/ 1974956 w 12192000"/>
              <a:gd name="connsiteY193" fmla="*/ 259788 h 5003808"/>
              <a:gd name="connsiteX194" fmla="*/ 2082409 w 12192000"/>
              <a:gd name="connsiteY194" fmla="*/ 231120 h 5003808"/>
              <a:gd name="connsiteX195" fmla="*/ 2105639 w 12192000"/>
              <a:gd name="connsiteY195" fmla="*/ 226478 h 5003808"/>
              <a:gd name="connsiteX196" fmla="*/ 2126992 w 12192000"/>
              <a:gd name="connsiteY196" fmla="*/ 228298 h 5003808"/>
              <a:gd name="connsiteX197" fmla="*/ 2133154 w 12192000"/>
              <a:gd name="connsiteY197" fmla="*/ 233782 h 5003808"/>
              <a:gd name="connsiteX198" fmla="*/ 2146154 w 12192000"/>
              <a:gd name="connsiteY198" fmla="*/ 232162 h 5003808"/>
              <a:gd name="connsiteX199" fmla="*/ 2149901 w 12192000"/>
              <a:gd name="connsiteY199" fmla="*/ 232946 h 5003808"/>
              <a:gd name="connsiteX200" fmla="*/ 2171100 w 12192000"/>
              <a:gd name="connsiteY200" fmla="*/ 236219 h 5003808"/>
              <a:gd name="connsiteX201" fmla="*/ 2209148 w 12192000"/>
              <a:gd name="connsiteY201" fmla="*/ 213055 h 5003808"/>
              <a:gd name="connsiteX202" fmla="*/ 2261889 w 12192000"/>
              <a:gd name="connsiteY202" fmla="*/ 209362 h 5003808"/>
              <a:gd name="connsiteX203" fmla="*/ 2452315 w 12192000"/>
              <a:gd name="connsiteY203" fmla="*/ 156729 h 5003808"/>
              <a:gd name="connsiteX204" fmla="*/ 2487710 w 12192000"/>
              <a:gd name="connsiteY204" fmla="*/ 173097 h 5003808"/>
              <a:gd name="connsiteX205" fmla="*/ 2567870 w 12192000"/>
              <a:gd name="connsiteY205" fmla="*/ 160252 h 5003808"/>
              <a:gd name="connsiteX206" fmla="*/ 2677053 w 12192000"/>
              <a:gd name="connsiteY206" fmla="*/ 96343 h 5003808"/>
              <a:gd name="connsiteX207" fmla="*/ 2823914 w 12192000"/>
              <a:gd name="connsiteY207" fmla="*/ 70697 h 5003808"/>
              <a:gd name="connsiteX208" fmla="*/ 2831912 w 12192000"/>
              <a:gd name="connsiteY208" fmla="*/ 59256 h 5003808"/>
              <a:gd name="connsiteX209" fmla="*/ 2843870 w 12192000"/>
              <a:gd name="connsiteY209" fmla="*/ 51337 h 5003808"/>
              <a:gd name="connsiteX210" fmla="*/ 2846217 w 12192000"/>
              <a:gd name="connsiteY210" fmla="*/ 51855 h 5003808"/>
              <a:gd name="connsiteX211" fmla="*/ 2862745 w 12192000"/>
              <a:gd name="connsiteY211" fmla="*/ 47072 h 5003808"/>
              <a:gd name="connsiteX212" fmla="*/ 2864596 w 12192000"/>
              <a:gd name="connsiteY212" fmla="*/ 43048 h 5003808"/>
              <a:gd name="connsiteX213" fmla="*/ 2875381 w 12192000"/>
              <a:gd name="connsiteY213" fmla="*/ 38833 h 5003808"/>
              <a:gd name="connsiteX214" fmla="*/ 2895139 w 12192000"/>
              <a:gd name="connsiteY214" fmla="*/ 28016 h 5003808"/>
              <a:gd name="connsiteX215" fmla="*/ 2900232 w 12192000"/>
              <a:gd name="connsiteY215" fmla="*/ 28348 h 5003808"/>
              <a:gd name="connsiteX216" fmla="*/ 2932205 w 12192000"/>
              <a:gd name="connsiteY216" fmla="*/ 15703 h 5003808"/>
              <a:gd name="connsiteX217" fmla="*/ 2933310 w 12192000"/>
              <a:gd name="connsiteY217" fmla="*/ 16646 h 5003808"/>
              <a:gd name="connsiteX218" fmla="*/ 2945218 w 12192000"/>
              <a:gd name="connsiteY218" fmla="*/ 17971 h 5003808"/>
              <a:gd name="connsiteX219" fmla="*/ 2966465 w 12192000"/>
              <a:gd name="connsiteY219" fmla="*/ 17947 h 5003808"/>
              <a:gd name="connsiteX220" fmla="*/ 3023668 w 12192000"/>
              <a:gd name="connsiteY220" fmla="*/ 31735 h 5003808"/>
              <a:gd name="connsiteX221" fmla="*/ 3057077 w 12192000"/>
              <a:gd name="connsiteY221" fmla="*/ 18675 h 5003808"/>
              <a:gd name="connsiteX222" fmla="*/ 3151915 w 12192000"/>
              <a:gd name="connsiteY222" fmla="*/ 15073 h 5003808"/>
              <a:gd name="connsiteX223" fmla="*/ 3251671 w 12192000"/>
              <a:gd name="connsiteY223" fmla="*/ 35405 h 5003808"/>
              <a:gd name="connsiteX224" fmla="*/ 3351400 w 12192000"/>
              <a:gd name="connsiteY224" fmla="*/ 36517 h 5003808"/>
              <a:gd name="connsiteX225" fmla="*/ 3387481 w 12192000"/>
              <a:gd name="connsiteY225" fmla="*/ 35273 h 5003808"/>
              <a:gd name="connsiteX226" fmla="*/ 3451923 w 12192000"/>
              <a:gd name="connsiteY226" fmla="*/ 40312 h 5003808"/>
              <a:gd name="connsiteX227" fmla="*/ 3481520 w 12192000"/>
              <a:gd name="connsiteY227" fmla="*/ 47117 h 5003808"/>
              <a:gd name="connsiteX228" fmla="*/ 3482804 w 12192000"/>
              <a:gd name="connsiteY228" fmla="*/ 46642 h 5003808"/>
              <a:gd name="connsiteX229" fmla="*/ 3485495 w 12192000"/>
              <a:gd name="connsiteY229" fmla="*/ 49751 h 5003808"/>
              <a:gd name="connsiteX230" fmla="*/ 3490972 w 12192000"/>
              <a:gd name="connsiteY230" fmla="*/ 51116 h 5003808"/>
              <a:gd name="connsiteX231" fmla="*/ 3505835 w 12192000"/>
              <a:gd name="connsiteY231" fmla="*/ 49907 h 5003808"/>
              <a:gd name="connsiteX232" fmla="*/ 3511410 w 12192000"/>
              <a:gd name="connsiteY232" fmla="*/ 48638 h 5003808"/>
              <a:gd name="connsiteX233" fmla="*/ 3519598 w 12192000"/>
              <a:gd name="connsiteY233" fmla="*/ 48513 h 5003808"/>
              <a:gd name="connsiteX234" fmla="*/ 3519807 w 12192000"/>
              <a:gd name="connsiteY234" fmla="*/ 48768 h 5003808"/>
              <a:gd name="connsiteX235" fmla="*/ 3527466 w 12192000"/>
              <a:gd name="connsiteY235" fmla="*/ 48146 h 5003808"/>
              <a:gd name="connsiteX236" fmla="*/ 3564889 w 12192000"/>
              <a:gd name="connsiteY236" fmla="*/ 41820 h 5003808"/>
              <a:gd name="connsiteX237" fmla="*/ 3614922 w 12192000"/>
              <a:gd name="connsiteY237" fmla="*/ 65634 h 5003808"/>
              <a:gd name="connsiteX238" fmla="*/ 3635506 w 12192000"/>
              <a:gd name="connsiteY238" fmla="*/ 69548 h 5003808"/>
              <a:gd name="connsiteX239" fmla="*/ 3646525 w 12192000"/>
              <a:gd name="connsiteY239" fmla="*/ 73023 h 5003808"/>
              <a:gd name="connsiteX240" fmla="*/ 3647224 w 12192000"/>
              <a:gd name="connsiteY240" fmla="*/ 74133 h 5003808"/>
              <a:gd name="connsiteX241" fmla="*/ 3683100 w 12192000"/>
              <a:gd name="connsiteY241" fmla="*/ 67939 h 5003808"/>
              <a:gd name="connsiteX242" fmla="*/ 3687901 w 12192000"/>
              <a:gd name="connsiteY242" fmla="*/ 69202 h 5003808"/>
              <a:gd name="connsiteX243" fmla="*/ 3711234 w 12192000"/>
              <a:gd name="connsiteY243" fmla="*/ 62495 h 5003808"/>
              <a:gd name="connsiteX244" fmla="*/ 3723318 w 12192000"/>
              <a:gd name="connsiteY244" fmla="*/ 60455 h 5003808"/>
              <a:gd name="connsiteX245" fmla="*/ 3726677 w 12192000"/>
              <a:gd name="connsiteY245" fmla="*/ 56942 h 5003808"/>
              <a:gd name="connsiteX246" fmla="*/ 3744535 w 12192000"/>
              <a:gd name="connsiteY246" fmla="*/ 55420 h 5003808"/>
              <a:gd name="connsiteX247" fmla="*/ 3746608 w 12192000"/>
              <a:gd name="connsiteY247" fmla="*/ 56352 h 5003808"/>
              <a:gd name="connsiteX248" fmla="*/ 3761262 w 12192000"/>
              <a:gd name="connsiteY248" fmla="*/ 50977 h 5003808"/>
              <a:gd name="connsiteX249" fmla="*/ 3773451 w 12192000"/>
              <a:gd name="connsiteY249" fmla="*/ 41496 h 5003808"/>
              <a:gd name="connsiteX250" fmla="*/ 3925626 w 12192000"/>
              <a:gd name="connsiteY250" fmla="*/ 44131 h 5003808"/>
              <a:gd name="connsiteX251" fmla="*/ 4056184 w 12192000"/>
              <a:gd name="connsiteY251" fmla="*/ 3115 h 5003808"/>
              <a:gd name="connsiteX0" fmla="*/ 4056184 w 12192000"/>
              <a:gd name="connsiteY0" fmla="*/ 3115 h 5003808"/>
              <a:gd name="connsiteX1" fmla="*/ 4138795 w 12192000"/>
              <a:gd name="connsiteY1" fmla="*/ 5658 h 5003808"/>
              <a:gd name="connsiteX2" fmla="*/ 4166706 w 12192000"/>
              <a:gd name="connsiteY2" fmla="*/ 27903 h 5003808"/>
              <a:gd name="connsiteX3" fmla="*/ 4371550 w 12192000"/>
              <a:gd name="connsiteY3" fmla="*/ 12746 h 5003808"/>
              <a:gd name="connsiteX4" fmla="*/ 4424056 w 12192000"/>
              <a:gd name="connsiteY4" fmla="*/ 18981 h 5003808"/>
              <a:gd name="connsiteX5" fmla="*/ 4469897 w 12192000"/>
              <a:gd name="connsiteY5" fmla="*/ 3830 h 5003808"/>
              <a:gd name="connsiteX6" fmla="*/ 4489151 w 12192000"/>
              <a:gd name="connsiteY6" fmla="*/ 10897 h 5003808"/>
              <a:gd name="connsiteX7" fmla="*/ 4492479 w 12192000"/>
              <a:gd name="connsiteY7" fmla="*/ 12342 h 5003808"/>
              <a:gd name="connsiteX8" fmla="*/ 4505693 w 12192000"/>
              <a:gd name="connsiteY8" fmla="*/ 13196 h 5003808"/>
              <a:gd name="connsiteX9" fmla="*/ 4509529 w 12192000"/>
              <a:gd name="connsiteY9" fmla="*/ 19597 h 5003808"/>
              <a:gd name="connsiteX10" fmla="*/ 4529499 w 12192000"/>
              <a:gd name="connsiteY10" fmla="*/ 25299 h 5003808"/>
              <a:gd name="connsiteX11" fmla="*/ 4553795 w 12192000"/>
              <a:gd name="connsiteY11" fmla="*/ 25153 h 5003808"/>
              <a:gd name="connsiteX12" fmla="*/ 4640118 w 12192000"/>
              <a:gd name="connsiteY12" fmla="*/ 25311 h 5003808"/>
              <a:gd name="connsiteX13" fmla="*/ 4654127 w 12192000"/>
              <a:gd name="connsiteY13" fmla="*/ 21564 h 5003808"/>
              <a:gd name="connsiteX14" fmla="*/ 4700168 w 12192000"/>
              <a:gd name="connsiteY14" fmla="*/ 26565 h 5003808"/>
              <a:gd name="connsiteX15" fmla="*/ 4741127 w 12192000"/>
              <a:gd name="connsiteY15" fmla="*/ 27139 h 5003808"/>
              <a:gd name="connsiteX16" fmla="*/ 4767598 w 12192000"/>
              <a:gd name="connsiteY16" fmla="*/ 23884 h 5003808"/>
              <a:gd name="connsiteX17" fmla="*/ 4774592 w 12192000"/>
              <a:gd name="connsiteY17" fmla="*/ 26061 h 5003808"/>
              <a:gd name="connsiteX18" fmla="*/ 4801328 w 12192000"/>
              <a:gd name="connsiteY18" fmla="*/ 27066 h 5003808"/>
              <a:gd name="connsiteX19" fmla="*/ 4814870 w 12192000"/>
              <a:gd name="connsiteY19" fmla="*/ 23409 h 5003808"/>
              <a:gd name="connsiteX20" fmla="*/ 4828440 w 12192000"/>
              <a:gd name="connsiteY20" fmla="*/ 31027 h 5003808"/>
              <a:gd name="connsiteX21" fmla="*/ 4831826 w 12192000"/>
              <a:gd name="connsiteY21" fmla="*/ 36730 h 5003808"/>
              <a:gd name="connsiteX22" fmla="*/ 4850785 w 12192000"/>
              <a:gd name="connsiteY22" fmla="*/ 33802 h 5003808"/>
              <a:gd name="connsiteX23" fmla="*/ 4866468 w 12192000"/>
              <a:gd name="connsiteY23" fmla="*/ 39151 h 5003808"/>
              <a:gd name="connsiteX24" fmla="*/ 4879983 w 12192000"/>
              <a:gd name="connsiteY24" fmla="*/ 35227 h 5003808"/>
              <a:gd name="connsiteX25" fmla="*/ 4885635 w 12192000"/>
              <a:gd name="connsiteY25" fmla="*/ 35954 h 5003808"/>
              <a:gd name="connsiteX26" fmla="*/ 4899698 w 12192000"/>
              <a:gd name="connsiteY26" fmla="*/ 38488 h 5003808"/>
              <a:gd name="connsiteX27" fmla="*/ 4923986 w 12192000"/>
              <a:gd name="connsiteY27" fmla="*/ 44244 h 5003808"/>
              <a:gd name="connsiteX28" fmla="*/ 4931544 w 12192000"/>
              <a:gd name="connsiteY28" fmla="*/ 44970 h 5003808"/>
              <a:gd name="connsiteX29" fmla="*/ 4948135 w 12192000"/>
              <a:gd name="connsiteY29" fmla="*/ 54141 h 5003808"/>
              <a:gd name="connsiteX30" fmla="*/ 4980068 w 12192000"/>
              <a:gd name="connsiteY30" fmla="*/ 61664 h 5003808"/>
              <a:gd name="connsiteX31" fmla="*/ 5036541 w 12192000"/>
              <a:gd name="connsiteY31" fmla="*/ 88905 h 5003808"/>
              <a:gd name="connsiteX32" fmla="*/ 5069678 w 12192000"/>
              <a:gd name="connsiteY32" fmla="*/ 101791 h 5003808"/>
              <a:gd name="connsiteX33" fmla="*/ 5092160 w 12192000"/>
              <a:gd name="connsiteY33" fmla="*/ 113815 h 5003808"/>
              <a:gd name="connsiteX34" fmla="*/ 5158166 w 12192000"/>
              <a:gd name="connsiteY34" fmla="*/ 130180 h 5003808"/>
              <a:gd name="connsiteX35" fmla="*/ 5271252 w 12192000"/>
              <a:gd name="connsiteY35" fmla="*/ 151350 h 5003808"/>
              <a:gd name="connsiteX36" fmla="*/ 5294438 w 12192000"/>
              <a:gd name="connsiteY36" fmla="*/ 157168 h 5003808"/>
              <a:gd name="connsiteX37" fmla="*/ 5310840 w 12192000"/>
              <a:gd name="connsiteY37" fmla="*/ 167381 h 5003808"/>
              <a:gd name="connsiteX38" fmla="*/ 5311570 w 12192000"/>
              <a:gd name="connsiteY38" fmla="*/ 174293 h 5003808"/>
              <a:gd name="connsiteX39" fmla="*/ 5323756 w 12192000"/>
              <a:gd name="connsiteY39" fmla="*/ 178330 h 5003808"/>
              <a:gd name="connsiteX40" fmla="*/ 5326259 w 12192000"/>
              <a:gd name="connsiteY40" fmla="*/ 180492 h 5003808"/>
              <a:gd name="connsiteX41" fmla="*/ 5341357 w 12192000"/>
              <a:gd name="connsiteY41" fmla="*/ 191805 h 5003808"/>
              <a:gd name="connsiteX42" fmla="*/ 5391908 w 12192000"/>
              <a:gd name="connsiteY42" fmla="*/ 188903 h 5003808"/>
              <a:gd name="connsiteX43" fmla="*/ 5492371 w 12192000"/>
              <a:gd name="connsiteY43" fmla="*/ 234753 h 5003808"/>
              <a:gd name="connsiteX44" fmla="*/ 5640913 w 12192000"/>
              <a:gd name="connsiteY44" fmla="*/ 243640 h 5003808"/>
              <a:gd name="connsiteX45" fmla="*/ 5877770 w 12192000"/>
              <a:gd name="connsiteY45" fmla="*/ 287577 h 5003808"/>
              <a:gd name="connsiteX46" fmla="*/ 5989615 w 12192000"/>
              <a:gd name="connsiteY46" fmla="*/ 310275 h 5003808"/>
              <a:gd name="connsiteX47" fmla="*/ 5996857 w 12192000"/>
              <a:gd name="connsiteY47" fmla="*/ 314161 h 5003808"/>
              <a:gd name="connsiteX48" fmla="*/ 6037387 w 12192000"/>
              <a:gd name="connsiteY48" fmla="*/ 303138 h 5003808"/>
              <a:gd name="connsiteX49" fmla="*/ 6113074 w 12192000"/>
              <a:gd name="connsiteY49" fmla="*/ 316457 h 5003808"/>
              <a:gd name="connsiteX50" fmla="*/ 6280929 w 12192000"/>
              <a:gd name="connsiteY50" fmla="*/ 341056 h 5003808"/>
              <a:gd name="connsiteX51" fmla="*/ 6298665 w 12192000"/>
              <a:gd name="connsiteY51" fmla="*/ 333543 h 5003808"/>
              <a:gd name="connsiteX52" fmla="*/ 6317326 w 12192000"/>
              <a:gd name="connsiteY52" fmla="*/ 330406 h 5003808"/>
              <a:gd name="connsiteX53" fmla="*/ 6319212 w 12192000"/>
              <a:gd name="connsiteY53" fmla="*/ 331616 h 5003808"/>
              <a:gd name="connsiteX54" fmla="*/ 6339724 w 12192000"/>
              <a:gd name="connsiteY54" fmla="*/ 332710 h 5003808"/>
              <a:gd name="connsiteX55" fmla="*/ 6345010 w 12192000"/>
              <a:gd name="connsiteY55" fmla="*/ 329760 h 5003808"/>
              <a:gd name="connsiteX56" fmla="*/ 6359332 w 12192000"/>
              <a:gd name="connsiteY56" fmla="*/ 329511 h 5003808"/>
              <a:gd name="connsiteX57" fmla="*/ 6388220 w 12192000"/>
              <a:gd name="connsiteY57" fmla="*/ 326326 h 5003808"/>
              <a:gd name="connsiteX58" fmla="*/ 6392994 w 12192000"/>
              <a:gd name="connsiteY58" fmla="*/ 328256 h 5003808"/>
              <a:gd name="connsiteX59" fmla="*/ 6435581 w 12192000"/>
              <a:gd name="connsiteY59" fmla="*/ 327387 h 5003808"/>
              <a:gd name="connsiteX60" fmla="*/ 6435870 w 12192000"/>
              <a:gd name="connsiteY60" fmla="*/ 328575 h 5003808"/>
              <a:gd name="connsiteX61" fmla="*/ 6446571 w 12192000"/>
              <a:gd name="connsiteY61" fmla="*/ 333569 h 5003808"/>
              <a:gd name="connsiteX62" fmla="*/ 6467701 w 12192000"/>
              <a:gd name="connsiteY62" fmla="*/ 340377 h 5003808"/>
              <a:gd name="connsiteX63" fmla="*/ 6512727 w 12192000"/>
              <a:gd name="connsiteY63" fmla="*/ 370917 h 5003808"/>
              <a:gd name="connsiteX64" fmla="*/ 6557094 w 12192000"/>
              <a:gd name="connsiteY64" fmla="*/ 370144 h 5003808"/>
              <a:gd name="connsiteX65" fmla="*/ 6565879 w 12192000"/>
              <a:gd name="connsiteY65" fmla="*/ 370642 h 5003808"/>
              <a:gd name="connsiteX66" fmla="*/ 6565997 w 12192000"/>
              <a:gd name="connsiteY66" fmla="*/ 370922 h 5003808"/>
              <a:gd name="connsiteX67" fmla="*/ 6575147 w 12192000"/>
              <a:gd name="connsiteY67" fmla="*/ 371986 h 5003808"/>
              <a:gd name="connsiteX68" fmla="*/ 6581899 w 12192000"/>
              <a:gd name="connsiteY68" fmla="*/ 371550 h 5003808"/>
              <a:gd name="connsiteX69" fmla="*/ 6598943 w 12192000"/>
              <a:gd name="connsiteY69" fmla="*/ 372518 h 5003808"/>
              <a:gd name="connsiteX70" fmla="*/ 6604421 w 12192000"/>
              <a:gd name="connsiteY70" fmla="*/ 374645 h 5003808"/>
              <a:gd name="connsiteX71" fmla="*/ 6606035 w 12192000"/>
              <a:gd name="connsiteY71" fmla="*/ 378077 h 5003808"/>
              <a:gd name="connsiteX72" fmla="*/ 6607669 w 12192000"/>
              <a:gd name="connsiteY72" fmla="*/ 377798 h 5003808"/>
              <a:gd name="connsiteX73" fmla="*/ 6637532 w 12192000"/>
              <a:gd name="connsiteY73" fmla="*/ 388737 h 5003808"/>
              <a:gd name="connsiteX74" fmla="*/ 6706880 w 12192000"/>
              <a:gd name="connsiteY74" fmla="*/ 402993 h 5003808"/>
              <a:gd name="connsiteX75" fmla="*/ 6747500 w 12192000"/>
              <a:gd name="connsiteY75" fmla="*/ 406998 h 5003808"/>
              <a:gd name="connsiteX76" fmla="*/ 6857783 w 12192000"/>
              <a:gd name="connsiteY76" fmla="*/ 422517 h 5003808"/>
              <a:gd name="connsiteX77" fmla="*/ 6967720 w 12192000"/>
              <a:gd name="connsiteY77" fmla="*/ 441551 h 5003808"/>
              <a:gd name="connsiteX78" fmla="*/ 7018394 w 12192000"/>
              <a:gd name="connsiteY78" fmla="*/ 470443 h 5003808"/>
              <a:gd name="connsiteX79" fmla="*/ 7024679 w 12192000"/>
              <a:gd name="connsiteY79" fmla="*/ 471580 h 5003808"/>
              <a:gd name="connsiteX80" fmla="*/ 7041715 w 12192000"/>
              <a:gd name="connsiteY80" fmla="*/ 469732 h 5003808"/>
              <a:gd name="connsiteX81" fmla="*/ 7048103 w 12192000"/>
              <a:gd name="connsiteY81" fmla="*/ 468222 h 5003808"/>
              <a:gd name="connsiteX82" fmla="*/ 7057490 w 12192000"/>
              <a:gd name="connsiteY82" fmla="*/ 467747 h 5003808"/>
              <a:gd name="connsiteX83" fmla="*/ 7057730 w 12192000"/>
              <a:gd name="connsiteY83" fmla="*/ 467995 h 5003808"/>
              <a:gd name="connsiteX84" fmla="*/ 7066511 w 12192000"/>
              <a:gd name="connsiteY84" fmla="*/ 467044 h 5003808"/>
              <a:gd name="connsiteX85" fmla="*/ 7109401 w 12192000"/>
              <a:gd name="connsiteY85" fmla="*/ 459098 h 5003808"/>
              <a:gd name="connsiteX86" fmla="*/ 7166830 w 12192000"/>
              <a:gd name="connsiteY86" fmla="*/ 480867 h 5003808"/>
              <a:gd name="connsiteX87" fmla="*/ 7190442 w 12192000"/>
              <a:gd name="connsiteY87" fmla="*/ 483920 h 5003808"/>
              <a:gd name="connsiteX88" fmla="*/ 7203083 w 12192000"/>
              <a:gd name="connsiteY88" fmla="*/ 486936 h 5003808"/>
              <a:gd name="connsiteX89" fmla="*/ 7203894 w 12192000"/>
              <a:gd name="connsiteY89" fmla="*/ 488020 h 5003808"/>
              <a:gd name="connsiteX90" fmla="*/ 7245004 w 12192000"/>
              <a:gd name="connsiteY90" fmla="*/ 480274 h 5003808"/>
              <a:gd name="connsiteX91" fmla="*/ 7250514 w 12192000"/>
              <a:gd name="connsiteY91" fmla="*/ 481336 h 5003808"/>
              <a:gd name="connsiteX92" fmla="*/ 7277246 w 12192000"/>
              <a:gd name="connsiteY92" fmla="*/ 473612 h 5003808"/>
              <a:gd name="connsiteX93" fmla="*/ 7291092 w 12192000"/>
              <a:gd name="connsiteY93" fmla="*/ 471047 h 5003808"/>
              <a:gd name="connsiteX94" fmla="*/ 7294933 w 12192000"/>
              <a:gd name="connsiteY94" fmla="*/ 467379 h 5003808"/>
              <a:gd name="connsiteX95" fmla="*/ 7315408 w 12192000"/>
              <a:gd name="connsiteY95" fmla="*/ 465090 h 5003808"/>
              <a:gd name="connsiteX96" fmla="*/ 7317786 w 12192000"/>
              <a:gd name="connsiteY96" fmla="*/ 465936 h 5003808"/>
              <a:gd name="connsiteX97" fmla="*/ 7334572 w 12192000"/>
              <a:gd name="connsiteY97" fmla="*/ 459918 h 5003808"/>
              <a:gd name="connsiteX98" fmla="*/ 7348520 w 12192000"/>
              <a:gd name="connsiteY98" fmla="*/ 449880 h 5003808"/>
              <a:gd name="connsiteX99" fmla="*/ 7522997 w 12192000"/>
              <a:gd name="connsiteY99" fmla="*/ 446039 h 5003808"/>
              <a:gd name="connsiteX100" fmla="*/ 7686985 w 12192000"/>
              <a:gd name="connsiteY100" fmla="*/ 423635 h 5003808"/>
              <a:gd name="connsiteX101" fmla="*/ 7854068 w 12192000"/>
              <a:gd name="connsiteY101" fmla="*/ 413604 h 5003808"/>
              <a:gd name="connsiteX102" fmla="*/ 8034165 w 12192000"/>
              <a:gd name="connsiteY102" fmla="*/ 395529 h 5003808"/>
              <a:gd name="connsiteX103" fmla="*/ 8094381 w 12192000"/>
              <a:gd name="connsiteY103" fmla="*/ 399548 h 5003808"/>
              <a:gd name="connsiteX104" fmla="*/ 8146898 w 12192000"/>
              <a:gd name="connsiteY104" fmla="*/ 382388 h 5003808"/>
              <a:gd name="connsiteX105" fmla="*/ 8168993 w 12192000"/>
              <a:gd name="connsiteY105" fmla="*/ 388660 h 5003808"/>
              <a:gd name="connsiteX106" fmla="*/ 8172809 w 12192000"/>
              <a:gd name="connsiteY106" fmla="*/ 389967 h 5003808"/>
              <a:gd name="connsiteX107" fmla="*/ 8187962 w 12192000"/>
              <a:gd name="connsiteY107" fmla="*/ 390263 h 5003808"/>
              <a:gd name="connsiteX108" fmla="*/ 8192382 w 12192000"/>
              <a:gd name="connsiteY108" fmla="*/ 396522 h 5003808"/>
              <a:gd name="connsiteX109" fmla="*/ 8375192 w 12192000"/>
              <a:gd name="connsiteY109" fmla="*/ 387709 h 5003808"/>
              <a:gd name="connsiteX110" fmla="*/ 8454377 w 12192000"/>
              <a:gd name="connsiteY110" fmla="*/ 384161 h 5003808"/>
              <a:gd name="connsiteX111" fmla="*/ 8484740 w 12192000"/>
              <a:gd name="connsiteY111" fmla="*/ 388989 h 5003808"/>
              <a:gd name="connsiteX112" fmla="*/ 8601673 w 12192000"/>
              <a:gd name="connsiteY112" fmla="*/ 400931 h 5003808"/>
              <a:gd name="connsiteX113" fmla="*/ 8701676 w 12192000"/>
              <a:gd name="connsiteY113" fmla="*/ 405181 h 5003808"/>
              <a:gd name="connsiteX114" fmla="*/ 8773288 w 12192000"/>
              <a:gd name="connsiteY114" fmla="*/ 381907 h 5003808"/>
              <a:gd name="connsiteX115" fmla="*/ 8779909 w 12192000"/>
              <a:gd name="connsiteY115" fmla="*/ 386276 h 5003808"/>
              <a:gd name="connsiteX116" fmla="*/ 8829932 w 12192000"/>
              <a:gd name="connsiteY116" fmla="*/ 383073 h 5003808"/>
              <a:gd name="connsiteX117" fmla="*/ 9003386 w 12192000"/>
              <a:gd name="connsiteY117" fmla="*/ 340072 h 5003808"/>
              <a:gd name="connsiteX118" fmla="*/ 9101185 w 12192000"/>
              <a:gd name="connsiteY118" fmla="*/ 334692 h 5003808"/>
              <a:gd name="connsiteX119" fmla="*/ 9136185 w 12192000"/>
              <a:gd name="connsiteY119" fmla="*/ 337908 h 5003808"/>
              <a:gd name="connsiteX120" fmla="*/ 9194801 w 12192000"/>
              <a:gd name="connsiteY120" fmla="*/ 342979 h 5003808"/>
              <a:gd name="connsiteX121" fmla="*/ 9239316 w 12192000"/>
              <a:gd name="connsiteY121" fmla="*/ 359388 h 5003808"/>
              <a:gd name="connsiteX122" fmla="*/ 9288052 w 12192000"/>
              <a:gd name="connsiteY122" fmla="*/ 358626 h 5003808"/>
              <a:gd name="connsiteX123" fmla="*/ 9298465 w 12192000"/>
              <a:gd name="connsiteY123" fmla="*/ 342126 h 5003808"/>
              <a:gd name="connsiteX124" fmla="*/ 9350892 w 12192000"/>
              <a:gd name="connsiteY124" fmla="*/ 346608 h 5003808"/>
              <a:gd name="connsiteX125" fmla="*/ 9430522 w 12192000"/>
              <a:gd name="connsiteY125" fmla="*/ 355198 h 5003808"/>
              <a:gd name="connsiteX126" fmla="*/ 9476215 w 12192000"/>
              <a:gd name="connsiteY126" fmla="*/ 355937 h 5003808"/>
              <a:gd name="connsiteX127" fmla="*/ 9601276 w 12192000"/>
              <a:gd name="connsiteY127" fmla="*/ 362534 h 5003808"/>
              <a:gd name="connsiteX128" fmla="*/ 9726733 w 12192000"/>
              <a:gd name="connsiteY128" fmla="*/ 372631 h 5003808"/>
              <a:gd name="connsiteX129" fmla="*/ 9802144 w 12192000"/>
              <a:gd name="connsiteY129" fmla="*/ 398309 h 5003808"/>
              <a:gd name="connsiteX130" fmla="*/ 9905153 w 12192000"/>
              <a:gd name="connsiteY130" fmla="*/ 404480 h 5003808"/>
              <a:gd name="connsiteX131" fmla="*/ 9922553 w 12192000"/>
              <a:gd name="connsiteY131" fmla="*/ 408399 h 5003808"/>
              <a:gd name="connsiteX132" fmla="*/ 10044658 w 12192000"/>
              <a:gd name="connsiteY132" fmla="*/ 421907 h 5003808"/>
              <a:gd name="connsiteX133" fmla="*/ 10184585 w 12192000"/>
              <a:gd name="connsiteY133" fmla="*/ 410968 h 5003808"/>
              <a:gd name="connsiteX134" fmla="*/ 10366435 w 12192000"/>
              <a:gd name="connsiteY134" fmla="*/ 466258 h 5003808"/>
              <a:gd name="connsiteX135" fmla="*/ 10688220 w 12192000"/>
              <a:gd name="connsiteY135" fmla="*/ 546088 h 5003808"/>
              <a:gd name="connsiteX136" fmla="*/ 11026690 w 12192000"/>
              <a:gd name="connsiteY136" fmla="*/ 554511 h 5003808"/>
              <a:gd name="connsiteX137" fmla="*/ 11113779 w 12192000"/>
              <a:gd name="connsiteY137" fmla="*/ 537698 h 5003808"/>
              <a:gd name="connsiteX138" fmla="*/ 11369556 w 12192000"/>
              <a:gd name="connsiteY138" fmla="*/ 495549 h 5003808"/>
              <a:gd name="connsiteX139" fmla="*/ 11623342 w 12192000"/>
              <a:gd name="connsiteY139" fmla="*/ 392258 h 5003808"/>
              <a:gd name="connsiteX140" fmla="*/ 11786511 w 12192000"/>
              <a:gd name="connsiteY140" fmla="*/ 362220 h 5003808"/>
              <a:gd name="connsiteX141" fmla="*/ 11862577 w 12192000"/>
              <a:gd name="connsiteY141" fmla="*/ 334379 h 5003808"/>
              <a:gd name="connsiteX142" fmla="*/ 11916612 w 12192000"/>
              <a:gd name="connsiteY142" fmla="*/ 327640 h 5003808"/>
              <a:gd name="connsiteX143" fmla="*/ 11948830 w 12192000"/>
              <a:gd name="connsiteY143" fmla="*/ 321892 h 5003808"/>
              <a:gd name="connsiteX144" fmla="*/ 12001583 w 12192000"/>
              <a:gd name="connsiteY144" fmla="*/ 283473 h 5003808"/>
              <a:gd name="connsiteX145" fmla="*/ 12174977 w 12192000"/>
              <a:gd name="connsiteY145" fmla="*/ 268482 h 5003808"/>
              <a:gd name="connsiteX146" fmla="*/ 12192000 w 12192000"/>
              <a:gd name="connsiteY146" fmla="*/ 260379 h 5003808"/>
              <a:gd name="connsiteX147" fmla="*/ 12192000 w 12192000"/>
              <a:gd name="connsiteY147" fmla="*/ 5003808 h 5003808"/>
              <a:gd name="connsiteX148" fmla="*/ 0 w 12192000"/>
              <a:gd name="connsiteY148" fmla="*/ 5003808 h 5003808"/>
              <a:gd name="connsiteX149" fmla="*/ 0 w 12192000"/>
              <a:gd name="connsiteY149" fmla="*/ 621279 h 5003808"/>
              <a:gd name="connsiteX150" fmla="*/ 11075 w 12192000"/>
              <a:gd name="connsiteY150" fmla="*/ 619008 h 5003808"/>
              <a:gd name="connsiteX151" fmla="*/ 44061 w 12192000"/>
              <a:gd name="connsiteY151" fmla="*/ 612426 h 5003808"/>
              <a:gd name="connsiteX152" fmla="*/ 136694 w 12192000"/>
              <a:gd name="connsiteY152" fmla="*/ 560245 h 5003808"/>
              <a:gd name="connsiteX153" fmla="*/ 170342 w 12192000"/>
              <a:gd name="connsiteY153" fmla="*/ 554907 h 5003808"/>
              <a:gd name="connsiteX154" fmla="*/ 168955 w 12192000"/>
              <a:gd name="connsiteY154" fmla="*/ 545994 h 5003808"/>
              <a:gd name="connsiteX155" fmla="*/ 181474 w 12192000"/>
              <a:gd name="connsiteY155" fmla="*/ 545111 h 5003808"/>
              <a:gd name="connsiteX156" fmla="*/ 209440 w 12192000"/>
              <a:gd name="connsiteY156" fmla="*/ 544391 h 5003808"/>
              <a:gd name="connsiteX157" fmla="*/ 293152 w 12192000"/>
              <a:gd name="connsiteY157" fmla="*/ 540406 h 5003808"/>
              <a:gd name="connsiteX158" fmla="*/ 315693 w 12192000"/>
              <a:gd name="connsiteY158" fmla="*/ 522860 h 5003808"/>
              <a:gd name="connsiteX159" fmla="*/ 337305 w 12192000"/>
              <a:gd name="connsiteY159" fmla="*/ 522202 h 5003808"/>
              <a:gd name="connsiteX160" fmla="*/ 462252 w 12192000"/>
              <a:gd name="connsiteY160" fmla="*/ 496981 h 5003808"/>
              <a:gd name="connsiteX161" fmla="*/ 479457 w 12192000"/>
              <a:gd name="connsiteY161" fmla="*/ 494953 h 5003808"/>
              <a:gd name="connsiteX162" fmla="*/ 488653 w 12192000"/>
              <a:gd name="connsiteY162" fmla="*/ 487087 h 5003808"/>
              <a:gd name="connsiteX163" fmla="*/ 522053 w 12192000"/>
              <a:gd name="connsiteY163" fmla="*/ 484955 h 5003808"/>
              <a:gd name="connsiteX164" fmla="*/ 523520 w 12192000"/>
              <a:gd name="connsiteY164" fmla="*/ 480543 h 5003808"/>
              <a:gd name="connsiteX165" fmla="*/ 632714 w 12192000"/>
              <a:gd name="connsiteY165" fmla="*/ 440931 h 5003808"/>
              <a:gd name="connsiteX166" fmla="*/ 651426 w 12192000"/>
              <a:gd name="connsiteY166" fmla="*/ 434374 h 5003808"/>
              <a:gd name="connsiteX167" fmla="*/ 667724 w 12192000"/>
              <a:gd name="connsiteY167" fmla="*/ 435968 h 5003808"/>
              <a:gd name="connsiteX168" fmla="*/ 757679 w 12192000"/>
              <a:gd name="connsiteY168" fmla="*/ 428975 h 5003808"/>
              <a:gd name="connsiteX169" fmla="*/ 779159 w 12192000"/>
              <a:gd name="connsiteY169" fmla="*/ 431889 h 5003808"/>
              <a:gd name="connsiteX170" fmla="*/ 788293 w 12192000"/>
              <a:gd name="connsiteY170" fmla="*/ 438693 h 5003808"/>
              <a:gd name="connsiteX171" fmla="*/ 822923 w 12192000"/>
              <a:gd name="connsiteY171" fmla="*/ 424904 h 5003808"/>
              <a:gd name="connsiteX172" fmla="*/ 876559 w 12192000"/>
              <a:gd name="connsiteY172" fmla="*/ 414918 h 5003808"/>
              <a:gd name="connsiteX173" fmla="*/ 902011 w 12192000"/>
              <a:gd name="connsiteY173" fmla="*/ 407948 h 5003808"/>
              <a:gd name="connsiteX174" fmla="*/ 922715 w 12192000"/>
              <a:gd name="connsiteY174" fmla="*/ 411529 h 5003808"/>
              <a:gd name="connsiteX175" fmla="*/ 1040139 w 12192000"/>
              <a:gd name="connsiteY175" fmla="*/ 410420 h 5003808"/>
              <a:gd name="connsiteX176" fmla="*/ 1067251 w 12192000"/>
              <a:gd name="connsiteY176" fmla="*/ 416214 h 5003808"/>
              <a:gd name="connsiteX177" fmla="*/ 1080272 w 12192000"/>
              <a:gd name="connsiteY177" fmla="*/ 428499 h 5003808"/>
              <a:gd name="connsiteX178" fmla="*/ 1090219 w 12192000"/>
              <a:gd name="connsiteY178" fmla="*/ 423856 h 5003808"/>
              <a:gd name="connsiteX179" fmla="*/ 1161226 w 12192000"/>
              <a:gd name="connsiteY179" fmla="*/ 422134 h 5003808"/>
              <a:gd name="connsiteX180" fmla="*/ 1207525 w 12192000"/>
              <a:gd name="connsiteY180" fmla="*/ 419869 h 5003808"/>
              <a:gd name="connsiteX181" fmla="*/ 1210030 w 12192000"/>
              <a:gd name="connsiteY181" fmla="*/ 402635 h 5003808"/>
              <a:gd name="connsiteX182" fmla="*/ 1251170 w 12192000"/>
              <a:gd name="connsiteY182" fmla="*/ 395772 h 5003808"/>
              <a:gd name="connsiteX183" fmla="*/ 1295331 w 12192000"/>
              <a:gd name="connsiteY183" fmla="*/ 406012 h 5003808"/>
              <a:gd name="connsiteX184" fmla="*/ 1347118 w 12192000"/>
              <a:gd name="connsiteY184" fmla="*/ 403534 h 5003808"/>
              <a:gd name="connsiteX185" fmla="*/ 1378108 w 12192000"/>
              <a:gd name="connsiteY185" fmla="*/ 402240 h 5003808"/>
              <a:gd name="connsiteX186" fmla="*/ 1459192 w 12192000"/>
              <a:gd name="connsiteY186" fmla="*/ 384749 h 5003808"/>
              <a:gd name="connsiteX187" fmla="*/ 1590120 w 12192000"/>
              <a:gd name="connsiteY187" fmla="*/ 321438 h 5003808"/>
              <a:gd name="connsiteX188" fmla="*/ 1631417 w 12192000"/>
              <a:gd name="connsiteY188" fmla="*/ 312057 h 5003808"/>
              <a:gd name="connsiteX189" fmla="*/ 1638727 w 12192000"/>
              <a:gd name="connsiteY189" fmla="*/ 315440 h 5003808"/>
              <a:gd name="connsiteX190" fmla="*/ 1844438 w 12192000"/>
              <a:gd name="connsiteY190" fmla="*/ 275134 h 5003808"/>
              <a:gd name="connsiteX191" fmla="*/ 1881324 w 12192000"/>
              <a:gd name="connsiteY191" fmla="*/ 272327 h 5003808"/>
              <a:gd name="connsiteX192" fmla="*/ 1908999 w 12192000"/>
              <a:gd name="connsiteY192" fmla="*/ 273168 h 5003808"/>
              <a:gd name="connsiteX193" fmla="*/ 1974956 w 12192000"/>
              <a:gd name="connsiteY193" fmla="*/ 259788 h 5003808"/>
              <a:gd name="connsiteX194" fmla="*/ 2082409 w 12192000"/>
              <a:gd name="connsiteY194" fmla="*/ 231120 h 5003808"/>
              <a:gd name="connsiteX195" fmla="*/ 2105639 w 12192000"/>
              <a:gd name="connsiteY195" fmla="*/ 226478 h 5003808"/>
              <a:gd name="connsiteX196" fmla="*/ 2126992 w 12192000"/>
              <a:gd name="connsiteY196" fmla="*/ 228298 h 5003808"/>
              <a:gd name="connsiteX197" fmla="*/ 2133154 w 12192000"/>
              <a:gd name="connsiteY197" fmla="*/ 233782 h 5003808"/>
              <a:gd name="connsiteX198" fmla="*/ 2146154 w 12192000"/>
              <a:gd name="connsiteY198" fmla="*/ 232162 h 5003808"/>
              <a:gd name="connsiteX199" fmla="*/ 2149901 w 12192000"/>
              <a:gd name="connsiteY199" fmla="*/ 232946 h 5003808"/>
              <a:gd name="connsiteX200" fmla="*/ 2171100 w 12192000"/>
              <a:gd name="connsiteY200" fmla="*/ 236219 h 5003808"/>
              <a:gd name="connsiteX201" fmla="*/ 2209148 w 12192000"/>
              <a:gd name="connsiteY201" fmla="*/ 213055 h 5003808"/>
              <a:gd name="connsiteX202" fmla="*/ 2261889 w 12192000"/>
              <a:gd name="connsiteY202" fmla="*/ 209362 h 5003808"/>
              <a:gd name="connsiteX203" fmla="*/ 2452315 w 12192000"/>
              <a:gd name="connsiteY203" fmla="*/ 156729 h 5003808"/>
              <a:gd name="connsiteX204" fmla="*/ 2487710 w 12192000"/>
              <a:gd name="connsiteY204" fmla="*/ 173097 h 5003808"/>
              <a:gd name="connsiteX205" fmla="*/ 2567870 w 12192000"/>
              <a:gd name="connsiteY205" fmla="*/ 160252 h 5003808"/>
              <a:gd name="connsiteX206" fmla="*/ 2677053 w 12192000"/>
              <a:gd name="connsiteY206" fmla="*/ 96343 h 5003808"/>
              <a:gd name="connsiteX207" fmla="*/ 2823914 w 12192000"/>
              <a:gd name="connsiteY207" fmla="*/ 70697 h 5003808"/>
              <a:gd name="connsiteX208" fmla="*/ 2831912 w 12192000"/>
              <a:gd name="connsiteY208" fmla="*/ 59256 h 5003808"/>
              <a:gd name="connsiteX209" fmla="*/ 2843870 w 12192000"/>
              <a:gd name="connsiteY209" fmla="*/ 51337 h 5003808"/>
              <a:gd name="connsiteX210" fmla="*/ 2846217 w 12192000"/>
              <a:gd name="connsiteY210" fmla="*/ 51855 h 5003808"/>
              <a:gd name="connsiteX211" fmla="*/ 2862745 w 12192000"/>
              <a:gd name="connsiteY211" fmla="*/ 47072 h 5003808"/>
              <a:gd name="connsiteX212" fmla="*/ 2864596 w 12192000"/>
              <a:gd name="connsiteY212" fmla="*/ 43048 h 5003808"/>
              <a:gd name="connsiteX213" fmla="*/ 2875381 w 12192000"/>
              <a:gd name="connsiteY213" fmla="*/ 38833 h 5003808"/>
              <a:gd name="connsiteX214" fmla="*/ 2895139 w 12192000"/>
              <a:gd name="connsiteY214" fmla="*/ 28016 h 5003808"/>
              <a:gd name="connsiteX215" fmla="*/ 2900232 w 12192000"/>
              <a:gd name="connsiteY215" fmla="*/ 28348 h 5003808"/>
              <a:gd name="connsiteX216" fmla="*/ 2932205 w 12192000"/>
              <a:gd name="connsiteY216" fmla="*/ 15703 h 5003808"/>
              <a:gd name="connsiteX217" fmla="*/ 2933310 w 12192000"/>
              <a:gd name="connsiteY217" fmla="*/ 16646 h 5003808"/>
              <a:gd name="connsiteX218" fmla="*/ 2945218 w 12192000"/>
              <a:gd name="connsiteY218" fmla="*/ 17971 h 5003808"/>
              <a:gd name="connsiteX219" fmla="*/ 2966465 w 12192000"/>
              <a:gd name="connsiteY219" fmla="*/ 17947 h 5003808"/>
              <a:gd name="connsiteX220" fmla="*/ 3023668 w 12192000"/>
              <a:gd name="connsiteY220" fmla="*/ 31735 h 5003808"/>
              <a:gd name="connsiteX221" fmla="*/ 3057077 w 12192000"/>
              <a:gd name="connsiteY221" fmla="*/ 18675 h 5003808"/>
              <a:gd name="connsiteX222" fmla="*/ 3151915 w 12192000"/>
              <a:gd name="connsiteY222" fmla="*/ 15073 h 5003808"/>
              <a:gd name="connsiteX223" fmla="*/ 3251671 w 12192000"/>
              <a:gd name="connsiteY223" fmla="*/ 35405 h 5003808"/>
              <a:gd name="connsiteX224" fmla="*/ 3351400 w 12192000"/>
              <a:gd name="connsiteY224" fmla="*/ 36517 h 5003808"/>
              <a:gd name="connsiteX225" fmla="*/ 3387481 w 12192000"/>
              <a:gd name="connsiteY225" fmla="*/ 35273 h 5003808"/>
              <a:gd name="connsiteX226" fmla="*/ 3451923 w 12192000"/>
              <a:gd name="connsiteY226" fmla="*/ 40312 h 5003808"/>
              <a:gd name="connsiteX227" fmla="*/ 3481520 w 12192000"/>
              <a:gd name="connsiteY227" fmla="*/ 47117 h 5003808"/>
              <a:gd name="connsiteX228" fmla="*/ 3482804 w 12192000"/>
              <a:gd name="connsiteY228" fmla="*/ 46642 h 5003808"/>
              <a:gd name="connsiteX229" fmla="*/ 3485495 w 12192000"/>
              <a:gd name="connsiteY229" fmla="*/ 49751 h 5003808"/>
              <a:gd name="connsiteX230" fmla="*/ 3490972 w 12192000"/>
              <a:gd name="connsiteY230" fmla="*/ 51116 h 5003808"/>
              <a:gd name="connsiteX231" fmla="*/ 3505835 w 12192000"/>
              <a:gd name="connsiteY231" fmla="*/ 49907 h 5003808"/>
              <a:gd name="connsiteX232" fmla="*/ 3511410 w 12192000"/>
              <a:gd name="connsiteY232" fmla="*/ 48638 h 5003808"/>
              <a:gd name="connsiteX233" fmla="*/ 3519598 w 12192000"/>
              <a:gd name="connsiteY233" fmla="*/ 48513 h 5003808"/>
              <a:gd name="connsiteX234" fmla="*/ 3519807 w 12192000"/>
              <a:gd name="connsiteY234" fmla="*/ 48768 h 5003808"/>
              <a:gd name="connsiteX235" fmla="*/ 3527466 w 12192000"/>
              <a:gd name="connsiteY235" fmla="*/ 48146 h 5003808"/>
              <a:gd name="connsiteX236" fmla="*/ 3564889 w 12192000"/>
              <a:gd name="connsiteY236" fmla="*/ 41820 h 5003808"/>
              <a:gd name="connsiteX237" fmla="*/ 3614922 w 12192000"/>
              <a:gd name="connsiteY237" fmla="*/ 65634 h 5003808"/>
              <a:gd name="connsiteX238" fmla="*/ 3635506 w 12192000"/>
              <a:gd name="connsiteY238" fmla="*/ 69548 h 5003808"/>
              <a:gd name="connsiteX239" fmla="*/ 3646525 w 12192000"/>
              <a:gd name="connsiteY239" fmla="*/ 73023 h 5003808"/>
              <a:gd name="connsiteX240" fmla="*/ 3647224 w 12192000"/>
              <a:gd name="connsiteY240" fmla="*/ 74133 h 5003808"/>
              <a:gd name="connsiteX241" fmla="*/ 3683100 w 12192000"/>
              <a:gd name="connsiteY241" fmla="*/ 67939 h 5003808"/>
              <a:gd name="connsiteX242" fmla="*/ 3687901 w 12192000"/>
              <a:gd name="connsiteY242" fmla="*/ 69202 h 5003808"/>
              <a:gd name="connsiteX243" fmla="*/ 3711234 w 12192000"/>
              <a:gd name="connsiteY243" fmla="*/ 62495 h 5003808"/>
              <a:gd name="connsiteX244" fmla="*/ 3723318 w 12192000"/>
              <a:gd name="connsiteY244" fmla="*/ 60455 h 5003808"/>
              <a:gd name="connsiteX245" fmla="*/ 3726677 w 12192000"/>
              <a:gd name="connsiteY245" fmla="*/ 56942 h 5003808"/>
              <a:gd name="connsiteX246" fmla="*/ 3744535 w 12192000"/>
              <a:gd name="connsiteY246" fmla="*/ 55420 h 5003808"/>
              <a:gd name="connsiteX247" fmla="*/ 3746608 w 12192000"/>
              <a:gd name="connsiteY247" fmla="*/ 56352 h 5003808"/>
              <a:gd name="connsiteX248" fmla="*/ 3761262 w 12192000"/>
              <a:gd name="connsiteY248" fmla="*/ 50977 h 5003808"/>
              <a:gd name="connsiteX249" fmla="*/ 3773451 w 12192000"/>
              <a:gd name="connsiteY249" fmla="*/ 41496 h 5003808"/>
              <a:gd name="connsiteX250" fmla="*/ 3925626 w 12192000"/>
              <a:gd name="connsiteY250" fmla="*/ 44131 h 5003808"/>
              <a:gd name="connsiteX251" fmla="*/ 4056184 w 12192000"/>
              <a:gd name="connsiteY251" fmla="*/ 3115 h 5003808"/>
              <a:gd name="connsiteX0" fmla="*/ 4033324 w 12192000"/>
              <a:gd name="connsiteY0" fmla="*/ 26451 h 4999978"/>
              <a:gd name="connsiteX1" fmla="*/ 4138795 w 12192000"/>
              <a:gd name="connsiteY1" fmla="*/ 1828 h 4999978"/>
              <a:gd name="connsiteX2" fmla="*/ 4166706 w 12192000"/>
              <a:gd name="connsiteY2" fmla="*/ 24073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567870 w 12192000"/>
              <a:gd name="connsiteY205" fmla="*/ 156422 h 4999978"/>
              <a:gd name="connsiteX206" fmla="*/ 2677053 w 12192000"/>
              <a:gd name="connsiteY206" fmla="*/ 92513 h 4999978"/>
              <a:gd name="connsiteX207" fmla="*/ 2823914 w 12192000"/>
              <a:gd name="connsiteY207" fmla="*/ 66867 h 4999978"/>
              <a:gd name="connsiteX208" fmla="*/ 2831912 w 12192000"/>
              <a:gd name="connsiteY208" fmla="*/ 55426 h 4999978"/>
              <a:gd name="connsiteX209" fmla="*/ 2843870 w 12192000"/>
              <a:gd name="connsiteY209" fmla="*/ 47507 h 4999978"/>
              <a:gd name="connsiteX210" fmla="*/ 2846217 w 12192000"/>
              <a:gd name="connsiteY210" fmla="*/ 48025 h 4999978"/>
              <a:gd name="connsiteX211" fmla="*/ 2862745 w 12192000"/>
              <a:gd name="connsiteY211" fmla="*/ 43242 h 4999978"/>
              <a:gd name="connsiteX212" fmla="*/ 2864596 w 12192000"/>
              <a:gd name="connsiteY212" fmla="*/ 39218 h 4999978"/>
              <a:gd name="connsiteX213" fmla="*/ 2875381 w 12192000"/>
              <a:gd name="connsiteY213" fmla="*/ 35003 h 4999978"/>
              <a:gd name="connsiteX214" fmla="*/ 2895139 w 12192000"/>
              <a:gd name="connsiteY214" fmla="*/ 24186 h 4999978"/>
              <a:gd name="connsiteX215" fmla="*/ 2900232 w 12192000"/>
              <a:gd name="connsiteY215" fmla="*/ 24518 h 4999978"/>
              <a:gd name="connsiteX216" fmla="*/ 2932205 w 12192000"/>
              <a:gd name="connsiteY216" fmla="*/ 11873 h 4999978"/>
              <a:gd name="connsiteX217" fmla="*/ 2933310 w 12192000"/>
              <a:gd name="connsiteY217" fmla="*/ 12816 h 4999978"/>
              <a:gd name="connsiteX218" fmla="*/ 2945218 w 12192000"/>
              <a:gd name="connsiteY218" fmla="*/ 14141 h 4999978"/>
              <a:gd name="connsiteX219" fmla="*/ 2966465 w 12192000"/>
              <a:gd name="connsiteY219" fmla="*/ 14117 h 4999978"/>
              <a:gd name="connsiteX220" fmla="*/ 3023668 w 12192000"/>
              <a:gd name="connsiteY220" fmla="*/ 27905 h 4999978"/>
              <a:gd name="connsiteX221" fmla="*/ 3057077 w 12192000"/>
              <a:gd name="connsiteY221" fmla="*/ 14845 h 4999978"/>
              <a:gd name="connsiteX222" fmla="*/ 3151915 w 12192000"/>
              <a:gd name="connsiteY222" fmla="*/ 11243 h 4999978"/>
              <a:gd name="connsiteX223" fmla="*/ 3251671 w 12192000"/>
              <a:gd name="connsiteY223" fmla="*/ 31575 h 4999978"/>
              <a:gd name="connsiteX224" fmla="*/ 3351400 w 12192000"/>
              <a:gd name="connsiteY224" fmla="*/ 32687 h 4999978"/>
              <a:gd name="connsiteX225" fmla="*/ 3387481 w 12192000"/>
              <a:gd name="connsiteY225" fmla="*/ 31443 h 4999978"/>
              <a:gd name="connsiteX226" fmla="*/ 3451923 w 12192000"/>
              <a:gd name="connsiteY226" fmla="*/ 36482 h 4999978"/>
              <a:gd name="connsiteX227" fmla="*/ 3481520 w 12192000"/>
              <a:gd name="connsiteY227" fmla="*/ 43287 h 4999978"/>
              <a:gd name="connsiteX228" fmla="*/ 3482804 w 12192000"/>
              <a:gd name="connsiteY228" fmla="*/ 42812 h 4999978"/>
              <a:gd name="connsiteX229" fmla="*/ 3485495 w 12192000"/>
              <a:gd name="connsiteY229" fmla="*/ 45921 h 4999978"/>
              <a:gd name="connsiteX230" fmla="*/ 3490972 w 12192000"/>
              <a:gd name="connsiteY230" fmla="*/ 47286 h 4999978"/>
              <a:gd name="connsiteX231" fmla="*/ 3505835 w 12192000"/>
              <a:gd name="connsiteY231" fmla="*/ 46077 h 4999978"/>
              <a:gd name="connsiteX232" fmla="*/ 3511410 w 12192000"/>
              <a:gd name="connsiteY232" fmla="*/ 44808 h 4999978"/>
              <a:gd name="connsiteX233" fmla="*/ 3519598 w 12192000"/>
              <a:gd name="connsiteY233" fmla="*/ 44683 h 4999978"/>
              <a:gd name="connsiteX234" fmla="*/ 3519807 w 12192000"/>
              <a:gd name="connsiteY234" fmla="*/ 44938 h 4999978"/>
              <a:gd name="connsiteX235" fmla="*/ 3527466 w 12192000"/>
              <a:gd name="connsiteY235" fmla="*/ 44316 h 4999978"/>
              <a:gd name="connsiteX236" fmla="*/ 3564889 w 12192000"/>
              <a:gd name="connsiteY236" fmla="*/ 37990 h 4999978"/>
              <a:gd name="connsiteX237" fmla="*/ 3614922 w 12192000"/>
              <a:gd name="connsiteY237" fmla="*/ 61804 h 4999978"/>
              <a:gd name="connsiteX238" fmla="*/ 3635506 w 12192000"/>
              <a:gd name="connsiteY238" fmla="*/ 65718 h 4999978"/>
              <a:gd name="connsiteX239" fmla="*/ 3646525 w 12192000"/>
              <a:gd name="connsiteY239" fmla="*/ 69193 h 4999978"/>
              <a:gd name="connsiteX240" fmla="*/ 3647224 w 12192000"/>
              <a:gd name="connsiteY240" fmla="*/ 70303 h 4999978"/>
              <a:gd name="connsiteX241" fmla="*/ 3683100 w 12192000"/>
              <a:gd name="connsiteY241" fmla="*/ 64109 h 4999978"/>
              <a:gd name="connsiteX242" fmla="*/ 3687901 w 12192000"/>
              <a:gd name="connsiteY242" fmla="*/ 65372 h 4999978"/>
              <a:gd name="connsiteX243" fmla="*/ 3711234 w 12192000"/>
              <a:gd name="connsiteY243" fmla="*/ 58665 h 4999978"/>
              <a:gd name="connsiteX244" fmla="*/ 3723318 w 12192000"/>
              <a:gd name="connsiteY244" fmla="*/ 56625 h 4999978"/>
              <a:gd name="connsiteX245" fmla="*/ 3726677 w 12192000"/>
              <a:gd name="connsiteY245" fmla="*/ 53112 h 4999978"/>
              <a:gd name="connsiteX246" fmla="*/ 3744535 w 12192000"/>
              <a:gd name="connsiteY246" fmla="*/ 51590 h 4999978"/>
              <a:gd name="connsiteX247" fmla="*/ 3746608 w 12192000"/>
              <a:gd name="connsiteY247" fmla="*/ 52522 h 4999978"/>
              <a:gd name="connsiteX248" fmla="*/ 3761262 w 12192000"/>
              <a:gd name="connsiteY248" fmla="*/ 47147 h 4999978"/>
              <a:gd name="connsiteX249" fmla="*/ 3773451 w 12192000"/>
              <a:gd name="connsiteY249" fmla="*/ 37666 h 4999978"/>
              <a:gd name="connsiteX250" fmla="*/ 3925626 w 12192000"/>
              <a:gd name="connsiteY250" fmla="*/ 40301 h 4999978"/>
              <a:gd name="connsiteX251" fmla="*/ 4033324 w 12192000"/>
              <a:gd name="connsiteY25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1828 h 4999978"/>
              <a:gd name="connsiteX2" fmla="*/ 4166706 w 12192000"/>
              <a:gd name="connsiteY2" fmla="*/ 24073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567870 w 12192000"/>
              <a:gd name="connsiteY205" fmla="*/ 156422 h 4999978"/>
              <a:gd name="connsiteX206" fmla="*/ 2677053 w 12192000"/>
              <a:gd name="connsiteY206" fmla="*/ 92513 h 4999978"/>
              <a:gd name="connsiteX207" fmla="*/ 2823914 w 12192000"/>
              <a:gd name="connsiteY207" fmla="*/ 66867 h 4999978"/>
              <a:gd name="connsiteX208" fmla="*/ 2831912 w 12192000"/>
              <a:gd name="connsiteY208" fmla="*/ 55426 h 4999978"/>
              <a:gd name="connsiteX209" fmla="*/ 2843870 w 12192000"/>
              <a:gd name="connsiteY209" fmla="*/ 47507 h 4999978"/>
              <a:gd name="connsiteX210" fmla="*/ 2846217 w 12192000"/>
              <a:gd name="connsiteY210" fmla="*/ 48025 h 4999978"/>
              <a:gd name="connsiteX211" fmla="*/ 2862745 w 12192000"/>
              <a:gd name="connsiteY211" fmla="*/ 43242 h 4999978"/>
              <a:gd name="connsiteX212" fmla="*/ 2864596 w 12192000"/>
              <a:gd name="connsiteY212" fmla="*/ 39218 h 4999978"/>
              <a:gd name="connsiteX213" fmla="*/ 2875381 w 12192000"/>
              <a:gd name="connsiteY213" fmla="*/ 35003 h 4999978"/>
              <a:gd name="connsiteX214" fmla="*/ 2895139 w 12192000"/>
              <a:gd name="connsiteY214" fmla="*/ 24186 h 4999978"/>
              <a:gd name="connsiteX215" fmla="*/ 2900232 w 12192000"/>
              <a:gd name="connsiteY215" fmla="*/ 24518 h 4999978"/>
              <a:gd name="connsiteX216" fmla="*/ 2932205 w 12192000"/>
              <a:gd name="connsiteY216" fmla="*/ 11873 h 4999978"/>
              <a:gd name="connsiteX217" fmla="*/ 2933310 w 12192000"/>
              <a:gd name="connsiteY217" fmla="*/ 12816 h 4999978"/>
              <a:gd name="connsiteX218" fmla="*/ 2945218 w 12192000"/>
              <a:gd name="connsiteY218" fmla="*/ 14141 h 4999978"/>
              <a:gd name="connsiteX219" fmla="*/ 2966465 w 12192000"/>
              <a:gd name="connsiteY219" fmla="*/ 14117 h 4999978"/>
              <a:gd name="connsiteX220" fmla="*/ 3023668 w 12192000"/>
              <a:gd name="connsiteY220" fmla="*/ 27905 h 4999978"/>
              <a:gd name="connsiteX221" fmla="*/ 3057077 w 12192000"/>
              <a:gd name="connsiteY221" fmla="*/ 14845 h 4999978"/>
              <a:gd name="connsiteX222" fmla="*/ 3151915 w 12192000"/>
              <a:gd name="connsiteY222" fmla="*/ 11243 h 4999978"/>
              <a:gd name="connsiteX223" fmla="*/ 3251671 w 12192000"/>
              <a:gd name="connsiteY223" fmla="*/ 31575 h 4999978"/>
              <a:gd name="connsiteX224" fmla="*/ 3351400 w 12192000"/>
              <a:gd name="connsiteY224" fmla="*/ 32687 h 4999978"/>
              <a:gd name="connsiteX225" fmla="*/ 3387481 w 12192000"/>
              <a:gd name="connsiteY225" fmla="*/ 31443 h 4999978"/>
              <a:gd name="connsiteX226" fmla="*/ 3451923 w 12192000"/>
              <a:gd name="connsiteY226" fmla="*/ 36482 h 4999978"/>
              <a:gd name="connsiteX227" fmla="*/ 3481520 w 12192000"/>
              <a:gd name="connsiteY227" fmla="*/ 43287 h 4999978"/>
              <a:gd name="connsiteX228" fmla="*/ 3482804 w 12192000"/>
              <a:gd name="connsiteY228" fmla="*/ 42812 h 4999978"/>
              <a:gd name="connsiteX229" fmla="*/ 3485495 w 12192000"/>
              <a:gd name="connsiteY229" fmla="*/ 45921 h 4999978"/>
              <a:gd name="connsiteX230" fmla="*/ 3490972 w 12192000"/>
              <a:gd name="connsiteY230" fmla="*/ 47286 h 4999978"/>
              <a:gd name="connsiteX231" fmla="*/ 3505835 w 12192000"/>
              <a:gd name="connsiteY231" fmla="*/ 46077 h 4999978"/>
              <a:gd name="connsiteX232" fmla="*/ 3511410 w 12192000"/>
              <a:gd name="connsiteY232" fmla="*/ 44808 h 4999978"/>
              <a:gd name="connsiteX233" fmla="*/ 3519598 w 12192000"/>
              <a:gd name="connsiteY233" fmla="*/ 44683 h 4999978"/>
              <a:gd name="connsiteX234" fmla="*/ 3519807 w 12192000"/>
              <a:gd name="connsiteY234" fmla="*/ 44938 h 4999978"/>
              <a:gd name="connsiteX235" fmla="*/ 3527466 w 12192000"/>
              <a:gd name="connsiteY235" fmla="*/ 44316 h 4999978"/>
              <a:gd name="connsiteX236" fmla="*/ 3564889 w 12192000"/>
              <a:gd name="connsiteY236" fmla="*/ 37990 h 4999978"/>
              <a:gd name="connsiteX237" fmla="*/ 3614922 w 12192000"/>
              <a:gd name="connsiteY237" fmla="*/ 61804 h 4999978"/>
              <a:gd name="connsiteX238" fmla="*/ 3635506 w 12192000"/>
              <a:gd name="connsiteY238" fmla="*/ 65718 h 4999978"/>
              <a:gd name="connsiteX239" fmla="*/ 3646525 w 12192000"/>
              <a:gd name="connsiteY239" fmla="*/ 69193 h 4999978"/>
              <a:gd name="connsiteX240" fmla="*/ 3647224 w 12192000"/>
              <a:gd name="connsiteY240" fmla="*/ 70303 h 4999978"/>
              <a:gd name="connsiteX241" fmla="*/ 3683100 w 12192000"/>
              <a:gd name="connsiteY241" fmla="*/ 64109 h 4999978"/>
              <a:gd name="connsiteX242" fmla="*/ 3687901 w 12192000"/>
              <a:gd name="connsiteY242" fmla="*/ 65372 h 4999978"/>
              <a:gd name="connsiteX243" fmla="*/ 3711234 w 12192000"/>
              <a:gd name="connsiteY243" fmla="*/ 58665 h 4999978"/>
              <a:gd name="connsiteX244" fmla="*/ 3723318 w 12192000"/>
              <a:gd name="connsiteY244" fmla="*/ 56625 h 4999978"/>
              <a:gd name="connsiteX245" fmla="*/ 3726677 w 12192000"/>
              <a:gd name="connsiteY245" fmla="*/ 53112 h 4999978"/>
              <a:gd name="connsiteX246" fmla="*/ 3744535 w 12192000"/>
              <a:gd name="connsiteY246" fmla="*/ 51590 h 4999978"/>
              <a:gd name="connsiteX247" fmla="*/ 3746608 w 12192000"/>
              <a:gd name="connsiteY247" fmla="*/ 52522 h 4999978"/>
              <a:gd name="connsiteX248" fmla="*/ 3761262 w 12192000"/>
              <a:gd name="connsiteY248" fmla="*/ 47147 h 4999978"/>
              <a:gd name="connsiteX249" fmla="*/ 3773451 w 12192000"/>
              <a:gd name="connsiteY249" fmla="*/ 37666 h 4999978"/>
              <a:gd name="connsiteX250" fmla="*/ 3925626 w 12192000"/>
              <a:gd name="connsiteY250" fmla="*/ 40301 h 4999978"/>
              <a:gd name="connsiteX251" fmla="*/ 4033324 w 12192000"/>
              <a:gd name="connsiteY25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1828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567870 w 12192000"/>
              <a:gd name="connsiteY205" fmla="*/ 156422 h 4999978"/>
              <a:gd name="connsiteX206" fmla="*/ 2677053 w 12192000"/>
              <a:gd name="connsiteY206" fmla="*/ 92513 h 4999978"/>
              <a:gd name="connsiteX207" fmla="*/ 2823914 w 12192000"/>
              <a:gd name="connsiteY207" fmla="*/ 66867 h 4999978"/>
              <a:gd name="connsiteX208" fmla="*/ 2831912 w 12192000"/>
              <a:gd name="connsiteY208" fmla="*/ 55426 h 4999978"/>
              <a:gd name="connsiteX209" fmla="*/ 2843870 w 12192000"/>
              <a:gd name="connsiteY209" fmla="*/ 47507 h 4999978"/>
              <a:gd name="connsiteX210" fmla="*/ 2846217 w 12192000"/>
              <a:gd name="connsiteY210" fmla="*/ 48025 h 4999978"/>
              <a:gd name="connsiteX211" fmla="*/ 2862745 w 12192000"/>
              <a:gd name="connsiteY211" fmla="*/ 43242 h 4999978"/>
              <a:gd name="connsiteX212" fmla="*/ 2864596 w 12192000"/>
              <a:gd name="connsiteY212" fmla="*/ 39218 h 4999978"/>
              <a:gd name="connsiteX213" fmla="*/ 2875381 w 12192000"/>
              <a:gd name="connsiteY213" fmla="*/ 35003 h 4999978"/>
              <a:gd name="connsiteX214" fmla="*/ 2895139 w 12192000"/>
              <a:gd name="connsiteY214" fmla="*/ 24186 h 4999978"/>
              <a:gd name="connsiteX215" fmla="*/ 2900232 w 12192000"/>
              <a:gd name="connsiteY215" fmla="*/ 24518 h 4999978"/>
              <a:gd name="connsiteX216" fmla="*/ 2932205 w 12192000"/>
              <a:gd name="connsiteY216" fmla="*/ 11873 h 4999978"/>
              <a:gd name="connsiteX217" fmla="*/ 2933310 w 12192000"/>
              <a:gd name="connsiteY217" fmla="*/ 12816 h 4999978"/>
              <a:gd name="connsiteX218" fmla="*/ 2945218 w 12192000"/>
              <a:gd name="connsiteY218" fmla="*/ 14141 h 4999978"/>
              <a:gd name="connsiteX219" fmla="*/ 2966465 w 12192000"/>
              <a:gd name="connsiteY219" fmla="*/ 14117 h 4999978"/>
              <a:gd name="connsiteX220" fmla="*/ 3023668 w 12192000"/>
              <a:gd name="connsiteY220" fmla="*/ 27905 h 4999978"/>
              <a:gd name="connsiteX221" fmla="*/ 3057077 w 12192000"/>
              <a:gd name="connsiteY221" fmla="*/ 14845 h 4999978"/>
              <a:gd name="connsiteX222" fmla="*/ 3151915 w 12192000"/>
              <a:gd name="connsiteY222" fmla="*/ 11243 h 4999978"/>
              <a:gd name="connsiteX223" fmla="*/ 3251671 w 12192000"/>
              <a:gd name="connsiteY223" fmla="*/ 31575 h 4999978"/>
              <a:gd name="connsiteX224" fmla="*/ 3351400 w 12192000"/>
              <a:gd name="connsiteY224" fmla="*/ 32687 h 4999978"/>
              <a:gd name="connsiteX225" fmla="*/ 3387481 w 12192000"/>
              <a:gd name="connsiteY225" fmla="*/ 31443 h 4999978"/>
              <a:gd name="connsiteX226" fmla="*/ 3451923 w 12192000"/>
              <a:gd name="connsiteY226" fmla="*/ 36482 h 4999978"/>
              <a:gd name="connsiteX227" fmla="*/ 3481520 w 12192000"/>
              <a:gd name="connsiteY227" fmla="*/ 43287 h 4999978"/>
              <a:gd name="connsiteX228" fmla="*/ 3482804 w 12192000"/>
              <a:gd name="connsiteY228" fmla="*/ 42812 h 4999978"/>
              <a:gd name="connsiteX229" fmla="*/ 3485495 w 12192000"/>
              <a:gd name="connsiteY229" fmla="*/ 45921 h 4999978"/>
              <a:gd name="connsiteX230" fmla="*/ 3490972 w 12192000"/>
              <a:gd name="connsiteY230" fmla="*/ 47286 h 4999978"/>
              <a:gd name="connsiteX231" fmla="*/ 3505835 w 12192000"/>
              <a:gd name="connsiteY231" fmla="*/ 46077 h 4999978"/>
              <a:gd name="connsiteX232" fmla="*/ 3511410 w 12192000"/>
              <a:gd name="connsiteY232" fmla="*/ 44808 h 4999978"/>
              <a:gd name="connsiteX233" fmla="*/ 3519598 w 12192000"/>
              <a:gd name="connsiteY233" fmla="*/ 44683 h 4999978"/>
              <a:gd name="connsiteX234" fmla="*/ 3519807 w 12192000"/>
              <a:gd name="connsiteY234" fmla="*/ 44938 h 4999978"/>
              <a:gd name="connsiteX235" fmla="*/ 3527466 w 12192000"/>
              <a:gd name="connsiteY235" fmla="*/ 44316 h 4999978"/>
              <a:gd name="connsiteX236" fmla="*/ 3564889 w 12192000"/>
              <a:gd name="connsiteY236" fmla="*/ 37990 h 4999978"/>
              <a:gd name="connsiteX237" fmla="*/ 3614922 w 12192000"/>
              <a:gd name="connsiteY237" fmla="*/ 61804 h 4999978"/>
              <a:gd name="connsiteX238" fmla="*/ 3635506 w 12192000"/>
              <a:gd name="connsiteY238" fmla="*/ 65718 h 4999978"/>
              <a:gd name="connsiteX239" fmla="*/ 3646525 w 12192000"/>
              <a:gd name="connsiteY239" fmla="*/ 69193 h 4999978"/>
              <a:gd name="connsiteX240" fmla="*/ 3647224 w 12192000"/>
              <a:gd name="connsiteY240" fmla="*/ 70303 h 4999978"/>
              <a:gd name="connsiteX241" fmla="*/ 3683100 w 12192000"/>
              <a:gd name="connsiteY241" fmla="*/ 64109 h 4999978"/>
              <a:gd name="connsiteX242" fmla="*/ 3687901 w 12192000"/>
              <a:gd name="connsiteY242" fmla="*/ 65372 h 4999978"/>
              <a:gd name="connsiteX243" fmla="*/ 3711234 w 12192000"/>
              <a:gd name="connsiteY243" fmla="*/ 58665 h 4999978"/>
              <a:gd name="connsiteX244" fmla="*/ 3723318 w 12192000"/>
              <a:gd name="connsiteY244" fmla="*/ 56625 h 4999978"/>
              <a:gd name="connsiteX245" fmla="*/ 3726677 w 12192000"/>
              <a:gd name="connsiteY245" fmla="*/ 53112 h 4999978"/>
              <a:gd name="connsiteX246" fmla="*/ 3744535 w 12192000"/>
              <a:gd name="connsiteY246" fmla="*/ 51590 h 4999978"/>
              <a:gd name="connsiteX247" fmla="*/ 3746608 w 12192000"/>
              <a:gd name="connsiteY247" fmla="*/ 52522 h 4999978"/>
              <a:gd name="connsiteX248" fmla="*/ 3761262 w 12192000"/>
              <a:gd name="connsiteY248" fmla="*/ 47147 h 4999978"/>
              <a:gd name="connsiteX249" fmla="*/ 3773451 w 12192000"/>
              <a:gd name="connsiteY249" fmla="*/ 37666 h 4999978"/>
              <a:gd name="connsiteX250" fmla="*/ 3925626 w 12192000"/>
              <a:gd name="connsiteY250" fmla="*/ 40301 h 4999978"/>
              <a:gd name="connsiteX251" fmla="*/ 4033324 w 12192000"/>
              <a:gd name="connsiteY25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567870 w 12192000"/>
              <a:gd name="connsiteY205" fmla="*/ 156422 h 4999978"/>
              <a:gd name="connsiteX206" fmla="*/ 2677053 w 12192000"/>
              <a:gd name="connsiteY206" fmla="*/ 92513 h 4999978"/>
              <a:gd name="connsiteX207" fmla="*/ 2823914 w 12192000"/>
              <a:gd name="connsiteY207" fmla="*/ 66867 h 4999978"/>
              <a:gd name="connsiteX208" fmla="*/ 2831912 w 12192000"/>
              <a:gd name="connsiteY208" fmla="*/ 55426 h 4999978"/>
              <a:gd name="connsiteX209" fmla="*/ 2843870 w 12192000"/>
              <a:gd name="connsiteY209" fmla="*/ 47507 h 4999978"/>
              <a:gd name="connsiteX210" fmla="*/ 2846217 w 12192000"/>
              <a:gd name="connsiteY210" fmla="*/ 48025 h 4999978"/>
              <a:gd name="connsiteX211" fmla="*/ 2862745 w 12192000"/>
              <a:gd name="connsiteY211" fmla="*/ 43242 h 4999978"/>
              <a:gd name="connsiteX212" fmla="*/ 2864596 w 12192000"/>
              <a:gd name="connsiteY212" fmla="*/ 39218 h 4999978"/>
              <a:gd name="connsiteX213" fmla="*/ 2875381 w 12192000"/>
              <a:gd name="connsiteY213" fmla="*/ 35003 h 4999978"/>
              <a:gd name="connsiteX214" fmla="*/ 2895139 w 12192000"/>
              <a:gd name="connsiteY214" fmla="*/ 24186 h 4999978"/>
              <a:gd name="connsiteX215" fmla="*/ 2900232 w 12192000"/>
              <a:gd name="connsiteY215" fmla="*/ 24518 h 4999978"/>
              <a:gd name="connsiteX216" fmla="*/ 2932205 w 12192000"/>
              <a:gd name="connsiteY216" fmla="*/ 11873 h 4999978"/>
              <a:gd name="connsiteX217" fmla="*/ 2933310 w 12192000"/>
              <a:gd name="connsiteY217" fmla="*/ 12816 h 4999978"/>
              <a:gd name="connsiteX218" fmla="*/ 2945218 w 12192000"/>
              <a:gd name="connsiteY218" fmla="*/ 14141 h 4999978"/>
              <a:gd name="connsiteX219" fmla="*/ 2966465 w 12192000"/>
              <a:gd name="connsiteY219" fmla="*/ 14117 h 4999978"/>
              <a:gd name="connsiteX220" fmla="*/ 3023668 w 12192000"/>
              <a:gd name="connsiteY220" fmla="*/ 27905 h 4999978"/>
              <a:gd name="connsiteX221" fmla="*/ 3057077 w 12192000"/>
              <a:gd name="connsiteY221" fmla="*/ 14845 h 4999978"/>
              <a:gd name="connsiteX222" fmla="*/ 3151915 w 12192000"/>
              <a:gd name="connsiteY222" fmla="*/ 11243 h 4999978"/>
              <a:gd name="connsiteX223" fmla="*/ 3251671 w 12192000"/>
              <a:gd name="connsiteY223" fmla="*/ 31575 h 4999978"/>
              <a:gd name="connsiteX224" fmla="*/ 3351400 w 12192000"/>
              <a:gd name="connsiteY224" fmla="*/ 32687 h 4999978"/>
              <a:gd name="connsiteX225" fmla="*/ 3387481 w 12192000"/>
              <a:gd name="connsiteY225" fmla="*/ 31443 h 4999978"/>
              <a:gd name="connsiteX226" fmla="*/ 3451923 w 12192000"/>
              <a:gd name="connsiteY226" fmla="*/ 36482 h 4999978"/>
              <a:gd name="connsiteX227" fmla="*/ 3481520 w 12192000"/>
              <a:gd name="connsiteY227" fmla="*/ 43287 h 4999978"/>
              <a:gd name="connsiteX228" fmla="*/ 3482804 w 12192000"/>
              <a:gd name="connsiteY228" fmla="*/ 42812 h 4999978"/>
              <a:gd name="connsiteX229" fmla="*/ 3485495 w 12192000"/>
              <a:gd name="connsiteY229" fmla="*/ 45921 h 4999978"/>
              <a:gd name="connsiteX230" fmla="*/ 3490972 w 12192000"/>
              <a:gd name="connsiteY230" fmla="*/ 47286 h 4999978"/>
              <a:gd name="connsiteX231" fmla="*/ 3505835 w 12192000"/>
              <a:gd name="connsiteY231" fmla="*/ 46077 h 4999978"/>
              <a:gd name="connsiteX232" fmla="*/ 3511410 w 12192000"/>
              <a:gd name="connsiteY232" fmla="*/ 44808 h 4999978"/>
              <a:gd name="connsiteX233" fmla="*/ 3519598 w 12192000"/>
              <a:gd name="connsiteY233" fmla="*/ 44683 h 4999978"/>
              <a:gd name="connsiteX234" fmla="*/ 3519807 w 12192000"/>
              <a:gd name="connsiteY234" fmla="*/ 44938 h 4999978"/>
              <a:gd name="connsiteX235" fmla="*/ 3527466 w 12192000"/>
              <a:gd name="connsiteY235" fmla="*/ 44316 h 4999978"/>
              <a:gd name="connsiteX236" fmla="*/ 3564889 w 12192000"/>
              <a:gd name="connsiteY236" fmla="*/ 37990 h 4999978"/>
              <a:gd name="connsiteX237" fmla="*/ 3614922 w 12192000"/>
              <a:gd name="connsiteY237" fmla="*/ 61804 h 4999978"/>
              <a:gd name="connsiteX238" fmla="*/ 3635506 w 12192000"/>
              <a:gd name="connsiteY238" fmla="*/ 65718 h 4999978"/>
              <a:gd name="connsiteX239" fmla="*/ 3646525 w 12192000"/>
              <a:gd name="connsiteY239" fmla="*/ 69193 h 4999978"/>
              <a:gd name="connsiteX240" fmla="*/ 3647224 w 12192000"/>
              <a:gd name="connsiteY240" fmla="*/ 70303 h 4999978"/>
              <a:gd name="connsiteX241" fmla="*/ 3683100 w 12192000"/>
              <a:gd name="connsiteY241" fmla="*/ 64109 h 4999978"/>
              <a:gd name="connsiteX242" fmla="*/ 3687901 w 12192000"/>
              <a:gd name="connsiteY242" fmla="*/ 65372 h 4999978"/>
              <a:gd name="connsiteX243" fmla="*/ 3711234 w 12192000"/>
              <a:gd name="connsiteY243" fmla="*/ 58665 h 4999978"/>
              <a:gd name="connsiteX244" fmla="*/ 3723318 w 12192000"/>
              <a:gd name="connsiteY244" fmla="*/ 56625 h 4999978"/>
              <a:gd name="connsiteX245" fmla="*/ 3726677 w 12192000"/>
              <a:gd name="connsiteY245" fmla="*/ 53112 h 4999978"/>
              <a:gd name="connsiteX246" fmla="*/ 3744535 w 12192000"/>
              <a:gd name="connsiteY246" fmla="*/ 51590 h 4999978"/>
              <a:gd name="connsiteX247" fmla="*/ 3746608 w 12192000"/>
              <a:gd name="connsiteY247" fmla="*/ 52522 h 4999978"/>
              <a:gd name="connsiteX248" fmla="*/ 3761262 w 12192000"/>
              <a:gd name="connsiteY248" fmla="*/ 47147 h 4999978"/>
              <a:gd name="connsiteX249" fmla="*/ 3773451 w 12192000"/>
              <a:gd name="connsiteY249" fmla="*/ 37666 h 4999978"/>
              <a:gd name="connsiteX250" fmla="*/ 3925626 w 12192000"/>
              <a:gd name="connsiteY250" fmla="*/ 40301 h 4999978"/>
              <a:gd name="connsiteX251" fmla="*/ 4033324 w 12192000"/>
              <a:gd name="connsiteY25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567870 w 12192000"/>
              <a:gd name="connsiteY205" fmla="*/ 156422 h 4999978"/>
              <a:gd name="connsiteX206" fmla="*/ 2677053 w 12192000"/>
              <a:gd name="connsiteY206" fmla="*/ 92513 h 4999978"/>
              <a:gd name="connsiteX207" fmla="*/ 2823914 w 12192000"/>
              <a:gd name="connsiteY207" fmla="*/ 66867 h 4999978"/>
              <a:gd name="connsiteX208" fmla="*/ 2831912 w 12192000"/>
              <a:gd name="connsiteY208" fmla="*/ 55426 h 4999978"/>
              <a:gd name="connsiteX209" fmla="*/ 2843870 w 12192000"/>
              <a:gd name="connsiteY209" fmla="*/ 47507 h 4999978"/>
              <a:gd name="connsiteX210" fmla="*/ 2846217 w 12192000"/>
              <a:gd name="connsiteY210" fmla="*/ 48025 h 4999978"/>
              <a:gd name="connsiteX211" fmla="*/ 2862745 w 12192000"/>
              <a:gd name="connsiteY211" fmla="*/ 43242 h 4999978"/>
              <a:gd name="connsiteX212" fmla="*/ 2864596 w 12192000"/>
              <a:gd name="connsiteY212" fmla="*/ 39218 h 4999978"/>
              <a:gd name="connsiteX213" fmla="*/ 2875381 w 12192000"/>
              <a:gd name="connsiteY213" fmla="*/ 35003 h 4999978"/>
              <a:gd name="connsiteX214" fmla="*/ 2895139 w 12192000"/>
              <a:gd name="connsiteY214" fmla="*/ 24186 h 4999978"/>
              <a:gd name="connsiteX215" fmla="*/ 2900232 w 12192000"/>
              <a:gd name="connsiteY215" fmla="*/ 24518 h 4999978"/>
              <a:gd name="connsiteX216" fmla="*/ 2932205 w 12192000"/>
              <a:gd name="connsiteY216" fmla="*/ 11873 h 4999978"/>
              <a:gd name="connsiteX217" fmla="*/ 2933310 w 12192000"/>
              <a:gd name="connsiteY217" fmla="*/ 12816 h 4999978"/>
              <a:gd name="connsiteX218" fmla="*/ 2945218 w 12192000"/>
              <a:gd name="connsiteY218" fmla="*/ 14141 h 4999978"/>
              <a:gd name="connsiteX219" fmla="*/ 2966465 w 12192000"/>
              <a:gd name="connsiteY219" fmla="*/ 14117 h 4999978"/>
              <a:gd name="connsiteX220" fmla="*/ 3023668 w 12192000"/>
              <a:gd name="connsiteY220" fmla="*/ 27905 h 4999978"/>
              <a:gd name="connsiteX221" fmla="*/ 3057077 w 12192000"/>
              <a:gd name="connsiteY221" fmla="*/ 14845 h 4999978"/>
              <a:gd name="connsiteX222" fmla="*/ 3151915 w 12192000"/>
              <a:gd name="connsiteY222" fmla="*/ 11243 h 4999978"/>
              <a:gd name="connsiteX223" fmla="*/ 3251671 w 12192000"/>
              <a:gd name="connsiteY223" fmla="*/ 31575 h 4999978"/>
              <a:gd name="connsiteX224" fmla="*/ 3351400 w 12192000"/>
              <a:gd name="connsiteY224" fmla="*/ 32687 h 4999978"/>
              <a:gd name="connsiteX225" fmla="*/ 3387481 w 12192000"/>
              <a:gd name="connsiteY225" fmla="*/ 31443 h 4999978"/>
              <a:gd name="connsiteX226" fmla="*/ 3451923 w 12192000"/>
              <a:gd name="connsiteY226" fmla="*/ 36482 h 4999978"/>
              <a:gd name="connsiteX227" fmla="*/ 3481520 w 12192000"/>
              <a:gd name="connsiteY227" fmla="*/ 43287 h 4999978"/>
              <a:gd name="connsiteX228" fmla="*/ 3482804 w 12192000"/>
              <a:gd name="connsiteY228" fmla="*/ 42812 h 4999978"/>
              <a:gd name="connsiteX229" fmla="*/ 3485495 w 12192000"/>
              <a:gd name="connsiteY229" fmla="*/ 45921 h 4999978"/>
              <a:gd name="connsiteX230" fmla="*/ 3490972 w 12192000"/>
              <a:gd name="connsiteY230" fmla="*/ 47286 h 4999978"/>
              <a:gd name="connsiteX231" fmla="*/ 3505835 w 12192000"/>
              <a:gd name="connsiteY231" fmla="*/ 46077 h 4999978"/>
              <a:gd name="connsiteX232" fmla="*/ 3511410 w 12192000"/>
              <a:gd name="connsiteY232" fmla="*/ 44808 h 4999978"/>
              <a:gd name="connsiteX233" fmla="*/ 3519598 w 12192000"/>
              <a:gd name="connsiteY233" fmla="*/ 44683 h 4999978"/>
              <a:gd name="connsiteX234" fmla="*/ 3519807 w 12192000"/>
              <a:gd name="connsiteY234" fmla="*/ 44938 h 4999978"/>
              <a:gd name="connsiteX235" fmla="*/ 3527466 w 12192000"/>
              <a:gd name="connsiteY235" fmla="*/ 44316 h 4999978"/>
              <a:gd name="connsiteX236" fmla="*/ 3564889 w 12192000"/>
              <a:gd name="connsiteY236" fmla="*/ 37990 h 4999978"/>
              <a:gd name="connsiteX237" fmla="*/ 3614922 w 12192000"/>
              <a:gd name="connsiteY237" fmla="*/ 61804 h 4999978"/>
              <a:gd name="connsiteX238" fmla="*/ 3635506 w 12192000"/>
              <a:gd name="connsiteY238" fmla="*/ 65718 h 4999978"/>
              <a:gd name="connsiteX239" fmla="*/ 3646525 w 12192000"/>
              <a:gd name="connsiteY239" fmla="*/ 69193 h 4999978"/>
              <a:gd name="connsiteX240" fmla="*/ 3647224 w 12192000"/>
              <a:gd name="connsiteY240" fmla="*/ 70303 h 4999978"/>
              <a:gd name="connsiteX241" fmla="*/ 3683100 w 12192000"/>
              <a:gd name="connsiteY241" fmla="*/ 64109 h 4999978"/>
              <a:gd name="connsiteX242" fmla="*/ 3687901 w 12192000"/>
              <a:gd name="connsiteY242" fmla="*/ 65372 h 4999978"/>
              <a:gd name="connsiteX243" fmla="*/ 3711234 w 12192000"/>
              <a:gd name="connsiteY243" fmla="*/ 58665 h 4999978"/>
              <a:gd name="connsiteX244" fmla="*/ 3723318 w 12192000"/>
              <a:gd name="connsiteY244" fmla="*/ 56625 h 4999978"/>
              <a:gd name="connsiteX245" fmla="*/ 3726677 w 12192000"/>
              <a:gd name="connsiteY245" fmla="*/ 53112 h 4999978"/>
              <a:gd name="connsiteX246" fmla="*/ 3744535 w 12192000"/>
              <a:gd name="connsiteY246" fmla="*/ 51590 h 4999978"/>
              <a:gd name="connsiteX247" fmla="*/ 3746608 w 12192000"/>
              <a:gd name="connsiteY247" fmla="*/ 52522 h 4999978"/>
              <a:gd name="connsiteX248" fmla="*/ 3761262 w 12192000"/>
              <a:gd name="connsiteY248" fmla="*/ 47147 h 4999978"/>
              <a:gd name="connsiteX249" fmla="*/ 3803931 w 12192000"/>
              <a:gd name="connsiteY249" fmla="*/ 49309 h 4999978"/>
              <a:gd name="connsiteX250" fmla="*/ 3925626 w 12192000"/>
              <a:gd name="connsiteY250" fmla="*/ 40301 h 4999978"/>
              <a:gd name="connsiteX251" fmla="*/ 4033324 w 12192000"/>
              <a:gd name="connsiteY25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567870 w 12192000"/>
              <a:gd name="connsiteY205" fmla="*/ 156422 h 4999978"/>
              <a:gd name="connsiteX206" fmla="*/ 2677053 w 12192000"/>
              <a:gd name="connsiteY206" fmla="*/ 92513 h 4999978"/>
              <a:gd name="connsiteX207" fmla="*/ 2823914 w 12192000"/>
              <a:gd name="connsiteY207" fmla="*/ 66867 h 4999978"/>
              <a:gd name="connsiteX208" fmla="*/ 2831912 w 12192000"/>
              <a:gd name="connsiteY208" fmla="*/ 55426 h 4999978"/>
              <a:gd name="connsiteX209" fmla="*/ 2843870 w 12192000"/>
              <a:gd name="connsiteY209" fmla="*/ 47507 h 4999978"/>
              <a:gd name="connsiteX210" fmla="*/ 2846217 w 12192000"/>
              <a:gd name="connsiteY210" fmla="*/ 48025 h 4999978"/>
              <a:gd name="connsiteX211" fmla="*/ 2862745 w 12192000"/>
              <a:gd name="connsiteY211" fmla="*/ 43242 h 4999978"/>
              <a:gd name="connsiteX212" fmla="*/ 2864596 w 12192000"/>
              <a:gd name="connsiteY212" fmla="*/ 39218 h 4999978"/>
              <a:gd name="connsiteX213" fmla="*/ 2875381 w 12192000"/>
              <a:gd name="connsiteY213" fmla="*/ 35003 h 4999978"/>
              <a:gd name="connsiteX214" fmla="*/ 2895139 w 12192000"/>
              <a:gd name="connsiteY214" fmla="*/ 24186 h 4999978"/>
              <a:gd name="connsiteX215" fmla="*/ 2900232 w 12192000"/>
              <a:gd name="connsiteY215" fmla="*/ 24518 h 4999978"/>
              <a:gd name="connsiteX216" fmla="*/ 2932205 w 12192000"/>
              <a:gd name="connsiteY216" fmla="*/ 11873 h 4999978"/>
              <a:gd name="connsiteX217" fmla="*/ 2933310 w 12192000"/>
              <a:gd name="connsiteY217" fmla="*/ 12816 h 4999978"/>
              <a:gd name="connsiteX218" fmla="*/ 2945218 w 12192000"/>
              <a:gd name="connsiteY218" fmla="*/ 14141 h 4999978"/>
              <a:gd name="connsiteX219" fmla="*/ 2966465 w 12192000"/>
              <a:gd name="connsiteY219" fmla="*/ 14117 h 4999978"/>
              <a:gd name="connsiteX220" fmla="*/ 3023668 w 12192000"/>
              <a:gd name="connsiteY220" fmla="*/ 27905 h 4999978"/>
              <a:gd name="connsiteX221" fmla="*/ 3057077 w 12192000"/>
              <a:gd name="connsiteY221" fmla="*/ 14845 h 4999978"/>
              <a:gd name="connsiteX222" fmla="*/ 3151915 w 12192000"/>
              <a:gd name="connsiteY222" fmla="*/ 11243 h 4999978"/>
              <a:gd name="connsiteX223" fmla="*/ 3251671 w 12192000"/>
              <a:gd name="connsiteY223" fmla="*/ 31575 h 4999978"/>
              <a:gd name="connsiteX224" fmla="*/ 3351400 w 12192000"/>
              <a:gd name="connsiteY224" fmla="*/ 32687 h 4999978"/>
              <a:gd name="connsiteX225" fmla="*/ 3387481 w 12192000"/>
              <a:gd name="connsiteY225" fmla="*/ 31443 h 4999978"/>
              <a:gd name="connsiteX226" fmla="*/ 3451923 w 12192000"/>
              <a:gd name="connsiteY226" fmla="*/ 36482 h 4999978"/>
              <a:gd name="connsiteX227" fmla="*/ 3481520 w 12192000"/>
              <a:gd name="connsiteY227" fmla="*/ 43287 h 4999978"/>
              <a:gd name="connsiteX228" fmla="*/ 3482804 w 12192000"/>
              <a:gd name="connsiteY228" fmla="*/ 42812 h 4999978"/>
              <a:gd name="connsiteX229" fmla="*/ 3485495 w 12192000"/>
              <a:gd name="connsiteY229" fmla="*/ 45921 h 4999978"/>
              <a:gd name="connsiteX230" fmla="*/ 3490972 w 12192000"/>
              <a:gd name="connsiteY230" fmla="*/ 47286 h 4999978"/>
              <a:gd name="connsiteX231" fmla="*/ 3505835 w 12192000"/>
              <a:gd name="connsiteY231" fmla="*/ 46077 h 4999978"/>
              <a:gd name="connsiteX232" fmla="*/ 3511410 w 12192000"/>
              <a:gd name="connsiteY232" fmla="*/ 44808 h 4999978"/>
              <a:gd name="connsiteX233" fmla="*/ 3519598 w 12192000"/>
              <a:gd name="connsiteY233" fmla="*/ 44683 h 4999978"/>
              <a:gd name="connsiteX234" fmla="*/ 3519807 w 12192000"/>
              <a:gd name="connsiteY234" fmla="*/ 44938 h 4999978"/>
              <a:gd name="connsiteX235" fmla="*/ 3527466 w 12192000"/>
              <a:gd name="connsiteY235" fmla="*/ 44316 h 4999978"/>
              <a:gd name="connsiteX236" fmla="*/ 3564889 w 12192000"/>
              <a:gd name="connsiteY236" fmla="*/ 57394 h 4999978"/>
              <a:gd name="connsiteX237" fmla="*/ 3614922 w 12192000"/>
              <a:gd name="connsiteY237" fmla="*/ 61804 h 4999978"/>
              <a:gd name="connsiteX238" fmla="*/ 3635506 w 12192000"/>
              <a:gd name="connsiteY238" fmla="*/ 65718 h 4999978"/>
              <a:gd name="connsiteX239" fmla="*/ 3646525 w 12192000"/>
              <a:gd name="connsiteY239" fmla="*/ 69193 h 4999978"/>
              <a:gd name="connsiteX240" fmla="*/ 3647224 w 12192000"/>
              <a:gd name="connsiteY240" fmla="*/ 70303 h 4999978"/>
              <a:gd name="connsiteX241" fmla="*/ 3683100 w 12192000"/>
              <a:gd name="connsiteY241" fmla="*/ 64109 h 4999978"/>
              <a:gd name="connsiteX242" fmla="*/ 3687901 w 12192000"/>
              <a:gd name="connsiteY242" fmla="*/ 65372 h 4999978"/>
              <a:gd name="connsiteX243" fmla="*/ 3711234 w 12192000"/>
              <a:gd name="connsiteY243" fmla="*/ 58665 h 4999978"/>
              <a:gd name="connsiteX244" fmla="*/ 3723318 w 12192000"/>
              <a:gd name="connsiteY244" fmla="*/ 56625 h 4999978"/>
              <a:gd name="connsiteX245" fmla="*/ 3726677 w 12192000"/>
              <a:gd name="connsiteY245" fmla="*/ 53112 h 4999978"/>
              <a:gd name="connsiteX246" fmla="*/ 3744535 w 12192000"/>
              <a:gd name="connsiteY246" fmla="*/ 51590 h 4999978"/>
              <a:gd name="connsiteX247" fmla="*/ 3746608 w 12192000"/>
              <a:gd name="connsiteY247" fmla="*/ 52522 h 4999978"/>
              <a:gd name="connsiteX248" fmla="*/ 3761262 w 12192000"/>
              <a:gd name="connsiteY248" fmla="*/ 47147 h 4999978"/>
              <a:gd name="connsiteX249" fmla="*/ 3803931 w 12192000"/>
              <a:gd name="connsiteY249" fmla="*/ 49309 h 4999978"/>
              <a:gd name="connsiteX250" fmla="*/ 3925626 w 12192000"/>
              <a:gd name="connsiteY250" fmla="*/ 40301 h 4999978"/>
              <a:gd name="connsiteX251" fmla="*/ 4033324 w 12192000"/>
              <a:gd name="connsiteY25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677053 w 12192000"/>
              <a:gd name="connsiteY205" fmla="*/ 92513 h 4999978"/>
              <a:gd name="connsiteX206" fmla="*/ 2823914 w 12192000"/>
              <a:gd name="connsiteY206" fmla="*/ 66867 h 4999978"/>
              <a:gd name="connsiteX207" fmla="*/ 2831912 w 12192000"/>
              <a:gd name="connsiteY207" fmla="*/ 55426 h 4999978"/>
              <a:gd name="connsiteX208" fmla="*/ 2843870 w 12192000"/>
              <a:gd name="connsiteY208" fmla="*/ 47507 h 4999978"/>
              <a:gd name="connsiteX209" fmla="*/ 2846217 w 12192000"/>
              <a:gd name="connsiteY209" fmla="*/ 48025 h 4999978"/>
              <a:gd name="connsiteX210" fmla="*/ 2862745 w 12192000"/>
              <a:gd name="connsiteY210" fmla="*/ 43242 h 4999978"/>
              <a:gd name="connsiteX211" fmla="*/ 2864596 w 12192000"/>
              <a:gd name="connsiteY211" fmla="*/ 39218 h 4999978"/>
              <a:gd name="connsiteX212" fmla="*/ 2875381 w 12192000"/>
              <a:gd name="connsiteY212" fmla="*/ 35003 h 4999978"/>
              <a:gd name="connsiteX213" fmla="*/ 2895139 w 12192000"/>
              <a:gd name="connsiteY213" fmla="*/ 24186 h 4999978"/>
              <a:gd name="connsiteX214" fmla="*/ 2900232 w 12192000"/>
              <a:gd name="connsiteY214" fmla="*/ 24518 h 4999978"/>
              <a:gd name="connsiteX215" fmla="*/ 2932205 w 12192000"/>
              <a:gd name="connsiteY215" fmla="*/ 11873 h 4999978"/>
              <a:gd name="connsiteX216" fmla="*/ 2933310 w 12192000"/>
              <a:gd name="connsiteY216" fmla="*/ 12816 h 4999978"/>
              <a:gd name="connsiteX217" fmla="*/ 2945218 w 12192000"/>
              <a:gd name="connsiteY217" fmla="*/ 14141 h 4999978"/>
              <a:gd name="connsiteX218" fmla="*/ 2966465 w 12192000"/>
              <a:gd name="connsiteY218" fmla="*/ 14117 h 4999978"/>
              <a:gd name="connsiteX219" fmla="*/ 3023668 w 12192000"/>
              <a:gd name="connsiteY219" fmla="*/ 27905 h 4999978"/>
              <a:gd name="connsiteX220" fmla="*/ 3057077 w 12192000"/>
              <a:gd name="connsiteY220" fmla="*/ 14845 h 4999978"/>
              <a:gd name="connsiteX221" fmla="*/ 3151915 w 12192000"/>
              <a:gd name="connsiteY221" fmla="*/ 11243 h 4999978"/>
              <a:gd name="connsiteX222" fmla="*/ 3251671 w 12192000"/>
              <a:gd name="connsiteY222" fmla="*/ 31575 h 4999978"/>
              <a:gd name="connsiteX223" fmla="*/ 3351400 w 12192000"/>
              <a:gd name="connsiteY223" fmla="*/ 32687 h 4999978"/>
              <a:gd name="connsiteX224" fmla="*/ 3387481 w 12192000"/>
              <a:gd name="connsiteY224" fmla="*/ 31443 h 4999978"/>
              <a:gd name="connsiteX225" fmla="*/ 3451923 w 12192000"/>
              <a:gd name="connsiteY225" fmla="*/ 36482 h 4999978"/>
              <a:gd name="connsiteX226" fmla="*/ 3481520 w 12192000"/>
              <a:gd name="connsiteY226" fmla="*/ 43287 h 4999978"/>
              <a:gd name="connsiteX227" fmla="*/ 3482804 w 12192000"/>
              <a:gd name="connsiteY227" fmla="*/ 42812 h 4999978"/>
              <a:gd name="connsiteX228" fmla="*/ 3485495 w 12192000"/>
              <a:gd name="connsiteY228" fmla="*/ 45921 h 4999978"/>
              <a:gd name="connsiteX229" fmla="*/ 3490972 w 12192000"/>
              <a:gd name="connsiteY229" fmla="*/ 47286 h 4999978"/>
              <a:gd name="connsiteX230" fmla="*/ 3505835 w 12192000"/>
              <a:gd name="connsiteY230" fmla="*/ 46077 h 4999978"/>
              <a:gd name="connsiteX231" fmla="*/ 3511410 w 12192000"/>
              <a:gd name="connsiteY231" fmla="*/ 44808 h 4999978"/>
              <a:gd name="connsiteX232" fmla="*/ 3519598 w 12192000"/>
              <a:gd name="connsiteY232" fmla="*/ 44683 h 4999978"/>
              <a:gd name="connsiteX233" fmla="*/ 3519807 w 12192000"/>
              <a:gd name="connsiteY233" fmla="*/ 44938 h 4999978"/>
              <a:gd name="connsiteX234" fmla="*/ 3527466 w 12192000"/>
              <a:gd name="connsiteY234" fmla="*/ 44316 h 4999978"/>
              <a:gd name="connsiteX235" fmla="*/ 3564889 w 12192000"/>
              <a:gd name="connsiteY235" fmla="*/ 57394 h 4999978"/>
              <a:gd name="connsiteX236" fmla="*/ 3614922 w 12192000"/>
              <a:gd name="connsiteY236" fmla="*/ 61804 h 4999978"/>
              <a:gd name="connsiteX237" fmla="*/ 3635506 w 12192000"/>
              <a:gd name="connsiteY237" fmla="*/ 65718 h 4999978"/>
              <a:gd name="connsiteX238" fmla="*/ 3646525 w 12192000"/>
              <a:gd name="connsiteY238" fmla="*/ 69193 h 4999978"/>
              <a:gd name="connsiteX239" fmla="*/ 3647224 w 12192000"/>
              <a:gd name="connsiteY239" fmla="*/ 70303 h 4999978"/>
              <a:gd name="connsiteX240" fmla="*/ 3683100 w 12192000"/>
              <a:gd name="connsiteY240" fmla="*/ 64109 h 4999978"/>
              <a:gd name="connsiteX241" fmla="*/ 3687901 w 12192000"/>
              <a:gd name="connsiteY241" fmla="*/ 65372 h 4999978"/>
              <a:gd name="connsiteX242" fmla="*/ 3711234 w 12192000"/>
              <a:gd name="connsiteY242" fmla="*/ 58665 h 4999978"/>
              <a:gd name="connsiteX243" fmla="*/ 3723318 w 12192000"/>
              <a:gd name="connsiteY243" fmla="*/ 56625 h 4999978"/>
              <a:gd name="connsiteX244" fmla="*/ 3726677 w 12192000"/>
              <a:gd name="connsiteY244" fmla="*/ 53112 h 4999978"/>
              <a:gd name="connsiteX245" fmla="*/ 3744535 w 12192000"/>
              <a:gd name="connsiteY245" fmla="*/ 51590 h 4999978"/>
              <a:gd name="connsiteX246" fmla="*/ 3746608 w 12192000"/>
              <a:gd name="connsiteY246" fmla="*/ 52522 h 4999978"/>
              <a:gd name="connsiteX247" fmla="*/ 3761262 w 12192000"/>
              <a:gd name="connsiteY247" fmla="*/ 47147 h 4999978"/>
              <a:gd name="connsiteX248" fmla="*/ 3803931 w 12192000"/>
              <a:gd name="connsiteY248" fmla="*/ 49309 h 4999978"/>
              <a:gd name="connsiteX249" fmla="*/ 3925626 w 12192000"/>
              <a:gd name="connsiteY249" fmla="*/ 40301 h 4999978"/>
              <a:gd name="connsiteX250" fmla="*/ 4033324 w 12192000"/>
              <a:gd name="connsiteY250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665623 w 12192000"/>
              <a:gd name="connsiteY205" fmla="*/ 96394 h 4999978"/>
              <a:gd name="connsiteX206" fmla="*/ 2823914 w 12192000"/>
              <a:gd name="connsiteY206" fmla="*/ 66867 h 4999978"/>
              <a:gd name="connsiteX207" fmla="*/ 2831912 w 12192000"/>
              <a:gd name="connsiteY207" fmla="*/ 55426 h 4999978"/>
              <a:gd name="connsiteX208" fmla="*/ 2843870 w 12192000"/>
              <a:gd name="connsiteY208" fmla="*/ 47507 h 4999978"/>
              <a:gd name="connsiteX209" fmla="*/ 2846217 w 12192000"/>
              <a:gd name="connsiteY209" fmla="*/ 48025 h 4999978"/>
              <a:gd name="connsiteX210" fmla="*/ 2862745 w 12192000"/>
              <a:gd name="connsiteY210" fmla="*/ 43242 h 4999978"/>
              <a:gd name="connsiteX211" fmla="*/ 2864596 w 12192000"/>
              <a:gd name="connsiteY211" fmla="*/ 39218 h 4999978"/>
              <a:gd name="connsiteX212" fmla="*/ 2875381 w 12192000"/>
              <a:gd name="connsiteY212" fmla="*/ 35003 h 4999978"/>
              <a:gd name="connsiteX213" fmla="*/ 2895139 w 12192000"/>
              <a:gd name="connsiteY213" fmla="*/ 24186 h 4999978"/>
              <a:gd name="connsiteX214" fmla="*/ 2900232 w 12192000"/>
              <a:gd name="connsiteY214" fmla="*/ 24518 h 4999978"/>
              <a:gd name="connsiteX215" fmla="*/ 2932205 w 12192000"/>
              <a:gd name="connsiteY215" fmla="*/ 11873 h 4999978"/>
              <a:gd name="connsiteX216" fmla="*/ 2933310 w 12192000"/>
              <a:gd name="connsiteY216" fmla="*/ 12816 h 4999978"/>
              <a:gd name="connsiteX217" fmla="*/ 2945218 w 12192000"/>
              <a:gd name="connsiteY217" fmla="*/ 14141 h 4999978"/>
              <a:gd name="connsiteX218" fmla="*/ 2966465 w 12192000"/>
              <a:gd name="connsiteY218" fmla="*/ 14117 h 4999978"/>
              <a:gd name="connsiteX219" fmla="*/ 3023668 w 12192000"/>
              <a:gd name="connsiteY219" fmla="*/ 27905 h 4999978"/>
              <a:gd name="connsiteX220" fmla="*/ 3057077 w 12192000"/>
              <a:gd name="connsiteY220" fmla="*/ 14845 h 4999978"/>
              <a:gd name="connsiteX221" fmla="*/ 3151915 w 12192000"/>
              <a:gd name="connsiteY221" fmla="*/ 11243 h 4999978"/>
              <a:gd name="connsiteX222" fmla="*/ 3251671 w 12192000"/>
              <a:gd name="connsiteY222" fmla="*/ 31575 h 4999978"/>
              <a:gd name="connsiteX223" fmla="*/ 3351400 w 12192000"/>
              <a:gd name="connsiteY223" fmla="*/ 32687 h 4999978"/>
              <a:gd name="connsiteX224" fmla="*/ 3387481 w 12192000"/>
              <a:gd name="connsiteY224" fmla="*/ 31443 h 4999978"/>
              <a:gd name="connsiteX225" fmla="*/ 3451923 w 12192000"/>
              <a:gd name="connsiteY225" fmla="*/ 36482 h 4999978"/>
              <a:gd name="connsiteX226" fmla="*/ 3481520 w 12192000"/>
              <a:gd name="connsiteY226" fmla="*/ 43287 h 4999978"/>
              <a:gd name="connsiteX227" fmla="*/ 3482804 w 12192000"/>
              <a:gd name="connsiteY227" fmla="*/ 42812 h 4999978"/>
              <a:gd name="connsiteX228" fmla="*/ 3485495 w 12192000"/>
              <a:gd name="connsiteY228" fmla="*/ 45921 h 4999978"/>
              <a:gd name="connsiteX229" fmla="*/ 3490972 w 12192000"/>
              <a:gd name="connsiteY229" fmla="*/ 47286 h 4999978"/>
              <a:gd name="connsiteX230" fmla="*/ 3505835 w 12192000"/>
              <a:gd name="connsiteY230" fmla="*/ 46077 h 4999978"/>
              <a:gd name="connsiteX231" fmla="*/ 3511410 w 12192000"/>
              <a:gd name="connsiteY231" fmla="*/ 44808 h 4999978"/>
              <a:gd name="connsiteX232" fmla="*/ 3519598 w 12192000"/>
              <a:gd name="connsiteY232" fmla="*/ 44683 h 4999978"/>
              <a:gd name="connsiteX233" fmla="*/ 3519807 w 12192000"/>
              <a:gd name="connsiteY233" fmla="*/ 44938 h 4999978"/>
              <a:gd name="connsiteX234" fmla="*/ 3527466 w 12192000"/>
              <a:gd name="connsiteY234" fmla="*/ 44316 h 4999978"/>
              <a:gd name="connsiteX235" fmla="*/ 3564889 w 12192000"/>
              <a:gd name="connsiteY235" fmla="*/ 57394 h 4999978"/>
              <a:gd name="connsiteX236" fmla="*/ 3614922 w 12192000"/>
              <a:gd name="connsiteY236" fmla="*/ 61804 h 4999978"/>
              <a:gd name="connsiteX237" fmla="*/ 3635506 w 12192000"/>
              <a:gd name="connsiteY237" fmla="*/ 65718 h 4999978"/>
              <a:gd name="connsiteX238" fmla="*/ 3646525 w 12192000"/>
              <a:gd name="connsiteY238" fmla="*/ 69193 h 4999978"/>
              <a:gd name="connsiteX239" fmla="*/ 3647224 w 12192000"/>
              <a:gd name="connsiteY239" fmla="*/ 70303 h 4999978"/>
              <a:gd name="connsiteX240" fmla="*/ 3683100 w 12192000"/>
              <a:gd name="connsiteY240" fmla="*/ 64109 h 4999978"/>
              <a:gd name="connsiteX241" fmla="*/ 3687901 w 12192000"/>
              <a:gd name="connsiteY241" fmla="*/ 65372 h 4999978"/>
              <a:gd name="connsiteX242" fmla="*/ 3711234 w 12192000"/>
              <a:gd name="connsiteY242" fmla="*/ 58665 h 4999978"/>
              <a:gd name="connsiteX243" fmla="*/ 3723318 w 12192000"/>
              <a:gd name="connsiteY243" fmla="*/ 56625 h 4999978"/>
              <a:gd name="connsiteX244" fmla="*/ 3726677 w 12192000"/>
              <a:gd name="connsiteY244" fmla="*/ 53112 h 4999978"/>
              <a:gd name="connsiteX245" fmla="*/ 3744535 w 12192000"/>
              <a:gd name="connsiteY245" fmla="*/ 51590 h 4999978"/>
              <a:gd name="connsiteX246" fmla="*/ 3746608 w 12192000"/>
              <a:gd name="connsiteY246" fmla="*/ 52522 h 4999978"/>
              <a:gd name="connsiteX247" fmla="*/ 3761262 w 12192000"/>
              <a:gd name="connsiteY247" fmla="*/ 47147 h 4999978"/>
              <a:gd name="connsiteX248" fmla="*/ 3803931 w 12192000"/>
              <a:gd name="connsiteY248" fmla="*/ 49309 h 4999978"/>
              <a:gd name="connsiteX249" fmla="*/ 3925626 w 12192000"/>
              <a:gd name="connsiteY249" fmla="*/ 40301 h 4999978"/>
              <a:gd name="connsiteX250" fmla="*/ 4033324 w 12192000"/>
              <a:gd name="connsiteY250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665623 w 12192000"/>
              <a:gd name="connsiteY205" fmla="*/ 96394 h 4999978"/>
              <a:gd name="connsiteX206" fmla="*/ 2823914 w 12192000"/>
              <a:gd name="connsiteY206" fmla="*/ 66867 h 4999978"/>
              <a:gd name="connsiteX207" fmla="*/ 2828102 w 12192000"/>
              <a:gd name="connsiteY207" fmla="*/ 164091 h 4999978"/>
              <a:gd name="connsiteX208" fmla="*/ 2843870 w 12192000"/>
              <a:gd name="connsiteY208" fmla="*/ 47507 h 4999978"/>
              <a:gd name="connsiteX209" fmla="*/ 2846217 w 12192000"/>
              <a:gd name="connsiteY209" fmla="*/ 48025 h 4999978"/>
              <a:gd name="connsiteX210" fmla="*/ 2862745 w 12192000"/>
              <a:gd name="connsiteY210" fmla="*/ 43242 h 4999978"/>
              <a:gd name="connsiteX211" fmla="*/ 2864596 w 12192000"/>
              <a:gd name="connsiteY211" fmla="*/ 39218 h 4999978"/>
              <a:gd name="connsiteX212" fmla="*/ 2875381 w 12192000"/>
              <a:gd name="connsiteY212" fmla="*/ 35003 h 4999978"/>
              <a:gd name="connsiteX213" fmla="*/ 2895139 w 12192000"/>
              <a:gd name="connsiteY213" fmla="*/ 24186 h 4999978"/>
              <a:gd name="connsiteX214" fmla="*/ 2900232 w 12192000"/>
              <a:gd name="connsiteY214" fmla="*/ 24518 h 4999978"/>
              <a:gd name="connsiteX215" fmla="*/ 2932205 w 12192000"/>
              <a:gd name="connsiteY215" fmla="*/ 11873 h 4999978"/>
              <a:gd name="connsiteX216" fmla="*/ 2933310 w 12192000"/>
              <a:gd name="connsiteY216" fmla="*/ 12816 h 4999978"/>
              <a:gd name="connsiteX217" fmla="*/ 2945218 w 12192000"/>
              <a:gd name="connsiteY217" fmla="*/ 14141 h 4999978"/>
              <a:gd name="connsiteX218" fmla="*/ 2966465 w 12192000"/>
              <a:gd name="connsiteY218" fmla="*/ 14117 h 4999978"/>
              <a:gd name="connsiteX219" fmla="*/ 3023668 w 12192000"/>
              <a:gd name="connsiteY219" fmla="*/ 27905 h 4999978"/>
              <a:gd name="connsiteX220" fmla="*/ 3057077 w 12192000"/>
              <a:gd name="connsiteY220" fmla="*/ 14845 h 4999978"/>
              <a:gd name="connsiteX221" fmla="*/ 3151915 w 12192000"/>
              <a:gd name="connsiteY221" fmla="*/ 11243 h 4999978"/>
              <a:gd name="connsiteX222" fmla="*/ 3251671 w 12192000"/>
              <a:gd name="connsiteY222" fmla="*/ 31575 h 4999978"/>
              <a:gd name="connsiteX223" fmla="*/ 3351400 w 12192000"/>
              <a:gd name="connsiteY223" fmla="*/ 32687 h 4999978"/>
              <a:gd name="connsiteX224" fmla="*/ 3387481 w 12192000"/>
              <a:gd name="connsiteY224" fmla="*/ 31443 h 4999978"/>
              <a:gd name="connsiteX225" fmla="*/ 3451923 w 12192000"/>
              <a:gd name="connsiteY225" fmla="*/ 36482 h 4999978"/>
              <a:gd name="connsiteX226" fmla="*/ 3481520 w 12192000"/>
              <a:gd name="connsiteY226" fmla="*/ 43287 h 4999978"/>
              <a:gd name="connsiteX227" fmla="*/ 3482804 w 12192000"/>
              <a:gd name="connsiteY227" fmla="*/ 42812 h 4999978"/>
              <a:gd name="connsiteX228" fmla="*/ 3485495 w 12192000"/>
              <a:gd name="connsiteY228" fmla="*/ 45921 h 4999978"/>
              <a:gd name="connsiteX229" fmla="*/ 3490972 w 12192000"/>
              <a:gd name="connsiteY229" fmla="*/ 47286 h 4999978"/>
              <a:gd name="connsiteX230" fmla="*/ 3505835 w 12192000"/>
              <a:gd name="connsiteY230" fmla="*/ 46077 h 4999978"/>
              <a:gd name="connsiteX231" fmla="*/ 3511410 w 12192000"/>
              <a:gd name="connsiteY231" fmla="*/ 44808 h 4999978"/>
              <a:gd name="connsiteX232" fmla="*/ 3519598 w 12192000"/>
              <a:gd name="connsiteY232" fmla="*/ 44683 h 4999978"/>
              <a:gd name="connsiteX233" fmla="*/ 3519807 w 12192000"/>
              <a:gd name="connsiteY233" fmla="*/ 44938 h 4999978"/>
              <a:gd name="connsiteX234" fmla="*/ 3527466 w 12192000"/>
              <a:gd name="connsiteY234" fmla="*/ 44316 h 4999978"/>
              <a:gd name="connsiteX235" fmla="*/ 3564889 w 12192000"/>
              <a:gd name="connsiteY235" fmla="*/ 57394 h 4999978"/>
              <a:gd name="connsiteX236" fmla="*/ 3614922 w 12192000"/>
              <a:gd name="connsiteY236" fmla="*/ 61804 h 4999978"/>
              <a:gd name="connsiteX237" fmla="*/ 3635506 w 12192000"/>
              <a:gd name="connsiteY237" fmla="*/ 65718 h 4999978"/>
              <a:gd name="connsiteX238" fmla="*/ 3646525 w 12192000"/>
              <a:gd name="connsiteY238" fmla="*/ 69193 h 4999978"/>
              <a:gd name="connsiteX239" fmla="*/ 3647224 w 12192000"/>
              <a:gd name="connsiteY239" fmla="*/ 70303 h 4999978"/>
              <a:gd name="connsiteX240" fmla="*/ 3683100 w 12192000"/>
              <a:gd name="connsiteY240" fmla="*/ 64109 h 4999978"/>
              <a:gd name="connsiteX241" fmla="*/ 3687901 w 12192000"/>
              <a:gd name="connsiteY241" fmla="*/ 65372 h 4999978"/>
              <a:gd name="connsiteX242" fmla="*/ 3711234 w 12192000"/>
              <a:gd name="connsiteY242" fmla="*/ 58665 h 4999978"/>
              <a:gd name="connsiteX243" fmla="*/ 3723318 w 12192000"/>
              <a:gd name="connsiteY243" fmla="*/ 56625 h 4999978"/>
              <a:gd name="connsiteX244" fmla="*/ 3726677 w 12192000"/>
              <a:gd name="connsiteY244" fmla="*/ 53112 h 4999978"/>
              <a:gd name="connsiteX245" fmla="*/ 3744535 w 12192000"/>
              <a:gd name="connsiteY245" fmla="*/ 51590 h 4999978"/>
              <a:gd name="connsiteX246" fmla="*/ 3746608 w 12192000"/>
              <a:gd name="connsiteY246" fmla="*/ 52522 h 4999978"/>
              <a:gd name="connsiteX247" fmla="*/ 3761262 w 12192000"/>
              <a:gd name="connsiteY247" fmla="*/ 47147 h 4999978"/>
              <a:gd name="connsiteX248" fmla="*/ 3803931 w 12192000"/>
              <a:gd name="connsiteY248" fmla="*/ 49309 h 4999978"/>
              <a:gd name="connsiteX249" fmla="*/ 3925626 w 12192000"/>
              <a:gd name="connsiteY249" fmla="*/ 40301 h 4999978"/>
              <a:gd name="connsiteX250" fmla="*/ 4033324 w 12192000"/>
              <a:gd name="connsiteY250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665623 w 12192000"/>
              <a:gd name="connsiteY205" fmla="*/ 96394 h 4999978"/>
              <a:gd name="connsiteX206" fmla="*/ 2823914 w 12192000"/>
              <a:gd name="connsiteY206" fmla="*/ 66867 h 4999978"/>
              <a:gd name="connsiteX207" fmla="*/ 2828102 w 12192000"/>
              <a:gd name="connsiteY207" fmla="*/ 164091 h 4999978"/>
              <a:gd name="connsiteX208" fmla="*/ 2843870 w 12192000"/>
              <a:gd name="connsiteY208" fmla="*/ 47507 h 4999978"/>
              <a:gd name="connsiteX209" fmla="*/ 2792877 w 12192000"/>
              <a:gd name="connsiteY209" fmla="*/ 148928 h 4999978"/>
              <a:gd name="connsiteX210" fmla="*/ 2862745 w 12192000"/>
              <a:gd name="connsiteY210" fmla="*/ 43242 h 4999978"/>
              <a:gd name="connsiteX211" fmla="*/ 2864596 w 12192000"/>
              <a:gd name="connsiteY211" fmla="*/ 39218 h 4999978"/>
              <a:gd name="connsiteX212" fmla="*/ 2875381 w 12192000"/>
              <a:gd name="connsiteY212" fmla="*/ 35003 h 4999978"/>
              <a:gd name="connsiteX213" fmla="*/ 2895139 w 12192000"/>
              <a:gd name="connsiteY213" fmla="*/ 24186 h 4999978"/>
              <a:gd name="connsiteX214" fmla="*/ 2900232 w 12192000"/>
              <a:gd name="connsiteY214" fmla="*/ 24518 h 4999978"/>
              <a:gd name="connsiteX215" fmla="*/ 2932205 w 12192000"/>
              <a:gd name="connsiteY215" fmla="*/ 11873 h 4999978"/>
              <a:gd name="connsiteX216" fmla="*/ 2933310 w 12192000"/>
              <a:gd name="connsiteY216" fmla="*/ 12816 h 4999978"/>
              <a:gd name="connsiteX217" fmla="*/ 2945218 w 12192000"/>
              <a:gd name="connsiteY217" fmla="*/ 14141 h 4999978"/>
              <a:gd name="connsiteX218" fmla="*/ 2966465 w 12192000"/>
              <a:gd name="connsiteY218" fmla="*/ 14117 h 4999978"/>
              <a:gd name="connsiteX219" fmla="*/ 3023668 w 12192000"/>
              <a:gd name="connsiteY219" fmla="*/ 27905 h 4999978"/>
              <a:gd name="connsiteX220" fmla="*/ 3057077 w 12192000"/>
              <a:gd name="connsiteY220" fmla="*/ 14845 h 4999978"/>
              <a:gd name="connsiteX221" fmla="*/ 3151915 w 12192000"/>
              <a:gd name="connsiteY221" fmla="*/ 11243 h 4999978"/>
              <a:gd name="connsiteX222" fmla="*/ 3251671 w 12192000"/>
              <a:gd name="connsiteY222" fmla="*/ 31575 h 4999978"/>
              <a:gd name="connsiteX223" fmla="*/ 3351400 w 12192000"/>
              <a:gd name="connsiteY223" fmla="*/ 32687 h 4999978"/>
              <a:gd name="connsiteX224" fmla="*/ 3387481 w 12192000"/>
              <a:gd name="connsiteY224" fmla="*/ 31443 h 4999978"/>
              <a:gd name="connsiteX225" fmla="*/ 3451923 w 12192000"/>
              <a:gd name="connsiteY225" fmla="*/ 36482 h 4999978"/>
              <a:gd name="connsiteX226" fmla="*/ 3481520 w 12192000"/>
              <a:gd name="connsiteY226" fmla="*/ 43287 h 4999978"/>
              <a:gd name="connsiteX227" fmla="*/ 3482804 w 12192000"/>
              <a:gd name="connsiteY227" fmla="*/ 42812 h 4999978"/>
              <a:gd name="connsiteX228" fmla="*/ 3485495 w 12192000"/>
              <a:gd name="connsiteY228" fmla="*/ 45921 h 4999978"/>
              <a:gd name="connsiteX229" fmla="*/ 3490972 w 12192000"/>
              <a:gd name="connsiteY229" fmla="*/ 47286 h 4999978"/>
              <a:gd name="connsiteX230" fmla="*/ 3505835 w 12192000"/>
              <a:gd name="connsiteY230" fmla="*/ 46077 h 4999978"/>
              <a:gd name="connsiteX231" fmla="*/ 3511410 w 12192000"/>
              <a:gd name="connsiteY231" fmla="*/ 44808 h 4999978"/>
              <a:gd name="connsiteX232" fmla="*/ 3519598 w 12192000"/>
              <a:gd name="connsiteY232" fmla="*/ 44683 h 4999978"/>
              <a:gd name="connsiteX233" fmla="*/ 3519807 w 12192000"/>
              <a:gd name="connsiteY233" fmla="*/ 44938 h 4999978"/>
              <a:gd name="connsiteX234" fmla="*/ 3527466 w 12192000"/>
              <a:gd name="connsiteY234" fmla="*/ 44316 h 4999978"/>
              <a:gd name="connsiteX235" fmla="*/ 3564889 w 12192000"/>
              <a:gd name="connsiteY235" fmla="*/ 57394 h 4999978"/>
              <a:gd name="connsiteX236" fmla="*/ 3614922 w 12192000"/>
              <a:gd name="connsiteY236" fmla="*/ 61804 h 4999978"/>
              <a:gd name="connsiteX237" fmla="*/ 3635506 w 12192000"/>
              <a:gd name="connsiteY237" fmla="*/ 65718 h 4999978"/>
              <a:gd name="connsiteX238" fmla="*/ 3646525 w 12192000"/>
              <a:gd name="connsiteY238" fmla="*/ 69193 h 4999978"/>
              <a:gd name="connsiteX239" fmla="*/ 3647224 w 12192000"/>
              <a:gd name="connsiteY239" fmla="*/ 70303 h 4999978"/>
              <a:gd name="connsiteX240" fmla="*/ 3683100 w 12192000"/>
              <a:gd name="connsiteY240" fmla="*/ 64109 h 4999978"/>
              <a:gd name="connsiteX241" fmla="*/ 3687901 w 12192000"/>
              <a:gd name="connsiteY241" fmla="*/ 65372 h 4999978"/>
              <a:gd name="connsiteX242" fmla="*/ 3711234 w 12192000"/>
              <a:gd name="connsiteY242" fmla="*/ 58665 h 4999978"/>
              <a:gd name="connsiteX243" fmla="*/ 3723318 w 12192000"/>
              <a:gd name="connsiteY243" fmla="*/ 56625 h 4999978"/>
              <a:gd name="connsiteX244" fmla="*/ 3726677 w 12192000"/>
              <a:gd name="connsiteY244" fmla="*/ 53112 h 4999978"/>
              <a:gd name="connsiteX245" fmla="*/ 3744535 w 12192000"/>
              <a:gd name="connsiteY245" fmla="*/ 51590 h 4999978"/>
              <a:gd name="connsiteX246" fmla="*/ 3746608 w 12192000"/>
              <a:gd name="connsiteY246" fmla="*/ 52522 h 4999978"/>
              <a:gd name="connsiteX247" fmla="*/ 3761262 w 12192000"/>
              <a:gd name="connsiteY247" fmla="*/ 47147 h 4999978"/>
              <a:gd name="connsiteX248" fmla="*/ 3803931 w 12192000"/>
              <a:gd name="connsiteY248" fmla="*/ 49309 h 4999978"/>
              <a:gd name="connsiteX249" fmla="*/ 3925626 w 12192000"/>
              <a:gd name="connsiteY249" fmla="*/ 40301 h 4999978"/>
              <a:gd name="connsiteX250" fmla="*/ 4033324 w 12192000"/>
              <a:gd name="connsiteY250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665623 w 12192000"/>
              <a:gd name="connsiteY205" fmla="*/ 96394 h 4999978"/>
              <a:gd name="connsiteX206" fmla="*/ 2823914 w 12192000"/>
              <a:gd name="connsiteY206" fmla="*/ 66867 h 4999978"/>
              <a:gd name="connsiteX207" fmla="*/ 2828102 w 12192000"/>
              <a:gd name="connsiteY207" fmla="*/ 164091 h 4999978"/>
              <a:gd name="connsiteX208" fmla="*/ 2843870 w 12192000"/>
              <a:gd name="connsiteY208" fmla="*/ 47507 h 4999978"/>
              <a:gd name="connsiteX209" fmla="*/ 2862745 w 12192000"/>
              <a:gd name="connsiteY209" fmla="*/ 43242 h 4999978"/>
              <a:gd name="connsiteX210" fmla="*/ 2864596 w 12192000"/>
              <a:gd name="connsiteY210" fmla="*/ 39218 h 4999978"/>
              <a:gd name="connsiteX211" fmla="*/ 2875381 w 12192000"/>
              <a:gd name="connsiteY211" fmla="*/ 35003 h 4999978"/>
              <a:gd name="connsiteX212" fmla="*/ 2895139 w 12192000"/>
              <a:gd name="connsiteY212" fmla="*/ 24186 h 4999978"/>
              <a:gd name="connsiteX213" fmla="*/ 2900232 w 12192000"/>
              <a:gd name="connsiteY213" fmla="*/ 24518 h 4999978"/>
              <a:gd name="connsiteX214" fmla="*/ 2932205 w 12192000"/>
              <a:gd name="connsiteY214" fmla="*/ 11873 h 4999978"/>
              <a:gd name="connsiteX215" fmla="*/ 2933310 w 12192000"/>
              <a:gd name="connsiteY215" fmla="*/ 12816 h 4999978"/>
              <a:gd name="connsiteX216" fmla="*/ 2945218 w 12192000"/>
              <a:gd name="connsiteY216" fmla="*/ 14141 h 4999978"/>
              <a:gd name="connsiteX217" fmla="*/ 2966465 w 12192000"/>
              <a:gd name="connsiteY217" fmla="*/ 14117 h 4999978"/>
              <a:gd name="connsiteX218" fmla="*/ 3023668 w 12192000"/>
              <a:gd name="connsiteY218" fmla="*/ 27905 h 4999978"/>
              <a:gd name="connsiteX219" fmla="*/ 3057077 w 12192000"/>
              <a:gd name="connsiteY219" fmla="*/ 14845 h 4999978"/>
              <a:gd name="connsiteX220" fmla="*/ 3151915 w 12192000"/>
              <a:gd name="connsiteY220" fmla="*/ 11243 h 4999978"/>
              <a:gd name="connsiteX221" fmla="*/ 3251671 w 12192000"/>
              <a:gd name="connsiteY221" fmla="*/ 31575 h 4999978"/>
              <a:gd name="connsiteX222" fmla="*/ 3351400 w 12192000"/>
              <a:gd name="connsiteY222" fmla="*/ 32687 h 4999978"/>
              <a:gd name="connsiteX223" fmla="*/ 3387481 w 12192000"/>
              <a:gd name="connsiteY223" fmla="*/ 31443 h 4999978"/>
              <a:gd name="connsiteX224" fmla="*/ 3451923 w 12192000"/>
              <a:gd name="connsiteY224" fmla="*/ 36482 h 4999978"/>
              <a:gd name="connsiteX225" fmla="*/ 3481520 w 12192000"/>
              <a:gd name="connsiteY225" fmla="*/ 43287 h 4999978"/>
              <a:gd name="connsiteX226" fmla="*/ 3482804 w 12192000"/>
              <a:gd name="connsiteY226" fmla="*/ 42812 h 4999978"/>
              <a:gd name="connsiteX227" fmla="*/ 3485495 w 12192000"/>
              <a:gd name="connsiteY227" fmla="*/ 45921 h 4999978"/>
              <a:gd name="connsiteX228" fmla="*/ 3490972 w 12192000"/>
              <a:gd name="connsiteY228" fmla="*/ 47286 h 4999978"/>
              <a:gd name="connsiteX229" fmla="*/ 3505835 w 12192000"/>
              <a:gd name="connsiteY229" fmla="*/ 46077 h 4999978"/>
              <a:gd name="connsiteX230" fmla="*/ 3511410 w 12192000"/>
              <a:gd name="connsiteY230" fmla="*/ 44808 h 4999978"/>
              <a:gd name="connsiteX231" fmla="*/ 3519598 w 12192000"/>
              <a:gd name="connsiteY231" fmla="*/ 44683 h 4999978"/>
              <a:gd name="connsiteX232" fmla="*/ 3519807 w 12192000"/>
              <a:gd name="connsiteY232" fmla="*/ 44938 h 4999978"/>
              <a:gd name="connsiteX233" fmla="*/ 3527466 w 12192000"/>
              <a:gd name="connsiteY233" fmla="*/ 44316 h 4999978"/>
              <a:gd name="connsiteX234" fmla="*/ 3564889 w 12192000"/>
              <a:gd name="connsiteY234" fmla="*/ 57394 h 4999978"/>
              <a:gd name="connsiteX235" fmla="*/ 3614922 w 12192000"/>
              <a:gd name="connsiteY235" fmla="*/ 61804 h 4999978"/>
              <a:gd name="connsiteX236" fmla="*/ 3635506 w 12192000"/>
              <a:gd name="connsiteY236" fmla="*/ 65718 h 4999978"/>
              <a:gd name="connsiteX237" fmla="*/ 3646525 w 12192000"/>
              <a:gd name="connsiteY237" fmla="*/ 69193 h 4999978"/>
              <a:gd name="connsiteX238" fmla="*/ 3647224 w 12192000"/>
              <a:gd name="connsiteY238" fmla="*/ 70303 h 4999978"/>
              <a:gd name="connsiteX239" fmla="*/ 3683100 w 12192000"/>
              <a:gd name="connsiteY239" fmla="*/ 64109 h 4999978"/>
              <a:gd name="connsiteX240" fmla="*/ 3687901 w 12192000"/>
              <a:gd name="connsiteY240" fmla="*/ 65372 h 4999978"/>
              <a:gd name="connsiteX241" fmla="*/ 3711234 w 12192000"/>
              <a:gd name="connsiteY241" fmla="*/ 58665 h 4999978"/>
              <a:gd name="connsiteX242" fmla="*/ 3723318 w 12192000"/>
              <a:gd name="connsiteY242" fmla="*/ 56625 h 4999978"/>
              <a:gd name="connsiteX243" fmla="*/ 3726677 w 12192000"/>
              <a:gd name="connsiteY243" fmla="*/ 53112 h 4999978"/>
              <a:gd name="connsiteX244" fmla="*/ 3744535 w 12192000"/>
              <a:gd name="connsiteY244" fmla="*/ 51590 h 4999978"/>
              <a:gd name="connsiteX245" fmla="*/ 3746608 w 12192000"/>
              <a:gd name="connsiteY245" fmla="*/ 52522 h 4999978"/>
              <a:gd name="connsiteX246" fmla="*/ 3761262 w 12192000"/>
              <a:gd name="connsiteY246" fmla="*/ 47147 h 4999978"/>
              <a:gd name="connsiteX247" fmla="*/ 3803931 w 12192000"/>
              <a:gd name="connsiteY247" fmla="*/ 49309 h 4999978"/>
              <a:gd name="connsiteX248" fmla="*/ 3925626 w 12192000"/>
              <a:gd name="connsiteY248" fmla="*/ 40301 h 4999978"/>
              <a:gd name="connsiteX249" fmla="*/ 4033324 w 12192000"/>
              <a:gd name="connsiteY249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665623 w 12192000"/>
              <a:gd name="connsiteY205" fmla="*/ 96394 h 4999978"/>
              <a:gd name="connsiteX206" fmla="*/ 2751524 w 12192000"/>
              <a:gd name="connsiteY206" fmla="*/ 90153 h 4999978"/>
              <a:gd name="connsiteX207" fmla="*/ 2828102 w 12192000"/>
              <a:gd name="connsiteY207" fmla="*/ 164091 h 4999978"/>
              <a:gd name="connsiteX208" fmla="*/ 2843870 w 12192000"/>
              <a:gd name="connsiteY208" fmla="*/ 47507 h 4999978"/>
              <a:gd name="connsiteX209" fmla="*/ 2862745 w 12192000"/>
              <a:gd name="connsiteY209" fmla="*/ 43242 h 4999978"/>
              <a:gd name="connsiteX210" fmla="*/ 2864596 w 12192000"/>
              <a:gd name="connsiteY210" fmla="*/ 39218 h 4999978"/>
              <a:gd name="connsiteX211" fmla="*/ 2875381 w 12192000"/>
              <a:gd name="connsiteY211" fmla="*/ 35003 h 4999978"/>
              <a:gd name="connsiteX212" fmla="*/ 2895139 w 12192000"/>
              <a:gd name="connsiteY212" fmla="*/ 24186 h 4999978"/>
              <a:gd name="connsiteX213" fmla="*/ 2900232 w 12192000"/>
              <a:gd name="connsiteY213" fmla="*/ 24518 h 4999978"/>
              <a:gd name="connsiteX214" fmla="*/ 2932205 w 12192000"/>
              <a:gd name="connsiteY214" fmla="*/ 11873 h 4999978"/>
              <a:gd name="connsiteX215" fmla="*/ 2933310 w 12192000"/>
              <a:gd name="connsiteY215" fmla="*/ 12816 h 4999978"/>
              <a:gd name="connsiteX216" fmla="*/ 2945218 w 12192000"/>
              <a:gd name="connsiteY216" fmla="*/ 14141 h 4999978"/>
              <a:gd name="connsiteX217" fmla="*/ 2966465 w 12192000"/>
              <a:gd name="connsiteY217" fmla="*/ 14117 h 4999978"/>
              <a:gd name="connsiteX218" fmla="*/ 3023668 w 12192000"/>
              <a:gd name="connsiteY218" fmla="*/ 27905 h 4999978"/>
              <a:gd name="connsiteX219" fmla="*/ 3057077 w 12192000"/>
              <a:gd name="connsiteY219" fmla="*/ 14845 h 4999978"/>
              <a:gd name="connsiteX220" fmla="*/ 3151915 w 12192000"/>
              <a:gd name="connsiteY220" fmla="*/ 11243 h 4999978"/>
              <a:gd name="connsiteX221" fmla="*/ 3251671 w 12192000"/>
              <a:gd name="connsiteY221" fmla="*/ 31575 h 4999978"/>
              <a:gd name="connsiteX222" fmla="*/ 3351400 w 12192000"/>
              <a:gd name="connsiteY222" fmla="*/ 32687 h 4999978"/>
              <a:gd name="connsiteX223" fmla="*/ 3387481 w 12192000"/>
              <a:gd name="connsiteY223" fmla="*/ 31443 h 4999978"/>
              <a:gd name="connsiteX224" fmla="*/ 3451923 w 12192000"/>
              <a:gd name="connsiteY224" fmla="*/ 36482 h 4999978"/>
              <a:gd name="connsiteX225" fmla="*/ 3481520 w 12192000"/>
              <a:gd name="connsiteY225" fmla="*/ 43287 h 4999978"/>
              <a:gd name="connsiteX226" fmla="*/ 3482804 w 12192000"/>
              <a:gd name="connsiteY226" fmla="*/ 42812 h 4999978"/>
              <a:gd name="connsiteX227" fmla="*/ 3485495 w 12192000"/>
              <a:gd name="connsiteY227" fmla="*/ 45921 h 4999978"/>
              <a:gd name="connsiteX228" fmla="*/ 3490972 w 12192000"/>
              <a:gd name="connsiteY228" fmla="*/ 47286 h 4999978"/>
              <a:gd name="connsiteX229" fmla="*/ 3505835 w 12192000"/>
              <a:gd name="connsiteY229" fmla="*/ 46077 h 4999978"/>
              <a:gd name="connsiteX230" fmla="*/ 3511410 w 12192000"/>
              <a:gd name="connsiteY230" fmla="*/ 44808 h 4999978"/>
              <a:gd name="connsiteX231" fmla="*/ 3519598 w 12192000"/>
              <a:gd name="connsiteY231" fmla="*/ 44683 h 4999978"/>
              <a:gd name="connsiteX232" fmla="*/ 3519807 w 12192000"/>
              <a:gd name="connsiteY232" fmla="*/ 44938 h 4999978"/>
              <a:gd name="connsiteX233" fmla="*/ 3527466 w 12192000"/>
              <a:gd name="connsiteY233" fmla="*/ 44316 h 4999978"/>
              <a:gd name="connsiteX234" fmla="*/ 3564889 w 12192000"/>
              <a:gd name="connsiteY234" fmla="*/ 57394 h 4999978"/>
              <a:gd name="connsiteX235" fmla="*/ 3614922 w 12192000"/>
              <a:gd name="connsiteY235" fmla="*/ 61804 h 4999978"/>
              <a:gd name="connsiteX236" fmla="*/ 3635506 w 12192000"/>
              <a:gd name="connsiteY236" fmla="*/ 65718 h 4999978"/>
              <a:gd name="connsiteX237" fmla="*/ 3646525 w 12192000"/>
              <a:gd name="connsiteY237" fmla="*/ 69193 h 4999978"/>
              <a:gd name="connsiteX238" fmla="*/ 3647224 w 12192000"/>
              <a:gd name="connsiteY238" fmla="*/ 70303 h 4999978"/>
              <a:gd name="connsiteX239" fmla="*/ 3683100 w 12192000"/>
              <a:gd name="connsiteY239" fmla="*/ 64109 h 4999978"/>
              <a:gd name="connsiteX240" fmla="*/ 3687901 w 12192000"/>
              <a:gd name="connsiteY240" fmla="*/ 65372 h 4999978"/>
              <a:gd name="connsiteX241" fmla="*/ 3711234 w 12192000"/>
              <a:gd name="connsiteY241" fmla="*/ 58665 h 4999978"/>
              <a:gd name="connsiteX242" fmla="*/ 3723318 w 12192000"/>
              <a:gd name="connsiteY242" fmla="*/ 56625 h 4999978"/>
              <a:gd name="connsiteX243" fmla="*/ 3726677 w 12192000"/>
              <a:gd name="connsiteY243" fmla="*/ 53112 h 4999978"/>
              <a:gd name="connsiteX244" fmla="*/ 3744535 w 12192000"/>
              <a:gd name="connsiteY244" fmla="*/ 51590 h 4999978"/>
              <a:gd name="connsiteX245" fmla="*/ 3746608 w 12192000"/>
              <a:gd name="connsiteY245" fmla="*/ 52522 h 4999978"/>
              <a:gd name="connsiteX246" fmla="*/ 3761262 w 12192000"/>
              <a:gd name="connsiteY246" fmla="*/ 47147 h 4999978"/>
              <a:gd name="connsiteX247" fmla="*/ 3803931 w 12192000"/>
              <a:gd name="connsiteY247" fmla="*/ 49309 h 4999978"/>
              <a:gd name="connsiteX248" fmla="*/ 3925626 w 12192000"/>
              <a:gd name="connsiteY248" fmla="*/ 40301 h 4999978"/>
              <a:gd name="connsiteX249" fmla="*/ 4033324 w 12192000"/>
              <a:gd name="connsiteY249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665623 w 12192000"/>
              <a:gd name="connsiteY205" fmla="*/ 96394 h 4999978"/>
              <a:gd name="connsiteX206" fmla="*/ 2751524 w 12192000"/>
              <a:gd name="connsiteY206" fmla="*/ 90153 h 4999978"/>
              <a:gd name="connsiteX207" fmla="*/ 2797622 w 12192000"/>
              <a:gd name="connsiteY207" fmla="*/ 67069 h 4999978"/>
              <a:gd name="connsiteX208" fmla="*/ 2843870 w 12192000"/>
              <a:gd name="connsiteY208" fmla="*/ 47507 h 4999978"/>
              <a:gd name="connsiteX209" fmla="*/ 2862745 w 12192000"/>
              <a:gd name="connsiteY209" fmla="*/ 43242 h 4999978"/>
              <a:gd name="connsiteX210" fmla="*/ 2864596 w 12192000"/>
              <a:gd name="connsiteY210" fmla="*/ 39218 h 4999978"/>
              <a:gd name="connsiteX211" fmla="*/ 2875381 w 12192000"/>
              <a:gd name="connsiteY211" fmla="*/ 35003 h 4999978"/>
              <a:gd name="connsiteX212" fmla="*/ 2895139 w 12192000"/>
              <a:gd name="connsiteY212" fmla="*/ 24186 h 4999978"/>
              <a:gd name="connsiteX213" fmla="*/ 2900232 w 12192000"/>
              <a:gd name="connsiteY213" fmla="*/ 24518 h 4999978"/>
              <a:gd name="connsiteX214" fmla="*/ 2932205 w 12192000"/>
              <a:gd name="connsiteY214" fmla="*/ 11873 h 4999978"/>
              <a:gd name="connsiteX215" fmla="*/ 2933310 w 12192000"/>
              <a:gd name="connsiteY215" fmla="*/ 12816 h 4999978"/>
              <a:gd name="connsiteX216" fmla="*/ 2945218 w 12192000"/>
              <a:gd name="connsiteY216" fmla="*/ 14141 h 4999978"/>
              <a:gd name="connsiteX217" fmla="*/ 2966465 w 12192000"/>
              <a:gd name="connsiteY217" fmla="*/ 14117 h 4999978"/>
              <a:gd name="connsiteX218" fmla="*/ 3023668 w 12192000"/>
              <a:gd name="connsiteY218" fmla="*/ 27905 h 4999978"/>
              <a:gd name="connsiteX219" fmla="*/ 3057077 w 12192000"/>
              <a:gd name="connsiteY219" fmla="*/ 14845 h 4999978"/>
              <a:gd name="connsiteX220" fmla="*/ 3151915 w 12192000"/>
              <a:gd name="connsiteY220" fmla="*/ 11243 h 4999978"/>
              <a:gd name="connsiteX221" fmla="*/ 3251671 w 12192000"/>
              <a:gd name="connsiteY221" fmla="*/ 31575 h 4999978"/>
              <a:gd name="connsiteX222" fmla="*/ 3351400 w 12192000"/>
              <a:gd name="connsiteY222" fmla="*/ 32687 h 4999978"/>
              <a:gd name="connsiteX223" fmla="*/ 3387481 w 12192000"/>
              <a:gd name="connsiteY223" fmla="*/ 31443 h 4999978"/>
              <a:gd name="connsiteX224" fmla="*/ 3451923 w 12192000"/>
              <a:gd name="connsiteY224" fmla="*/ 36482 h 4999978"/>
              <a:gd name="connsiteX225" fmla="*/ 3481520 w 12192000"/>
              <a:gd name="connsiteY225" fmla="*/ 43287 h 4999978"/>
              <a:gd name="connsiteX226" fmla="*/ 3482804 w 12192000"/>
              <a:gd name="connsiteY226" fmla="*/ 42812 h 4999978"/>
              <a:gd name="connsiteX227" fmla="*/ 3485495 w 12192000"/>
              <a:gd name="connsiteY227" fmla="*/ 45921 h 4999978"/>
              <a:gd name="connsiteX228" fmla="*/ 3490972 w 12192000"/>
              <a:gd name="connsiteY228" fmla="*/ 47286 h 4999978"/>
              <a:gd name="connsiteX229" fmla="*/ 3505835 w 12192000"/>
              <a:gd name="connsiteY229" fmla="*/ 46077 h 4999978"/>
              <a:gd name="connsiteX230" fmla="*/ 3511410 w 12192000"/>
              <a:gd name="connsiteY230" fmla="*/ 44808 h 4999978"/>
              <a:gd name="connsiteX231" fmla="*/ 3519598 w 12192000"/>
              <a:gd name="connsiteY231" fmla="*/ 44683 h 4999978"/>
              <a:gd name="connsiteX232" fmla="*/ 3519807 w 12192000"/>
              <a:gd name="connsiteY232" fmla="*/ 44938 h 4999978"/>
              <a:gd name="connsiteX233" fmla="*/ 3527466 w 12192000"/>
              <a:gd name="connsiteY233" fmla="*/ 44316 h 4999978"/>
              <a:gd name="connsiteX234" fmla="*/ 3564889 w 12192000"/>
              <a:gd name="connsiteY234" fmla="*/ 57394 h 4999978"/>
              <a:gd name="connsiteX235" fmla="*/ 3614922 w 12192000"/>
              <a:gd name="connsiteY235" fmla="*/ 61804 h 4999978"/>
              <a:gd name="connsiteX236" fmla="*/ 3635506 w 12192000"/>
              <a:gd name="connsiteY236" fmla="*/ 65718 h 4999978"/>
              <a:gd name="connsiteX237" fmla="*/ 3646525 w 12192000"/>
              <a:gd name="connsiteY237" fmla="*/ 69193 h 4999978"/>
              <a:gd name="connsiteX238" fmla="*/ 3647224 w 12192000"/>
              <a:gd name="connsiteY238" fmla="*/ 70303 h 4999978"/>
              <a:gd name="connsiteX239" fmla="*/ 3683100 w 12192000"/>
              <a:gd name="connsiteY239" fmla="*/ 64109 h 4999978"/>
              <a:gd name="connsiteX240" fmla="*/ 3687901 w 12192000"/>
              <a:gd name="connsiteY240" fmla="*/ 65372 h 4999978"/>
              <a:gd name="connsiteX241" fmla="*/ 3711234 w 12192000"/>
              <a:gd name="connsiteY241" fmla="*/ 58665 h 4999978"/>
              <a:gd name="connsiteX242" fmla="*/ 3723318 w 12192000"/>
              <a:gd name="connsiteY242" fmla="*/ 56625 h 4999978"/>
              <a:gd name="connsiteX243" fmla="*/ 3726677 w 12192000"/>
              <a:gd name="connsiteY243" fmla="*/ 53112 h 4999978"/>
              <a:gd name="connsiteX244" fmla="*/ 3744535 w 12192000"/>
              <a:gd name="connsiteY244" fmla="*/ 51590 h 4999978"/>
              <a:gd name="connsiteX245" fmla="*/ 3746608 w 12192000"/>
              <a:gd name="connsiteY245" fmla="*/ 52522 h 4999978"/>
              <a:gd name="connsiteX246" fmla="*/ 3761262 w 12192000"/>
              <a:gd name="connsiteY246" fmla="*/ 47147 h 4999978"/>
              <a:gd name="connsiteX247" fmla="*/ 3803931 w 12192000"/>
              <a:gd name="connsiteY247" fmla="*/ 49309 h 4999978"/>
              <a:gd name="connsiteX248" fmla="*/ 3925626 w 12192000"/>
              <a:gd name="connsiteY248" fmla="*/ 40301 h 4999978"/>
              <a:gd name="connsiteX249" fmla="*/ 4033324 w 12192000"/>
              <a:gd name="connsiteY249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665623 w 12192000"/>
              <a:gd name="connsiteY205" fmla="*/ 96394 h 4999978"/>
              <a:gd name="connsiteX206" fmla="*/ 2751524 w 12192000"/>
              <a:gd name="connsiteY206" fmla="*/ 90153 h 4999978"/>
              <a:gd name="connsiteX207" fmla="*/ 2797622 w 12192000"/>
              <a:gd name="connsiteY207" fmla="*/ 67069 h 4999978"/>
              <a:gd name="connsiteX208" fmla="*/ 2843870 w 12192000"/>
              <a:gd name="connsiteY208" fmla="*/ 47507 h 4999978"/>
              <a:gd name="connsiteX209" fmla="*/ 2862745 w 12192000"/>
              <a:gd name="connsiteY209" fmla="*/ 43242 h 4999978"/>
              <a:gd name="connsiteX210" fmla="*/ 2864596 w 12192000"/>
              <a:gd name="connsiteY210" fmla="*/ 39218 h 4999978"/>
              <a:gd name="connsiteX211" fmla="*/ 2875381 w 12192000"/>
              <a:gd name="connsiteY211" fmla="*/ 35003 h 4999978"/>
              <a:gd name="connsiteX212" fmla="*/ 2895139 w 12192000"/>
              <a:gd name="connsiteY212" fmla="*/ 24186 h 4999978"/>
              <a:gd name="connsiteX213" fmla="*/ 2900232 w 12192000"/>
              <a:gd name="connsiteY213" fmla="*/ 24518 h 4999978"/>
              <a:gd name="connsiteX214" fmla="*/ 2932205 w 12192000"/>
              <a:gd name="connsiteY214" fmla="*/ 11873 h 4999978"/>
              <a:gd name="connsiteX215" fmla="*/ 2933310 w 12192000"/>
              <a:gd name="connsiteY215" fmla="*/ 12816 h 4999978"/>
              <a:gd name="connsiteX216" fmla="*/ 2945218 w 12192000"/>
              <a:gd name="connsiteY216" fmla="*/ 14141 h 4999978"/>
              <a:gd name="connsiteX217" fmla="*/ 2966465 w 12192000"/>
              <a:gd name="connsiteY217" fmla="*/ 14117 h 4999978"/>
              <a:gd name="connsiteX218" fmla="*/ 3023668 w 12192000"/>
              <a:gd name="connsiteY218" fmla="*/ 27905 h 4999978"/>
              <a:gd name="connsiteX219" fmla="*/ 3057077 w 12192000"/>
              <a:gd name="connsiteY219" fmla="*/ 14845 h 4999978"/>
              <a:gd name="connsiteX220" fmla="*/ 3151915 w 12192000"/>
              <a:gd name="connsiteY220" fmla="*/ 11243 h 4999978"/>
              <a:gd name="connsiteX221" fmla="*/ 3251671 w 12192000"/>
              <a:gd name="connsiteY221" fmla="*/ 31575 h 4999978"/>
              <a:gd name="connsiteX222" fmla="*/ 3351400 w 12192000"/>
              <a:gd name="connsiteY222" fmla="*/ 32687 h 4999978"/>
              <a:gd name="connsiteX223" fmla="*/ 3387481 w 12192000"/>
              <a:gd name="connsiteY223" fmla="*/ 31443 h 4999978"/>
              <a:gd name="connsiteX224" fmla="*/ 3451923 w 12192000"/>
              <a:gd name="connsiteY224" fmla="*/ 36482 h 4999978"/>
              <a:gd name="connsiteX225" fmla="*/ 3481520 w 12192000"/>
              <a:gd name="connsiteY225" fmla="*/ 43287 h 4999978"/>
              <a:gd name="connsiteX226" fmla="*/ 3482804 w 12192000"/>
              <a:gd name="connsiteY226" fmla="*/ 42812 h 4999978"/>
              <a:gd name="connsiteX227" fmla="*/ 3485495 w 12192000"/>
              <a:gd name="connsiteY227" fmla="*/ 45921 h 4999978"/>
              <a:gd name="connsiteX228" fmla="*/ 3490972 w 12192000"/>
              <a:gd name="connsiteY228" fmla="*/ 47286 h 4999978"/>
              <a:gd name="connsiteX229" fmla="*/ 3505835 w 12192000"/>
              <a:gd name="connsiteY229" fmla="*/ 46077 h 4999978"/>
              <a:gd name="connsiteX230" fmla="*/ 3511410 w 12192000"/>
              <a:gd name="connsiteY230" fmla="*/ 44808 h 4999978"/>
              <a:gd name="connsiteX231" fmla="*/ 3519598 w 12192000"/>
              <a:gd name="connsiteY231" fmla="*/ 44683 h 4999978"/>
              <a:gd name="connsiteX232" fmla="*/ 3519807 w 12192000"/>
              <a:gd name="connsiteY232" fmla="*/ 44938 h 4999978"/>
              <a:gd name="connsiteX233" fmla="*/ 3527466 w 12192000"/>
              <a:gd name="connsiteY233" fmla="*/ 44316 h 4999978"/>
              <a:gd name="connsiteX234" fmla="*/ 3564889 w 12192000"/>
              <a:gd name="connsiteY234" fmla="*/ 57394 h 4999978"/>
              <a:gd name="connsiteX235" fmla="*/ 3614922 w 12192000"/>
              <a:gd name="connsiteY235" fmla="*/ 61804 h 4999978"/>
              <a:gd name="connsiteX236" fmla="*/ 3635506 w 12192000"/>
              <a:gd name="connsiteY236" fmla="*/ 65718 h 4999978"/>
              <a:gd name="connsiteX237" fmla="*/ 3646525 w 12192000"/>
              <a:gd name="connsiteY237" fmla="*/ 69193 h 4999978"/>
              <a:gd name="connsiteX238" fmla="*/ 3647224 w 12192000"/>
              <a:gd name="connsiteY238" fmla="*/ 70303 h 4999978"/>
              <a:gd name="connsiteX239" fmla="*/ 3683100 w 12192000"/>
              <a:gd name="connsiteY239" fmla="*/ 64109 h 4999978"/>
              <a:gd name="connsiteX240" fmla="*/ 3687901 w 12192000"/>
              <a:gd name="connsiteY240" fmla="*/ 65372 h 4999978"/>
              <a:gd name="connsiteX241" fmla="*/ 3711234 w 12192000"/>
              <a:gd name="connsiteY241" fmla="*/ 58665 h 4999978"/>
              <a:gd name="connsiteX242" fmla="*/ 3723318 w 12192000"/>
              <a:gd name="connsiteY242" fmla="*/ 56625 h 4999978"/>
              <a:gd name="connsiteX243" fmla="*/ 3726677 w 12192000"/>
              <a:gd name="connsiteY243" fmla="*/ 53112 h 4999978"/>
              <a:gd name="connsiteX244" fmla="*/ 3744535 w 12192000"/>
              <a:gd name="connsiteY244" fmla="*/ 51590 h 4999978"/>
              <a:gd name="connsiteX245" fmla="*/ 3746608 w 12192000"/>
              <a:gd name="connsiteY245" fmla="*/ 52522 h 4999978"/>
              <a:gd name="connsiteX246" fmla="*/ 3761262 w 12192000"/>
              <a:gd name="connsiteY246" fmla="*/ 47147 h 4999978"/>
              <a:gd name="connsiteX247" fmla="*/ 3803931 w 12192000"/>
              <a:gd name="connsiteY247" fmla="*/ 49309 h 4999978"/>
              <a:gd name="connsiteX248" fmla="*/ 3925626 w 12192000"/>
              <a:gd name="connsiteY248" fmla="*/ 40301 h 4999978"/>
              <a:gd name="connsiteX249" fmla="*/ 4033324 w 12192000"/>
              <a:gd name="connsiteY249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51170 w 12192000"/>
              <a:gd name="connsiteY181" fmla="*/ 391942 h 4999978"/>
              <a:gd name="connsiteX182" fmla="*/ 1295331 w 12192000"/>
              <a:gd name="connsiteY182" fmla="*/ 402182 h 4999978"/>
              <a:gd name="connsiteX183" fmla="*/ 1347118 w 12192000"/>
              <a:gd name="connsiteY183" fmla="*/ 399704 h 4999978"/>
              <a:gd name="connsiteX184" fmla="*/ 1378108 w 12192000"/>
              <a:gd name="connsiteY184" fmla="*/ 398410 h 4999978"/>
              <a:gd name="connsiteX185" fmla="*/ 1459192 w 12192000"/>
              <a:gd name="connsiteY185" fmla="*/ 380919 h 4999978"/>
              <a:gd name="connsiteX186" fmla="*/ 1590120 w 12192000"/>
              <a:gd name="connsiteY186" fmla="*/ 317608 h 4999978"/>
              <a:gd name="connsiteX187" fmla="*/ 1631417 w 12192000"/>
              <a:gd name="connsiteY187" fmla="*/ 308227 h 4999978"/>
              <a:gd name="connsiteX188" fmla="*/ 1638727 w 12192000"/>
              <a:gd name="connsiteY188" fmla="*/ 311610 h 4999978"/>
              <a:gd name="connsiteX189" fmla="*/ 1844438 w 12192000"/>
              <a:gd name="connsiteY189" fmla="*/ 271304 h 4999978"/>
              <a:gd name="connsiteX190" fmla="*/ 1881324 w 12192000"/>
              <a:gd name="connsiteY190" fmla="*/ 268497 h 4999978"/>
              <a:gd name="connsiteX191" fmla="*/ 1908999 w 12192000"/>
              <a:gd name="connsiteY191" fmla="*/ 269338 h 4999978"/>
              <a:gd name="connsiteX192" fmla="*/ 1974956 w 12192000"/>
              <a:gd name="connsiteY192" fmla="*/ 255958 h 4999978"/>
              <a:gd name="connsiteX193" fmla="*/ 2082409 w 12192000"/>
              <a:gd name="connsiteY193" fmla="*/ 227290 h 4999978"/>
              <a:gd name="connsiteX194" fmla="*/ 2105639 w 12192000"/>
              <a:gd name="connsiteY194" fmla="*/ 222648 h 4999978"/>
              <a:gd name="connsiteX195" fmla="*/ 2126992 w 12192000"/>
              <a:gd name="connsiteY195" fmla="*/ 224468 h 4999978"/>
              <a:gd name="connsiteX196" fmla="*/ 2133154 w 12192000"/>
              <a:gd name="connsiteY196" fmla="*/ 229952 h 4999978"/>
              <a:gd name="connsiteX197" fmla="*/ 2146154 w 12192000"/>
              <a:gd name="connsiteY197" fmla="*/ 228332 h 4999978"/>
              <a:gd name="connsiteX198" fmla="*/ 2149901 w 12192000"/>
              <a:gd name="connsiteY198" fmla="*/ 229116 h 4999978"/>
              <a:gd name="connsiteX199" fmla="*/ 2171100 w 12192000"/>
              <a:gd name="connsiteY199" fmla="*/ 232389 h 4999978"/>
              <a:gd name="connsiteX200" fmla="*/ 2209148 w 12192000"/>
              <a:gd name="connsiteY200" fmla="*/ 209225 h 4999978"/>
              <a:gd name="connsiteX201" fmla="*/ 2261889 w 12192000"/>
              <a:gd name="connsiteY201" fmla="*/ 205532 h 4999978"/>
              <a:gd name="connsiteX202" fmla="*/ 2452315 w 12192000"/>
              <a:gd name="connsiteY202" fmla="*/ 152899 h 4999978"/>
              <a:gd name="connsiteX203" fmla="*/ 2487710 w 12192000"/>
              <a:gd name="connsiteY203" fmla="*/ 169267 h 4999978"/>
              <a:gd name="connsiteX204" fmla="*/ 2665623 w 12192000"/>
              <a:gd name="connsiteY204" fmla="*/ 96394 h 4999978"/>
              <a:gd name="connsiteX205" fmla="*/ 2751524 w 12192000"/>
              <a:gd name="connsiteY205" fmla="*/ 90153 h 4999978"/>
              <a:gd name="connsiteX206" fmla="*/ 2797622 w 12192000"/>
              <a:gd name="connsiteY206" fmla="*/ 67069 h 4999978"/>
              <a:gd name="connsiteX207" fmla="*/ 2843870 w 12192000"/>
              <a:gd name="connsiteY207" fmla="*/ 47507 h 4999978"/>
              <a:gd name="connsiteX208" fmla="*/ 2862745 w 12192000"/>
              <a:gd name="connsiteY208" fmla="*/ 43242 h 4999978"/>
              <a:gd name="connsiteX209" fmla="*/ 2864596 w 12192000"/>
              <a:gd name="connsiteY209" fmla="*/ 39218 h 4999978"/>
              <a:gd name="connsiteX210" fmla="*/ 2875381 w 12192000"/>
              <a:gd name="connsiteY210" fmla="*/ 35003 h 4999978"/>
              <a:gd name="connsiteX211" fmla="*/ 2895139 w 12192000"/>
              <a:gd name="connsiteY211" fmla="*/ 24186 h 4999978"/>
              <a:gd name="connsiteX212" fmla="*/ 2900232 w 12192000"/>
              <a:gd name="connsiteY212" fmla="*/ 24518 h 4999978"/>
              <a:gd name="connsiteX213" fmla="*/ 2932205 w 12192000"/>
              <a:gd name="connsiteY213" fmla="*/ 11873 h 4999978"/>
              <a:gd name="connsiteX214" fmla="*/ 2933310 w 12192000"/>
              <a:gd name="connsiteY214" fmla="*/ 12816 h 4999978"/>
              <a:gd name="connsiteX215" fmla="*/ 2945218 w 12192000"/>
              <a:gd name="connsiteY215" fmla="*/ 14141 h 4999978"/>
              <a:gd name="connsiteX216" fmla="*/ 2966465 w 12192000"/>
              <a:gd name="connsiteY216" fmla="*/ 14117 h 4999978"/>
              <a:gd name="connsiteX217" fmla="*/ 3023668 w 12192000"/>
              <a:gd name="connsiteY217" fmla="*/ 27905 h 4999978"/>
              <a:gd name="connsiteX218" fmla="*/ 3057077 w 12192000"/>
              <a:gd name="connsiteY218" fmla="*/ 14845 h 4999978"/>
              <a:gd name="connsiteX219" fmla="*/ 3151915 w 12192000"/>
              <a:gd name="connsiteY219" fmla="*/ 11243 h 4999978"/>
              <a:gd name="connsiteX220" fmla="*/ 3251671 w 12192000"/>
              <a:gd name="connsiteY220" fmla="*/ 31575 h 4999978"/>
              <a:gd name="connsiteX221" fmla="*/ 3351400 w 12192000"/>
              <a:gd name="connsiteY221" fmla="*/ 32687 h 4999978"/>
              <a:gd name="connsiteX222" fmla="*/ 3387481 w 12192000"/>
              <a:gd name="connsiteY222" fmla="*/ 31443 h 4999978"/>
              <a:gd name="connsiteX223" fmla="*/ 3451923 w 12192000"/>
              <a:gd name="connsiteY223" fmla="*/ 36482 h 4999978"/>
              <a:gd name="connsiteX224" fmla="*/ 3481520 w 12192000"/>
              <a:gd name="connsiteY224" fmla="*/ 43287 h 4999978"/>
              <a:gd name="connsiteX225" fmla="*/ 3482804 w 12192000"/>
              <a:gd name="connsiteY225" fmla="*/ 42812 h 4999978"/>
              <a:gd name="connsiteX226" fmla="*/ 3485495 w 12192000"/>
              <a:gd name="connsiteY226" fmla="*/ 45921 h 4999978"/>
              <a:gd name="connsiteX227" fmla="*/ 3490972 w 12192000"/>
              <a:gd name="connsiteY227" fmla="*/ 47286 h 4999978"/>
              <a:gd name="connsiteX228" fmla="*/ 3505835 w 12192000"/>
              <a:gd name="connsiteY228" fmla="*/ 46077 h 4999978"/>
              <a:gd name="connsiteX229" fmla="*/ 3511410 w 12192000"/>
              <a:gd name="connsiteY229" fmla="*/ 44808 h 4999978"/>
              <a:gd name="connsiteX230" fmla="*/ 3519598 w 12192000"/>
              <a:gd name="connsiteY230" fmla="*/ 44683 h 4999978"/>
              <a:gd name="connsiteX231" fmla="*/ 3519807 w 12192000"/>
              <a:gd name="connsiteY231" fmla="*/ 44938 h 4999978"/>
              <a:gd name="connsiteX232" fmla="*/ 3527466 w 12192000"/>
              <a:gd name="connsiteY232" fmla="*/ 44316 h 4999978"/>
              <a:gd name="connsiteX233" fmla="*/ 3564889 w 12192000"/>
              <a:gd name="connsiteY233" fmla="*/ 57394 h 4999978"/>
              <a:gd name="connsiteX234" fmla="*/ 3614922 w 12192000"/>
              <a:gd name="connsiteY234" fmla="*/ 61804 h 4999978"/>
              <a:gd name="connsiteX235" fmla="*/ 3635506 w 12192000"/>
              <a:gd name="connsiteY235" fmla="*/ 65718 h 4999978"/>
              <a:gd name="connsiteX236" fmla="*/ 3646525 w 12192000"/>
              <a:gd name="connsiteY236" fmla="*/ 69193 h 4999978"/>
              <a:gd name="connsiteX237" fmla="*/ 3647224 w 12192000"/>
              <a:gd name="connsiteY237" fmla="*/ 70303 h 4999978"/>
              <a:gd name="connsiteX238" fmla="*/ 3683100 w 12192000"/>
              <a:gd name="connsiteY238" fmla="*/ 64109 h 4999978"/>
              <a:gd name="connsiteX239" fmla="*/ 3687901 w 12192000"/>
              <a:gd name="connsiteY239" fmla="*/ 65372 h 4999978"/>
              <a:gd name="connsiteX240" fmla="*/ 3711234 w 12192000"/>
              <a:gd name="connsiteY240" fmla="*/ 58665 h 4999978"/>
              <a:gd name="connsiteX241" fmla="*/ 3723318 w 12192000"/>
              <a:gd name="connsiteY241" fmla="*/ 56625 h 4999978"/>
              <a:gd name="connsiteX242" fmla="*/ 3726677 w 12192000"/>
              <a:gd name="connsiteY242" fmla="*/ 53112 h 4999978"/>
              <a:gd name="connsiteX243" fmla="*/ 3744535 w 12192000"/>
              <a:gd name="connsiteY243" fmla="*/ 51590 h 4999978"/>
              <a:gd name="connsiteX244" fmla="*/ 3746608 w 12192000"/>
              <a:gd name="connsiteY244" fmla="*/ 52522 h 4999978"/>
              <a:gd name="connsiteX245" fmla="*/ 3761262 w 12192000"/>
              <a:gd name="connsiteY245" fmla="*/ 47147 h 4999978"/>
              <a:gd name="connsiteX246" fmla="*/ 3803931 w 12192000"/>
              <a:gd name="connsiteY246" fmla="*/ 49309 h 4999978"/>
              <a:gd name="connsiteX247" fmla="*/ 3925626 w 12192000"/>
              <a:gd name="connsiteY247" fmla="*/ 40301 h 4999978"/>
              <a:gd name="connsiteX248" fmla="*/ 4033324 w 12192000"/>
              <a:gd name="connsiteY248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95331 w 12192000"/>
              <a:gd name="connsiteY181" fmla="*/ 402182 h 4999978"/>
              <a:gd name="connsiteX182" fmla="*/ 1347118 w 12192000"/>
              <a:gd name="connsiteY182" fmla="*/ 399704 h 4999978"/>
              <a:gd name="connsiteX183" fmla="*/ 1378108 w 12192000"/>
              <a:gd name="connsiteY183" fmla="*/ 398410 h 4999978"/>
              <a:gd name="connsiteX184" fmla="*/ 1459192 w 12192000"/>
              <a:gd name="connsiteY184" fmla="*/ 380919 h 4999978"/>
              <a:gd name="connsiteX185" fmla="*/ 1590120 w 12192000"/>
              <a:gd name="connsiteY185" fmla="*/ 317608 h 4999978"/>
              <a:gd name="connsiteX186" fmla="*/ 1631417 w 12192000"/>
              <a:gd name="connsiteY186" fmla="*/ 308227 h 4999978"/>
              <a:gd name="connsiteX187" fmla="*/ 1638727 w 12192000"/>
              <a:gd name="connsiteY187" fmla="*/ 311610 h 4999978"/>
              <a:gd name="connsiteX188" fmla="*/ 1844438 w 12192000"/>
              <a:gd name="connsiteY188" fmla="*/ 271304 h 4999978"/>
              <a:gd name="connsiteX189" fmla="*/ 1881324 w 12192000"/>
              <a:gd name="connsiteY189" fmla="*/ 268497 h 4999978"/>
              <a:gd name="connsiteX190" fmla="*/ 1908999 w 12192000"/>
              <a:gd name="connsiteY190" fmla="*/ 269338 h 4999978"/>
              <a:gd name="connsiteX191" fmla="*/ 1974956 w 12192000"/>
              <a:gd name="connsiteY191" fmla="*/ 255958 h 4999978"/>
              <a:gd name="connsiteX192" fmla="*/ 2082409 w 12192000"/>
              <a:gd name="connsiteY192" fmla="*/ 227290 h 4999978"/>
              <a:gd name="connsiteX193" fmla="*/ 2105639 w 12192000"/>
              <a:gd name="connsiteY193" fmla="*/ 222648 h 4999978"/>
              <a:gd name="connsiteX194" fmla="*/ 2126992 w 12192000"/>
              <a:gd name="connsiteY194" fmla="*/ 224468 h 4999978"/>
              <a:gd name="connsiteX195" fmla="*/ 2133154 w 12192000"/>
              <a:gd name="connsiteY195" fmla="*/ 229952 h 4999978"/>
              <a:gd name="connsiteX196" fmla="*/ 2146154 w 12192000"/>
              <a:gd name="connsiteY196" fmla="*/ 228332 h 4999978"/>
              <a:gd name="connsiteX197" fmla="*/ 2149901 w 12192000"/>
              <a:gd name="connsiteY197" fmla="*/ 229116 h 4999978"/>
              <a:gd name="connsiteX198" fmla="*/ 2171100 w 12192000"/>
              <a:gd name="connsiteY198" fmla="*/ 232389 h 4999978"/>
              <a:gd name="connsiteX199" fmla="*/ 2209148 w 12192000"/>
              <a:gd name="connsiteY199" fmla="*/ 209225 h 4999978"/>
              <a:gd name="connsiteX200" fmla="*/ 2261889 w 12192000"/>
              <a:gd name="connsiteY200" fmla="*/ 205532 h 4999978"/>
              <a:gd name="connsiteX201" fmla="*/ 2452315 w 12192000"/>
              <a:gd name="connsiteY201" fmla="*/ 152899 h 4999978"/>
              <a:gd name="connsiteX202" fmla="*/ 2487710 w 12192000"/>
              <a:gd name="connsiteY202" fmla="*/ 169267 h 4999978"/>
              <a:gd name="connsiteX203" fmla="*/ 2665623 w 12192000"/>
              <a:gd name="connsiteY203" fmla="*/ 96394 h 4999978"/>
              <a:gd name="connsiteX204" fmla="*/ 2751524 w 12192000"/>
              <a:gd name="connsiteY204" fmla="*/ 90153 h 4999978"/>
              <a:gd name="connsiteX205" fmla="*/ 2797622 w 12192000"/>
              <a:gd name="connsiteY205" fmla="*/ 67069 h 4999978"/>
              <a:gd name="connsiteX206" fmla="*/ 2843870 w 12192000"/>
              <a:gd name="connsiteY206" fmla="*/ 47507 h 4999978"/>
              <a:gd name="connsiteX207" fmla="*/ 2862745 w 12192000"/>
              <a:gd name="connsiteY207" fmla="*/ 43242 h 4999978"/>
              <a:gd name="connsiteX208" fmla="*/ 2864596 w 12192000"/>
              <a:gd name="connsiteY208" fmla="*/ 39218 h 4999978"/>
              <a:gd name="connsiteX209" fmla="*/ 2875381 w 12192000"/>
              <a:gd name="connsiteY209" fmla="*/ 35003 h 4999978"/>
              <a:gd name="connsiteX210" fmla="*/ 2895139 w 12192000"/>
              <a:gd name="connsiteY210" fmla="*/ 24186 h 4999978"/>
              <a:gd name="connsiteX211" fmla="*/ 2900232 w 12192000"/>
              <a:gd name="connsiteY211" fmla="*/ 24518 h 4999978"/>
              <a:gd name="connsiteX212" fmla="*/ 2932205 w 12192000"/>
              <a:gd name="connsiteY212" fmla="*/ 11873 h 4999978"/>
              <a:gd name="connsiteX213" fmla="*/ 2933310 w 12192000"/>
              <a:gd name="connsiteY213" fmla="*/ 12816 h 4999978"/>
              <a:gd name="connsiteX214" fmla="*/ 2945218 w 12192000"/>
              <a:gd name="connsiteY214" fmla="*/ 14141 h 4999978"/>
              <a:gd name="connsiteX215" fmla="*/ 2966465 w 12192000"/>
              <a:gd name="connsiteY215" fmla="*/ 14117 h 4999978"/>
              <a:gd name="connsiteX216" fmla="*/ 3023668 w 12192000"/>
              <a:gd name="connsiteY216" fmla="*/ 27905 h 4999978"/>
              <a:gd name="connsiteX217" fmla="*/ 3057077 w 12192000"/>
              <a:gd name="connsiteY217" fmla="*/ 14845 h 4999978"/>
              <a:gd name="connsiteX218" fmla="*/ 3151915 w 12192000"/>
              <a:gd name="connsiteY218" fmla="*/ 11243 h 4999978"/>
              <a:gd name="connsiteX219" fmla="*/ 3251671 w 12192000"/>
              <a:gd name="connsiteY219" fmla="*/ 31575 h 4999978"/>
              <a:gd name="connsiteX220" fmla="*/ 3351400 w 12192000"/>
              <a:gd name="connsiteY220" fmla="*/ 32687 h 4999978"/>
              <a:gd name="connsiteX221" fmla="*/ 3387481 w 12192000"/>
              <a:gd name="connsiteY221" fmla="*/ 31443 h 4999978"/>
              <a:gd name="connsiteX222" fmla="*/ 3451923 w 12192000"/>
              <a:gd name="connsiteY222" fmla="*/ 36482 h 4999978"/>
              <a:gd name="connsiteX223" fmla="*/ 3481520 w 12192000"/>
              <a:gd name="connsiteY223" fmla="*/ 43287 h 4999978"/>
              <a:gd name="connsiteX224" fmla="*/ 3482804 w 12192000"/>
              <a:gd name="connsiteY224" fmla="*/ 42812 h 4999978"/>
              <a:gd name="connsiteX225" fmla="*/ 3485495 w 12192000"/>
              <a:gd name="connsiteY225" fmla="*/ 45921 h 4999978"/>
              <a:gd name="connsiteX226" fmla="*/ 3490972 w 12192000"/>
              <a:gd name="connsiteY226" fmla="*/ 47286 h 4999978"/>
              <a:gd name="connsiteX227" fmla="*/ 3505835 w 12192000"/>
              <a:gd name="connsiteY227" fmla="*/ 46077 h 4999978"/>
              <a:gd name="connsiteX228" fmla="*/ 3511410 w 12192000"/>
              <a:gd name="connsiteY228" fmla="*/ 44808 h 4999978"/>
              <a:gd name="connsiteX229" fmla="*/ 3519598 w 12192000"/>
              <a:gd name="connsiteY229" fmla="*/ 44683 h 4999978"/>
              <a:gd name="connsiteX230" fmla="*/ 3519807 w 12192000"/>
              <a:gd name="connsiteY230" fmla="*/ 44938 h 4999978"/>
              <a:gd name="connsiteX231" fmla="*/ 3527466 w 12192000"/>
              <a:gd name="connsiteY231" fmla="*/ 44316 h 4999978"/>
              <a:gd name="connsiteX232" fmla="*/ 3564889 w 12192000"/>
              <a:gd name="connsiteY232" fmla="*/ 57394 h 4999978"/>
              <a:gd name="connsiteX233" fmla="*/ 3614922 w 12192000"/>
              <a:gd name="connsiteY233" fmla="*/ 61804 h 4999978"/>
              <a:gd name="connsiteX234" fmla="*/ 3635506 w 12192000"/>
              <a:gd name="connsiteY234" fmla="*/ 65718 h 4999978"/>
              <a:gd name="connsiteX235" fmla="*/ 3646525 w 12192000"/>
              <a:gd name="connsiteY235" fmla="*/ 69193 h 4999978"/>
              <a:gd name="connsiteX236" fmla="*/ 3647224 w 12192000"/>
              <a:gd name="connsiteY236" fmla="*/ 70303 h 4999978"/>
              <a:gd name="connsiteX237" fmla="*/ 3683100 w 12192000"/>
              <a:gd name="connsiteY237" fmla="*/ 64109 h 4999978"/>
              <a:gd name="connsiteX238" fmla="*/ 3687901 w 12192000"/>
              <a:gd name="connsiteY238" fmla="*/ 65372 h 4999978"/>
              <a:gd name="connsiteX239" fmla="*/ 3711234 w 12192000"/>
              <a:gd name="connsiteY239" fmla="*/ 58665 h 4999978"/>
              <a:gd name="connsiteX240" fmla="*/ 3723318 w 12192000"/>
              <a:gd name="connsiteY240" fmla="*/ 56625 h 4999978"/>
              <a:gd name="connsiteX241" fmla="*/ 3726677 w 12192000"/>
              <a:gd name="connsiteY241" fmla="*/ 53112 h 4999978"/>
              <a:gd name="connsiteX242" fmla="*/ 3744535 w 12192000"/>
              <a:gd name="connsiteY242" fmla="*/ 51590 h 4999978"/>
              <a:gd name="connsiteX243" fmla="*/ 3746608 w 12192000"/>
              <a:gd name="connsiteY243" fmla="*/ 52522 h 4999978"/>
              <a:gd name="connsiteX244" fmla="*/ 3761262 w 12192000"/>
              <a:gd name="connsiteY244" fmla="*/ 47147 h 4999978"/>
              <a:gd name="connsiteX245" fmla="*/ 3803931 w 12192000"/>
              <a:gd name="connsiteY245" fmla="*/ 49309 h 4999978"/>
              <a:gd name="connsiteX246" fmla="*/ 3925626 w 12192000"/>
              <a:gd name="connsiteY246" fmla="*/ 40301 h 4999978"/>
              <a:gd name="connsiteX247" fmla="*/ 4033324 w 12192000"/>
              <a:gd name="connsiteY247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95331 w 12192000"/>
              <a:gd name="connsiteY181" fmla="*/ 402182 h 4999978"/>
              <a:gd name="connsiteX182" fmla="*/ 1347118 w 12192000"/>
              <a:gd name="connsiteY182" fmla="*/ 399704 h 4999978"/>
              <a:gd name="connsiteX183" fmla="*/ 1378108 w 12192000"/>
              <a:gd name="connsiteY183" fmla="*/ 398410 h 4999978"/>
              <a:gd name="connsiteX184" fmla="*/ 1459192 w 12192000"/>
              <a:gd name="connsiteY184" fmla="*/ 380919 h 4999978"/>
              <a:gd name="connsiteX185" fmla="*/ 1590120 w 12192000"/>
              <a:gd name="connsiteY185" fmla="*/ 317608 h 4999978"/>
              <a:gd name="connsiteX186" fmla="*/ 1631417 w 12192000"/>
              <a:gd name="connsiteY186" fmla="*/ 308227 h 4999978"/>
              <a:gd name="connsiteX187" fmla="*/ 1638727 w 12192000"/>
              <a:gd name="connsiteY187" fmla="*/ 311610 h 4999978"/>
              <a:gd name="connsiteX188" fmla="*/ 1844438 w 12192000"/>
              <a:gd name="connsiteY188" fmla="*/ 271304 h 4999978"/>
              <a:gd name="connsiteX189" fmla="*/ 1881324 w 12192000"/>
              <a:gd name="connsiteY189" fmla="*/ 268497 h 4999978"/>
              <a:gd name="connsiteX190" fmla="*/ 1908999 w 12192000"/>
              <a:gd name="connsiteY190" fmla="*/ 269338 h 4999978"/>
              <a:gd name="connsiteX191" fmla="*/ 1974956 w 12192000"/>
              <a:gd name="connsiteY191" fmla="*/ 255958 h 4999978"/>
              <a:gd name="connsiteX192" fmla="*/ 2082409 w 12192000"/>
              <a:gd name="connsiteY192" fmla="*/ 227290 h 4999978"/>
              <a:gd name="connsiteX193" fmla="*/ 2105639 w 12192000"/>
              <a:gd name="connsiteY193" fmla="*/ 222648 h 4999978"/>
              <a:gd name="connsiteX194" fmla="*/ 2126992 w 12192000"/>
              <a:gd name="connsiteY194" fmla="*/ 224468 h 4999978"/>
              <a:gd name="connsiteX195" fmla="*/ 2133154 w 12192000"/>
              <a:gd name="connsiteY195" fmla="*/ 229952 h 4999978"/>
              <a:gd name="connsiteX196" fmla="*/ 2146154 w 12192000"/>
              <a:gd name="connsiteY196" fmla="*/ 228332 h 4999978"/>
              <a:gd name="connsiteX197" fmla="*/ 2149901 w 12192000"/>
              <a:gd name="connsiteY197" fmla="*/ 229116 h 4999978"/>
              <a:gd name="connsiteX198" fmla="*/ 2171100 w 12192000"/>
              <a:gd name="connsiteY198" fmla="*/ 232389 h 4999978"/>
              <a:gd name="connsiteX199" fmla="*/ 2209148 w 12192000"/>
              <a:gd name="connsiteY199" fmla="*/ 209225 h 4999978"/>
              <a:gd name="connsiteX200" fmla="*/ 2261889 w 12192000"/>
              <a:gd name="connsiteY200" fmla="*/ 205532 h 4999978"/>
              <a:gd name="connsiteX201" fmla="*/ 2452315 w 12192000"/>
              <a:gd name="connsiteY201" fmla="*/ 152899 h 4999978"/>
              <a:gd name="connsiteX202" fmla="*/ 2487710 w 12192000"/>
              <a:gd name="connsiteY202" fmla="*/ 169267 h 4999978"/>
              <a:gd name="connsiteX203" fmla="*/ 2665623 w 12192000"/>
              <a:gd name="connsiteY203" fmla="*/ 96394 h 4999978"/>
              <a:gd name="connsiteX204" fmla="*/ 2797622 w 12192000"/>
              <a:gd name="connsiteY204" fmla="*/ 67069 h 4999978"/>
              <a:gd name="connsiteX205" fmla="*/ 2843870 w 12192000"/>
              <a:gd name="connsiteY205" fmla="*/ 47507 h 4999978"/>
              <a:gd name="connsiteX206" fmla="*/ 2862745 w 12192000"/>
              <a:gd name="connsiteY206" fmla="*/ 43242 h 4999978"/>
              <a:gd name="connsiteX207" fmla="*/ 2864596 w 12192000"/>
              <a:gd name="connsiteY207" fmla="*/ 39218 h 4999978"/>
              <a:gd name="connsiteX208" fmla="*/ 2875381 w 12192000"/>
              <a:gd name="connsiteY208" fmla="*/ 35003 h 4999978"/>
              <a:gd name="connsiteX209" fmla="*/ 2895139 w 12192000"/>
              <a:gd name="connsiteY209" fmla="*/ 24186 h 4999978"/>
              <a:gd name="connsiteX210" fmla="*/ 2900232 w 12192000"/>
              <a:gd name="connsiteY210" fmla="*/ 24518 h 4999978"/>
              <a:gd name="connsiteX211" fmla="*/ 2932205 w 12192000"/>
              <a:gd name="connsiteY211" fmla="*/ 11873 h 4999978"/>
              <a:gd name="connsiteX212" fmla="*/ 2933310 w 12192000"/>
              <a:gd name="connsiteY212" fmla="*/ 12816 h 4999978"/>
              <a:gd name="connsiteX213" fmla="*/ 2945218 w 12192000"/>
              <a:gd name="connsiteY213" fmla="*/ 14141 h 4999978"/>
              <a:gd name="connsiteX214" fmla="*/ 2966465 w 12192000"/>
              <a:gd name="connsiteY214" fmla="*/ 14117 h 4999978"/>
              <a:gd name="connsiteX215" fmla="*/ 3023668 w 12192000"/>
              <a:gd name="connsiteY215" fmla="*/ 27905 h 4999978"/>
              <a:gd name="connsiteX216" fmla="*/ 3057077 w 12192000"/>
              <a:gd name="connsiteY216" fmla="*/ 14845 h 4999978"/>
              <a:gd name="connsiteX217" fmla="*/ 3151915 w 12192000"/>
              <a:gd name="connsiteY217" fmla="*/ 11243 h 4999978"/>
              <a:gd name="connsiteX218" fmla="*/ 3251671 w 12192000"/>
              <a:gd name="connsiteY218" fmla="*/ 31575 h 4999978"/>
              <a:gd name="connsiteX219" fmla="*/ 3351400 w 12192000"/>
              <a:gd name="connsiteY219" fmla="*/ 32687 h 4999978"/>
              <a:gd name="connsiteX220" fmla="*/ 3387481 w 12192000"/>
              <a:gd name="connsiteY220" fmla="*/ 31443 h 4999978"/>
              <a:gd name="connsiteX221" fmla="*/ 3451923 w 12192000"/>
              <a:gd name="connsiteY221" fmla="*/ 36482 h 4999978"/>
              <a:gd name="connsiteX222" fmla="*/ 3481520 w 12192000"/>
              <a:gd name="connsiteY222" fmla="*/ 43287 h 4999978"/>
              <a:gd name="connsiteX223" fmla="*/ 3482804 w 12192000"/>
              <a:gd name="connsiteY223" fmla="*/ 42812 h 4999978"/>
              <a:gd name="connsiteX224" fmla="*/ 3485495 w 12192000"/>
              <a:gd name="connsiteY224" fmla="*/ 45921 h 4999978"/>
              <a:gd name="connsiteX225" fmla="*/ 3490972 w 12192000"/>
              <a:gd name="connsiteY225" fmla="*/ 47286 h 4999978"/>
              <a:gd name="connsiteX226" fmla="*/ 3505835 w 12192000"/>
              <a:gd name="connsiteY226" fmla="*/ 46077 h 4999978"/>
              <a:gd name="connsiteX227" fmla="*/ 3511410 w 12192000"/>
              <a:gd name="connsiteY227" fmla="*/ 44808 h 4999978"/>
              <a:gd name="connsiteX228" fmla="*/ 3519598 w 12192000"/>
              <a:gd name="connsiteY228" fmla="*/ 44683 h 4999978"/>
              <a:gd name="connsiteX229" fmla="*/ 3519807 w 12192000"/>
              <a:gd name="connsiteY229" fmla="*/ 44938 h 4999978"/>
              <a:gd name="connsiteX230" fmla="*/ 3527466 w 12192000"/>
              <a:gd name="connsiteY230" fmla="*/ 44316 h 4999978"/>
              <a:gd name="connsiteX231" fmla="*/ 3564889 w 12192000"/>
              <a:gd name="connsiteY231" fmla="*/ 57394 h 4999978"/>
              <a:gd name="connsiteX232" fmla="*/ 3614922 w 12192000"/>
              <a:gd name="connsiteY232" fmla="*/ 61804 h 4999978"/>
              <a:gd name="connsiteX233" fmla="*/ 3635506 w 12192000"/>
              <a:gd name="connsiteY233" fmla="*/ 65718 h 4999978"/>
              <a:gd name="connsiteX234" fmla="*/ 3646525 w 12192000"/>
              <a:gd name="connsiteY234" fmla="*/ 69193 h 4999978"/>
              <a:gd name="connsiteX235" fmla="*/ 3647224 w 12192000"/>
              <a:gd name="connsiteY235" fmla="*/ 70303 h 4999978"/>
              <a:gd name="connsiteX236" fmla="*/ 3683100 w 12192000"/>
              <a:gd name="connsiteY236" fmla="*/ 64109 h 4999978"/>
              <a:gd name="connsiteX237" fmla="*/ 3687901 w 12192000"/>
              <a:gd name="connsiteY237" fmla="*/ 65372 h 4999978"/>
              <a:gd name="connsiteX238" fmla="*/ 3711234 w 12192000"/>
              <a:gd name="connsiteY238" fmla="*/ 58665 h 4999978"/>
              <a:gd name="connsiteX239" fmla="*/ 3723318 w 12192000"/>
              <a:gd name="connsiteY239" fmla="*/ 56625 h 4999978"/>
              <a:gd name="connsiteX240" fmla="*/ 3726677 w 12192000"/>
              <a:gd name="connsiteY240" fmla="*/ 53112 h 4999978"/>
              <a:gd name="connsiteX241" fmla="*/ 3744535 w 12192000"/>
              <a:gd name="connsiteY241" fmla="*/ 51590 h 4999978"/>
              <a:gd name="connsiteX242" fmla="*/ 3746608 w 12192000"/>
              <a:gd name="connsiteY242" fmla="*/ 52522 h 4999978"/>
              <a:gd name="connsiteX243" fmla="*/ 3761262 w 12192000"/>
              <a:gd name="connsiteY243" fmla="*/ 47147 h 4999978"/>
              <a:gd name="connsiteX244" fmla="*/ 3803931 w 12192000"/>
              <a:gd name="connsiteY244" fmla="*/ 49309 h 4999978"/>
              <a:gd name="connsiteX245" fmla="*/ 3925626 w 12192000"/>
              <a:gd name="connsiteY245" fmla="*/ 40301 h 4999978"/>
              <a:gd name="connsiteX246" fmla="*/ 4033324 w 12192000"/>
              <a:gd name="connsiteY246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95331 w 12192000"/>
              <a:gd name="connsiteY181" fmla="*/ 402182 h 4999978"/>
              <a:gd name="connsiteX182" fmla="*/ 1347118 w 12192000"/>
              <a:gd name="connsiteY182" fmla="*/ 399704 h 4999978"/>
              <a:gd name="connsiteX183" fmla="*/ 1378108 w 12192000"/>
              <a:gd name="connsiteY183" fmla="*/ 398410 h 4999978"/>
              <a:gd name="connsiteX184" fmla="*/ 1459192 w 12192000"/>
              <a:gd name="connsiteY184" fmla="*/ 380919 h 4999978"/>
              <a:gd name="connsiteX185" fmla="*/ 1590120 w 12192000"/>
              <a:gd name="connsiteY185" fmla="*/ 317608 h 4999978"/>
              <a:gd name="connsiteX186" fmla="*/ 1631417 w 12192000"/>
              <a:gd name="connsiteY186" fmla="*/ 308227 h 4999978"/>
              <a:gd name="connsiteX187" fmla="*/ 1638727 w 12192000"/>
              <a:gd name="connsiteY187" fmla="*/ 311610 h 4999978"/>
              <a:gd name="connsiteX188" fmla="*/ 1844438 w 12192000"/>
              <a:gd name="connsiteY188" fmla="*/ 271304 h 4999978"/>
              <a:gd name="connsiteX189" fmla="*/ 1881324 w 12192000"/>
              <a:gd name="connsiteY189" fmla="*/ 268497 h 4999978"/>
              <a:gd name="connsiteX190" fmla="*/ 1908999 w 12192000"/>
              <a:gd name="connsiteY190" fmla="*/ 269338 h 4999978"/>
              <a:gd name="connsiteX191" fmla="*/ 1974956 w 12192000"/>
              <a:gd name="connsiteY191" fmla="*/ 255958 h 4999978"/>
              <a:gd name="connsiteX192" fmla="*/ 2082409 w 12192000"/>
              <a:gd name="connsiteY192" fmla="*/ 227290 h 4999978"/>
              <a:gd name="connsiteX193" fmla="*/ 2105639 w 12192000"/>
              <a:gd name="connsiteY193" fmla="*/ 222648 h 4999978"/>
              <a:gd name="connsiteX194" fmla="*/ 2126992 w 12192000"/>
              <a:gd name="connsiteY194" fmla="*/ 224468 h 4999978"/>
              <a:gd name="connsiteX195" fmla="*/ 2133154 w 12192000"/>
              <a:gd name="connsiteY195" fmla="*/ 229952 h 4999978"/>
              <a:gd name="connsiteX196" fmla="*/ 2146154 w 12192000"/>
              <a:gd name="connsiteY196" fmla="*/ 228332 h 4999978"/>
              <a:gd name="connsiteX197" fmla="*/ 2149901 w 12192000"/>
              <a:gd name="connsiteY197" fmla="*/ 229116 h 4999978"/>
              <a:gd name="connsiteX198" fmla="*/ 2171100 w 12192000"/>
              <a:gd name="connsiteY198" fmla="*/ 232389 h 4999978"/>
              <a:gd name="connsiteX199" fmla="*/ 2209148 w 12192000"/>
              <a:gd name="connsiteY199" fmla="*/ 209225 h 4999978"/>
              <a:gd name="connsiteX200" fmla="*/ 2261889 w 12192000"/>
              <a:gd name="connsiteY200" fmla="*/ 205532 h 4999978"/>
              <a:gd name="connsiteX201" fmla="*/ 2452315 w 12192000"/>
              <a:gd name="connsiteY201" fmla="*/ 152899 h 4999978"/>
              <a:gd name="connsiteX202" fmla="*/ 2487710 w 12192000"/>
              <a:gd name="connsiteY202" fmla="*/ 169267 h 4999978"/>
              <a:gd name="connsiteX203" fmla="*/ 2665623 w 12192000"/>
              <a:gd name="connsiteY203" fmla="*/ 96394 h 4999978"/>
              <a:gd name="connsiteX204" fmla="*/ 2763332 w 12192000"/>
              <a:gd name="connsiteY204" fmla="*/ 74831 h 4999978"/>
              <a:gd name="connsiteX205" fmla="*/ 2843870 w 12192000"/>
              <a:gd name="connsiteY205" fmla="*/ 47507 h 4999978"/>
              <a:gd name="connsiteX206" fmla="*/ 2862745 w 12192000"/>
              <a:gd name="connsiteY206" fmla="*/ 43242 h 4999978"/>
              <a:gd name="connsiteX207" fmla="*/ 2864596 w 12192000"/>
              <a:gd name="connsiteY207" fmla="*/ 39218 h 4999978"/>
              <a:gd name="connsiteX208" fmla="*/ 2875381 w 12192000"/>
              <a:gd name="connsiteY208" fmla="*/ 35003 h 4999978"/>
              <a:gd name="connsiteX209" fmla="*/ 2895139 w 12192000"/>
              <a:gd name="connsiteY209" fmla="*/ 24186 h 4999978"/>
              <a:gd name="connsiteX210" fmla="*/ 2900232 w 12192000"/>
              <a:gd name="connsiteY210" fmla="*/ 24518 h 4999978"/>
              <a:gd name="connsiteX211" fmla="*/ 2932205 w 12192000"/>
              <a:gd name="connsiteY211" fmla="*/ 11873 h 4999978"/>
              <a:gd name="connsiteX212" fmla="*/ 2933310 w 12192000"/>
              <a:gd name="connsiteY212" fmla="*/ 12816 h 4999978"/>
              <a:gd name="connsiteX213" fmla="*/ 2945218 w 12192000"/>
              <a:gd name="connsiteY213" fmla="*/ 14141 h 4999978"/>
              <a:gd name="connsiteX214" fmla="*/ 2966465 w 12192000"/>
              <a:gd name="connsiteY214" fmla="*/ 14117 h 4999978"/>
              <a:gd name="connsiteX215" fmla="*/ 3023668 w 12192000"/>
              <a:gd name="connsiteY215" fmla="*/ 27905 h 4999978"/>
              <a:gd name="connsiteX216" fmla="*/ 3057077 w 12192000"/>
              <a:gd name="connsiteY216" fmla="*/ 14845 h 4999978"/>
              <a:gd name="connsiteX217" fmla="*/ 3151915 w 12192000"/>
              <a:gd name="connsiteY217" fmla="*/ 11243 h 4999978"/>
              <a:gd name="connsiteX218" fmla="*/ 3251671 w 12192000"/>
              <a:gd name="connsiteY218" fmla="*/ 31575 h 4999978"/>
              <a:gd name="connsiteX219" fmla="*/ 3351400 w 12192000"/>
              <a:gd name="connsiteY219" fmla="*/ 32687 h 4999978"/>
              <a:gd name="connsiteX220" fmla="*/ 3387481 w 12192000"/>
              <a:gd name="connsiteY220" fmla="*/ 31443 h 4999978"/>
              <a:gd name="connsiteX221" fmla="*/ 3451923 w 12192000"/>
              <a:gd name="connsiteY221" fmla="*/ 36482 h 4999978"/>
              <a:gd name="connsiteX222" fmla="*/ 3481520 w 12192000"/>
              <a:gd name="connsiteY222" fmla="*/ 43287 h 4999978"/>
              <a:gd name="connsiteX223" fmla="*/ 3482804 w 12192000"/>
              <a:gd name="connsiteY223" fmla="*/ 42812 h 4999978"/>
              <a:gd name="connsiteX224" fmla="*/ 3485495 w 12192000"/>
              <a:gd name="connsiteY224" fmla="*/ 45921 h 4999978"/>
              <a:gd name="connsiteX225" fmla="*/ 3490972 w 12192000"/>
              <a:gd name="connsiteY225" fmla="*/ 47286 h 4999978"/>
              <a:gd name="connsiteX226" fmla="*/ 3505835 w 12192000"/>
              <a:gd name="connsiteY226" fmla="*/ 46077 h 4999978"/>
              <a:gd name="connsiteX227" fmla="*/ 3511410 w 12192000"/>
              <a:gd name="connsiteY227" fmla="*/ 44808 h 4999978"/>
              <a:gd name="connsiteX228" fmla="*/ 3519598 w 12192000"/>
              <a:gd name="connsiteY228" fmla="*/ 44683 h 4999978"/>
              <a:gd name="connsiteX229" fmla="*/ 3519807 w 12192000"/>
              <a:gd name="connsiteY229" fmla="*/ 44938 h 4999978"/>
              <a:gd name="connsiteX230" fmla="*/ 3527466 w 12192000"/>
              <a:gd name="connsiteY230" fmla="*/ 44316 h 4999978"/>
              <a:gd name="connsiteX231" fmla="*/ 3564889 w 12192000"/>
              <a:gd name="connsiteY231" fmla="*/ 57394 h 4999978"/>
              <a:gd name="connsiteX232" fmla="*/ 3614922 w 12192000"/>
              <a:gd name="connsiteY232" fmla="*/ 61804 h 4999978"/>
              <a:gd name="connsiteX233" fmla="*/ 3635506 w 12192000"/>
              <a:gd name="connsiteY233" fmla="*/ 65718 h 4999978"/>
              <a:gd name="connsiteX234" fmla="*/ 3646525 w 12192000"/>
              <a:gd name="connsiteY234" fmla="*/ 69193 h 4999978"/>
              <a:gd name="connsiteX235" fmla="*/ 3647224 w 12192000"/>
              <a:gd name="connsiteY235" fmla="*/ 70303 h 4999978"/>
              <a:gd name="connsiteX236" fmla="*/ 3683100 w 12192000"/>
              <a:gd name="connsiteY236" fmla="*/ 64109 h 4999978"/>
              <a:gd name="connsiteX237" fmla="*/ 3687901 w 12192000"/>
              <a:gd name="connsiteY237" fmla="*/ 65372 h 4999978"/>
              <a:gd name="connsiteX238" fmla="*/ 3711234 w 12192000"/>
              <a:gd name="connsiteY238" fmla="*/ 58665 h 4999978"/>
              <a:gd name="connsiteX239" fmla="*/ 3723318 w 12192000"/>
              <a:gd name="connsiteY239" fmla="*/ 56625 h 4999978"/>
              <a:gd name="connsiteX240" fmla="*/ 3726677 w 12192000"/>
              <a:gd name="connsiteY240" fmla="*/ 53112 h 4999978"/>
              <a:gd name="connsiteX241" fmla="*/ 3744535 w 12192000"/>
              <a:gd name="connsiteY241" fmla="*/ 51590 h 4999978"/>
              <a:gd name="connsiteX242" fmla="*/ 3746608 w 12192000"/>
              <a:gd name="connsiteY242" fmla="*/ 52522 h 4999978"/>
              <a:gd name="connsiteX243" fmla="*/ 3761262 w 12192000"/>
              <a:gd name="connsiteY243" fmla="*/ 47147 h 4999978"/>
              <a:gd name="connsiteX244" fmla="*/ 3803931 w 12192000"/>
              <a:gd name="connsiteY244" fmla="*/ 49309 h 4999978"/>
              <a:gd name="connsiteX245" fmla="*/ 3925626 w 12192000"/>
              <a:gd name="connsiteY245" fmla="*/ 40301 h 4999978"/>
              <a:gd name="connsiteX246" fmla="*/ 4033324 w 12192000"/>
              <a:gd name="connsiteY246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95331 w 12192000"/>
              <a:gd name="connsiteY181" fmla="*/ 402182 h 4999978"/>
              <a:gd name="connsiteX182" fmla="*/ 1347118 w 12192000"/>
              <a:gd name="connsiteY182" fmla="*/ 399704 h 4999978"/>
              <a:gd name="connsiteX183" fmla="*/ 1378108 w 12192000"/>
              <a:gd name="connsiteY183" fmla="*/ 398410 h 4999978"/>
              <a:gd name="connsiteX184" fmla="*/ 1459192 w 12192000"/>
              <a:gd name="connsiteY184" fmla="*/ 380919 h 4999978"/>
              <a:gd name="connsiteX185" fmla="*/ 1590120 w 12192000"/>
              <a:gd name="connsiteY185" fmla="*/ 317608 h 4999978"/>
              <a:gd name="connsiteX186" fmla="*/ 1631417 w 12192000"/>
              <a:gd name="connsiteY186" fmla="*/ 308227 h 4999978"/>
              <a:gd name="connsiteX187" fmla="*/ 1638727 w 12192000"/>
              <a:gd name="connsiteY187" fmla="*/ 311610 h 4999978"/>
              <a:gd name="connsiteX188" fmla="*/ 1844438 w 12192000"/>
              <a:gd name="connsiteY188" fmla="*/ 271304 h 4999978"/>
              <a:gd name="connsiteX189" fmla="*/ 1881324 w 12192000"/>
              <a:gd name="connsiteY189" fmla="*/ 268497 h 4999978"/>
              <a:gd name="connsiteX190" fmla="*/ 1908999 w 12192000"/>
              <a:gd name="connsiteY190" fmla="*/ 269338 h 4999978"/>
              <a:gd name="connsiteX191" fmla="*/ 1974956 w 12192000"/>
              <a:gd name="connsiteY191" fmla="*/ 255958 h 4999978"/>
              <a:gd name="connsiteX192" fmla="*/ 2082409 w 12192000"/>
              <a:gd name="connsiteY192" fmla="*/ 227290 h 4999978"/>
              <a:gd name="connsiteX193" fmla="*/ 2105639 w 12192000"/>
              <a:gd name="connsiteY193" fmla="*/ 222648 h 4999978"/>
              <a:gd name="connsiteX194" fmla="*/ 2126992 w 12192000"/>
              <a:gd name="connsiteY194" fmla="*/ 224468 h 4999978"/>
              <a:gd name="connsiteX195" fmla="*/ 2133154 w 12192000"/>
              <a:gd name="connsiteY195" fmla="*/ 229952 h 4999978"/>
              <a:gd name="connsiteX196" fmla="*/ 2146154 w 12192000"/>
              <a:gd name="connsiteY196" fmla="*/ 228332 h 4999978"/>
              <a:gd name="connsiteX197" fmla="*/ 2149901 w 12192000"/>
              <a:gd name="connsiteY197" fmla="*/ 229116 h 4999978"/>
              <a:gd name="connsiteX198" fmla="*/ 2171100 w 12192000"/>
              <a:gd name="connsiteY198" fmla="*/ 232389 h 4999978"/>
              <a:gd name="connsiteX199" fmla="*/ 2209148 w 12192000"/>
              <a:gd name="connsiteY199" fmla="*/ 209225 h 4999978"/>
              <a:gd name="connsiteX200" fmla="*/ 2261889 w 12192000"/>
              <a:gd name="connsiteY200" fmla="*/ 205532 h 4999978"/>
              <a:gd name="connsiteX201" fmla="*/ 2452315 w 12192000"/>
              <a:gd name="connsiteY201" fmla="*/ 152899 h 4999978"/>
              <a:gd name="connsiteX202" fmla="*/ 2495330 w 12192000"/>
              <a:gd name="connsiteY202" fmla="*/ 142101 h 4999978"/>
              <a:gd name="connsiteX203" fmla="*/ 2665623 w 12192000"/>
              <a:gd name="connsiteY203" fmla="*/ 96394 h 4999978"/>
              <a:gd name="connsiteX204" fmla="*/ 2763332 w 12192000"/>
              <a:gd name="connsiteY204" fmla="*/ 74831 h 4999978"/>
              <a:gd name="connsiteX205" fmla="*/ 2843870 w 12192000"/>
              <a:gd name="connsiteY205" fmla="*/ 47507 h 4999978"/>
              <a:gd name="connsiteX206" fmla="*/ 2862745 w 12192000"/>
              <a:gd name="connsiteY206" fmla="*/ 43242 h 4999978"/>
              <a:gd name="connsiteX207" fmla="*/ 2864596 w 12192000"/>
              <a:gd name="connsiteY207" fmla="*/ 39218 h 4999978"/>
              <a:gd name="connsiteX208" fmla="*/ 2875381 w 12192000"/>
              <a:gd name="connsiteY208" fmla="*/ 35003 h 4999978"/>
              <a:gd name="connsiteX209" fmla="*/ 2895139 w 12192000"/>
              <a:gd name="connsiteY209" fmla="*/ 24186 h 4999978"/>
              <a:gd name="connsiteX210" fmla="*/ 2900232 w 12192000"/>
              <a:gd name="connsiteY210" fmla="*/ 24518 h 4999978"/>
              <a:gd name="connsiteX211" fmla="*/ 2932205 w 12192000"/>
              <a:gd name="connsiteY211" fmla="*/ 11873 h 4999978"/>
              <a:gd name="connsiteX212" fmla="*/ 2933310 w 12192000"/>
              <a:gd name="connsiteY212" fmla="*/ 12816 h 4999978"/>
              <a:gd name="connsiteX213" fmla="*/ 2945218 w 12192000"/>
              <a:gd name="connsiteY213" fmla="*/ 14141 h 4999978"/>
              <a:gd name="connsiteX214" fmla="*/ 2966465 w 12192000"/>
              <a:gd name="connsiteY214" fmla="*/ 14117 h 4999978"/>
              <a:gd name="connsiteX215" fmla="*/ 3023668 w 12192000"/>
              <a:gd name="connsiteY215" fmla="*/ 27905 h 4999978"/>
              <a:gd name="connsiteX216" fmla="*/ 3057077 w 12192000"/>
              <a:gd name="connsiteY216" fmla="*/ 14845 h 4999978"/>
              <a:gd name="connsiteX217" fmla="*/ 3151915 w 12192000"/>
              <a:gd name="connsiteY217" fmla="*/ 11243 h 4999978"/>
              <a:gd name="connsiteX218" fmla="*/ 3251671 w 12192000"/>
              <a:gd name="connsiteY218" fmla="*/ 31575 h 4999978"/>
              <a:gd name="connsiteX219" fmla="*/ 3351400 w 12192000"/>
              <a:gd name="connsiteY219" fmla="*/ 32687 h 4999978"/>
              <a:gd name="connsiteX220" fmla="*/ 3387481 w 12192000"/>
              <a:gd name="connsiteY220" fmla="*/ 31443 h 4999978"/>
              <a:gd name="connsiteX221" fmla="*/ 3451923 w 12192000"/>
              <a:gd name="connsiteY221" fmla="*/ 36482 h 4999978"/>
              <a:gd name="connsiteX222" fmla="*/ 3481520 w 12192000"/>
              <a:gd name="connsiteY222" fmla="*/ 43287 h 4999978"/>
              <a:gd name="connsiteX223" fmla="*/ 3482804 w 12192000"/>
              <a:gd name="connsiteY223" fmla="*/ 42812 h 4999978"/>
              <a:gd name="connsiteX224" fmla="*/ 3485495 w 12192000"/>
              <a:gd name="connsiteY224" fmla="*/ 45921 h 4999978"/>
              <a:gd name="connsiteX225" fmla="*/ 3490972 w 12192000"/>
              <a:gd name="connsiteY225" fmla="*/ 47286 h 4999978"/>
              <a:gd name="connsiteX226" fmla="*/ 3505835 w 12192000"/>
              <a:gd name="connsiteY226" fmla="*/ 46077 h 4999978"/>
              <a:gd name="connsiteX227" fmla="*/ 3511410 w 12192000"/>
              <a:gd name="connsiteY227" fmla="*/ 44808 h 4999978"/>
              <a:gd name="connsiteX228" fmla="*/ 3519598 w 12192000"/>
              <a:gd name="connsiteY228" fmla="*/ 44683 h 4999978"/>
              <a:gd name="connsiteX229" fmla="*/ 3519807 w 12192000"/>
              <a:gd name="connsiteY229" fmla="*/ 44938 h 4999978"/>
              <a:gd name="connsiteX230" fmla="*/ 3527466 w 12192000"/>
              <a:gd name="connsiteY230" fmla="*/ 44316 h 4999978"/>
              <a:gd name="connsiteX231" fmla="*/ 3564889 w 12192000"/>
              <a:gd name="connsiteY231" fmla="*/ 57394 h 4999978"/>
              <a:gd name="connsiteX232" fmla="*/ 3614922 w 12192000"/>
              <a:gd name="connsiteY232" fmla="*/ 61804 h 4999978"/>
              <a:gd name="connsiteX233" fmla="*/ 3635506 w 12192000"/>
              <a:gd name="connsiteY233" fmla="*/ 65718 h 4999978"/>
              <a:gd name="connsiteX234" fmla="*/ 3646525 w 12192000"/>
              <a:gd name="connsiteY234" fmla="*/ 69193 h 4999978"/>
              <a:gd name="connsiteX235" fmla="*/ 3647224 w 12192000"/>
              <a:gd name="connsiteY235" fmla="*/ 70303 h 4999978"/>
              <a:gd name="connsiteX236" fmla="*/ 3683100 w 12192000"/>
              <a:gd name="connsiteY236" fmla="*/ 64109 h 4999978"/>
              <a:gd name="connsiteX237" fmla="*/ 3687901 w 12192000"/>
              <a:gd name="connsiteY237" fmla="*/ 65372 h 4999978"/>
              <a:gd name="connsiteX238" fmla="*/ 3711234 w 12192000"/>
              <a:gd name="connsiteY238" fmla="*/ 58665 h 4999978"/>
              <a:gd name="connsiteX239" fmla="*/ 3723318 w 12192000"/>
              <a:gd name="connsiteY239" fmla="*/ 56625 h 4999978"/>
              <a:gd name="connsiteX240" fmla="*/ 3726677 w 12192000"/>
              <a:gd name="connsiteY240" fmla="*/ 53112 h 4999978"/>
              <a:gd name="connsiteX241" fmla="*/ 3744535 w 12192000"/>
              <a:gd name="connsiteY241" fmla="*/ 51590 h 4999978"/>
              <a:gd name="connsiteX242" fmla="*/ 3746608 w 12192000"/>
              <a:gd name="connsiteY242" fmla="*/ 52522 h 4999978"/>
              <a:gd name="connsiteX243" fmla="*/ 3761262 w 12192000"/>
              <a:gd name="connsiteY243" fmla="*/ 47147 h 4999978"/>
              <a:gd name="connsiteX244" fmla="*/ 3803931 w 12192000"/>
              <a:gd name="connsiteY244" fmla="*/ 49309 h 4999978"/>
              <a:gd name="connsiteX245" fmla="*/ 3925626 w 12192000"/>
              <a:gd name="connsiteY245" fmla="*/ 40301 h 4999978"/>
              <a:gd name="connsiteX246" fmla="*/ 4033324 w 12192000"/>
              <a:gd name="connsiteY246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95331 w 12192000"/>
              <a:gd name="connsiteY181" fmla="*/ 402182 h 4999978"/>
              <a:gd name="connsiteX182" fmla="*/ 1347118 w 12192000"/>
              <a:gd name="connsiteY182" fmla="*/ 399704 h 4999978"/>
              <a:gd name="connsiteX183" fmla="*/ 1378108 w 12192000"/>
              <a:gd name="connsiteY183" fmla="*/ 398410 h 4999978"/>
              <a:gd name="connsiteX184" fmla="*/ 1459192 w 12192000"/>
              <a:gd name="connsiteY184" fmla="*/ 380919 h 4999978"/>
              <a:gd name="connsiteX185" fmla="*/ 1590120 w 12192000"/>
              <a:gd name="connsiteY185" fmla="*/ 317608 h 4999978"/>
              <a:gd name="connsiteX186" fmla="*/ 1631417 w 12192000"/>
              <a:gd name="connsiteY186" fmla="*/ 308227 h 4999978"/>
              <a:gd name="connsiteX187" fmla="*/ 1638727 w 12192000"/>
              <a:gd name="connsiteY187" fmla="*/ 311610 h 4999978"/>
              <a:gd name="connsiteX188" fmla="*/ 1844438 w 12192000"/>
              <a:gd name="connsiteY188" fmla="*/ 271304 h 4999978"/>
              <a:gd name="connsiteX189" fmla="*/ 1881324 w 12192000"/>
              <a:gd name="connsiteY189" fmla="*/ 268497 h 4999978"/>
              <a:gd name="connsiteX190" fmla="*/ 1908999 w 12192000"/>
              <a:gd name="connsiteY190" fmla="*/ 269338 h 4999978"/>
              <a:gd name="connsiteX191" fmla="*/ 1974956 w 12192000"/>
              <a:gd name="connsiteY191" fmla="*/ 255958 h 4999978"/>
              <a:gd name="connsiteX192" fmla="*/ 2082409 w 12192000"/>
              <a:gd name="connsiteY192" fmla="*/ 227290 h 4999978"/>
              <a:gd name="connsiteX193" fmla="*/ 2105639 w 12192000"/>
              <a:gd name="connsiteY193" fmla="*/ 222648 h 4999978"/>
              <a:gd name="connsiteX194" fmla="*/ 2126992 w 12192000"/>
              <a:gd name="connsiteY194" fmla="*/ 224468 h 4999978"/>
              <a:gd name="connsiteX195" fmla="*/ 2133154 w 12192000"/>
              <a:gd name="connsiteY195" fmla="*/ 229952 h 4999978"/>
              <a:gd name="connsiteX196" fmla="*/ 2146154 w 12192000"/>
              <a:gd name="connsiteY196" fmla="*/ 228332 h 4999978"/>
              <a:gd name="connsiteX197" fmla="*/ 2149901 w 12192000"/>
              <a:gd name="connsiteY197" fmla="*/ 229116 h 4999978"/>
              <a:gd name="connsiteX198" fmla="*/ 2171100 w 12192000"/>
              <a:gd name="connsiteY198" fmla="*/ 232389 h 4999978"/>
              <a:gd name="connsiteX199" fmla="*/ 2209148 w 12192000"/>
              <a:gd name="connsiteY199" fmla="*/ 209225 h 4999978"/>
              <a:gd name="connsiteX200" fmla="*/ 2261889 w 12192000"/>
              <a:gd name="connsiteY200" fmla="*/ 205532 h 4999978"/>
              <a:gd name="connsiteX201" fmla="*/ 2452315 w 12192000"/>
              <a:gd name="connsiteY201" fmla="*/ 152899 h 4999978"/>
              <a:gd name="connsiteX202" fmla="*/ 2495330 w 12192000"/>
              <a:gd name="connsiteY202" fmla="*/ 142101 h 4999978"/>
              <a:gd name="connsiteX203" fmla="*/ 2665623 w 12192000"/>
              <a:gd name="connsiteY203" fmla="*/ 96394 h 4999978"/>
              <a:gd name="connsiteX204" fmla="*/ 2763332 w 12192000"/>
              <a:gd name="connsiteY204" fmla="*/ 74831 h 4999978"/>
              <a:gd name="connsiteX205" fmla="*/ 2843870 w 12192000"/>
              <a:gd name="connsiteY205" fmla="*/ 47507 h 4999978"/>
              <a:gd name="connsiteX206" fmla="*/ 2862745 w 12192000"/>
              <a:gd name="connsiteY206" fmla="*/ 43242 h 4999978"/>
              <a:gd name="connsiteX207" fmla="*/ 2864596 w 12192000"/>
              <a:gd name="connsiteY207" fmla="*/ 39218 h 4999978"/>
              <a:gd name="connsiteX208" fmla="*/ 2875381 w 12192000"/>
              <a:gd name="connsiteY208" fmla="*/ 35003 h 4999978"/>
              <a:gd name="connsiteX209" fmla="*/ 2895139 w 12192000"/>
              <a:gd name="connsiteY209" fmla="*/ 24186 h 4999978"/>
              <a:gd name="connsiteX210" fmla="*/ 2932205 w 12192000"/>
              <a:gd name="connsiteY210" fmla="*/ 11873 h 4999978"/>
              <a:gd name="connsiteX211" fmla="*/ 2933310 w 12192000"/>
              <a:gd name="connsiteY211" fmla="*/ 12816 h 4999978"/>
              <a:gd name="connsiteX212" fmla="*/ 2945218 w 12192000"/>
              <a:gd name="connsiteY212" fmla="*/ 14141 h 4999978"/>
              <a:gd name="connsiteX213" fmla="*/ 2966465 w 12192000"/>
              <a:gd name="connsiteY213" fmla="*/ 14117 h 4999978"/>
              <a:gd name="connsiteX214" fmla="*/ 3023668 w 12192000"/>
              <a:gd name="connsiteY214" fmla="*/ 27905 h 4999978"/>
              <a:gd name="connsiteX215" fmla="*/ 3057077 w 12192000"/>
              <a:gd name="connsiteY215" fmla="*/ 14845 h 4999978"/>
              <a:gd name="connsiteX216" fmla="*/ 3151915 w 12192000"/>
              <a:gd name="connsiteY216" fmla="*/ 11243 h 4999978"/>
              <a:gd name="connsiteX217" fmla="*/ 3251671 w 12192000"/>
              <a:gd name="connsiteY217" fmla="*/ 31575 h 4999978"/>
              <a:gd name="connsiteX218" fmla="*/ 3351400 w 12192000"/>
              <a:gd name="connsiteY218" fmla="*/ 32687 h 4999978"/>
              <a:gd name="connsiteX219" fmla="*/ 3387481 w 12192000"/>
              <a:gd name="connsiteY219" fmla="*/ 31443 h 4999978"/>
              <a:gd name="connsiteX220" fmla="*/ 3451923 w 12192000"/>
              <a:gd name="connsiteY220" fmla="*/ 36482 h 4999978"/>
              <a:gd name="connsiteX221" fmla="*/ 3481520 w 12192000"/>
              <a:gd name="connsiteY221" fmla="*/ 43287 h 4999978"/>
              <a:gd name="connsiteX222" fmla="*/ 3482804 w 12192000"/>
              <a:gd name="connsiteY222" fmla="*/ 42812 h 4999978"/>
              <a:gd name="connsiteX223" fmla="*/ 3485495 w 12192000"/>
              <a:gd name="connsiteY223" fmla="*/ 45921 h 4999978"/>
              <a:gd name="connsiteX224" fmla="*/ 3490972 w 12192000"/>
              <a:gd name="connsiteY224" fmla="*/ 47286 h 4999978"/>
              <a:gd name="connsiteX225" fmla="*/ 3505835 w 12192000"/>
              <a:gd name="connsiteY225" fmla="*/ 46077 h 4999978"/>
              <a:gd name="connsiteX226" fmla="*/ 3511410 w 12192000"/>
              <a:gd name="connsiteY226" fmla="*/ 44808 h 4999978"/>
              <a:gd name="connsiteX227" fmla="*/ 3519598 w 12192000"/>
              <a:gd name="connsiteY227" fmla="*/ 44683 h 4999978"/>
              <a:gd name="connsiteX228" fmla="*/ 3519807 w 12192000"/>
              <a:gd name="connsiteY228" fmla="*/ 44938 h 4999978"/>
              <a:gd name="connsiteX229" fmla="*/ 3527466 w 12192000"/>
              <a:gd name="connsiteY229" fmla="*/ 44316 h 4999978"/>
              <a:gd name="connsiteX230" fmla="*/ 3564889 w 12192000"/>
              <a:gd name="connsiteY230" fmla="*/ 57394 h 4999978"/>
              <a:gd name="connsiteX231" fmla="*/ 3614922 w 12192000"/>
              <a:gd name="connsiteY231" fmla="*/ 61804 h 4999978"/>
              <a:gd name="connsiteX232" fmla="*/ 3635506 w 12192000"/>
              <a:gd name="connsiteY232" fmla="*/ 65718 h 4999978"/>
              <a:gd name="connsiteX233" fmla="*/ 3646525 w 12192000"/>
              <a:gd name="connsiteY233" fmla="*/ 69193 h 4999978"/>
              <a:gd name="connsiteX234" fmla="*/ 3647224 w 12192000"/>
              <a:gd name="connsiteY234" fmla="*/ 70303 h 4999978"/>
              <a:gd name="connsiteX235" fmla="*/ 3683100 w 12192000"/>
              <a:gd name="connsiteY235" fmla="*/ 64109 h 4999978"/>
              <a:gd name="connsiteX236" fmla="*/ 3687901 w 12192000"/>
              <a:gd name="connsiteY236" fmla="*/ 65372 h 4999978"/>
              <a:gd name="connsiteX237" fmla="*/ 3711234 w 12192000"/>
              <a:gd name="connsiteY237" fmla="*/ 58665 h 4999978"/>
              <a:gd name="connsiteX238" fmla="*/ 3723318 w 12192000"/>
              <a:gd name="connsiteY238" fmla="*/ 56625 h 4999978"/>
              <a:gd name="connsiteX239" fmla="*/ 3726677 w 12192000"/>
              <a:gd name="connsiteY239" fmla="*/ 53112 h 4999978"/>
              <a:gd name="connsiteX240" fmla="*/ 3744535 w 12192000"/>
              <a:gd name="connsiteY240" fmla="*/ 51590 h 4999978"/>
              <a:gd name="connsiteX241" fmla="*/ 3746608 w 12192000"/>
              <a:gd name="connsiteY241" fmla="*/ 52522 h 4999978"/>
              <a:gd name="connsiteX242" fmla="*/ 3761262 w 12192000"/>
              <a:gd name="connsiteY242" fmla="*/ 47147 h 4999978"/>
              <a:gd name="connsiteX243" fmla="*/ 3803931 w 12192000"/>
              <a:gd name="connsiteY243" fmla="*/ 49309 h 4999978"/>
              <a:gd name="connsiteX244" fmla="*/ 3925626 w 12192000"/>
              <a:gd name="connsiteY244" fmla="*/ 40301 h 4999978"/>
              <a:gd name="connsiteX245" fmla="*/ 4033324 w 12192000"/>
              <a:gd name="connsiteY245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95331 w 12192000"/>
              <a:gd name="connsiteY181" fmla="*/ 402182 h 4999978"/>
              <a:gd name="connsiteX182" fmla="*/ 1347118 w 12192000"/>
              <a:gd name="connsiteY182" fmla="*/ 399704 h 4999978"/>
              <a:gd name="connsiteX183" fmla="*/ 1378108 w 12192000"/>
              <a:gd name="connsiteY183" fmla="*/ 398410 h 4999978"/>
              <a:gd name="connsiteX184" fmla="*/ 1459192 w 12192000"/>
              <a:gd name="connsiteY184" fmla="*/ 380919 h 4999978"/>
              <a:gd name="connsiteX185" fmla="*/ 1590120 w 12192000"/>
              <a:gd name="connsiteY185" fmla="*/ 317608 h 4999978"/>
              <a:gd name="connsiteX186" fmla="*/ 1631417 w 12192000"/>
              <a:gd name="connsiteY186" fmla="*/ 308227 h 4999978"/>
              <a:gd name="connsiteX187" fmla="*/ 1638727 w 12192000"/>
              <a:gd name="connsiteY187" fmla="*/ 311610 h 4999978"/>
              <a:gd name="connsiteX188" fmla="*/ 1844438 w 12192000"/>
              <a:gd name="connsiteY188" fmla="*/ 271304 h 4999978"/>
              <a:gd name="connsiteX189" fmla="*/ 1881324 w 12192000"/>
              <a:gd name="connsiteY189" fmla="*/ 268497 h 4999978"/>
              <a:gd name="connsiteX190" fmla="*/ 1908999 w 12192000"/>
              <a:gd name="connsiteY190" fmla="*/ 269338 h 4999978"/>
              <a:gd name="connsiteX191" fmla="*/ 1974956 w 12192000"/>
              <a:gd name="connsiteY191" fmla="*/ 255958 h 4999978"/>
              <a:gd name="connsiteX192" fmla="*/ 2082409 w 12192000"/>
              <a:gd name="connsiteY192" fmla="*/ 227290 h 4999978"/>
              <a:gd name="connsiteX193" fmla="*/ 2105639 w 12192000"/>
              <a:gd name="connsiteY193" fmla="*/ 222648 h 4999978"/>
              <a:gd name="connsiteX194" fmla="*/ 2126992 w 12192000"/>
              <a:gd name="connsiteY194" fmla="*/ 224468 h 4999978"/>
              <a:gd name="connsiteX195" fmla="*/ 2133154 w 12192000"/>
              <a:gd name="connsiteY195" fmla="*/ 229952 h 4999978"/>
              <a:gd name="connsiteX196" fmla="*/ 2146154 w 12192000"/>
              <a:gd name="connsiteY196" fmla="*/ 228332 h 4999978"/>
              <a:gd name="connsiteX197" fmla="*/ 2149901 w 12192000"/>
              <a:gd name="connsiteY197" fmla="*/ 229116 h 4999978"/>
              <a:gd name="connsiteX198" fmla="*/ 2171100 w 12192000"/>
              <a:gd name="connsiteY198" fmla="*/ 232389 h 4999978"/>
              <a:gd name="connsiteX199" fmla="*/ 2209148 w 12192000"/>
              <a:gd name="connsiteY199" fmla="*/ 209225 h 4999978"/>
              <a:gd name="connsiteX200" fmla="*/ 2261889 w 12192000"/>
              <a:gd name="connsiteY200" fmla="*/ 205532 h 4999978"/>
              <a:gd name="connsiteX201" fmla="*/ 2452315 w 12192000"/>
              <a:gd name="connsiteY201" fmla="*/ 152899 h 4999978"/>
              <a:gd name="connsiteX202" fmla="*/ 2495330 w 12192000"/>
              <a:gd name="connsiteY202" fmla="*/ 142101 h 4999978"/>
              <a:gd name="connsiteX203" fmla="*/ 2665623 w 12192000"/>
              <a:gd name="connsiteY203" fmla="*/ 96394 h 4999978"/>
              <a:gd name="connsiteX204" fmla="*/ 2763332 w 12192000"/>
              <a:gd name="connsiteY204" fmla="*/ 74831 h 4999978"/>
              <a:gd name="connsiteX205" fmla="*/ 2843870 w 12192000"/>
              <a:gd name="connsiteY205" fmla="*/ 47507 h 4999978"/>
              <a:gd name="connsiteX206" fmla="*/ 2862745 w 12192000"/>
              <a:gd name="connsiteY206" fmla="*/ 43242 h 4999978"/>
              <a:gd name="connsiteX207" fmla="*/ 2864596 w 12192000"/>
              <a:gd name="connsiteY207" fmla="*/ 39218 h 4999978"/>
              <a:gd name="connsiteX208" fmla="*/ 2875381 w 12192000"/>
              <a:gd name="connsiteY208" fmla="*/ 35003 h 4999978"/>
              <a:gd name="connsiteX209" fmla="*/ 2895139 w 12192000"/>
              <a:gd name="connsiteY209" fmla="*/ 24186 h 4999978"/>
              <a:gd name="connsiteX210" fmla="*/ 2932205 w 12192000"/>
              <a:gd name="connsiteY210" fmla="*/ 11873 h 4999978"/>
              <a:gd name="connsiteX211" fmla="*/ 2933310 w 12192000"/>
              <a:gd name="connsiteY211" fmla="*/ 12816 h 4999978"/>
              <a:gd name="connsiteX212" fmla="*/ 2945218 w 12192000"/>
              <a:gd name="connsiteY212" fmla="*/ 14141 h 4999978"/>
              <a:gd name="connsiteX213" fmla="*/ 2966465 w 12192000"/>
              <a:gd name="connsiteY213" fmla="*/ 14117 h 4999978"/>
              <a:gd name="connsiteX214" fmla="*/ 3016048 w 12192000"/>
              <a:gd name="connsiteY214" fmla="*/ 12381 h 4999978"/>
              <a:gd name="connsiteX215" fmla="*/ 3057077 w 12192000"/>
              <a:gd name="connsiteY215" fmla="*/ 14845 h 4999978"/>
              <a:gd name="connsiteX216" fmla="*/ 3151915 w 12192000"/>
              <a:gd name="connsiteY216" fmla="*/ 11243 h 4999978"/>
              <a:gd name="connsiteX217" fmla="*/ 3251671 w 12192000"/>
              <a:gd name="connsiteY217" fmla="*/ 31575 h 4999978"/>
              <a:gd name="connsiteX218" fmla="*/ 3351400 w 12192000"/>
              <a:gd name="connsiteY218" fmla="*/ 32687 h 4999978"/>
              <a:gd name="connsiteX219" fmla="*/ 3387481 w 12192000"/>
              <a:gd name="connsiteY219" fmla="*/ 31443 h 4999978"/>
              <a:gd name="connsiteX220" fmla="*/ 3451923 w 12192000"/>
              <a:gd name="connsiteY220" fmla="*/ 36482 h 4999978"/>
              <a:gd name="connsiteX221" fmla="*/ 3481520 w 12192000"/>
              <a:gd name="connsiteY221" fmla="*/ 43287 h 4999978"/>
              <a:gd name="connsiteX222" fmla="*/ 3482804 w 12192000"/>
              <a:gd name="connsiteY222" fmla="*/ 42812 h 4999978"/>
              <a:gd name="connsiteX223" fmla="*/ 3485495 w 12192000"/>
              <a:gd name="connsiteY223" fmla="*/ 45921 h 4999978"/>
              <a:gd name="connsiteX224" fmla="*/ 3490972 w 12192000"/>
              <a:gd name="connsiteY224" fmla="*/ 47286 h 4999978"/>
              <a:gd name="connsiteX225" fmla="*/ 3505835 w 12192000"/>
              <a:gd name="connsiteY225" fmla="*/ 46077 h 4999978"/>
              <a:gd name="connsiteX226" fmla="*/ 3511410 w 12192000"/>
              <a:gd name="connsiteY226" fmla="*/ 44808 h 4999978"/>
              <a:gd name="connsiteX227" fmla="*/ 3519598 w 12192000"/>
              <a:gd name="connsiteY227" fmla="*/ 44683 h 4999978"/>
              <a:gd name="connsiteX228" fmla="*/ 3519807 w 12192000"/>
              <a:gd name="connsiteY228" fmla="*/ 44938 h 4999978"/>
              <a:gd name="connsiteX229" fmla="*/ 3527466 w 12192000"/>
              <a:gd name="connsiteY229" fmla="*/ 44316 h 4999978"/>
              <a:gd name="connsiteX230" fmla="*/ 3564889 w 12192000"/>
              <a:gd name="connsiteY230" fmla="*/ 57394 h 4999978"/>
              <a:gd name="connsiteX231" fmla="*/ 3614922 w 12192000"/>
              <a:gd name="connsiteY231" fmla="*/ 61804 h 4999978"/>
              <a:gd name="connsiteX232" fmla="*/ 3635506 w 12192000"/>
              <a:gd name="connsiteY232" fmla="*/ 65718 h 4999978"/>
              <a:gd name="connsiteX233" fmla="*/ 3646525 w 12192000"/>
              <a:gd name="connsiteY233" fmla="*/ 69193 h 4999978"/>
              <a:gd name="connsiteX234" fmla="*/ 3647224 w 12192000"/>
              <a:gd name="connsiteY234" fmla="*/ 70303 h 4999978"/>
              <a:gd name="connsiteX235" fmla="*/ 3683100 w 12192000"/>
              <a:gd name="connsiteY235" fmla="*/ 64109 h 4999978"/>
              <a:gd name="connsiteX236" fmla="*/ 3687901 w 12192000"/>
              <a:gd name="connsiteY236" fmla="*/ 65372 h 4999978"/>
              <a:gd name="connsiteX237" fmla="*/ 3711234 w 12192000"/>
              <a:gd name="connsiteY237" fmla="*/ 58665 h 4999978"/>
              <a:gd name="connsiteX238" fmla="*/ 3723318 w 12192000"/>
              <a:gd name="connsiteY238" fmla="*/ 56625 h 4999978"/>
              <a:gd name="connsiteX239" fmla="*/ 3726677 w 12192000"/>
              <a:gd name="connsiteY239" fmla="*/ 53112 h 4999978"/>
              <a:gd name="connsiteX240" fmla="*/ 3744535 w 12192000"/>
              <a:gd name="connsiteY240" fmla="*/ 51590 h 4999978"/>
              <a:gd name="connsiteX241" fmla="*/ 3746608 w 12192000"/>
              <a:gd name="connsiteY241" fmla="*/ 52522 h 4999978"/>
              <a:gd name="connsiteX242" fmla="*/ 3761262 w 12192000"/>
              <a:gd name="connsiteY242" fmla="*/ 47147 h 4999978"/>
              <a:gd name="connsiteX243" fmla="*/ 3803931 w 12192000"/>
              <a:gd name="connsiteY243" fmla="*/ 49309 h 4999978"/>
              <a:gd name="connsiteX244" fmla="*/ 3925626 w 12192000"/>
              <a:gd name="connsiteY244" fmla="*/ 40301 h 4999978"/>
              <a:gd name="connsiteX245" fmla="*/ 4033324 w 12192000"/>
              <a:gd name="connsiteY245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95331 w 12192000"/>
              <a:gd name="connsiteY181" fmla="*/ 402182 h 4999978"/>
              <a:gd name="connsiteX182" fmla="*/ 1347118 w 12192000"/>
              <a:gd name="connsiteY182" fmla="*/ 399704 h 4999978"/>
              <a:gd name="connsiteX183" fmla="*/ 1378108 w 12192000"/>
              <a:gd name="connsiteY183" fmla="*/ 398410 h 4999978"/>
              <a:gd name="connsiteX184" fmla="*/ 1459192 w 12192000"/>
              <a:gd name="connsiteY184" fmla="*/ 380919 h 4999978"/>
              <a:gd name="connsiteX185" fmla="*/ 1590120 w 12192000"/>
              <a:gd name="connsiteY185" fmla="*/ 317608 h 4999978"/>
              <a:gd name="connsiteX186" fmla="*/ 1631417 w 12192000"/>
              <a:gd name="connsiteY186" fmla="*/ 308227 h 4999978"/>
              <a:gd name="connsiteX187" fmla="*/ 1638727 w 12192000"/>
              <a:gd name="connsiteY187" fmla="*/ 311610 h 4999978"/>
              <a:gd name="connsiteX188" fmla="*/ 1844438 w 12192000"/>
              <a:gd name="connsiteY188" fmla="*/ 271304 h 4999978"/>
              <a:gd name="connsiteX189" fmla="*/ 1881324 w 12192000"/>
              <a:gd name="connsiteY189" fmla="*/ 268497 h 4999978"/>
              <a:gd name="connsiteX190" fmla="*/ 1908999 w 12192000"/>
              <a:gd name="connsiteY190" fmla="*/ 269338 h 4999978"/>
              <a:gd name="connsiteX191" fmla="*/ 1974956 w 12192000"/>
              <a:gd name="connsiteY191" fmla="*/ 255958 h 4999978"/>
              <a:gd name="connsiteX192" fmla="*/ 2082409 w 12192000"/>
              <a:gd name="connsiteY192" fmla="*/ 227290 h 4999978"/>
              <a:gd name="connsiteX193" fmla="*/ 2105639 w 12192000"/>
              <a:gd name="connsiteY193" fmla="*/ 222648 h 4999978"/>
              <a:gd name="connsiteX194" fmla="*/ 2126992 w 12192000"/>
              <a:gd name="connsiteY194" fmla="*/ 224468 h 4999978"/>
              <a:gd name="connsiteX195" fmla="*/ 2133154 w 12192000"/>
              <a:gd name="connsiteY195" fmla="*/ 229952 h 4999978"/>
              <a:gd name="connsiteX196" fmla="*/ 2146154 w 12192000"/>
              <a:gd name="connsiteY196" fmla="*/ 228332 h 4999978"/>
              <a:gd name="connsiteX197" fmla="*/ 2149901 w 12192000"/>
              <a:gd name="connsiteY197" fmla="*/ 229116 h 4999978"/>
              <a:gd name="connsiteX198" fmla="*/ 2171100 w 12192000"/>
              <a:gd name="connsiteY198" fmla="*/ 232389 h 4999978"/>
              <a:gd name="connsiteX199" fmla="*/ 2209148 w 12192000"/>
              <a:gd name="connsiteY199" fmla="*/ 209225 h 4999978"/>
              <a:gd name="connsiteX200" fmla="*/ 2261889 w 12192000"/>
              <a:gd name="connsiteY200" fmla="*/ 205532 h 4999978"/>
              <a:gd name="connsiteX201" fmla="*/ 2452315 w 12192000"/>
              <a:gd name="connsiteY201" fmla="*/ 152899 h 4999978"/>
              <a:gd name="connsiteX202" fmla="*/ 2495330 w 12192000"/>
              <a:gd name="connsiteY202" fmla="*/ 142101 h 4999978"/>
              <a:gd name="connsiteX203" fmla="*/ 2665623 w 12192000"/>
              <a:gd name="connsiteY203" fmla="*/ 96394 h 4999978"/>
              <a:gd name="connsiteX204" fmla="*/ 2763332 w 12192000"/>
              <a:gd name="connsiteY204" fmla="*/ 74831 h 4999978"/>
              <a:gd name="connsiteX205" fmla="*/ 2843870 w 12192000"/>
              <a:gd name="connsiteY205" fmla="*/ 47507 h 4999978"/>
              <a:gd name="connsiteX206" fmla="*/ 2862745 w 12192000"/>
              <a:gd name="connsiteY206" fmla="*/ 43242 h 4999978"/>
              <a:gd name="connsiteX207" fmla="*/ 2864596 w 12192000"/>
              <a:gd name="connsiteY207" fmla="*/ 39218 h 4999978"/>
              <a:gd name="connsiteX208" fmla="*/ 2875381 w 12192000"/>
              <a:gd name="connsiteY208" fmla="*/ 35003 h 4999978"/>
              <a:gd name="connsiteX209" fmla="*/ 2895139 w 12192000"/>
              <a:gd name="connsiteY209" fmla="*/ 24186 h 4999978"/>
              <a:gd name="connsiteX210" fmla="*/ 2932205 w 12192000"/>
              <a:gd name="connsiteY210" fmla="*/ 11873 h 4999978"/>
              <a:gd name="connsiteX211" fmla="*/ 2933310 w 12192000"/>
              <a:gd name="connsiteY211" fmla="*/ 12816 h 4999978"/>
              <a:gd name="connsiteX212" fmla="*/ 2945218 w 12192000"/>
              <a:gd name="connsiteY212" fmla="*/ 14141 h 4999978"/>
              <a:gd name="connsiteX213" fmla="*/ 2966465 w 12192000"/>
              <a:gd name="connsiteY213" fmla="*/ 14117 h 4999978"/>
              <a:gd name="connsiteX214" fmla="*/ 3016048 w 12192000"/>
              <a:gd name="connsiteY214" fmla="*/ 12381 h 4999978"/>
              <a:gd name="connsiteX215" fmla="*/ 3057077 w 12192000"/>
              <a:gd name="connsiteY215" fmla="*/ 14845 h 4999978"/>
              <a:gd name="connsiteX216" fmla="*/ 3148105 w 12192000"/>
              <a:gd name="connsiteY216" fmla="*/ 30648 h 4999978"/>
              <a:gd name="connsiteX217" fmla="*/ 3251671 w 12192000"/>
              <a:gd name="connsiteY217" fmla="*/ 31575 h 4999978"/>
              <a:gd name="connsiteX218" fmla="*/ 3351400 w 12192000"/>
              <a:gd name="connsiteY218" fmla="*/ 32687 h 4999978"/>
              <a:gd name="connsiteX219" fmla="*/ 3387481 w 12192000"/>
              <a:gd name="connsiteY219" fmla="*/ 31443 h 4999978"/>
              <a:gd name="connsiteX220" fmla="*/ 3451923 w 12192000"/>
              <a:gd name="connsiteY220" fmla="*/ 36482 h 4999978"/>
              <a:gd name="connsiteX221" fmla="*/ 3481520 w 12192000"/>
              <a:gd name="connsiteY221" fmla="*/ 43287 h 4999978"/>
              <a:gd name="connsiteX222" fmla="*/ 3482804 w 12192000"/>
              <a:gd name="connsiteY222" fmla="*/ 42812 h 4999978"/>
              <a:gd name="connsiteX223" fmla="*/ 3485495 w 12192000"/>
              <a:gd name="connsiteY223" fmla="*/ 45921 h 4999978"/>
              <a:gd name="connsiteX224" fmla="*/ 3490972 w 12192000"/>
              <a:gd name="connsiteY224" fmla="*/ 47286 h 4999978"/>
              <a:gd name="connsiteX225" fmla="*/ 3505835 w 12192000"/>
              <a:gd name="connsiteY225" fmla="*/ 46077 h 4999978"/>
              <a:gd name="connsiteX226" fmla="*/ 3511410 w 12192000"/>
              <a:gd name="connsiteY226" fmla="*/ 44808 h 4999978"/>
              <a:gd name="connsiteX227" fmla="*/ 3519598 w 12192000"/>
              <a:gd name="connsiteY227" fmla="*/ 44683 h 4999978"/>
              <a:gd name="connsiteX228" fmla="*/ 3519807 w 12192000"/>
              <a:gd name="connsiteY228" fmla="*/ 44938 h 4999978"/>
              <a:gd name="connsiteX229" fmla="*/ 3527466 w 12192000"/>
              <a:gd name="connsiteY229" fmla="*/ 44316 h 4999978"/>
              <a:gd name="connsiteX230" fmla="*/ 3564889 w 12192000"/>
              <a:gd name="connsiteY230" fmla="*/ 57394 h 4999978"/>
              <a:gd name="connsiteX231" fmla="*/ 3614922 w 12192000"/>
              <a:gd name="connsiteY231" fmla="*/ 61804 h 4999978"/>
              <a:gd name="connsiteX232" fmla="*/ 3635506 w 12192000"/>
              <a:gd name="connsiteY232" fmla="*/ 65718 h 4999978"/>
              <a:gd name="connsiteX233" fmla="*/ 3646525 w 12192000"/>
              <a:gd name="connsiteY233" fmla="*/ 69193 h 4999978"/>
              <a:gd name="connsiteX234" fmla="*/ 3647224 w 12192000"/>
              <a:gd name="connsiteY234" fmla="*/ 70303 h 4999978"/>
              <a:gd name="connsiteX235" fmla="*/ 3683100 w 12192000"/>
              <a:gd name="connsiteY235" fmla="*/ 64109 h 4999978"/>
              <a:gd name="connsiteX236" fmla="*/ 3687901 w 12192000"/>
              <a:gd name="connsiteY236" fmla="*/ 65372 h 4999978"/>
              <a:gd name="connsiteX237" fmla="*/ 3711234 w 12192000"/>
              <a:gd name="connsiteY237" fmla="*/ 58665 h 4999978"/>
              <a:gd name="connsiteX238" fmla="*/ 3723318 w 12192000"/>
              <a:gd name="connsiteY238" fmla="*/ 56625 h 4999978"/>
              <a:gd name="connsiteX239" fmla="*/ 3726677 w 12192000"/>
              <a:gd name="connsiteY239" fmla="*/ 53112 h 4999978"/>
              <a:gd name="connsiteX240" fmla="*/ 3744535 w 12192000"/>
              <a:gd name="connsiteY240" fmla="*/ 51590 h 4999978"/>
              <a:gd name="connsiteX241" fmla="*/ 3746608 w 12192000"/>
              <a:gd name="connsiteY241" fmla="*/ 52522 h 4999978"/>
              <a:gd name="connsiteX242" fmla="*/ 3761262 w 12192000"/>
              <a:gd name="connsiteY242" fmla="*/ 47147 h 4999978"/>
              <a:gd name="connsiteX243" fmla="*/ 3803931 w 12192000"/>
              <a:gd name="connsiteY243" fmla="*/ 49309 h 4999978"/>
              <a:gd name="connsiteX244" fmla="*/ 3925626 w 12192000"/>
              <a:gd name="connsiteY244" fmla="*/ 40301 h 4999978"/>
              <a:gd name="connsiteX245" fmla="*/ 4033324 w 12192000"/>
              <a:gd name="connsiteY245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9528 w 12192000"/>
              <a:gd name="connsiteY42" fmla="*/ 196715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95331 w 12192000"/>
              <a:gd name="connsiteY181" fmla="*/ 402182 h 4999978"/>
              <a:gd name="connsiteX182" fmla="*/ 1347118 w 12192000"/>
              <a:gd name="connsiteY182" fmla="*/ 399704 h 4999978"/>
              <a:gd name="connsiteX183" fmla="*/ 1378108 w 12192000"/>
              <a:gd name="connsiteY183" fmla="*/ 398410 h 4999978"/>
              <a:gd name="connsiteX184" fmla="*/ 1459192 w 12192000"/>
              <a:gd name="connsiteY184" fmla="*/ 380919 h 4999978"/>
              <a:gd name="connsiteX185" fmla="*/ 1590120 w 12192000"/>
              <a:gd name="connsiteY185" fmla="*/ 317608 h 4999978"/>
              <a:gd name="connsiteX186" fmla="*/ 1631417 w 12192000"/>
              <a:gd name="connsiteY186" fmla="*/ 308227 h 4999978"/>
              <a:gd name="connsiteX187" fmla="*/ 1638727 w 12192000"/>
              <a:gd name="connsiteY187" fmla="*/ 311610 h 4999978"/>
              <a:gd name="connsiteX188" fmla="*/ 1844438 w 12192000"/>
              <a:gd name="connsiteY188" fmla="*/ 271304 h 4999978"/>
              <a:gd name="connsiteX189" fmla="*/ 1881324 w 12192000"/>
              <a:gd name="connsiteY189" fmla="*/ 268497 h 4999978"/>
              <a:gd name="connsiteX190" fmla="*/ 1908999 w 12192000"/>
              <a:gd name="connsiteY190" fmla="*/ 269338 h 4999978"/>
              <a:gd name="connsiteX191" fmla="*/ 1974956 w 12192000"/>
              <a:gd name="connsiteY191" fmla="*/ 255958 h 4999978"/>
              <a:gd name="connsiteX192" fmla="*/ 2082409 w 12192000"/>
              <a:gd name="connsiteY192" fmla="*/ 227290 h 4999978"/>
              <a:gd name="connsiteX193" fmla="*/ 2105639 w 12192000"/>
              <a:gd name="connsiteY193" fmla="*/ 222648 h 4999978"/>
              <a:gd name="connsiteX194" fmla="*/ 2126992 w 12192000"/>
              <a:gd name="connsiteY194" fmla="*/ 224468 h 4999978"/>
              <a:gd name="connsiteX195" fmla="*/ 2133154 w 12192000"/>
              <a:gd name="connsiteY195" fmla="*/ 229952 h 4999978"/>
              <a:gd name="connsiteX196" fmla="*/ 2146154 w 12192000"/>
              <a:gd name="connsiteY196" fmla="*/ 228332 h 4999978"/>
              <a:gd name="connsiteX197" fmla="*/ 2149901 w 12192000"/>
              <a:gd name="connsiteY197" fmla="*/ 229116 h 4999978"/>
              <a:gd name="connsiteX198" fmla="*/ 2171100 w 12192000"/>
              <a:gd name="connsiteY198" fmla="*/ 232389 h 4999978"/>
              <a:gd name="connsiteX199" fmla="*/ 2209148 w 12192000"/>
              <a:gd name="connsiteY199" fmla="*/ 209225 h 4999978"/>
              <a:gd name="connsiteX200" fmla="*/ 2261889 w 12192000"/>
              <a:gd name="connsiteY200" fmla="*/ 205532 h 4999978"/>
              <a:gd name="connsiteX201" fmla="*/ 2452315 w 12192000"/>
              <a:gd name="connsiteY201" fmla="*/ 152899 h 4999978"/>
              <a:gd name="connsiteX202" fmla="*/ 2495330 w 12192000"/>
              <a:gd name="connsiteY202" fmla="*/ 142101 h 4999978"/>
              <a:gd name="connsiteX203" fmla="*/ 2665623 w 12192000"/>
              <a:gd name="connsiteY203" fmla="*/ 96394 h 4999978"/>
              <a:gd name="connsiteX204" fmla="*/ 2763332 w 12192000"/>
              <a:gd name="connsiteY204" fmla="*/ 74831 h 4999978"/>
              <a:gd name="connsiteX205" fmla="*/ 2843870 w 12192000"/>
              <a:gd name="connsiteY205" fmla="*/ 47507 h 4999978"/>
              <a:gd name="connsiteX206" fmla="*/ 2862745 w 12192000"/>
              <a:gd name="connsiteY206" fmla="*/ 43242 h 4999978"/>
              <a:gd name="connsiteX207" fmla="*/ 2864596 w 12192000"/>
              <a:gd name="connsiteY207" fmla="*/ 39218 h 4999978"/>
              <a:gd name="connsiteX208" fmla="*/ 2875381 w 12192000"/>
              <a:gd name="connsiteY208" fmla="*/ 35003 h 4999978"/>
              <a:gd name="connsiteX209" fmla="*/ 2895139 w 12192000"/>
              <a:gd name="connsiteY209" fmla="*/ 24186 h 4999978"/>
              <a:gd name="connsiteX210" fmla="*/ 2932205 w 12192000"/>
              <a:gd name="connsiteY210" fmla="*/ 11873 h 4999978"/>
              <a:gd name="connsiteX211" fmla="*/ 2933310 w 12192000"/>
              <a:gd name="connsiteY211" fmla="*/ 12816 h 4999978"/>
              <a:gd name="connsiteX212" fmla="*/ 2945218 w 12192000"/>
              <a:gd name="connsiteY212" fmla="*/ 14141 h 4999978"/>
              <a:gd name="connsiteX213" fmla="*/ 2966465 w 12192000"/>
              <a:gd name="connsiteY213" fmla="*/ 14117 h 4999978"/>
              <a:gd name="connsiteX214" fmla="*/ 3016048 w 12192000"/>
              <a:gd name="connsiteY214" fmla="*/ 12381 h 4999978"/>
              <a:gd name="connsiteX215" fmla="*/ 3057077 w 12192000"/>
              <a:gd name="connsiteY215" fmla="*/ 14845 h 4999978"/>
              <a:gd name="connsiteX216" fmla="*/ 3148105 w 12192000"/>
              <a:gd name="connsiteY216" fmla="*/ 30648 h 4999978"/>
              <a:gd name="connsiteX217" fmla="*/ 3251671 w 12192000"/>
              <a:gd name="connsiteY217" fmla="*/ 31575 h 4999978"/>
              <a:gd name="connsiteX218" fmla="*/ 3351400 w 12192000"/>
              <a:gd name="connsiteY218" fmla="*/ 32687 h 4999978"/>
              <a:gd name="connsiteX219" fmla="*/ 3387481 w 12192000"/>
              <a:gd name="connsiteY219" fmla="*/ 31443 h 4999978"/>
              <a:gd name="connsiteX220" fmla="*/ 3451923 w 12192000"/>
              <a:gd name="connsiteY220" fmla="*/ 36482 h 4999978"/>
              <a:gd name="connsiteX221" fmla="*/ 3481520 w 12192000"/>
              <a:gd name="connsiteY221" fmla="*/ 43287 h 4999978"/>
              <a:gd name="connsiteX222" fmla="*/ 3482804 w 12192000"/>
              <a:gd name="connsiteY222" fmla="*/ 42812 h 4999978"/>
              <a:gd name="connsiteX223" fmla="*/ 3485495 w 12192000"/>
              <a:gd name="connsiteY223" fmla="*/ 45921 h 4999978"/>
              <a:gd name="connsiteX224" fmla="*/ 3490972 w 12192000"/>
              <a:gd name="connsiteY224" fmla="*/ 47286 h 4999978"/>
              <a:gd name="connsiteX225" fmla="*/ 3505835 w 12192000"/>
              <a:gd name="connsiteY225" fmla="*/ 46077 h 4999978"/>
              <a:gd name="connsiteX226" fmla="*/ 3511410 w 12192000"/>
              <a:gd name="connsiteY226" fmla="*/ 44808 h 4999978"/>
              <a:gd name="connsiteX227" fmla="*/ 3519598 w 12192000"/>
              <a:gd name="connsiteY227" fmla="*/ 44683 h 4999978"/>
              <a:gd name="connsiteX228" fmla="*/ 3519807 w 12192000"/>
              <a:gd name="connsiteY228" fmla="*/ 44938 h 4999978"/>
              <a:gd name="connsiteX229" fmla="*/ 3527466 w 12192000"/>
              <a:gd name="connsiteY229" fmla="*/ 44316 h 4999978"/>
              <a:gd name="connsiteX230" fmla="*/ 3564889 w 12192000"/>
              <a:gd name="connsiteY230" fmla="*/ 57394 h 4999978"/>
              <a:gd name="connsiteX231" fmla="*/ 3614922 w 12192000"/>
              <a:gd name="connsiteY231" fmla="*/ 61804 h 4999978"/>
              <a:gd name="connsiteX232" fmla="*/ 3635506 w 12192000"/>
              <a:gd name="connsiteY232" fmla="*/ 65718 h 4999978"/>
              <a:gd name="connsiteX233" fmla="*/ 3646525 w 12192000"/>
              <a:gd name="connsiteY233" fmla="*/ 69193 h 4999978"/>
              <a:gd name="connsiteX234" fmla="*/ 3647224 w 12192000"/>
              <a:gd name="connsiteY234" fmla="*/ 70303 h 4999978"/>
              <a:gd name="connsiteX235" fmla="*/ 3683100 w 12192000"/>
              <a:gd name="connsiteY235" fmla="*/ 64109 h 4999978"/>
              <a:gd name="connsiteX236" fmla="*/ 3687901 w 12192000"/>
              <a:gd name="connsiteY236" fmla="*/ 65372 h 4999978"/>
              <a:gd name="connsiteX237" fmla="*/ 3711234 w 12192000"/>
              <a:gd name="connsiteY237" fmla="*/ 58665 h 4999978"/>
              <a:gd name="connsiteX238" fmla="*/ 3723318 w 12192000"/>
              <a:gd name="connsiteY238" fmla="*/ 56625 h 4999978"/>
              <a:gd name="connsiteX239" fmla="*/ 3726677 w 12192000"/>
              <a:gd name="connsiteY239" fmla="*/ 53112 h 4999978"/>
              <a:gd name="connsiteX240" fmla="*/ 3744535 w 12192000"/>
              <a:gd name="connsiteY240" fmla="*/ 51590 h 4999978"/>
              <a:gd name="connsiteX241" fmla="*/ 3746608 w 12192000"/>
              <a:gd name="connsiteY241" fmla="*/ 52522 h 4999978"/>
              <a:gd name="connsiteX242" fmla="*/ 3761262 w 12192000"/>
              <a:gd name="connsiteY242" fmla="*/ 47147 h 4999978"/>
              <a:gd name="connsiteX243" fmla="*/ 3803931 w 12192000"/>
              <a:gd name="connsiteY243" fmla="*/ 49309 h 4999978"/>
              <a:gd name="connsiteX244" fmla="*/ 3925626 w 12192000"/>
              <a:gd name="connsiteY244" fmla="*/ 40301 h 4999978"/>
              <a:gd name="connsiteX245" fmla="*/ 4033324 w 12192000"/>
              <a:gd name="connsiteY245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67720 w 12192000"/>
              <a:gd name="connsiteY76" fmla="*/ 437721 h 4999978"/>
              <a:gd name="connsiteX77" fmla="*/ 7018394 w 12192000"/>
              <a:gd name="connsiteY77" fmla="*/ 466613 h 4999978"/>
              <a:gd name="connsiteX78" fmla="*/ 7024679 w 12192000"/>
              <a:gd name="connsiteY78" fmla="*/ 467750 h 4999978"/>
              <a:gd name="connsiteX79" fmla="*/ 7041715 w 12192000"/>
              <a:gd name="connsiteY79" fmla="*/ 465902 h 4999978"/>
              <a:gd name="connsiteX80" fmla="*/ 7048103 w 12192000"/>
              <a:gd name="connsiteY80" fmla="*/ 464392 h 4999978"/>
              <a:gd name="connsiteX81" fmla="*/ 7057490 w 12192000"/>
              <a:gd name="connsiteY81" fmla="*/ 463917 h 4999978"/>
              <a:gd name="connsiteX82" fmla="*/ 7057730 w 12192000"/>
              <a:gd name="connsiteY82" fmla="*/ 464165 h 4999978"/>
              <a:gd name="connsiteX83" fmla="*/ 7066511 w 12192000"/>
              <a:gd name="connsiteY83" fmla="*/ 463214 h 4999978"/>
              <a:gd name="connsiteX84" fmla="*/ 7109401 w 12192000"/>
              <a:gd name="connsiteY84" fmla="*/ 455268 h 4999978"/>
              <a:gd name="connsiteX85" fmla="*/ 7166830 w 12192000"/>
              <a:gd name="connsiteY85" fmla="*/ 477037 h 4999978"/>
              <a:gd name="connsiteX86" fmla="*/ 7190442 w 12192000"/>
              <a:gd name="connsiteY86" fmla="*/ 480090 h 4999978"/>
              <a:gd name="connsiteX87" fmla="*/ 7203083 w 12192000"/>
              <a:gd name="connsiteY87" fmla="*/ 483106 h 4999978"/>
              <a:gd name="connsiteX88" fmla="*/ 7203894 w 12192000"/>
              <a:gd name="connsiteY88" fmla="*/ 484190 h 4999978"/>
              <a:gd name="connsiteX89" fmla="*/ 7245004 w 12192000"/>
              <a:gd name="connsiteY89" fmla="*/ 476444 h 4999978"/>
              <a:gd name="connsiteX90" fmla="*/ 7250514 w 12192000"/>
              <a:gd name="connsiteY90" fmla="*/ 477506 h 4999978"/>
              <a:gd name="connsiteX91" fmla="*/ 7277246 w 12192000"/>
              <a:gd name="connsiteY91" fmla="*/ 469782 h 4999978"/>
              <a:gd name="connsiteX92" fmla="*/ 7291092 w 12192000"/>
              <a:gd name="connsiteY92" fmla="*/ 467217 h 4999978"/>
              <a:gd name="connsiteX93" fmla="*/ 7294933 w 12192000"/>
              <a:gd name="connsiteY93" fmla="*/ 463549 h 4999978"/>
              <a:gd name="connsiteX94" fmla="*/ 7315408 w 12192000"/>
              <a:gd name="connsiteY94" fmla="*/ 461260 h 4999978"/>
              <a:gd name="connsiteX95" fmla="*/ 7317786 w 12192000"/>
              <a:gd name="connsiteY95" fmla="*/ 462106 h 4999978"/>
              <a:gd name="connsiteX96" fmla="*/ 7334572 w 12192000"/>
              <a:gd name="connsiteY96" fmla="*/ 456088 h 4999978"/>
              <a:gd name="connsiteX97" fmla="*/ 7348520 w 12192000"/>
              <a:gd name="connsiteY97" fmla="*/ 446050 h 4999978"/>
              <a:gd name="connsiteX98" fmla="*/ 7522997 w 12192000"/>
              <a:gd name="connsiteY98" fmla="*/ 442209 h 4999978"/>
              <a:gd name="connsiteX99" fmla="*/ 7686985 w 12192000"/>
              <a:gd name="connsiteY99" fmla="*/ 419805 h 4999978"/>
              <a:gd name="connsiteX100" fmla="*/ 7854068 w 12192000"/>
              <a:gd name="connsiteY100" fmla="*/ 409774 h 4999978"/>
              <a:gd name="connsiteX101" fmla="*/ 8034165 w 12192000"/>
              <a:gd name="connsiteY101" fmla="*/ 391699 h 4999978"/>
              <a:gd name="connsiteX102" fmla="*/ 8094381 w 12192000"/>
              <a:gd name="connsiteY102" fmla="*/ 395718 h 4999978"/>
              <a:gd name="connsiteX103" fmla="*/ 8146898 w 12192000"/>
              <a:gd name="connsiteY103" fmla="*/ 378558 h 4999978"/>
              <a:gd name="connsiteX104" fmla="*/ 8168993 w 12192000"/>
              <a:gd name="connsiteY104" fmla="*/ 384830 h 4999978"/>
              <a:gd name="connsiteX105" fmla="*/ 8172809 w 12192000"/>
              <a:gd name="connsiteY105" fmla="*/ 386137 h 4999978"/>
              <a:gd name="connsiteX106" fmla="*/ 8187962 w 12192000"/>
              <a:gd name="connsiteY106" fmla="*/ 386433 h 4999978"/>
              <a:gd name="connsiteX107" fmla="*/ 8192382 w 12192000"/>
              <a:gd name="connsiteY107" fmla="*/ 392692 h 4999978"/>
              <a:gd name="connsiteX108" fmla="*/ 8375192 w 12192000"/>
              <a:gd name="connsiteY108" fmla="*/ 383879 h 4999978"/>
              <a:gd name="connsiteX109" fmla="*/ 8454377 w 12192000"/>
              <a:gd name="connsiteY109" fmla="*/ 380331 h 4999978"/>
              <a:gd name="connsiteX110" fmla="*/ 8484740 w 12192000"/>
              <a:gd name="connsiteY110" fmla="*/ 385159 h 4999978"/>
              <a:gd name="connsiteX111" fmla="*/ 8601673 w 12192000"/>
              <a:gd name="connsiteY111" fmla="*/ 397101 h 4999978"/>
              <a:gd name="connsiteX112" fmla="*/ 8701676 w 12192000"/>
              <a:gd name="connsiteY112" fmla="*/ 401351 h 4999978"/>
              <a:gd name="connsiteX113" fmla="*/ 8773288 w 12192000"/>
              <a:gd name="connsiteY113" fmla="*/ 378077 h 4999978"/>
              <a:gd name="connsiteX114" fmla="*/ 8779909 w 12192000"/>
              <a:gd name="connsiteY114" fmla="*/ 382446 h 4999978"/>
              <a:gd name="connsiteX115" fmla="*/ 8829932 w 12192000"/>
              <a:gd name="connsiteY115" fmla="*/ 379243 h 4999978"/>
              <a:gd name="connsiteX116" fmla="*/ 9003386 w 12192000"/>
              <a:gd name="connsiteY116" fmla="*/ 336242 h 4999978"/>
              <a:gd name="connsiteX117" fmla="*/ 9101185 w 12192000"/>
              <a:gd name="connsiteY117" fmla="*/ 330862 h 4999978"/>
              <a:gd name="connsiteX118" fmla="*/ 9136185 w 12192000"/>
              <a:gd name="connsiteY118" fmla="*/ 334078 h 4999978"/>
              <a:gd name="connsiteX119" fmla="*/ 9194801 w 12192000"/>
              <a:gd name="connsiteY119" fmla="*/ 339149 h 4999978"/>
              <a:gd name="connsiteX120" fmla="*/ 9239316 w 12192000"/>
              <a:gd name="connsiteY120" fmla="*/ 355558 h 4999978"/>
              <a:gd name="connsiteX121" fmla="*/ 9288052 w 12192000"/>
              <a:gd name="connsiteY121" fmla="*/ 354796 h 4999978"/>
              <a:gd name="connsiteX122" fmla="*/ 9298465 w 12192000"/>
              <a:gd name="connsiteY122" fmla="*/ 338296 h 4999978"/>
              <a:gd name="connsiteX123" fmla="*/ 9350892 w 12192000"/>
              <a:gd name="connsiteY123" fmla="*/ 342778 h 4999978"/>
              <a:gd name="connsiteX124" fmla="*/ 9430522 w 12192000"/>
              <a:gd name="connsiteY124" fmla="*/ 351368 h 4999978"/>
              <a:gd name="connsiteX125" fmla="*/ 9476215 w 12192000"/>
              <a:gd name="connsiteY125" fmla="*/ 352107 h 4999978"/>
              <a:gd name="connsiteX126" fmla="*/ 9601276 w 12192000"/>
              <a:gd name="connsiteY126" fmla="*/ 358704 h 4999978"/>
              <a:gd name="connsiteX127" fmla="*/ 9726733 w 12192000"/>
              <a:gd name="connsiteY127" fmla="*/ 368801 h 4999978"/>
              <a:gd name="connsiteX128" fmla="*/ 9802144 w 12192000"/>
              <a:gd name="connsiteY128" fmla="*/ 394479 h 4999978"/>
              <a:gd name="connsiteX129" fmla="*/ 9905153 w 12192000"/>
              <a:gd name="connsiteY129" fmla="*/ 400650 h 4999978"/>
              <a:gd name="connsiteX130" fmla="*/ 9922553 w 12192000"/>
              <a:gd name="connsiteY130" fmla="*/ 404569 h 4999978"/>
              <a:gd name="connsiteX131" fmla="*/ 10044658 w 12192000"/>
              <a:gd name="connsiteY131" fmla="*/ 418077 h 4999978"/>
              <a:gd name="connsiteX132" fmla="*/ 10184585 w 12192000"/>
              <a:gd name="connsiteY132" fmla="*/ 407138 h 4999978"/>
              <a:gd name="connsiteX133" fmla="*/ 10366435 w 12192000"/>
              <a:gd name="connsiteY133" fmla="*/ 462428 h 4999978"/>
              <a:gd name="connsiteX134" fmla="*/ 10688220 w 12192000"/>
              <a:gd name="connsiteY134" fmla="*/ 542258 h 4999978"/>
              <a:gd name="connsiteX135" fmla="*/ 11026690 w 12192000"/>
              <a:gd name="connsiteY135" fmla="*/ 550681 h 4999978"/>
              <a:gd name="connsiteX136" fmla="*/ 11113779 w 12192000"/>
              <a:gd name="connsiteY136" fmla="*/ 533868 h 4999978"/>
              <a:gd name="connsiteX137" fmla="*/ 11369556 w 12192000"/>
              <a:gd name="connsiteY137" fmla="*/ 491719 h 4999978"/>
              <a:gd name="connsiteX138" fmla="*/ 11623342 w 12192000"/>
              <a:gd name="connsiteY138" fmla="*/ 388428 h 4999978"/>
              <a:gd name="connsiteX139" fmla="*/ 11786511 w 12192000"/>
              <a:gd name="connsiteY139" fmla="*/ 358390 h 4999978"/>
              <a:gd name="connsiteX140" fmla="*/ 11862577 w 12192000"/>
              <a:gd name="connsiteY140" fmla="*/ 330549 h 4999978"/>
              <a:gd name="connsiteX141" fmla="*/ 11916612 w 12192000"/>
              <a:gd name="connsiteY141" fmla="*/ 323810 h 4999978"/>
              <a:gd name="connsiteX142" fmla="*/ 11948830 w 12192000"/>
              <a:gd name="connsiteY142" fmla="*/ 318062 h 4999978"/>
              <a:gd name="connsiteX143" fmla="*/ 12001583 w 12192000"/>
              <a:gd name="connsiteY143" fmla="*/ 279643 h 4999978"/>
              <a:gd name="connsiteX144" fmla="*/ 12174977 w 12192000"/>
              <a:gd name="connsiteY144" fmla="*/ 264652 h 4999978"/>
              <a:gd name="connsiteX145" fmla="*/ 12192000 w 12192000"/>
              <a:gd name="connsiteY145" fmla="*/ 256549 h 4999978"/>
              <a:gd name="connsiteX146" fmla="*/ 12192000 w 12192000"/>
              <a:gd name="connsiteY146" fmla="*/ 4999978 h 4999978"/>
              <a:gd name="connsiteX147" fmla="*/ 0 w 12192000"/>
              <a:gd name="connsiteY147" fmla="*/ 4999978 h 4999978"/>
              <a:gd name="connsiteX148" fmla="*/ 0 w 12192000"/>
              <a:gd name="connsiteY148" fmla="*/ 617449 h 4999978"/>
              <a:gd name="connsiteX149" fmla="*/ 11075 w 12192000"/>
              <a:gd name="connsiteY149" fmla="*/ 615178 h 4999978"/>
              <a:gd name="connsiteX150" fmla="*/ 44061 w 12192000"/>
              <a:gd name="connsiteY150" fmla="*/ 608596 h 4999978"/>
              <a:gd name="connsiteX151" fmla="*/ 136694 w 12192000"/>
              <a:gd name="connsiteY151" fmla="*/ 556415 h 4999978"/>
              <a:gd name="connsiteX152" fmla="*/ 170342 w 12192000"/>
              <a:gd name="connsiteY152" fmla="*/ 551077 h 4999978"/>
              <a:gd name="connsiteX153" fmla="*/ 168955 w 12192000"/>
              <a:gd name="connsiteY153" fmla="*/ 542164 h 4999978"/>
              <a:gd name="connsiteX154" fmla="*/ 181474 w 12192000"/>
              <a:gd name="connsiteY154" fmla="*/ 541281 h 4999978"/>
              <a:gd name="connsiteX155" fmla="*/ 209440 w 12192000"/>
              <a:gd name="connsiteY155" fmla="*/ 540561 h 4999978"/>
              <a:gd name="connsiteX156" fmla="*/ 293152 w 12192000"/>
              <a:gd name="connsiteY156" fmla="*/ 536576 h 4999978"/>
              <a:gd name="connsiteX157" fmla="*/ 315693 w 12192000"/>
              <a:gd name="connsiteY157" fmla="*/ 519030 h 4999978"/>
              <a:gd name="connsiteX158" fmla="*/ 337305 w 12192000"/>
              <a:gd name="connsiteY158" fmla="*/ 518372 h 4999978"/>
              <a:gd name="connsiteX159" fmla="*/ 462252 w 12192000"/>
              <a:gd name="connsiteY159" fmla="*/ 493151 h 4999978"/>
              <a:gd name="connsiteX160" fmla="*/ 479457 w 12192000"/>
              <a:gd name="connsiteY160" fmla="*/ 491123 h 4999978"/>
              <a:gd name="connsiteX161" fmla="*/ 488653 w 12192000"/>
              <a:gd name="connsiteY161" fmla="*/ 483257 h 4999978"/>
              <a:gd name="connsiteX162" fmla="*/ 522053 w 12192000"/>
              <a:gd name="connsiteY162" fmla="*/ 481125 h 4999978"/>
              <a:gd name="connsiteX163" fmla="*/ 523520 w 12192000"/>
              <a:gd name="connsiteY163" fmla="*/ 476713 h 4999978"/>
              <a:gd name="connsiteX164" fmla="*/ 632714 w 12192000"/>
              <a:gd name="connsiteY164" fmla="*/ 437101 h 4999978"/>
              <a:gd name="connsiteX165" fmla="*/ 651426 w 12192000"/>
              <a:gd name="connsiteY165" fmla="*/ 430544 h 4999978"/>
              <a:gd name="connsiteX166" fmla="*/ 667724 w 12192000"/>
              <a:gd name="connsiteY166" fmla="*/ 432138 h 4999978"/>
              <a:gd name="connsiteX167" fmla="*/ 757679 w 12192000"/>
              <a:gd name="connsiteY167" fmla="*/ 425145 h 4999978"/>
              <a:gd name="connsiteX168" fmla="*/ 779159 w 12192000"/>
              <a:gd name="connsiteY168" fmla="*/ 428059 h 4999978"/>
              <a:gd name="connsiteX169" fmla="*/ 788293 w 12192000"/>
              <a:gd name="connsiteY169" fmla="*/ 434863 h 4999978"/>
              <a:gd name="connsiteX170" fmla="*/ 822923 w 12192000"/>
              <a:gd name="connsiteY170" fmla="*/ 421074 h 4999978"/>
              <a:gd name="connsiteX171" fmla="*/ 876559 w 12192000"/>
              <a:gd name="connsiteY171" fmla="*/ 411088 h 4999978"/>
              <a:gd name="connsiteX172" fmla="*/ 902011 w 12192000"/>
              <a:gd name="connsiteY172" fmla="*/ 404118 h 4999978"/>
              <a:gd name="connsiteX173" fmla="*/ 922715 w 12192000"/>
              <a:gd name="connsiteY173" fmla="*/ 407699 h 4999978"/>
              <a:gd name="connsiteX174" fmla="*/ 1040139 w 12192000"/>
              <a:gd name="connsiteY174" fmla="*/ 406590 h 4999978"/>
              <a:gd name="connsiteX175" fmla="*/ 1067251 w 12192000"/>
              <a:gd name="connsiteY175" fmla="*/ 412384 h 4999978"/>
              <a:gd name="connsiteX176" fmla="*/ 1080272 w 12192000"/>
              <a:gd name="connsiteY176" fmla="*/ 424669 h 4999978"/>
              <a:gd name="connsiteX177" fmla="*/ 1090219 w 12192000"/>
              <a:gd name="connsiteY177" fmla="*/ 420026 h 4999978"/>
              <a:gd name="connsiteX178" fmla="*/ 1161226 w 12192000"/>
              <a:gd name="connsiteY178" fmla="*/ 418304 h 4999978"/>
              <a:gd name="connsiteX179" fmla="*/ 1207525 w 12192000"/>
              <a:gd name="connsiteY179" fmla="*/ 416039 h 4999978"/>
              <a:gd name="connsiteX180" fmla="*/ 1295331 w 12192000"/>
              <a:gd name="connsiteY180" fmla="*/ 402182 h 4999978"/>
              <a:gd name="connsiteX181" fmla="*/ 1347118 w 12192000"/>
              <a:gd name="connsiteY181" fmla="*/ 399704 h 4999978"/>
              <a:gd name="connsiteX182" fmla="*/ 1378108 w 12192000"/>
              <a:gd name="connsiteY182" fmla="*/ 398410 h 4999978"/>
              <a:gd name="connsiteX183" fmla="*/ 1459192 w 12192000"/>
              <a:gd name="connsiteY183" fmla="*/ 380919 h 4999978"/>
              <a:gd name="connsiteX184" fmla="*/ 1590120 w 12192000"/>
              <a:gd name="connsiteY184" fmla="*/ 317608 h 4999978"/>
              <a:gd name="connsiteX185" fmla="*/ 1631417 w 12192000"/>
              <a:gd name="connsiteY185" fmla="*/ 308227 h 4999978"/>
              <a:gd name="connsiteX186" fmla="*/ 1638727 w 12192000"/>
              <a:gd name="connsiteY186" fmla="*/ 311610 h 4999978"/>
              <a:gd name="connsiteX187" fmla="*/ 1844438 w 12192000"/>
              <a:gd name="connsiteY187" fmla="*/ 271304 h 4999978"/>
              <a:gd name="connsiteX188" fmla="*/ 1881324 w 12192000"/>
              <a:gd name="connsiteY188" fmla="*/ 268497 h 4999978"/>
              <a:gd name="connsiteX189" fmla="*/ 1908999 w 12192000"/>
              <a:gd name="connsiteY189" fmla="*/ 269338 h 4999978"/>
              <a:gd name="connsiteX190" fmla="*/ 1974956 w 12192000"/>
              <a:gd name="connsiteY190" fmla="*/ 255958 h 4999978"/>
              <a:gd name="connsiteX191" fmla="*/ 2082409 w 12192000"/>
              <a:gd name="connsiteY191" fmla="*/ 227290 h 4999978"/>
              <a:gd name="connsiteX192" fmla="*/ 2105639 w 12192000"/>
              <a:gd name="connsiteY192" fmla="*/ 222648 h 4999978"/>
              <a:gd name="connsiteX193" fmla="*/ 2126992 w 12192000"/>
              <a:gd name="connsiteY193" fmla="*/ 224468 h 4999978"/>
              <a:gd name="connsiteX194" fmla="*/ 2133154 w 12192000"/>
              <a:gd name="connsiteY194" fmla="*/ 229952 h 4999978"/>
              <a:gd name="connsiteX195" fmla="*/ 2146154 w 12192000"/>
              <a:gd name="connsiteY195" fmla="*/ 228332 h 4999978"/>
              <a:gd name="connsiteX196" fmla="*/ 2149901 w 12192000"/>
              <a:gd name="connsiteY196" fmla="*/ 229116 h 4999978"/>
              <a:gd name="connsiteX197" fmla="*/ 2171100 w 12192000"/>
              <a:gd name="connsiteY197" fmla="*/ 232389 h 4999978"/>
              <a:gd name="connsiteX198" fmla="*/ 2209148 w 12192000"/>
              <a:gd name="connsiteY198" fmla="*/ 209225 h 4999978"/>
              <a:gd name="connsiteX199" fmla="*/ 2261889 w 12192000"/>
              <a:gd name="connsiteY199" fmla="*/ 205532 h 4999978"/>
              <a:gd name="connsiteX200" fmla="*/ 2452315 w 12192000"/>
              <a:gd name="connsiteY200" fmla="*/ 152899 h 4999978"/>
              <a:gd name="connsiteX201" fmla="*/ 2495330 w 12192000"/>
              <a:gd name="connsiteY201" fmla="*/ 142101 h 4999978"/>
              <a:gd name="connsiteX202" fmla="*/ 2665623 w 12192000"/>
              <a:gd name="connsiteY202" fmla="*/ 96394 h 4999978"/>
              <a:gd name="connsiteX203" fmla="*/ 2763332 w 12192000"/>
              <a:gd name="connsiteY203" fmla="*/ 74831 h 4999978"/>
              <a:gd name="connsiteX204" fmla="*/ 2843870 w 12192000"/>
              <a:gd name="connsiteY204" fmla="*/ 47507 h 4999978"/>
              <a:gd name="connsiteX205" fmla="*/ 2862745 w 12192000"/>
              <a:gd name="connsiteY205" fmla="*/ 43242 h 4999978"/>
              <a:gd name="connsiteX206" fmla="*/ 2864596 w 12192000"/>
              <a:gd name="connsiteY206" fmla="*/ 39218 h 4999978"/>
              <a:gd name="connsiteX207" fmla="*/ 2875381 w 12192000"/>
              <a:gd name="connsiteY207" fmla="*/ 35003 h 4999978"/>
              <a:gd name="connsiteX208" fmla="*/ 2895139 w 12192000"/>
              <a:gd name="connsiteY208" fmla="*/ 24186 h 4999978"/>
              <a:gd name="connsiteX209" fmla="*/ 2932205 w 12192000"/>
              <a:gd name="connsiteY209" fmla="*/ 11873 h 4999978"/>
              <a:gd name="connsiteX210" fmla="*/ 2933310 w 12192000"/>
              <a:gd name="connsiteY210" fmla="*/ 12816 h 4999978"/>
              <a:gd name="connsiteX211" fmla="*/ 2945218 w 12192000"/>
              <a:gd name="connsiteY211" fmla="*/ 14141 h 4999978"/>
              <a:gd name="connsiteX212" fmla="*/ 2966465 w 12192000"/>
              <a:gd name="connsiteY212" fmla="*/ 14117 h 4999978"/>
              <a:gd name="connsiteX213" fmla="*/ 3016048 w 12192000"/>
              <a:gd name="connsiteY213" fmla="*/ 12381 h 4999978"/>
              <a:gd name="connsiteX214" fmla="*/ 3057077 w 12192000"/>
              <a:gd name="connsiteY214" fmla="*/ 14845 h 4999978"/>
              <a:gd name="connsiteX215" fmla="*/ 3148105 w 12192000"/>
              <a:gd name="connsiteY215" fmla="*/ 30648 h 4999978"/>
              <a:gd name="connsiteX216" fmla="*/ 3251671 w 12192000"/>
              <a:gd name="connsiteY216" fmla="*/ 31575 h 4999978"/>
              <a:gd name="connsiteX217" fmla="*/ 3351400 w 12192000"/>
              <a:gd name="connsiteY217" fmla="*/ 32687 h 4999978"/>
              <a:gd name="connsiteX218" fmla="*/ 3387481 w 12192000"/>
              <a:gd name="connsiteY218" fmla="*/ 31443 h 4999978"/>
              <a:gd name="connsiteX219" fmla="*/ 3451923 w 12192000"/>
              <a:gd name="connsiteY219" fmla="*/ 36482 h 4999978"/>
              <a:gd name="connsiteX220" fmla="*/ 3481520 w 12192000"/>
              <a:gd name="connsiteY220" fmla="*/ 43287 h 4999978"/>
              <a:gd name="connsiteX221" fmla="*/ 3482804 w 12192000"/>
              <a:gd name="connsiteY221" fmla="*/ 42812 h 4999978"/>
              <a:gd name="connsiteX222" fmla="*/ 3485495 w 12192000"/>
              <a:gd name="connsiteY222" fmla="*/ 45921 h 4999978"/>
              <a:gd name="connsiteX223" fmla="*/ 3490972 w 12192000"/>
              <a:gd name="connsiteY223" fmla="*/ 47286 h 4999978"/>
              <a:gd name="connsiteX224" fmla="*/ 3505835 w 12192000"/>
              <a:gd name="connsiteY224" fmla="*/ 46077 h 4999978"/>
              <a:gd name="connsiteX225" fmla="*/ 3511410 w 12192000"/>
              <a:gd name="connsiteY225" fmla="*/ 44808 h 4999978"/>
              <a:gd name="connsiteX226" fmla="*/ 3519598 w 12192000"/>
              <a:gd name="connsiteY226" fmla="*/ 44683 h 4999978"/>
              <a:gd name="connsiteX227" fmla="*/ 3519807 w 12192000"/>
              <a:gd name="connsiteY227" fmla="*/ 44938 h 4999978"/>
              <a:gd name="connsiteX228" fmla="*/ 3527466 w 12192000"/>
              <a:gd name="connsiteY228" fmla="*/ 44316 h 4999978"/>
              <a:gd name="connsiteX229" fmla="*/ 3564889 w 12192000"/>
              <a:gd name="connsiteY229" fmla="*/ 57394 h 4999978"/>
              <a:gd name="connsiteX230" fmla="*/ 3614922 w 12192000"/>
              <a:gd name="connsiteY230" fmla="*/ 61804 h 4999978"/>
              <a:gd name="connsiteX231" fmla="*/ 3635506 w 12192000"/>
              <a:gd name="connsiteY231" fmla="*/ 65718 h 4999978"/>
              <a:gd name="connsiteX232" fmla="*/ 3646525 w 12192000"/>
              <a:gd name="connsiteY232" fmla="*/ 69193 h 4999978"/>
              <a:gd name="connsiteX233" fmla="*/ 3647224 w 12192000"/>
              <a:gd name="connsiteY233" fmla="*/ 70303 h 4999978"/>
              <a:gd name="connsiteX234" fmla="*/ 3683100 w 12192000"/>
              <a:gd name="connsiteY234" fmla="*/ 64109 h 4999978"/>
              <a:gd name="connsiteX235" fmla="*/ 3687901 w 12192000"/>
              <a:gd name="connsiteY235" fmla="*/ 65372 h 4999978"/>
              <a:gd name="connsiteX236" fmla="*/ 3711234 w 12192000"/>
              <a:gd name="connsiteY236" fmla="*/ 58665 h 4999978"/>
              <a:gd name="connsiteX237" fmla="*/ 3723318 w 12192000"/>
              <a:gd name="connsiteY237" fmla="*/ 56625 h 4999978"/>
              <a:gd name="connsiteX238" fmla="*/ 3726677 w 12192000"/>
              <a:gd name="connsiteY238" fmla="*/ 53112 h 4999978"/>
              <a:gd name="connsiteX239" fmla="*/ 3744535 w 12192000"/>
              <a:gd name="connsiteY239" fmla="*/ 51590 h 4999978"/>
              <a:gd name="connsiteX240" fmla="*/ 3746608 w 12192000"/>
              <a:gd name="connsiteY240" fmla="*/ 52522 h 4999978"/>
              <a:gd name="connsiteX241" fmla="*/ 3761262 w 12192000"/>
              <a:gd name="connsiteY241" fmla="*/ 47147 h 4999978"/>
              <a:gd name="connsiteX242" fmla="*/ 3803931 w 12192000"/>
              <a:gd name="connsiteY242" fmla="*/ 49309 h 4999978"/>
              <a:gd name="connsiteX243" fmla="*/ 3925626 w 12192000"/>
              <a:gd name="connsiteY243" fmla="*/ 40301 h 4999978"/>
              <a:gd name="connsiteX244" fmla="*/ 4033324 w 12192000"/>
              <a:gd name="connsiteY244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67720 w 12192000"/>
              <a:gd name="connsiteY76" fmla="*/ 437721 h 4999978"/>
              <a:gd name="connsiteX77" fmla="*/ 7018394 w 12192000"/>
              <a:gd name="connsiteY77" fmla="*/ 466613 h 4999978"/>
              <a:gd name="connsiteX78" fmla="*/ 7024679 w 12192000"/>
              <a:gd name="connsiteY78" fmla="*/ 467750 h 4999978"/>
              <a:gd name="connsiteX79" fmla="*/ 7041715 w 12192000"/>
              <a:gd name="connsiteY79" fmla="*/ 465902 h 4999978"/>
              <a:gd name="connsiteX80" fmla="*/ 7048103 w 12192000"/>
              <a:gd name="connsiteY80" fmla="*/ 464392 h 4999978"/>
              <a:gd name="connsiteX81" fmla="*/ 7057490 w 12192000"/>
              <a:gd name="connsiteY81" fmla="*/ 463917 h 4999978"/>
              <a:gd name="connsiteX82" fmla="*/ 7057730 w 12192000"/>
              <a:gd name="connsiteY82" fmla="*/ 464165 h 4999978"/>
              <a:gd name="connsiteX83" fmla="*/ 7066511 w 12192000"/>
              <a:gd name="connsiteY83" fmla="*/ 463214 h 4999978"/>
              <a:gd name="connsiteX84" fmla="*/ 7109401 w 12192000"/>
              <a:gd name="connsiteY84" fmla="*/ 455268 h 4999978"/>
              <a:gd name="connsiteX85" fmla="*/ 7166830 w 12192000"/>
              <a:gd name="connsiteY85" fmla="*/ 477037 h 4999978"/>
              <a:gd name="connsiteX86" fmla="*/ 7190442 w 12192000"/>
              <a:gd name="connsiteY86" fmla="*/ 480090 h 4999978"/>
              <a:gd name="connsiteX87" fmla="*/ 7203083 w 12192000"/>
              <a:gd name="connsiteY87" fmla="*/ 483106 h 4999978"/>
              <a:gd name="connsiteX88" fmla="*/ 7203894 w 12192000"/>
              <a:gd name="connsiteY88" fmla="*/ 484190 h 4999978"/>
              <a:gd name="connsiteX89" fmla="*/ 7245004 w 12192000"/>
              <a:gd name="connsiteY89" fmla="*/ 476444 h 4999978"/>
              <a:gd name="connsiteX90" fmla="*/ 7250514 w 12192000"/>
              <a:gd name="connsiteY90" fmla="*/ 477506 h 4999978"/>
              <a:gd name="connsiteX91" fmla="*/ 7277246 w 12192000"/>
              <a:gd name="connsiteY91" fmla="*/ 469782 h 4999978"/>
              <a:gd name="connsiteX92" fmla="*/ 7291092 w 12192000"/>
              <a:gd name="connsiteY92" fmla="*/ 467217 h 4999978"/>
              <a:gd name="connsiteX93" fmla="*/ 7294933 w 12192000"/>
              <a:gd name="connsiteY93" fmla="*/ 463549 h 4999978"/>
              <a:gd name="connsiteX94" fmla="*/ 7315408 w 12192000"/>
              <a:gd name="connsiteY94" fmla="*/ 461260 h 4999978"/>
              <a:gd name="connsiteX95" fmla="*/ 7317786 w 12192000"/>
              <a:gd name="connsiteY95" fmla="*/ 462106 h 4999978"/>
              <a:gd name="connsiteX96" fmla="*/ 7334572 w 12192000"/>
              <a:gd name="connsiteY96" fmla="*/ 456088 h 4999978"/>
              <a:gd name="connsiteX97" fmla="*/ 7348520 w 12192000"/>
              <a:gd name="connsiteY97" fmla="*/ 446050 h 4999978"/>
              <a:gd name="connsiteX98" fmla="*/ 7522997 w 12192000"/>
              <a:gd name="connsiteY98" fmla="*/ 442209 h 4999978"/>
              <a:gd name="connsiteX99" fmla="*/ 7686985 w 12192000"/>
              <a:gd name="connsiteY99" fmla="*/ 419805 h 4999978"/>
              <a:gd name="connsiteX100" fmla="*/ 7854068 w 12192000"/>
              <a:gd name="connsiteY100" fmla="*/ 409774 h 4999978"/>
              <a:gd name="connsiteX101" fmla="*/ 8034165 w 12192000"/>
              <a:gd name="connsiteY101" fmla="*/ 391699 h 4999978"/>
              <a:gd name="connsiteX102" fmla="*/ 8094381 w 12192000"/>
              <a:gd name="connsiteY102" fmla="*/ 395718 h 4999978"/>
              <a:gd name="connsiteX103" fmla="*/ 8146898 w 12192000"/>
              <a:gd name="connsiteY103" fmla="*/ 378558 h 4999978"/>
              <a:gd name="connsiteX104" fmla="*/ 8168993 w 12192000"/>
              <a:gd name="connsiteY104" fmla="*/ 384830 h 4999978"/>
              <a:gd name="connsiteX105" fmla="*/ 8172809 w 12192000"/>
              <a:gd name="connsiteY105" fmla="*/ 386137 h 4999978"/>
              <a:gd name="connsiteX106" fmla="*/ 8187962 w 12192000"/>
              <a:gd name="connsiteY106" fmla="*/ 386433 h 4999978"/>
              <a:gd name="connsiteX107" fmla="*/ 8192382 w 12192000"/>
              <a:gd name="connsiteY107" fmla="*/ 392692 h 4999978"/>
              <a:gd name="connsiteX108" fmla="*/ 8375192 w 12192000"/>
              <a:gd name="connsiteY108" fmla="*/ 383879 h 4999978"/>
              <a:gd name="connsiteX109" fmla="*/ 8454377 w 12192000"/>
              <a:gd name="connsiteY109" fmla="*/ 380331 h 4999978"/>
              <a:gd name="connsiteX110" fmla="*/ 8484740 w 12192000"/>
              <a:gd name="connsiteY110" fmla="*/ 385159 h 4999978"/>
              <a:gd name="connsiteX111" fmla="*/ 8601673 w 12192000"/>
              <a:gd name="connsiteY111" fmla="*/ 397101 h 4999978"/>
              <a:gd name="connsiteX112" fmla="*/ 8701676 w 12192000"/>
              <a:gd name="connsiteY112" fmla="*/ 401351 h 4999978"/>
              <a:gd name="connsiteX113" fmla="*/ 8773288 w 12192000"/>
              <a:gd name="connsiteY113" fmla="*/ 378077 h 4999978"/>
              <a:gd name="connsiteX114" fmla="*/ 8779909 w 12192000"/>
              <a:gd name="connsiteY114" fmla="*/ 382446 h 4999978"/>
              <a:gd name="connsiteX115" fmla="*/ 8829932 w 12192000"/>
              <a:gd name="connsiteY115" fmla="*/ 379243 h 4999978"/>
              <a:gd name="connsiteX116" fmla="*/ 9003386 w 12192000"/>
              <a:gd name="connsiteY116" fmla="*/ 336242 h 4999978"/>
              <a:gd name="connsiteX117" fmla="*/ 9101185 w 12192000"/>
              <a:gd name="connsiteY117" fmla="*/ 330862 h 4999978"/>
              <a:gd name="connsiteX118" fmla="*/ 9136185 w 12192000"/>
              <a:gd name="connsiteY118" fmla="*/ 334078 h 4999978"/>
              <a:gd name="connsiteX119" fmla="*/ 9194801 w 12192000"/>
              <a:gd name="connsiteY119" fmla="*/ 339149 h 4999978"/>
              <a:gd name="connsiteX120" fmla="*/ 9239316 w 12192000"/>
              <a:gd name="connsiteY120" fmla="*/ 355558 h 4999978"/>
              <a:gd name="connsiteX121" fmla="*/ 9288052 w 12192000"/>
              <a:gd name="connsiteY121" fmla="*/ 354796 h 4999978"/>
              <a:gd name="connsiteX122" fmla="*/ 9298465 w 12192000"/>
              <a:gd name="connsiteY122" fmla="*/ 338296 h 4999978"/>
              <a:gd name="connsiteX123" fmla="*/ 9350892 w 12192000"/>
              <a:gd name="connsiteY123" fmla="*/ 342778 h 4999978"/>
              <a:gd name="connsiteX124" fmla="*/ 9430522 w 12192000"/>
              <a:gd name="connsiteY124" fmla="*/ 351368 h 4999978"/>
              <a:gd name="connsiteX125" fmla="*/ 9476215 w 12192000"/>
              <a:gd name="connsiteY125" fmla="*/ 352107 h 4999978"/>
              <a:gd name="connsiteX126" fmla="*/ 9601276 w 12192000"/>
              <a:gd name="connsiteY126" fmla="*/ 358704 h 4999978"/>
              <a:gd name="connsiteX127" fmla="*/ 9726733 w 12192000"/>
              <a:gd name="connsiteY127" fmla="*/ 368801 h 4999978"/>
              <a:gd name="connsiteX128" fmla="*/ 9802144 w 12192000"/>
              <a:gd name="connsiteY128" fmla="*/ 394479 h 4999978"/>
              <a:gd name="connsiteX129" fmla="*/ 9905153 w 12192000"/>
              <a:gd name="connsiteY129" fmla="*/ 400650 h 4999978"/>
              <a:gd name="connsiteX130" fmla="*/ 9922553 w 12192000"/>
              <a:gd name="connsiteY130" fmla="*/ 404569 h 4999978"/>
              <a:gd name="connsiteX131" fmla="*/ 10044658 w 12192000"/>
              <a:gd name="connsiteY131" fmla="*/ 418077 h 4999978"/>
              <a:gd name="connsiteX132" fmla="*/ 10184585 w 12192000"/>
              <a:gd name="connsiteY132" fmla="*/ 407138 h 4999978"/>
              <a:gd name="connsiteX133" fmla="*/ 10366435 w 12192000"/>
              <a:gd name="connsiteY133" fmla="*/ 462428 h 4999978"/>
              <a:gd name="connsiteX134" fmla="*/ 10688220 w 12192000"/>
              <a:gd name="connsiteY134" fmla="*/ 542258 h 4999978"/>
              <a:gd name="connsiteX135" fmla="*/ 11026690 w 12192000"/>
              <a:gd name="connsiteY135" fmla="*/ 550681 h 4999978"/>
              <a:gd name="connsiteX136" fmla="*/ 11113779 w 12192000"/>
              <a:gd name="connsiteY136" fmla="*/ 533868 h 4999978"/>
              <a:gd name="connsiteX137" fmla="*/ 11369556 w 12192000"/>
              <a:gd name="connsiteY137" fmla="*/ 491719 h 4999978"/>
              <a:gd name="connsiteX138" fmla="*/ 11623342 w 12192000"/>
              <a:gd name="connsiteY138" fmla="*/ 388428 h 4999978"/>
              <a:gd name="connsiteX139" fmla="*/ 11786511 w 12192000"/>
              <a:gd name="connsiteY139" fmla="*/ 358390 h 4999978"/>
              <a:gd name="connsiteX140" fmla="*/ 11862577 w 12192000"/>
              <a:gd name="connsiteY140" fmla="*/ 330549 h 4999978"/>
              <a:gd name="connsiteX141" fmla="*/ 11916612 w 12192000"/>
              <a:gd name="connsiteY141" fmla="*/ 323810 h 4999978"/>
              <a:gd name="connsiteX142" fmla="*/ 11948830 w 12192000"/>
              <a:gd name="connsiteY142" fmla="*/ 318062 h 4999978"/>
              <a:gd name="connsiteX143" fmla="*/ 12001583 w 12192000"/>
              <a:gd name="connsiteY143" fmla="*/ 279643 h 4999978"/>
              <a:gd name="connsiteX144" fmla="*/ 12174977 w 12192000"/>
              <a:gd name="connsiteY144" fmla="*/ 264652 h 4999978"/>
              <a:gd name="connsiteX145" fmla="*/ 12192000 w 12192000"/>
              <a:gd name="connsiteY145" fmla="*/ 256549 h 4999978"/>
              <a:gd name="connsiteX146" fmla="*/ 12192000 w 12192000"/>
              <a:gd name="connsiteY146" fmla="*/ 4999978 h 4999978"/>
              <a:gd name="connsiteX147" fmla="*/ 0 w 12192000"/>
              <a:gd name="connsiteY147" fmla="*/ 4999978 h 4999978"/>
              <a:gd name="connsiteX148" fmla="*/ 0 w 12192000"/>
              <a:gd name="connsiteY148" fmla="*/ 617449 h 4999978"/>
              <a:gd name="connsiteX149" fmla="*/ 11075 w 12192000"/>
              <a:gd name="connsiteY149" fmla="*/ 615178 h 4999978"/>
              <a:gd name="connsiteX150" fmla="*/ 44061 w 12192000"/>
              <a:gd name="connsiteY150" fmla="*/ 608596 h 4999978"/>
              <a:gd name="connsiteX151" fmla="*/ 136694 w 12192000"/>
              <a:gd name="connsiteY151" fmla="*/ 556415 h 4999978"/>
              <a:gd name="connsiteX152" fmla="*/ 170342 w 12192000"/>
              <a:gd name="connsiteY152" fmla="*/ 551077 h 4999978"/>
              <a:gd name="connsiteX153" fmla="*/ 168955 w 12192000"/>
              <a:gd name="connsiteY153" fmla="*/ 542164 h 4999978"/>
              <a:gd name="connsiteX154" fmla="*/ 181474 w 12192000"/>
              <a:gd name="connsiteY154" fmla="*/ 541281 h 4999978"/>
              <a:gd name="connsiteX155" fmla="*/ 209440 w 12192000"/>
              <a:gd name="connsiteY155" fmla="*/ 540561 h 4999978"/>
              <a:gd name="connsiteX156" fmla="*/ 293152 w 12192000"/>
              <a:gd name="connsiteY156" fmla="*/ 536576 h 4999978"/>
              <a:gd name="connsiteX157" fmla="*/ 315693 w 12192000"/>
              <a:gd name="connsiteY157" fmla="*/ 519030 h 4999978"/>
              <a:gd name="connsiteX158" fmla="*/ 337305 w 12192000"/>
              <a:gd name="connsiteY158" fmla="*/ 518372 h 4999978"/>
              <a:gd name="connsiteX159" fmla="*/ 462252 w 12192000"/>
              <a:gd name="connsiteY159" fmla="*/ 493151 h 4999978"/>
              <a:gd name="connsiteX160" fmla="*/ 479457 w 12192000"/>
              <a:gd name="connsiteY160" fmla="*/ 491123 h 4999978"/>
              <a:gd name="connsiteX161" fmla="*/ 488653 w 12192000"/>
              <a:gd name="connsiteY161" fmla="*/ 483257 h 4999978"/>
              <a:gd name="connsiteX162" fmla="*/ 522053 w 12192000"/>
              <a:gd name="connsiteY162" fmla="*/ 481125 h 4999978"/>
              <a:gd name="connsiteX163" fmla="*/ 523520 w 12192000"/>
              <a:gd name="connsiteY163" fmla="*/ 476713 h 4999978"/>
              <a:gd name="connsiteX164" fmla="*/ 632714 w 12192000"/>
              <a:gd name="connsiteY164" fmla="*/ 437101 h 4999978"/>
              <a:gd name="connsiteX165" fmla="*/ 651426 w 12192000"/>
              <a:gd name="connsiteY165" fmla="*/ 430544 h 4999978"/>
              <a:gd name="connsiteX166" fmla="*/ 667724 w 12192000"/>
              <a:gd name="connsiteY166" fmla="*/ 432138 h 4999978"/>
              <a:gd name="connsiteX167" fmla="*/ 757679 w 12192000"/>
              <a:gd name="connsiteY167" fmla="*/ 425145 h 4999978"/>
              <a:gd name="connsiteX168" fmla="*/ 779159 w 12192000"/>
              <a:gd name="connsiteY168" fmla="*/ 428059 h 4999978"/>
              <a:gd name="connsiteX169" fmla="*/ 788293 w 12192000"/>
              <a:gd name="connsiteY169" fmla="*/ 434863 h 4999978"/>
              <a:gd name="connsiteX170" fmla="*/ 822923 w 12192000"/>
              <a:gd name="connsiteY170" fmla="*/ 421074 h 4999978"/>
              <a:gd name="connsiteX171" fmla="*/ 876559 w 12192000"/>
              <a:gd name="connsiteY171" fmla="*/ 411088 h 4999978"/>
              <a:gd name="connsiteX172" fmla="*/ 902011 w 12192000"/>
              <a:gd name="connsiteY172" fmla="*/ 404118 h 4999978"/>
              <a:gd name="connsiteX173" fmla="*/ 922715 w 12192000"/>
              <a:gd name="connsiteY173" fmla="*/ 407699 h 4999978"/>
              <a:gd name="connsiteX174" fmla="*/ 1040139 w 12192000"/>
              <a:gd name="connsiteY174" fmla="*/ 406590 h 4999978"/>
              <a:gd name="connsiteX175" fmla="*/ 1067251 w 12192000"/>
              <a:gd name="connsiteY175" fmla="*/ 412384 h 4999978"/>
              <a:gd name="connsiteX176" fmla="*/ 1080272 w 12192000"/>
              <a:gd name="connsiteY176" fmla="*/ 424669 h 4999978"/>
              <a:gd name="connsiteX177" fmla="*/ 1090219 w 12192000"/>
              <a:gd name="connsiteY177" fmla="*/ 420026 h 4999978"/>
              <a:gd name="connsiteX178" fmla="*/ 1161226 w 12192000"/>
              <a:gd name="connsiteY178" fmla="*/ 418304 h 4999978"/>
              <a:gd name="connsiteX179" fmla="*/ 1207525 w 12192000"/>
              <a:gd name="connsiteY179" fmla="*/ 416039 h 4999978"/>
              <a:gd name="connsiteX180" fmla="*/ 1295331 w 12192000"/>
              <a:gd name="connsiteY180" fmla="*/ 402182 h 4999978"/>
              <a:gd name="connsiteX181" fmla="*/ 1347118 w 12192000"/>
              <a:gd name="connsiteY181" fmla="*/ 399704 h 4999978"/>
              <a:gd name="connsiteX182" fmla="*/ 1378108 w 12192000"/>
              <a:gd name="connsiteY182" fmla="*/ 398410 h 4999978"/>
              <a:gd name="connsiteX183" fmla="*/ 1459192 w 12192000"/>
              <a:gd name="connsiteY183" fmla="*/ 380919 h 4999978"/>
              <a:gd name="connsiteX184" fmla="*/ 1590120 w 12192000"/>
              <a:gd name="connsiteY184" fmla="*/ 317608 h 4999978"/>
              <a:gd name="connsiteX185" fmla="*/ 1631417 w 12192000"/>
              <a:gd name="connsiteY185" fmla="*/ 308227 h 4999978"/>
              <a:gd name="connsiteX186" fmla="*/ 1638727 w 12192000"/>
              <a:gd name="connsiteY186" fmla="*/ 311610 h 4999978"/>
              <a:gd name="connsiteX187" fmla="*/ 1844438 w 12192000"/>
              <a:gd name="connsiteY187" fmla="*/ 271304 h 4999978"/>
              <a:gd name="connsiteX188" fmla="*/ 1881324 w 12192000"/>
              <a:gd name="connsiteY188" fmla="*/ 268497 h 4999978"/>
              <a:gd name="connsiteX189" fmla="*/ 1908999 w 12192000"/>
              <a:gd name="connsiteY189" fmla="*/ 269338 h 4999978"/>
              <a:gd name="connsiteX190" fmla="*/ 1974956 w 12192000"/>
              <a:gd name="connsiteY190" fmla="*/ 255958 h 4999978"/>
              <a:gd name="connsiteX191" fmla="*/ 2082409 w 12192000"/>
              <a:gd name="connsiteY191" fmla="*/ 227290 h 4999978"/>
              <a:gd name="connsiteX192" fmla="*/ 2105639 w 12192000"/>
              <a:gd name="connsiteY192" fmla="*/ 222648 h 4999978"/>
              <a:gd name="connsiteX193" fmla="*/ 2126992 w 12192000"/>
              <a:gd name="connsiteY193" fmla="*/ 224468 h 4999978"/>
              <a:gd name="connsiteX194" fmla="*/ 2133154 w 12192000"/>
              <a:gd name="connsiteY194" fmla="*/ 229952 h 4999978"/>
              <a:gd name="connsiteX195" fmla="*/ 2146154 w 12192000"/>
              <a:gd name="connsiteY195" fmla="*/ 228332 h 4999978"/>
              <a:gd name="connsiteX196" fmla="*/ 2149901 w 12192000"/>
              <a:gd name="connsiteY196" fmla="*/ 229116 h 4999978"/>
              <a:gd name="connsiteX197" fmla="*/ 2171100 w 12192000"/>
              <a:gd name="connsiteY197" fmla="*/ 232389 h 4999978"/>
              <a:gd name="connsiteX198" fmla="*/ 2209148 w 12192000"/>
              <a:gd name="connsiteY198" fmla="*/ 209225 h 4999978"/>
              <a:gd name="connsiteX199" fmla="*/ 2261889 w 12192000"/>
              <a:gd name="connsiteY199" fmla="*/ 205532 h 4999978"/>
              <a:gd name="connsiteX200" fmla="*/ 2452315 w 12192000"/>
              <a:gd name="connsiteY200" fmla="*/ 152899 h 4999978"/>
              <a:gd name="connsiteX201" fmla="*/ 2495330 w 12192000"/>
              <a:gd name="connsiteY201" fmla="*/ 142101 h 4999978"/>
              <a:gd name="connsiteX202" fmla="*/ 2665623 w 12192000"/>
              <a:gd name="connsiteY202" fmla="*/ 96394 h 4999978"/>
              <a:gd name="connsiteX203" fmla="*/ 2763332 w 12192000"/>
              <a:gd name="connsiteY203" fmla="*/ 74831 h 4999978"/>
              <a:gd name="connsiteX204" fmla="*/ 2843870 w 12192000"/>
              <a:gd name="connsiteY204" fmla="*/ 47507 h 4999978"/>
              <a:gd name="connsiteX205" fmla="*/ 2862745 w 12192000"/>
              <a:gd name="connsiteY205" fmla="*/ 43242 h 4999978"/>
              <a:gd name="connsiteX206" fmla="*/ 2864596 w 12192000"/>
              <a:gd name="connsiteY206" fmla="*/ 39218 h 4999978"/>
              <a:gd name="connsiteX207" fmla="*/ 2875381 w 12192000"/>
              <a:gd name="connsiteY207" fmla="*/ 35003 h 4999978"/>
              <a:gd name="connsiteX208" fmla="*/ 2895139 w 12192000"/>
              <a:gd name="connsiteY208" fmla="*/ 24186 h 4999978"/>
              <a:gd name="connsiteX209" fmla="*/ 2932205 w 12192000"/>
              <a:gd name="connsiteY209" fmla="*/ 11873 h 4999978"/>
              <a:gd name="connsiteX210" fmla="*/ 2933310 w 12192000"/>
              <a:gd name="connsiteY210" fmla="*/ 12816 h 4999978"/>
              <a:gd name="connsiteX211" fmla="*/ 2945218 w 12192000"/>
              <a:gd name="connsiteY211" fmla="*/ 14141 h 4999978"/>
              <a:gd name="connsiteX212" fmla="*/ 2966465 w 12192000"/>
              <a:gd name="connsiteY212" fmla="*/ 14117 h 4999978"/>
              <a:gd name="connsiteX213" fmla="*/ 3016048 w 12192000"/>
              <a:gd name="connsiteY213" fmla="*/ 12381 h 4999978"/>
              <a:gd name="connsiteX214" fmla="*/ 3057077 w 12192000"/>
              <a:gd name="connsiteY214" fmla="*/ 14845 h 4999978"/>
              <a:gd name="connsiteX215" fmla="*/ 3148105 w 12192000"/>
              <a:gd name="connsiteY215" fmla="*/ 30648 h 4999978"/>
              <a:gd name="connsiteX216" fmla="*/ 3251671 w 12192000"/>
              <a:gd name="connsiteY216" fmla="*/ 31575 h 4999978"/>
              <a:gd name="connsiteX217" fmla="*/ 3351400 w 12192000"/>
              <a:gd name="connsiteY217" fmla="*/ 32687 h 4999978"/>
              <a:gd name="connsiteX218" fmla="*/ 3387481 w 12192000"/>
              <a:gd name="connsiteY218" fmla="*/ 31443 h 4999978"/>
              <a:gd name="connsiteX219" fmla="*/ 3451923 w 12192000"/>
              <a:gd name="connsiteY219" fmla="*/ 36482 h 4999978"/>
              <a:gd name="connsiteX220" fmla="*/ 3481520 w 12192000"/>
              <a:gd name="connsiteY220" fmla="*/ 43287 h 4999978"/>
              <a:gd name="connsiteX221" fmla="*/ 3482804 w 12192000"/>
              <a:gd name="connsiteY221" fmla="*/ 42812 h 4999978"/>
              <a:gd name="connsiteX222" fmla="*/ 3485495 w 12192000"/>
              <a:gd name="connsiteY222" fmla="*/ 45921 h 4999978"/>
              <a:gd name="connsiteX223" fmla="*/ 3490972 w 12192000"/>
              <a:gd name="connsiteY223" fmla="*/ 47286 h 4999978"/>
              <a:gd name="connsiteX224" fmla="*/ 3505835 w 12192000"/>
              <a:gd name="connsiteY224" fmla="*/ 46077 h 4999978"/>
              <a:gd name="connsiteX225" fmla="*/ 3511410 w 12192000"/>
              <a:gd name="connsiteY225" fmla="*/ 44808 h 4999978"/>
              <a:gd name="connsiteX226" fmla="*/ 3519598 w 12192000"/>
              <a:gd name="connsiteY226" fmla="*/ 44683 h 4999978"/>
              <a:gd name="connsiteX227" fmla="*/ 3519807 w 12192000"/>
              <a:gd name="connsiteY227" fmla="*/ 44938 h 4999978"/>
              <a:gd name="connsiteX228" fmla="*/ 3527466 w 12192000"/>
              <a:gd name="connsiteY228" fmla="*/ 44316 h 4999978"/>
              <a:gd name="connsiteX229" fmla="*/ 3564889 w 12192000"/>
              <a:gd name="connsiteY229" fmla="*/ 57394 h 4999978"/>
              <a:gd name="connsiteX230" fmla="*/ 3614922 w 12192000"/>
              <a:gd name="connsiteY230" fmla="*/ 61804 h 4999978"/>
              <a:gd name="connsiteX231" fmla="*/ 3635506 w 12192000"/>
              <a:gd name="connsiteY231" fmla="*/ 65718 h 4999978"/>
              <a:gd name="connsiteX232" fmla="*/ 3646525 w 12192000"/>
              <a:gd name="connsiteY232" fmla="*/ 69193 h 4999978"/>
              <a:gd name="connsiteX233" fmla="*/ 3647224 w 12192000"/>
              <a:gd name="connsiteY233" fmla="*/ 70303 h 4999978"/>
              <a:gd name="connsiteX234" fmla="*/ 3683100 w 12192000"/>
              <a:gd name="connsiteY234" fmla="*/ 64109 h 4999978"/>
              <a:gd name="connsiteX235" fmla="*/ 3687901 w 12192000"/>
              <a:gd name="connsiteY235" fmla="*/ 65372 h 4999978"/>
              <a:gd name="connsiteX236" fmla="*/ 3711234 w 12192000"/>
              <a:gd name="connsiteY236" fmla="*/ 58665 h 4999978"/>
              <a:gd name="connsiteX237" fmla="*/ 3723318 w 12192000"/>
              <a:gd name="connsiteY237" fmla="*/ 56625 h 4999978"/>
              <a:gd name="connsiteX238" fmla="*/ 3726677 w 12192000"/>
              <a:gd name="connsiteY238" fmla="*/ 53112 h 4999978"/>
              <a:gd name="connsiteX239" fmla="*/ 3744535 w 12192000"/>
              <a:gd name="connsiteY239" fmla="*/ 51590 h 4999978"/>
              <a:gd name="connsiteX240" fmla="*/ 3746608 w 12192000"/>
              <a:gd name="connsiteY240" fmla="*/ 52522 h 4999978"/>
              <a:gd name="connsiteX241" fmla="*/ 3761262 w 12192000"/>
              <a:gd name="connsiteY241" fmla="*/ 47147 h 4999978"/>
              <a:gd name="connsiteX242" fmla="*/ 3803931 w 12192000"/>
              <a:gd name="connsiteY242" fmla="*/ 49309 h 4999978"/>
              <a:gd name="connsiteX243" fmla="*/ 3925626 w 12192000"/>
              <a:gd name="connsiteY243" fmla="*/ 40301 h 4999978"/>
              <a:gd name="connsiteX244" fmla="*/ 4033324 w 12192000"/>
              <a:gd name="connsiteY244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67720 w 12192000"/>
              <a:gd name="connsiteY76" fmla="*/ 437721 h 4999978"/>
              <a:gd name="connsiteX77" fmla="*/ 7018394 w 12192000"/>
              <a:gd name="connsiteY77" fmla="*/ 466613 h 4999978"/>
              <a:gd name="connsiteX78" fmla="*/ 7024679 w 12192000"/>
              <a:gd name="connsiteY78" fmla="*/ 467750 h 4999978"/>
              <a:gd name="connsiteX79" fmla="*/ 7041715 w 12192000"/>
              <a:gd name="connsiteY79" fmla="*/ 465902 h 4999978"/>
              <a:gd name="connsiteX80" fmla="*/ 7048103 w 12192000"/>
              <a:gd name="connsiteY80" fmla="*/ 464392 h 4999978"/>
              <a:gd name="connsiteX81" fmla="*/ 7057490 w 12192000"/>
              <a:gd name="connsiteY81" fmla="*/ 463917 h 4999978"/>
              <a:gd name="connsiteX82" fmla="*/ 7057730 w 12192000"/>
              <a:gd name="connsiteY82" fmla="*/ 464165 h 4999978"/>
              <a:gd name="connsiteX83" fmla="*/ 7066511 w 12192000"/>
              <a:gd name="connsiteY83" fmla="*/ 463214 h 4999978"/>
              <a:gd name="connsiteX84" fmla="*/ 7109401 w 12192000"/>
              <a:gd name="connsiteY84" fmla="*/ 455268 h 4999978"/>
              <a:gd name="connsiteX85" fmla="*/ 7166830 w 12192000"/>
              <a:gd name="connsiteY85" fmla="*/ 477037 h 4999978"/>
              <a:gd name="connsiteX86" fmla="*/ 7190442 w 12192000"/>
              <a:gd name="connsiteY86" fmla="*/ 480090 h 4999978"/>
              <a:gd name="connsiteX87" fmla="*/ 7203083 w 12192000"/>
              <a:gd name="connsiteY87" fmla="*/ 483106 h 4999978"/>
              <a:gd name="connsiteX88" fmla="*/ 7203894 w 12192000"/>
              <a:gd name="connsiteY88" fmla="*/ 484190 h 4999978"/>
              <a:gd name="connsiteX89" fmla="*/ 7245004 w 12192000"/>
              <a:gd name="connsiteY89" fmla="*/ 476444 h 4999978"/>
              <a:gd name="connsiteX90" fmla="*/ 7250514 w 12192000"/>
              <a:gd name="connsiteY90" fmla="*/ 477506 h 4999978"/>
              <a:gd name="connsiteX91" fmla="*/ 7277246 w 12192000"/>
              <a:gd name="connsiteY91" fmla="*/ 469782 h 4999978"/>
              <a:gd name="connsiteX92" fmla="*/ 7291092 w 12192000"/>
              <a:gd name="connsiteY92" fmla="*/ 467217 h 4999978"/>
              <a:gd name="connsiteX93" fmla="*/ 7294933 w 12192000"/>
              <a:gd name="connsiteY93" fmla="*/ 463549 h 4999978"/>
              <a:gd name="connsiteX94" fmla="*/ 7315408 w 12192000"/>
              <a:gd name="connsiteY94" fmla="*/ 461260 h 4999978"/>
              <a:gd name="connsiteX95" fmla="*/ 7317786 w 12192000"/>
              <a:gd name="connsiteY95" fmla="*/ 462106 h 4999978"/>
              <a:gd name="connsiteX96" fmla="*/ 7334572 w 12192000"/>
              <a:gd name="connsiteY96" fmla="*/ 456088 h 4999978"/>
              <a:gd name="connsiteX97" fmla="*/ 7375190 w 12192000"/>
              <a:gd name="connsiteY97" fmla="*/ 449931 h 4999978"/>
              <a:gd name="connsiteX98" fmla="*/ 7522997 w 12192000"/>
              <a:gd name="connsiteY98" fmla="*/ 442209 h 4999978"/>
              <a:gd name="connsiteX99" fmla="*/ 7686985 w 12192000"/>
              <a:gd name="connsiteY99" fmla="*/ 419805 h 4999978"/>
              <a:gd name="connsiteX100" fmla="*/ 7854068 w 12192000"/>
              <a:gd name="connsiteY100" fmla="*/ 409774 h 4999978"/>
              <a:gd name="connsiteX101" fmla="*/ 8034165 w 12192000"/>
              <a:gd name="connsiteY101" fmla="*/ 391699 h 4999978"/>
              <a:gd name="connsiteX102" fmla="*/ 8094381 w 12192000"/>
              <a:gd name="connsiteY102" fmla="*/ 395718 h 4999978"/>
              <a:gd name="connsiteX103" fmla="*/ 8146898 w 12192000"/>
              <a:gd name="connsiteY103" fmla="*/ 378558 h 4999978"/>
              <a:gd name="connsiteX104" fmla="*/ 8168993 w 12192000"/>
              <a:gd name="connsiteY104" fmla="*/ 384830 h 4999978"/>
              <a:gd name="connsiteX105" fmla="*/ 8172809 w 12192000"/>
              <a:gd name="connsiteY105" fmla="*/ 386137 h 4999978"/>
              <a:gd name="connsiteX106" fmla="*/ 8187962 w 12192000"/>
              <a:gd name="connsiteY106" fmla="*/ 386433 h 4999978"/>
              <a:gd name="connsiteX107" fmla="*/ 8192382 w 12192000"/>
              <a:gd name="connsiteY107" fmla="*/ 392692 h 4999978"/>
              <a:gd name="connsiteX108" fmla="*/ 8375192 w 12192000"/>
              <a:gd name="connsiteY108" fmla="*/ 383879 h 4999978"/>
              <a:gd name="connsiteX109" fmla="*/ 8454377 w 12192000"/>
              <a:gd name="connsiteY109" fmla="*/ 380331 h 4999978"/>
              <a:gd name="connsiteX110" fmla="*/ 8484740 w 12192000"/>
              <a:gd name="connsiteY110" fmla="*/ 385159 h 4999978"/>
              <a:gd name="connsiteX111" fmla="*/ 8601673 w 12192000"/>
              <a:gd name="connsiteY111" fmla="*/ 397101 h 4999978"/>
              <a:gd name="connsiteX112" fmla="*/ 8701676 w 12192000"/>
              <a:gd name="connsiteY112" fmla="*/ 401351 h 4999978"/>
              <a:gd name="connsiteX113" fmla="*/ 8773288 w 12192000"/>
              <a:gd name="connsiteY113" fmla="*/ 378077 h 4999978"/>
              <a:gd name="connsiteX114" fmla="*/ 8779909 w 12192000"/>
              <a:gd name="connsiteY114" fmla="*/ 382446 h 4999978"/>
              <a:gd name="connsiteX115" fmla="*/ 8829932 w 12192000"/>
              <a:gd name="connsiteY115" fmla="*/ 379243 h 4999978"/>
              <a:gd name="connsiteX116" fmla="*/ 9003386 w 12192000"/>
              <a:gd name="connsiteY116" fmla="*/ 336242 h 4999978"/>
              <a:gd name="connsiteX117" fmla="*/ 9101185 w 12192000"/>
              <a:gd name="connsiteY117" fmla="*/ 330862 h 4999978"/>
              <a:gd name="connsiteX118" fmla="*/ 9136185 w 12192000"/>
              <a:gd name="connsiteY118" fmla="*/ 334078 h 4999978"/>
              <a:gd name="connsiteX119" fmla="*/ 9194801 w 12192000"/>
              <a:gd name="connsiteY119" fmla="*/ 339149 h 4999978"/>
              <a:gd name="connsiteX120" fmla="*/ 9239316 w 12192000"/>
              <a:gd name="connsiteY120" fmla="*/ 355558 h 4999978"/>
              <a:gd name="connsiteX121" fmla="*/ 9288052 w 12192000"/>
              <a:gd name="connsiteY121" fmla="*/ 354796 h 4999978"/>
              <a:gd name="connsiteX122" fmla="*/ 9298465 w 12192000"/>
              <a:gd name="connsiteY122" fmla="*/ 338296 h 4999978"/>
              <a:gd name="connsiteX123" fmla="*/ 9350892 w 12192000"/>
              <a:gd name="connsiteY123" fmla="*/ 342778 h 4999978"/>
              <a:gd name="connsiteX124" fmla="*/ 9430522 w 12192000"/>
              <a:gd name="connsiteY124" fmla="*/ 351368 h 4999978"/>
              <a:gd name="connsiteX125" fmla="*/ 9476215 w 12192000"/>
              <a:gd name="connsiteY125" fmla="*/ 352107 h 4999978"/>
              <a:gd name="connsiteX126" fmla="*/ 9601276 w 12192000"/>
              <a:gd name="connsiteY126" fmla="*/ 358704 h 4999978"/>
              <a:gd name="connsiteX127" fmla="*/ 9726733 w 12192000"/>
              <a:gd name="connsiteY127" fmla="*/ 368801 h 4999978"/>
              <a:gd name="connsiteX128" fmla="*/ 9802144 w 12192000"/>
              <a:gd name="connsiteY128" fmla="*/ 394479 h 4999978"/>
              <a:gd name="connsiteX129" fmla="*/ 9905153 w 12192000"/>
              <a:gd name="connsiteY129" fmla="*/ 400650 h 4999978"/>
              <a:gd name="connsiteX130" fmla="*/ 9922553 w 12192000"/>
              <a:gd name="connsiteY130" fmla="*/ 404569 h 4999978"/>
              <a:gd name="connsiteX131" fmla="*/ 10044658 w 12192000"/>
              <a:gd name="connsiteY131" fmla="*/ 418077 h 4999978"/>
              <a:gd name="connsiteX132" fmla="*/ 10184585 w 12192000"/>
              <a:gd name="connsiteY132" fmla="*/ 407138 h 4999978"/>
              <a:gd name="connsiteX133" fmla="*/ 10366435 w 12192000"/>
              <a:gd name="connsiteY133" fmla="*/ 462428 h 4999978"/>
              <a:gd name="connsiteX134" fmla="*/ 10688220 w 12192000"/>
              <a:gd name="connsiteY134" fmla="*/ 542258 h 4999978"/>
              <a:gd name="connsiteX135" fmla="*/ 11026690 w 12192000"/>
              <a:gd name="connsiteY135" fmla="*/ 550681 h 4999978"/>
              <a:gd name="connsiteX136" fmla="*/ 11113779 w 12192000"/>
              <a:gd name="connsiteY136" fmla="*/ 533868 h 4999978"/>
              <a:gd name="connsiteX137" fmla="*/ 11369556 w 12192000"/>
              <a:gd name="connsiteY137" fmla="*/ 491719 h 4999978"/>
              <a:gd name="connsiteX138" fmla="*/ 11623342 w 12192000"/>
              <a:gd name="connsiteY138" fmla="*/ 388428 h 4999978"/>
              <a:gd name="connsiteX139" fmla="*/ 11786511 w 12192000"/>
              <a:gd name="connsiteY139" fmla="*/ 358390 h 4999978"/>
              <a:gd name="connsiteX140" fmla="*/ 11862577 w 12192000"/>
              <a:gd name="connsiteY140" fmla="*/ 330549 h 4999978"/>
              <a:gd name="connsiteX141" fmla="*/ 11916612 w 12192000"/>
              <a:gd name="connsiteY141" fmla="*/ 323810 h 4999978"/>
              <a:gd name="connsiteX142" fmla="*/ 11948830 w 12192000"/>
              <a:gd name="connsiteY142" fmla="*/ 318062 h 4999978"/>
              <a:gd name="connsiteX143" fmla="*/ 12001583 w 12192000"/>
              <a:gd name="connsiteY143" fmla="*/ 279643 h 4999978"/>
              <a:gd name="connsiteX144" fmla="*/ 12174977 w 12192000"/>
              <a:gd name="connsiteY144" fmla="*/ 264652 h 4999978"/>
              <a:gd name="connsiteX145" fmla="*/ 12192000 w 12192000"/>
              <a:gd name="connsiteY145" fmla="*/ 256549 h 4999978"/>
              <a:gd name="connsiteX146" fmla="*/ 12192000 w 12192000"/>
              <a:gd name="connsiteY146" fmla="*/ 4999978 h 4999978"/>
              <a:gd name="connsiteX147" fmla="*/ 0 w 12192000"/>
              <a:gd name="connsiteY147" fmla="*/ 4999978 h 4999978"/>
              <a:gd name="connsiteX148" fmla="*/ 0 w 12192000"/>
              <a:gd name="connsiteY148" fmla="*/ 617449 h 4999978"/>
              <a:gd name="connsiteX149" fmla="*/ 11075 w 12192000"/>
              <a:gd name="connsiteY149" fmla="*/ 615178 h 4999978"/>
              <a:gd name="connsiteX150" fmla="*/ 44061 w 12192000"/>
              <a:gd name="connsiteY150" fmla="*/ 608596 h 4999978"/>
              <a:gd name="connsiteX151" fmla="*/ 136694 w 12192000"/>
              <a:gd name="connsiteY151" fmla="*/ 556415 h 4999978"/>
              <a:gd name="connsiteX152" fmla="*/ 170342 w 12192000"/>
              <a:gd name="connsiteY152" fmla="*/ 551077 h 4999978"/>
              <a:gd name="connsiteX153" fmla="*/ 168955 w 12192000"/>
              <a:gd name="connsiteY153" fmla="*/ 542164 h 4999978"/>
              <a:gd name="connsiteX154" fmla="*/ 181474 w 12192000"/>
              <a:gd name="connsiteY154" fmla="*/ 541281 h 4999978"/>
              <a:gd name="connsiteX155" fmla="*/ 209440 w 12192000"/>
              <a:gd name="connsiteY155" fmla="*/ 540561 h 4999978"/>
              <a:gd name="connsiteX156" fmla="*/ 293152 w 12192000"/>
              <a:gd name="connsiteY156" fmla="*/ 536576 h 4999978"/>
              <a:gd name="connsiteX157" fmla="*/ 315693 w 12192000"/>
              <a:gd name="connsiteY157" fmla="*/ 519030 h 4999978"/>
              <a:gd name="connsiteX158" fmla="*/ 337305 w 12192000"/>
              <a:gd name="connsiteY158" fmla="*/ 518372 h 4999978"/>
              <a:gd name="connsiteX159" fmla="*/ 462252 w 12192000"/>
              <a:gd name="connsiteY159" fmla="*/ 493151 h 4999978"/>
              <a:gd name="connsiteX160" fmla="*/ 479457 w 12192000"/>
              <a:gd name="connsiteY160" fmla="*/ 491123 h 4999978"/>
              <a:gd name="connsiteX161" fmla="*/ 488653 w 12192000"/>
              <a:gd name="connsiteY161" fmla="*/ 483257 h 4999978"/>
              <a:gd name="connsiteX162" fmla="*/ 522053 w 12192000"/>
              <a:gd name="connsiteY162" fmla="*/ 481125 h 4999978"/>
              <a:gd name="connsiteX163" fmla="*/ 523520 w 12192000"/>
              <a:gd name="connsiteY163" fmla="*/ 476713 h 4999978"/>
              <a:gd name="connsiteX164" fmla="*/ 632714 w 12192000"/>
              <a:gd name="connsiteY164" fmla="*/ 437101 h 4999978"/>
              <a:gd name="connsiteX165" fmla="*/ 651426 w 12192000"/>
              <a:gd name="connsiteY165" fmla="*/ 430544 h 4999978"/>
              <a:gd name="connsiteX166" fmla="*/ 667724 w 12192000"/>
              <a:gd name="connsiteY166" fmla="*/ 432138 h 4999978"/>
              <a:gd name="connsiteX167" fmla="*/ 757679 w 12192000"/>
              <a:gd name="connsiteY167" fmla="*/ 425145 h 4999978"/>
              <a:gd name="connsiteX168" fmla="*/ 779159 w 12192000"/>
              <a:gd name="connsiteY168" fmla="*/ 428059 h 4999978"/>
              <a:gd name="connsiteX169" fmla="*/ 788293 w 12192000"/>
              <a:gd name="connsiteY169" fmla="*/ 434863 h 4999978"/>
              <a:gd name="connsiteX170" fmla="*/ 822923 w 12192000"/>
              <a:gd name="connsiteY170" fmla="*/ 421074 h 4999978"/>
              <a:gd name="connsiteX171" fmla="*/ 876559 w 12192000"/>
              <a:gd name="connsiteY171" fmla="*/ 411088 h 4999978"/>
              <a:gd name="connsiteX172" fmla="*/ 902011 w 12192000"/>
              <a:gd name="connsiteY172" fmla="*/ 404118 h 4999978"/>
              <a:gd name="connsiteX173" fmla="*/ 922715 w 12192000"/>
              <a:gd name="connsiteY173" fmla="*/ 407699 h 4999978"/>
              <a:gd name="connsiteX174" fmla="*/ 1040139 w 12192000"/>
              <a:gd name="connsiteY174" fmla="*/ 406590 h 4999978"/>
              <a:gd name="connsiteX175" fmla="*/ 1067251 w 12192000"/>
              <a:gd name="connsiteY175" fmla="*/ 412384 h 4999978"/>
              <a:gd name="connsiteX176" fmla="*/ 1080272 w 12192000"/>
              <a:gd name="connsiteY176" fmla="*/ 424669 h 4999978"/>
              <a:gd name="connsiteX177" fmla="*/ 1090219 w 12192000"/>
              <a:gd name="connsiteY177" fmla="*/ 420026 h 4999978"/>
              <a:gd name="connsiteX178" fmla="*/ 1161226 w 12192000"/>
              <a:gd name="connsiteY178" fmla="*/ 418304 h 4999978"/>
              <a:gd name="connsiteX179" fmla="*/ 1207525 w 12192000"/>
              <a:gd name="connsiteY179" fmla="*/ 416039 h 4999978"/>
              <a:gd name="connsiteX180" fmla="*/ 1295331 w 12192000"/>
              <a:gd name="connsiteY180" fmla="*/ 402182 h 4999978"/>
              <a:gd name="connsiteX181" fmla="*/ 1347118 w 12192000"/>
              <a:gd name="connsiteY181" fmla="*/ 399704 h 4999978"/>
              <a:gd name="connsiteX182" fmla="*/ 1378108 w 12192000"/>
              <a:gd name="connsiteY182" fmla="*/ 398410 h 4999978"/>
              <a:gd name="connsiteX183" fmla="*/ 1459192 w 12192000"/>
              <a:gd name="connsiteY183" fmla="*/ 380919 h 4999978"/>
              <a:gd name="connsiteX184" fmla="*/ 1590120 w 12192000"/>
              <a:gd name="connsiteY184" fmla="*/ 317608 h 4999978"/>
              <a:gd name="connsiteX185" fmla="*/ 1631417 w 12192000"/>
              <a:gd name="connsiteY185" fmla="*/ 308227 h 4999978"/>
              <a:gd name="connsiteX186" fmla="*/ 1638727 w 12192000"/>
              <a:gd name="connsiteY186" fmla="*/ 311610 h 4999978"/>
              <a:gd name="connsiteX187" fmla="*/ 1844438 w 12192000"/>
              <a:gd name="connsiteY187" fmla="*/ 271304 h 4999978"/>
              <a:gd name="connsiteX188" fmla="*/ 1881324 w 12192000"/>
              <a:gd name="connsiteY188" fmla="*/ 268497 h 4999978"/>
              <a:gd name="connsiteX189" fmla="*/ 1908999 w 12192000"/>
              <a:gd name="connsiteY189" fmla="*/ 269338 h 4999978"/>
              <a:gd name="connsiteX190" fmla="*/ 1974956 w 12192000"/>
              <a:gd name="connsiteY190" fmla="*/ 255958 h 4999978"/>
              <a:gd name="connsiteX191" fmla="*/ 2082409 w 12192000"/>
              <a:gd name="connsiteY191" fmla="*/ 227290 h 4999978"/>
              <a:gd name="connsiteX192" fmla="*/ 2105639 w 12192000"/>
              <a:gd name="connsiteY192" fmla="*/ 222648 h 4999978"/>
              <a:gd name="connsiteX193" fmla="*/ 2126992 w 12192000"/>
              <a:gd name="connsiteY193" fmla="*/ 224468 h 4999978"/>
              <a:gd name="connsiteX194" fmla="*/ 2133154 w 12192000"/>
              <a:gd name="connsiteY194" fmla="*/ 229952 h 4999978"/>
              <a:gd name="connsiteX195" fmla="*/ 2146154 w 12192000"/>
              <a:gd name="connsiteY195" fmla="*/ 228332 h 4999978"/>
              <a:gd name="connsiteX196" fmla="*/ 2149901 w 12192000"/>
              <a:gd name="connsiteY196" fmla="*/ 229116 h 4999978"/>
              <a:gd name="connsiteX197" fmla="*/ 2171100 w 12192000"/>
              <a:gd name="connsiteY197" fmla="*/ 232389 h 4999978"/>
              <a:gd name="connsiteX198" fmla="*/ 2209148 w 12192000"/>
              <a:gd name="connsiteY198" fmla="*/ 209225 h 4999978"/>
              <a:gd name="connsiteX199" fmla="*/ 2261889 w 12192000"/>
              <a:gd name="connsiteY199" fmla="*/ 205532 h 4999978"/>
              <a:gd name="connsiteX200" fmla="*/ 2452315 w 12192000"/>
              <a:gd name="connsiteY200" fmla="*/ 152899 h 4999978"/>
              <a:gd name="connsiteX201" fmla="*/ 2495330 w 12192000"/>
              <a:gd name="connsiteY201" fmla="*/ 142101 h 4999978"/>
              <a:gd name="connsiteX202" fmla="*/ 2665623 w 12192000"/>
              <a:gd name="connsiteY202" fmla="*/ 96394 h 4999978"/>
              <a:gd name="connsiteX203" fmla="*/ 2763332 w 12192000"/>
              <a:gd name="connsiteY203" fmla="*/ 74831 h 4999978"/>
              <a:gd name="connsiteX204" fmla="*/ 2843870 w 12192000"/>
              <a:gd name="connsiteY204" fmla="*/ 47507 h 4999978"/>
              <a:gd name="connsiteX205" fmla="*/ 2862745 w 12192000"/>
              <a:gd name="connsiteY205" fmla="*/ 43242 h 4999978"/>
              <a:gd name="connsiteX206" fmla="*/ 2864596 w 12192000"/>
              <a:gd name="connsiteY206" fmla="*/ 39218 h 4999978"/>
              <a:gd name="connsiteX207" fmla="*/ 2875381 w 12192000"/>
              <a:gd name="connsiteY207" fmla="*/ 35003 h 4999978"/>
              <a:gd name="connsiteX208" fmla="*/ 2895139 w 12192000"/>
              <a:gd name="connsiteY208" fmla="*/ 24186 h 4999978"/>
              <a:gd name="connsiteX209" fmla="*/ 2932205 w 12192000"/>
              <a:gd name="connsiteY209" fmla="*/ 11873 h 4999978"/>
              <a:gd name="connsiteX210" fmla="*/ 2933310 w 12192000"/>
              <a:gd name="connsiteY210" fmla="*/ 12816 h 4999978"/>
              <a:gd name="connsiteX211" fmla="*/ 2945218 w 12192000"/>
              <a:gd name="connsiteY211" fmla="*/ 14141 h 4999978"/>
              <a:gd name="connsiteX212" fmla="*/ 2966465 w 12192000"/>
              <a:gd name="connsiteY212" fmla="*/ 14117 h 4999978"/>
              <a:gd name="connsiteX213" fmla="*/ 3016048 w 12192000"/>
              <a:gd name="connsiteY213" fmla="*/ 12381 h 4999978"/>
              <a:gd name="connsiteX214" fmla="*/ 3057077 w 12192000"/>
              <a:gd name="connsiteY214" fmla="*/ 14845 h 4999978"/>
              <a:gd name="connsiteX215" fmla="*/ 3148105 w 12192000"/>
              <a:gd name="connsiteY215" fmla="*/ 30648 h 4999978"/>
              <a:gd name="connsiteX216" fmla="*/ 3251671 w 12192000"/>
              <a:gd name="connsiteY216" fmla="*/ 31575 h 4999978"/>
              <a:gd name="connsiteX217" fmla="*/ 3351400 w 12192000"/>
              <a:gd name="connsiteY217" fmla="*/ 32687 h 4999978"/>
              <a:gd name="connsiteX218" fmla="*/ 3387481 w 12192000"/>
              <a:gd name="connsiteY218" fmla="*/ 31443 h 4999978"/>
              <a:gd name="connsiteX219" fmla="*/ 3451923 w 12192000"/>
              <a:gd name="connsiteY219" fmla="*/ 36482 h 4999978"/>
              <a:gd name="connsiteX220" fmla="*/ 3481520 w 12192000"/>
              <a:gd name="connsiteY220" fmla="*/ 43287 h 4999978"/>
              <a:gd name="connsiteX221" fmla="*/ 3482804 w 12192000"/>
              <a:gd name="connsiteY221" fmla="*/ 42812 h 4999978"/>
              <a:gd name="connsiteX222" fmla="*/ 3485495 w 12192000"/>
              <a:gd name="connsiteY222" fmla="*/ 45921 h 4999978"/>
              <a:gd name="connsiteX223" fmla="*/ 3490972 w 12192000"/>
              <a:gd name="connsiteY223" fmla="*/ 47286 h 4999978"/>
              <a:gd name="connsiteX224" fmla="*/ 3505835 w 12192000"/>
              <a:gd name="connsiteY224" fmla="*/ 46077 h 4999978"/>
              <a:gd name="connsiteX225" fmla="*/ 3511410 w 12192000"/>
              <a:gd name="connsiteY225" fmla="*/ 44808 h 4999978"/>
              <a:gd name="connsiteX226" fmla="*/ 3519598 w 12192000"/>
              <a:gd name="connsiteY226" fmla="*/ 44683 h 4999978"/>
              <a:gd name="connsiteX227" fmla="*/ 3519807 w 12192000"/>
              <a:gd name="connsiteY227" fmla="*/ 44938 h 4999978"/>
              <a:gd name="connsiteX228" fmla="*/ 3527466 w 12192000"/>
              <a:gd name="connsiteY228" fmla="*/ 44316 h 4999978"/>
              <a:gd name="connsiteX229" fmla="*/ 3564889 w 12192000"/>
              <a:gd name="connsiteY229" fmla="*/ 57394 h 4999978"/>
              <a:gd name="connsiteX230" fmla="*/ 3614922 w 12192000"/>
              <a:gd name="connsiteY230" fmla="*/ 61804 h 4999978"/>
              <a:gd name="connsiteX231" fmla="*/ 3635506 w 12192000"/>
              <a:gd name="connsiteY231" fmla="*/ 65718 h 4999978"/>
              <a:gd name="connsiteX232" fmla="*/ 3646525 w 12192000"/>
              <a:gd name="connsiteY232" fmla="*/ 69193 h 4999978"/>
              <a:gd name="connsiteX233" fmla="*/ 3647224 w 12192000"/>
              <a:gd name="connsiteY233" fmla="*/ 70303 h 4999978"/>
              <a:gd name="connsiteX234" fmla="*/ 3683100 w 12192000"/>
              <a:gd name="connsiteY234" fmla="*/ 64109 h 4999978"/>
              <a:gd name="connsiteX235" fmla="*/ 3687901 w 12192000"/>
              <a:gd name="connsiteY235" fmla="*/ 65372 h 4999978"/>
              <a:gd name="connsiteX236" fmla="*/ 3711234 w 12192000"/>
              <a:gd name="connsiteY236" fmla="*/ 58665 h 4999978"/>
              <a:gd name="connsiteX237" fmla="*/ 3723318 w 12192000"/>
              <a:gd name="connsiteY237" fmla="*/ 56625 h 4999978"/>
              <a:gd name="connsiteX238" fmla="*/ 3726677 w 12192000"/>
              <a:gd name="connsiteY238" fmla="*/ 53112 h 4999978"/>
              <a:gd name="connsiteX239" fmla="*/ 3744535 w 12192000"/>
              <a:gd name="connsiteY239" fmla="*/ 51590 h 4999978"/>
              <a:gd name="connsiteX240" fmla="*/ 3746608 w 12192000"/>
              <a:gd name="connsiteY240" fmla="*/ 52522 h 4999978"/>
              <a:gd name="connsiteX241" fmla="*/ 3761262 w 12192000"/>
              <a:gd name="connsiteY241" fmla="*/ 47147 h 4999978"/>
              <a:gd name="connsiteX242" fmla="*/ 3803931 w 12192000"/>
              <a:gd name="connsiteY242" fmla="*/ 49309 h 4999978"/>
              <a:gd name="connsiteX243" fmla="*/ 3925626 w 12192000"/>
              <a:gd name="connsiteY243" fmla="*/ 40301 h 4999978"/>
              <a:gd name="connsiteX244" fmla="*/ 4033324 w 12192000"/>
              <a:gd name="connsiteY244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7018394 w 12192000"/>
              <a:gd name="connsiteY76" fmla="*/ 466613 h 4999978"/>
              <a:gd name="connsiteX77" fmla="*/ 7024679 w 12192000"/>
              <a:gd name="connsiteY77" fmla="*/ 46775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26733 w 12192000"/>
              <a:gd name="connsiteY126" fmla="*/ 368801 h 4999978"/>
              <a:gd name="connsiteX127" fmla="*/ 9802144 w 12192000"/>
              <a:gd name="connsiteY127" fmla="*/ 394479 h 4999978"/>
              <a:gd name="connsiteX128" fmla="*/ 9905153 w 12192000"/>
              <a:gd name="connsiteY128" fmla="*/ 400650 h 4999978"/>
              <a:gd name="connsiteX129" fmla="*/ 9922553 w 12192000"/>
              <a:gd name="connsiteY129" fmla="*/ 404569 h 4999978"/>
              <a:gd name="connsiteX130" fmla="*/ 10044658 w 12192000"/>
              <a:gd name="connsiteY130" fmla="*/ 418077 h 4999978"/>
              <a:gd name="connsiteX131" fmla="*/ 10184585 w 12192000"/>
              <a:gd name="connsiteY131" fmla="*/ 407138 h 4999978"/>
              <a:gd name="connsiteX132" fmla="*/ 10366435 w 12192000"/>
              <a:gd name="connsiteY132" fmla="*/ 462428 h 4999978"/>
              <a:gd name="connsiteX133" fmla="*/ 10688220 w 12192000"/>
              <a:gd name="connsiteY133" fmla="*/ 542258 h 4999978"/>
              <a:gd name="connsiteX134" fmla="*/ 11026690 w 12192000"/>
              <a:gd name="connsiteY134" fmla="*/ 550681 h 4999978"/>
              <a:gd name="connsiteX135" fmla="*/ 11113779 w 12192000"/>
              <a:gd name="connsiteY135" fmla="*/ 533868 h 4999978"/>
              <a:gd name="connsiteX136" fmla="*/ 11369556 w 12192000"/>
              <a:gd name="connsiteY136" fmla="*/ 491719 h 4999978"/>
              <a:gd name="connsiteX137" fmla="*/ 11623342 w 12192000"/>
              <a:gd name="connsiteY137" fmla="*/ 388428 h 4999978"/>
              <a:gd name="connsiteX138" fmla="*/ 11786511 w 12192000"/>
              <a:gd name="connsiteY138" fmla="*/ 358390 h 4999978"/>
              <a:gd name="connsiteX139" fmla="*/ 11862577 w 12192000"/>
              <a:gd name="connsiteY139" fmla="*/ 330549 h 4999978"/>
              <a:gd name="connsiteX140" fmla="*/ 11916612 w 12192000"/>
              <a:gd name="connsiteY140" fmla="*/ 323810 h 4999978"/>
              <a:gd name="connsiteX141" fmla="*/ 11948830 w 12192000"/>
              <a:gd name="connsiteY141" fmla="*/ 318062 h 4999978"/>
              <a:gd name="connsiteX142" fmla="*/ 12001583 w 12192000"/>
              <a:gd name="connsiteY142" fmla="*/ 279643 h 4999978"/>
              <a:gd name="connsiteX143" fmla="*/ 12174977 w 12192000"/>
              <a:gd name="connsiteY143" fmla="*/ 264652 h 4999978"/>
              <a:gd name="connsiteX144" fmla="*/ 12192000 w 12192000"/>
              <a:gd name="connsiteY144" fmla="*/ 256549 h 4999978"/>
              <a:gd name="connsiteX145" fmla="*/ 12192000 w 12192000"/>
              <a:gd name="connsiteY145" fmla="*/ 4999978 h 4999978"/>
              <a:gd name="connsiteX146" fmla="*/ 0 w 12192000"/>
              <a:gd name="connsiteY146" fmla="*/ 4999978 h 4999978"/>
              <a:gd name="connsiteX147" fmla="*/ 0 w 12192000"/>
              <a:gd name="connsiteY147" fmla="*/ 617449 h 4999978"/>
              <a:gd name="connsiteX148" fmla="*/ 11075 w 12192000"/>
              <a:gd name="connsiteY148" fmla="*/ 615178 h 4999978"/>
              <a:gd name="connsiteX149" fmla="*/ 44061 w 12192000"/>
              <a:gd name="connsiteY149" fmla="*/ 608596 h 4999978"/>
              <a:gd name="connsiteX150" fmla="*/ 136694 w 12192000"/>
              <a:gd name="connsiteY150" fmla="*/ 556415 h 4999978"/>
              <a:gd name="connsiteX151" fmla="*/ 170342 w 12192000"/>
              <a:gd name="connsiteY151" fmla="*/ 551077 h 4999978"/>
              <a:gd name="connsiteX152" fmla="*/ 168955 w 12192000"/>
              <a:gd name="connsiteY152" fmla="*/ 542164 h 4999978"/>
              <a:gd name="connsiteX153" fmla="*/ 181474 w 12192000"/>
              <a:gd name="connsiteY153" fmla="*/ 541281 h 4999978"/>
              <a:gd name="connsiteX154" fmla="*/ 209440 w 12192000"/>
              <a:gd name="connsiteY154" fmla="*/ 540561 h 4999978"/>
              <a:gd name="connsiteX155" fmla="*/ 293152 w 12192000"/>
              <a:gd name="connsiteY155" fmla="*/ 536576 h 4999978"/>
              <a:gd name="connsiteX156" fmla="*/ 315693 w 12192000"/>
              <a:gd name="connsiteY156" fmla="*/ 519030 h 4999978"/>
              <a:gd name="connsiteX157" fmla="*/ 337305 w 12192000"/>
              <a:gd name="connsiteY157" fmla="*/ 518372 h 4999978"/>
              <a:gd name="connsiteX158" fmla="*/ 462252 w 12192000"/>
              <a:gd name="connsiteY158" fmla="*/ 493151 h 4999978"/>
              <a:gd name="connsiteX159" fmla="*/ 479457 w 12192000"/>
              <a:gd name="connsiteY159" fmla="*/ 491123 h 4999978"/>
              <a:gd name="connsiteX160" fmla="*/ 488653 w 12192000"/>
              <a:gd name="connsiteY160" fmla="*/ 483257 h 4999978"/>
              <a:gd name="connsiteX161" fmla="*/ 522053 w 12192000"/>
              <a:gd name="connsiteY161" fmla="*/ 481125 h 4999978"/>
              <a:gd name="connsiteX162" fmla="*/ 523520 w 12192000"/>
              <a:gd name="connsiteY162" fmla="*/ 476713 h 4999978"/>
              <a:gd name="connsiteX163" fmla="*/ 632714 w 12192000"/>
              <a:gd name="connsiteY163" fmla="*/ 437101 h 4999978"/>
              <a:gd name="connsiteX164" fmla="*/ 651426 w 12192000"/>
              <a:gd name="connsiteY164" fmla="*/ 430544 h 4999978"/>
              <a:gd name="connsiteX165" fmla="*/ 667724 w 12192000"/>
              <a:gd name="connsiteY165" fmla="*/ 432138 h 4999978"/>
              <a:gd name="connsiteX166" fmla="*/ 757679 w 12192000"/>
              <a:gd name="connsiteY166" fmla="*/ 425145 h 4999978"/>
              <a:gd name="connsiteX167" fmla="*/ 779159 w 12192000"/>
              <a:gd name="connsiteY167" fmla="*/ 428059 h 4999978"/>
              <a:gd name="connsiteX168" fmla="*/ 788293 w 12192000"/>
              <a:gd name="connsiteY168" fmla="*/ 434863 h 4999978"/>
              <a:gd name="connsiteX169" fmla="*/ 822923 w 12192000"/>
              <a:gd name="connsiteY169" fmla="*/ 421074 h 4999978"/>
              <a:gd name="connsiteX170" fmla="*/ 876559 w 12192000"/>
              <a:gd name="connsiteY170" fmla="*/ 411088 h 4999978"/>
              <a:gd name="connsiteX171" fmla="*/ 902011 w 12192000"/>
              <a:gd name="connsiteY171" fmla="*/ 404118 h 4999978"/>
              <a:gd name="connsiteX172" fmla="*/ 922715 w 12192000"/>
              <a:gd name="connsiteY172" fmla="*/ 407699 h 4999978"/>
              <a:gd name="connsiteX173" fmla="*/ 1040139 w 12192000"/>
              <a:gd name="connsiteY173" fmla="*/ 406590 h 4999978"/>
              <a:gd name="connsiteX174" fmla="*/ 1067251 w 12192000"/>
              <a:gd name="connsiteY174" fmla="*/ 412384 h 4999978"/>
              <a:gd name="connsiteX175" fmla="*/ 1080272 w 12192000"/>
              <a:gd name="connsiteY175" fmla="*/ 424669 h 4999978"/>
              <a:gd name="connsiteX176" fmla="*/ 1090219 w 12192000"/>
              <a:gd name="connsiteY176" fmla="*/ 420026 h 4999978"/>
              <a:gd name="connsiteX177" fmla="*/ 1161226 w 12192000"/>
              <a:gd name="connsiteY177" fmla="*/ 418304 h 4999978"/>
              <a:gd name="connsiteX178" fmla="*/ 1207525 w 12192000"/>
              <a:gd name="connsiteY178" fmla="*/ 416039 h 4999978"/>
              <a:gd name="connsiteX179" fmla="*/ 1295331 w 12192000"/>
              <a:gd name="connsiteY179" fmla="*/ 402182 h 4999978"/>
              <a:gd name="connsiteX180" fmla="*/ 1347118 w 12192000"/>
              <a:gd name="connsiteY180" fmla="*/ 399704 h 4999978"/>
              <a:gd name="connsiteX181" fmla="*/ 1378108 w 12192000"/>
              <a:gd name="connsiteY181" fmla="*/ 398410 h 4999978"/>
              <a:gd name="connsiteX182" fmla="*/ 1459192 w 12192000"/>
              <a:gd name="connsiteY182" fmla="*/ 380919 h 4999978"/>
              <a:gd name="connsiteX183" fmla="*/ 1590120 w 12192000"/>
              <a:gd name="connsiteY183" fmla="*/ 317608 h 4999978"/>
              <a:gd name="connsiteX184" fmla="*/ 1631417 w 12192000"/>
              <a:gd name="connsiteY184" fmla="*/ 308227 h 4999978"/>
              <a:gd name="connsiteX185" fmla="*/ 1638727 w 12192000"/>
              <a:gd name="connsiteY185" fmla="*/ 311610 h 4999978"/>
              <a:gd name="connsiteX186" fmla="*/ 1844438 w 12192000"/>
              <a:gd name="connsiteY186" fmla="*/ 271304 h 4999978"/>
              <a:gd name="connsiteX187" fmla="*/ 1881324 w 12192000"/>
              <a:gd name="connsiteY187" fmla="*/ 268497 h 4999978"/>
              <a:gd name="connsiteX188" fmla="*/ 1908999 w 12192000"/>
              <a:gd name="connsiteY188" fmla="*/ 269338 h 4999978"/>
              <a:gd name="connsiteX189" fmla="*/ 1974956 w 12192000"/>
              <a:gd name="connsiteY189" fmla="*/ 255958 h 4999978"/>
              <a:gd name="connsiteX190" fmla="*/ 2082409 w 12192000"/>
              <a:gd name="connsiteY190" fmla="*/ 227290 h 4999978"/>
              <a:gd name="connsiteX191" fmla="*/ 2105639 w 12192000"/>
              <a:gd name="connsiteY191" fmla="*/ 222648 h 4999978"/>
              <a:gd name="connsiteX192" fmla="*/ 2126992 w 12192000"/>
              <a:gd name="connsiteY192" fmla="*/ 224468 h 4999978"/>
              <a:gd name="connsiteX193" fmla="*/ 2133154 w 12192000"/>
              <a:gd name="connsiteY193" fmla="*/ 229952 h 4999978"/>
              <a:gd name="connsiteX194" fmla="*/ 2146154 w 12192000"/>
              <a:gd name="connsiteY194" fmla="*/ 228332 h 4999978"/>
              <a:gd name="connsiteX195" fmla="*/ 2149901 w 12192000"/>
              <a:gd name="connsiteY195" fmla="*/ 229116 h 4999978"/>
              <a:gd name="connsiteX196" fmla="*/ 2171100 w 12192000"/>
              <a:gd name="connsiteY196" fmla="*/ 232389 h 4999978"/>
              <a:gd name="connsiteX197" fmla="*/ 2209148 w 12192000"/>
              <a:gd name="connsiteY197" fmla="*/ 209225 h 4999978"/>
              <a:gd name="connsiteX198" fmla="*/ 2261889 w 12192000"/>
              <a:gd name="connsiteY198" fmla="*/ 205532 h 4999978"/>
              <a:gd name="connsiteX199" fmla="*/ 2452315 w 12192000"/>
              <a:gd name="connsiteY199" fmla="*/ 152899 h 4999978"/>
              <a:gd name="connsiteX200" fmla="*/ 2495330 w 12192000"/>
              <a:gd name="connsiteY200" fmla="*/ 142101 h 4999978"/>
              <a:gd name="connsiteX201" fmla="*/ 2665623 w 12192000"/>
              <a:gd name="connsiteY201" fmla="*/ 96394 h 4999978"/>
              <a:gd name="connsiteX202" fmla="*/ 2763332 w 12192000"/>
              <a:gd name="connsiteY202" fmla="*/ 74831 h 4999978"/>
              <a:gd name="connsiteX203" fmla="*/ 2843870 w 12192000"/>
              <a:gd name="connsiteY203" fmla="*/ 47507 h 4999978"/>
              <a:gd name="connsiteX204" fmla="*/ 2862745 w 12192000"/>
              <a:gd name="connsiteY204" fmla="*/ 43242 h 4999978"/>
              <a:gd name="connsiteX205" fmla="*/ 2864596 w 12192000"/>
              <a:gd name="connsiteY205" fmla="*/ 39218 h 4999978"/>
              <a:gd name="connsiteX206" fmla="*/ 2875381 w 12192000"/>
              <a:gd name="connsiteY206" fmla="*/ 35003 h 4999978"/>
              <a:gd name="connsiteX207" fmla="*/ 2895139 w 12192000"/>
              <a:gd name="connsiteY207" fmla="*/ 24186 h 4999978"/>
              <a:gd name="connsiteX208" fmla="*/ 2932205 w 12192000"/>
              <a:gd name="connsiteY208" fmla="*/ 11873 h 4999978"/>
              <a:gd name="connsiteX209" fmla="*/ 2933310 w 12192000"/>
              <a:gd name="connsiteY209" fmla="*/ 12816 h 4999978"/>
              <a:gd name="connsiteX210" fmla="*/ 2945218 w 12192000"/>
              <a:gd name="connsiteY210" fmla="*/ 14141 h 4999978"/>
              <a:gd name="connsiteX211" fmla="*/ 2966465 w 12192000"/>
              <a:gd name="connsiteY211" fmla="*/ 14117 h 4999978"/>
              <a:gd name="connsiteX212" fmla="*/ 3016048 w 12192000"/>
              <a:gd name="connsiteY212" fmla="*/ 12381 h 4999978"/>
              <a:gd name="connsiteX213" fmla="*/ 3057077 w 12192000"/>
              <a:gd name="connsiteY213" fmla="*/ 14845 h 4999978"/>
              <a:gd name="connsiteX214" fmla="*/ 3148105 w 12192000"/>
              <a:gd name="connsiteY214" fmla="*/ 30648 h 4999978"/>
              <a:gd name="connsiteX215" fmla="*/ 3251671 w 12192000"/>
              <a:gd name="connsiteY215" fmla="*/ 31575 h 4999978"/>
              <a:gd name="connsiteX216" fmla="*/ 3351400 w 12192000"/>
              <a:gd name="connsiteY216" fmla="*/ 32687 h 4999978"/>
              <a:gd name="connsiteX217" fmla="*/ 3387481 w 12192000"/>
              <a:gd name="connsiteY217" fmla="*/ 31443 h 4999978"/>
              <a:gd name="connsiteX218" fmla="*/ 3451923 w 12192000"/>
              <a:gd name="connsiteY218" fmla="*/ 36482 h 4999978"/>
              <a:gd name="connsiteX219" fmla="*/ 3481520 w 12192000"/>
              <a:gd name="connsiteY219" fmla="*/ 43287 h 4999978"/>
              <a:gd name="connsiteX220" fmla="*/ 3482804 w 12192000"/>
              <a:gd name="connsiteY220" fmla="*/ 42812 h 4999978"/>
              <a:gd name="connsiteX221" fmla="*/ 3485495 w 12192000"/>
              <a:gd name="connsiteY221" fmla="*/ 45921 h 4999978"/>
              <a:gd name="connsiteX222" fmla="*/ 3490972 w 12192000"/>
              <a:gd name="connsiteY222" fmla="*/ 47286 h 4999978"/>
              <a:gd name="connsiteX223" fmla="*/ 3505835 w 12192000"/>
              <a:gd name="connsiteY223" fmla="*/ 46077 h 4999978"/>
              <a:gd name="connsiteX224" fmla="*/ 3511410 w 12192000"/>
              <a:gd name="connsiteY224" fmla="*/ 44808 h 4999978"/>
              <a:gd name="connsiteX225" fmla="*/ 3519598 w 12192000"/>
              <a:gd name="connsiteY225" fmla="*/ 44683 h 4999978"/>
              <a:gd name="connsiteX226" fmla="*/ 3519807 w 12192000"/>
              <a:gd name="connsiteY226" fmla="*/ 44938 h 4999978"/>
              <a:gd name="connsiteX227" fmla="*/ 3527466 w 12192000"/>
              <a:gd name="connsiteY227" fmla="*/ 44316 h 4999978"/>
              <a:gd name="connsiteX228" fmla="*/ 3564889 w 12192000"/>
              <a:gd name="connsiteY228" fmla="*/ 57394 h 4999978"/>
              <a:gd name="connsiteX229" fmla="*/ 3614922 w 12192000"/>
              <a:gd name="connsiteY229" fmla="*/ 61804 h 4999978"/>
              <a:gd name="connsiteX230" fmla="*/ 3635506 w 12192000"/>
              <a:gd name="connsiteY230" fmla="*/ 65718 h 4999978"/>
              <a:gd name="connsiteX231" fmla="*/ 3646525 w 12192000"/>
              <a:gd name="connsiteY231" fmla="*/ 69193 h 4999978"/>
              <a:gd name="connsiteX232" fmla="*/ 3647224 w 12192000"/>
              <a:gd name="connsiteY232" fmla="*/ 70303 h 4999978"/>
              <a:gd name="connsiteX233" fmla="*/ 3683100 w 12192000"/>
              <a:gd name="connsiteY233" fmla="*/ 64109 h 4999978"/>
              <a:gd name="connsiteX234" fmla="*/ 3687901 w 12192000"/>
              <a:gd name="connsiteY234" fmla="*/ 65372 h 4999978"/>
              <a:gd name="connsiteX235" fmla="*/ 3711234 w 12192000"/>
              <a:gd name="connsiteY235" fmla="*/ 58665 h 4999978"/>
              <a:gd name="connsiteX236" fmla="*/ 3723318 w 12192000"/>
              <a:gd name="connsiteY236" fmla="*/ 56625 h 4999978"/>
              <a:gd name="connsiteX237" fmla="*/ 3726677 w 12192000"/>
              <a:gd name="connsiteY237" fmla="*/ 53112 h 4999978"/>
              <a:gd name="connsiteX238" fmla="*/ 3744535 w 12192000"/>
              <a:gd name="connsiteY238" fmla="*/ 51590 h 4999978"/>
              <a:gd name="connsiteX239" fmla="*/ 3746608 w 12192000"/>
              <a:gd name="connsiteY239" fmla="*/ 52522 h 4999978"/>
              <a:gd name="connsiteX240" fmla="*/ 3761262 w 12192000"/>
              <a:gd name="connsiteY240" fmla="*/ 47147 h 4999978"/>
              <a:gd name="connsiteX241" fmla="*/ 3803931 w 12192000"/>
              <a:gd name="connsiteY241" fmla="*/ 49309 h 4999978"/>
              <a:gd name="connsiteX242" fmla="*/ 3925626 w 12192000"/>
              <a:gd name="connsiteY242" fmla="*/ 40301 h 4999978"/>
              <a:gd name="connsiteX243" fmla="*/ 4033324 w 12192000"/>
              <a:gd name="connsiteY243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7018394 w 12192000"/>
              <a:gd name="connsiteY76" fmla="*/ 466613 h 4999978"/>
              <a:gd name="connsiteX77" fmla="*/ 7024679 w 12192000"/>
              <a:gd name="connsiteY77" fmla="*/ 572534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26733 w 12192000"/>
              <a:gd name="connsiteY126" fmla="*/ 368801 h 4999978"/>
              <a:gd name="connsiteX127" fmla="*/ 9802144 w 12192000"/>
              <a:gd name="connsiteY127" fmla="*/ 394479 h 4999978"/>
              <a:gd name="connsiteX128" fmla="*/ 9905153 w 12192000"/>
              <a:gd name="connsiteY128" fmla="*/ 400650 h 4999978"/>
              <a:gd name="connsiteX129" fmla="*/ 9922553 w 12192000"/>
              <a:gd name="connsiteY129" fmla="*/ 404569 h 4999978"/>
              <a:gd name="connsiteX130" fmla="*/ 10044658 w 12192000"/>
              <a:gd name="connsiteY130" fmla="*/ 418077 h 4999978"/>
              <a:gd name="connsiteX131" fmla="*/ 10184585 w 12192000"/>
              <a:gd name="connsiteY131" fmla="*/ 407138 h 4999978"/>
              <a:gd name="connsiteX132" fmla="*/ 10366435 w 12192000"/>
              <a:gd name="connsiteY132" fmla="*/ 462428 h 4999978"/>
              <a:gd name="connsiteX133" fmla="*/ 10688220 w 12192000"/>
              <a:gd name="connsiteY133" fmla="*/ 542258 h 4999978"/>
              <a:gd name="connsiteX134" fmla="*/ 11026690 w 12192000"/>
              <a:gd name="connsiteY134" fmla="*/ 550681 h 4999978"/>
              <a:gd name="connsiteX135" fmla="*/ 11113779 w 12192000"/>
              <a:gd name="connsiteY135" fmla="*/ 533868 h 4999978"/>
              <a:gd name="connsiteX136" fmla="*/ 11369556 w 12192000"/>
              <a:gd name="connsiteY136" fmla="*/ 491719 h 4999978"/>
              <a:gd name="connsiteX137" fmla="*/ 11623342 w 12192000"/>
              <a:gd name="connsiteY137" fmla="*/ 388428 h 4999978"/>
              <a:gd name="connsiteX138" fmla="*/ 11786511 w 12192000"/>
              <a:gd name="connsiteY138" fmla="*/ 358390 h 4999978"/>
              <a:gd name="connsiteX139" fmla="*/ 11862577 w 12192000"/>
              <a:gd name="connsiteY139" fmla="*/ 330549 h 4999978"/>
              <a:gd name="connsiteX140" fmla="*/ 11916612 w 12192000"/>
              <a:gd name="connsiteY140" fmla="*/ 323810 h 4999978"/>
              <a:gd name="connsiteX141" fmla="*/ 11948830 w 12192000"/>
              <a:gd name="connsiteY141" fmla="*/ 318062 h 4999978"/>
              <a:gd name="connsiteX142" fmla="*/ 12001583 w 12192000"/>
              <a:gd name="connsiteY142" fmla="*/ 279643 h 4999978"/>
              <a:gd name="connsiteX143" fmla="*/ 12174977 w 12192000"/>
              <a:gd name="connsiteY143" fmla="*/ 264652 h 4999978"/>
              <a:gd name="connsiteX144" fmla="*/ 12192000 w 12192000"/>
              <a:gd name="connsiteY144" fmla="*/ 256549 h 4999978"/>
              <a:gd name="connsiteX145" fmla="*/ 12192000 w 12192000"/>
              <a:gd name="connsiteY145" fmla="*/ 4999978 h 4999978"/>
              <a:gd name="connsiteX146" fmla="*/ 0 w 12192000"/>
              <a:gd name="connsiteY146" fmla="*/ 4999978 h 4999978"/>
              <a:gd name="connsiteX147" fmla="*/ 0 w 12192000"/>
              <a:gd name="connsiteY147" fmla="*/ 617449 h 4999978"/>
              <a:gd name="connsiteX148" fmla="*/ 11075 w 12192000"/>
              <a:gd name="connsiteY148" fmla="*/ 615178 h 4999978"/>
              <a:gd name="connsiteX149" fmla="*/ 44061 w 12192000"/>
              <a:gd name="connsiteY149" fmla="*/ 608596 h 4999978"/>
              <a:gd name="connsiteX150" fmla="*/ 136694 w 12192000"/>
              <a:gd name="connsiteY150" fmla="*/ 556415 h 4999978"/>
              <a:gd name="connsiteX151" fmla="*/ 170342 w 12192000"/>
              <a:gd name="connsiteY151" fmla="*/ 551077 h 4999978"/>
              <a:gd name="connsiteX152" fmla="*/ 168955 w 12192000"/>
              <a:gd name="connsiteY152" fmla="*/ 542164 h 4999978"/>
              <a:gd name="connsiteX153" fmla="*/ 181474 w 12192000"/>
              <a:gd name="connsiteY153" fmla="*/ 541281 h 4999978"/>
              <a:gd name="connsiteX154" fmla="*/ 209440 w 12192000"/>
              <a:gd name="connsiteY154" fmla="*/ 540561 h 4999978"/>
              <a:gd name="connsiteX155" fmla="*/ 293152 w 12192000"/>
              <a:gd name="connsiteY155" fmla="*/ 536576 h 4999978"/>
              <a:gd name="connsiteX156" fmla="*/ 315693 w 12192000"/>
              <a:gd name="connsiteY156" fmla="*/ 519030 h 4999978"/>
              <a:gd name="connsiteX157" fmla="*/ 337305 w 12192000"/>
              <a:gd name="connsiteY157" fmla="*/ 518372 h 4999978"/>
              <a:gd name="connsiteX158" fmla="*/ 462252 w 12192000"/>
              <a:gd name="connsiteY158" fmla="*/ 493151 h 4999978"/>
              <a:gd name="connsiteX159" fmla="*/ 479457 w 12192000"/>
              <a:gd name="connsiteY159" fmla="*/ 491123 h 4999978"/>
              <a:gd name="connsiteX160" fmla="*/ 488653 w 12192000"/>
              <a:gd name="connsiteY160" fmla="*/ 483257 h 4999978"/>
              <a:gd name="connsiteX161" fmla="*/ 522053 w 12192000"/>
              <a:gd name="connsiteY161" fmla="*/ 481125 h 4999978"/>
              <a:gd name="connsiteX162" fmla="*/ 523520 w 12192000"/>
              <a:gd name="connsiteY162" fmla="*/ 476713 h 4999978"/>
              <a:gd name="connsiteX163" fmla="*/ 632714 w 12192000"/>
              <a:gd name="connsiteY163" fmla="*/ 437101 h 4999978"/>
              <a:gd name="connsiteX164" fmla="*/ 651426 w 12192000"/>
              <a:gd name="connsiteY164" fmla="*/ 430544 h 4999978"/>
              <a:gd name="connsiteX165" fmla="*/ 667724 w 12192000"/>
              <a:gd name="connsiteY165" fmla="*/ 432138 h 4999978"/>
              <a:gd name="connsiteX166" fmla="*/ 757679 w 12192000"/>
              <a:gd name="connsiteY166" fmla="*/ 425145 h 4999978"/>
              <a:gd name="connsiteX167" fmla="*/ 779159 w 12192000"/>
              <a:gd name="connsiteY167" fmla="*/ 428059 h 4999978"/>
              <a:gd name="connsiteX168" fmla="*/ 788293 w 12192000"/>
              <a:gd name="connsiteY168" fmla="*/ 434863 h 4999978"/>
              <a:gd name="connsiteX169" fmla="*/ 822923 w 12192000"/>
              <a:gd name="connsiteY169" fmla="*/ 421074 h 4999978"/>
              <a:gd name="connsiteX170" fmla="*/ 876559 w 12192000"/>
              <a:gd name="connsiteY170" fmla="*/ 411088 h 4999978"/>
              <a:gd name="connsiteX171" fmla="*/ 902011 w 12192000"/>
              <a:gd name="connsiteY171" fmla="*/ 404118 h 4999978"/>
              <a:gd name="connsiteX172" fmla="*/ 922715 w 12192000"/>
              <a:gd name="connsiteY172" fmla="*/ 407699 h 4999978"/>
              <a:gd name="connsiteX173" fmla="*/ 1040139 w 12192000"/>
              <a:gd name="connsiteY173" fmla="*/ 406590 h 4999978"/>
              <a:gd name="connsiteX174" fmla="*/ 1067251 w 12192000"/>
              <a:gd name="connsiteY174" fmla="*/ 412384 h 4999978"/>
              <a:gd name="connsiteX175" fmla="*/ 1080272 w 12192000"/>
              <a:gd name="connsiteY175" fmla="*/ 424669 h 4999978"/>
              <a:gd name="connsiteX176" fmla="*/ 1090219 w 12192000"/>
              <a:gd name="connsiteY176" fmla="*/ 420026 h 4999978"/>
              <a:gd name="connsiteX177" fmla="*/ 1161226 w 12192000"/>
              <a:gd name="connsiteY177" fmla="*/ 418304 h 4999978"/>
              <a:gd name="connsiteX178" fmla="*/ 1207525 w 12192000"/>
              <a:gd name="connsiteY178" fmla="*/ 416039 h 4999978"/>
              <a:gd name="connsiteX179" fmla="*/ 1295331 w 12192000"/>
              <a:gd name="connsiteY179" fmla="*/ 402182 h 4999978"/>
              <a:gd name="connsiteX180" fmla="*/ 1347118 w 12192000"/>
              <a:gd name="connsiteY180" fmla="*/ 399704 h 4999978"/>
              <a:gd name="connsiteX181" fmla="*/ 1378108 w 12192000"/>
              <a:gd name="connsiteY181" fmla="*/ 398410 h 4999978"/>
              <a:gd name="connsiteX182" fmla="*/ 1459192 w 12192000"/>
              <a:gd name="connsiteY182" fmla="*/ 380919 h 4999978"/>
              <a:gd name="connsiteX183" fmla="*/ 1590120 w 12192000"/>
              <a:gd name="connsiteY183" fmla="*/ 317608 h 4999978"/>
              <a:gd name="connsiteX184" fmla="*/ 1631417 w 12192000"/>
              <a:gd name="connsiteY184" fmla="*/ 308227 h 4999978"/>
              <a:gd name="connsiteX185" fmla="*/ 1638727 w 12192000"/>
              <a:gd name="connsiteY185" fmla="*/ 311610 h 4999978"/>
              <a:gd name="connsiteX186" fmla="*/ 1844438 w 12192000"/>
              <a:gd name="connsiteY186" fmla="*/ 271304 h 4999978"/>
              <a:gd name="connsiteX187" fmla="*/ 1881324 w 12192000"/>
              <a:gd name="connsiteY187" fmla="*/ 268497 h 4999978"/>
              <a:gd name="connsiteX188" fmla="*/ 1908999 w 12192000"/>
              <a:gd name="connsiteY188" fmla="*/ 269338 h 4999978"/>
              <a:gd name="connsiteX189" fmla="*/ 1974956 w 12192000"/>
              <a:gd name="connsiteY189" fmla="*/ 255958 h 4999978"/>
              <a:gd name="connsiteX190" fmla="*/ 2082409 w 12192000"/>
              <a:gd name="connsiteY190" fmla="*/ 227290 h 4999978"/>
              <a:gd name="connsiteX191" fmla="*/ 2105639 w 12192000"/>
              <a:gd name="connsiteY191" fmla="*/ 222648 h 4999978"/>
              <a:gd name="connsiteX192" fmla="*/ 2126992 w 12192000"/>
              <a:gd name="connsiteY192" fmla="*/ 224468 h 4999978"/>
              <a:gd name="connsiteX193" fmla="*/ 2133154 w 12192000"/>
              <a:gd name="connsiteY193" fmla="*/ 229952 h 4999978"/>
              <a:gd name="connsiteX194" fmla="*/ 2146154 w 12192000"/>
              <a:gd name="connsiteY194" fmla="*/ 228332 h 4999978"/>
              <a:gd name="connsiteX195" fmla="*/ 2149901 w 12192000"/>
              <a:gd name="connsiteY195" fmla="*/ 229116 h 4999978"/>
              <a:gd name="connsiteX196" fmla="*/ 2171100 w 12192000"/>
              <a:gd name="connsiteY196" fmla="*/ 232389 h 4999978"/>
              <a:gd name="connsiteX197" fmla="*/ 2209148 w 12192000"/>
              <a:gd name="connsiteY197" fmla="*/ 209225 h 4999978"/>
              <a:gd name="connsiteX198" fmla="*/ 2261889 w 12192000"/>
              <a:gd name="connsiteY198" fmla="*/ 205532 h 4999978"/>
              <a:gd name="connsiteX199" fmla="*/ 2452315 w 12192000"/>
              <a:gd name="connsiteY199" fmla="*/ 152899 h 4999978"/>
              <a:gd name="connsiteX200" fmla="*/ 2495330 w 12192000"/>
              <a:gd name="connsiteY200" fmla="*/ 142101 h 4999978"/>
              <a:gd name="connsiteX201" fmla="*/ 2665623 w 12192000"/>
              <a:gd name="connsiteY201" fmla="*/ 96394 h 4999978"/>
              <a:gd name="connsiteX202" fmla="*/ 2763332 w 12192000"/>
              <a:gd name="connsiteY202" fmla="*/ 74831 h 4999978"/>
              <a:gd name="connsiteX203" fmla="*/ 2843870 w 12192000"/>
              <a:gd name="connsiteY203" fmla="*/ 47507 h 4999978"/>
              <a:gd name="connsiteX204" fmla="*/ 2862745 w 12192000"/>
              <a:gd name="connsiteY204" fmla="*/ 43242 h 4999978"/>
              <a:gd name="connsiteX205" fmla="*/ 2864596 w 12192000"/>
              <a:gd name="connsiteY205" fmla="*/ 39218 h 4999978"/>
              <a:gd name="connsiteX206" fmla="*/ 2875381 w 12192000"/>
              <a:gd name="connsiteY206" fmla="*/ 35003 h 4999978"/>
              <a:gd name="connsiteX207" fmla="*/ 2895139 w 12192000"/>
              <a:gd name="connsiteY207" fmla="*/ 24186 h 4999978"/>
              <a:gd name="connsiteX208" fmla="*/ 2932205 w 12192000"/>
              <a:gd name="connsiteY208" fmla="*/ 11873 h 4999978"/>
              <a:gd name="connsiteX209" fmla="*/ 2933310 w 12192000"/>
              <a:gd name="connsiteY209" fmla="*/ 12816 h 4999978"/>
              <a:gd name="connsiteX210" fmla="*/ 2945218 w 12192000"/>
              <a:gd name="connsiteY210" fmla="*/ 14141 h 4999978"/>
              <a:gd name="connsiteX211" fmla="*/ 2966465 w 12192000"/>
              <a:gd name="connsiteY211" fmla="*/ 14117 h 4999978"/>
              <a:gd name="connsiteX212" fmla="*/ 3016048 w 12192000"/>
              <a:gd name="connsiteY212" fmla="*/ 12381 h 4999978"/>
              <a:gd name="connsiteX213" fmla="*/ 3057077 w 12192000"/>
              <a:gd name="connsiteY213" fmla="*/ 14845 h 4999978"/>
              <a:gd name="connsiteX214" fmla="*/ 3148105 w 12192000"/>
              <a:gd name="connsiteY214" fmla="*/ 30648 h 4999978"/>
              <a:gd name="connsiteX215" fmla="*/ 3251671 w 12192000"/>
              <a:gd name="connsiteY215" fmla="*/ 31575 h 4999978"/>
              <a:gd name="connsiteX216" fmla="*/ 3351400 w 12192000"/>
              <a:gd name="connsiteY216" fmla="*/ 32687 h 4999978"/>
              <a:gd name="connsiteX217" fmla="*/ 3387481 w 12192000"/>
              <a:gd name="connsiteY217" fmla="*/ 31443 h 4999978"/>
              <a:gd name="connsiteX218" fmla="*/ 3451923 w 12192000"/>
              <a:gd name="connsiteY218" fmla="*/ 36482 h 4999978"/>
              <a:gd name="connsiteX219" fmla="*/ 3481520 w 12192000"/>
              <a:gd name="connsiteY219" fmla="*/ 43287 h 4999978"/>
              <a:gd name="connsiteX220" fmla="*/ 3482804 w 12192000"/>
              <a:gd name="connsiteY220" fmla="*/ 42812 h 4999978"/>
              <a:gd name="connsiteX221" fmla="*/ 3485495 w 12192000"/>
              <a:gd name="connsiteY221" fmla="*/ 45921 h 4999978"/>
              <a:gd name="connsiteX222" fmla="*/ 3490972 w 12192000"/>
              <a:gd name="connsiteY222" fmla="*/ 47286 h 4999978"/>
              <a:gd name="connsiteX223" fmla="*/ 3505835 w 12192000"/>
              <a:gd name="connsiteY223" fmla="*/ 46077 h 4999978"/>
              <a:gd name="connsiteX224" fmla="*/ 3511410 w 12192000"/>
              <a:gd name="connsiteY224" fmla="*/ 44808 h 4999978"/>
              <a:gd name="connsiteX225" fmla="*/ 3519598 w 12192000"/>
              <a:gd name="connsiteY225" fmla="*/ 44683 h 4999978"/>
              <a:gd name="connsiteX226" fmla="*/ 3519807 w 12192000"/>
              <a:gd name="connsiteY226" fmla="*/ 44938 h 4999978"/>
              <a:gd name="connsiteX227" fmla="*/ 3527466 w 12192000"/>
              <a:gd name="connsiteY227" fmla="*/ 44316 h 4999978"/>
              <a:gd name="connsiteX228" fmla="*/ 3564889 w 12192000"/>
              <a:gd name="connsiteY228" fmla="*/ 57394 h 4999978"/>
              <a:gd name="connsiteX229" fmla="*/ 3614922 w 12192000"/>
              <a:gd name="connsiteY229" fmla="*/ 61804 h 4999978"/>
              <a:gd name="connsiteX230" fmla="*/ 3635506 w 12192000"/>
              <a:gd name="connsiteY230" fmla="*/ 65718 h 4999978"/>
              <a:gd name="connsiteX231" fmla="*/ 3646525 w 12192000"/>
              <a:gd name="connsiteY231" fmla="*/ 69193 h 4999978"/>
              <a:gd name="connsiteX232" fmla="*/ 3647224 w 12192000"/>
              <a:gd name="connsiteY232" fmla="*/ 70303 h 4999978"/>
              <a:gd name="connsiteX233" fmla="*/ 3683100 w 12192000"/>
              <a:gd name="connsiteY233" fmla="*/ 64109 h 4999978"/>
              <a:gd name="connsiteX234" fmla="*/ 3687901 w 12192000"/>
              <a:gd name="connsiteY234" fmla="*/ 65372 h 4999978"/>
              <a:gd name="connsiteX235" fmla="*/ 3711234 w 12192000"/>
              <a:gd name="connsiteY235" fmla="*/ 58665 h 4999978"/>
              <a:gd name="connsiteX236" fmla="*/ 3723318 w 12192000"/>
              <a:gd name="connsiteY236" fmla="*/ 56625 h 4999978"/>
              <a:gd name="connsiteX237" fmla="*/ 3726677 w 12192000"/>
              <a:gd name="connsiteY237" fmla="*/ 53112 h 4999978"/>
              <a:gd name="connsiteX238" fmla="*/ 3744535 w 12192000"/>
              <a:gd name="connsiteY238" fmla="*/ 51590 h 4999978"/>
              <a:gd name="connsiteX239" fmla="*/ 3746608 w 12192000"/>
              <a:gd name="connsiteY239" fmla="*/ 52522 h 4999978"/>
              <a:gd name="connsiteX240" fmla="*/ 3761262 w 12192000"/>
              <a:gd name="connsiteY240" fmla="*/ 47147 h 4999978"/>
              <a:gd name="connsiteX241" fmla="*/ 3803931 w 12192000"/>
              <a:gd name="connsiteY241" fmla="*/ 49309 h 4999978"/>
              <a:gd name="connsiteX242" fmla="*/ 3925626 w 12192000"/>
              <a:gd name="connsiteY242" fmla="*/ 40301 h 4999978"/>
              <a:gd name="connsiteX243" fmla="*/ 4033324 w 12192000"/>
              <a:gd name="connsiteY243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7024679 w 12192000"/>
              <a:gd name="connsiteY77" fmla="*/ 572534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26733 w 12192000"/>
              <a:gd name="connsiteY126" fmla="*/ 368801 h 4999978"/>
              <a:gd name="connsiteX127" fmla="*/ 9802144 w 12192000"/>
              <a:gd name="connsiteY127" fmla="*/ 394479 h 4999978"/>
              <a:gd name="connsiteX128" fmla="*/ 9905153 w 12192000"/>
              <a:gd name="connsiteY128" fmla="*/ 400650 h 4999978"/>
              <a:gd name="connsiteX129" fmla="*/ 9922553 w 12192000"/>
              <a:gd name="connsiteY129" fmla="*/ 404569 h 4999978"/>
              <a:gd name="connsiteX130" fmla="*/ 10044658 w 12192000"/>
              <a:gd name="connsiteY130" fmla="*/ 418077 h 4999978"/>
              <a:gd name="connsiteX131" fmla="*/ 10184585 w 12192000"/>
              <a:gd name="connsiteY131" fmla="*/ 407138 h 4999978"/>
              <a:gd name="connsiteX132" fmla="*/ 10366435 w 12192000"/>
              <a:gd name="connsiteY132" fmla="*/ 462428 h 4999978"/>
              <a:gd name="connsiteX133" fmla="*/ 10688220 w 12192000"/>
              <a:gd name="connsiteY133" fmla="*/ 542258 h 4999978"/>
              <a:gd name="connsiteX134" fmla="*/ 11026690 w 12192000"/>
              <a:gd name="connsiteY134" fmla="*/ 550681 h 4999978"/>
              <a:gd name="connsiteX135" fmla="*/ 11113779 w 12192000"/>
              <a:gd name="connsiteY135" fmla="*/ 533868 h 4999978"/>
              <a:gd name="connsiteX136" fmla="*/ 11369556 w 12192000"/>
              <a:gd name="connsiteY136" fmla="*/ 491719 h 4999978"/>
              <a:gd name="connsiteX137" fmla="*/ 11623342 w 12192000"/>
              <a:gd name="connsiteY137" fmla="*/ 388428 h 4999978"/>
              <a:gd name="connsiteX138" fmla="*/ 11786511 w 12192000"/>
              <a:gd name="connsiteY138" fmla="*/ 358390 h 4999978"/>
              <a:gd name="connsiteX139" fmla="*/ 11862577 w 12192000"/>
              <a:gd name="connsiteY139" fmla="*/ 330549 h 4999978"/>
              <a:gd name="connsiteX140" fmla="*/ 11916612 w 12192000"/>
              <a:gd name="connsiteY140" fmla="*/ 323810 h 4999978"/>
              <a:gd name="connsiteX141" fmla="*/ 11948830 w 12192000"/>
              <a:gd name="connsiteY141" fmla="*/ 318062 h 4999978"/>
              <a:gd name="connsiteX142" fmla="*/ 12001583 w 12192000"/>
              <a:gd name="connsiteY142" fmla="*/ 279643 h 4999978"/>
              <a:gd name="connsiteX143" fmla="*/ 12174977 w 12192000"/>
              <a:gd name="connsiteY143" fmla="*/ 264652 h 4999978"/>
              <a:gd name="connsiteX144" fmla="*/ 12192000 w 12192000"/>
              <a:gd name="connsiteY144" fmla="*/ 256549 h 4999978"/>
              <a:gd name="connsiteX145" fmla="*/ 12192000 w 12192000"/>
              <a:gd name="connsiteY145" fmla="*/ 4999978 h 4999978"/>
              <a:gd name="connsiteX146" fmla="*/ 0 w 12192000"/>
              <a:gd name="connsiteY146" fmla="*/ 4999978 h 4999978"/>
              <a:gd name="connsiteX147" fmla="*/ 0 w 12192000"/>
              <a:gd name="connsiteY147" fmla="*/ 617449 h 4999978"/>
              <a:gd name="connsiteX148" fmla="*/ 11075 w 12192000"/>
              <a:gd name="connsiteY148" fmla="*/ 615178 h 4999978"/>
              <a:gd name="connsiteX149" fmla="*/ 44061 w 12192000"/>
              <a:gd name="connsiteY149" fmla="*/ 608596 h 4999978"/>
              <a:gd name="connsiteX150" fmla="*/ 136694 w 12192000"/>
              <a:gd name="connsiteY150" fmla="*/ 556415 h 4999978"/>
              <a:gd name="connsiteX151" fmla="*/ 170342 w 12192000"/>
              <a:gd name="connsiteY151" fmla="*/ 551077 h 4999978"/>
              <a:gd name="connsiteX152" fmla="*/ 168955 w 12192000"/>
              <a:gd name="connsiteY152" fmla="*/ 542164 h 4999978"/>
              <a:gd name="connsiteX153" fmla="*/ 181474 w 12192000"/>
              <a:gd name="connsiteY153" fmla="*/ 541281 h 4999978"/>
              <a:gd name="connsiteX154" fmla="*/ 209440 w 12192000"/>
              <a:gd name="connsiteY154" fmla="*/ 540561 h 4999978"/>
              <a:gd name="connsiteX155" fmla="*/ 293152 w 12192000"/>
              <a:gd name="connsiteY155" fmla="*/ 536576 h 4999978"/>
              <a:gd name="connsiteX156" fmla="*/ 315693 w 12192000"/>
              <a:gd name="connsiteY156" fmla="*/ 519030 h 4999978"/>
              <a:gd name="connsiteX157" fmla="*/ 337305 w 12192000"/>
              <a:gd name="connsiteY157" fmla="*/ 518372 h 4999978"/>
              <a:gd name="connsiteX158" fmla="*/ 462252 w 12192000"/>
              <a:gd name="connsiteY158" fmla="*/ 493151 h 4999978"/>
              <a:gd name="connsiteX159" fmla="*/ 479457 w 12192000"/>
              <a:gd name="connsiteY159" fmla="*/ 491123 h 4999978"/>
              <a:gd name="connsiteX160" fmla="*/ 488653 w 12192000"/>
              <a:gd name="connsiteY160" fmla="*/ 483257 h 4999978"/>
              <a:gd name="connsiteX161" fmla="*/ 522053 w 12192000"/>
              <a:gd name="connsiteY161" fmla="*/ 481125 h 4999978"/>
              <a:gd name="connsiteX162" fmla="*/ 523520 w 12192000"/>
              <a:gd name="connsiteY162" fmla="*/ 476713 h 4999978"/>
              <a:gd name="connsiteX163" fmla="*/ 632714 w 12192000"/>
              <a:gd name="connsiteY163" fmla="*/ 437101 h 4999978"/>
              <a:gd name="connsiteX164" fmla="*/ 651426 w 12192000"/>
              <a:gd name="connsiteY164" fmla="*/ 430544 h 4999978"/>
              <a:gd name="connsiteX165" fmla="*/ 667724 w 12192000"/>
              <a:gd name="connsiteY165" fmla="*/ 432138 h 4999978"/>
              <a:gd name="connsiteX166" fmla="*/ 757679 w 12192000"/>
              <a:gd name="connsiteY166" fmla="*/ 425145 h 4999978"/>
              <a:gd name="connsiteX167" fmla="*/ 779159 w 12192000"/>
              <a:gd name="connsiteY167" fmla="*/ 428059 h 4999978"/>
              <a:gd name="connsiteX168" fmla="*/ 788293 w 12192000"/>
              <a:gd name="connsiteY168" fmla="*/ 434863 h 4999978"/>
              <a:gd name="connsiteX169" fmla="*/ 822923 w 12192000"/>
              <a:gd name="connsiteY169" fmla="*/ 421074 h 4999978"/>
              <a:gd name="connsiteX170" fmla="*/ 876559 w 12192000"/>
              <a:gd name="connsiteY170" fmla="*/ 411088 h 4999978"/>
              <a:gd name="connsiteX171" fmla="*/ 902011 w 12192000"/>
              <a:gd name="connsiteY171" fmla="*/ 404118 h 4999978"/>
              <a:gd name="connsiteX172" fmla="*/ 922715 w 12192000"/>
              <a:gd name="connsiteY172" fmla="*/ 407699 h 4999978"/>
              <a:gd name="connsiteX173" fmla="*/ 1040139 w 12192000"/>
              <a:gd name="connsiteY173" fmla="*/ 406590 h 4999978"/>
              <a:gd name="connsiteX174" fmla="*/ 1067251 w 12192000"/>
              <a:gd name="connsiteY174" fmla="*/ 412384 h 4999978"/>
              <a:gd name="connsiteX175" fmla="*/ 1080272 w 12192000"/>
              <a:gd name="connsiteY175" fmla="*/ 424669 h 4999978"/>
              <a:gd name="connsiteX176" fmla="*/ 1090219 w 12192000"/>
              <a:gd name="connsiteY176" fmla="*/ 420026 h 4999978"/>
              <a:gd name="connsiteX177" fmla="*/ 1161226 w 12192000"/>
              <a:gd name="connsiteY177" fmla="*/ 418304 h 4999978"/>
              <a:gd name="connsiteX178" fmla="*/ 1207525 w 12192000"/>
              <a:gd name="connsiteY178" fmla="*/ 416039 h 4999978"/>
              <a:gd name="connsiteX179" fmla="*/ 1295331 w 12192000"/>
              <a:gd name="connsiteY179" fmla="*/ 402182 h 4999978"/>
              <a:gd name="connsiteX180" fmla="*/ 1347118 w 12192000"/>
              <a:gd name="connsiteY180" fmla="*/ 399704 h 4999978"/>
              <a:gd name="connsiteX181" fmla="*/ 1378108 w 12192000"/>
              <a:gd name="connsiteY181" fmla="*/ 398410 h 4999978"/>
              <a:gd name="connsiteX182" fmla="*/ 1459192 w 12192000"/>
              <a:gd name="connsiteY182" fmla="*/ 380919 h 4999978"/>
              <a:gd name="connsiteX183" fmla="*/ 1590120 w 12192000"/>
              <a:gd name="connsiteY183" fmla="*/ 317608 h 4999978"/>
              <a:gd name="connsiteX184" fmla="*/ 1631417 w 12192000"/>
              <a:gd name="connsiteY184" fmla="*/ 308227 h 4999978"/>
              <a:gd name="connsiteX185" fmla="*/ 1638727 w 12192000"/>
              <a:gd name="connsiteY185" fmla="*/ 311610 h 4999978"/>
              <a:gd name="connsiteX186" fmla="*/ 1844438 w 12192000"/>
              <a:gd name="connsiteY186" fmla="*/ 271304 h 4999978"/>
              <a:gd name="connsiteX187" fmla="*/ 1881324 w 12192000"/>
              <a:gd name="connsiteY187" fmla="*/ 268497 h 4999978"/>
              <a:gd name="connsiteX188" fmla="*/ 1908999 w 12192000"/>
              <a:gd name="connsiteY188" fmla="*/ 269338 h 4999978"/>
              <a:gd name="connsiteX189" fmla="*/ 1974956 w 12192000"/>
              <a:gd name="connsiteY189" fmla="*/ 255958 h 4999978"/>
              <a:gd name="connsiteX190" fmla="*/ 2082409 w 12192000"/>
              <a:gd name="connsiteY190" fmla="*/ 227290 h 4999978"/>
              <a:gd name="connsiteX191" fmla="*/ 2105639 w 12192000"/>
              <a:gd name="connsiteY191" fmla="*/ 222648 h 4999978"/>
              <a:gd name="connsiteX192" fmla="*/ 2126992 w 12192000"/>
              <a:gd name="connsiteY192" fmla="*/ 224468 h 4999978"/>
              <a:gd name="connsiteX193" fmla="*/ 2133154 w 12192000"/>
              <a:gd name="connsiteY193" fmla="*/ 229952 h 4999978"/>
              <a:gd name="connsiteX194" fmla="*/ 2146154 w 12192000"/>
              <a:gd name="connsiteY194" fmla="*/ 228332 h 4999978"/>
              <a:gd name="connsiteX195" fmla="*/ 2149901 w 12192000"/>
              <a:gd name="connsiteY195" fmla="*/ 229116 h 4999978"/>
              <a:gd name="connsiteX196" fmla="*/ 2171100 w 12192000"/>
              <a:gd name="connsiteY196" fmla="*/ 232389 h 4999978"/>
              <a:gd name="connsiteX197" fmla="*/ 2209148 w 12192000"/>
              <a:gd name="connsiteY197" fmla="*/ 209225 h 4999978"/>
              <a:gd name="connsiteX198" fmla="*/ 2261889 w 12192000"/>
              <a:gd name="connsiteY198" fmla="*/ 205532 h 4999978"/>
              <a:gd name="connsiteX199" fmla="*/ 2452315 w 12192000"/>
              <a:gd name="connsiteY199" fmla="*/ 152899 h 4999978"/>
              <a:gd name="connsiteX200" fmla="*/ 2495330 w 12192000"/>
              <a:gd name="connsiteY200" fmla="*/ 142101 h 4999978"/>
              <a:gd name="connsiteX201" fmla="*/ 2665623 w 12192000"/>
              <a:gd name="connsiteY201" fmla="*/ 96394 h 4999978"/>
              <a:gd name="connsiteX202" fmla="*/ 2763332 w 12192000"/>
              <a:gd name="connsiteY202" fmla="*/ 74831 h 4999978"/>
              <a:gd name="connsiteX203" fmla="*/ 2843870 w 12192000"/>
              <a:gd name="connsiteY203" fmla="*/ 47507 h 4999978"/>
              <a:gd name="connsiteX204" fmla="*/ 2862745 w 12192000"/>
              <a:gd name="connsiteY204" fmla="*/ 43242 h 4999978"/>
              <a:gd name="connsiteX205" fmla="*/ 2864596 w 12192000"/>
              <a:gd name="connsiteY205" fmla="*/ 39218 h 4999978"/>
              <a:gd name="connsiteX206" fmla="*/ 2875381 w 12192000"/>
              <a:gd name="connsiteY206" fmla="*/ 35003 h 4999978"/>
              <a:gd name="connsiteX207" fmla="*/ 2895139 w 12192000"/>
              <a:gd name="connsiteY207" fmla="*/ 24186 h 4999978"/>
              <a:gd name="connsiteX208" fmla="*/ 2932205 w 12192000"/>
              <a:gd name="connsiteY208" fmla="*/ 11873 h 4999978"/>
              <a:gd name="connsiteX209" fmla="*/ 2933310 w 12192000"/>
              <a:gd name="connsiteY209" fmla="*/ 12816 h 4999978"/>
              <a:gd name="connsiteX210" fmla="*/ 2945218 w 12192000"/>
              <a:gd name="connsiteY210" fmla="*/ 14141 h 4999978"/>
              <a:gd name="connsiteX211" fmla="*/ 2966465 w 12192000"/>
              <a:gd name="connsiteY211" fmla="*/ 14117 h 4999978"/>
              <a:gd name="connsiteX212" fmla="*/ 3016048 w 12192000"/>
              <a:gd name="connsiteY212" fmla="*/ 12381 h 4999978"/>
              <a:gd name="connsiteX213" fmla="*/ 3057077 w 12192000"/>
              <a:gd name="connsiteY213" fmla="*/ 14845 h 4999978"/>
              <a:gd name="connsiteX214" fmla="*/ 3148105 w 12192000"/>
              <a:gd name="connsiteY214" fmla="*/ 30648 h 4999978"/>
              <a:gd name="connsiteX215" fmla="*/ 3251671 w 12192000"/>
              <a:gd name="connsiteY215" fmla="*/ 31575 h 4999978"/>
              <a:gd name="connsiteX216" fmla="*/ 3351400 w 12192000"/>
              <a:gd name="connsiteY216" fmla="*/ 32687 h 4999978"/>
              <a:gd name="connsiteX217" fmla="*/ 3387481 w 12192000"/>
              <a:gd name="connsiteY217" fmla="*/ 31443 h 4999978"/>
              <a:gd name="connsiteX218" fmla="*/ 3451923 w 12192000"/>
              <a:gd name="connsiteY218" fmla="*/ 36482 h 4999978"/>
              <a:gd name="connsiteX219" fmla="*/ 3481520 w 12192000"/>
              <a:gd name="connsiteY219" fmla="*/ 43287 h 4999978"/>
              <a:gd name="connsiteX220" fmla="*/ 3482804 w 12192000"/>
              <a:gd name="connsiteY220" fmla="*/ 42812 h 4999978"/>
              <a:gd name="connsiteX221" fmla="*/ 3485495 w 12192000"/>
              <a:gd name="connsiteY221" fmla="*/ 45921 h 4999978"/>
              <a:gd name="connsiteX222" fmla="*/ 3490972 w 12192000"/>
              <a:gd name="connsiteY222" fmla="*/ 47286 h 4999978"/>
              <a:gd name="connsiteX223" fmla="*/ 3505835 w 12192000"/>
              <a:gd name="connsiteY223" fmla="*/ 46077 h 4999978"/>
              <a:gd name="connsiteX224" fmla="*/ 3511410 w 12192000"/>
              <a:gd name="connsiteY224" fmla="*/ 44808 h 4999978"/>
              <a:gd name="connsiteX225" fmla="*/ 3519598 w 12192000"/>
              <a:gd name="connsiteY225" fmla="*/ 44683 h 4999978"/>
              <a:gd name="connsiteX226" fmla="*/ 3519807 w 12192000"/>
              <a:gd name="connsiteY226" fmla="*/ 44938 h 4999978"/>
              <a:gd name="connsiteX227" fmla="*/ 3527466 w 12192000"/>
              <a:gd name="connsiteY227" fmla="*/ 44316 h 4999978"/>
              <a:gd name="connsiteX228" fmla="*/ 3564889 w 12192000"/>
              <a:gd name="connsiteY228" fmla="*/ 57394 h 4999978"/>
              <a:gd name="connsiteX229" fmla="*/ 3614922 w 12192000"/>
              <a:gd name="connsiteY229" fmla="*/ 61804 h 4999978"/>
              <a:gd name="connsiteX230" fmla="*/ 3635506 w 12192000"/>
              <a:gd name="connsiteY230" fmla="*/ 65718 h 4999978"/>
              <a:gd name="connsiteX231" fmla="*/ 3646525 w 12192000"/>
              <a:gd name="connsiteY231" fmla="*/ 69193 h 4999978"/>
              <a:gd name="connsiteX232" fmla="*/ 3647224 w 12192000"/>
              <a:gd name="connsiteY232" fmla="*/ 70303 h 4999978"/>
              <a:gd name="connsiteX233" fmla="*/ 3683100 w 12192000"/>
              <a:gd name="connsiteY233" fmla="*/ 64109 h 4999978"/>
              <a:gd name="connsiteX234" fmla="*/ 3687901 w 12192000"/>
              <a:gd name="connsiteY234" fmla="*/ 65372 h 4999978"/>
              <a:gd name="connsiteX235" fmla="*/ 3711234 w 12192000"/>
              <a:gd name="connsiteY235" fmla="*/ 58665 h 4999978"/>
              <a:gd name="connsiteX236" fmla="*/ 3723318 w 12192000"/>
              <a:gd name="connsiteY236" fmla="*/ 56625 h 4999978"/>
              <a:gd name="connsiteX237" fmla="*/ 3726677 w 12192000"/>
              <a:gd name="connsiteY237" fmla="*/ 53112 h 4999978"/>
              <a:gd name="connsiteX238" fmla="*/ 3744535 w 12192000"/>
              <a:gd name="connsiteY238" fmla="*/ 51590 h 4999978"/>
              <a:gd name="connsiteX239" fmla="*/ 3746608 w 12192000"/>
              <a:gd name="connsiteY239" fmla="*/ 52522 h 4999978"/>
              <a:gd name="connsiteX240" fmla="*/ 3761262 w 12192000"/>
              <a:gd name="connsiteY240" fmla="*/ 47147 h 4999978"/>
              <a:gd name="connsiteX241" fmla="*/ 3803931 w 12192000"/>
              <a:gd name="connsiteY241" fmla="*/ 49309 h 4999978"/>
              <a:gd name="connsiteX242" fmla="*/ 3925626 w 12192000"/>
              <a:gd name="connsiteY242" fmla="*/ 40301 h 4999978"/>
              <a:gd name="connsiteX243" fmla="*/ 4033324 w 12192000"/>
              <a:gd name="connsiteY243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6990389 w 12192000"/>
              <a:gd name="connsiteY77" fmla="*/ 42506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26733 w 12192000"/>
              <a:gd name="connsiteY126" fmla="*/ 368801 h 4999978"/>
              <a:gd name="connsiteX127" fmla="*/ 9802144 w 12192000"/>
              <a:gd name="connsiteY127" fmla="*/ 394479 h 4999978"/>
              <a:gd name="connsiteX128" fmla="*/ 9905153 w 12192000"/>
              <a:gd name="connsiteY128" fmla="*/ 400650 h 4999978"/>
              <a:gd name="connsiteX129" fmla="*/ 9922553 w 12192000"/>
              <a:gd name="connsiteY129" fmla="*/ 404569 h 4999978"/>
              <a:gd name="connsiteX130" fmla="*/ 10044658 w 12192000"/>
              <a:gd name="connsiteY130" fmla="*/ 418077 h 4999978"/>
              <a:gd name="connsiteX131" fmla="*/ 10184585 w 12192000"/>
              <a:gd name="connsiteY131" fmla="*/ 407138 h 4999978"/>
              <a:gd name="connsiteX132" fmla="*/ 10366435 w 12192000"/>
              <a:gd name="connsiteY132" fmla="*/ 462428 h 4999978"/>
              <a:gd name="connsiteX133" fmla="*/ 10688220 w 12192000"/>
              <a:gd name="connsiteY133" fmla="*/ 542258 h 4999978"/>
              <a:gd name="connsiteX134" fmla="*/ 11026690 w 12192000"/>
              <a:gd name="connsiteY134" fmla="*/ 550681 h 4999978"/>
              <a:gd name="connsiteX135" fmla="*/ 11113779 w 12192000"/>
              <a:gd name="connsiteY135" fmla="*/ 533868 h 4999978"/>
              <a:gd name="connsiteX136" fmla="*/ 11369556 w 12192000"/>
              <a:gd name="connsiteY136" fmla="*/ 491719 h 4999978"/>
              <a:gd name="connsiteX137" fmla="*/ 11623342 w 12192000"/>
              <a:gd name="connsiteY137" fmla="*/ 388428 h 4999978"/>
              <a:gd name="connsiteX138" fmla="*/ 11786511 w 12192000"/>
              <a:gd name="connsiteY138" fmla="*/ 358390 h 4999978"/>
              <a:gd name="connsiteX139" fmla="*/ 11862577 w 12192000"/>
              <a:gd name="connsiteY139" fmla="*/ 330549 h 4999978"/>
              <a:gd name="connsiteX140" fmla="*/ 11916612 w 12192000"/>
              <a:gd name="connsiteY140" fmla="*/ 323810 h 4999978"/>
              <a:gd name="connsiteX141" fmla="*/ 11948830 w 12192000"/>
              <a:gd name="connsiteY141" fmla="*/ 318062 h 4999978"/>
              <a:gd name="connsiteX142" fmla="*/ 12001583 w 12192000"/>
              <a:gd name="connsiteY142" fmla="*/ 279643 h 4999978"/>
              <a:gd name="connsiteX143" fmla="*/ 12174977 w 12192000"/>
              <a:gd name="connsiteY143" fmla="*/ 264652 h 4999978"/>
              <a:gd name="connsiteX144" fmla="*/ 12192000 w 12192000"/>
              <a:gd name="connsiteY144" fmla="*/ 256549 h 4999978"/>
              <a:gd name="connsiteX145" fmla="*/ 12192000 w 12192000"/>
              <a:gd name="connsiteY145" fmla="*/ 4999978 h 4999978"/>
              <a:gd name="connsiteX146" fmla="*/ 0 w 12192000"/>
              <a:gd name="connsiteY146" fmla="*/ 4999978 h 4999978"/>
              <a:gd name="connsiteX147" fmla="*/ 0 w 12192000"/>
              <a:gd name="connsiteY147" fmla="*/ 617449 h 4999978"/>
              <a:gd name="connsiteX148" fmla="*/ 11075 w 12192000"/>
              <a:gd name="connsiteY148" fmla="*/ 615178 h 4999978"/>
              <a:gd name="connsiteX149" fmla="*/ 44061 w 12192000"/>
              <a:gd name="connsiteY149" fmla="*/ 608596 h 4999978"/>
              <a:gd name="connsiteX150" fmla="*/ 136694 w 12192000"/>
              <a:gd name="connsiteY150" fmla="*/ 556415 h 4999978"/>
              <a:gd name="connsiteX151" fmla="*/ 170342 w 12192000"/>
              <a:gd name="connsiteY151" fmla="*/ 551077 h 4999978"/>
              <a:gd name="connsiteX152" fmla="*/ 168955 w 12192000"/>
              <a:gd name="connsiteY152" fmla="*/ 542164 h 4999978"/>
              <a:gd name="connsiteX153" fmla="*/ 181474 w 12192000"/>
              <a:gd name="connsiteY153" fmla="*/ 541281 h 4999978"/>
              <a:gd name="connsiteX154" fmla="*/ 209440 w 12192000"/>
              <a:gd name="connsiteY154" fmla="*/ 540561 h 4999978"/>
              <a:gd name="connsiteX155" fmla="*/ 293152 w 12192000"/>
              <a:gd name="connsiteY155" fmla="*/ 536576 h 4999978"/>
              <a:gd name="connsiteX156" fmla="*/ 315693 w 12192000"/>
              <a:gd name="connsiteY156" fmla="*/ 519030 h 4999978"/>
              <a:gd name="connsiteX157" fmla="*/ 337305 w 12192000"/>
              <a:gd name="connsiteY157" fmla="*/ 518372 h 4999978"/>
              <a:gd name="connsiteX158" fmla="*/ 462252 w 12192000"/>
              <a:gd name="connsiteY158" fmla="*/ 493151 h 4999978"/>
              <a:gd name="connsiteX159" fmla="*/ 479457 w 12192000"/>
              <a:gd name="connsiteY159" fmla="*/ 491123 h 4999978"/>
              <a:gd name="connsiteX160" fmla="*/ 488653 w 12192000"/>
              <a:gd name="connsiteY160" fmla="*/ 483257 h 4999978"/>
              <a:gd name="connsiteX161" fmla="*/ 522053 w 12192000"/>
              <a:gd name="connsiteY161" fmla="*/ 481125 h 4999978"/>
              <a:gd name="connsiteX162" fmla="*/ 523520 w 12192000"/>
              <a:gd name="connsiteY162" fmla="*/ 476713 h 4999978"/>
              <a:gd name="connsiteX163" fmla="*/ 632714 w 12192000"/>
              <a:gd name="connsiteY163" fmla="*/ 437101 h 4999978"/>
              <a:gd name="connsiteX164" fmla="*/ 651426 w 12192000"/>
              <a:gd name="connsiteY164" fmla="*/ 430544 h 4999978"/>
              <a:gd name="connsiteX165" fmla="*/ 667724 w 12192000"/>
              <a:gd name="connsiteY165" fmla="*/ 432138 h 4999978"/>
              <a:gd name="connsiteX166" fmla="*/ 757679 w 12192000"/>
              <a:gd name="connsiteY166" fmla="*/ 425145 h 4999978"/>
              <a:gd name="connsiteX167" fmla="*/ 779159 w 12192000"/>
              <a:gd name="connsiteY167" fmla="*/ 428059 h 4999978"/>
              <a:gd name="connsiteX168" fmla="*/ 788293 w 12192000"/>
              <a:gd name="connsiteY168" fmla="*/ 434863 h 4999978"/>
              <a:gd name="connsiteX169" fmla="*/ 822923 w 12192000"/>
              <a:gd name="connsiteY169" fmla="*/ 421074 h 4999978"/>
              <a:gd name="connsiteX170" fmla="*/ 876559 w 12192000"/>
              <a:gd name="connsiteY170" fmla="*/ 411088 h 4999978"/>
              <a:gd name="connsiteX171" fmla="*/ 902011 w 12192000"/>
              <a:gd name="connsiteY171" fmla="*/ 404118 h 4999978"/>
              <a:gd name="connsiteX172" fmla="*/ 922715 w 12192000"/>
              <a:gd name="connsiteY172" fmla="*/ 407699 h 4999978"/>
              <a:gd name="connsiteX173" fmla="*/ 1040139 w 12192000"/>
              <a:gd name="connsiteY173" fmla="*/ 406590 h 4999978"/>
              <a:gd name="connsiteX174" fmla="*/ 1067251 w 12192000"/>
              <a:gd name="connsiteY174" fmla="*/ 412384 h 4999978"/>
              <a:gd name="connsiteX175" fmla="*/ 1080272 w 12192000"/>
              <a:gd name="connsiteY175" fmla="*/ 424669 h 4999978"/>
              <a:gd name="connsiteX176" fmla="*/ 1090219 w 12192000"/>
              <a:gd name="connsiteY176" fmla="*/ 420026 h 4999978"/>
              <a:gd name="connsiteX177" fmla="*/ 1161226 w 12192000"/>
              <a:gd name="connsiteY177" fmla="*/ 418304 h 4999978"/>
              <a:gd name="connsiteX178" fmla="*/ 1207525 w 12192000"/>
              <a:gd name="connsiteY178" fmla="*/ 416039 h 4999978"/>
              <a:gd name="connsiteX179" fmla="*/ 1295331 w 12192000"/>
              <a:gd name="connsiteY179" fmla="*/ 402182 h 4999978"/>
              <a:gd name="connsiteX180" fmla="*/ 1347118 w 12192000"/>
              <a:gd name="connsiteY180" fmla="*/ 399704 h 4999978"/>
              <a:gd name="connsiteX181" fmla="*/ 1378108 w 12192000"/>
              <a:gd name="connsiteY181" fmla="*/ 398410 h 4999978"/>
              <a:gd name="connsiteX182" fmla="*/ 1459192 w 12192000"/>
              <a:gd name="connsiteY182" fmla="*/ 380919 h 4999978"/>
              <a:gd name="connsiteX183" fmla="*/ 1590120 w 12192000"/>
              <a:gd name="connsiteY183" fmla="*/ 317608 h 4999978"/>
              <a:gd name="connsiteX184" fmla="*/ 1631417 w 12192000"/>
              <a:gd name="connsiteY184" fmla="*/ 308227 h 4999978"/>
              <a:gd name="connsiteX185" fmla="*/ 1638727 w 12192000"/>
              <a:gd name="connsiteY185" fmla="*/ 311610 h 4999978"/>
              <a:gd name="connsiteX186" fmla="*/ 1844438 w 12192000"/>
              <a:gd name="connsiteY186" fmla="*/ 271304 h 4999978"/>
              <a:gd name="connsiteX187" fmla="*/ 1881324 w 12192000"/>
              <a:gd name="connsiteY187" fmla="*/ 268497 h 4999978"/>
              <a:gd name="connsiteX188" fmla="*/ 1908999 w 12192000"/>
              <a:gd name="connsiteY188" fmla="*/ 269338 h 4999978"/>
              <a:gd name="connsiteX189" fmla="*/ 1974956 w 12192000"/>
              <a:gd name="connsiteY189" fmla="*/ 255958 h 4999978"/>
              <a:gd name="connsiteX190" fmla="*/ 2082409 w 12192000"/>
              <a:gd name="connsiteY190" fmla="*/ 227290 h 4999978"/>
              <a:gd name="connsiteX191" fmla="*/ 2105639 w 12192000"/>
              <a:gd name="connsiteY191" fmla="*/ 222648 h 4999978"/>
              <a:gd name="connsiteX192" fmla="*/ 2126992 w 12192000"/>
              <a:gd name="connsiteY192" fmla="*/ 224468 h 4999978"/>
              <a:gd name="connsiteX193" fmla="*/ 2133154 w 12192000"/>
              <a:gd name="connsiteY193" fmla="*/ 229952 h 4999978"/>
              <a:gd name="connsiteX194" fmla="*/ 2146154 w 12192000"/>
              <a:gd name="connsiteY194" fmla="*/ 228332 h 4999978"/>
              <a:gd name="connsiteX195" fmla="*/ 2149901 w 12192000"/>
              <a:gd name="connsiteY195" fmla="*/ 229116 h 4999978"/>
              <a:gd name="connsiteX196" fmla="*/ 2171100 w 12192000"/>
              <a:gd name="connsiteY196" fmla="*/ 232389 h 4999978"/>
              <a:gd name="connsiteX197" fmla="*/ 2209148 w 12192000"/>
              <a:gd name="connsiteY197" fmla="*/ 209225 h 4999978"/>
              <a:gd name="connsiteX198" fmla="*/ 2261889 w 12192000"/>
              <a:gd name="connsiteY198" fmla="*/ 205532 h 4999978"/>
              <a:gd name="connsiteX199" fmla="*/ 2452315 w 12192000"/>
              <a:gd name="connsiteY199" fmla="*/ 152899 h 4999978"/>
              <a:gd name="connsiteX200" fmla="*/ 2495330 w 12192000"/>
              <a:gd name="connsiteY200" fmla="*/ 142101 h 4999978"/>
              <a:gd name="connsiteX201" fmla="*/ 2665623 w 12192000"/>
              <a:gd name="connsiteY201" fmla="*/ 96394 h 4999978"/>
              <a:gd name="connsiteX202" fmla="*/ 2763332 w 12192000"/>
              <a:gd name="connsiteY202" fmla="*/ 74831 h 4999978"/>
              <a:gd name="connsiteX203" fmla="*/ 2843870 w 12192000"/>
              <a:gd name="connsiteY203" fmla="*/ 47507 h 4999978"/>
              <a:gd name="connsiteX204" fmla="*/ 2862745 w 12192000"/>
              <a:gd name="connsiteY204" fmla="*/ 43242 h 4999978"/>
              <a:gd name="connsiteX205" fmla="*/ 2864596 w 12192000"/>
              <a:gd name="connsiteY205" fmla="*/ 39218 h 4999978"/>
              <a:gd name="connsiteX206" fmla="*/ 2875381 w 12192000"/>
              <a:gd name="connsiteY206" fmla="*/ 35003 h 4999978"/>
              <a:gd name="connsiteX207" fmla="*/ 2895139 w 12192000"/>
              <a:gd name="connsiteY207" fmla="*/ 24186 h 4999978"/>
              <a:gd name="connsiteX208" fmla="*/ 2932205 w 12192000"/>
              <a:gd name="connsiteY208" fmla="*/ 11873 h 4999978"/>
              <a:gd name="connsiteX209" fmla="*/ 2933310 w 12192000"/>
              <a:gd name="connsiteY209" fmla="*/ 12816 h 4999978"/>
              <a:gd name="connsiteX210" fmla="*/ 2945218 w 12192000"/>
              <a:gd name="connsiteY210" fmla="*/ 14141 h 4999978"/>
              <a:gd name="connsiteX211" fmla="*/ 2966465 w 12192000"/>
              <a:gd name="connsiteY211" fmla="*/ 14117 h 4999978"/>
              <a:gd name="connsiteX212" fmla="*/ 3016048 w 12192000"/>
              <a:gd name="connsiteY212" fmla="*/ 12381 h 4999978"/>
              <a:gd name="connsiteX213" fmla="*/ 3057077 w 12192000"/>
              <a:gd name="connsiteY213" fmla="*/ 14845 h 4999978"/>
              <a:gd name="connsiteX214" fmla="*/ 3148105 w 12192000"/>
              <a:gd name="connsiteY214" fmla="*/ 30648 h 4999978"/>
              <a:gd name="connsiteX215" fmla="*/ 3251671 w 12192000"/>
              <a:gd name="connsiteY215" fmla="*/ 31575 h 4999978"/>
              <a:gd name="connsiteX216" fmla="*/ 3351400 w 12192000"/>
              <a:gd name="connsiteY216" fmla="*/ 32687 h 4999978"/>
              <a:gd name="connsiteX217" fmla="*/ 3387481 w 12192000"/>
              <a:gd name="connsiteY217" fmla="*/ 31443 h 4999978"/>
              <a:gd name="connsiteX218" fmla="*/ 3451923 w 12192000"/>
              <a:gd name="connsiteY218" fmla="*/ 36482 h 4999978"/>
              <a:gd name="connsiteX219" fmla="*/ 3481520 w 12192000"/>
              <a:gd name="connsiteY219" fmla="*/ 43287 h 4999978"/>
              <a:gd name="connsiteX220" fmla="*/ 3482804 w 12192000"/>
              <a:gd name="connsiteY220" fmla="*/ 42812 h 4999978"/>
              <a:gd name="connsiteX221" fmla="*/ 3485495 w 12192000"/>
              <a:gd name="connsiteY221" fmla="*/ 45921 h 4999978"/>
              <a:gd name="connsiteX222" fmla="*/ 3490972 w 12192000"/>
              <a:gd name="connsiteY222" fmla="*/ 47286 h 4999978"/>
              <a:gd name="connsiteX223" fmla="*/ 3505835 w 12192000"/>
              <a:gd name="connsiteY223" fmla="*/ 46077 h 4999978"/>
              <a:gd name="connsiteX224" fmla="*/ 3511410 w 12192000"/>
              <a:gd name="connsiteY224" fmla="*/ 44808 h 4999978"/>
              <a:gd name="connsiteX225" fmla="*/ 3519598 w 12192000"/>
              <a:gd name="connsiteY225" fmla="*/ 44683 h 4999978"/>
              <a:gd name="connsiteX226" fmla="*/ 3519807 w 12192000"/>
              <a:gd name="connsiteY226" fmla="*/ 44938 h 4999978"/>
              <a:gd name="connsiteX227" fmla="*/ 3527466 w 12192000"/>
              <a:gd name="connsiteY227" fmla="*/ 44316 h 4999978"/>
              <a:gd name="connsiteX228" fmla="*/ 3564889 w 12192000"/>
              <a:gd name="connsiteY228" fmla="*/ 57394 h 4999978"/>
              <a:gd name="connsiteX229" fmla="*/ 3614922 w 12192000"/>
              <a:gd name="connsiteY229" fmla="*/ 61804 h 4999978"/>
              <a:gd name="connsiteX230" fmla="*/ 3635506 w 12192000"/>
              <a:gd name="connsiteY230" fmla="*/ 65718 h 4999978"/>
              <a:gd name="connsiteX231" fmla="*/ 3646525 w 12192000"/>
              <a:gd name="connsiteY231" fmla="*/ 69193 h 4999978"/>
              <a:gd name="connsiteX232" fmla="*/ 3647224 w 12192000"/>
              <a:gd name="connsiteY232" fmla="*/ 70303 h 4999978"/>
              <a:gd name="connsiteX233" fmla="*/ 3683100 w 12192000"/>
              <a:gd name="connsiteY233" fmla="*/ 64109 h 4999978"/>
              <a:gd name="connsiteX234" fmla="*/ 3687901 w 12192000"/>
              <a:gd name="connsiteY234" fmla="*/ 65372 h 4999978"/>
              <a:gd name="connsiteX235" fmla="*/ 3711234 w 12192000"/>
              <a:gd name="connsiteY235" fmla="*/ 58665 h 4999978"/>
              <a:gd name="connsiteX236" fmla="*/ 3723318 w 12192000"/>
              <a:gd name="connsiteY236" fmla="*/ 56625 h 4999978"/>
              <a:gd name="connsiteX237" fmla="*/ 3726677 w 12192000"/>
              <a:gd name="connsiteY237" fmla="*/ 53112 h 4999978"/>
              <a:gd name="connsiteX238" fmla="*/ 3744535 w 12192000"/>
              <a:gd name="connsiteY238" fmla="*/ 51590 h 4999978"/>
              <a:gd name="connsiteX239" fmla="*/ 3746608 w 12192000"/>
              <a:gd name="connsiteY239" fmla="*/ 52522 h 4999978"/>
              <a:gd name="connsiteX240" fmla="*/ 3761262 w 12192000"/>
              <a:gd name="connsiteY240" fmla="*/ 47147 h 4999978"/>
              <a:gd name="connsiteX241" fmla="*/ 3803931 w 12192000"/>
              <a:gd name="connsiteY241" fmla="*/ 49309 h 4999978"/>
              <a:gd name="connsiteX242" fmla="*/ 3925626 w 12192000"/>
              <a:gd name="connsiteY242" fmla="*/ 40301 h 4999978"/>
              <a:gd name="connsiteX243" fmla="*/ 4033324 w 12192000"/>
              <a:gd name="connsiteY243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6990389 w 12192000"/>
              <a:gd name="connsiteY77" fmla="*/ 42506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802144 w 12192000"/>
              <a:gd name="connsiteY126" fmla="*/ 394479 h 4999978"/>
              <a:gd name="connsiteX127" fmla="*/ 9905153 w 12192000"/>
              <a:gd name="connsiteY127" fmla="*/ 400650 h 4999978"/>
              <a:gd name="connsiteX128" fmla="*/ 9922553 w 12192000"/>
              <a:gd name="connsiteY128" fmla="*/ 404569 h 4999978"/>
              <a:gd name="connsiteX129" fmla="*/ 10044658 w 12192000"/>
              <a:gd name="connsiteY129" fmla="*/ 418077 h 4999978"/>
              <a:gd name="connsiteX130" fmla="*/ 10184585 w 12192000"/>
              <a:gd name="connsiteY130" fmla="*/ 407138 h 4999978"/>
              <a:gd name="connsiteX131" fmla="*/ 10366435 w 12192000"/>
              <a:gd name="connsiteY131" fmla="*/ 462428 h 4999978"/>
              <a:gd name="connsiteX132" fmla="*/ 10688220 w 12192000"/>
              <a:gd name="connsiteY132" fmla="*/ 542258 h 4999978"/>
              <a:gd name="connsiteX133" fmla="*/ 11026690 w 12192000"/>
              <a:gd name="connsiteY133" fmla="*/ 550681 h 4999978"/>
              <a:gd name="connsiteX134" fmla="*/ 11113779 w 12192000"/>
              <a:gd name="connsiteY134" fmla="*/ 533868 h 4999978"/>
              <a:gd name="connsiteX135" fmla="*/ 11369556 w 12192000"/>
              <a:gd name="connsiteY135" fmla="*/ 491719 h 4999978"/>
              <a:gd name="connsiteX136" fmla="*/ 11623342 w 12192000"/>
              <a:gd name="connsiteY136" fmla="*/ 388428 h 4999978"/>
              <a:gd name="connsiteX137" fmla="*/ 11786511 w 12192000"/>
              <a:gd name="connsiteY137" fmla="*/ 358390 h 4999978"/>
              <a:gd name="connsiteX138" fmla="*/ 11862577 w 12192000"/>
              <a:gd name="connsiteY138" fmla="*/ 330549 h 4999978"/>
              <a:gd name="connsiteX139" fmla="*/ 11916612 w 12192000"/>
              <a:gd name="connsiteY139" fmla="*/ 323810 h 4999978"/>
              <a:gd name="connsiteX140" fmla="*/ 11948830 w 12192000"/>
              <a:gd name="connsiteY140" fmla="*/ 318062 h 4999978"/>
              <a:gd name="connsiteX141" fmla="*/ 12001583 w 12192000"/>
              <a:gd name="connsiteY141" fmla="*/ 279643 h 4999978"/>
              <a:gd name="connsiteX142" fmla="*/ 12174977 w 12192000"/>
              <a:gd name="connsiteY142" fmla="*/ 264652 h 4999978"/>
              <a:gd name="connsiteX143" fmla="*/ 12192000 w 12192000"/>
              <a:gd name="connsiteY143" fmla="*/ 256549 h 4999978"/>
              <a:gd name="connsiteX144" fmla="*/ 12192000 w 12192000"/>
              <a:gd name="connsiteY144" fmla="*/ 4999978 h 4999978"/>
              <a:gd name="connsiteX145" fmla="*/ 0 w 12192000"/>
              <a:gd name="connsiteY145" fmla="*/ 4999978 h 4999978"/>
              <a:gd name="connsiteX146" fmla="*/ 0 w 12192000"/>
              <a:gd name="connsiteY146" fmla="*/ 617449 h 4999978"/>
              <a:gd name="connsiteX147" fmla="*/ 11075 w 12192000"/>
              <a:gd name="connsiteY147" fmla="*/ 615178 h 4999978"/>
              <a:gd name="connsiteX148" fmla="*/ 44061 w 12192000"/>
              <a:gd name="connsiteY148" fmla="*/ 608596 h 4999978"/>
              <a:gd name="connsiteX149" fmla="*/ 136694 w 12192000"/>
              <a:gd name="connsiteY149" fmla="*/ 556415 h 4999978"/>
              <a:gd name="connsiteX150" fmla="*/ 170342 w 12192000"/>
              <a:gd name="connsiteY150" fmla="*/ 551077 h 4999978"/>
              <a:gd name="connsiteX151" fmla="*/ 168955 w 12192000"/>
              <a:gd name="connsiteY151" fmla="*/ 542164 h 4999978"/>
              <a:gd name="connsiteX152" fmla="*/ 181474 w 12192000"/>
              <a:gd name="connsiteY152" fmla="*/ 541281 h 4999978"/>
              <a:gd name="connsiteX153" fmla="*/ 209440 w 12192000"/>
              <a:gd name="connsiteY153" fmla="*/ 540561 h 4999978"/>
              <a:gd name="connsiteX154" fmla="*/ 293152 w 12192000"/>
              <a:gd name="connsiteY154" fmla="*/ 536576 h 4999978"/>
              <a:gd name="connsiteX155" fmla="*/ 315693 w 12192000"/>
              <a:gd name="connsiteY155" fmla="*/ 519030 h 4999978"/>
              <a:gd name="connsiteX156" fmla="*/ 337305 w 12192000"/>
              <a:gd name="connsiteY156" fmla="*/ 518372 h 4999978"/>
              <a:gd name="connsiteX157" fmla="*/ 462252 w 12192000"/>
              <a:gd name="connsiteY157" fmla="*/ 493151 h 4999978"/>
              <a:gd name="connsiteX158" fmla="*/ 479457 w 12192000"/>
              <a:gd name="connsiteY158" fmla="*/ 491123 h 4999978"/>
              <a:gd name="connsiteX159" fmla="*/ 488653 w 12192000"/>
              <a:gd name="connsiteY159" fmla="*/ 483257 h 4999978"/>
              <a:gd name="connsiteX160" fmla="*/ 522053 w 12192000"/>
              <a:gd name="connsiteY160" fmla="*/ 481125 h 4999978"/>
              <a:gd name="connsiteX161" fmla="*/ 523520 w 12192000"/>
              <a:gd name="connsiteY161" fmla="*/ 476713 h 4999978"/>
              <a:gd name="connsiteX162" fmla="*/ 632714 w 12192000"/>
              <a:gd name="connsiteY162" fmla="*/ 437101 h 4999978"/>
              <a:gd name="connsiteX163" fmla="*/ 651426 w 12192000"/>
              <a:gd name="connsiteY163" fmla="*/ 430544 h 4999978"/>
              <a:gd name="connsiteX164" fmla="*/ 667724 w 12192000"/>
              <a:gd name="connsiteY164" fmla="*/ 432138 h 4999978"/>
              <a:gd name="connsiteX165" fmla="*/ 757679 w 12192000"/>
              <a:gd name="connsiteY165" fmla="*/ 425145 h 4999978"/>
              <a:gd name="connsiteX166" fmla="*/ 779159 w 12192000"/>
              <a:gd name="connsiteY166" fmla="*/ 428059 h 4999978"/>
              <a:gd name="connsiteX167" fmla="*/ 788293 w 12192000"/>
              <a:gd name="connsiteY167" fmla="*/ 434863 h 4999978"/>
              <a:gd name="connsiteX168" fmla="*/ 822923 w 12192000"/>
              <a:gd name="connsiteY168" fmla="*/ 421074 h 4999978"/>
              <a:gd name="connsiteX169" fmla="*/ 876559 w 12192000"/>
              <a:gd name="connsiteY169" fmla="*/ 411088 h 4999978"/>
              <a:gd name="connsiteX170" fmla="*/ 902011 w 12192000"/>
              <a:gd name="connsiteY170" fmla="*/ 404118 h 4999978"/>
              <a:gd name="connsiteX171" fmla="*/ 922715 w 12192000"/>
              <a:gd name="connsiteY171" fmla="*/ 407699 h 4999978"/>
              <a:gd name="connsiteX172" fmla="*/ 1040139 w 12192000"/>
              <a:gd name="connsiteY172" fmla="*/ 406590 h 4999978"/>
              <a:gd name="connsiteX173" fmla="*/ 1067251 w 12192000"/>
              <a:gd name="connsiteY173" fmla="*/ 412384 h 4999978"/>
              <a:gd name="connsiteX174" fmla="*/ 1080272 w 12192000"/>
              <a:gd name="connsiteY174" fmla="*/ 424669 h 4999978"/>
              <a:gd name="connsiteX175" fmla="*/ 1090219 w 12192000"/>
              <a:gd name="connsiteY175" fmla="*/ 420026 h 4999978"/>
              <a:gd name="connsiteX176" fmla="*/ 1161226 w 12192000"/>
              <a:gd name="connsiteY176" fmla="*/ 418304 h 4999978"/>
              <a:gd name="connsiteX177" fmla="*/ 1207525 w 12192000"/>
              <a:gd name="connsiteY177" fmla="*/ 416039 h 4999978"/>
              <a:gd name="connsiteX178" fmla="*/ 1295331 w 12192000"/>
              <a:gd name="connsiteY178" fmla="*/ 402182 h 4999978"/>
              <a:gd name="connsiteX179" fmla="*/ 1347118 w 12192000"/>
              <a:gd name="connsiteY179" fmla="*/ 399704 h 4999978"/>
              <a:gd name="connsiteX180" fmla="*/ 1378108 w 12192000"/>
              <a:gd name="connsiteY180" fmla="*/ 398410 h 4999978"/>
              <a:gd name="connsiteX181" fmla="*/ 1459192 w 12192000"/>
              <a:gd name="connsiteY181" fmla="*/ 380919 h 4999978"/>
              <a:gd name="connsiteX182" fmla="*/ 1590120 w 12192000"/>
              <a:gd name="connsiteY182" fmla="*/ 317608 h 4999978"/>
              <a:gd name="connsiteX183" fmla="*/ 1631417 w 12192000"/>
              <a:gd name="connsiteY183" fmla="*/ 308227 h 4999978"/>
              <a:gd name="connsiteX184" fmla="*/ 1638727 w 12192000"/>
              <a:gd name="connsiteY184" fmla="*/ 311610 h 4999978"/>
              <a:gd name="connsiteX185" fmla="*/ 1844438 w 12192000"/>
              <a:gd name="connsiteY185" fmla="*/ 271304 h 4999978"/>
              <a:gd name="connsiteX186" fmla="*/ 1881324 w 12192000"/>
              <a:gd name="connsiteY186" fmla="*/ 268497 h 4999978"/>
              <a:gd name="connsiteX187" fmla="*/ 1908999 w 12192000"/>
              <a:gd name="connsiteY187" fmla="*/ 269338 h 4999978"/>
              <a:gd name="connsiteX188" fmla="*/ 1974956 w 12192000"/>
              <a:gd name="connsiteY188" fmla="*/ 255958 h 4999978"/>
              <a:gd name="connsiteX189" fmla="*/ 2082409 w 12192000"/>
              <a:gd name="connsiteY189" fmla="*/ 227290 h 4999978"/>
              <a:gd name="connsiteX190" fmla="*/ 2105639 w 12192000"/>
              <a:gd name="connsiteY190" fmla="*/ 222648 h 4999978"/>
              <a:gd name="connsiteX191" fmla="*/ 2126992 w 12192000"/>
              <a:gd name="connsiteY191" fmla="*/ 224468 h 4999978"/>
              <a:gd name="connsiteX192" fmla="*/ 2133154 w 12192000"/>
              <a:gd name="connsiteY192" fmla="*/ 229952 h 4999978"/>
              <a:gd name="connsiteX193" fmla="*/ 2146154 w 12192000"/>
              <a:gd name="connsiteY193" fmla="*/ 228332 h 4999978"/>
              <a:gd name="connsiteX194" fmla="*/ 2149901 w 12192000"/>
              <a:gd name="connsiteY194" fmla="*/ 229116 h 4999978"/>
              <a:gd name="connsiteX195" fmla="*/ 2171100 w 12192000"/>
              <a:gd name="connsiteY195" fmla="*/ 232389 h 4999978"/>
              <a:gd name="connsiteX196" fmla="*/ 2209148 w 12192000"/>
              <a:gd name="connsiteY196" fmla="*/ 209225 h 4999978"/>
              <a:gd name="connsiteX197" fmla="*/ 2261889 w 12192000"/>
              <a:gd name="connsiteY197" fmla="*/ 205532 h 4999978"/>
              <a:gd name="connsiteX198" fmla="*/ 2452315 w 12192000"/>
              <a:gd name="connsiteY198" fmla="*/ 152899 h 4999978"/>
              <a:gd name="connsiteX199" fmla="*/ 2495330 w 12192000"/>
              <a:gd name="connsiteY199" fmla="*/ 142101 h 4999978"/>
              <a:gd name="connsiteX200" fmla="*/ 2665623 w 12192000"/>
              <a:gd name="connsiteY200" fmla="*/ 96394 h 4999978"/>
              <a:gd name="connsiteX201" fmla="*/ 2763332 w 12192000"/>
              <a:gd name="connsiteY201" fmla="*/ 74831 h 4999978"/>
              <a:gd name="connsiteX202" fmla="*/ 2843870 w 12192000"/>
              <a:gd name="connsiteY202" fmla="*/ 47507 h 4999978"/>
              <a:gd name="connsiteX203" fmla="*/ 2862745 w 12192000"/>
              <a:gd name="connsiteY203" fmla="*/ 43242 h 4999978"/>
              <a:gd name="connsiteX204" fmla="*/ 2864596 w 12192000"/>
              <a:gd name="connsiteY204" fmla="*/ 39218 h 4999978"/>
              <a:gd name="connsiteX205" fmla="*/ 2875381 w 12192000"/>
              <a:gd name="connsiteY205" fmla="*/ 35003 h 4999978"/>
              <a:gd name="connsiteX206" fmla="*/ 2895139 w 12192000"/>
              <a:gd name="connsiteY206" fmla="*/ 24186 h 4999978"/>
              <a:gd name="connsiteX207" fmla="*/ 2932205 w 12192000"/>
              <a:gd name="connsiteY207" fmla="*/ 11873 h 4999978"/>
              <a:gd name="connsiteX208" fmla="*/ 2933310 w 12192000"/>
              <a:gd name="connsiteY208" fmla="*/ 12816 h 4999978"/>
              <a:gd name="connsiteX209" fmla="*/ 2945218 w 12192000"/>
              <a:gd name="connsiteY209" fmla="*/ 14141 h 4999978"/>
              <a:gd name="connsiteX210" fmla="*/ 2966465 w 12192000"/>
              <a:gd name="connsiteY210" fmla="*/ 14117 h 4999978"/>
              <a:gd name="connsiteX211" fmla="*/ 3016048 w 12192000"/>
              <a:gd name="connsiteY211" fmla="*/ 12381 h 4999978"/>
              <a:gd name="connsiteX212" fmla="*/ 3057077 w 12192000"/>
              <a:gd name="connsiteY212" fmla="*/ 14845 h 4999978"/>
              <a:gd name="connsiteX213" fmla="*/ 3148105 w 12192000"/>
              <a:gd name="connsiteY213" fmla="*/ 30648 h 4999978"/>
              <a:gd name="connsiteX214" fmla="*/ 3251671 w 12192000"/>
              <a:gd name="connsiteY214" fmla="*/ 31575 h 4999978"/>
              <a:gd name="connsiteX215" fmla="*/ 3351400 w 12192000"/>
              <a:gd name="connsiteY215" fmla="*/ 32687 h 4999978"/>
              <a:gd name="connsiteX216" fmla="*/ 3387481 w 12192000"/>
              <a:gd name="connsiteY216" fmla="*/ 31443 h 4999978"/>
              <a:gd name="connsiteX217" fmla="*/ 3451923 w 12192000"/>
              <a:gd name="connsiteY217" fmla="*/ 36482 h 4999978"/>
              <a:gd name="connsiteX218" fmla="*/ 3481520 w 12192000"/>
              <a:gd name="connsiteY218" fmla="*/ 43287 h 4999978"/>
              <a:gd name="connsiteX219" fmla="*/ 3482804 w 12192000"/>
              <a:gd name="connsiteY219" fmla="*/ 42812 h 4999978"/>
              <a:gd name="connsiteX220" fmla="*/ 3485495 w 12192000"/>
              <a:gd name="connsiteY220" fmla="*/ 45921 h 4999978"/>
              <a:gd name="connsiteX221" fmla="*/ 3490972 w 12192000"/>
              <a:gd name="connsiteY221" fmla="*/ 47286 h 4999978"/>
              <a:gd name="connsiteX222" fmla="*/ 3505835 w 12192000"/>
              <a:gd name="connsiteY222" fmla="*/ 46077 h 4999978"/>
              <a:gd name="connsiteX223" fmla="*/ 3511410 w 12192000"/>
              <a:gd name="connsiteY223" fmla="*/ 44808 h 4999978"/>
              <a:gd name="connsiteX224" fmla="*/ 3519598 w 12192000"/>
              <a:gd name="connsiteY224" fmla="*/ 44683 h 4999978"/>
              <a:gd name="connsiteX225" fmla="*/ 3519807 w 12192000"/>
              <a:gd name="connsiteY225" fmla="*/ 44938 h 4999978"/>
              <a:gd name="connsiteX226" fmla="*/ 3527466 w 12192000"/>
              <a:gd name="connsiteY226" fmla="*/ 44316 h 4999978"/>
              <a:gd name="connsiteX227" fmla="*/ 3564889 w 12192000"/>
              <a:gd name="connsiteY227" fmla="*/ 57394 h 4999978"/>
              <a:gd name="connsiteX228" fmla="*/ 3614922 w 12192000"/>
              <a:gd name="connsiteY228" fmla="*/ 61804 h 4999978"/>
              <a:gd name="connsiteX229" fmla="*/ 3635506 w 12192000"/>
              <a:gd name="connsiteY229" fmla="*/ 65718 h 4999978"/>
              <a:gd name="connsiteX230" fmla="*/ 3646525 w 12192000"/>
              <a:gd name="connsiteY230" fmla="*/ 69193 h 4999978"/>
              <a:gd name="connsiteX231" fmla="*/ 3647224 w 12192000"/>
              <a:gd name="connsiteY231" fmla="*/ 70303 h 4999978"/>
              <a:gd name="connsiteX232" fmla="*/ 3683100 w 12192000"/>
              <a:gd name="connsiteY232" fmla="*/ 64109 h 4999978"/>
              <a:gd name="connsiteX233" fmla="*/ 3687901 w 12192000"/>
              <a:gd name="connsiteY233" fmla="*/ 65372 h 4999978"/>
              <a:gd name="connsiteX234" fmla="*/ 3711234 w 12192000"/>
              <a:gd name="connsiteY234" fmla="*/ 58665 h 4999978"/>
              <a:gd name="connsiteX235" fmla="*/ 3723318 w 12192000"/>
              <a:gd name="connsiteY235" fmla="*/ 56625 h 4999978"/>
              <a:gd name="connsiteX236" fmla="*/ 3726677 w 12192000"/>
              <a:gd name="connsiteY236" fmla="*/ 53112 h 4999978"/>
              <a:gd name="connsiteX237" fmla="*/ 3744535 w 12192000"/>
              <a:gd name="connsiteY237" fmla="*/ 51590 h 4999978"/>
              <a:gd name="connsiteX238" fmla="*/ 3746608 w 12192000"/>
              <a:gd name="connsiteY238" fmla="*/ 52522 h 4999978"/>
              <a:gd name="connsiteX239" fmla="*/ 3761262 w 12192000"/>
              <a:gd name="connsiteY239" fmla="*/ 47147 h 4999978"/>
              <a:gd name="connsiteX240" fmla="*/ 3803931 w 12192000"/>
              <a:gd name="connsiteY240" fmla="*/ 49309 h 4999978"/>
              <a:gd name="connsiteX241" fmla="*/ 3925626 w 12192000"/>
              <a:gd name="connsiteY241" fmla="*/ 40301 h 4999978"/>
              <a:gd name="connsiteX242" fmla="*/ 4033324 w 12192000"/>
              <a:gd name="connsiteY242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6990389 w 12192000"/>
              <a:gd name="connsiteY77" fmla="*/ 42506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71664 w 12192000"/>
              <a:gd name="connsiteY126" fmla="*/ 375074 h 4999978"/>
              <a:gd name="connsiteX127" fmla="*/ 9905153 w 12192000"/>
              <a:gd name="connsiteY127" fmla="*/ 400650 h 4999978"/>
              <a:gd name="connsiteX128" fmla="*/ 9922553 w 12192000"/>
              <a:gd name="connsiteY128" fmla="*/ 404569 h 4999978"/>
              <a:gd name="connsiteX129" fmla="*/ 10044658 w 12192000"/>
              <a:gd name="connsiteY129" fmla="*/ 418077 h 4999978"/>
              <a:gd name="connsiteX130" fmla="*/ 10184585 w 12192000"/>
              <a:gd name="connsiteY130" fmla="*/ 407138 h 4999978"/>
              <a:gd name="connsiteX131" fmla="*/ 10366435 w 12192000"/>
              <a:gd name="connsiteY131" fmla="*/ 462428 h 4999978"/>
              <a:gd name="connsiteX132" fmla="*/ 10688220 w 12192000"/>
              <a:gd name="connsiteY132" fmla="*/ 542258 h 4999978"/>
              <a:gd name="connsiteX133" fmla="*/ 11026690 w 12192000"/>
              <a:gd name="connsiteY133" fmla="*/ 550681 h 4999978"/>
              <a:gd name="connsiteX134" fmla="*/ 11113779 w 12192000"/>
              <a:gd name="connsiteY134" fmla="*/ 533868 h 4999978"/>
              <a:gd name="connsiteX135" fmla="*/ 11369556 w 12192000"/>
              <a:gd name="connsiteY135" fmla="*/ 491719 h 4999978"/>
              <a:gd name="connsiteX136" fmla="*/ 11623342 w 12192000"/>
              <a:gd name="connsiteY136" fmla="*/ 388428 h 4999978"/>
              <a:gd name="connsiteX137" fmla="*/ 11786511 w 12192000"/>
              <a:gd name="connsiteY137" fmla="*/ 358390 h 4999978"/>
              <a:gd name="connsiteX138" fmla="*/ 11862577 w 12192000"/>
              <a:gd name="connsiteY138" fmla="*/ 330549 h 4999978"/>
              <a:gd name="connsiteX139" fmla="*/ 11916612 w 12192000"/>
              <a:gd name="connsiteY139" fmla="*/ 323810 h 4999978"/>
              <a:gd name="connsiteX140" fmla="*/ 11948830 w 12192000"/>
              <a:gd name="connsiteY140" fmla="*/ 318062 h 4999978"/>
              <a:gd name="connsiteX141" fmla="*/ 12001583 w 12192000"/>
              <a:gd name="connsiteY141" fmla="*/ 279643 h 4999978"/>
              <a:gd name="connsiteX142" fmla="*/ 12174977 w 12192000"/>
              <a:gd name="connsiteY142" fmla="*/ 264652 h 4999978"/>
              <a:gd name="connsiteX143" fmla="*/ 12192000 w 12192000"/>
              <a:gd name="connsiteY143" fmla="*/ 256549 h 4999978"/>
              <a:gd name="connsiteX144" fmla="*/ 12192000 w 12192000"/>
              <a:gd name="connsiteY144" fmla="*/ 4999978 h 4999978"/>
              <a:gd name="connsiteX145" fmla="*/ 0 w 12192000"/>
              <a:gd name="connsiteY145" fmla="*/ 4999978 h 4999978"/>
              <a:gd name="connsiteX146" fmla="*/ 0 w 12192000"/>
              <a:gd name="connsiteY146" fmla="*/ 617449 h 4999978"/>
              <a:gd name="connsiteX147" fmla="*/ 11075 w 12192000"/>
              <a:gd name="connsiteY147" fmla="*/ 615178 h 4999978"/>
              <a:gd name="connsiteX148" fmla="*/ 44061 w 12192000"/>
              <a:gd name="connsiteY148" fmla="*/ 608596 h 4999978"/>
              <a:gd name="connsiteX149" fmla="*/ 136694 w 12192000"/>
              <a:gd name="connsiteY149" fmla="*/ 556415 h 4999978"/>
              <a:gd name="connsiteX150" fmla="*/ 170342 w 12192000"/>
              <a:gd name="connsiteY150" fmla="*/ 551077 h 4999978"/>
              <a:gd name="connsiteX151" fmla="*/ 168955 w 12192000"/>
              <a:gd name="connsiteY151" fmla="*/ 542164 h 4999978"/>
              <a:gd name="connsiteX152" fmla="*/ 181474 w 12192000"/>
              <a:gd name="connsiteY152" fmla="*/ 541281 h 4999978"/>
              <a:gd name="connsiteX153" fmla="*/ 209440 w 12192000"/>
              <a:gd name="connsiteY153" fmla="*/ 540561 h 4999978"/>
              <a:gd name="connsiteX154" fmla="*/ 293152 w 12192000"/>
              <a:gd name="connsiteY154" fmla="*/ 536576 h 4999978"/>
              <a:gd name="connsiteX155" fmla="*/ 315693 w 12192000"/>
              <a:gd name="connsiteY155" fmla="*/ 519030 h 4999978"/>
              <a:gd name="connsiteX156" fmla="*/ 337305 w 12192000"/>
              <a:gd name="connsiteY156" fmla="*/ 518372 h 4999978"/>
              <a:gd name="connsiteX157" fmla="*/ 462252 w 12192000"/>
              <a:gd name="connsiteY157" fmla="*/ 493151 h 4999978"/>
              <a:gd name="connsiteX158" fmla="*/ 479457 w 12192000"/>
              <a:gd name="connsiteY158" fmla="*/ 491123 h 4999978"/>
              <a:gd name="connsiteX159" fmla="*/ 488653 w 12192000"/>
              <a:gd name="connsiteY159" fmla="*/ 483257 h 4999978"/>
              <a:gd name="connsiteX160" fmla="*/ 522053 w 12192000"/>
              <a:gd name="connsiteY160" fmla="*/ 481125 h 4999978"/>
              <a:gd name="connsiteX161" fmla="*/ 523520 w 12192000"/>
              <a:gd name="connsiteY161" fmla="*/ 476713 h 4999978"/>
              <a:gd name="connsiteX162" fmla="*/ 632714 w 12192000"/>
              <a:gd name="connsiteY162" fmla="*/ 437101 h 4999978"/>
              <a:gd name="connsiteX163" fmla="*/ 651426 w 12192000"/>
              <a:gd name="connsiteY163" fmla="*/ 430544 h 4999978"/>
              <a:gd name="connsiteX164" fmla="*/ 667724 w 12192000"/>
              <a:gd name="connsiteY164" fmla="*/ 432138 h 4999978"/>
              <a:gd name="connsiteX165" fmla="*/ 757679 w 12192000"/>
              <a:gd name="connsiteY165" fmla="*/ 425145 h 4999978"/>
              <a:gd name="connsiteX166" fmla="*/ 779159 w 12192000"/>
              <a:gd name="connsiteY166" fmla="*/ 428059 h 4999978"/>
              <a:gd name="connsiteX167" fmla="*/ 788293 w 12192000"/>
              <a:gd name="connsiteY167" fmla="*/ 434863 h 4999978"/>
              <a:gd name="connsiteX168" fmla="*/ 822923 w 12192000"/>
              <a:gd name="connsiteY168" fmla="*/ 421074 h 4999978"/>
              <a:gd name="connsiteX169" fmla="*/ 876559 w 12192000"/>
              <a:gd name="connsiteY169" fmla="*/ 411088 h 4999978"/>
              <a:gd name="connsiteX170" fmla="*/ 902011 w 12192000"/>
              <a:gd name="connsiteY170" fmla="*/ 404118 h 4999978"/>
              <a:gd name="connsiteX171" fmla="*/ 922715 w 12192000"/>
              <a:gd name="connsiteY171" fmla="*/ 407699 h 4999978"/>
              <a:gd name="connsiteX172" fmla="*/ 1040139 w 12192000"/>
              <a:gd name="connsiteY172" fmla="*/ 406590 h 4999978"/>
              <a:gd name="connsiteX173" fmla="*/ 1067251 w 12192000"/>
              <a:gd name="connsiteY173" fmla="*/ 412384 h 4999978"/>
              <a:gd name="connsiteX174" fmla="*/ 1080272 w 12192000"/>
              <a:gd name="connsiteY174" fmla="*/ 424669 h 4999978"/>
              <a:gd name="connsiteX175" fmla="*/ 1090219 w 12192000"/>
              <a:gd name="connsiteY175" fmla="*/ 420026 h 4999978"/>
              <a:gd name="connsiteX176" fmla="*/ 1161226 w 12192000"/>
              <a:gd name="connsiteY176" fmla="*/ 418304 h 4999978"/>
              <a:gd name="connsiteX177" fmla="*/ 1207525 w 12192000"/>
              <a:gd name="connsiteY177" fmla="*/ 416039 h 4999978"/>
              <a:gd name="connsiteX178" fmla="*/ 1295331 w 12192000"/>
              <a:gd name="connsiteY178" fmla="*/ 402182 h 4999978"/>
              <a:gd name="connsiteX179" fmla="*/ 1347118 w 12192000"/>
              <a:gd name="connsiteY179" fmla="*/ 399704 h 4999978"/>
              <a:gd name="connsiteX180" fmla="*/ 1378108 w 12192000"/>
              <a:gd name="connsiteY180" fmla="*/ 398410 h 4999978"/>
              <a:gd name="connsiteX181" fmla="*/ 1459192 w 12192000"/>
              <a:gd name="connsiteY181" fmla="*/ 380919 h 4999978"/>
              <a:gd name="connsiteX182" fmla="*/ 1590120 w 12192000"/>
              <a:gd name="connsiteY182" fmla="*/ 317608 h 4999978"/>
              <a:gd name="connsiteX183" fmla="*/ 1631417 w 12192000"/>
              <a:gd name="connsiteY183" fmla="*/ 308227 h 4999978"/>
              <a:gd name="connsiteX184" fmla="*/ 1638727 w 12192000"/>
              <a:gd name="connsiteY184" fmla="*/ 311610 h 4999978"/>
              <a:gd name="connsiteX185" fmla="*/ 1844438 w 12192000"/>
              <a:gd name="connsiteY185" fmla="*/ 271304 h 4999978"/>
              <a:gd name="connsiteX186" fmla="*/ 1881324 w 12192000"/>
              <a:gd name="connsiteY186" fmla="*/ 268497 h 4999978"/>
              <a:gd name="connsiteX187" fmla="*/ 1908999 w 12192000"/>
              <a:gd name="connsiteY187" fmla="*/ 269338 h 4999978"/>
              <a:gd name="connsiteX188" fmla="*/ 1974956 w 12192000"/>
              <a:gd name="connsiteY188" fmla="*/ 255958 h 4999978"/>
              <a:gd name="connsiteX189" fmla="*/ 2082409 w 12192000"/>
              <a:gd name="connsiteY189" fmla="*/ 227290 h 4999978"/>
              <a:gd name="connsiteX190" fmla="*/ 2105639 w 12192000"/>
              <a:gd name="connsiteY190" fmla="*/ 222648 h 4999978"/>
              <a:gd name="connsiteX191" fmla="*/ 2126992 w 12192000"/>
              <a:gd name="connsiteY191" fmla="*/ 224468 h 4999978"/>
              <a:gd name="connsiteX192" fmla="*/ 2133154 w 12192000"/>
              <a:gd name="connsiteY192" fmla="*/ 229952 h 4999978"/>
              <a:gd name="connsiteX193" fmla="*/ 2146154 w 12192000"/>
              <a:gd name="connsiteY193" fmla="*/ 228332 h 4999978"/>
              <a:gd name="connsiteX194" fmla="*/ 2149901 w 12192000"/>
              <a:gd name="connsiteY194" fmla="*/ 229116 h 4999978"/>
              <a:gd name="connsiteX195" fmla="*/ 2171100 w 12192000"/>
              <a:gd name="connsiteY195" fmla="*/ 232389 h 4999978"/>
              <a:gd name="connsiteX196" fmla="*/ 2209148 w 12192000"/>
              <a:gd name="connsiteY196" fmla="*/ 209225 h 4999978"/>
              <a:gd name="connsiteX197" fmla="*/ 2261889 w 12192000"/>
              <a:gd name="connsiteY197" fmla="*/ 205532 h 4999978"/>
              <a:gd name="connsiteX198" fmla="*/ 2452315 w 12192000"/>
              <a:gd name="connsiteY198" fmla="*/ 152899 h 4999978"/>
              <a:gd name="connsiteX199" fmla="*/ 2495330 w 12192000"/>
              <a:gd name="connsiteY199" fmla="*/ 142101 h 4999978"/>
              <a:gd name="connsiteX200" fmla="*/ 2665623 w 12192000"/>
              <a:gd name="connsiteY200" fmla="*/ 96394 h 4999978"/>
              <a:gd name="connsiteX201" fmla="*/ 2763332 w 12192000"/>
              <a:gd name="connsiteY201" fmla="*/ 74831 h 4999978"/>
              <a:gd name="connsiteX202" fmla="*/ 2843870 w 12192000"/>
              <a:gd name="connsiteY202" fmla="*/ 47507 h 4999978"/>
              <a:gd name="connsiteX203" fmla="*/ 2862745 w 12192000"/>
              <a:gd name="connsiteY203" fmla="*/ 43242 h 4999978"/>
              <a:gd name="connsiteX204" fmla="*/ 2864596 w 12192000"/>
              <a:gd name="connsiteY204" fmla="*/ 39218 h 4999978"/>
              <a:gd name="connsiteX205" fmla="*/ 2875381 w 12192000"/>
              <a:gd name="connsiteY205" fmla="*/ 35003 h 4999978"/>
              <a:gd name="connsiteX206" fmla="*/ 2895139 w 12192000"/>
              <a:gd name="connsiteY206" fmla="*/ 24186 h 4999978"/>
              <a:gd name="connsiteX207" fmla="*/ 2932205 w 12192000"/>
              <a:gd name="connsiteY207" fmla="*/ 11873 h 4999978"/>
              <a:gd name="connsiteX208" fmla="*/ 2933310 w 12192000"/>
              <a:gd name="connsiteY208" fmla="*/ 12816 h 4999978"/>
              <a:gd name="connsiteX209" fmla="*/ 2945218 w 12192000"/>
              <a:gd name="connsiteY209" fmla="*/ 14141 h 4999978"/>
              <a:gd name="connsiteX210" fmla="*/ 2966465 w 12192000"/>
              <a:gd name="connsiteY210" fmla="*/ 14117 h 4999978"/>
              <a:gd name="connsiteX211" fmla="*/ 3016048 w 12192000"/>
              <a:gd name="connsiteY211" fmla="*/ 12381 h 4999978"/>
              <a:gd name="connsiteX212" fmla="*/ 3057077 w 12192000"/>
              <a:gd name="connsiteY212" fmla="*/ 14845 h 4999978"/>
              <a:gd name="connsiteX213" fmla="*/ 3148105 w 12192000"/>
              <a:gd name="connsiteY213" fmla="*/ 30648 h 4999978"/>
              <a:gd name="connsiteX214" fmla="*/ 3251671 w 12192000"/>
              <a:gd name="connsiteY214" fmla="*/ 31575 h 4999978"/>
              <a:gd name="connsiteX215" fmla="*/ 3351400 w 12192000"/>
              <a:gd name="connsiteY215" fmla="*/ 32687 h 4999978"/>
              <a:gd name="connsiteX216" fmla="*/ 3387481 w 12192000"/>
              <a:gd name="connsiteY216" fmla="*/ 31443 h 4999978"/>
              <a:gd name="connsiteX217" fmla="*/ 3451923 w 12192000"/>
              <a:gd name="connsiteY217" fmla="*/ 36482 h 4999978"/>
              <a:gd name="connsiteX218" fmla="*/ 3481520 w 12192000"/>
              <a:gd name="connsiteY218" fmla="*/ 43287 h 4999978"/>
              <a:gd name="connsiteX219" fmla="*/ 3482804 w 12192000"/>
              <a:gd name="connsiteY219" fmla="*/ 42812 h 4999978"/>
              <a:gd name="connsiteX220" fmla="*/ 3485495 w 12192000"/>
              <a:gd name="connsiteY220" fmla="*/ 45921 h 4999978"/>
              <a:gd name="connsiteX221" fmla="*/ 3490972 w 12192000"/>
              <a:gd name="connsiteY221" fmla="*/ 47286 h 4999978"/>
              <a:gd name="connsiteX222" fmla="*/ 3505835 w 12192000"/>
              <a:gd name="connsiteY222" fmla="*/ 46077 h 4999978"/>
              <a:gd name="connsiteX223" fmla="*/ 3511410 w 12192000"/>
              <a:gd name="connsiteY223" fmla="*/ 44808 h 4999978"/>
              <a:gd name="connsiteX224" fmla="*/ 3519598 w 12192000"/>
              <a:gd name="connsiteY224" fmla="*/ 44683 h 4999978"/>
              <a:gd name="connsiteX225" fmla="*/ 3519807 w 12192000"/>
              <a:gd name="connsiteY225" fmla="*/ 44938 h 4999978"/>
              <a:gd name="connsiteX226" fmla="*/ 3527466 w 12192000"/>
              <a:gd name="connsiteY226" fmla="*/ 44316 h 4999978"/>
              <a:gd name="connsiteX227" fmla="*/ 3564889 w 12192000"/>
              <a:gd name="connsiteY227" fmla="*/ 57394 h 4999978"/>
              <a:gd name="connsiteX228" fmla="*/ 3614922 w 12192000"/>
              <a:gd name="connsiteY228" fmla="*/ 61804 h 4999978"/>
              <a:gd name="connsiteX229" fmla="*/ 3635506 w 12192000"/>
              <a:gd name="connsiteY229" fmla="*/ 65718 h 4999978"/>
              <a:gd name="connsiteX230" fmla="*/ 3646525 w 12192000"/>
              <a:gd name="connsiteY230" fmla="*/ 69193 h 4999978"/>
              <a:gd name="connsiteX231" fmla="*/ 3647224 w 12192000"/>
              <a:gd name="connsiteY231" fmla="*/ 70303 h 4999978"/>
              <a:gd name="connsiteX232" fmla="*/ 3683100 w 12192000"/>
              <a:gd name="connsiteY232" fmla="*/ 64109 h 4999978"/>
              <a:gd name="connsiteX233" fmla="*/ 3687901 w 12192000"/>
              <a:gd name="connsiteY233" fmla="*/ 65372 h 4999978"/>
              <a:gd name="connsiteX234" fmla="*/ 3711234 w 12192000"/>
              <a:gd name="connsiteY234" fmla="*/ 58665 h 4999978"/>
              <a:gd name="connsiteX235" fmla="*/ 3723318 w 12192000"/>
              <a:gd name="connsiteY235" fmla="*/ 56625 h 4999978"/>
              <a:gd name="connsiteX236" fmla="*/ 3726677 w 12192000"/>
              <a:gd name="connsiteY236" fmla="*/ 53112 h 4999978"/>
              <a:gd name="connsiteX237" fmla="*/ 3744535 w 12192000"/>
              <a:gd name="connsiteY237" fmla="*/ 51590 h 4999978"/>
              <a:gd name="connsiteX238" fmla="*/ 3746608 w 12192000"/>
              <a:gd name="connsiteY238" fmla="*/ 52522 h 4999978"/>
              <a:gd name="connsiteX239" fmla="*/ 3761262 w 12192000"/>
              <a:gd name="connsiteY239" fmla="*/ 47147 h 4999978"/>
              <a:gd name="connsiteX240" fmla="*/ 3803931 w 12192000"/>
              <a:gd name="connsiteY240" fmla="*/ 49309 h 4999978"/>
              <a:gd name="connsiteX241" fmla="*/ 3925626 w 12192000"/>
              <a:gd name="connsiteY241" fmla="*/ 40301 h 4999978"/>
              <a:gd name="connsiteX242" fmla="*/ 4033324 w 12192000"/>
              <a:gd name="connsiteY242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6990389 w 12192000"/>
              <a:gd name="connsiteY77" fmla="*/ 42506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71664 w 12192000"/>
              <a:gd name="connsiteY126" fmla="*/ 375074 h 4999978"/>
              <a:gd name="connsiteX127" fmla="*/ 9905153 w 12192000"/>
              <a:gd name="connsiteY127" fmla="*/ 400650 h 4999978"/>
              <a:gd name="connsiteX128" fmla="*/ 9922553 w 12192000"/>
              <a:gd name="connsiteY128" fmla="*/ 404569 h 4999978"/>
              <a:gd name="connsiteX129" fmla="*/ 10044658 w 12192000"/>
              <a:gd name="connsiteY129" fmla="*/ 418077 h 4999978"/>
              <a:gd name="connsiteX130" fmla="*/ 10184585 w 12192000"/>
              <a:gd name="connsiteY130" fmla="*/ 407138 h 4999978"/>
              <a:gd name="connsiteX131" fmla="*/ 10366435 w 12192000"/>
              <a:gd name="connsiteY131" fmla="*/ 462428 h 4999978"/>
              <a:gd name="connsiteX132" fmla="*/ 10688220 w 12192000"/>
              <a:gd name="connsiteY132" fmla="*/ 542258 h 4999978"/>
              <a:gd name="connsiteX133" fmla="*/ 11026690 w 12192000"/>
              <a:gd name="connsiteY133" fmla="*/ 550681 h 4999978"/>
              <a:gd name="connsiteX134" fmla="*/ 11113779 w 12192000"/>
              <a:gd name="connsiteY134" fmla="*/ 533868 h 4999978"/>
              <a:gd name="connsiteX135" fmla="*/ 11369556 w 12192000"/>
              <a:gd name="connsiteY135" fmla="*/ 491719 h 4999978"/>
              <a:gd name="connsiteX136" fmla="*/ 11623342 w 12192000"/>
              <a:gd name="connsiteY136" fmla="*/ 388428 h 4999978"/>
              <a:gd name="connsiteX137" fmla="*/ 11786511 w 12192000"/>
              <a:gd name="connsiteY137" fmla="*/ 358390 h 4999978"/>
              <a:gd name="connsiteX138" fmla="*/ 11862577 w 12192000"/>
              <a:gd name="connsiteY138" fmla="*/ 330549 h 4999978"/>
              <a:gd name="connsiteX139" fmla="*/ 11916612 w 12192000"/>
              <a:gd name="connsiteY139" fmla="*/ 323810 h 4999978"/>
              <a:gd name="connsiteX140" fmla="*/ 11948830 w 12192000"/>
              <a:gd name="connsiteY140" fmla="*/ 318062 h 4999978"/>
              <a:gd name="connsiteX141" fmla="*/ 12001583 w 12192000"/>
              <a:gd name="connsiteY141" fmla="*/ 279643 h 4999978"/>
              <a:gd name="connsiteX142" fmla="*/ 12174977 w 12192000"/>
              <a:gd name="connsiteY142" fmla="*/ 264652 h 4999978"/>
              <a:gd name="connsiteX143" fmla="*/ 12192000 w 12192000"/>
              <a:gd name="connsiteY143" fmla="*/ 256549 h 4999978"/>
              <a:gd name="connsiteX144" fmla="*/ 12192000 w 12192000"/>
              <a:gd name="connsiteY144" fmla="*/ 4999978 h 4999978"/>
              <a:gd name="connsiteX145" fmla="*/ 0 w 12192000"/>
              <a:gd name="connsiteY145" fmla="*/ 4999978 h 4999978"/>
              <a:gd name="connsiteX146" fmla="*/ 0 w 12192000"/>
              <a:gd name="connsiteY146" fmla="*/ 617449 h 4999978"/>
              <a:gd name="connsiteX147" fmla="*/ 11075 w 12192000"/>
              <a:gd name="connsiteY147" fmla="*/ 615178 h 4999978"/>
              <a:gd name="connsiteX148" fmla="*/ 44061 w 12192000"/>
              <a:gd name="connsiteY148" fmla="*/ 608596 h 4999978"/>
              <a:gd name="connsiteX149" fmla="*/ 136694 w 12192000"/>
              <a:gd name="connsiteY149" fmla="*/ 556415 h 4999978"/>
              <a:gd name="connsiteX150" fmla="*/ 170342 w 12192000"/>
              <a:gd name="connsiteY150" fmla="*/ 551077 h 4999978"/>
              <a:gd name="connsiteX151" fmla="*/ 168955 w 12192000"/>
              <a:gd name="connsiteY151" fmla="*/ 542164 h 4999978"/>
              <a:gd name="connsiteX152" fmla="*/ 181474 w 12192000"/>
              <a:gd name="connsiteY152" fmla="*/ 541281 h 4999978"/>
              <a:gd name="connsiteX153" fmla="*/ 209440 w 12192000"/>
              <a:gd name="connsiteY153" fmla="*/ 540561 h 4999978"/>
              <a:gd name="connsiteX154" fmla="*/ 293152 w 12192000"/>
              <a:gd name="connsiteY154" fmla="*/ 536576 h 4999978"/>
              <a:gd name="connsiteX155" fmla="*/ 315693 w 12192000"/>
              <a:gd name="connsiteY155" fmla="*/ 519030 h 4999978"/>
              <a:gd name="connsiteX156" fmla="*/ 337305 w 12192000"/>
              <a:gd name="connsiteY156" fmla="*/ 518372 h 4999978"/>
              <a:gd name="connsiteX157" fmla="*/ 462252 w 12192000"/>
              <a:gd name="connsiteY157" fmla="*/ 493151 h 4999978"/>
              <a:gd name="connsiteX158" fmla="*/ 479457 w 12192000"/>
              <a:gd name="connsiteY158" fmla="*/ 491123 h 4999978"/>
              <a:gd name="connsiteX159" fmla="*/ 488653 w 12192000"/>
              <a:gd name="connsiteY159" fmla="*/ 483257 h 4999978"/>
              <a:gd name="connsiteX160" fmla="*/ 522053 w 12192000"/>
              <a:gd name="connsiteY160" fmla="*/ 481125 h 4999978"/>
              <a:gd name="connsiteX161" fmla="*/ 523520 w 12192000"/>
              <a:gd name="connsiteY161" fmla="*/ 476713 h 4999978"/>
              <a:gd name="connsiteX162" fmla="*/ 632714 w 12192000"/>
              <a:gd name="connsiteY162" fmla="*/ 437101 h 4999978"/>
              <a:gd name="connsiteX163" fmla="*/ 651426 w 12192000"/>
              <a:gd name="connsiteY163" fmla="*/ 430544 h 4999978"/>
              <a:gd name="connsiteX164" fmla="*/ 667724 w 12192000"/>
              <a:gd name="connsiteY164" fmla="*/ 432138 h 4999978"/>
              <a:gd name="connsiteX165" fmla="*/ 757679 w 12192000"/>
              <a:gd name="connsiteY165" fmla="*/ 425145 h 4999978"/>
              <a:gd name="connsiteX166" fmla="*/ 779159 w 12192000"/>
              <a:gd name="connsiteY166" fmla="*/ 428059 h 4999978"/>
              <a:gd name="connsiteX167" fmla="*/ 788293 w 12192000"/>
              <a:gd name="connsiteY167" fmla="*/ 434863 h 4999978"/>
              <a:gd name="connsiteX168" fmla="*/ 822923 w 12192000"/>
              <a:gd name="connsiteY168" fmla="*/ 421074 h 4999978"/>
              <a:gd name="connsiteX169" fmla="*/ 876559 w 12192000"/>
              <a:gd name="connsiteY169" fmla="*/ 411088 h 4999978"/>
              <a:gd name="connsiteX170" fmla="*/ 902011 w 12192000"/>
              <a:gd name="connsiteY170" fmla="*/ 404118 h 4999978"/>
              <a:gd name="connsiteX171" fmla="*/ 922715 w 12192000"/>
              <a:gd name="connsiteY171" fmla="*/ 407699 h 4999978"/>
              <a:gd name="connsiteX172" fmla="*/ 1040139 w 12192000"/>
              <a:gd name="connsiteY172" fmla="*/ 406590 h 4999978"/>
              <a:gd name="connsiteX173" fmla="*/ 1067251 w 12192000"/>
              <a:gd name="connsiteY173" fmla="*/ 412384 h 4999978"/>
              <a:gd name="connsiteX174" fmla="*/ 1080272 w 12192000"/>
              <a:gd name="connsiteY174" fmla="*/ 424669 h 4999978"/>
              <a:gd name="connsiteX175" fmla="*/ 1090219 w 12192000"/>
              <a:gd name="connsiteY175" fmla="*/ 420026 h 4999978"/>
              <a:gd name="connsiteX176" fmla="*/ 1161226 w 12192000"/>
              <a:gd name="connsiteY176" fmla="*/ 418304 h 4999978"/>
              <a:gd name="connsiteX177" fmla="*/ 1207525 w 12192000"/>
              <a:gd name="connsiteY177" fmla="*/ 416039 h 4999978"/>
              <a:gd name="connsiteX178" fmla="*/ 1295331 w 12192000"/>
              <a:gd name="connsiteY178" fmla="*/ 402182 h 4999978"/>
              <a:gd name="connsiteX179" fmla="*/ 1347118 w 12192000"/>
              <a:gd name="connsiteY179" fmla="*/ 399704 h 4999978"/>
              <a:gd name="connsiteX180" fmla="*/ 1378108 w 12192000"/>
              <a:gd name="connsiteY180" fmla="*/ 398410 h 4999978"/>
              <a:gd name="connsiteX181" fmla="*/ 1459192 w 12192000"/>
              <a:gd name="connsiteY181" fmla="*/ 380919 h 4999978"/>
              <a:gd name="connsiteX182" fmla="*/ 1590120 w 12192000"/>
              <a:gd name="connsiteY182" fmla="*/ 317608 h 4999978"/>
              <a:gd name="connsiteX183" fmla="*/ 1631417 w 12192000"/>
              <a:gd name="connsiteY183" fmla="*/ 308227 h 4999978"/>
              <a:gd name="connsiteX184" fmla="*/ 1638727 w 12192000"/>
              <a:gd name="connsiteY184" fmla="*/ 311610 h 4999978"/>
              <a:gd name="connsiteX185" fmla="*/ 1844438 w 12192000"/>
              <a:gd name="connsiteY185" fmla="*/ 271304 h 4999978"/>
              <a:gd name="connsiteX186" fmla="*/ 1881324 w 12192000"/>
              <a:gd name="connsiteY186" fmla="*/ 268497 h 4999978"/>
              <a:gd name="connsiteX187" fmla="*/ 1908999 w 12192000"/>
              <a:gd name="connsiteY187" fmla="*/ 269338 h 4999978"/>
              <a:gd name="connsiteX188" fmla="*/ 1974956 w 12192000"/>
              <a:gd name="connsiteY188" fmla="*/ 255958 h 4999978"/>
              <a:gd name="connsiteX189" fmla="*/ 2082409 w 12192000"/>
              <a:gd name="connsiteY189" fmla="*/ 227290 h 4999978"/>
              <a:gd name="connsiteX190" fmla="*/ 2105639 w 12192000"/>
              <a:gd name="connsiteY190" fmla="*/ 222648 h 4999978"/>
              <a:gd name="connsiteX191" fmla="*/ 2126992 w 12192000"/>
              <a:gd name="connsiteY191" fmla="*/ 224468 h 4999978"/>
              <a:gd name="connsiteX192" fmla="*/ 2133154 w 12192000"/>
              <a:gd name="connsiteY192" fmla="*/ 229952 h 4999978"/>
              <a:gd name="connsiteX193" fmla="*/ 2146154 w 12192000"/>
              <a:gd name="connsiteY193" fmla="*/ 228332 h 4999978"/>
              <a:gd name="connsiteX194" fmla="*/ 2149901 w 12192000"/>
              <a:gd name="connsiteY194" fmla="*/ 229116 h 4999978"/>
              <a:gd name="connsiteX195" fmla="*/ 2171100 w 12192000"/>
              <a:gd name="connsiteY195" fmla="*/ 232389 h 4999978"/>
              <a:gd name="connsiteX196" fmla="*/ 2209148 w 12192000"/>
              <a:gd name="connsiteY196" fmla="*/ 209225 h 4999978"/>
              <a:gd name="connsiteX197" fmla="*/ 2261889 w 12192000"/>
              <a:gd name="connsiteY197" fmla="*/ 205532 h 4999978"/>
              <a:gd name="connsiteX198" fmla="*/ 2452315 w 12192000"/>
              <a:gd name="connsiteY198" fmla="*/ 152899 h 4999978"/>
              <a:gd name="connsiteX199" fmla="*/ 2495330 w 12192000"/>
              <a:gd name="connsiteY199" fmla="*/ 142101 h 4999978"/>
              <a:gd name="connsiteX200" fmla="*/ 2665623 w 12192000"/>
              <a:gd name="connsiteY200" fmla="*/ 96394 h 4999978"/>
              <a:gd name="connsiteX201" fmla="*/ 2763332 w 12192000"/>
              <a:gd name="connsiteY201" fmla="*/ 74831 h 4999978"/>
              <a:gd name="connsiteX202" fmla="*/ 2843870 w 12192000"/>
              <a:gd name="connsiteY202" fmla="*/ 47507 h 4999978"/>
              <a:gd name="connsiteX203" fmla="*/ 2862745 w 12192000"/>
              <a:gd name="connsiteY203" fmla="*/ 43242 h 4999978"/>
              <a:gd name="connsiteX204" fmla="*/ 2864596 w 12192000"/>
              <a:gd name="connsiteY204" fmla="*/ 39218 h 4999978"/>
              <a:gd name="connsiteX205" fmla="*/ 2875381 w 12192000"/>
              <a:gd name="connsiteY205" fmla="*/ 35003 h 4999978"/>
              <a:gd name="connsiteX206" fmla="*/ 2895139 w 12192000"/>
              <a:gd name="connsiteY206" fmla="*/ 24186 h 4999978"/>
              <a:gd name="connsiteX207" fmla="*/ 2932205 w 12192000"/>
              <a:gd name="connsiteY207" fmla="*/ 11873 h 4999978"/>
              <a:gd name="connsiteX208" fmla="*/ 2933310 w 12192000"/>
              <a:gd name="connsiteY208" fmla="*/ 12816 h 4999978"/>
              <a:gd name="connsiteX209" fmla="*/ 2945218 w 12192000"/>
              <a:gd name="connsiteY209" fmla="*/ 14141 h 4999978"/>
              <a:gd name="connsiteX210" fmla="*/ 2966465 w 12192000"/>
              <a:gd name="connsiteY210" fmla="*/ 14117 h 4999978"/>
              <a:gd name="connsiteX211" fmla="*/ 3016048 w 12192000"/>
              <a:gd name="connsiteY211" fmla="*/ 12381 h 4999978"/>
              <a:gd name="connsiteX212" fmla="*/ 3057077 w 12192000"/>
              <a:gd name="connsiteY212" fmla="*/ 14845 h 4999978"/>
              <a:gd name="connsiteX213" fmla="*/ 3148105 w 12192000"/>
              <a:gd name="connsiteY213" fmla="*/ 30648 h 4999978"/>
              <a:gd name="connsiteX214" fmla="*/ 3251671 w 12192000"/>
              <a:gd name="connsiteY214" fmla="*/ 31575 h 4999978"/>
              <a:gd name="connsiteX215" fmla="*/ 3351400 w 12192000"/>
              <a:gd name="connsiteY215" fmla="*/ 32687 h 4999978"/>
              <a:gd name="connsiteX216" fmla="*/ 3387481 w 12192000"/>
              <a:gd name="connsiteY216" fmla="*/ 31443 h 4999978"/>
              <a:gd name="connsiteX217" fmla="*/ 3451923 w 12192000"/>
              <a:gd name="connsiteY217" fmla="*/ 36482 h 4999978"/>
              <a:gd name="connsiteX218" fmla="*/ 3481520 w 12192000"/>
              <a:gd name="connsiteY218" fmla="*/ 43287 h 4999978"/>
              <a:gd name="connsiteX219" fmla="*/ 3482804 w 12192000"/>
              <a:gd name="connsiteY219" fmla="*/ 42812 h 4999978"/>
              <a:gd name="connsiteX220" fmla="*/ 3485495 w 12192000"/>
              <a:gd name="connsiteY220" fmla="*/ 45921 h 4999978"/>
              <a:gd name="connsiteX221" fmla="*/ 3490972 w 12192000"/>
              <a:gd name="connsiteY221" fmla="*/ 47286 h 4999978"/>
              <a:gd name="connsiteX222" fmla="*/ 3505835 w 12192000"/>
              <a:gd name="connsiteY222" fmla="*/ 46077 h 4999978"/>
              <a:gd name="connsiteX223" fmla="*/ 3511410 w 12192000"/>
              <a:gd name="connsiteY223" fmla="*/ 44808 h 4999978"/>
              <a:gd name="connsiteX224" fmla="*/ 3519598 w 12192000"/>
              <a:gd name="connsiteY224" fmla="*/ 44683 h 4999978"/>
              <a:gd name="connsiteX225" fmla="*/ 3519807 w 12192000"/>
              <a:gd name="connsiteY225" fmla="*/ 44938 h 4999978"/>
              <a:gd name="connsiteX226" fmla="*/ 3527466 w 12192000"/>
              <a:gd name="connsiteY226" fmla="*/ 44316 h 4999978"/>
              <a:gd name="connsiteX227" fmla="*/ 3564889 w 12192000"/>
              <a:gd name="connsiteY227" fmla="*/ 57394 h 4999978"/>
              <a:gd name="connsiteX228" fmla="*/ 3614922 w 12192000"/>
              <a:gd name="connsiteY228" fmla="*/ 61804 h 4999978"/>
              <a:gd name="connsiteX229" fmla="*/ 3635506 w 12192000"/>
              <a:gd name="connsiteY229" fmla="*/ 65718 h 4999978"/>
              <a:gd name="connsiteX230" fmla="*/ 3646525 w 12192000"/>
              <a:gd name="connsiteY230" fmla="*/ 69193 h 4999978"/>
              <a:gd name="connsiteX231" fmla="*/ 3647224 w 12192000"/>
              <a:gd name="connsiteY231" fmla="*/ 70303 h 4999978"/>
              <a:gd name="connsiteX232" fmla="*/ 3683100 w 12192000"/>
              <a:gd name="connsiteY232" fmla="*/ 64109 h 4999978"/>
              <a:gd name="connsiteX233" fmla="*/ 3687901 w 12192000"/>
              <a:gd name="connsiteY233" fmla="*/ 65372 h 4999978"/>
              <a:gd name="connsiteX234" fmla="*/ 3711234 w 12192000"/>
              <a:gd name="connsiteY234" fmla="*/ 58665 h 4999978"/>
              <a:gd name="connsiteX235" fmla="*/ 3723318 w 12192000"/>
              <a:gd name="connsiteY235" fmla="*/ 56625 h 4999978"/>
              <a:gd name="connsiteX236" fmla="*/ 3726677 w 12192000"/>
              <a:gd name="connsiteY236" fmla="*/ 53112 h 4999978"/>
              <a:gd name="connsiteX237" fmla="*/ 3744535 w 12192000"/>
              <a:gd name="connsiteY237" fmla="*/ 51590 h 4999978"/>
              <a:gd name="connsiteX238" fmla="*/ 3746608 w 12192000"/>
              <a:gd name="connsiteY238" fmla="*/ 52522 h 4999978"/>
              <a:gd name="connsiteX239" fmla="*/ 3761262 w 12192000"/>
              <a:gd name="connsiteY239" fmla="*/ 47147 h 4999978"/>
              <a:gd name="connsiteX240" fmla="*/ 3803931 w 12192000"/>
              <a:gd name="connsiteY240" fmla="*/ 49309 h 4999978"/>
              <a:gd name="connsiteX241" fmla="*/ 3925626 w 12192000"/>
              <a:gd name="connsiteY241" fmla="*/ 40301 h 4999978"/>
              <a:gd name="connsiteX242" fmla="*/ 4033324 w 12192000"/>
              <a:gd name="connsiteY242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6990389 w 12192000"/>
              <a:gd name="connsiteY77" fmla="*/ 42506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71664 w 12192000"/>
              <a:gd name="connsiteY126" fmla="*/ 375074 h 4999978"/>
              <a:gd name="connsiteX127" fmla="*/ 9905153 w 12192000"/>
              <a:gd name="connsiteY127" fmla="*/ 400650 h 4999978"/>
              <a:gd name="connsiteX128" fmla="*/ 9922553 w 12192000"/>
              <a:gd name="connsiteY128" fmla="*/ 404569 h 4999978"/>
              <a:gd name="connsiteX129" fmla="*/ 10044658 w 12192000"/>
              <a:gd name="connsiteY129" fmla="*/ 418077 h 4999978"/>
              <a:gd name="connsiteX130" fmla="*/ 10184585 w 12192000"/>
              <a:gd name="connsiteY130" fmla="*/ 407138 h 4999978"/>
              <a:gd name="connsiteX131" fmla="*/ 10366435 w 12192000"/>
              <a:gd name="connsiteY131" fmla="*/ 462428 h 4999978"/>
              <a:gd name="connsiteX132" fmla="*/ 10688220 w 12192000"/>
              <a:gd name="connsiteY132" fmla="*/ 542258 h 4999978"/>
              <a:gd name="connsiteX133" fmla="*/ 11026690 w 12192000"/>
              <a:gd name="connsiteY133" fmla="*/ 550681 h 4999978"/>
              <a:gd name="connsiteX134" fmla="*/ 11113779 w 12192000"/>
              <a:gd name="connsiteY134" fmla="*/ 533868 h 4999978"/>
              <a:gd name="connsiteX135" fmla="*/ 11369556 w 12192000"/>
              <a:gd name="connsiteY135" fmla="*/ 491719 h 4999978"/>
              <a:gd name="connsiteX136" fmla="*/ 11623342 w 12192000"/>
              <a:gd name="connsiteY136" fmla="*/ 388428 h 4999978"/>
              <a:gd name="connsiteX137" fmla="*/ 11786511 w 12192000"/>
              <a:gd name="connsiteY137" fmla="*/ 358390 h 4999978"/>
              <a:gd name="connsiteX138" fmla="*/ 11862577 w 12192000"/>
              <a:gd name="connsiteY138" fmla="*/ 330549 h 4999978"/>
              <a:gd name="connsiteX139" fmla="*/ 11916612 w 12192000"/>
              <a:gd name="connsiteY139" fmla="*/ 323810 h 4999978"/>
              <a:gd name="connsiteX140" fmla="*/ 11948830 w 12192000"/>
              <a:gd name="connsiteY140" fmla="*/ 318062 h 4999978"/>
              <a:gd name="connsiteX141" fmla="*/ 12001583 w 12192000"/>
              <a:gd name="connsiteY141" fmla="*/ 279643 h 4999978"/>
              <a:gd name="connsiteX142" fmla="*/ 12174977 w 12192000"/>
              <a:gd name="connsiteY142" fmla="*/ 264652 h 4999978"/>
              <a:gd name="connsiteX143" fmla="*/ 12192000 w 12192000"/>
              <a:gd name="connsiteY143" fmla="*/ 256549 h 4999978"/>
              <a:gd name="connsiteX144" fmla="*/ 12192000 w 12192000"/>
              <a:gd name="connsiteY144" fmla="*/ 4999978 h 4999978"/>
              <a:gd name="connsiteX145" fmla="*/ 0 w 12192000"/>
              <a:gd name="connsiteY145" fmla="*/ 4999978 h 4999978"/>
              <a:gd name="connsiteX146" fmla="*/ 0 w 12192000"/>
              <a:gd name="connsiteY146" fmla="*/ 617449 h 4999978"/>
              <a:gd name="connsiteX147" fmla="*/ 11075 w 12192000"/>
              <a:gd name="connsiteY147" fmla="*/ 615178 h 4999978"/>
              <a:gd name="connsiteX148" fmla="*/ 44061 w 12192000"/>
              <a:gd name="connsiteY148" fmla="*/ 608596 h 4999978"/>
              <a:gd name="connsiteX149" fmla="*/ 136694 w 12192000"/>
              <a:gd name="connsiteY149" fmla="*/ 556415 h 4999978"/>
              <a:gd name="connsiteX150" fmla="*/ 170342 w 12192000"/>
              <a:gd name="connsiteY150" fmla="*/ 551077 h 4999978"/>
              <a:gd name="connsiteX151" fmla="*/ 168955 w 12192000"/>
              <a:gd name="connsiteY151" fmla="*/ 542164 h 4999978"/>
              <a:gd name="connsiteX152" fmla="*/ 181474 w 12192000"/>
              <a:gd name="connsiteY152" fmla="*/ 541281 h 4999978"/>
              <a:gd name="connsiteX153" fmla="*/ 209440 w 12192000"/>
              <a:gd name="connsiteY153" fmla="*/ 540561 h 4999978"/>
              <a:gd name="connsiteX154" fmla="*/ 293152 w 12192000"/>
              <a:gd name="connsiteY154" fmla="*/ 536576 h 4999978"/>
              <a:gd name="connsiteX155" fmla="*/ 315693 w 12192000"/>
              <a:gd name="connsiteY155" fmla="*/ 519030 h 4999978"/>
              <a:gd name="connsiteX156" fmla="*/ 337305 w 12192000"/>
              <a:gd name="connsiteY156" fmla="*/ 518372 h 4999978"/>
              <a:gd name="connsiteX157" fmla="*/ 462252 w 12192000"/>
              <a:gd name="connsiteY157" fmla="*/ 493151 h 4999978"/>
              <a:gd name="connsiteX158" fmla="*/ 479457 w 12192000"/>
              <a:gd name="connsiteY158" fmla="*/ 491123 h 4999978"/>
              <a:gd name="connsiteX159" fmla="*/ 488653 w 12192000"/>
              <a:gd name="connsiteY159" fmla="*/ 483257 h 4999978"/>
              <a:gd name="connsiteX160" fmla="*/ 522053 w 12192000"/>
              <a:gd name="connsiteY160" fmla="*/ 481125 h 4999978"/>
              <a:gd name="connsiteX161" fmla="*/ 523520 w 12192000"/>
              <a:gd name="connsiteY161" fmla="*/ 476713 h 4999978"/>
              <a:gd name="connsiteX162" fmla="*/ 632714 w 12192000"/>
              <a:gd name="connsiteY162" fmla="*/ 437101 h 4999978"/>
              <a:gd name="connsiteX163" fmla="*/ 651426 w 12192000"/>
              <a:gd name="connsiteY163" fmla="*/ 430544 h 4999978"/>
              <a:gd name="connsiteX164" fmla="*/ 667724 w 12192000"/>
              <a:gd name="connsiteY164" fmla="*/ 432138 h 4999978"/>
              <a:gd name="connsiteX165" fmla="*/ 757679 w 12192000"/>
              <a:gd name="connsiteY165" fmla="*/ 425145 h 4999978"/>
              <a:gd name="connsiteX166" fmla="*/ 779159 w 12192000"/>
              <a:gd name="connsiteY166" fmla="*/ 428059 h 4999978"/>
              <a:gd name="connsiteX167" fmla="*/ 788293 w 12192000"/>
              <a:gd name="connsiteY167" fmla="*/ 434863 h 4999978"/>
              <a:gd name="connsiteX168" fmla="*/ 822923 w 12192000"/>
              <a:gd name="connsiteY168" fmla="*/ 421074 h 4999978"/>
              <a:gd name="connsiteX169" fmla="*/ 876559 w 12192000"/>
              <a:gd name="connsiteY169" fmla="*/ 411088 h 4999978"/>
              <a:gd name="connsiteX170" fmla="*/ 902011 w 12192000"/>
              <a:gd name="connsiteY170" fmla="*/ 404118 h 4999978"/>
              <a:gd name="connsiteX171" fmla="*/ 922715 w 12192000"/>
              <a:gd name="connsiteY171" fmla="*/ 407699 h 4999978"/>
              <a:gd name="connsiteX172" fmla="*/ 1040139 w 12192000"/>
              <a:gd name="connsiteY172" fmla="*/ 406590 h 4999978"/>
              <a:gd name="connsiteX173" fmla="*/ 1067251 w 12192000"/>
              <a:gd name="connsiteY173" fmla="*/ 412384 h 4999978"/>
              <a:gd name="connsiteX174" fmla="*/ 1080272 w 12192000"/>
              <a:gd name="connsiteY174" fmla="*/ 424669 h 4999978"/>
              <a:gd name="connsiteX175" fmla="*/ 1090219 w 12192000"/>
              <a:gd name="connsiteY175" fmla="*/ 420026 h 4999978"/>
              <a:gd name="connsiteX176" fmla="*/ 1161226 w 12192000"/>
              <a:gd name="connsiteY176" fmla="*/ 418304 h 4999978"/>
              <a:gd name="connsiteX177" fmla="*/ 1207525 w 12192000"/>
              <a:gd name="connsiteY177" fmla="*/ 416039 h 4999978"/>
              <a:gd name="connsiteX178" fmla="*/ 1295331 w 12192000"/>
              <a:gd name="connsiteY178" fmla="*/ 402182 h 4999978"/>
              <a:gd name="connsiteX179" fmla="*/ 1347118 w 12192000"/>
              <a:gd name="connsiteY179" fmla="*/ 399704 h 4999978"/>
              <a:gd name="connsiteX180" fmla="*/ 1378108 w 12192000"/>
              <a:gd name="connsiteY180" fmla="*/ 398410 h 4999978"/>
              <a:gd name="connsiteX181" fmla="*/ 1459192 w 12192000"/>
              <a:gd name="connsiteY181" fmla="*/ 380919 h 4999978"/>
              <a:gd name="connsiteX182" fmla="*/ 1590120 w 12192000"/>
              <a:gd name="connsiteY182" fmla="*/ 317608 h 4999978"/>
              <a:gd name="connsiteX183" fmla="*/ 1631417 w 12192000"/>
              <a:gd name="connsiteY183" fmla="*/ 308227 h 4999978"/>
              <a:gd name="connsiteX184" fmla="*/ 1638727 w 12192000"/>
              <a:gd name="connsiteY184" fmla="*/ 311610 h 4999978"/>
              <a:gd name="connsiteX185" fmla="*/ 1844438 w 12192000"/>
              <a:gd name="connsiteY185" fmla="*/ 271304 h 4999978"/>
              <a:gd name="connsiteX186" fmla="*/ 1881324 w 12192000"/>
              <a:gd name="connsiteY186" fmla="*/ 268497 h 4999978"/>
              <a:gd name="connsiteX187" fmla="*/ 1908999 w 12192000"/>
              <a:gd name="connsiteY187" fmla="*/ 269338 h 4999978"/>
              <a:gd name="connsiteX188" fmla="*/ 1974956 w 12192000"/>
              <a:gd name="connsiteY188" fmla="*/ 255958 h 4999978"/>
              <a:gd name="connsiteX189" fmla="*/ 2082409 w 12192000"/>
              <a:gd name="connsiteY189" fmla="*/ 227290 h 4999978"/>
              <a:gd name="connsiteX190" fmla="*/ 2105639 w 12192000"/>
              <a:gd name="connsiteY190" fmla="*/ 222648 h 4999978"/>
              <a:gd name="connsiteX191" fmla="*/ 2126992 w 12192000"/>
              <a:gd name="connsiteY191" fmla="*/ 224468 h 4999978"/>
              <a:gd name="connsiteX192" fmla="*/ 2133154 w 12192000"/>
              <a:gd name="connsiteY192" fmla="*/ 229952 h 4999978"/>
              <a:gd name="connsiteX193" fmla="*/ 2146154 w 12192000"/>
              <a:gd name="connsiteY193" fmla="*/ 228332 h 4999978"/>
              <a:gd name="connsiteX194" fmla="*/ 2149901 w 12192000"/>
              <a:gd name="connsiteY194" fmla="*/ 229116 h 4999978"/>
              <a:gd name="connsiteX195" fmla="*/ 2171100 w 12192000"/>
              <a:gd name="connsiteY195" fmla="*/ 232389 h 4999978"/>
              <a:gd name="connsiteX196" fmla="*/ 2209148 w 12192000"/>
              <a:gd name="connsiteY196" fmla="*/ 209225 h 4999978"/>
              <a:gd name="connsiteX197" fmla="*/ 2261889 w 12192000"/>
              <a:gd name="connsiteY197" fmla="*/ 205532 h 4999978"/>
              <a:gd name="connsiteX198" fmla="*/ 2452315 w 12192000"/>
              <a:gd name="connsiteY198" fmla="*/ 152899 h 4999978"/>
              <a:gd name="connsiteX199" fmla="*/ 2495330 w 12192000"/>
              <a:gd name="connsiteY199" fmla="*/ 142101 h 4999978"/>
              <a:gd name="connsiteX200" fmla="*/ 2665623 w 12192000"/>
              <a:gd name="connsiteY200" fmla="*/ 96394 h 4999978"/>
              <a:gd name="connsiteX201" fmla="*/ 2763332 w 12192000"/>
              <a:gd name="connsiteY201" fmla="*/ 74831 h 4999978"/>
              <a:gd name="connsiteX202" fmla="*/ 2843870 w 12192000"/>
              <a:gd name="connsiteY202" fmla="*/ 47507 h 4999978"/>
              <a:gd name="connsiteX203" fmla="*/ 2862745 w 12192000"/>
              <a:gd name="connsiteY203" fmla="*/ 43242 h 4999978"/>
              <a:gd name="connsiteX204" fmla="*/ 2864596 w 12192000"/>
              <a:gd name="connsiteY204" fmla="*/ 39218 h 4999978"/>
              <a:gd name="connsiteX205" fmla="*/ 2875381 w 12192000"/>
              <a:gd name="connsiteY205" fmla="*/ 35003 h 4999978"/>
              <a:gd name="connsiteX206" fmla="*/ 2895139 w 12192000"/>
              <a:gd name="connsiteY206" fmla="*/ 24186 h 4999978"/>
              <a:gd name="connsiteX207" fmla="*/ 2932205 w 12192000"/>
              <a:gd name="connsiteY207" fmla="*/ 11873 h 4999978"/>
              <a:gd name="connsiteX208" fmla="*/ 2933310 w 12192000"/>
              <a:gd name="connsiteY208" fmla="*/ 12816 h 4999978"/>
              <a:gd name="connsiteX209" fmla="*/ 2945218 w 12192000"/>
              <a:gd name="connsiteY209" fmla="*/ 14141 h 4999978"/>
              <a:gd name="connsiteX210" fmla="*/ 3016048 w 12192000"/>
              <a:gd name="connsiteY210" fmla="*/ 12381 h 4999978"/>
              <a:gd name="connsiteX211" fmla="*/ 3057077 w 12192000"/>
              <a:gd name="connsiteY211" fmla="*/ 14845 h 4999978"/>
              <a:gd name="connsiteX212" fmla="*/ 3148105 w 12192000"/>
              <a:gd name="connsiteY212" fmla="*/ 30648 h 4999978"/>
              <a:gd name="connsiteX213" fmla="*/ 3251671 w 12192000"/>
              <a:gd name="connsiteY213" fmla="*/ 31575 h 4999978"/>
              <a:gd name="connsiteX214" fmla="*/ 3351400 w 12192000"/>
              <a:gd name="connsiteY214" fmla="*/ 32687 h 4999978"/>
              <a:gd name="connsiteX215" fmla="*/ 3387481 w 12192000"/>
              <a:gd name="connsiteY215" fmla="*/ 31443 h 4999978"/>
              <a:gd name="connsiteX216" fmla="*/ 3451923 w 12192000"/>
              <a:gd name="connsiteY216" fmla="*/ 36482 h 4999978"/>
              <a:gd name="connsiteX217" fmla="*/ 3481520 w 12192000"/>
              <a:gd name="connsiteY217" fmla="*/ 43287 h 4999978"/>
              <a:gd name="connsiteX218" fmla="*/ 3482804 w 12192000"/>
              <a:gd name="connsiteY218" fmla="*/ 42812 h 4999978"/>
              <a:gd name="connsiteX219" fmla="*/ 3485495 w 12192000"/>
              <a:gd name="connsiteY219" fmla="*/ 45921 h 4999978"/>
              <a:gd name="connsiteX220" fmla="*/ 3490972 w 12192000"/>
              <a:gd name="connsiteY220" fmla="*/ 47286 h 4999978"/>
              <a:gd name="connsiteX221" fmla="*/ 3505835 w 12192000"/>
              <a:gd name="connsiteY221" fmla="*/ 46077 h 4999978"/>
              <a:gd name="connsiteX222" fmla="*/ 3511410 w 12192000"/>
              <a:gd name="connsiteY222" fmla="*/ 44808 h 4999978"/>
              <a:gd name="connsiteX223" fmla="*/ 3519598 w 12192000"/>
              <a:gd name="connsiteY223" fmla="*/ 44683 h 4999978"/>
              <a:gd name="connsiteX224" fmla="*/ 3519807 w 12192000"/>
              <a:gd name="connsiteY224" fmla="*/ 44938 h 4999978"/>
              <a:gd name="connsiteX225" fmla="*/ 3527466 w 12192000"/>
              <a:gd name="connsiteY225" fmla="*/ 44316 h 4999978"/>
              <a:gd name="connsiteX226" fmla="*/ 3564889 w 12192000"/>
              <a:gd name="connsiteY226" fmla="*/ 57394 h 4999978"/>
              <a:gd name="connsiteX227" fmla="*/ 3614922 w 12192000"/>
              <a:gd name="connsiteY227" fmla="*/ 61804 h 4999978"/>
              <a:gd name="connsiteX228" fmla="*/ 3635506 w 12192000"/>
              <a:gd name="connsiteY228" fmla="*/ 65718 h 4999978"/>
              <a:gd name="connsiteX229" fmla="*/ 3646525 w 12192000"/>
              <a:gd name="connsiteY229" fmla="*/ 69193 h 4999978"/>
              <a:gd name="connsiteX230" fmla="*/ 3647224 w 12192000"/>
              <a:gd name="connsiteY230" fmla="*/ 70303 h 4999978"/>
              <a:gd name="connsiteX231" fmla="*/ 3683100 w 12192000"/>
              <a:gd name="connsiteY231" fmla="*/ 64109 h 4999978"/>
              <a:gd name="connsiteX232" fmla="*/ 3687901 w 12192000"/>
              <a:gd name="connsiteY232" fmla="*/ 65372 h 4999978"/>
              <a:gd name="connsiteX233" fmla="*/ 3711234 w 12192000"/>
              <a:gd name="connsiteY233" fmla="*/ 58665 h 4999978"/>
              <a:gd name="connsiteX234" fmla="*/ 3723318 w 12192000"/>
              <a:gd name="connsiteY234" fmla="*/ 56625 h 4999978"/>
              <a:gd name="connsiteX235" fmla="*/ 3726677 w 12192000"/>
              <a:gd name="connsiteY235" fmla="*/ 53112 h 4999978"/>
              <a:gd name="connsiteX236" fmla="*/ 3744535 w 12192000"/>
              <a:gd name="connsiteY236" fmla="*/ 51590 h 4999978"/>
              <a:gd name="connsiteX237" fmla="*/ 3746608 w 12192000"/>
              <a:gd name="connsiteY237" fmla="*/ 52522 h 4999978"/>
              <a:gd name="connsiteX238" fmla="*/ 3761262 w 12192000"/>
              <a:gd name="connsiteY238" fmla="*/ 47147 h 4999978"/>
              <a:gd name="connsiteX239" fmla="*/ 3803931 w 12192000"/>
              <a:gd name="connsiteY239" fmla="*/ 49309 h 4999978"/>
              <a:gd name="connsiteX240" fmla="*/ 3925626 w 12192000"/>
              <a:gd name="connsiteY240" fmla="*/ 40301 h 4999978"/>
              <a:gd name="connsiteX241" fmla="*/ 4033324 w 12192000"/>
              <a:gd name="connsiteY24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6990389 w 12192000"/>
              <a:gd name="connsiteY77" fmla="*/ 42506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71664 w 12192000"/>
              <a:gd name="connsiteY126" fmla="*/ 375074 h 4999978"/>
              <a:gd name="connsiteX127" fmla="*/ 9905153 w 12192000"/>
              <a:gd name="connsiteY127" fmla="*/ 400650 h 4999978"/>
              <a:gd name="connsiteX128" fmla="*/ 9922553 w 12192000"/>
              <a:gd name="connsiteY128" fmla="*/ 404569 h 4999978"/>
              <a:gd name="connsiteX129" fmla="*/ 10044658 w 12192000"/>
              <a:gd name="connsiteY129" fmla="*/ 418077 h 4999978"/>
              <a:gd name="connsiteX130" fmla="*/ 10184585 w 12192000"/>
              <a:gd name="connsiteY130" fmla="*/ 407138 h 4999978"/>
              <a:gd name="connsiteX131" fmla="*/ 10366435 w 12192000"/>
              <a:gd name="connsiteY131" fmla="*/ 462428 h 4999978"/>
              <a:gd name="connsiteX132" fmla="*/ 10688220 w 12192000"/>
              <a:gd name="connsiteY132" fmla="*/ 542258 h 4999978"/>
              <a:gd name="connsiteX133" fmla="*/ 11026690 w 12192000"/>
              <a:gd name="connsiteY133" fmla="*/ 550681 h 4999978"/>
              <a:gd name="connsiteX134" fmla="*/ 11113779 w 12192000"/>
              <a:gd name="connsiteY134" fmla="*/ 533868 h 4999978"/>
              <a:gd name="connsiteX135" fmla="*/ 11369556 w 12192000"/>
              <a:gd name="connsiteY135" fmla="*/ 491719 h 4999978"/>
              <a:gd name="connsiteX136" fmla="*/ 11623342 w 12192000"/>
              <a:gd name="connsiteY136" fmla="*/ 388428 h 4999978"/>
              <a:gd name="connsiteX137" fmla="*/ 11786511 w 12192000"/>
              <a:gd name="connsiteY137" fmla="*/ 358390 h 4999978"/>
              <a:gd name="connsiteX138" fmla="*/ 11862577 w 12192000"/>
              <a:gd name="connsiteY138" fmla="*/ 330549 h 4999978"/>
              <a:gd name="connsiteX139" fmla="*/ 11916612 w 12192000"/>
              <a:gd name="connsiteY139" fmla="*/ 323810 h 4999978"/>
              <a:gd name="connsiteX140" fmla="*/ 11948830 w 12192000"/>
              <a:gd name="connsiteY140" fmla="*/ 318062 h 4999978"/>
              <a:gd name="connsiteX141" fmla="*/ 12001583 w 12192000"/>
              <a:gd name="connsiteY141" fmla="*/ 279643 h 4999978"/>
              <a:gd name="connsiteX142" fmla="*/ 12174977 w 12192000"/>
              <a:gd name="connsiteY142" fmla="*/ 264652 h 4999978"/>
              <a:gd name="connsiteX143" fmla="*/ 12192000 w 12192000"/>
              <a:gd name="connsiteY143" fmla="*/ 256549 h 4999978"/>
              <a:gd name="connsiteX144" fmla="*/ 12192000 w 12192000"/>
              <a:gd name="connsiteY144" fmla="*/ 4999978 h 4999978"/>
              <a:gd name="connsiteX145" fmla="*/ 0 w 12192000"/>
              <a:gd name="connsiteY145" fmla="*/ 4999978 h 4999978"/>
              <a:gd name="connsiteX146" fmla="*/ 0 w 12192000"/>
              <a:gd name="connsiteY146" fmla="*/ 617449 h 4999978"/>
              <a:gd name="connsiteX147" fmla="*/ 11075 w 12192000"/>
              <a:gd name="connsiteY147" fmla="*/ 615178 h 4999978"/>
              <a:gd name="connsiteX148" fmla="*/ 44061 w 12192000"/>
              <a:gd name="connsiteY148" fmla="*/ 608596 h 4999978"/>
              <a:gd name="connsiteX149" fmla="*/ 136694 w 12192000"/>
              <a:gd name="connsiteY149" fmla="*/ 556415 h 4999978"/>
              <a:gd name="connsiteX150" fmla="*/ 170342 w 12192000"/>
              <a:gd name="connsiteY150" fmla="*/ 551077 h 4999978"/>
              <a:gd name="connsiteX151" fmla="*/ 168955 w 12192000"/>
              <a:gd name="connsiteY151" fmla="*/ 542164 h 4999978"/>
              <a:gd name="connsiteX152" fmla="*/ 181474 w 12192000"/>
              <a:gd name="connsiteY152" fmla="*/ 541281 h 4999978"/>
              <a:gd name="connsiteX153" fmla="*/ 209440 w 12192000"/>
              <a:gd name="connsiteY153" fmla="*/ 540561 h 4999978"/>
              <a:gd name="connsiteX154" fmla="*/ 293152 w 12192000"/>
              <a:gd name="connsiteY154" fmla="*/ 536576 h 4999978"/>
              <a:gd name="connsiteX155" fmla="*/ 315693 w 12192000"/>
              <a:gd name="connsiteY155" fmla="*/ 519030 h 4999978"/>
              <a:gd name="connsiteX156" fmla="*/ 337305 w 12192000"/>
              <a:gd name="connsiteY156" fmla="*/ 518372 h 4999978"/>
              <a:gd name="connsiteX157" fmla="*/ 462252 w 12192000"/>
              <a:gd name="connsiteY157" fmla="*/ 493151 h 4999978"/>
              <a:gd name="connsiteX158" fmla="*/ 479457 w 12192000"/>
              <a:gd name="connsiteY158" fmla="*/ 491123 h 4999978"/>
              <a:gd name="connsiteX159" fmla="*/ 488653 w 12192000"/>
              <a:gd name="connsiteY159" fmla="*/ 483257 h 4999978"/>
              <a:gd name="connsiteX160" fmla="*/ 522053 w 12192000"/>
              <a:gd name="connsiteY160" fmla="*/ 481125 h 4999978"/>
              <a:gd name="connsiteX161" fmla="*/ 523520 w 12192000"/>
              <a:gd name="connsiteY161" fmla="*/ 476713 h 4999978"/>
              <a:gd name="connsiteX162" fmla="*/ 632714 w 12192000"/>
              <a:gd name="connsiteY162" fmla="*/ 437101 h 4999978"/>
              <a:gd name="connsiteX163" fmla="*/ 651426 w 12192000"/>
              <a:gd name="connsiteY163" fmla="*/ 430544 h 4999978"/>
              <a:gd name="connsiteX164" fmla="*/ 667724 w 12192000"/>
              <a:gd name="connsiteY164" fmla="*/ 432138 h 4999978"/>
              <a:gd name="connsiteX165" fmla="*/ 757679 w 12192000"/>
              <a:gd name="connsiteY165" fmla="*/ 425145 h 4999978"/>
              <a:gd name="connsiteX166" fmla="*/ 779159 w 12192000"/>
              <a:gd name="connsiteY166" fmla="*/ 428059 h 4999978"/>
              <a:gd name="connsiteX167" fmla="*/ 788293 w 12192000"/>
              <a:gd name="connsiteY167" fmla="*/ 434863 h 4999978"/>
              <a:gd name="connsiteX168" fmla="*/ 822923 w 12192000"/>
              <a:gd name="connsiteY168" fmla="*/ 421074 h 4999978"/>
              <a:gd name="connsiteX169" fmla="*/ 876559 w 12192000"/>
              <a:gd name="connsiteY169" fmla="*/ 411088 h 4999978"/>
              <a:gd name="connsiteX170" fmla="*/ 902011 w 12192000"/>
              <a:gd name="connsiteY170" fmla="*/ 404118 h 4999978"/>
              <a:gd name="connsiteX171" fmla="*/ 922715 w 12192000"/>
              <a:gd name="connsiteY171" fmla="*/ 407699 h 4999978"/>
              <a:gd name="connsiteX172" fmla="*/ 1040139 w 12192000"/>
              <a:gd name="connsiteY172" fmla="*/ 406590 h 4999978"/>
              <a:gd name="connsiteX173" fmla="*/ 1067251 w 12192000"/>
              <a:gd name="connsiteY173" fmla="*/ 412384 h 4999978"/>
              <a:gd name="connsiteX174" fmla="*/ 1080272 w 12192000"/>
              <a:gd name="connsiteY174" fmla="*/ 424669 h 4999978"/>
              <a:gd name="connsiteX175" fmla="*/ 1090219 w 12192000"/>
              <a:gd name="connsiteY175" fmla="*/ 420026 h 4999978"/>
              <a:gd name="connsiteX176" fmla="*/ 1161226 w 12192000"/>
              <a:gd name="connsiteY176" fmla="*/ 418304 h 4999978"/>
              <a:gd name="connsiteX177" fmla="*/ 1207525 w 12192000"/>
              <a:gd name="connsiteY177" fmla="*/ 416039 h 4999978"/>
              <a:gd name="connsiteX178" fmla="*/ 1295331 w 12192000"/>
              <a:gd name="connsiteY178" fmla="*/ 402182 h 4999978"/>
              <a:gd name="connsiteX179" fmla="*/ 1347118 w 12192000"/>
              <a:gd name="connsiteY179" fmla="*/ 399704 h 4999978"/>
              <a:gd name="connsiteX180" fmla="*/ 1378108 w 12192000"/>
              <a:gd name="connsiteY180" fmla="*/ 398410 h 4999978"/>
              <a:gd name="connsiteX181" fmla="*/ 1459192 w 12192000"/>
              <a:gd name="connsiteY181" fmla="*/ 380919 h 4999978"/>
              <a:gd name="connsiteX182" fmla="*/ 1590120 w 12192000"/>
              <a:gd name="connsiteY182" fmla="*/ 317608 h 4999978"/>
              <a:gd name="connsiteX183" fmla="*/ 1631417 w 12192000"/>
              <a:gd name="connsiteY183" fmla="*/ 308227 h 4999978"/>
              <a:gd name="connsiteX184" fmla="*/ 1638727 w 12192000"/>
              <a:gd name="connsiteY184" fmla="*/ 311610 h 4999978"/>
              <a:gd name="connsiteX185" fmla="*/ 1844438 w 12192000"/>
              <a:gd name="connsiteY185" fmla="*/ 271304 h 4999978"/>
              <a:gd name="connsiteX186" fmla="*/ 1881324 w 12192000"/>
              <a:gd name="connsiteY186" fmla="*/ 268497 h 4999978"/>
              <a:gd name="connsiteX187" fmla="*/ 1908999 w 12192000"/>
              <a:gd name="connsiteY187" fmla="*/ 269338 h 4999978"/>
              <a:gd name="connsiteX188" fmla="*/ 1974956 w 12192000"/>
              <a:gd name="connsiteY188" fmla="*/ 255958 h 4999978"/>
              <a:gd name="connsiteX189" fmla="*/ 2082409 w 12192000"/>
              <a:gd name="connsiteY189" fmla="*/ 227290 h 4999978"/>
              <a:gd name="connsiteX190" fmla="*/ 2105639 w 12192000"/>
              <a:gd name="connsiteY190" fmla="*/ 222648 h 4999978"/>
              <a:gd name="connsiteX191" fmla="*/ 2126992 w 12192000"/>
              <a:gd name="connsiteY191" fmla="*/ 224468 h 4999978"/>
              <a:gd name="connsiteX192" fmla="*/ 2133154 w 12192000"/>
              <a:gd name="connsiteY192" fmla="*/ 229952 h 4999978"/>
              <a:gd name="connsiteX193" fmla="*/ 2146154 w 12192000"/>
              <a:gd name="connsiteY193" fmla="*/ 228332 h 4999978"/>
              <a:gd name="connsiteX194" fmla="*/ 2149901 w 12192000"/>
              <a:gd name="connsiteY194" fmla="*/ 229116 h 4999978"/>
              <a:gd name="connsiteX195" fmla="*/ 2171100 w 12192000"/>
              <a:gd name="connsiteY195" fmla="*/ 232389 h 4999978"/>
              <a:gd name="connsiteX196" fmla="*/ 2209148 w 12192000"/>
              <a:gd name="connsiteY196" fmla="*/ 209225 h 4999978"/>
              <a:gd name="connsiteX197" fmla="*/ 2261889 w 12192000"/>
              <a:gd name="connsiteY197" fmla="*/ 205532 h 4999978"/>
              <a:gd name="connsiteX198" fmla="*/ 2452315 w 12192000"/>
              <a:gd name="connsiteY198" fmla="*/ 152899 h 4999978"/>
              <a:gd name="connsiteX199" fmla="*/ 2495330 w 12192000"/>
              <a:gd name="connsiteY199" fmla="*/ 142101 h 4999978"/>
              <a:gd name="connsiteX200" fmla="*/ 2665623 w 12192000"/>
              <a:gd name="connsiteY200" fmla="*/ 96394 h 4999978"/>
              <a:gd name="connsiteX201" fmla="*/ 2763332 w 12192000"/>
              <a:gd name="connsiteY201" fmla="*/ 74831 h 4999978"/>
              <a:gd name="connsiteX202" fmla="*/ 2843870 w 12192000"/>
              <a:gd name="connsiteY202" fmla="*/ 47507 h 4999978"/>
              <a:gd name="connsiteX203" fmla="*/ 2862745 w 12192000"/>
              <a:gd name="connsiteY203" fmla="*/ 43242 h 4999978"/>
              <a:gd name="connsiteX204" fmla="*/ 2864596 w 12192000"/>
              <a:gd name="connsiteY204" fmla="*/ 39218 h 4999978"/>
              <a:gd name="connsiteX205" fmla="*/ 2875381 w 12192000"/>
              <a:gd name="connsiteY205" fmla="*/ 35003 h 4999978"/>
              <a:gd name="connsiteX206" fmla="*/ 2895139 w 12192000"/>
              <a:gd name="connsiteY206" fmla="*/ 24186 h 4999978"/>
              <a:gd name="connsiteX207" fmla="*/ 2932205 w 12192000"/>
              <a:gd name="connsiteY207" fmla="*/ 11873 h 4999978"/>
              <a:gd name="connsiteX208" fmla="*/ 2933310 w 12192000"/>
              <a:gd name="connsiteY208" fmla="*/ 12816 h 4999978"/>
              <a:gd name="connsiteX209" fmla="*/ 2945218 w 12192000"/>
              <a:gd name="connsiteY209" fmla="*/ 14141 h 4999978"/>
              <a:gd name="connsiteX210" fmla="*/ 3016048 w 12192000"/>
              <a:gd name="connsiteY210" fmla="*/ 12381 h 4999978"/>
              <a:gd name="connsiteX211" fmla="*/ 3057077 w 12192000"/>
              <a:gd name="connsiteY211" fmla="*/ 14845 h 4999978"/>
              <a:gd name="connsiteX212" fmla="*/ 3148105 w 12192000"/>
              <a:gd name="connsiteY212" fmla="*/ 30648 h 4999978"/>
              <a:gd name="connsiteX213" fmla="*/ 3251671 w 12192000"/>
              <a:gd name="connsiteY213" fmla="*/ 31575 h 4999978"/>
              <a:gd name="connsiteX214" fmla="*/ 3351400 w 12192000"/>
              <a:gd name="connsiteY214" fmla="*/ 32687 h 4999978"/>
              <a:gd name="connsiteX215" fmla="*/ 3387481 w 12192000"/>
              <a:gd name="connsiteY215" fmla="*/ 31443 h 4999978"/>
              <a:gd name="connsiteX216" fmla="*/ 3451923 w 12192000"/>
              <a:gd name="connsiteY216" fmla="*/ 36482 h 4999978"/>
              <a:gd name="connsiteX217" fmla="*/ 3481520 w 12192000"/>
              <a:gd name="connsiteY217" fmla="*/ 43287 h 4999978"/>
              <a:gd name="connsiteX218" fmla="*/ 3482804 w 12192000"/>
              <a:gd name="connsiteY218" fmla="*/ 42812 h 4999978"/>
              <a:gd name="connsiteX219" fmla="*/ 3485495 w 12192000"/>
              <a:gd name="connsiteY219" fmla="*/ 45921 h 4999978"/>
              <a:gd name="connsiteX220" fmla="*/ 3490972 w 12192000"/>
              <a:gd name="connsiteY220" fmla="*/ 47286 h 4999978"/>
              <a:gd name="connsiteX221" fmla="*/ 3505835 w 12192000"/>
              <a:gd name="connsiteY221" fmla="*/ 46077 h 4999978"/>
              <a:gd name="connsiteX222" fmla="*/ 3511410 w 12192000"/>
              <a:gd name="connsiteY222" fmla="*/ 44808 h 4999978"/>
              <a:gd name="connsiteX223" fmla="*/ 3519598 w 12192000"/>
              <a:gd name="connsiteY223" fmla="*/ 44683 h 4999978"/>
              <a:gd name="connsiteX224" fmla="*/ 3519807 w 12192000"/>
              <a:gd name="connsiteY224" fmla="*/ 44938 h 4999978"/>
              <a:gd name="connsiteX225" fmla="*/ 3527466 w 12192000"/>
              <a:gd name="connsiteY225" fmla="*/ 44316 h 4999978"/>
              <a:gd name="connsiteX226" fmla="*/ 3564889 w 12192000"/>
              <a:gd name="connsiteY226" fmla="*/ 57394 h 4999978"/>
              <a:gd name="connsiteX227" fmla="*/ 3614922 w 12192000"/>
              <a:gd name="connsiteY227" fmla="*/ 61804 h 4999978"/>
              <a:gd name="connsiteX228" fmla="*/ 3635506 w 12192000"/>
              <a:gd name="connsiteY228" fmla="*/ 65718 h 4999978"/>
              <a:gd name="connsiteX229" fmla="*/ 3646525 w 12192000"/>
              <a:gd name="connsiteY229" fmla="*/ 69193 h 4999978"/>
              <a:gd name="connsiteX230" fmla="*/ 3647224 w 12192000"/>
              <a:gd name="connsiteY230" fmla="*/ 70303 h 4999978"/>
              <a:gd name="connsiteX231" fmla="*/ 3683100 w 12192000"/>
              <a:gd name="connsiteY231" fmla="*/ 64109 h 4999978"/>
              <a:gd name="connsiteX232" fmla="*/ 3687901 w 12192000"/>
              <a:gd name="connsiteY232" fmla="*/ 65372 h 4999978"/>
              <a:gd name="connsiteX233" fmla="*/ 3711234 w 12192000"/>
              <a:gd name="connsiteY233" fmla="*/ 58665 h 4999978"/>
              <a:gd name="connsiteX234" fmla="*/ 3723318 w 12192000"/>
              <a:gd name="connsiteY234" fmla="*/ 56625 h 4999978"/>
              <a:gd name="connsiteX235" fmla="*/ 3726677 w 12192000"/>
              <a:gd name="connsiteY235" fmla="*/ 53112 h 4999978"/>
              <a:gd name="connsiteX236" fmla="*/ 3744535 w 12192000"/>
              <a:gd name="connsiteY236" fmla="*/ 51590 h 4999978"/>
              <a:gd name="connsiteX237" fmla="*/ 3746608 w 12192000"/>
              <a:gd name="connsiteY237" fmla="*/ 52522 h 4999978"/>
              <a:gd name="connsiteX238" fmla="*/ 3761262 w 12192000"/>
              <a:gd name="connsiteY238" fmla="*/ 47147 h 4999978"/>
              <a:gd name="connsiteX239" fmla="*/ 3803931 w 12192000"/>
              <a:gd name="connsiteY239" fmla="*/ 49309 h 4999978"/>
              <a:gd name="connsiteX240" fmla="*/ 3925626 w 12192000"/>
              <a:gd name="connsiteY240" fmla="*/ 40301 h 4999978"/>
              <a:gd name="connsiteX241" fmla="*/ 4033324 w 12192000"/>
              <a:gd name="connsiteY24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6990389 w 12192000"/>
              <a:gd name="connsiteY77" fmla="*/ 42506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71664 w 12192000"/>
              <a:gd name="connsiteY126" fmla="*/ 375074 h 4999978"/>
              <a:gd name="connsiteX127" fmla="*/ 9905153 w 12192000"/>
              <a:gd name="connsiteY127" fmla="*/ 400650 h 4999978"/>
              <a:gd name="connsiteX128" fmla="*/ 9922553 w 12192000"/>
              <a:gd name="connsiteY128" fmla="*/ 404569 h 4999978"/>
              <a:gd name="connsiteX129" fmla="*/ 10044658 w 12192000"/>
              <a:gd name="connsiteY129" fmla="*/ 418077 h 4999978"/>
              <a:gd name="connsiteX130" fmla="*/ 10184585 w 12192000"/>
              <a:gd name="connsiteY130" fmla="*/ 407138 h 4999978"/>
              <a:gd name="connsiteX131" fmla="*/ 10366435 w 12192000"/>
              <a:gd name="connsiteY131" fmla="*/ 462428 h 4999978"/>
              <a:gd name="connsiteX132" fmla="*/ 10688220 w 12192000"/>
              <a:gd name="connsiteY132" fmla="*/ 542258 h 4999978"/>
              <a:gd name="connsiteX133" fmla="*/ 11026690 w 12192000"/>
              <a:gd name="connsiteY133" fmla="*/ 550681 h 4999978"/>
              <a:gd name="connsiteX134" fmla="*/ 11113779 w 12192000"/>
              <a:gd name="connsiteY134" fmla="*/ 533868 h 4999978"/>
              <a:gd name="connsiteX135" fmla="*/ 11369556 w 12192000"/>
              <a:gd name="connsiteY135" fmla="*/ 491719 h 4999978"/>
              <a:gd name="connsiteX136" fmla="*/ 11623342 w 12192000"/>
              <a:gd name="connsiteY136" fmla="*/ 388428 h 4999978"/>
              <a:gd name="connsiteX137" fmla="*/ 11786511 w 12192000"/>
              <a:gd name="connsiteY137" fmla="*/ 358390 h 4999978"/>
              <a:gd name="connsiteX138" fmla="*/ 11862577 w 12192000"/>
              <a:gd name="connsiteY138" fmla="*/ 330549 h 4999978"/>
              <a:gd name="connsiteX139" fmla="*/ 11916612 w 12192000"/>
              <a:gd name="connsiteY139" fmla="*/ 323810 h 4999978"/>
              <a:gd name="connsiteX140" fmla="*/ 11948830 w 12192000"/>
              <a:gd name="connsiteY140" fmla="*/ 318062 h 4999978"/>
              <a:gd name="connsiteX141" fmla="*/ 12001583 w 12192000"/>
              <a:gd name="connsiteY141" fmla="*/ 279643 h 4999978"/>
              <a:gd name="connsiteX142" fmla="*/ 12174977 w 12192000"/>
              <a:gd name="connsiteY142" fmla="*/ 264652 h 4999978"/>
              <a:gd name="connsiteX143" fmla="*/ 12192000 w 12192000"/>
              <a:gd name="connsiteY143" fmla="*/ 256549 h 4999978"/>
              <a:gd name="connsiteX144" fmla="*/ 12192000 w 12192000"/>
              <a:gd name="connsiteY144" fmla="*/ 4999978 h 4999978"/>
              <a:gd name="connsiteX145" fmla="*/ 0 w 12192000"/>
              <a:gd name="connsiteY145" fmla="*/ 4999978 h 4999978"/>
              <a:gd name="connsiteX146" fmla="*/ 0 w 12192000"/>
              <a:gd name="connsiteY146" fmla="*/ 617449 h 4999978"/>
              <a:gd name="connsiteX147" fmla="*/ 11075 w 12192000"/>
              <a:gd name="connsiteY147" fmla="*/ 615178 h 4999978"/>
              <a:gd name="connsiteX148" fmla="*/ 44061 w 12192000"/>
              <a:gd name="connsiteY148" fmla="*/ 608596 h 4999978"/>
              <a:gd name="connsiteX149" fmla="*/ 136694 w 12192000"/>
              <a:gd name="connsiteY149" fmla="*/ 556415 h 4999978"/>
              <a:gd name="connsiteX150" fmla="*/ 170342 w 12192000"/>
              <a:gd name="connsiteY150" fmla="*/ 551077 h 4999978"/>
              <a:gd name="connsiteX151" fmla="*/ 168955 w 12192000"/>
              <a:gd name="connsiteY151" fmla="*/ 542164 h 4999978"/>
              <a:gd name="connsiteX152" fmla="*/ 181474 w 12192000"/>
              <a:gd name="connsiteY152" fmla="*/ 541281 h 4999978"/>
              <a:gd name="connsiteX153" fmla="*/ 209440 w 12192000"/>
              <a:gd name="connsiteY153" fmla="*/ 540561 h 4999978"/>
              <a:gd name="connsiteX154" fmla="*/ 293152 w 12192000"/>
              <a:gd name="connsiteY154" fmla="*/ 536576 h 4999978"/>
              <a:gd name="connsiteX155" fmla="*/ 315693 w 12192000"/>
              <a:gd name="connsiteY155" fmla="*/ 519030 h 4999978"/>
              <a:gd name="connsiteX156" fmla="*/ 337305 w 12192000"/>
              <a:gd name="connsiteY156" fmla="*/ 518372 h 4999978"/>
              <a:gd name="connsiteX157" fmla="*/ 462252 w 12192000"/>
              <a:gd name="connsiteY157" fmla="*/ 493151 h 4999978"/>
              <a:gd name="connsiteX158" fmla="*/ 479457 w 12192000"/>
              <a:gd name="connsiteY158" fmla="*/ 491123 h 4999978"/>
              <a:gd name="connsiteX159" fmla="*/ 488653 w 12192000"/>
              <a:gd name="connsiteY159" fmla="*/ 483257 h 4999978"/>
              <a:gd name="connsiteX160" fmla="*/ 522053 w 12192000"/>
              <a:gd name="connsiteY160" fmla="*/ 481125 h 4999978"/>
              <a:gd name="connsiteX161" fmla="*/ 523520 w 12192000"/>
              <a:gd name="connsiteY161" fmla="*/ 476713 h 4999978"/>
              <a:gd name="connsiteX162" fmla="*/ 632714 w 12192000"/>
              <a:gd name="connsiteY162" fmla="*/ 437101 h 4999978"/>
              <a:gd name="connsiteX163" fmla="*/ 651426 w 12192000"/>
              <a:gd name="connsiteY163" fmla="*/ 430544 h 4999978"/>
              <a:gd name="connsiteX164" fmla="*/ 667724 w 12192000"/>
              <a:gd name="connsiteY164" fmla="*/ 432138 h 4999978"/>
              <a:gd name="connsiteX165" fmla="*/ 757679 w 12192000"/>
              <a:gd name="connsiteY165" fmla="*/ 425145 h 4999978"/>
              <a:gd name="connsiteX166" fmla="*/ 779159 w 12192000"/>
              <a:gd name="connsiteY166" fmla="*/ 428059 h 4999978"/>
              <a:gd name="connsiteX167" fmla="*/ 788293 w 12192000"/>
              <a:gd name="connsiteY167" fmla="*/ 434863 h 4999978"/>
              <a:gd name="connsiteX168" fmla="*/ 822923 w 12192000"/>
              <a:gd name="connsiteY168" fmla="*/ 421074 h 4999978"/>
              <a:gd name="connsiteX169" fmla="*/ 876559 w 12192000"/>
              <a:gd name="connsiteY169" fmla="*/ 411088 h 4999978"/>
              <a:gd name="connsiteX170" fmla="*/ 902011 w 12192000"/>
              <a:gd name="connsiteY170" fmla="*/ 404118 h 4999978"/>
              <a:gd name="connsiteX171" fmla="*/ 922715 w 12192000"/>
              <a:gd name="connsiteY171" fmla="*/ 407699 h 4999978"/>
              <a:gd name="connsiteX172" fmla="*/ 1040139 w 12192000"/>
              <a:gd name="connsiteY172" fmla="*/ 406590 h 4999978"/>
              <a:gd name="connsiteX173" fmla="*/ 1067251 w 12192000"/>
              <a:gd name="connsiteY173" fmla="*/ 412384 h 4999978"/>
              <a:gd name="connsiteX174" fmla="*/ 1080272 w 12192000"/>
              <a:gd name="connsiteY174" fmla="*/ 424669 h 4999978"/>
              <a:gd name="connsiteX175" fmla="*/ 1090219 w 12192000"/>
              <a:gd name="connsiteY175" fmla="*/ 420026 h 4999978"/>
              <a:gd name="connsiteX176" fmla="*/ 1161226 w 12192000"/>
              <a:gd name="connsiteY176" fmla="*/ 418304 h 4999978"/>
              <a:gd name="connsiteX177" fmla="*/ 1207525 w 12192000"/>
              <a:gd name="connsiteY177" fmla="*/ 416039 h 4999978"/>
              <a:gd name="connsiteX178" fmla="*/ 1295331 w 12192000"/>
              <a:gd name="connsiteY178" fmla="*/ 402182 h 4999978"/>
              <a:gd name="connsiteX179" fmla="*/ 1347118 w 12192000"/>
              <a:gd name="connsiteY179" fmla="*/ 399704 h 4999978"/>
              <a:gd name="connsiteX180" fmla="*/ 1378108 w 12192000"/>
              <a:gd name="connsiteY180" fmla="*/ 398410 h 4999978"/>
              <a:gd name="connsiteX181" fmla="*/ 1459192 w 12192000"/>
              <a:gd name="connsiteY181" fmla="*/ 380919 h 4999978"/>
              <a:gd name="connsiteX182" fmla="*/ 1590120 w 12192000"/>
              <a:gd name="connsiteY182" fmla="*/ 317608 h 4999978"/>
              <a:gd name="connsiteX183" fmla="*/ 1631417 w 12192000"/>
              <a:gd name="connsiteY183" fmla="*/ 308227 h 4999978"/>
              <a:gd name="connsiteX184" fmla="*/ 1695877 w 12192000"/>
              <a:gd name="connsiteY184" fmla="*/ 303848 h 4999978"/>
              <a:gd name="connsiteX185" fmla="*/ 1844438 w 12192000"/>
              <a:gd name="connsiteY185" fmla="*/ 271304 h 4999978"/>
              <a:gd name="connsiteX186" fmla="*/ 1881324 w 12192000"/>
              <a:gd name="connsiteY186" fmla="*/ 268497 h 4999978"/>
              <a:gd name="connsiteX187" fmla="*/ 1908999 w 12192000"/>
              <a:gd name="connsiteY187" fmla="*/ 269338 h 4999978"/>
              <a:gd name="connsiteX188" fmla="*/ 1974956 w 12192000"/>
              <a:gd name="connsiteY188" fmla="*/ 255958 h 4999978"/>
              <a:gd name="connsiteX189" fmla="*/ 2082409 w 12192000"/>
              <a:gd name="connsiteY189" fmla="*/ 227290 h 4999978"/>
              <a:gd name="connsiteX190" fmla="*/ 2105639 w 12192000"/>
              <a:gd name="connsiteY190" fmla="*/ 222648 h 4999978"/>
              <a:gd name="connsiteX191" fmla="*/ 2126992 w 12192000"/>
              <a:gd name="connsiteY191" fmla="*/ 224468 h 4999978"/>
              <a:gd name="connsiteX192" fmla="*/ 2133154 w 12192000"/>
              <a:gd name="connsiteY192" fmla="*/ 229952 h 4999978"/>
              <a:gd name="connsiteX193" fmla="*/ 2146154 w 12192000"/>
              <a:gd name="connsiteY193" fmla="*/ 228332 h 4999978"/>
              <a:gd name="connsiteX194" fmla="*/ 2149901 w 12192000"/>
              <a:gd name="connsiteY194" fmla="*/ 229116 h 4999978"/>
              <a:gd name="connsiteX195" fmla="*/ 2171100 w 12192000"/>
              <a:gd name="connsiteY195" fmla="*/ 232389 h 4999978"/>
              <a:gd name="connsiteX196" fmla="*/ 2209148 w 12192000"/>
              <a:gd name="connsiteY196" fmla="*/ 209225 h 4999978"/>
              <a:gd name="connsiteX197" fmla="*/ 2261889 w 12192000"/>
              <a:gd name="connsiteY197" fmla="*/ 205532 h 4999978"/>
              <a:gd name="connsiteX198" fmla="*/ 2452315 w 12192000"/>
              <a:gd name="connsiteY198" fmla="*/ 152899 h 4999978"/>
              <a:gd name="connsiteX199" fmla="*/ 2495330 w 12192000"/>
              <a:gd name="connsiteY199" fmla="*/ 142101 h 4999978"/>
              <a:gd name="connsiteX200" fmla="*/ 2665623 w 12192000"/>
              <a:gd name="connsiteY200" fmla="*/ 96394 h 4999978"/>
              <a:gd name="connsiteX201" fmla="*/ 2763332 w 12192000"/>
              <a:gd name="connsiteY201" fmla="*/ 74831 h 4999978"/>
              <a:gd name="connsiteX202" fmla="*/ 2843870 w 12192000"/>
              <a:gd name="connsiteY202" fmla="*/ 47507 h 4999978"/>
              <a:gd name="connsiteX203" fmla="*/ 2862745 w 12192000"/>
              <a:gd name="connsiteY203" fmla="*/ 43242 h 4999978"/>
              <a:gd name="connsiteX204" fmla="*/ 2864596 w 12192000"/>
              <a:gd name="connsiteY204" fmla="*/ 39218 h 4999978"/>
              <a:gd name="connsiteX205" fmla="*/ 2875381 w 12192000"/>
              <a:gd name="connsiteY205" fmla="*/ 35003 h 4999978"/>
              <a:gd name="connsiteX206" fmla="*/ 2895139 w 12192000"/>
              <a:gd name="connsiteY206" fmla="*/ 24186 h 4999978"/>
              <a:gd name="connsiteX207" fmla="*/ 2932205 w 12192000"/>
              <a:gd name="connsiteY207" fmla="*/ 11873 h 4999978"/>
              <a:gd name="connsiteX208" fmla="*/ 2933310 w 12192000"/>
              <a:gd name="connsiteY208" fmla="*/ 12816 h 4999978"/>
              <a:gd name="connsiteX209" fmla="*/ 2945218 w 12192000"/>
              <a:gd name="connsiteY209" fmla="*/ 14141 h 4999978"/>
              <a:gd name="connsiteX210" fmla="*/ 3016048 w 12192000"/>
              <a:gd name="connsiteY210" fmla="*/ 12381 h 4999978"/>
              <a:gd name="connsiteX211" fmla="*/ 3057077 w 12192000"/>
              <a:gd name="connsiteY211" fmla="*/ 14845 h 4999978"/>
              <a:gd name="connsiteX212" fmla="*/ 3148105 w 12192000"/>
              <a:gd name="connsiteY212" fmla="*/ 30648 h 4999978"/>
              <a:gd name="connsiteX213" fmla="*/ 3251671 w 12192000"/>
              <a:gd name="connsiteY213" fmla="*/ 31575 h 4999978"/>
              <a:gd name="connsiteX214" fmla="*/ 3351400 w 12192000"/>
              <a:gd name="connsiteY214" fmla="*/ 32687 h 4999978"/>
              <a:gd name="connsiteX215" fmla="*/ 3387481 w 12192000"/>
              <a:gd name="connsiteY215" fmla="*/ 31443 h 4999978"/>
              <a:gd name="connsiteX216" fmla="*/ 3451923 w 12192000"/>
              <a:gd name="connsiteY216" fmla="*/ 36482 h 4999978"/>
              <a:gd name="connsiteX217" fmla="*/ 3481520 w 12192000"/>
              <a:gd name="connsiteY217" fmla="*/ 43287 h 4999978"/>
              <a:gd name="connsiteX218" fmla="*/ 3482804 w 12192000"/>
              <a:gd name="connsiteY218" fmla="*/ 42812 h 4999978"/>
              <a:gd name="connsiteX219" fmla="*/ 3485495 w 12192000"/>
              <a:gd name="connsiteY219" fmla="*/ 45921 h 4999978"/>
              <a:gd name="connsiteX220" fmla="*/ 3490972 w 12192000"/>
              <a:gd name="connsiteY220" fmla="*/ 47286 h 4999978"/>
              <a:gd name="connsiteX221" fmla="*/ 3505835 w 12192000"/>
              <a:gd name="connsiteY221" fmla="*/ 46077 h 4999978"/>
              <a:gd name="connsiteX222" fmla="*/ 3511410 w 12192000"/>
              <a:gd name="connsiteY222" fmla="*/ 44808 h 4999978"/>
              <a:gd name="connsiteX223" fmla="*/ 3519598 w 12192000"/>
              <a:gd name="connsiteY223" fmla="*/ 44683 h 4999978"/>
              <a:gd name="connsiteX224" fmla="*/ 3519807 w 12192000"/>
              <a:gd name="connsiteY224" fmla="*/ 44938 h 4999978"/>
              <a:gd name="connsiteX225" fmla="*/ 3527466 w 12192000"/>
              <a:gd name="connsiteY225" fmla="*/ 44316 h 4999978"/>
              <a:gd name="connsiteX226" fmla="*/ 3564889 w 12192000"/>
              <a:gd name="connsiteY226" fmla="*/ 57394 h 4999978"/>
              <a:gd name="connsiteX227" fmla="*/ 3614922 w 12192000"/>
              <a:gd name="connsiteY227" fmla="*/ 61804 h 4999978"/>
              <a:gd name="connsiteX228" fmla="*/ 3635506 w 12192000"/>
              <a:gd name="connsiteY228" fmla="*/ 65718 h 4999978"/>
              <a:gd name="connsiteX229" fmla="*/ 3646525 w 12192000"/>
              <a:gd name="connsiteY229" fmla="*/ 69193 h 4999978"/>
              <a:gd name="connsiteX230" fmla="*/ 3647224 w 12192000"/>
              <a:gd name="connsiteY230" fmla="*/ 70303 h 4999978"/>
              <a:gd name="connsiteX231" fmla="*/ 3683100 w 12192000"/>
              <a:gd name="connsiteY231" fmla="*/ 64109 h 4999978"/>
              <a:gd name="connsiteX232" fmla="*/ 3687901 w 12192000"/>
              <a:gd name="connsiteY232" fmla="*/ 65372 h 4999978"/>
              <a:gd name="connsiteX233" fmla="*/ 3711234 w 12192000"/>
              <a:gd name="connsiteY233" fmla="*/ 58665 h 4999978"/>
              <a:gd name="connsiteX234" fmla="*/ 3723318 w 12192000"/>
              <a:gd name="connsiteY234" fmla="*/ 56625 h 4999978"/>
              <a:gd name="connsiteX235" fmla="*/ 3726677 w 12192000"/>
              <a:gd name="connsiteY235" fmla="*/ 53112 h 4999978"/>
              <a:gd name="connsiteX236" fmla="*/ 3744535 w 12192000"/>
              <a:gd name="connsiteY236" fmla="*/ 51590 h 4999978"/>
              <a:gd name="connsiteX237" fmla="*/ 3746608 w 12192000"/>
              <a:gd name="connsiteY237" fmla="*/ 52522 h 4999978"/>
              <a:gd name="connsiteX238" fmla="*/ 3761262 w 12192000"/>
              <a:gd name="connsiteY238" fmla="*/ 47147 h 4999978"/>
              <a:gd name="connsiteX239" fmla="*/ 3803931 w 12192000"/>
              <a:gd name="connsiteY239" fmla="*/ 49309 h 4999978"/>
              <a:gd name="connsiteX240" fmla="*/ 3925626 w 12192000"/>
              <a:gd name="connsiteY240" fmla="*/ 40301 h 4999978"/>
              <a:gd name="connsiteX241" fmla="*/ 4033324 w 12192000"/>
              <a:gd name="connsiteY24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6990389 w 12192000"/>
              <a:gd name="connsiteY77" fmla="*/ 42506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71664 w 12192000"/>
              <a:gd name="connsiteY126" fmla="*/ 375074 h 4999978"/>
              <a:gd name="connsiteX127" fmla="*/ 9905153 w 12192000"/>
              <a:gd name="connsiteY127" fmla="*/ 400650 h 4999978"/>
              <a:gd name="connsiteX128" fmla="*/ 9922553 w 12192000"/>
              <a:gd name="connsiteY128" fmla="*/ 404569 h 4999978"/>
              <a:gd name="connsiteX129" fmla="*/ 10044658 w 12192000"/>
              <a:gd name="connsiteY129" fmla="*/ 418077 h 4999978"/>
              <a:gd name="connsiteX130" fmla="*/ 10184585 w 12192000"/>
              <a:gd name="connsiteY130" fmla="*/ 407138 h 4999978"/>
              <a:gd name="connsiteX131" fmla="*/ 10366435 w 12192000"/>
              <a:gd name="connsiteY131" fmla="*/ 462428 h 4999978"/>
              <a:gd name="connsiteX132" fmla="*/ 10688220 w 12192000"/>
              <a:gd name="connsiteY132" fmla="*/ 542258 h 4999978"/>
              <a:gd name="connsiteX133" fmla="*/ 11026690 w 12192000"/>
              <a:gd name="connsiteY133" fmla="*/ 550681 h 4999978"/>
              <a:gd name="connsiteX134" fmla="*/ 11113779 w 12192000"/>
              <a:gd name="connsiteY134" fmla="*/ 533868 h 4999978"/>
              <a:gd name="connsiteX135" fmla="*/ 11369556 w 12192000"/>
              <a:gd name="connsiteY135" fmla="*/ 491719 h 4999978"/>
              <a:gd name="connsiteX136" fmla="*/ 11623342 w 12192000"/>
              <a:gd name="connsiteY136" fmla="*/ 388428 h 4999978"/>
              <a:gd name="connsiteX137" fmla="*/ 11786511 w 12192000"/>
              <a:gd name="connsiteY137" fmla="*/ 358390 h 4999978"/>
              <a:gd name="connsiteX138" fmla="*/ 11862577 w 12192000"/>
              <a:gd name="connsiteY138" fmla="*/ 330549 h 4999978"/>
              <a:gd name="connsiteX139" fmla="*/ 11916612 w 12192000"/>
              <a:gd name="connsiteY139" fmla="*/ 323810 h 4999978"/>
              <a:gd name="connsiteX140" fmla="*/ 11948830 w 12192000"/>
              <a:gd name="connsiteY140" fmla="*/ 318062 h 4999978"/>
              <a:gd name="connsiteX141" fmla="*/ 12001583 w 12192000"/>
              <a:gd name="connsiteY141" fmla="*/ 279643 h 4999978"/>
              <a:gd name="connsiteX142" fmla="*/ 12174977 w 12192000"/>
              <a:gd name="connsiteY142" fmla="*/ 264652 h 4999978"/>
              <a:gd name="connsiteX143" fmla="*/ 12192000 w 12192000"/>
              <a:gd name="connsiteY143" fmla="*/ 256549 h 4999978"/>
              <a:gd name="connsiteX144" fmla="*/ 12192000 w 12192000"/>
              <a:gd name="connsiteY144" fmla="*/ 4999978 h 4999978"/>
              <a:gd name="connsiteX145" fmla="*/ 0 w 12192000"/>
              <a:gd name="connsiteY145" fmla="*/ 4999978 h 4999978"/>
              <a:gd name="connsiteX146" fmla="*/ 0 w 12192000"/>
              <a:gd name="connsiteY146" fmla="*/ 617449 h 4999978"/>
              <a:gd name="connsiteX147" fmla="*/ 11075 w 12192000"/>
              <a:gd name="connsiteY147" fmla="*/ 615178 h 4999978"/>
              <a:gd name="connsiteX148" fmla="*/ 44061 w 12192000"/>
              <a:gd name="connsiteY148" fmla="*/ 608596 h 4999978"/>
              <a:gd name="connsiteX149" fmla="*/ 170342 w 12192000"/>
              <a:gd name="connsiteY149" fmla="*/ 551077 h 4999978"/>
              <a:gd name="connsiteX150" fmla="*/ 168955 w 12192000"/>
              <a:gd name="connsiteY150" fmla="*/ 542164 h 4999978"/>
              <a:gd name="connsiteX151" fmla="*/ 181474 w 12192000"/>
              <a:gd name="connsiteY151" fmla="*/ 541281 h 4999978"/>
              <a:gd name="connsiteX152" fmla="*/ 209440 w 12192000"/>
              <a:gd name="connsiteY152" fmla="*/ 540561 h 4999978"/>
              <a:gd name="connsiteX153" fmla="*/ 293152 w 12192000"/>
              <a:gd name="connsiteY153" fmla="*/ 536576 h 4999978"/>
              <a:gd name="connsiteX154" fmla="*/ 315693 w 12192000"/>
              <a:gd name="connsiteY154" fmla="*/ 519030 h 4999978"/>
              <a:gd name="connsiteX155" fmla="*/ 337305 w 12192000"/>
              <a:gd name="connsiteY155" fmla="*/ 518372 h 4999978"/>
              <a:gd name="connsiteX156" fmla="*/ 462252 w 12192000"/>
              <a:gd name="connsiteY156" fmla="*/ 493151 h 4999978"/>
              <a:gd name="connsiteX157" fmla="*/ 479457 w 12192000"/>
              <a:gd name="connsiteY157" fmla="*/ 491123 h 4999978"/>
              <a:gd name="connsiteX158" fmla="*/ 488653 w 12192000"/>
              <a:gd name="connsiteY158" fmla="*/ 483257 h 4999978"/>
              <a:gd name="connsiteX159" fmla="*/ 522053 w 12192000"/>
              <a:gd name="connsiteY159" fmla="*/ 481125 h 4999978"/>
              <a:gd name="connsiteX160" fmla="*/ 523520 w 12192000"/>
              <a:gd name="connsiteY160" fmla="*/ 476713 h 4999978"/>
              <a:gd name="connsiteX161" fmla="*/ 632714 w 12192000"/>
              <a:gd name="connsiteY161" fmla="*/ 437101 h 4999978"/>
              <a:gd name="connsiteX162" fmla="*/ 651426 w 12192000"/>
              <a:gd name="connsiteY162" fmla="*/ 430544 h 4999978"/>
              <a:gd name="connsiteX163" fmla="*/ 667724 w 12192000"/>
              <a:gd name="connsiteY163" fmla="*/ 432138 h 4999978"/>
              <a:gd name="connsiteX164" fmla="*/ 757679 w 12192000"/>
              <a:gd name="connsiteY164" fmla="*/ 425145 h 4999978"/>
              <a:gd name="connsiteX165" fmla="*/ 779159 w 12192000"/>
              <a:gd name="connsiteY165" fmla="*/ 428059 h 4999978"/>
              <a:gd name="connsiteX166" fmla="*/ 788293 w 12192000"/>
              <a:gd name="connsiteY166" fmla="*/ 434863 h 4999978"/>
              <a:gd name="connsiteX167" fmla="*/ 822923 w 12192000"/>
              <a:gd name="connsiteY167" fmla="*/ 421074 h 4999978"/>
              <a:gd name="connsiteX168" fmla="*/ 876559 w 12192000"/>
              <a:gd name="connsiteY168" fmla="*/ 411088 h 4999978"/>
              <a:gd name="connsiteX169" fmla="*/ 902011 w 12192000"/>
              <a:gd name="connsiteY169" fmla="*/ 404118 h 4999978"/>
              <a:gd name="connsiteX170" fmla="*/ 922715 w 12192000"/>
              <a:gd name="connsiteY170" fmla="*/ 407699 h 4999978"/>
              <a:gd name="connsiteX171" fmla="*/ 1040139 w 12192000"/>
              <a:gd name="connsiteY171" fmla="*/ 406590 h 4999978"/>
              <a:gd name="connsiteX172" fmla="*/ 1067251 w 12192000"/>
              <a:gd name="connsiteY172" fmla="*/ 412384 h 4999978"/>
              <a:gd name="connsiteX173" fmla="*/ 1080272 w 12192000"/>
              <a:gd name="connsiteY173" fmla="*/ 424669 h 4999978"/>
              <a:gd name="connsiteX174" fmla="*/ 1090219 w 12192000"/>
              <a:gd name="connsiteY174" fmla="*/ 420026 h 4999978"/>
              <a:gd name="connsiteX175" fmla="*/ 1161226 w 12192000"/>
              <a:gd name="connsiteY175" fmla="*/ 418304 h 4999978"/>
              <a:gd name="connsiteX176" fmla="*/ 1207525 w 12192000"/>
              <a:gd name="connsiteY176" fmla="*/ 416039 h 4999978"/>
              <a:gd name="connsiteX177" fmla="*/ 1295331 w 12192000"/>
              <a:gd name="connsiteY177" fmla="*/ 402182 h 4999978"/>
              <a:gd name="connsiteX178" fmla="*/ 1347118 w 12192000"/>
              <a:gd name="connsiteY178" fmla="*/ 399704 h 4999978"/>
              <a:gd name="connsiteX179" fmla="*/ 1378108 w 12192000"/>
              <a:gd name="connsiteY179" fmla="*/ 398410 h 4999978"/>
              <a:gd name="connsiteX180" fmla="*/ 1459192 w 12192000"/>
              <a:gd name="connsiteY180" fmla="*/ 380919 h 4999978"/>
              <a:gd name="connsiteX181" fmla="*/ 1590120 w 12192000"/>
              <a:gd name="connsiteY181" fmla="*/ 317608 h 4999978"/>
              <a:gd name="connsiteX182" fmla="*/ 1631417 w 12192000"/>
              <a:gd name="connsiteY182" fmla="*/ 308227 h 4999978"/>
              <a:gd name="connsiteX183" fmla="*/ 1695877 w 12192000"/>
              <a:gd name="connsiteY183" fmla="*/ 303848 h 4999978"/>
              <a:gd name="connsiteX184" fmla="*/ 1844438 w 12192000"/>
              <a:gd name="connsiteY184" fmla="*/ 271304 h 4999978"/>
              <a:gd name="connsiteX185" fmla="*/ 1881324 w 12192000"/>
              <a:gd name="connsiteY185" fmla="*/ 268497 h 4999978"/>
              <a:gd name="connsiteX186" fmla="*/ 1908999 w 12192000"/>
              <a:gd name="connsiteY186" fmla="*/ 269338 h 4999978"/>
              <a:gd name="connsiteX187" fmla="*/ 1974956 w 12192000"/>
              <a:gd name="connsiteY187" fmla="*/ 255958 h 4999978"/>
              <a:gd name="connsiteX188" fmla="*/ 2082409 w 12192000"/>
              <a:gd name="connsiteY188" fmla="*/ 227290 h 4999978"/>
              <a:gd name="connsiteX189" fmla="*/ 2105639 w 12192000"/>
              <a:gd name="connsiteY189" fmla="*/ 222648 h 4999978"/>
              <a:gd name="connsiteX190" fmla="*/ 2126992 w 12192000"/>
              <a:gd name="connsiteY190" fmla="*/ 224468 h 4999978"/>
              <a:gd name="connsiteX191" fmla="*/ 2133154 w 12192000"/>
              <a:gd name="connsiteY191" fmla="*/ 229952 h 4999978"/>
              <a:gd name="connsiteX192" fmla="*/ 2146154 w 12192000"/>
              <a:gd name="connsiteY192" fmla="*/ 228332 h 4999978"/>
              <a:gd name="connsiteX193" fmla="*/ 2149901 w 12192000"/>
              <a:gd name="connsiteY193" fmla="*/ 229116 h 4999978"/>
              <a:gd name="connsiteX194" fmla="*/ 2171100 w 12192000"/>
              <a:gd name="connsiteY194" fmla="*/ 232389 h 4999978"/>
              <a:gd name="connsiteX195" fmla="*/ 2209148 w 12192000"/>
              <a:gd name="connsiteY195" fmla="*/ 209225 h 4999978"/>
              <a:gd name="connsiteX196" fmla="*/ 2261889 w 12192000"/>
              <a:gd name="connsiteY196" fmla="*/ 205532 h 4999978"/>
              <a:gd name="connsiteX197" fmla="*/ 2452315 w 12192000"/>
              <a:gd name="connsiteY197" fmla="*/ 152899 h 4999978"/>
              <a:gd name="connsiteX198" fmla="*/ 2495330 w 12192000"/>
              <a:gd name="connsiteY198" fmla="*/ 142101 h 4999978"/>
              <a:gd name="connsiteX199" fmla="*/ 2665623 w 12192000"/>
              <a:gd name="connsiteY199" fmla="*/ 96394 h 4999978"/>
              <a:gd name="connsiteX200" fmla="*/ 2763332 w 12192000"/>
              <a:gd name="connsiteY200" fmla="*/ 74831 h 4999978"/>
              <a:gd name="connsiteX201" fmla="*/ 2843870 w 12192000"/>
              <a:gd name="connsiteY201" fmla="*/ 47507 h 4999978"/>
              <a:gd name="connsiteX202" fmla="*/ 2862745 w 12192000"/>
              <a:gd name="connsiteY202" fmla="*/ 43242 h 4999978"/>
              <a:gd name="connsiteX203" fmla="*/ 2864596 w 12192000"/>
              <a:gd name="connsiteY203" fmla="*/ 39218 h 4999978"/>
              <a:gd name="connsiteX204" fmla="*/ 2875381 w 12192000"/>
              <a:gd name="connsiteY204" fmla="*/ 35003 h 4999978"/>
              <a:gd name="connsiteX205" fmla="*/ 2895139 w 12192000"/>
              <a:gd name="connsiteY205" fmla="*/ 24186 h 4999978"/>
              <a:gd name="connsiteX206" fmla="*/ 2932205 w 12192000"/>
              <a:gd name="connsiteY206" fmla="*/ 11873 h 4999978"/>
              <a:gd name="connsiteX207" fmla="*/ 2933310 w 12192000"/>
              <a:gd name="connsiteY207" fmla="*/ 12816 h 4999978"/>
              <a:gd name="connsiteX208" fmla="*/ 2945218 w 12192000"/>
              <a:gd name="connsiteY208" fmla="*/ 14141 h 4999978"/>
              <a:gd name="connsiteX209" fmla="*/ 3016048 w 12192000"/>
              <a:gd name="connsiteY209" fmla="*/ 12381 h 4999978"/>
              <a:gd name="connsiteX210" fmla="*/ 3057077 w 12192000"/>
              <a:gd name="connsiteY210" fmla="*/ 14845 h 4999978"/>
              <a:gd name="connsiteX211" fmla="*/ 3148105 w 12192000"/>
              <a:gd name="connsiteY211" fmla="*/ 30648 h 4999978"/>
              <a:gd name="connsiteX212" fmla="*/ 3251671 w 12192000"/>
              <a:gd name="connsiteY212" fmla="*/ 31575 h 4999978"/>
              <a:gd name="connsiteX213" fmla="*/ 3351400 w 12192000"/>
              <a:gd name="connsiteY213" fmla="*/ 32687 h 4999978"/>
              <a:gd name="connsiteX214" fmla="*/ 3387481 w 12192000"/>
              <a:gd name="connsiteY214" fmla="*/ 31443 h 4999978"/>
              <a:gd name="connsiteX215" fmla="*/ 3451923 w 12192000"/>
              <a:gd name="connsiteY215" fmla="*/ 36482 h 4999978"/>
              <a:gd name="connsiteX216" fmla="*/ 3481520 w 12192000"/>
              <a:gd name="connsiteY216" fmla="*/ 43287 h 4999978"/>
              <a:gd name="connsiteX217" fmla="*/ 3482804 w 12192000"/>
              <a:gd name="connsiteY217" fmla="*/ 42812 h 4999978"/>
              <a:gd name="connsiteX218" fmla="*/ 3485495 w 12192000"/>
              <a:gd name="connsiteY218" fmla="*/ 45921 h 4999978"/>
              <a:gd name="connsiteX219" fmla="*/ 3490972 w 12192000"/>
              <a:gd name="connsiteY219" fmla="*/ 47286 h 4999978"/>
              <a:gd name="connsiteX220" fmla="*/ 3505835 w 12192000"/>
              <a:gd name="connsiteY220" fmla="*/ 46077 h 4999978"/>
              <a:gd name="connsiteX221" fmla="*/ 3511410 w 12192000"/>
              <a:gd name="connsiteY221" fmla="*/ 44808 h 4999978"/>
              <a:gd name="connsiteX222" fmla="*/ 3519598 w 12192000"/>
              <a:gd name="connsiteY222" fmla="*/ 44683 h 4999978"/>
              <a:gd name="connsiteX223" fmla="*/ 3519807 w 12192000"/>
              <a:gd name="connsiteY223" fmla="*/ 44938 h 4999978"/>
              <a:gd name="connsiteX224" fmla="*/ 3527466 w 12192000"/>
              <a:gd name="connsiteY224" fmla="*/ 44316 h 4999978"/>
              <a:gd name="connsiteX225" fmla="*/ 3564889 w 12192000"/>
              <a:gd name="connsiteY225" fmla="*/ 57394 h 4999978"/>
              <a:gd name="connsiteX226" fmla="*/ 3614922 w 12192000"/>
              <a:gd name="connsiteY226" fmla="*/ 61804 h 4999978"/>
              <a:gd name="connsiteX227" fmla="*/ 3635506 w 12192000"/>
              <a:gd name="connsiteY227" fmla="*/ 65718 h 4999978"/>
              <a:gd name="connsiteX228" fmla="*/ 3646525 w 12192000"/>
              <a:gd name="connsiteY228" fmla="*/ 69193 h 4999978"/>
              <a:gd name="connsiteX229" fmla="*/ 3647224 w 12192000"/>
              <a:gd name="connsiteY229" fmla="*/ 70303 h 4999978"/>
              <a:gd name="connsiteX230" fmla="*/ 3683100 w 12192000"/>
              <a:gd name="connsiteY230" fmla="*/ 64109 h 4999978"/>
              <a:gd name="connsiteX231" fmla="*/ 3687901 w 12192000"/>
              <a:gd name="connsiteY231" fmla="*/ 65372 h 4999978"/>
              <a:gd name="connsiteX232" fmla="*/ 3711234 w 12192000"/>
              <a:gd name="connsiteY232" fmla="*/ 58665 h 4999978"/>
              <a:gd name="connsiteX233" fmla="*/ 3723318 w 12192000"/>
              <a:gd name="connsiteY233" fmla="*/ 56625 h 4999978"/>
              <a:gd name="connsiteX234" fmla="*/ 3726677 w 12192000"/>
              <a:gd name="connsiteY234" fmla="*/ 53112 h 4999978"/>
              <a:gd name="connsiteX235" fmla="*/ 3744535 w 12192000"/>
              <a:gd name="connsiteY235" fmla="*/ 51590 h 4999978"/>
              <a:gd name="connsiteX236" fmla="*/ 3746608 w 12192000"/>
              <a:gd name="connsiteY236" fmla="*/ 52522 h 4999978"/>
              <a:gd name="connsiteX237" fmla="*/ 3761262 w 12192000"/>
              <a:gd name="connsiteY237" fmla="*/ 47147 h 4999978"/>
              <a:gd name="connsiteX238" fmla="*/ 3803931 w 12192000"/>
              <a:gd name="connsiteY238" fmla="*/ 49309 h 4999978"/>
              <a:gd name="connsiteX239" fmla="*/ 3925626 w 12192000"/>
              <a:gd name="connsiteY239" fmla="*/ 40301 h 4999978"/>
              <a:gd name="connsiteX240" fmla="*/ 4033324 w 12192000"/>
              <a:gd name="connsiteY240" fmla="*/ 26451 h 499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</a:cxnLst>
            <a:rect l="l" t="t" r="r" b="b"/>
            <a:pathLst>
              <a:path w="12192000" h="4999978">
                <a:moveTo>
                  <a:pt x="4033324" y="26451"/>
                </a:moveTo>
                <a:cubicBezTo>
                  <a:pt x="4068852" y="20039"/>
                  <a:pt x="4120375" y="24864"/>
                  <a:pt x="4138795" y="28995"/>
                </a:cubicBezTo>
                <a:cubicBezTo>
                  <a:pt x="4157457" y="25447"/>
                  <a:pt x="4207517" y="4465"/>
                  <a:pt x="4197186" y="16311"/>
                </a:cubicBezTo>
                <a:cubicBezTo>
                  <a:pt x="4253598" y="-9657"/>
                  <a:pt x="4307498" y="21402"/>
                  <a:pt x="4371550" y="8916"/>
                </a:cubicBezTo>
                <a:cubicBezTo>
                  <a:pt x="4407078" y="35696"/>
                  <a:pt x="4387627" y="10675"/>
                  <a:pt x="4424056" y="15151"/>
                </a:cubicBezTo>
                <a:cubicBezTo>
                  <a:pt x="4413661" y="-9905"/>
                  <a:pt x="4468424" y="28513"/>
                  <a:pt x="4469897" y="0"/>
                </a:cubicBezTo>
                <a:cubicBezTo>
                  <a:pt x="4476479" y="1717"/>
                  <a:pt x="4482810" y="4280"/>
                  <a:pt x="4489151" y="7067"/>
                </a:cubicBezTo>
                <a:lnTo>
                  <a:pt x="4492479" y="8512"/>
                </a:lnTo>
                <a:lnTo>
                  <a:pt x="4505693" y="9366"/>
                </a:lnTo>
                <a:lnTo>
                  <a:pt x="4509529" y="15767"/>
                </a:lnTo>
                <a:lnTo>
                  <a:pt x="4529499" y="21469"/>
                </a:lnTo>
                <a:cubicBezTo>
                  <a:pt x="4536963" y="22651"/>
                  <a:pt x="4544973" y="22811"/>
                  <a:pt x="4553795" y="21323"/>
                </a:cubicBezTo>
                <a:cubicBezTo>
                  <a:pt x="4575351" y="9646"/>
                  <a:pt x="4609487" y="22868"/>
                  <a:pt x="4640118" y="21481"/>
                </a:cubicBezTo>
                <a:lnTo>
                  <a:pt x="4654127" y="17734"/>
                </a:lnTo>
                <a:lnTo>
                  <a:pt x="4700168" y="22735"/>
                </a:lnTo>
                <a:cubicBezTo>
                  <a:pt x="4713264" y="23630"/>
                  <a:pt x="4726846" y="23979"/>
                  <a:pt x="4741127" y="23309"/>
                </a:cubicBezTo>
                <a:lnTo>
                  <a:pt x="4767598" y="20054"/>
                </a:lnTo>
                <a:lnTo>
                  <a:pt x="4774592" y="22231"/>
                </a:lnTo>
                <a:cubicBezTo>
                  <a:pt x="4786697" y="21758"/>
                  <a:pt x="4802577" y="13360"/>
                  <a:pt x="4801328" y="23236"/>
                </a:cubicBezTo>
                <a:lnTo>
                  <a:pt x="4814870" y="19579"/>
                </a:lnTo>
                <a:lnTo>
                  <a:pt x="4828440" y="27197"/>
                </a:lnTo>
                <a:cubicBezTo>
                  <a:pt x="4829942" y="28997"/>
                  <a:pt x="4831084" y="30920"/>
                  <a:pt x="4831826" y="32900"/>
                </a:cubicBezTo>
                <a:lnTo>
                  <a:pt x="4850785" y="29972"/>
                </a:lnTo>
                <a:lnTo>
                  <a:pt x="4866468" y="35321"/>
                </a:lnTo>
                <a:lnTo>
                  <a:pt x="4879983" y="31397"/>
                </a:lnTo>
                <a:lnTo>
                  <a:pt x="4885635" y="32124"/>
                </a:lnTo>
                <a:lnTo>
                  <a:pt x="4899698" y="34658"/>
                </a:lnTo>
                <a:cubicBezTo>
                  <a:pt x="4906918" y="36481"/>
                  <a:pt x="4915001" y="38690"/>
                  <a:pt x="4923986" y="40414"/>
                </a:cubicBezTo>
                <a:lnTo>
                  <a:pt x="4931544" y="41140"/>
                </a:lnTo>
                <a:lnTo>
                  <a:pt x="4948135" y="50311"/>
                </a:lnTo>
                <a:cubicBezTo>
                  <a:pt x="4960212" y="57252"/>
                  <a:pt x="4969702" y="61906"/>
                  <a:pt x="4980068" y="57834"/>
                </a:cubicBezTo>
                <a:cubicBezTo>
                  <a:pt x="4998023" y="66760"/>
                  <a:pt x="5010918" y="92451"/>
                  <a:pt x="5036541" y="85075"/>
                </a:cubicBezTo>
                <a:cubicBezTo>
                  <a:pt x="5028940" y="96955"/>
                  <a:pt x="5065159" y="85981"/>
                  <a:pt x="5069678" y="97961"/>
                </a:cubicBezTo>
                <a:cubicBezTo>
                  <a:pt x="5071842" y="107637"/>
                  <a:pt x="5083332" y="106564"/>
                  <a:pt x="5092160" y="109985"/>
                </a:cubicBezTo>
                <a:cubicBezTo>
                  <a:pt x="5098585" y="119790"/>
                  <a:pt x="5142841" y="128053"/>
                  <a:pt x="5158166" y="126350"/>
                </a:cubicBezTo>
                <a:cubicBezTo>
                  <a:pt x="5201256" y="115702"/>
                  <a:pt x="5236783" y="155004"/>
                  <a:pt x="5271252" y="147520"/>
                </a:cubicBezTo>
                <a:cubicBezTo>
                  <a:pt x="5280328" y="148294"/>
                  <a:pt x="5287877" y="150405"/>
                  <a:pt x="5294438" y="153338"/>
                </a:cubicBezTo>
                <a:lnTo>
                  <a:pt x="5310840" y="163551"/>
                </a:lnTo>
                <a:cubicBezTo>
                  <a:pt x="5311084" y="165856"/>
                  <a:pt x="5311328" y="168159"/>
                  <a:pt x="5311570" y="170463"/>
                </a:cubicBezTo>
                <a:lnTo>
                  <a:pt x="5323756" y="174500"/>
                </a:lnTo>
                <a:lnTo>
                  <a:pt x="5326259" y="176662"/>
                </a:lnTo>
                <a:cubicBezTo>
                  <a:pt x="5331024" y="180816"/>
                  <a:pt x="5377788" y="196401"/>
                  <a:pt x="5383267" y="199617"/>
                </a:cubicBezTo>
                <a:cubicBezTo>
                  <a:pt x="5410952" y="208660"/>
                  <a:pt x="5442445" y="222284"/>
                  <a:pt x="5492371" y="230923"/>
                </a:cubicBezTo>
                <a:cubicBezTo>
                  <a:pt x="5559037" y="234969"/>
                  <a:pt x="5575360" y="250215"/>
                  <a:pt x="5640913" y="239810"/>
                </a:cubicBezTo>
                <a:lnTo>
                  <a:pt x="5877770" y="283747"/>
                </a:lnTo>
                <a:cubicBezTo>
                  <a:pt x="5915819" y="295609"/>
                  <a:pt x="5955621" y="294617"/>
                  <a:pt x="5989615" y="306445"/>
                </a:cubicBezTo>
                <a:lnTo>
                  <a:pt x="5996857" y="310331"/>
                </a:lnTo>
                <a:lnTo>
                  <a:pt x="6037387" y="299308"/>
                </a:lnTo>
                <a:cubicBezTo>
                  <a:pt x="6073044" y="293289"/>
                  <a:pt x="6106738" y="295248"/>
                  <a:pt x="6113074" y="312627"/>
                </a:cubicBezTo>
                <a:cubicBezTo>
                  <a:pt x="6172518" y="323086"/>
                  <a:pt x="6233561" y="310428"/>
                  <a:pt x="6280929" y="337226"/>
                </a:cubicBezTo>
                <a:cubicBezTo>
                  <a:pt x="6286383" y="333837"/>
                  <a:pt x="6292357" y="331425"/>
                  <a:pt x="6298665" y="329713"/>
                </a:cubicBezTo>
                <a:lnTo>
                  <a:pt x="6317326" y="326576"/>
                </a:lnTo>
                <a:lnTo>
                  <a:pt x="6319212" y="327786"/>
                </a:lnTo>
                <a:cubicBezTo>
                  <a:pt x="6328393" y="330680"/>
                  <a:pt x="6334701" y="330467"/>
                  <a:pt x="6339724" y="328880"/>
                </a:cubicBezTo>
                <a:lnTo>
                  <a:pt x="6345010" y="325930"/>
                </a:lnTo>
                <a:lnTo>
                  <a:pt x="6359332" y="325681"/>
                </a:lnTo>
                <a:lnTo>
                  <a:pt x="6388220" y="322496"/>
                </a:lnTo>
                <a:lnTo>
                  <a:pt x="6392994" y="324426"/>
                </a:lnTo>
                <a:lnTo>
                  <a:pt x="6435581" y="323557"/>
                </a:lnTo>
                <a:cubicBezTo>
                  <a:pt x="6435677" y="323952"/>
                  <a:pt x="6435772" y="324349"/>
                  <a:pt x="6435870" y="324745"/>
                </a:cubicBezTo>
                <a:cubicBezTo>
                  <a:pt x="6437488" y="327387"/>
                  <a:pt x="6440513" y="329298"/>
                  <a:pt x="6446571" y="329739"/>
                </a:cubicBezTo>
                <a:cubicBezTo>
                  <a:pt x="6432902" y="346634"/>
                  <a:pt x="6448636" y="336743"/>
                  <a:pt x="6467701" y="336547"/>
                </a:cubicBezTo>
                <a:cubicBezTo>
                  <a:pt x="6450726" y="362746"/>
                  <a:pt x="6507518" y="351573"/>
                  <a:pt x="6512727" y="367087"/>
                </a:cubicBezTo>
                <a:cubicBezTo>
                  <a:pt x="6527112" y="366352"/>
                  <a:pt x="6542020" y="366053"/>
                  <a:pt x="6557094" y="366314"/>
                </a:cubicBezTo>
                <a:lnTo>
                  <a:pt x="6565879" y="366812"/>
                </a:lnTo>
                <a:cubicBezTo>
                  <a:pt x="6565919" y="366905"/>
                  <a:pt x="6565958" y="366998"/>
                  <a:pt x="6565997" y="367092"/>
                </a:cubicBezTo>
                <a:cubicBezTo>
                  <a:pt x="6567779" y="367776"/>
                  <a:pt x="6570621" y="368158"/>
                  <a:pt x="6575147" y="368156"/>
                </a:cubicBezTo>
                <a:lnTo>
                  <a:pt x="6581899" y="367720"/>
                </a:lnTo>
                <a:lnTo>
                  <a:pt x="6598943" y="368688"/>
                </a:lnTo>
                <a:lnTo>
                  <a:pt x="6604421" y="370815"/>
                </a:lnTo>
                <a:lnTo>
                  <a:pt x="6606035" y="374247"/>
                </a:lnTo>
                <a:lnTo>
                  <a:pt x="6607669" y="373968"/>
                </a:lnTo>
                <a:cubicBezTo>
                  <a:pt x="6620475" y="368913"/>
                  <a:pt x="6625312" y="360789"/>
                  <a:pt x="6637532" y="384907"/>
                </a:cubicBezTo>
                <a:cubicBezTo>
                  <a:pt x="6666345" y="377219"/>
                  <a:pt x="6669861" y="391673"/>
                  <a:pt x="6706880" y="399163"/>
                </a:cubicBezTo>
                <a:cubicBezTo>
                  <a:pt x="6723837" y="391250"/>
                  <a:pt x="6736071" y="395293"/>
                  <a:pt x="6747500" y="403168"/>
                </a:cubicBezTo>
                <a:cubicBezTo>
                  <a:pt x="6784745" y="401441"/>
                  <a:pt x="6816872" y="413543"/>
                  <a:pt x="6857783" y="418687"/>
                </a:cubicBezTo>
                <a:cubicBezTo>
                  <a:pt x="6902932" y="429261"/>
                  <a:pt x="6899138" y="407985"/>
                  <a:pt x="6926954" y="416162"/>
                </a:cubicBezTo>
                <a:lnTo>
                  <a:pt x="6990389" y="425060"/>
                </a:lnTo>
                <a:lnTo>
                  <a:pt x="7041715" y="465902"/>
                </a:lnTo>
                <a:lnTo>
                  <a:pt x="7048103" y="464392"/>
                </a:lnTo>
                <a:cubicBezTo>
                  <a:pt x="7052510" y="463654"/>
                  <a:pt x="7055450" y="463555"/>
                  <a:pt x="7057490" y="463917"/>
                </a:cubicBezTo>
                <a:lnTo>
                  <a:pt x="7057730" y="464165"/>
                </a:lnTo>
                <a:lnTo>
                  <a:pt x="7066511" y="463214"/>
                </a:lnTo>
                <a:cubicBezTo>
                  <a:pt x="7081316" y="461011"/>
                  <a:pt x="7095708" y="458304"/>
                  <a:pt x="7109401" y="455268"/>
                </a:cubicBezTo>
                <a:cubicBezTo>
                  <a:pt x="7121361" y="469195"/>
                  <a:pt x="7171741" y="449331"/>
                  <a:pt x="7166830" y="477037"/>
                </a:cubicBezTo>
                <a:cubicBezTo>
                  <a:pt x="7185318" y="473753"/>
                  <a:pt x="7196261" y="461778"/>
                  <a:pt x="7190442" y="480090"/>
                </a:cubicBezTo>
                <a:cubicBezTo>
                  <a:pt x="7196540" y="479524"/>
                  <a:pt x="7200336" y="480853"/>
                  <a:pt x="7203083" y="483106"/>
                </a:cubicBezTo>
                <a:lnTo>
                  <a:pt x="7203894" y="484190"/>
                </a:lnTo>
                <a:lnTo>
                  <a:pt x="7245004" y="476444"/>
                </a:lnTo>
                <a:lnTo>
                  <a:pt x="7250514" y="477506"/>
                </a:lnTo>
                <a:lnTo>
                  <a:pt x="7277246" y="469782"/>
                </a:lnTo>
                <a:lnTo>
                  <a:pt x="7291092" y="467217"/>
                </a:lnTo>
                <a:lnTo>
                  <a:pt x="7294933" y="463549"/>
                </a:lnTo>
                <a:cubicBezTo>
                  <a:pt x="7299121" y="461223"/>
                  <a:pt x="7305176" y="459995"/>
                  <a:pt x="7315408" y="461260"/>
                </a:cubicBezTo>
                <a:lnTo>
                  <a:pt x="7317786" y="462106"/>
                </a:lnTo>
                <a:lnTo>
                  <a:pt x="7334572" y="456088"/>
                </a:lnTo>
                <a:cubicBezTo>
                  <a:pt x="7339959" y="453431"/>
                  <a:pt x="7371380" y="454045"/>
                  <a:pt x="7375190" y="449931"/>
                </a:cubicBezTo>
                <a:cubicBezTo>
                  <a:pt x="7433241" y="467756"/>
                  <a:pt x="7460434" y="441906"/>
                  <a:pt x="7522997" y="442209"/>
                </a:cubicBezTo>
                <a:cubicBezTo>
                  <a:pt x="7592791" y="433619"/>
                  <a:pt x="7640927" y="424233"/>
                  <a:pt x="7686985" y="419805"/>
                </a:cubicBezTo>
                <a:cubicBezTo>
                  <a:pt x="7708370" y="415450"/>
                  <a:pt x="7865878" y="397444"/>
                  <a:pt x="7854068" y="409774"/>
                </a:cubicBezTo>
                <a:cubicBezTo>
                  <a:pt x="7918669" y="381306"/>
                  <a:pt x="7960767" y="406961"/>
                  <a:pt x="8034165" y="391699"/>
                </a:cubicBezTo>
                <a:cubicBezTo>
                  <a:pt x="8074975" y="417062"/>
                  <a:pt x="8052607" y="392777"/>
                  <a:pt x="8094381" y="395718"/>
                </a:cubicBezTo>
                <a:cubicBezTo>
                  <a:pt x="8082391" y="371015"/>
                  <a:pt x="8145291" y="407237"/>
                  <a:pt x="8146898" y="378558"/>
                </a:cubicBezTo>
                <a:cubicBezTo>
                  <a:pt x="8154450" y="379999"/>
                  <a:pt x="8161714" y="382303"/>
                  <a:pt x="8168993" y="384830"/>
                </a:cubicBezTo>
                <a:lnTo>
                  <a:pt x="8172809" y="386137"/>
                </a:lnTo>
                <a:lnTo>
                  <a:pt x="8187962" y="386433"/>
                </a:lnTo>
                <a:lnTo>
                  <a:pt x="8192382" y="392692"/>
                </a:lnTo>
                <a:lnTo>
                  <a:pt x="8375192" y="383879"/>
                </a:lnTo>
                <a:cubicBezTo>
                  <a:pt x="8390681" y="377906"/>
                  <a:pt x="8442343" y="372994"/>
                  <a:pt x="8454377" y="380331"/>
                </a:cubicBezTo>
                <a:cubicBezTo>
                  <a:pt x="8465613" y="381011"/>
                  <a:pt x="8477337" y="376722"/>
                  <a:pt x="8484740" y="385159"/>
                </a:cubicBezTo>
                <a:cubicBezTo>
                  <a:pt x="8509291" y="387955"/>
                  <a:pt x="8565518" y="394403"/>
                  <a:pt x="8601673" y="397101"/>
                </a:cubicBezTo>
                <a:cubicBezTo>
                  <a:pt x="8619550" y="383563"/>
                  <a:pt x="8652058" y="403668"/>
                  <a:pt x="8701676" y="401351"/>
                </a:cubicBezTo>
                <a:cubicBezTo>
                  <a:pt x="8721163" y="385822"/>
                  <a:pt x="8735137" y="399974"/>
                  <a:pt x="8773288" y="378077"/>
                </a:cubicBezTo>
                <a:cubicBezTo>
                  <a:pt x="8775124" y="379719"/>
                  <a:pt x="8777353" y="381190"/>
                  <a:pt x="8779909" y="382446"/>
                </a:cubicBezTo>
                <a:cubicBezTo>
                  <a:pt x="8794759" y="389736"/>
                  <a:pt x="8817153" y="388302"/>
                  <a:pt x="8829932" y="379243"/>
                </a:cubicBezTo>
                <a:cubicBezTo>
                  <a:pt x="8891235" y="349118"/>
                  <a:pt x="8949370" y="345642"/>
                  <a:pt x="9003386" y="336242"/>
                </a:cubicBezTo>
                <a:cubicBezTo>
                  <a:pt x="9064740" y="328439"/>
                  <a:pt x="9026331" y="360774"/>
                  <a:pt x="9101185" y="330862"/>
                </a:cubicBezTo>
                <a:cubicBezTo>
                  <a:pt x="9110310" y="340386"/>
                  <a:pt x="9120116" y="340147"/>
                  <a:pt x="9136185" y="334078"/>
                </a:cubicBezTo>
                <a:cubicBezTo>
                  <a:pt x="9166057" y="331044"/>
                  <a:pt x="9165783" y="356709"/>
                  <a:pt x="9194801" y="339149"/>
                </a:cubicBezTo>
                <a:cubicBezTo>
                  <a:pt x="9190472" y="353244"/>
                  <a:pt x="9252023" y="340305"/>
                  <a:pt x="9239316" y="355558"/>
                </a:cubicBezTo>
                <a:cubicBezTo>
                  <a:pt x="9259813" y="366615"/>
                  <a:pt x="9267827" y="345361"/>
                  <a:pt x="9288052" y="354796"/>
                </a:cubicBezTo>
                <a:cubicBezTo>
                  <a:pt x="9310099" y="355735"/>
                  <a:pt x="9274359" y="341069"/>
                  <a:pt x="9298465" y="338296"/>
                </a:cubicBezTo>
                <a:cubicBezTo>
                  <a:pt x="9327883" y="337409"/>
                  <a:pt x="9325850" y="312292"/>
                  <a:pt x="9350892" y="342778"/>
                </a:cubicBezTo>
                <a:lnTo>
                  <a:pt x="9430522" y="351368"/>
                </a:lnTo>
                <a:cubicBezTo>
                  <a:pt x="9447485" y="342207"/>
                  <a:pt x="9461870" y="345232"/>
                  <a:pt x="9476215" y="352107"/>
                </a:cubicBezTo>
                <a:cubicBezTo>
                  <a:pt x="9516917" y="347451"/>
                  <a:pt x="9555019" y="356862"/>
                  <a:pt x="9601276" y="358704"/>
                </a:cubicBezTo>
                <a:cubicBezTo>
                  <a:pt x="9655597" y="365766"/>
                  <a:pt x="9721018" y="368083"/>
                  <a:pt x="9771664" y="375074"/>
                </a:cubicBezTo>
                <a:cubicBezTo>
                  <a:pt x="9837640" y="352742"/>
                  <a:pt x="9801669" y="411678"/>
                  <a:pt x="9905153" y="400650"/>
                </a:cubicBezTo>
                <a:cubicBezTo>
                  <a:pt x="9910811" y="397141"/>
                  <a:pt x="9923612" y="400020"/>
                  <a:pt x="9922553" y="404569"/>
                </a:cubicBezTo>
                <a:cubicBezTo>
                  <a:pt x="9945213" y="401977"/>
                  <a:pt x="10012509" y="424753"/>
                  <a:pt x="10044658" y="418077"/>
                </a:cubicBezTo>
                <a:cubicBezTo>
                  <a:pt x="10108994" y="428104"/>
                  <a:pt x="10138326" y="405380"/>
                  <a:pt x="10184585" y="407138"/>
                </a:cubicBezTo>
                <a:cubicBezTo>
                  <a:pt x="10238805" y="420027"/>
                  <a:pt x="10270973" y="432805"/>
                  <a:pt x="10366435" y="462428"/>
                </a:cubicBezTo>
                <a:lnTo>
                  <a:pt x="10688220" y="542258"/>
                </a:lnTo>
                <a:cubicBezTo>
                  <a:pt x="10812002" y="613331"/>
                  <a:pt x="10955764" y="552079"/>
                  <a:pt x="11026690" y="550681"/>
                </a:cubicBezTo>
                <a:cubicBezTo>
                  <a:pt x="11053150" y="522754"/>
                  <a:pt x="11079708" y="547720"/>
                  <a:pt x="11113779" y="533868"/>
                </a:cubicBezTo>
                <a:cubicBezTo>
                  <a:pt x="11191398" y="520022"/>
                  <a:pt x="11265999" y="483506"/>
                  <a:pt x="11369556" y="491719"/>
                </a:cubicBezTo>
                <a:cubicBezTo>
                  <a:pt x="11406977" y="409158"/>
                  <a:pt x="11530972" y="443199"/>
                  <a:pt x="11623342" y="388428"/>
                </a:cubicBezTo>
                <a:cubicBezTo>
                  <a:pt x="11678749" y="373322"/>
                  <a:pt x="11771467" y="402383"/>
                  <a:pt x="11786511" y="358390"/>
                </a:cubicBezTo>
                <a:cubicBezTo>
                  <a:pt x="11815065" y="381261"/>
                  <a:pt x="11834769" y="337251"/>
                  <a:pt x="11862577" y="330549"/>
                </a:cubicBezTo>
                <a:cubicBezTo>
                  <a:pt x="11886839" y="344437"/>
                  <a:pt x="11896496" y="329138"/>
                  <a:pt x="11916612" y="323810"/>
                </a:cubicBezTo>
                <a:cubicBezTo>
                  <a:pt x="11926953" y="332872"/>
                  <a:pt x="11944208" y="330491"/>
                  <a:pt x="11948830" y="318062"/>
                </a:cubicBezTo>
                <a:cubicBezTo>
                  <a:pt x="11937556" y="291763"/>
                  <a:pt x="11999127" y="298879"/>
                  <a:pt x="12001583" y="279643"/>
                </a:cubicBezTo>
                <a:cubicBezTo>
                  <a:pt x="12027437" y="273899"/>
                  <a:pt x="12120562" y="276714"/>
                  <a:pt x="12174977" y="264652"/>
                </a:cubicBezTo>
                <a:lnTo>
                  <a:pt x="12192000" y="256549"/>
                </a:lnTo>
                <a:lnTo>
                  <a:pt x="12192000" y="4999978"/>
                </a:lnTo>
                <a:lnTo>
                  <a:pt x="0" y="4999978"/>
                </a:lnTo>
                <a:lnTo>
                  <a:pt x="0" y="617449"/>
                </a:lnTo>
                <a:lnTo>
                  <a:pt x="11075" y="615178"/>
                </a:lnTo>
                <a:cubicBezTo>
                  <a:pt x="23002" y="613158"/>
                  <a:pt x="33255" y="611513"/>
                  <a:pt x="44061" y="608596"/>
                </a:cubicBezTo>
                <a:cubicBezTo>
                  <a:pt x="70605" y="597913"/>
                  <a:pt x="149526" y="562149"/>
                  <a:pt x="170342" y="551077"/>
                </a:cubicBezTo>
                <a:lnTo>
                  <a:pt x="168955" y="542164"/>
                </a:lnTo>
                <a:lnTo>
                  <a:pt x="181474" y="541281"/>
                </a:lnTo>
                <a:lnTo>
                  <a:pt x="209440" y="540561"/>
                </a:lnTo>
                <a:cubicBezTo>
                  <a:pt x="226869" y="538895"/>
                  <a:pt x="275442" y="540165"/>
                  <a:pt x="293152" y="536576"/>
                </a:cubicBezTo>
                <a:cubicBezTo>
                  <a:pt x="298104" y="526951"/>
                  <a:pt x="305921" y="521613"/>
                  <a:pt x="315693" y="519030"/>
                </a:cubicBezTo>
                <a:lnTo>
                  <a:pt x="337305" y="518372"/>
                </a:lnTo>
                <a:lnTo>
                  <a:pt x="462252" y="493151"/>
                </a:lnTo>
                <a:lnTo>
                  <a:pt x="479457" y="491123"/>
                </a:lnTo>
                <a:lnTo>
                  <a:pt x="488653" y="483257"/>
                </a:lnTo>
                <a:cubicBezTo>
                  <a:pt x="495751" y="481590"/>
                  <a:pt x="516240" y="482215"/>
                  <a:pt x="522053" y="481125"/>
                </a:cubicBezTo>
                <a:lnTo>
                  <a:pt x="523520" y="476713"/>
                </a:lnTo>
                <a:cubicBezTo>
                  <a:pt x="541965" y="469375"/>
                  <a:pt x="611396" y="444795"/>
                  <a:pt x="632714" y="437101"/>
                </a:cubicBezTo>
                <a:cubicBezTo>
                  <a:pt x="637120" y="443761"/>
                  <a:pt x="646523" y="432947"/>
                  <a:pt x="651426" y="430544"/>
                </a:cubicBezTo>
                <a:cubicBezTo>
                  <a:pt x="652273" y="435068"/>
                  <a:pt x="664268" y="436238"/>
                  <a:pt x="667724" y="432138"/>
                </a:cubicBezTo>
                <a:cubicBezTo>
                  <a:pt x="751466" y="408483"/>
                  <a:pt x="710176" y="454993"/>
                  <a:pt x="757679" y="425145"/>
                </a:cubicBezTo>
                <a:cubicBezTo>
                  <a:pt x="766141" y="423071"/>
                  <a:pt x="773060" y="424779"/>
                  <a:pt x="779159" y="428059"/>
                </a:cubicBezTo>
                <a:lnTo>
                  <a:pt x="788293" y="434863"/>
                </a:lnTo>
                <a:lnTo>
                  <a:pt x="822923" y="421074"/>
                </a:lnTo>
                <a:cubicBezTo>
                  <a:pt x="840014" y="416178"/>
                  <a:pt x="858036" y="412811"/>
                  <a:pt x="876559" y="411088"/>
                </a:cubicBezTo>
                <a:cubicBezTo>
                  <a:pt x="880889" y="420288"/>
                  <a:pt x="895209" y="406850"/>
                  <a:pt x="902011" y="404118"/>
                </a:cubicBezTo>
                <a:cubicBezTo>
                  <a:pt x="902191" y="410172"/>
                  <a:pt x="917419" y="412804"/>
                  <a:pt x="922715" y="407699"/>
                </a:cubicBezTo>
                <a:cubicBezTo>
                  <a:pt x="1035495" y="384016"/>
                  <a:pt x="972839" y="441733"/>
                  <a:pt x="1040139" y="406590"/>
                </a:cubicBezTo>
                <a:cubicBezTo>
                  <a:pt x="1051469" y="404617"/>
                  <a:pt x="1060048" y="407498"/>
                  <a:pt x="1067251" y="412384"/>
                </a:cubicBezTo>
                <a:lnTo>
                  <a:pt x="1080272" y="424669"/>
                </a:lnTo>
                <a:lnTo>
                  <a:pt x="1090219" y="420026"/>
                </a:lnTo>
                <a:cubicBezTo>
                  <a:pt x="1128054" y="418995"/>
                  <a:pt x="1139443" y="431622"/>
                  <a:pt x="1161226" y="418304"/>
                </a:cubicBezTo>
                <a:cubicBezTo>
                  <a:pt x="1194247" y="444579"/>
                  <a:pt x="1182853" y="420594"/>
                  <a:pt x="1207525" y="416039"/>
                </a:cubicBezTo>
                <a:cubicBezTo>
                  <a:pt x="1229876" y="413352"/>
                  <a:pt x="1272066" y="404905"/>
                  <a:pt x="1295331" y="402182"/>
                </a:cubicBezTo>
                <a:cubicBezTo>
                  <a:pt x="1313247" y="381583"/>
                  <a:pt x="1322885" y="406388"/>
                  <a:pt x="1347118" y="399704"/>
                </a:cubicBezTo>
                <a:cubicBezTo>
                  <a:pt x="1358442" y="391829"/>
                  <a:pt x="1366690" y="390365"/>
                  <a:pt x="1378108" y="398410"/>
                </a:cubicBezTo>
                <a:cubicBezTo>
                  <a:pt x="1430244" y="360127"/>
                  <a:pt x="1410029" y="396164"/>
                  <a:pt x="1459192" y="380919"/>
                </a:cubicBezTo>
                <a:cubicBezTo>
                  <a:pt x="1501499" y="365055"/>
                  <a:pt x="1549591" y="354392"/>
                  <a:pt x="1590120" y="317608"/>
                </a:cubicBezTo>
                <a:cubicBezTo>
                  <a:pt x="1597495" y="307260"/>
                  <a:pt x="1613791" y="310520"/>
                  <a:pt x="1631417" y="308227"/>
                </a:cubicBezTo>
                <a:cubicBezTo>
                  <a:pt x="1649043" y="305934"/>
                  <a:pt x="1693684" y="302496"/>
                  <a:pt x="1695877" y="303848"/>
                </a:cubicBezTo>
                <a:cubicBezTo>
                  <a:pt x="1731379" y="297695"/>
                  <a:pt x="1804005" y="278490"/>
                  <a:pt x="1844438" y="271304"/>
                </a:cubicBezTo>
                <a:cubicBezTo>
                  <a:pt x="1847960" y="284364"/>
                  <a:pt x="1868036" y="260323"/>
                  <a:pt x="1881324" y="268497"/>
                </a:cubicBezTo>
                <a:cubicBezTo>
                  <a:pt x="1890865" y="275707"/>
                  <a:pt x="1899182" y="270095"/>
                  <a:pt x="1908999" y="269338"/>
                </a:cubicBezTo>
                <a:cubicBezTo>
                  <a:pt x="1922050" y="274907"/>
                  <a:pt x="1964084" y="263670"/>
                  <a:pt x="1974956" y="255958"/>
                </a:cubicBezTo>
                <a:cubicBezTo>
                  <a:pt x="2000789" y="229373"/>
                  <a:pt x="2060915" y="247690"/>
                  <a:pt x="2082409" y="227290"/>
                </a:cubicBezTo>
                <a:cubicBezTo>
                  <a:pt x="2090286" y="224213"/>
                  <a:pt x="2098026" y="222886"/>
                  <a:pt x="2105639" y="222648"/>
                </a:cubicBezTo>
                <a:lnTo>
                  <a:pt x="2126992" y="224468"/>
                </a:lnTo>
                <a:lnTo>
                  <a:pt x="2133154" y="229952"/>
                </a:lnTo>
                <a:lnTo>
                  <a:pt x="2146154" y="228332"/>
                </a:lnTo>
                <a:lnTo>
                  <a:pt x="2149901" y="229116"/>
                </a:lnTo>
                <a:cubicBezTo>
                  <a:pt x="2157061" y="230638"/>
                  <a:pt x="2164126" y="231947"/>
                  <a:pt x="2171100" y="232389"/>
                </a:cubicBezTo>
                <a:cubicBezTo>
                  <a:pt x="2161432" y="204508"/>
                  <a:pt x="2228843" y="231560"/>
                  <a:pt x="2209148" y="209225"/>
                </a:cubicBezTo>
                <a:cubicBezTo>
                  <a:pt x="2245795" y="206809"/>
                  <a:pt x="2217435" y="186186"/>
                  <a:pt x="2261889" y="205532"/>
                </a:cubicBezTo>
                <a:cubicBezTo>
                  <a:pt x="2318421" y="181576"/>
                  <a:pt x="2408342" y="188495"/>
                  <a:pt x="2452315" y="152899"/>
                </a:cubicBezTo>
                <a:cubicBezTo>
                  <a:pt x="2447016" y="166284"/>
                  <a:pt x="2478824" y="148993"/>
                  <a:pt x="2495330" y="142101"/>
                </a:cubicBezTo>
                <a:cubicBezTo>
                  <a:pt x="2532786" y="132037"/>
                  <a:pt x="2609589" y="113461"/>
                  <a:pt x="2665623" y="96394"/>
                </a:cubicBezTo>
                <a:cubicBezTo>
                  <a:pt x="2717275" y="79361"/>
                  <a:pt x="2733624" y="82979"/>
                  <a:pt x="2763332" y="74831"/>
                </a:cubicBezTo>
                <a:lnTo>
                  <a:pt x="2843870" y="47507"/>
                </a:lnTo>
                <a:lnTo>
                  <a:pt x="2862745" y="43242"/>
                </a:lnTo>
                <a:lnTo>
                  <a:pt x="2864596" y="39218"/>
                </a:lnTo>
                <a:lnTo>
                  <a:pt x="2875381" y="35003"/>
                </a:lnTo>
                <a:lnTo>
                  <a:pt x="2895139" y="24186"/>
                </a:lnTo>
                <a:lnTo>
                  <a:pt x="2932205" y="11873"/>
                </a:lnTo>
                <a:lnTo>
                  <a:pt x="2933310" y="12816"/>
                </a:lnTo>
                <a:cubicBezTo>
                  <a:pt x="2936512" y="14646"/>
                  <a:pt x="2940256" y="15452"/>
                  <a:pt x="2945218" y="14141"/>
                </a:cubicBezTo>
                <a:cubicBezTo>
                  <a:pt x="2959008" y="14069"/>
                  <a:pt x="2997405" y="12264"/>
                  <a:pt x="3016048" y="12381"/>
                </a:cubicBezTo>
                <a:cubicBezTo>
                  <a:pt x="3026523" y="7728"/>
                  <a:pt x="3045337" y="18832"/>
                  <a:pt x="3057077" y="14845"/>
                </a:cubicBezTo>
                <a:lnTo>
                  <a:pt x="3148105" y="30648"/>
                </a:lnTo>
                <a:lnTo>
                  <a:pt x="3251671" y="31575"/>
                </a:lnTo>
                <a:cubicBezTo>
                  <a:pt x="3288430" y="31396"/>
                  <a:pt x="3320402" y="39036"/>
                  <a:pt x="3351400" y="32687"/>
                </a:cubicBezTo>
                <a:cubicBezTo>
                  <a:pt x="3364152" y="38848"/>
                  <a:pt x="3376107" y="41214"/>
                  <a:pt x="3387481" y="31443"/>
                </a:cubicBezTo>
                <a:cubicBezTo>
                  <a:pt x="3421834" y="34018"/>
                  <a:pt x="3430384" y="47525"/>
                  <a:pt x="3451923" y="36482"/>
                </a:cubicBezTo>
                <a:cubicBezTo>
                  <a:pt x="3471592" y="58226"/>
                  <a:pt x="3472580" y="49775"/>
                  <a:pt x="3481520" y="43287"/>
                </a:cubicBezTo>
                <a:lnTo>
                  <a:pt x="3482804" y="42812"/>
                </a:lnTo>
                <a:lnTo>
                  <a:pt x="3485495" y="45921"/>
                </a:lnTo>
                <a:lnTo>
                  <a:pt x="3490972" y="47286"/>
                </a:lnTo>
                <a:lnTo>
                  <a:pt x="3505835" y="46077"/>
                </a:lnTo>
                <a:lnTo>
                  <a:pt x="3511410" y="44808"/>
                </a:lnTo>
                <a:cubicBezTo>
                  <a:pt x="3515254" y="44237"/>
                  <a:pt x="3517816" y="44247"/>
                  <a:pt x="3519598" y="44683"/>
                </a:cubicBezTo>
                <a:lnTo>
                  <a:pt x="3519807" y="44938"/>
                </a:lnTo>
                <a:lnTo>
                  <a:pt x="3527466" y="44316"/>
                </a:lnTo>
                <a:cubicBezTo>
                  <a:pt x="3540383" y="42670"/>
                  <a:pt x="3552942" y="59912"/>
                  <a:pt x="3564889" y="57394"/>
                </a:cubicBezTo>
                <a:cubicBezTo>
                  <a:pt x="3575289" y="71711"/>
                  <a:pt x="3619274" y="34384"/>
                  <a:pt x="3614922" y="61804"/>
                </a:cubicBezTo>
                <a:cubicBezTo>
                  <a:pt x="3631051" y="59218"/>
                  <a:pt x="3640626" y="47694"/>
                  <a:pt x="3635506" y="65718"/>
                </a:cubicBezTo>
                <a:cubicBezTo>
                  <a:pt x="3640824" y="65382"/>
                  <a:pt x="3644132" y="66847"/>
                  <a:pt x="3646525" y="69193"/>
                </a:cubicBezTo>
                <a:lnTo>
                  <a:pt x="3647224" y="70303"/>
                </a:lnTo>
                <a:lnTo>
                  <a:pt x="3683100" y="64109"/>
                </a:lnTo>
                <a:lnTo>
                  <a:pt x="3687901" y="65372"/>
                </a:lnTo>
                <a:lnTo>
                  <a:pt x="3711234" y="58665"/>
                </a:lnTo>
                <a:lnTo>
                  <a:pt x="3723318" y="56625"/>
                </a:lnTo>
                <a:lnTo>
                  <a:pt x="3726677" y="53112"/>
                </a:lnTo>
                <a:cubicBezTo>
                  <a:pt x="3730335" y="50950"/>
                  <a:pt x="3735615" y="49952"/>
                  <a:pt x="3744535" y="51590"/>
                </a:cubicBezTo>
                <a:lnTo>
                  <a:pt x="3746608" y="52522"/>
                </a:lnTo>
                <a:lnTo>
                  <a:pt x="3761262" y="47147"/>
                </a:lnTo>
                <a:cubicBezTo>
                  <a:pt x="3765968" y="44701"/>
                  <a:pt x="3800597" y="53264"/>
                  <a:pt x="3803931" y="49309"/>
                </a:cubicBezTo>
                <a:cubicBezTo>
                  <a:pt x="3854516" y="69215"/>
                  <a:pt x="3871065" y="37682"/>
                  <a:pt x="3925626" y="40301"/>
                </a:cubicBezTo>
                <a:cubicBezTo>
                  <a:pt x="3949771" y="45090"/>
                  <a:pt x="3989883" y="30921"/>
                  <a:pt x="4033324" y="26451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465300" y="2259375"/>
                <a:ext cx="5349758" cy="3080517"/>
              </a:xfrm>
            </p:spPr>
            <p:txBody>
              <a:bodyPr>
                <a:normAutofit/>
              </a:bodyPr>
              <a:lstStyle/>
              <a:p>
                <a:pPr marL="252476" lvl="1" indent="-188468" defTabSz="512064">
                  <a:spcBef>
                    <a:spcPts val="280"/>
                  </a:spcBef>
                </a:pPr>
                <a:r>
                  <a:rPr lang="en-US" altLang="en-US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The force required to stretch a spring a distance </a:t>
                </a:r>
                <a:r>
                  <a:rPr lang="en-US" altLang="en-US" i="1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x</a:t>
                </a:r>
                <a:r>
                  <a:rPr lang="en-US" altLang="en-US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 is proportional to </a:t>
                </a:r>
                <a:r>
                  <a:rPr lang="en-US" altLang="en-US" i="1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x</a:t>
                </a:r>
                <a:r>
                  <a:rPr lang="en-US" altLang="en-US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:     </a:t>
                </a:r>
              </a:p>
              <a:p>
                <a:pPr marL="64008" lvl="1" indent="0" algn="ctr" defTabSz="512064">
                  <a:spcBef>
                    <a:spcPts val="280"/>
                  </a:spcBef>
                  <a:buNone/>
                </a:pPr>
                <a:r>
                  <a:rPr lang="en-US" altLang="en-US" i="1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lang="en-US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𝐹</m:t>
                        </m:r>
                      </m:e>
                      <m:sub>
                        <m:r>
                          <a:rPr lang="en-US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𝑥</m:t>
                        </m:r>
                      </m:sub>
                    </m:sSub>
                    <m:r>
                      <a:rPr lang="en-US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r>
                      <a:rPr lang="en-US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𝑘𝑥</m:t>
                    </m:r>
                  </m:oMath>
                </a14:m>
                <a:endParaRPr lang="en-US" alt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  <a:p>
                <a:pPr marL="252476" lvl="1" indent="-188468" defTabSz="512064">
                  <a:spcBef>
                    <a:spcPts val="280"/>
                  </a:spcBef>
                </a:pPr>
                <a:r>
                  <a:rPr lang="en-US" altLang="en-US" i="1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k</a:t>
                </a:r>
                <a:r>
                  <a:rPr lang="en-US" altLang="en-US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 is the </a:t>
                </a:r>
                <a:r>
                  <a:rPr lang="en-US" altLang="en-US" i="1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force constant</a:t>
                </a:r>
                <a:r>
                  <a:rPr lang="en-US" altLang="en-US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 (or </a:t>
                </a:r>
                <a:r>
                  <a:rPr lang="en-US" altLang="en-US" i="1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spring constant</a:t>
                </a:r>
                <a:r>
                  <a:rPr lang="en-US" altLang="en-US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) of the spring.</a:t>
                </a:r>
              </a:p>
              <a:p>
                <a:pPr marL="252476" lvl="1" indent="-188468" defTabSz="512064">
                  <a:spcBef>
                    <a:spcPts val="280"/>
                  </a:spcBef>
                </a:pPr>
                <a:r>
                  <a:rPr lang="en-US" altLang="en-US" dirty="0"/>
                  <a:t>For any displacement x, F is not constant!</a:t>
                </a:r>
                <a:endParaRPr lang="en-US" alt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  <a:p>
                <a:pPr marL="114300" lvl="1" indent="0">
                  <a:buNone/>
                </a:pPr>
                <a:endParaRPr lang="en-US" altLang="en-US" sz="4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65300" y="2259375"/>
                <a:ext cx="5349758" cy="3080517"/>
              </a:xfrm>
              <a:blipFill>
                <a:blip r:embed="rId2"/>
                <a:stretch>
                  <a:fillRect l="-228" t="-2772" r="-7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9320716" y="6260397"/>
            <a:ext cx="2487308" cy="506036"/>
          </a:xfrm>
          <a:prstGeom prst="rect">
            <a:avLst/>
          </a:prstGeom>
          <a:solidFill>
            <a:schemeClr val="bg1">
              <a:lumMod val="65000"/>
              <a:alpha val="83000"/>
            </a:schemeClr>
          </a:solidFill>
        </p:spPr>
        <p:txBody>
          <a:bodyPr wrap="square" rtlCol="0">
            <a:spAutoFit/>
          </a:bodyPr>
          <a:lstStyle/>
          <a:p>
            <a:pPr defTabSz="512064">
              <a:spcAft>
                <a:spcPts val="600"/>
              </a:spcAft>
            </a:pPr>
            <a:r>
              <a:rPr lang="en-US" sz="1344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Note: the SI unit of spring constant is N/m</a:t>
            </a:r>
            <a:endParaRPr lang="en-US" sz="240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964" y="884309"/>
            <a:ext cx="1846614" cy="240450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584232" y="3640041"/>
            <a:ext cx="4522684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12064">
              <a:spcAft>
                <a:spcPts val="600"/>
              </a:spcAft>
            </a:pPr>
            <a:r>
              <a:rPr lang="en-US" sz="1008" kern="1200" dirty="0">
                <a:solidFill>
                  <a:srgbClr val="6CB255"/>
                </a:solidFill>
                <a:latin typeface="+mn-lt"/>
                <a:ea typeface="+mn-ea"/>
                <a:cs typeface="+mn-cs"/>
              </a:rPr>
              <a:t>(a) </a:t>
            </a:r>
            <a:r>
              <a:rPr lang="en-US" sz="1008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The spring exerts no force at its equilibrium position. The spring exerts a force in the opposite direction to </a:t>
            </a:r>
            <a:r>
              <a:rPr lang="en-US" sz="1008" kern="1200" dirty="0">
                <a:solidFill>
                  <a:srgbClr val="6CB255"/>
                </a:solidFill>
                <a:latin typeface="+mn-lt"/>
                <a:ea typeface="+mn-ea"/>
                <a:cs typeface="+mn-cs"/>
              </a:rPr>
              <a:t>(b) </a:t>
            </a:r>
            <a:r>
              <a:rPr lang="en-US" sz="1008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an extension or stretch, and </a:t>
            </a:r>
            <a:r>
              <a:rPr lang="en-US" sz="1008" kern="1200" dirty="0">
                <a:solidFill>
                  <a:srgbClr val="6CB255"/>
                </a:solidFill>
                <a:latin typeface="+mn-lt"/>
                <a:ea typeface="+mn-ea"/>
                <a:cs typeface="+mn-cs"/>
              </a:rPr>
              <a:t>(c)</a:t>
            </a:r>
            <a:r>
              <a:rPr lang="en-US" sz="1008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a compression.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7686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897DEB4-4A88-4293-A935-9B25506C15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BE42BC3-6707-4CBF-9386-048B994A4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3886" y="0"/>
            <a:ext cx="7538114" cy="6858000"/>
          </a:xfrm>
          <a:custGeom>
            <a:avLst/>
            <a:gdLst>
              <a:gd name="connsiteX0" fmla="*/ 366246 w 7538114"/>
              <a:gd name="connsiteY0" fmla="*/ 0 h 6858000"/>
              <a:gd name="connsiteX1" fmla="*/ 2830292 w 7538114"/>
              <a:gd name="connsiteY1" fmla="*/ 0 h 6858000"/>
              <a:gd name="connsiteX2" fmla="*/ 3903260 w 7538114"/>
              <a:gd name="connsiteY2" fmla="*/ 0 h 6858000"/>
              <a:gd name="connsiteX3" fmla="*/ 4597266 w 7538114"/>
              <a:gd name="connsiteY3" fmla="*/ 0 h 6858000"/>
              <a:gd name="connsiteX4" fmla="*/ 7192370 w 7538114"/>
              <a:gd name="connsiteY4" fmla="*/ 0 h 6858000"/>
              <a:gd name="connsiteX5" fmla="*/ 7538114 w 7538114"/>
              <a:gd name="connsiteY5" fmla="*/ 0 h 6858000"/>
              <a:gd name="connsiteX6" fmla="*/ 7538114 w 7538114"/>
              <a:gd name="connsiteY6" fmla="*/ 6858000 h 6858000"/>
              <a:gd name="connsiteX7" fmla="*/ 7192370 w 7538114"/>
              <a:gd name="connsiteY7" fmla="*/ 6858000 h 6858000"/>
              <a:gd name="connsiteX8" fmla="*/ 4597266 w 7538114"/>
              <a:gd name="connsiteY8" fmla="*/ 6858000 h 6858000"/>
              <a:gd name="connsiteX9" fmla="*/ 3903260 w 7538114"/>
              <a:gd name="connsiteY9" fmla="*/ 6858000 h 6858000"/>
              <a:gd name="connsiteX10" fmla="*/ 2830292 w 7538114"/>
              <a:gd name="connsiteY10" fmla="*/ 6858000 h 6858000"/>
              <a:gd name="connsiteX11" fmla="*/ 170314 w 7538114"/>
              <a:gd name="connsiteY11" fmla="*/ 6858000 h 6858000"/>
              <a:gd name="connsiteX12" fmla="*/ 170341 w 7538114"/>
              <a:gd name="connsiteY12" fmla="*/ 6857759 h 6858000"/>
              <a:gd name="connsiteX13" fmla="*/ 173485 w 7538114"/>
              <a:gd name="connsiteY13" fmla="*/ 6852129 h 6858000"/>
              <a:gd name="connsiteX14" fmla="*/ 167544 w 7538114"/>
              <a:gd name="connsiteY14" fmla="*/ 6830335 h 6858000"/>
              <a:gd name="connsiteX15" fmla="*/ 163472 w 7538114"/>
              <a:gd name="connsiteY15" fmla="*/ 6796707 h 6858000"/>
              <a:gd name="connsiteX16" fmla="*/ 160535 w 7538114"/>
              <a:gd name="connsiteY16" fmla="*/ 6780725 h 6858000"/>
              <a:gd name="connsiteX17" fmla="*/ 162318 w 7538114"/>
              <a:gd name="connsiteY17" fmla="*/ 6767829 h 6858000"/>
              <a:gd name="connsiteX18" fmla="*/ 162771 w 7538114"/>
              <a:gd name="connsiteY18" fmla="*/ 6694444 h 6858000"/>
              <a:gd name="connsiteX19" fmla="*/ 165604 w 7538114"/>
              <a:gd name="connsiteY19" fmla="*/ 6677569 h 6858000"/>
              <a:gd name="connsiteX20" fmla="*/ 171255 w 7538114"/>
              <a:gd name="connsiteY20" fmla="*/ 6669571 h 6858000"/>
              <a:gd name="connsiteX21" fmla="*/ 169240 w 7538114"/>
              <a:gd name="connsiteY21" fmla="*/ 6663304 h 6858000"/>
              <a:gd name="connsiteX22" fmla="*/ 169039 w 7538114"/>
              <a:gd name="connsiteY22" fmla="*/ 6618916 h 6858000"/>
              <a:gd name="connsiteX23" fmla="*/ 168392 w 7538114"/>
              <a:gd name="connsiteY23" fmla="*/ 6589960 h 6858000"/>
              <a:gd name="connsiteX24" fmla="*/ 160636 w 7538114"/>
              <a:gd name="connsiteY24" fmla="*/ 6588200 h 6858000"/>
              <a:gd name="connsiteX25" fmla="*/ 157872 w 7538114"/>
              <a:gd name="connsiteY25" fmla="*/ 6562416 h 6858000"/>
              <a:gd name="connsiteX26" fmla="*/ 162851 w 7538114"/>
              <a:gd name="connsiteY26" fmla="*/ 6534939 h 6858000"/>
              <a:gd name="connsiteX27" fmla="*/ 162153 w 7538114"/>
              <a:gd name="connsiteY27" fmla="*/ 6502552 h 6858000"/>
              <a:gd name="connsiteX28" fmla="*/ 161821 w 7538114"/>
              <a:gd name="connsiteY28" fmla="*/ 6483172 h 6858000"/>
              <a:gd name="connsiteX29" fmla="*/ 154586 w 7538114"/>
              <a:gd name="connsiteY29" fmla="*/ 6432309 h 6858000"/>
              <a:gd name="connsiteX30" fmla="*/ 127078 w 7538114"/>
              <a:gd name="connsiteY30" fmla="*/ 6349783 h 6858000"/>
              <a:gd name="connsiteX31" fmla="*/ 123181 w 7538114"/>
              <a:gd name="connsiteY31" fmla="*/ 6323872 h 6858000"/>
              <a:gd name="connsiteX32" fmla="*/ 124767 w 7538114"/>
              <a:gd name="connsiteY32" fmla="*/ 6319343 h 6858000"/>
              <a:gd name="connsiteX33" fmla="*/ 108246 w 7538114"/>
              <a:gd name="connsiteY33" fmla="*/ 6190348 h 6858000"/>
              <a:gd name="connsiteX34" fmla="*/ 107279 w 7538114"/>
              <a:gd name="connsiteY34" fmla="*/ 6167269 h 6858000"/>
              <a:gd name="connsiteX35" fmla="*/ 107883 w 7538114"/>
              <a:gd name="connsiteY35" fmla="*/ 6149986 h 6858000"/>
              <a:gd name="connsiteX36" fmla="*/ 102380 w 7538114"/>
              <a:gd name="connsiteY36" fmla="*/ 6108622 h 6858000"/>
              <a:gd name="connsiteX37" fmla="*/ 90314 w 7538114"/>
              <a:gd name="connsiteY37" fmla="*/ 6041155 h 6858000"/>
              <a:gd name="connsiteX38" fmla="*/ 88409 w 7538114"/>
              <a:gd name="connsiteY38" fmla="*/ 6026587 h 6858000"/>
              <a:gd name="connsiteX39" fmla="*/ 89403 w 7538114"/>
              <a:gd name="connsiteY39" fmla="*/ 6013265 h 6858000"/>
              <a:gd name="connsiteX40" fmla="*/ 91927 w 7538114"/>
              <a:gd name="connsiteY40" fmla="*/ 6009478 h 6858000"/>
              <a:gd name="connsiteX41" fmla="*/ 91302 w 7538114"/>
              <a:gd name="connsiteY41" fmla="*/ 6001336 h 6858000"/>
              <a:gd name="connsiteX42" fmla="*/ 91687 w 7538114"/>
              <a:gd name="connsiteY42" fmla="*/ 5999003 h 6858000"/>
              <a:gd name="connsiteX43" fmla="*/ 93336 w 7538114"/>
              <a:gd name="connsiteY43" fmla="*/ 5985795 h 6858000"/>
              <a:gd name="connsiteX44" fmla="*/ 83190 w 7538114"/>
              <a:gd name="connsiteY44" fmla="*/ 5961758 h 6858000"/>
              <a:gd name="connsiteX45" fmla="*/ 81952 w 7538114"/>
              <a:gd name="connsiteY45" fmla="*/ 5928761 h 6858000"/>
              <a:gd name="connsiteX46" fmla="*/ 67420 w 7538114"/>
              <a:gd name="connsiteY46" fmla="*/ 5787247 h 6858000"/>
              <a:gd name="connsiteX47" fmla="*/ 50760 w 7538114"/>
              <a:gd name="connsiteY47" fmla="*/ 5710700 h 6858000"/>
              <a:gd name="connsiteX48" fmla="*/ 42956 w 7538114"/>
              <a:gd name="connsiteY48" fmla="*/ 5641754 h 6858000"/>
              <a:gd name="connsiteX49" fmla="*/ 29695 w 7538114"/>
              <a:gd name="connsiteY49" fmla="*/ 5602326 h 6858000"/>
              <a:gd name="connsiteX50" fmla="*/ 18841 w 7538114"/>
              <a:gd name="connsiteY50" fmla="*/ 5570885 h 6858000"/>
              <a:gd name="connsiteX51" fmla="*/ 9977 w 7538114"/>
              <a:gd name="connsiteY51" fmla="*/ 5543492 h 6858000"/>
              <a:gd name="connsiteX52" fmla="*/ 5255 w 7538114"/>
              <a:gd name="connsiteY52" fmla="*/ 5531024 h 6858000"/>
              <a:gd name="connsiteX53" fmla="*/ 5447 w 7538114"/>
              <a:gd name="connsiteY53" fmla="*/ 5527845 h 6858000"/>
              <a:gd name="connsiteX54" fmla="*/ 0 w 7538114"/>
              <a:gd name="connsiteY54" fmla="*/ 5507724 h 6858000"/>
              <a:gd name="connsiteX55" fmla="*/ 435 w 7538114"/>
              <a:gd name="connsiteY55" fmla="*/ 5507045 h 6858000"/>
              <a:gd name="connsiteX56" fmla="*/ 1128 w 7538114"/>
              <a:gd name="connsiteY56" fmla="*/ 5499619 h 6858000"/>
              <a:gd name="connsiteX57" fmla="*/ 1291 w 7538114"/>
              <a:gd name="connsiteY57" fmla="*/ 5486342 h 6858000"/>
              <a:gd name="connsiteX58" fmla="*/ 7976 w 7538114"/>
              <a:gd name="connsiteY58" fmla="*/ 5450755 h 6858000"/>
              <a:gd name="connsiteX59" fmla="*/ 2355 w 7538114"/>
              <a:gd name="connsiteY59" fmla="*/ 5429732 h 6858000"/>
              <a:gd name="connsiteX60" fmla="*/ 1499 w 7538114"/>
              <a:gd name="connsiteY60" fmla="*/ 5370432 h 6858000"/>
              <a:gd name="connsiteX61" fmla="*/ 11483 w 7538114"/>
              <a:gd name="connsiteY61" fmla="*/ 5308330 h 6858000"/>
              <a:gd name="connsiteX62" fmla="*/ 12793 w 7538114"/>
              <a:gd name="connsiteY62" fmla="*/ 5246026 h 6858000"/>
              <a:gd name="connsiteX63" fmla="*/ 12525 w 7538114"/>
              <a:gd name="connsiteY63" fmla="*/ 5223468 h 6858000"/>
              <a:gd name="connsiteX64" fmla="*/ 15322 w 7538114"/>
              <a:gd name="connsiteY64" fmla="*/ 5183258 h 6858000"/>
              <a:gd name="connsiteX65" fmla="*/ 18633 w 7538114"/>
              <a:gd name="connsiteY65" fmla="*/ 5164842 h 6858000"/>
              <a:gd name="connsiteX66" fmla="*/ 18428 w 7538114"/>
              <a:gd name="connsiteY66" fmla="*/ 5164034 h 6858000"/>
              <a:gd name="connsiteX67" fmla="*/ 19854 w 7538114"/>
              <a:gd name="connsiteY67" fmla="*/ 5162388 h 6858000"/>
              <a:gd name="connsiteX68" fmla="*/ 20514 w 7538114"/>
              <a:gd name="connsiteY68" fmla="*/ 5158981 h 6858000"/>
              <a:gd name="connsiteX69" fmla="*/ 20089 w 7538114"/>
              <a:gd name="connsiteY69" fmla="*/ 5149681 h 6858000"/>
              <a:gd name="connsiteX70" fmla="*/ 19561 w 7538114"/>
              <a:gd name="connsiteY70" fmla="*/ 5146183 h 6858000"/>
              <a:gd name="connsiteX71" fmla="*/ 19571 w 7538114"/>
              <a:gd name="connsiteY71" fmla="*/ 5141065 h 6858000"/>
              <a:gd name="connsiteX72" fmla="*/ 19690 w 7538114"/>
              <a:gd name="connsiteY72" fmla="*/ 5140937 h 6858000"/>
              <a:gd name="connsiteX73" fmla="*/ 19471 w 7538114"/>
              <a:gd name="connsiteY73" fmla="*/ 5136144 h 6858000"/>
              <a:gd name="connsiteX74" fmla="*/ 16918 w 7538114"/>
              <a:gd name="connsiteY74" fmla="*/ 5112689 h 6858000"/>
              <a:gd name="connsiteX75" fmla="*/ 28071 w 7538114"/>
              <a:gd name="connsiteY75" fmla="*/ 5081696 h 6858000"/>
              <a:gd name="connsiteX76" fmla="*/ 30005 w 7538114"/>
              <a:gd name="connsiteY76" fmla="*/ 5068879 h 6858000"/>
              <a:gd name="connsiteX77" fmla="*/ 31661 w 7538114"/>
              <a:gd name="connsiteY77" fmla="*/ 5062033 h 6858000"/>
              <a:gd name="connsiteX78" fmla="*/ 32169 w 7538114"/>
              <a:gd name="connsiteY78" fmla="*/ 5061608 h 6858000"/>
              <a:gd name="connsiteX79" fmla="*/ 27436 w 7538114"/>
              <a:gd name="connsiteY79" fmla="*/ 5021480 h 6858000"/>
              <a:gd name="connsiteX80" fmla="*/ 26614 w 7538114"/>
              <a:gd name="connsiteY80" fmla="*/ 5013906 h 6858000"/>
              <a:gd name="connsiteX81" fmla="*/ 25056 w 7538114"/>
              <a:gd name="connsiteY81" fmla="*/ 5011767 h 6858000"/>
              <a:gd name="connsiteX82" fmla="*/ 24513 w 7538114"/>
              <a:gd name="connsiteY82" fmla="*/ 5000592 h 6858000"/>
              <a:gd name="connsiteX83" fmla="*/ 24951 w 7538114"/>
              <a:gd name="connsiteY83" fmla="*/ 4999307 h 6858000"/>
              <a:gd name="connsiteX84" fmla="*/ 22644 w 7538114"/>
              <a:gd name="connsiteY84" fmla="*/ 4990090 h 6858000"/>
              <a:gd name="connsiteX85" fmla="*/ 18465 w 7538114"/>
              <a:gd name="connsiteY85" fmla="*/ 4982366 h 6858000"/>
              <a:gd name="connsiteX86" fmla="*/ 20888 w 7538114"/>
              <a:gd name="connsiteY86" fmla="*/ 4887310 h 6858000"/>
              <a:gd name="connsiteX87" fmla="*/ 15781 w 7538114"/>
              <a:gd name="connsiteY87" fmla="*/ 4807298 h 6858000"/>
              <a:gd name="connsiteX88" fmla="*/ 19649 w 7538114"/>
              <a:gd name="connsiteY88" fmla="*/ 4779990 h 6858000"/>
              <a:gd name="connsiteX89" fmla="*/ 21858 w 7538114"/>
              <a:gd name="connsiteY89" fmla="*/ 4664237 h 6858000"/>
              <a:gd name="connsiteX90" fmla="*/ 13583 w 7538114"/>
              <a:gd name="connsiteY90" fmla="*/ 4598607 h 6858000"/>
              <a:gd name="connsiteX91" fmla="*/ 7118 w 7538114"/>
              <a:gd name="connsiteY91" fmla="*/ 4546768 h 6858000"/>
              <a:gd name="connsiteX92" fmla="*/ 14555 w 7538114"/>
              <a:gd name="connsiteY92" fmla="*/ 4522182 h 6858000"/>
              <a:gd name="connsiteX93" fmla="*/ 17290 w 7538114"/>
              <a:gd name="connsiteY93" fmla="*/ 4509768 h 6858000"/>
              <a:gd name="connsiteX94" fmla="*/ 17421 w 7538114"/>
              <a:gd name="connsiteY94" fmla="*/ 4494586 h 6858000"/>
              <a:gd name="connsiteX95" fmla="*/ 18193 w 7538114"/>
              <a:gd name="connsiteY95" fmla="*/ 4440649 h 6858000"/>
              <a:gd name="connsiteX96" fmla="*/ 16616 w 7538114"/>
              <a:gd name="connsiteY96" fmla="*/ 4431853 h 6858000"/>
              <a:gd name="connsiteX97" fmla="*/ 19246 w 7538114"/>
              <a:gd name="connsiteY97" fmla="*/ 4403141 h 6858000"/>
              <a:gd name="connsiteX98" fmla="*/ 19623 w 7538114"/>
              <a:gd name="connsiteY98" fmla="*/ 4356631 h 6858000"/>
              <a:gd name="connsiteX99" fmla="*/ 20293 w 7538114"/>
              <a:gd name="connsiteY99" fmla="*/ 4339937 h 6858000"/>
              <a:gd name="connsiteX100" fmla="*/ 18752 w 7538114"/>
              <a:gd name="connsiteY100" fmla="*/ 4331435 h 6858000"/>
              <a:gd name="connsiteX101" fmla="*/ 24901 w 7538114"/>
              <a:gd name="connsiteY101" fmla="*/ 4320990 h 6858000"/>
              <a:gd name="connsiteX102" fmla="*/ 23734 w 7538114"/>
              <a:gd name="connsiteY102" fmla="*/ 4309111 h 6858000"/>
              <a:gd name="connsiteX103" fmla="*/ 29040 w 7538114"/>
              <a:gd name="connsiteY103" fmla="*/ 4263489 h 6858000"/>
              <a:gd name="connsiteX104" fmla="*/ 29429 w 7538114"/>
              <a:gd name="connsiteY104" fmla="*/ 4258775 h 6858000"/>
              <a:gd name="connsiteX105" fmla="*/ 33702 w 7538114"/>
              <a:gd name="connsiteY105" fmla="*/ 4248512 h 6858000"/>
              <a:gd name="connsiteX106" fmla="*/ 37356 w 7538114"/>
              <a:gd name="connsiteY106" fmla="*/ 4228644 h 6858000"/>
              <a:gd name="connsiteX107" fmla="*/ 50107 w 7538114"/>
              <a:gd name="connsiteY107" fmla="*/ 4193665 h 6858000"/>
              <a:gd name="connsiteX108" fmla="*/ 56192 w 7538114"/>
              <a:gd name="connsiteY108" fmla="*/ 4173105 h 6858000"/>
              <a:gd name="connsiteX109" fmla="*/ 61800 w 7538114"/>
              <a:gd name="connsiteY109" fmla="*/ 4159194 h 6858000"/>
              <a:gd name="connsiteX110" fmla="*/ 69720 w 7538114"/>
              <a:gd name="connsiteY110" fmla="*/ 4118135 h 6858000"/>
              <a:gd name="connsiteX111" fmla="*/ 80190 w 7538114"/>
              <a:gd name="connsiteY111" fmla="*/ 4047713 h 6858000"/>
              <a:gd name="connsiteX112" fmla="*/ 96666 w 7538114"/>
              <a:gd name="connsiteY112" fmla="*/ 3980780 h 6858000"/>
              <a:gd name="connsiteX113" fmla="*/ 107651 w 7538114"/>
              <a:gd name="connsiteY113" fmla="*/ 3941872 h 6858000"/>
              <a:gd name="connsiteX114" fmla="*/ 118444 w 7538114"/>
              <a:gd name="connsiteY114" fmla="*/ 3897465 h 6858000"/>
              <a:gd name="connsiteX115" fmla="*/ 134545 w 7538114"/>
              <a:gd name="connsiteY115" fmla="*/ 3811132 h 6858000"/>
              <a:gd name="connsiteX116" fmla="*/ 145381 w 7538114"/>
              <a:gd name="connsiteY116" fmla="*/ 3746540 h 6858000"/>
              <a:gd name="connsiteX117" fmla="*/ 146587 w 7538114"/>
              <a:gd name="connsiteY117" fmla="*/ 3670275 h 6858000"/>
              <a:gd name="connsiteX118" fmla="*/ 165690 w 7538114"/>
              <a:gd name="connsiteY118" fmla="*/ 3580981 h 6858000"/>
              <a:gd name="connsiteX119" fmla="*/ 163175 w 7538114"/>
              <a:gd name="connsiteY119" fmla="*/ 3570960 h 6858000"/>
              <a:gd name="connsiteX120" fmla="*/ 162665 w 7538114"/>
              <a:gd name="connsiteY120" fmla="*/ 3560693 h 6858000"/>
              <a:gd name="connsiteX121" fmla="*/ 163299 w 7538114"/>
              <a:gd name="connsiteY121" fmla="*/ 3559743 h 6858000"/>
              <a:gd name="connsiteX122" fmla="*/ 164777 w 7538114"/>
              <a:gd name="connsiteY122" fmla="*/ 3548721 h 6858000"/>
              <a:gd name="connsiteX123" fmla="*/ 163708 w 7538114"/>
              <a:gd name="connsiteY123" fmla="*/ 3545693 h 6858000"/>
              <a:gd name="connsiteX124" fmla="*/ 164286 w 7538114"/>
              <a:gd name="connsiteY124" fmla="*/ 3537938 h 6858000"/>
              <a:gd name="connsiteX125" fmla="*/ 164247 w 7538114"/>
              <a:gd name="connsiteY125" fmla="*/ 3522141 h 6858000"/>
              <a:gd name="connsiteX126" fmla="*/ 165343 w 7538114"/>
              <a:gd name="connsiteY126" fmla="*/ 3519672 h 6858000"/>
              <a:gd name="connsiteX127" fmla="*/ 167001 w 7538114"/>
              <a:gd name="connsiteY127" fmla="*/ 3496604 h 6858000"/>
              <a:gd name="connsiteX128" fmla="*/ 167547 w 7538114"/>
              <a:gd name="connsiteY128" fmla="*/ 3496517 h 6858000"/>
              <a:gd name="connsiteX129" fmla="*/ 170301 w 7538114"/>
              <a:gd name="connsiteY129" fmla="*/ 3491023 h 6858000"/>
              <a:gd name="connsiteX130" fmla="*/ 174371 w 7538114"/>
              <a:gd name="connsiteY130" fmla="*/ 3479998 h 6858000"/>
              <a:gd name="connsiteX131" fmla="*/ 190228 w 7538114"/>
              <a:gd name="connsiteY131" fmla="*/ 3457434 h 6858000"/>
              <a:gd name="connsiteX132" fmla="*/ 192016 w 7538114"/>
              <a:gd name="connsiteY132" fmla="*/ 3433411 h 6858000"/>
              <a:gd name="connsiteX133" fmla="*/ 192663 w 7538114"/>
              <a:gd name="connsiteY133" fmla="*/ 3428691 h 6858000"/>
              <a:gd name="connsiteX134" fmla="*/ 192793 w 7538114"/>
              <a:gd name="connsiteY134" fmla="*/ 3428643 h 6858000"/>
              <a:gd name="connsiteX135" fmla="*/ 193710 w 7538114"/>
              <a:gd name="connsiteY135" fmla="*/ 3423760 h 6858000"/>
              <a:gd name="connsiteX136" fmla="*/ 193839 w 7538114"/>
              <a:gd name="connsiteY136" fmla="*/ 3420085 h 6858000"/>
              <a:gd name="connsiteX137" fmla="*/ 195094 w 7538114"/>
              <a:gd name="connsiteY137" fmla="*/ 3410930 h 6858000"/>
              <a:gd name="connsiteX138" fmla="*/ 196311 w 7538114"/>
              <a:gd name="connsiteY138" fmla="*/ 3408092 h 6858000"/>
              <a:gd name="connsiteX139" fmla="*/ 197928 w 7538114"/>
              <a:gd name="connsiteY139" fmla="*/ 3407419 h 6858000"/>
              <a:gd name="connsiteX140" fmla="*/ 197881 w 7538114"/>
              <a:gd name="connsiteY140" fmla="*/ 3406520 h 6858000"/>
              <a:gd name="connsiteX141" fmla="*/ 204222 w 7538114"/>
              <a:gd name="connsiteY141" fmla="*/ 3391015 h 6858000"/>
              <a:gd name="connsiteX142" fmla="*/ 213950 w 7538114"/>
              <a:gd name="connsiteY142" fmla="*/ 3354361 h 6858000"/>
              <a:gd name="connsiteX143" fmla="*/ 217699 w 7538114"/>
              <a:gd name="connsiteY143" fmla="*/ 3332639 h 6858000"/>
              <a:gd name="connsiteX144" fmla="*/ 229963 w 7538114"/>
              <a:gd name="connsiteY144" fmla="*/ 3273935 h 6858000"/>
              <a:gd name="connsiteX145" fmla="*/ 243785 w 7538114"/>
              <a:gd name="connsiteY145" fmla="*/ 3215621 h 6858000"/>
              <a:gd name="connsiteX146" fmla="*/ 259175 w 7538114"/>
              <a:gd name="connsiteY146" fmla="*/ 3189909 h 6858000"/>
              <a:gd name="connsiteX147" fmla="*/ 259988 w 7538114"/>
              <a:gd name="connsiteY147" fmla="*/ 3186579 h 6858000"/>
              <a:gd name="connsiteX148" fmla="*/ 259980 w 7538114"/>
              <a:gd name="connsiteY148" fmla="*/ 3177264 h 6858000"/>
              <a:gd name="connsiteX149" fmla="*/ 259609 w 7538114"/>
              <a:gd name="connsiteY149" fmla="*/ 3173723 h 6858000"/>
              <a:gd name="connsiteX150" fmla="*/ 259848 w 7538114"/>
              <a:gd name="connsiteY150" fmla="*/ 3168622 h 6858000"/>
              <a:gd name="connsiteX151" fmla="*/ 259971 w 7538114"/>
              <a:gd name="connsiteY151" fmla="*/ 3168508 h 6858000"/>
              <a:gd name="connsiteX152" fmla="*/ 259966 w 7538114"/>
              <a:gd name="connsiteY152" fmla="*/ 3163706 h 6858000"/>
              <a:gd name="connsiteX153" fmla="*/ 258467 w 7538114"/>
              <a:gd name="connsiteY153" fmla="*/ 3140064 h 6858000"/>
              <a:gd name="connsiteX154" fmla="*/ 270990 w 7538114"/>
              <a:gd name="connsiteY154" fmla="*/ 3110288 h 6858000"/>
              <a:gd name="connsiteX155" fmla="*/ 273494 w 7538114"/>
              <a:gd name="connsiteY155" fmla="*/ 3097704 h 6858000"/>
              <a:gd name="connsiteX156" fmla="*/ 275456 w 7538114"/>
              <a:gd name="connsiteY156" fmla="*/ 3091047 h 6858000"/>
              <a:gd name="connsiteX157" fmla="*/ 275980 w 7538114"/>
              <a:gd name="connsiteY157" fmla="*/ 3090672 h 6858000"/>
              <a:gd name="connsiteX158" fmla="*/ 274486 w 7538114"/>
              <a:gd name="connsiteY158" fmla="*/ 3068004 h 6858000"/>
              <a:gd name="connsiteX159" fmla="*/ 275226 w 7538114"/>
              <a:gd name="connsiteY159" fmla="*/ 3065087 h 6858000"/>
              <a:gd name="connsiteX160" fmla="*/ 273050 w 7538114"/>
              <a:gd name="connsiteY160" fmla="*/ 3050191 h 6858000"/>
              <a:gd name="connsiteX161" fmla="*/ 272566 w 7538114"/>
              <a:gd name="connsiteY161" fmla="*/ 3042559 h 6858000"/>
              <a:gd name="connsiteX162" fmla="*/ 271107 w 7538114"/>
              <a:gd name="connsiteY162" fmla="*/ 3040271 h 6858000"/>
              <a:gd name="connsiteX163" fmla="*/ 271065 w 7538114"/>
              <a:gd name="connsiteY163" fmla="*/ 3029072 h 6858000"/>
              <a:gd name="connsiteX164" fmla="*/ 271558 w 7538114"/>
              <a:gd name="connsiteY164" fmla="*/ 3027835 h 6858000"/>
              <a:gd name="connsiteX165" fmla="*/ 268717 w 7538114"/>
              <a:gd name="connsiteY165" fmla="*/ 2964245 h 6858000"/>
              <a:gd name="connsiteX166" fmla="*/ 272511 w 7538114"/>
              <a:gd name="connsiteY166" fmla="*/ 2915772 h 6858000"/>
              <a:gd name="connsiteX167" fmla="*/ 270356 w 7538114"/>
              <a:gd name="connsiteY167" fmla="*/ 2825842 h 6858000"/>
              <a:gd name="connsiteX168" fmla="*/ 273897 w 7538114"/>
              <a:gd name="connsiteY168" fmla="*/ 2734957 h 6858000"/>
              <a:gd name="connsiteX169" fmla="*/ 274458 w 7538114"/>
              <a:gd name="connsiteY169" fmla="*/ 2636572 h 6858000"/>
              <a:gd name="connsiteX170" fmla="*/ 279157 w 7538114"/>
              <a:gd name="connsiteY170" fmla="*/ 2604260 h 6858000"/>
              <a:gd name="connsiteX171" fmla="*/ 288131 w 7538114"/>
              <a:gd name="connsiteY171" fmla="*/ 2582747 h 6858000"/>
              <a:gd name="connsiteX172" fmla="*/ 282516 w 7538114"/>
              <a:gd name="connsiteY172" fmla="*/ 2478755 h 6858000"/>
              <a:gd name="connsiteX173" fmla="*/ 287359 w 7538114"/>
              <a:gd name="connsiteY173" fmla="*/ 2451804 h 6858000"/>
              <a:gd name="connsiteX174" fmla="*/ 289577 w 7538114"/>
              <a:gd name="connsiteY174" fmla="*/ 2408801 h 6858000"/>
              <a:gd name="connsiteX175" fmla="*/ 293203 w 7538114"/>
              <a:gd name="connsiteY175" fmla="*/ 2392670 h 6858000"/>
              <a:gd name="connsiteX176" fmla="*/ 304183 w 7538114"/>
              <a:gd name="connsiteY176" fmla="*/ 2330165 h 6858000"/>
              <a:gd name="connsiteX177" fmla="*/ 310900 w 7538114"/>
              <a:gd name="connsiteY177" fmla="*/ 2276363 h 6858000"/>
              <a:gd name="connsiteX178" fmla="*/ 303909 w 7538114"/>
              <a:gd name="connsiteY178" fmla="*/ 2236310 h 6858000"/>
              <a:gd name="connsiteX179" fmla="*/ 306187 w 7538114"/>
              <a:gd name="connsiteY179" fmla="*/ 2232984 h 6858000"/>
              <a:gd name="connsiteX180" fmla="*/ 307158 w 7538114"/>
              <a:gd name="connsiteY180" fmla="*/ 2205763 h 6858000"/>
              <a:gd name="connsiteX181" fmla="*/ 304860 w 7538114"/>
              <a:gd name="connsiteY181" fmla="*/ 2145703 h 6858000"/>
              <a:gd name="connsiteX182" fmla="*/ 304273 w 7538114"/>
              <a:gd name="connsiteY182" fmla="*/ 2092533 h 6858000"/>
              <a:gd name="connsiteX183" fmla="*/ 301642 w 7538114"/>
              <a:gd name="connsiteY183" fmla="*/ 2057359 h 6858000"/>
              <a:gd name="connsiteX184" fmla="*/ 306736 w 7538114"/>
              <a:gd name="connsiteY184" fmla="*/ 2016105 h 6858000"/>
              <a:gd name="connsiteX185" fmla="*/ 316234 w 7538114"/>
              <a:gd name="connsiteY185" fmla="*/ 1983129 h 6858000"/>
              <a:gd name="connsiteX186" fmla="*/ 318238 w 7538114"/>
              <a:gd name="connsiteY186" fmla="*/ 1956745 h 6858000"/>
              <a:gd name="connsiteX187" fmla="*/ 311341 w 7538114"/>
              <a:gd name="connsiteY187" fmla="*/ 1950160 h 6858000"/>
              <a:gd name="connsiteX188" fmla="*/ 323556 w 7538114"/>
              <a:gd name="connsiteY188" fmla="*/ 1879546 h 6858000"/>
              <a:gd name="connsiteX189" fmla="*/ 326085 w 7538114"/>
              <a:gd name="connsiteY189" fmla="*/ 1854893 h 6858000"/>
              <a:gd name="connsiteX190" fmla="*/ 335058 w 7538114"/>
              <a:gd name="connsiteY190" fmla="*/ 1787684 h 6858000"/>
              <a:gd name="connsiteX191" fmla="*/ 345620 w 7538114"/>
              <a:gd name="connsiteY191" fmla="*/ 1720464 h 6858000"/>
              <a:gd name="connsiteX192" fmla="*/ 360760 w 7538114"/>
              <a:gd name="connsiteY192" fmla="*/ 1681196 h 6858000"/>
              <a:gd name="connsiteX193" fmla="*/ 368483 w 7538114"/>
              <a:gd name="connsiteY193" fmla="*/ 1625881 h 6858000"/>
              <a:gd name="connsiteX194" fmla="*/ 371077 w 7538114"/>
              <a:gd name="connsiteY194" fmla="*/ 1616704 h 6858000"/>
              <a:gd name="connsiteX195" fmla="*/ 383008 w 7538114"/>
              <a:gd name="connsiteY195" fmla="*/ 1551493 h 6858000"/>
              <a:gd name="connsiteX196" fmla="*/ 384834 w 7538114"/>
              <a:gd name="connsiteY196" fmla="*/ 1475233 h 6858000"/>
              <a:gd name="connsiteX197" fmla="*/ 418371 w 7538114"/>
              <a:gd name="connsiteY197" fmla="*/ 1380155 h 6858000"/>
              <a:gd name="connsiteX198" fmla="*/ 469641 w 7538114"/>
              <a:gd name="connsiteY198" fmla="*/ 1210871 h 6858000"/>
              <a:gd name="connsiteX199" fmla="*/ 489701 w 7538114"/>
              <a:gd name="connsiteY199" fmla="*/ 1028427 h 6858000"/>
              <a:gd name="connsiteX200" fmla="*/ 486354 w 7538114"/>
              <a:gd name="connsiteY200" fmla="*/ 980383 h 6858000"/>
              <a:gd name="connsiteX201" fmla="*/ 479762 w 7538114"/>
              <a:gd name="connsiteY201" fmla="*/ 839699 h 6858000"/>
              <a:gd name="connsiteX202" fmla="*/ 445664 w 7538114"/>
              <a:gd name="connsiteY202" fmla="*/ 696545 h 6858000"/>
              <a:gd name="connsiteX203" fmla="*/ 440047 w 7538114"/>
              <a:gd name="connsiteY203" fmla="*/ 606615 h 6858000"/>
              <a:gd name="connsiteX204" fmla="*/ 431225 w 7538114"/>
              <a:gd name="connsiteY204" fmla="*/ 563889 h 6858000"/>
              <a:gd name="connsiteX205" fmla="*/ 430803 w 7538114"/>
              <a:gd name="connsiteY205" fmla="*/ 534294 h 6858000"/>
              <a:gd name="connsiteX206" fmla="*/ 429777 w 7538114"/>
              <a:gd name="connsiteY206" fmla="*/ 516548 h 6858000"/>
              <a:gd name="connsiteX207" fmla="*/ 415090 w 7538114"/>
              <a:gd name="connsiteY207" fmla="*/ 485808 h 6858000"/>
              <a:gd name="connsiteX208" fmla="*/ 410499 w 7538114"/>
              <a:gd name="connsiteY208" fmla="*/ 369873 h 6858000"/>
              <a:gd name="connsiteX209" fmla="*/ 425314 w 7538114"/>
              <a:gd name="connsiteY209" fmla="*/ 259180 h 6858000"/>
              <a:gd name="connsiteX210" fmla="*/ 383240 w 7538114"/>
              <a:gd name="connsiteY210" fmla="*/ 94173 h 6858000"/>
              <a:gd name="connsiteX211" fmla="*/ 379938 w 7538114"/>
              <a:gd name="connsiteY211" fmla="*/ 77267 h 6858000"/>
              <a:gd name="connsiteX212" fmla="*/ 373430 w 7538114"/>
              <a:gd name="connsiteY212" fmla="*/ 388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7538114" h="6858000">
                <a:moveTo>
                  <a:pt x="366246" y="0"/>
                </a:moveTo>
                <a:lnTo>
                  <a:pt x="2830292" y="0"/>
                </a:lnTo>
                <a:lnTo>
                  <a:pt x="3903260" y="0"/>
                </a:lnTo>
                <a:lnTo>
                  <a:pt x="4597266" y="0"/>
                </a:lnTo>
                <a:lnTo>
                  <a:pt x="7192370" y="0"/>
                </a:lnTo>
                <a:lnTo>
                  <a:pt x="7538114" y="0"/>
                </a:lnTo>
                <a:lnTo>
                  <a:pt x="7538114" y="6858000"/>
                </a:lnTo>
                <a:lnTo>
                  <a:pt x="7192370" y="6858000"/>
                </a:lnTo>
                <a:lnTo>
                  <a:pt x="4597266" y="6858000"/>
                </a:lnTo>
                <a:lnTo>
                  <a:pt x="3903260" y="6858000"/>
                </a:lnTo>
                <a:lnTo>
                  <a:pt x="2830292" y="6858000"/>
                </a:lnTo>
                <a:lnTo>
                  <a:pt x="170314" y="6858000"/>
                </a:lnTo>
                <a:cubicBezTo>
                  <a:pt x="170323" y="6857920"/>
                  <a:pt x="170332" y="6857839"/>
                  <a:pt x="170341" y="6857759"/>
                </a:cubicBezTo>
                <a:lnTo>
                  <a:pt x="173485" y="6852129"/>
                </a:lnTo>
                <a:lnTo>
                  <a:pt x="167544" y="6830335"/>
                </a:lnTo>
                <a:cubicBezTo>
                  <a:pt x="165474" y="6819600"/>
                  <a:pt x="164100" y="6808301"/>
                  <a:pt x="163472" y="6796707"/>
                </a:cubicBezTo>
                <a:cubicBezTo>
                  <a:pt x="167658" y="6794106"/>
                  <a:pt x="161711" y="6785006"/>
                  <a:pt x="160535" y="6780725"/>
                </a:cubicBezTo>
                <a:cubicBezTo>
                  <a:pt x="163268" y="6780680"/>
                  <a:pt x="164578" y="6771195"/>
                  <a:pt x="162318" y="6767829"/>
                </a:cubicBezTo>
                <a:cubicBezTo>
                  <a:pt x="152545" y="6697090"/>
                  <a:pt x="178083" y="6736894"/>
                  <a:pt x="162771" y="6694444"/>
                </a:cubicBezTo>
                <a:cubicBezTo>
                  <a:pt x="161971" y="6687342"/>
                  <a:pt x="163342" y="6682014"/>
                  <a:pt x="165604" y="6677569"/>
                </a:cubicBezTo>
                <a:lnTo>
                  <a:pt x="171255" y="6669571"/>
                </a:lnTo>
                <a:lnTo>
                  <a:pt x="169240" y="6663304"/>
                </a:lnTo>
                <a:cubicBezTo>
                  <a:pt x="169082" y="6639651"/>
                  <a:pt x="174873" y="6632678"/>
                  <a:pt x="169039" y="6618916"/>
                </a:cubicBezTo>
                <a:cubicBezTo>
                  <a:pt x="181164" y="6598580"/>
                  <a:pt x="170248" y="6605428"/>
                  <a:pt x="168392" y="6589960"/>
                </a:cubicBezTo>
                <a:cubicBezTo>
                  <a:pt x="165975" y="6577758"/>
                  <a:pt x="161323" y="6600160"/>
                  <a:pt x="160636" y="6588200"/>
                </a:cubicBezTo>
                <a:cubicBezTo>
                  <a:pt x="163766" y="6575263"/>
                  <a:pt x="154044" y="6575871"/>
                  <a:pt x="157872" y="6562416"/>
                </a:cubicBezTo>
                <a:cubicBezTo>
                  <a:pt x="165196" y="6565685"/>
                  <a:pt x="156453" y="6535866"/>
                  <a:pt x="162851" y="6534939"/>
                </a:cubicBezTo>
                <a:cubicBezTo>
                  <a:pt x="153702" y="6523511"/>
                  <a:pt x="164973" y="6517769"/>
                  <a:pt x="162153" y="6502552"/>
                </a:cubicBezTo>
                <a:cubicBezTo>
                  <a:pt x="158692" y="6495386"/>
                  <a:pt x="158098" y="6490216"/>
                  <a:pt x="161821" y="6483172"/>
                </a:cubicBezTo>
                <a:cubicBezTo>
                  <a:pt x="144969" y="6450162"/>
                  <a:pt x="161066" y="6463202"/>
                  <a:pt x="154586" y="6432309"/>
                </a:cubicBezTo>
                <a:cubicBezTo>
                  <a:pt x="147771" y="6405695"/>
                  <a:pt x="143349" y="6375524"/>
                  <a:pt x="127078" y="6349783"/>
                </a:cubicBezTo>
                <a:cubicBezTo>
                  <a:pt x="122468" y="6345058"/>
                  <a:pt x="120723" y="6333456"/>
                  <a:pt x="123181" y="6323872"/>
                </a:cubicBezTo>
                <a:cubicBezTo>
                  <a:pt x="123604" y="6322225"/>
                  <a:pt x="124138" y="6320698"/>
                  <a:pt x="124767" y="6319343"/>
                </a:cubicBezTo>
                <a:cubicBezTo>
                  <a:pt x="122278" y="6297089"/>
                  <a:pt x="111161" y="6215694"/>
                  <a:pt x="108246" y="6190348"/>
                </a:cubicBezTo>
                <a:cubicBezTo>
                  <a:pt x="114169" y="6188296"/>
                  <a:pt x="103482" y="6175479"/>
                  <a:pt x="107279" y="6167269"/>
                </a:cubicBezTo>
                <a:cubicBezTo>
                  <a:pt x="110610" y="6161389"/>
                  <a:pt x="108145" y="6156128"/>
                  <a:pt x="107883" y="6149986"/>
                </a:cubicBezTo>
                <a:cubicBezTo>
                  <a:pt x="110502" y="6141894"/>
                  <a:pt x="105773" y="6115502"/>
                  <a:pt x="102380" y="6108622"/>
                </a:cubicBezTo>
                <a:cubicBezTo>
                  <a:pt x="90593" y="6092179"/>
                  <a:pt x="99346" y="6054816"/>
                  <a:pt x="90314" y="6041155"/>
                </a:cubicBezTo>
                <a:cubicBezTo>
                  <a:pt x="88990" y="6036198"/>
                  <a:pt x="88454" y="6031348"/>
                  <a:pt x="88409" y="6026587"/>
                </a:cubicBezTo>
                <a:lnTo>
                  <a:pt x="89403" y="6013265"/>
                </a:lnTo>
                <a:lnTo>
                  <a:pt x="91927" y="6009478"/>
                </a:lnTo>
                <a:lnTo>
                  <a:pt x="91302" y="6001336"/>
                </a:lnTo>
                <a:cubicBezTo>
                  <a:pt x="91431" y="6000558"/>
                  <a:pt x="91559" y="5999781"/>
                  <a:pt x="91687" y="5999003"/>
                </a:cubicBezTo>
                <a:cubicBezTo>
                  <a:pt x="92431" y="5994547"/>
                  <a:pt x="93080" y="5990148"/>
                  <a:pt x="93336" y="5985795"/>
                </a:cubicBezTo>
                <a:cubicBezTo>
                  <a:pt x="80676" y="5991520"/>
                  <a:pt x="93430" y="5949705"/>
                  <a:pt x="83190" y="5961758"/>
                </a:cubicBezTo>
                <a:cubicBezTo>
                  <a:pt x="82399" y="5938832"/>
                  <a:pt x="72862" y="5956319"/>
                  <a:pt x="81952" y="5928761"/>
                </a:cubicBezTo>
                <a:cubicBezTo>
                  <a:pt x="79324" y="5899676"/>
                  <a:pt x="72619" y="5823590"/>
                  <a:pt x="67420" y="5787247"/>
                </a:cubicBezTo>
                <a:cubicBezTo>
                  <a:pt x="53530" y="5750058"/>
                  <a:pt x="57730" y="5736292"/>
                  <a:pt x="50760" y="5710700"/>
                </a:cubicBezTo>
                <a:cubicBezTo>
                  <a:pt x="47368" y="5660911"/>
                  <a:pt x="30723" y="5663675"/>
                  <a:pt x="42956" y="5641754"/>
                </a:cubicBezTo>
                <a:cubicBezTo>
                  <a:pt x="39970" y="5608358"/>
                  <a:pt x="24769" y="5637338"/>
                  <a:pt x="29695" y="5602326"/>
                </a:cubicBezTo>
                <a:cubicBezTo>
                  <a:pt x="27700" y="5601239"/>
                  <a:pt x="20274" y="5573144"/>
                  <a:pt x="18841" y="5570885"/>
                </a:cubicBezTo>
                <a:lnTo>
                  <a:pt x="9977" y="5543492"/>
                </a:lnTo>
                <a:lnTo>
                  <a:pt x="5255" y="5531024"/>
                </a:lnTo>
                <a:lnTo>
                  <a:pt x="5447" y="5527845"/>
                </a:lnTo>
                <a:lnTo>
                  <a:pt x="0" y="5507724"/>
                </a:lnTo>
                <a:lnTo>
                  <a:pt x="435" y="5507045"/>
                </a:lnTo>
                <a:cubicBezTo>
                  <a:pt x="1286" y="5505065"/>
                  <a:pt x="1681" y="5502734"/>
                  <a:pt x="1128" y="5499619"/>
                </a:cubicBezTo>
                <a:cubicBezTo>
                  <a:pt x="9450" y="5498516"/>
                  <a:pt x="3652" y="5495435"/>
                  <a:pt x="1291" y="5486342"/>
                </a:cubicBezTo>
                <a:cubicBezTo>
                  <a:pt x="13688" y="5482600"/>
                  <a:pt x="2464" y="5460320"/>
                  <a:pt x="7976" y="5450755"/>
                </a:cubicBezTo>
                <a:cubicBezTo>
                  <a:pt x="5962" y="5444157"/>
                  <a:pt x="4058" y="5437113"/>
                  <a:pt x="2355" y="5429732"/>
                </a:cubicBezTo>
                <a:lnTo>
                  <a:pt x="1499" y="5370432"/>
                </a:lnTo>
                <a:lnTo>
                  <a:pt x="11483" y="5308330"/>
                </a:lnTo>
                <a:cubicBezTo>
                  <a:pt x="11701" y="5285359"/>
                  <a:pt x="15408" y="5265468"/>
                  <a:pt x="12793" y="5246026"/>
                </a:cubicBezTo>
                <a:cubicBezTo>
                  <a:pt x="15678" y="5238129"/>
                  <a:pt x="16842" y="5230685"/>
                  <a:pt x="12525" y="5223468"/>
                </a:cubicBezTo>
                <a:cubicBezTo>
                  <a:pt x="13966" y="5202031"/>
                  <a:pt x="20131" y="5196842"/>
                  <a:pt x="15322" y="5183258"/>
                </a:cubicBezTo>
                <a:cubicBezTo>
                  <a:pt x="25294" y="5171214"/>
                  <a:pt x="21488" y="5170502"/>
                  <a:pt x="18633" y="5164842"/>
                </a:cubicBezTo>
                <a:cubicBezTo>
                  <a:pt x="18565" y="5164573"/>
                  <a:pt x="18496" y="5164303"/>
                  <a:pt x="18428" y="5164034"/>
                </a:cubicBezTo>
                <a:lnTo>
                  <a:pt x="19854" y="5162388"/>
                </a:lnTo>
                <a:lnTo>
                  <a:pt x="20514" y="5158981"/>
                </a:lnTo>
                <a:lnTo>
                  <a:pt x="20089" y="5149681"/>
                </a:lnTo>
                <a:lnTo>
                  <a:pt x="19561" y="5146183"/>
                </a:lnTo>
                <a:cubicBezTo>
                  <a:pt x="19336" y="5143774"/>
                  <a:pt x="19361" y="5142173"/>
                  <a:pt x="19571" y="5141065"/>
                </a:cubicBezTo>
                <a:lnTo>
                  <a:pt x="19690" y="5140937"/>
                </a:lnTo>
                <a:cubicBezTo>
                  <a:pt x="19617" y="5139339"/>
                  <a:pt x="19544" y="5137742"/>
                  <a:pt x="19471" y="5136144"/>
                </a:cubicBezTo>
                <a:cubicBezTo>
                  <a:pt x="18832" y="5128055"/>
                  <a:pt x="17958" y="5120182"/>
                  <a:pt x="16918" y="5112689"/>
                </a:cubicBezTo>
                <a:cubicBezTo>
                  <a:pt x="23464" y="5106353"/>
                  <a:pt x="15733" y="5078666"/>
                  <a:pt x="28071" y="5081696"/>
                </a:cubicBezTo>
                <a:cubicBezTo>
                  <a:pt x="27036" y="5071588"/>
                  <a:pt x="21912" y="5065475"/>
                  <a:pt x="30005" y="5068879"/>
                </a:cubicBezTo>
                <a:cubicBezTo>
                  <a:pt x="29897" y="5065551"/>
                  <a:pt x="30585" y="5063501"/>
                  <a:pt x="31661" y="5062033"/>
                </a:cubicBezTo>
                <a:lnTo>
                  <a:pt x="32169" y="5061608"/>
                </a:lnTo>
                <a:lnTo>
                  <a:pt x="27436" y="5021480"/>
                </a:lnTo>
                <a:lnTo>
                  <a:pt x="26614" y="5013906"/>
                </a:lnTo>
                <a:lnTo>
                  <a:pt x="25056" y="5011767"/>
                </a:lnTo>
                <a:cubicBezTo>
                  <a:pt x="24110" y="5009457"/>
                  <a:pt x="23701" y="5006147"/>
                  <a:pt x="24513" y="5000592"/>
                </a:cubicBezTo>
                <a:lnTo>
                  <a:pt x="24951" y="4999307"/>
                </a:lnTo>
                <a:lnTo>
                  <a:pt x="22644" y="4990090"/>
                </a:lnTo>
                <a:cubicBezTo>
                  <a:pt x="21579" y="4987122"/>
                  <a:pt x="20222" y="4984494"/>
                  <a:pt x="18465" y="4982366"/>
                </a:cubicBezTo>
                <a:cubicBezTo>
                  <a:pt x="27858" y="4950984"/>
                  <a:pt x="19264" y="4921373"/>
                  <a:pt x="20888" y="4887310"/>
                </a:cubicBezTo>
                <a:cubicBezTo>
                  <a:pt x="17563" y="4848813"/>
                  <a:pt x="18386" y="4829570"/>
                  <a:pt x="15781" y="4807298"/>
                </a:cubicBezTo>
                <a:cubicBezTo>
                  <a:pt x="15634" y="4803627"/>
                  <a:pt x="14440" y="4773874"/>
                  <a:pt x="19649" y="4779990"/>
                </a:cubicBezTo>
                <a:cubicBezTo>
                  <a:pt x="18744" y="4746827"/>
                  <a:pt x="22869" y="4698305"/>
                  <a:pt x="21858" y="4664237"/>
                </a:cubicBezTo>
                <a:cubicBezTo>
                  <a:pt x="34232" y="4642340"/>
                  <a:pt x="11268" y="4621318"/>
                  <a:pt x="13583" y="4598607"/>
                </a:cubicBezTo>
                <a:cubicBezTo>
                  <a:pt x="2193" y="4604819"/>
                  <a:pt x="19974" y="4548010"/>
                  <a:pt x="7118" y="4546768"/>
                </a:cubicBezTo>
                <a:lnTo>
                  <a:pt x="14555" y="4522182"/>
                </a:lnTo>
                <a:lnTo>
                  <a:pt x="17290" y="4509768"/>
                </a:lnTo>
                <a:cubicBezTo>
                  <a:pt x="17884" y="4505118"/>
                  <a:pt x="18021" y="4500115"/>
                  <a:pt x="17421" y="4494586"/>
                </a:cubicBezTo>
                <a:cubicBezTo>
                  <a:pt x="12327" y="4480984"/>
                  <a:pt x="18571" y="4459805"/>
                  <a:pt x="18193" y="4440649"/>
                </a:cubicBezTo>
                <a:lnTo>
                  <a:pt x="16616" y="4431853"/>
                </a:lnTo>
                <a:lnTo>
                  <a:pt x="19246" y="4403141"/>
                </a:lnTo>
                <a:cubicBezTo>
                  <a:pt x="19372" y="4387638"/>
                  <a:pt x="19497" y="4372134"/>
                  <a:pt x="19623" y="4356631"/>
                </a:cubicBezTo>
                <a:cubicBezTo>
                  <a:pt x="19508" y="4349062"/>
                  <a:pt x="15847" y="4339045"/>
                  <a:pt x="20293" y="4339937"/>
                </a:cubicBezTo>
                <a:lnTo>
                  <a:pt x="18752" y="4331435"/>
                </a:lnTo>
                <a:cubicBezTo>
                  <a:pt x="19520" y="4328277"/>
                  <a:pt x="24070" y="4324711"/>
                  <a:pt x="24901" y="4320990"/>
                </a:cubicBezTo>
                <a:lnTo>
                  <a:pt x="23734" y="4309111"/>
                </a:lnTo>
                <a:cubicBezTo>
                  <a:pt x="24423" y="4299527"/>
                  <a:pt x="28090" y="4271878"/>
                  <a:pt x="29040" y="4263489"/>
                </a:cubicBezTo>
                <a:cubicBezTo>
                  <a:pt x="29169" y="4261918"/>
                  <a:pt x="29300" y="4260346"/>
                  <a:pt x="29429" y="4258775"/>
                </a:cubicBezTo>
                <a:lnTo>
                  <a:pt x="33702" y="4248512"/>
                </a:lnTo>
                <a:cubicBezTo>
                  <a:pt x="36933" y="4241044"/>
                  <a:pt x="39109" y="4235167"/>
                  <a:pt x="37356" y="4228644"/>
                </a:cubicBezTo>
                <a:cubicBezTo>
                  <a:pt x="41530" y="4217526"/>
                  <a:pt x="53227" y="4209759"/>
                  <a:pt x="50107" y="4193665"/>
                </a:cubicBezTo>
                <a:cubicBezTo>
                  <a:pt x="55406" y="4198550"/>
                  <a:pt x="50749" y="4175793"/>
                  <a:pt x="56192" y="4173105"/>
                </a:cubicBezTo>
                <a:cubicBezTo>
                  <a:pt x="60575" y="4171863"/>
                  <a:pt x="60184" y="4164671"/>
                  <a:pt x="61800" y="4159194"/>
                </a:cubicBezTo>
                <a:cubicBezTo>
                  <a:pt x="66276" y="4155290"/>
                  <a:pt x="70363" y="4127730"/>
                  <a:pt x="69720" y="4118135"/>
                </a:cubicBezTo>
                <a:cubicBezTo>
                  <a:pt x="65265" y="4091091"/>
                  <a:pt x="83289" y="4069336"/>
                  <a:pt x="80190" y="4047713"/>
                </a:cubicBezTo>
                <a:cubicBezTo>
                  <a:pt x="84682" y="4020435"/>
                  <a:pt x="92089" y="3998420"/>
                  <a:pt x="96666" y="3980780"/>
                </a:cubicBezTo>
                <a:cubicBezTo>
                  <a:pt x="98580" y="3977851"/>
                  <a:pt x="106155" y="3945259"/>
                  <a:pt x="107651" y="3941872"/>
                </a:cubicBezTo>
                <a:cubicBezTo>
                  <a:pt x="111761" y="3922504"/>
                  <a:pt x="112043" y="3930219"/>
                  <a:pt x="118444" y="3897465"/>
                </a:cubicBezTo>
                <a:cubicBezTo>
                  <a:pt x="124996" y="3869981"/>
                  <a:pt x="127657" y="3841768"/>
                  <a:pt x="134545" y="3811132"/>
                </a:cubicBezTo>
                <a:cubicBezTo>
                  <a:pt x="143817" y="3778601"/>
                  <a:pt x="141464" y="3759343"/>
                  <a:pt x="145381" y="3746540"/>
                </a:cubicBezTo>
                <a:cubicBezTo>
                  <a:pt x="156739" y="3719637"/>
                  <a:pt x="147664" y="3711291"/>
                  <a:pt x="146587" y="3670275"/>
                </a:cubicBezTo>
                <a:cubicBezTo>
                  <a:pt x="154134" y="3638754"/>
                  <a:pt x="151397" y="3605028"/>
                  <a:pt x="165690" y="3580981"/>
                </a:cubicBezTo>
                <a:cubicBezTo>
                  <a:pt x="164433" y="3577837"/>
                  <a:pt x="163639" y="3574469"/>
                  <a:pt x="163175" y="3570960"/>
                </a:cubicBezTo>
                <a:lnTo>
                  <a:pt x="162665" y="3560693"/>
                </a:lnTo>
                <a:lnTo>
                  <a:pt x="163299" y="3559743"/>
                </a:lnTo>
                <a:cubicBezTo>
                  <a:pt x="165039" y="3554949"/>
                  <a:pt x="165246" y="3551528"/>
                  <a:pt x="164777" y="3548721"/>
                </a:cubicBezTo>
                <a:lnTo>
                  <a:pt x="163708" y="3545693"/>
                </a:lnTo>
                <a:lnTo>
                  <a:pt x="164286" y="3537938"/>
                </a:lnTo>
                <a:cubicBezTo>
                  <a:pt x="164273" y="3532672"/>
                  <a:pt x="164261" y="3527407"/>
                  <a:pt x="164247" y="3522141"/>
                </a:cubicBezTo>
                <a:lnTo>
                  <a:pt x="165343" y="3519672"/>
                </a:lnTo>
                <a:lnTo>
                  <a:pt x="167001" y="3496604"/>
                </a:lnTo>
                <a:lnTo>
                  <a:pt x="167547" y="3496517"/>
                </a:lnTo>
                <a:cubicBezTo>
                  <a:pt x="168811" y="3495796"/>
                  <a:pt x="169814" y="3494272"/>
                  <a:pt x="170301" y="3491023"/>
                </a:cubicBezTo>
                <a:cubicBezTo>
                  <a:pt x="177219" y="3499391"/>
                  <a:pt x="173541" y="3490314"/>
                  <a:pt x="174371" y="3479998"/>
                </a:cubicBezTo>
                <a:cubicBezTo>
                  <a:pt x="185299" y="3490692"/>
                  <a:pt x="183023" y="3459350"/>
                  <a:pt x="190228" y="3457434"/>
                </a:cubicBezTo>
                <a:cubicBezTo>
                  <a:pt x="190591" y="3449617"/>
                  <a:pt x="191174" y="3441542"/>
                  <a:pt x="192016" y="3433411"/>
                </a:cubicBezTo>
                <a:lnTo>
                  <a:pt x="192663" y="3428691"/>
                </a:lnTo>
                <a:cubicBezTo>
                  <a:pt x="192706" y="3428676"/>
                  <a:pt x="192750" y="3428659"/>
                  <a:pt x="192793" y="3428643"/>
                </a:cubicBezTo>
                <a:cubicBezTo>
                  <a:pt x="193186" y="3427720"/>
                  <a:pt x="193494" y="3426206"/>
                  <a:pt x="193710" y="3423760"/>
                </a:cubicBezTo>
                <a:cubicBezTo>
                  <a:pt x="193753" y="3422535"/>
                  <a:pt x="193797" y="3421310"/>
                  <a:pt x="193839" y="3420085"/>
                </a:cubicBezTo>
                <a:lnTo>
                  <a:pt x="195094" y="3410930"/>
                </a:lnTo>
                <a:lnTo>
                  <a:pt x="196311" y="3408092"/>
                </a:lnTo>
                <a:lnTo>
                  <a:pt x="197928" y="3407419"/>
                </a:lnTo>
                <a:cubicBezTo>
                  <a:pt x="197912" y="3407119"/>
                  <a:pt x="197897" y="3406820"/>
                  <a:pt x="197881" y="3406520"/>
                </a:cubicBezTo>
                <a:cubicBezTo>
                  <a:pt x="196231" y="3399306"/>
                  <a:pt x="192821" y="3396220"/>
                  <a:pt x="204222" y="3391015"/>
                </a:cubicBezTo>
                <a:cubicBezTo>
                  <a:pt x="202162" y="3374996"/>
                  <a:pt x="208811" y="3373934"/>
                  <a:pt x="213950" y="3354361"/>
                </a:cubicBezTo>
                <a:cubicBezTo>
                  <a:pt x="211218" y="3344737"/>
                  <a:pt x="213619" y="3338360"/>
                  <a:pt x="217699" y="3332639"/>
                </a:cubicBezTo>
                <a:cubicBezTo>
                  <a:pt x="218717" y="3312409"/>
                  <a:pt x="225688" y="3295747"/>
                  <a:pt x="229963" y="3273935"/>
                </a:cubicBezTo>
                <a:cubicBezTo>
                  <a:pt x="228293" y="3248488"/>
                  <a:pt x="239257" y="3238943"/>
                  <a:pt x="243785" y="3215621"/>
                </a:cubicBezTo>
                <a:cubicBezTo>
                  <a:pt x="237893" y="3192522"/>
                  <a:pt x="253940" y="3201000"/>
                  <a:pt x="259175" y="3189909"/>
                </a:cubicBezTo>
                <a:lnTo>
                  <a:pt x="259988" y="3186579"/>
                </a:lnTo>
                <a:lnTo>
                  <a:pt x="259980" y="3177264"/>
                </a:lnTo>
                <a:lnTo>
                  <a:pt x="259609" y="3173723"/>
                </a:lnTo>
                <a:cubicBezTo>
                  <a:pt x="259490" y="3171299"/>
                  <a:pt x="259588" y="3169704"/>
                  <a:pt x="259848" y="3168622"/>
                </a:cubicBezTo>
                <a:lnTo>
                  <a:pt x="259971" y="3168508"/>
                </a:lnTo>
                <a:cubicBezTo>
                  <a:pt x="259969" y="3166907"/>
                  <a:pt x="259968" y="3165307"/>
                  <a:pt x="259966" y="3163706"/>
                </a:cubicBezTo>
                <a:cubicBezTo>
                  <a:pt x="259691" y="3155577"/>
                  <a:pt x="259171" y="3147642"/>
                  <a:pt x="258467" y="3140064"/>
                </a:cubicBezTo>
                <a:cubicBezTo>
                  <a:pt x="265286" y="3134408"/>
                  <a:pt x="258805" y="3106027"/>
                  <a:pt x="270990" y="3110288"/>
                </a:cubicBezTo>
                <a:cubicBezTo>
                  <a:pt x="270407" y="3100106"/>
                  <a:pt x="265565" y="3093497"/>
                  <a:pt x="273494" y="3097704"/>
                </a:cubicBezTo>
                <a:cubicBezTo>
                  <a:pt x="273534" y="3094376"/>
                  <a:pt x="274313" y="3092401"/>
                  <a:pt x="275456" y="3091047"/>
                </a:cubicBezTo>
                <a:lnTo>
                  <a:pt x="275980" y="3090672"/>
                </a:lnTo>
                <a:lnTo>
                  <a:pt x="274486" y="3068004"/>
                </a:lnTo>
                <a:lnTo>
                  <a:pt x="275226" y="3065087"/>
                </a:lnTo>
                <a:lnTo>
                  <a:pt x="273050" y="3050191"/>
                </a:lnTo>
                <a:cubicBezTo>
                  <a:pt x="272889" y="3047647"/>
                  <a:pt x="272728" y="3045103"/>
                  <a:pt x="272566" y="3042559"/>
                </a:cubicBezTo>
                <a:lnTo>
                  <a:pt x="271107" y="3040271"/>
                </a:lnTo>
                <a:cubicBezTo>
                  <a:pt x="270265" y="3037872"/>
                  <a:pt x="270006" y="3034528"/>
                  <a:pt x="271065" y="3029072"/>
                </a:cubicBezTo>
                <a:lnTo>
                  <a:pt x="271558" y="3027835"/>
                </a:lnTo>
                <a:cubicBezTo>
                  <a:pt x="270688" y="3024705"/>
                  <a:pt x="268559" y="2982922"/>
                  <a:pt x="268717" y="2964245"/>
                </a:cubicBezTo>
                <a:cubicBezTo>
                  <a:pt x="279502" y="2933904"/>
                  <a:pt x="269365" y="2949568"/>
                  <a:pt x="272511" y="2915772"/>
                </a:cubicBezTo>
                <a:cubicBezTo>
                  <a:pt x="272017" y="2877552"/>
                  <a:pt x="270125" y="2850992"/>
                  <a:pt x="270356" y="2825842"/>
                </a:cubicBezTo>
                <a:cubicBezTo>
                  <a:pt x="269433" y="2814032"/>
                  <a:pt x="268938" y="2727859"/>
                  <a:pt x="273897" y="2734957"/>
                </a:cubicBezTo>
                <a:cubicBezTo>
                  <a:pt x="264242" y="2698391"/>
                  <a:pt x="277769" y="2677127"/>
                  <a:pt x="274458" y="2636572"/>
                </a:cubicBezTo>
                <a:cubicBezTo>
                  <a:pt x="287792" y="2615986"/>
                  <a:pt x="275829" y="2626668"/>
                  <a:pt x="279157" y="2604260"/>
                </a:cubicBezTo>
                <a:cubicBezTo>
                  <a:pt x="279270" y="2587221"/>
                  <a:pt x="288019" y="2599786"/>
                  <a:pt x="288131" y="2582747"/>
                </a:cubicBezTo>
                <a:cubicBezTo>
                  <a:pt x="260352" y="2545890"/>
                  <a:pt x="290145" y="2525479"/>
                  <a:pt x="282516" y="2478755"/>
                </a:cubicBezTo>
                <a:lnTo>
                  <a:pt x="287359" y="2451804"/>
                </a:lnTo>
                <a:cubicBezTo>
                  <a:pt x="285426" y="2443087"/>
                  <a:pt x="285710" y="2414879"/>
                  <a:pt x="289577" y="2408801"/>
                </a:cubicBezTo>
                <a:cubicBezTo>
                  <a:pt x="290424" y="2402768"/>
                  <a:pt x="289064" y="2396183"/>
                  <a:pt x="293203" y="2392670"/>
                </a:cubicBezTo>
                <a:cubicBezTo>
                  <a:pt x="295637" y="2379564"/>
                  <a:pt x="301233" y="2349549"/>
                  <a:pt x="304183" y="2330165"/>
                </a:cubicBezTo>
                <a:cubicBezTo>
                  <a:pt x="298973" y="2319718"/>
                  <a:pt x="309550" y="2303314"/>
                  <a:pt x="310900" y="2276363"/>
                </a:cubicBezTo>
                <a:cubicBezTo>
                  <a:pt x="304874" y="2264930"/>
                  <a:pt x="311891" y="2258198"/>
                  <a:pt x="303909" y="2236310"/>
                </a:cubicBezTo>
                <a:cubicBezTo>
                  <a:pt x="304734" y="2235412"/>
                  <a:pt x="305502" y="2234293"/>
                  <a:pt x="306187" y="2232984"/>
                </a:cubicBezTo>
                <a:cubicBezTo>
                  <a:pt x="310170" y="2225381"/>
                  <a:pt x="310605" y="2213194"/>
                  <a:pt x="307158" y="2205763"/>
                </a:cubicBezTo>
                <a:cubicBezTo>
                  <a:pt x="296601" y="2170883"/>
                  <a:pt x="306474" y="2175442"/>
                  <a:pt x="304860" y="2145703"/>
                </a:cubicBezTo>
                <a:cubicBezTo>
                  <a:pt x="304314" y="2112090"/>
                  <a:pt x="314083" y="2134724"/>
                  <a:pt x="304273" y="2092533"/>
                </a:cubicBezTo>
                <a:cubicBezTo>
                  <a:pt x="308983" y="2088154"/>
                  <a:pt x="303590" y="2066396"/>
                  <a:pt x="301642" y="2057359"/>
                </a:cubicBezTo>
                <a:cubicBezTo>
                  <a:pt x="301720" y="2041038"/>
                  <a:pt x="313213" y="2032807"/>
                  <a:pt x="306736" y="2016105"/>
                </a:cubicBezTo>
                <a:cubicBezTo>
                  <a:pt x="312847" y="2019262"/>
                  <a:pt x="310007" y="1975377"/>
                  <a:pt x="316234" y="1983129"/>
                </a:cubicBezTo>
                <a:cubicBezTo>
                  <a:pt x="322177" y="1972692"/>
                  <a:pt x="313034" y="1967129"/>
                  <a:pt x="318238" y="1956745"/>
                </a:cubicBezTo>
                <a:cubicBezTo>
                  <a:pt x="319718" y="1944884"/>
                  <a:pt x="311423" y="1963350"/>
                  <a:pt x="311341" y="1950160"/>
                </a:cubicBezTo>
                <a:lnTo>
                  <a:pt x="323556" y="1879546"/>
                </a:lnTo>
                <a:cubicBezTo>
                  <a:pt x="320263" y="1869846"/>
                  <a:pt x="322312" y="1862247"/>
                  <a:pt x="326085" y="1854893"/>
                </a:cubicBezTo>
                <a:cubicBezTo>
                  <a:pt x="325955" y="1832625"/>
                  <a:pt x="332007" y="1812578"/>
                  <a:pt x="335058" y="1787684"/>
                </a:cubicBezTo>
                <a:cubicBezTo>
                  <a:pt x="331933" y="1760490"/>
                  <a:pt x="342400" y="1747069"/>
                  <a:pt x="345620" y="1720464"/>
                </a:cubicBezTo>
                <a:cubicBezTo>
                  <a:pt x="337355" y="1693643"/>
                  <a:pt x="360215" y="1703686"/>
                  <a:pt x="360760" y="1681196"/>
                </a:cubicBezTo>
                <a:cubicBezTo>
                  <a:pt x="353923" y="1644243"/>
                  <a:pt x="368449" y="1682451"/>
                  <a:pt x="368483" y="1625881"/>
                </a:cubicBezTo>
                <a:cubicBezTo>
                  <a:pt x="367181" y="1622619"/>
                  <a:pt x="369088" y="1615868"/>
                  <a:pt x="371077" y="1616704"/>
                </a:cubicBezTo>
                <a:cubicBezTo>
                  <a:pt x="371005" y="1604306"/>
                  <a:pt x="384453" y="1569256"/>
                  <a:pt x="383008" y="1551493"/>
                </a:cubicBezTo>
                <a:cubicBezTo>
                  <a:pt x="390598" y="1517303"/>
                  <a:pt x="381821" y="1500132"/>
                  <a:pt x="384834" y="1475233"/>
                </a:cubicBezTo>
                <a:cubicBezTo>
                  <a:pt x="393221" y="1446677"/>
                  <a:pt x="400498" y="1430031"/>
                  <a:pt x="418371" y="1380155"/>
                </a:cubicBezTo>
                <a:lnTo>
                  <a:pt x="469641" y="1210871"/>
                </a:lnTo>
                <a:cubicBezTo>
                  <a:pt x="507460" y="1148093"/>
                  <a:pt x="486915" y="1066841"/>
                  <a:pt x="489701" y="1028427"/>
                </a:cubicBezTo>
                <a:cubicBezTo>
                  <a:pt x="478454" y="1012506"/>
                  <a:pt x="490925" y="999600"/>
                  <a:pt x="486354" y="980383"/>
                </a:cubicBezTo>
                <a:cubicBezTo>
                  <a:pt x="483880" y="937629"/>
                  <a:pt x="471099" y="895192"/>
                  <a:pt x="479762" y="839699"/>
                </a:cubicBezTo>
                <a:cubicBezTo>
                  <a:pt x="444550" y="814685"/>
                  <a:pt x="465776" y="749644"/>
                  <a:pt x="445664" y="696545"/>
                </a:cubicBezTo>
                <a:cubicBezTo>
                  <a:pt x="441558" y="665722"/>
                  <a:pt x="459046" y="617297"/>
                  <a:pt x="440047" y="606615"/>
                </a:cubicBezTo>
                <a:cubicBezTo>
                  <a:pt x="451675" y="592509"/>
                  <a:pt x="432892" y="579307"/>
                  <a:pt x="431225" y="563889"/>
                </a:cubicBezTo>
                <a:cubicBezTo>
                  <a:pt x="438618" y="551582"/>
                  <a:pt x="432225" y="545475"/>
                  <a:pt x="430803" y="534294"/>
                </a:cubicBezTo>
                <a:cubicBezTo>
                  <a:pt x="435364" y="529230"/>
                  <a:pt x="435126" y="519767"/>
                  <a:pt x="429777" y="516548"/>
                </a:cubicBezTo>
                <a:cubicBezTo>
                  <a:pt x="417444" y="521116"/>
                  <a:pt x="423596" y="488251"/>
                  <a:pt x="415090" y="485808"/>
                </a:cubicBezTo>
                <a:cubicBezTo>
                  <a:pt x="413316" y="466733"/>
                  <a:pt x="424116" y="383903"/>
                  <a:pt x="410499" y="369873"/>
                </a:cubicBezTo>
                <a:cubicBezTo>
                  <a:pt x="404034" y="331308"/>
                  <a:pt x="425696" y="275570"/>
                  <a:pt x="425314" y="259180"/>
                </a:cubicBezTo>
                <a:cubicBezTo>
                  <a:pt x="450188" y="242918"/>
                  <a:pt x="384634" y="163766"/>
                  <a:pt x="383240" y="94173"/>
                </a:cubicBezTo>
                <a:cubicBezTo>
                  <a:pt x="385641" y="84795"/>
                  <a:pt x="385609" y="79782"/>
                  <a:pt x="379938" y="77267"/>
                </a:cubicBezTo>
                <a:cubicBezTo>
                  <a:pt x="378301" y="68220"/>
                  <a:pt x="376144" y="54774"/>
                  <a:pt x="373430" y="3885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7400" y="609600"/>
            <a:ext cx="5310116" cy="1322887"/>
          </a:xfrm>
        </p:spPr>
        <p:txBody>
          <a:bodyPr>
            <a:normAutofit/>
          </a:bodyPr>
          <a:lstStyle/>
          <a:p>
            <a:r>
              <a:rPr lang="en-US" dirty="0"/>
              <a:t>Work done by spring force, continued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27" y="2030347"/>
            <a:ext cx="3720152" cy="28074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867400" y="2194102"/>
                <a:ext cx="5310116" cy="3908585"/>
              </a:xfrm>
            </p:spPr>
            <p:txBody>
              <a:bodyPr>
                <a:normAutofit/>
              </a:bodyPr>
              <a:lstStyle/>
              <a:p>
                <a:pPr marL="450850" lvl="1" indent="-336550"/>
                <a:r>
                  <a:rPr lang="en-US" altLang="en-US" sz="2000" dirty="0"/>
                  <a:t>The area under the graph represents the work done on the spring to stretch it a distance </a:t>
                </a:r>
                <a:r>
                  <a:rPr lang="en-US" altLang="en-US" sz="2000" i="1" dirty="0"/>
                  <a:t>x</a:t>
                </a:r>
                <a:r>
                  <a:rPr lang="en-US" altLang="en-US" sz="2000" dirty="0"/>
                  <a:t>: </a:t>
                </a:r>
              </a:p>
              <a:p>
                <a:pPr marL="114300" lvl="1" indent="0">
                  <a:buNone/>
                </a:pPr>
                <a:r>
                  <a:rPr lang="en-US" altLang="en-US" sz="2000" i="1" dirty="0"/>
                  <a:t>		</a:t>
                </a:r>
              </a:p>
              <a:p>
                <a:pPr marL="1143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i="1">
                          <a:latin typeface="Cambria Math" panose="02040503050406030204" pitchFamily="18" charset="0"/>
                        </a:rPr>
                        <m:t>𝑘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alt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867400" y="2194102"/>
                <a:ext cx="5310116" cy="3908585"/>
              </a:xfrm>
              <a:blipFill>
                <a:blip r:embed="rId3"/>
                <a:stretch>
                  <a:fillRect t="-17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9535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515456E-B1B1-48C1-8164-7E567F5D4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8CF0DC-D23A-4CA2-8463-27F899283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B8A381C4-0C0D-491F-90D8-63CF760B4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5698">
            <a:off x="-195643" y="67946"/>
            <a:ext cx="6408310" cy="6912725"/>
          </a:xfrm>
          <a:custGeom>
            <a:avLst/>
            <a:gdLst>
              <a:gd name="connsiteX0" fmla="*/ 0 w 6408310"/>
              <a:gd name="connsiteY0" fmla="*/ 108934 h 6912725"/>
              <a:gd name="connsiteX1" fmla="*/ 1911522 w 6408310"/>
              <a:gd name="connsiteY1" fmla="*/ 0 h 6912725"/>
              <a:gd name="connsiteX2" fmla="*/ 1916026 w 6408310"/>
              <a:gd name="connsiteY2" fmla="*/ 4704 h 6912725"/>
              <a:gd name="connsiteX3" fmla="*/ 1911112 w 6408310"/>
              <a:gd name="connsiteY3" fmla="*/ 17418 h 6912725"/>
              <a:gd name="connsiteX4" fmla="*/ 1972871 w 6408310"/>
              <a:gd name="connsiteY4" fmla="*/ 72530 h 6912725"/>
              <a:gd name="connsiteX5" fmla="*/ 2069180 w 6408310"/>
              <a:gd name="connsiteY5" fmla="*/ 173199 h 6912725"/>
              <a:gd name="connsiteX6" fmla="*/ 2131569 w 6408310"/>
              <a:gd name="connsiteY6" fmla="*/ 227805 h 6912725"/>
              <a:gd name="connsiteX7" fmla="*/ 2162747 w 6408310"/>
              <a:gd name="connsiteY7" fmla="*/ 239714 h 6912725"/>
              <a:gd name="connsiteX8" fmla="*/ 2220499 w 6408310"/>
              <a:gd name="connsiteY8" fmla="*/ 289903 h 6912725"/>
              <a:gd name="connsiteX9" fmla="*/ 2381978 w 6408310"/>
              <a:gd name="connsiteY9" fmla="*/ 391093 h 6912725"/>
              <a:gd name="connsiteX10" fmla="*/ 2445910 w 6408310"/>
              <a:gd name="connsiteY10" fmla="*/ 463815 h 6912725"/>
              <a:gd name="connsiteX11" fmla="*/ 2531236 w 6408310"/>
              <a:gd name="connsiteY11" fmla="*/ 600817 h 6912725"/>
              <a:gd name="connsiteX12" fmla="*/ 2617149 w 6408310"/>
              <a:gd name="connsiteY12" fmla="*/ 703748 h 6912725"/>
              <a:gd name="connsiteX13" fmla="*/ 2650333 w 6408310"/>
              <a:gd name="connsiteY13" fmla="*/ 720900 h 6912725"/>
              <a:gd name="connsiteX14" fmla="*/ 2705541 w 6408310"/>
              <a:gd name="connsiteY14" fmla="*/ 750090 h 6912725"/>
              <a:gd name="connsiteX15" fmla="*/ 2757210 w 6408310"/>
              <a:gd name="connsiteY15" fmla="*/ 789489 h 6912725"/>
              <a:gd name="connsiteX16" fmla="*/ 2791660 w 6408310"/>
              <a:gd name="connsiteY16" fmla="*/ 816041 h 6912725"/>
              <a:gd name="connsiteX17" fmla="*/ 2840975 w 6408310"/>
              <a:gd name="connsiteY17" fmla="*/ 842225 h 6912725"/>
              <a:gd name="connsiteX18" fmla="*/ 2917970 w 6408310"/>
              <a:gd name="connsiteY18" fmla="*/ 879392 h 6912725"/>
              <a:gd name="connsiteX19" fmla="*/ 2957236 w 6408310"/>
              <a:gd name="connsiteY19" fmla="*/ 906835 h 6912725"/>
              <a:gd name="connsiteX20" fmla="*/ 3117215 w 6408310"/>
              <a:gd name="connsiteY20" fmla="*/ 1073714 h 6912725"/>
              <a:gd name="connsiteX21" fmla="*/ 3250958 w 6408310"/>
              <a:gd name="connsiteY21" fmla="*/ 1130397 h 6912725"/>
              <a:gd name="connsiteX22" fmla="*/ 3496717 w 6408310"/>
              <a:gd name="connsiteY22" fmla="*/ 1260412 h 6912725"/>
              <a:gd name="connsiteX23" fmla="*/ 3494992 w 6408310"/>
              <a:gd name="connsiteY23" fmla="*/ 1268283 h 6912725"/>
              <a:gd name="connsiteX24" fmla="*/ 3508993 w 6408310"/>
              <a:gd name="connsiteY24" fmla="*/ 1287737 h 6912725"/>
              <a:gd name="connsiteX25" fmla="*/ 3512115 w 6408310"/>
              <a:gd name="connsiteY25" fmla="*/ 1288544 h 6912725"/>
              <a:gd name="connsiteX26" fmla="*/ 3548697 w 6408310"/>
              <a:gd name="connsiteY26" fmla="*/ 1363739 h 6912725"/>
              <a:gd name="connsiteX27" fmla="*/ 3656567 w 6408310"/>
              <a:gd name="connsiteY27" fmla="*/ 1479533 h 6912725"/>
              <a:gd name="connsiteX28" fmla="*/ 3661987 w 6408310"/>
              <a:gd name="connsiteY28" fmla="*/ 1491779 h 6912725"/>
              <a:gd name="connsiteX29" fmla="*/ 3667389 w 6408310"/>
              <a:gd name="connsiteY29" fmla="*/ 1495409 h 6912725"/>
              <a:gd name="connsiteX30" fmla="*/ 3800461 w 6408310"/>
              <a:gd name="connsiteY30" fmla="*/ 1696689 h 6912725"/>
              <a:gd name="connsiteX31" fmla="*/ 3933737 w 6408310"/>
              <a:gd name="connsiteY31" fmla="*/ 1853325 h 6912725"/>
              <a:gd name="connsiteX32" fmla="*/ 3946446 w 6408310"/>
              <a:gd name="connsiteY32" fmla="*/ 1903446 h 6912725"/>
              <a:gd name="connsiteX33" fmla="*/ 3960581 w 6408310"/>
              <a:gd name="connsiteY33" fmla="*/ 1913244 h 6912725"/>
              <a:gd name="connsiteX34" fmla="*/ 4015111 w 6408310"/>
              <a:gd name="connsiteY34" fmla="*/ 1956512 h 6912725"/>
              <a:gd name="connsiteX35" fmla="*/ 4070740 w 6408310"/>
              <a:gd name="connsiteY35" fmla="*/ 1999693 h 6912725"/>
              <a:gd name="connsiteX36" fmla="*/ 4091495 w 6408310"/>
              <a:gd name="connsiteY36" fmla="*/ 2064313 h 6912725"/>
              <a:gd name="connsiteX37" fmla="*/ 4118353 w 6408310"/>
              <a:gd name="connsiteY37" fmla="*/ 2073901 h 6912725"/>
              <a:gd name="connsiteX38" fmla="*/ 4123293 w 6408310"/>
              <a:gd name="connsiteY38" fmla="*/ 2075261 h 6912725"/>
              <a:gd name="connsiteX39" fmla="*/ 4166582 w 6408310"/>
              <a:gd name="connsiteY39" fmla="*/ 2120685 h 6912725"/>
              <a:gd name="connsiteX40" fmla="*/ 4213721 w 6408310"/>
              <a:gd name="connsiteY40" fmla="*/ 2168493 h 6912725"/>
              <a:gd name="connsiteX41" fmla="*/ 4250795 w 6408310"/>
              <a:gd name="connsiteY41" fmla="*/ 2261746 h 6912725"/>
              <a:gd name="connsiteX42" fmla="*/ 4295408 w 6408310"/>
              <a:gd name="connsiteY42" fmla="*/ 2340515 h 6912725"/>
              <a:gd name="connsiteX43" fmla="*/ 4318976 w 6408310"/>
              <a:gd name="connsiteY43" fmla="*/ 2371504 h 6912725"/>
              <a:gd name="connsiteX44" fmla="*/ 4323314 w 6408310"/>
              <a:gd name="connsiteY44" fmla="*/ 2378166 h 6912725"/>
              <a:gd name="connsiteX45" fmla="*/ 4323235 w 6408310"/>
              <a:gd name="connsiteY45" fmla="*/ 2378475 h 6912725"/>
              <a:gd name="connsiteX46" fmla="*/ 4327479 w 6408310"/>
              <a:gd name="connsiteY46" fmla="*/ 2385858 h 6912725"/>
              <a:gd name="connsiteX47" fmla="*/ 4331226 w 6408310"/>
              <a:gd name="connsiteY47" fmla="*/ 2390318 h 6912725"/>
              <a:gd name="connsiteX48" fmla="*/ 4339643 w 6408310"/>
              <a:gd name="connsiteY48" fmla="*/ 2403246 h 6912725"/>
              <a:gd name="connsiteX49" fmla="*/ 4341435 w 6408310"/>
              <a:gd name="connsiteY49" fmla="*/ 2408870 h 6912725"/>
              <a:gd name="connsiteX50" fmla="*/ 4340548 w 6408310"/>
              <a:gd name="connsiteY50" fmla="*/ 2412798 h 6912725"/>
              <a:gd name="connsiteX51" fmla="*/ 4351634 w 6408310"/>
              <a:gd name="connsiteY51" fmla="*/ 2443869 h 6912725"/>
              <a:gd name="connsiteX52" fmla="*/ 4380688 w 6408310"/>
              <a:gd name="connsiteY52" fmla="*/ 2504819 h 6912725"/>
              <a:gd name="connsiteX53" fmla="*/ 4399892 w 6408310"/>
              <a:gd name="connsiteY53" fmla="*/ 2537002 h 6912725"/>
              <a:gd name="connsiteX54" fmla="*/ 4449690 w 6408310"/>
              <a:gd name="connsiteY54" fmla="*/ 2628144 h 6912725"/>
              <a:gd name="connsiteX55" fmla="*/ 4512427 w 6408310"/>
              <a:gd name="connsiteY55" fmla="*/ 2840755 h 6912725"/>
              <a:gd name="connsiteX56" fmla="*/ 4591091 w 6408310"/>
              <a:gd name="connsiteY56" fmla="*/ 3036586 h 6912725"/>
              <a:gd name="connsiteX57" fmla="*/ 4757297 w 6408310"/>
              <a:gd name="connsiteY57" fmla="*/ 3388741 h 6912725"/>
              <a:gd name="connsiteX58" fmla="*/ 4755264 w 6408310"/>
              <a:gd name="connsiteY58" fmla="*/ 3461211 h 6912725"/>
              <a:gd name="connsiteX59" fmla="*/ 4776842 w 6408310"/>
              <a:gd name="connsiteY59" fmla="*/ 3503606 h 6912725"/>
              <a:gd name="connsiteX60" fmla="*/ 4815953 w 6408310"/>
              <a:gd name="connsiteY60" fmla="*/ 3543897 h 6912725"/>
              <a:gd name="connsiteX61" fmla="*/ 4826382 w 6408310"/>
              <a:gd name="connsiteY61" fmla="*/ 3589602 h 6912725"/>
              <a:gd name="connsiteX62" fmla="*/ 4900664 w 6408310"/>
              <a:gd name="connsiteY62" fmla="*/ 3697326 h 6912725"/>
              <a:gd name="connsiteX63" fmla="*/ 4944717 w 6408310"/>
              <a:gd name="connsiteY63" fmla="*/ 3795461 h 6912725"/>
              <a:gd name="connsiteX64" fmla="*/ 4981260 w 6408310"/>
              <a:gd name="connsiteY64" fmla="*/ 3887734 h 6912725"/>
              <a:gd name="connsiteX65" fmla="*/ 5000423 w 6408310"/>
              <a:gd name="connsiteY65" fmla="*/ 3933089 h 6912725"/>
              <a:gd name="connsiteX66" fmla="*/ 5033013 w 6408310"/>
              <a:gd name="connsiteY66" fmla="*/ 3937041 h 6912725"/>
              <a:gd name="connsiteX67" fmla="*/ 5081597 w 6408310"/>
              <a:gd name="connsiteY67" fmla="*/ 4013154 h 6912725"/>
              <a:gd name="connsiteX68" fmla="*/ 5088052 w 6408310"/>
              <a:gd name="connsiteY68" fmla="*/ 4027525 h 6912725"/>
              <a:gd name="connsiteX69" fmla="*/ 5189054 w 6408310"/>
              <a:gd name="connsiteY69" fmla="*/ 4098668 h 6912725"/>
              <a:gd name="connsiteX70" fmla="*/ 5228545 w 6408310"/>
              <a:gd name="connsiteY70" fmla="*/ 4146658 h 6912725"/>
              <a:gd name="connsiteX71" fmla="*/ 5268336 w 6408310"/>
              <a:gd name="connsiteY71" fmla="*/ 4194504 h 6912725"/>
              <a:gd name="connsiteX72" fmla="*/ 5317950 w 6408310"/>
              <a:gd name="connsiteY72" fmla="*/ 4267325 h 6912725"/>
              <a:gd name="connsiteX73" fmla="*/ 5598270 w 6408310"/>
              <a:gd name="connsiteY73" fmla="*/ 4563876 h 6912725"/>
              <a:gd name="connsiteX74" fmla="*/ 5833068 w 6408310"/>
              <a:gd name="connsiteY74" fmla="*/ 5016605 h 6912725"/>
              <a:gd name="connsiteX75" fmla="*/ 6045916 w 6408310"/>
              <a:gd name="connsiteY75" fmla="*/ 5405287 h 6912725"/>
              <a:gd name="connsiteX76" fmla="*/ 6117737 w 6408310"/>
              <a:gd name="connsiteY76" fmla="*/ 5538137 h 6912725"/>
              <a:gd name="connsiteX77" fmla="*/ 6144230 w 6408310"/>
              <a:gd name="connsiteY77" fmla="*/ 5635151 h 6912725"/>
              <a:gd name="connsiteX78" fmla="*/ 6176742 w 6408310"/>
              <a:gd name="connsiteY78" fmla="*/ 5809044 h 6912725"/>
              <a:gd name="connsiteX79" fmla="*/ 6245199 w 6408310"/>
              <a:gd name="connsiteY79" fmla="*/ 6038018 h 6912725"/>
              <a:gd name="connsiteX80" fmla="*/ 6303931 w 6408310"/>
              <a:gd name="connsiteY80" fmla="*/ 6175618 h 6912725"/>
              <a:gd name="connsiteX81" fmla="*/ 6336313 w 6408310"/>
              <a:gd name="connsiteY81" fmla="*/ 6345837 h 6912725"/>
              <a:gd name="connsiteX82" fmla="*/ 6401195 w 6408310"/>
              <a:gd name="connsiteY82" fmla="*/ 6542084 h 6912725"/>
              <a:gd name="connsiteX83" fmla="*/ 6408310 w 6408310"/>
              <a:gd name="connsiteY83" fmla="*/ 6612865 h 6912725"/>
              <a:gd name="connsiteX84" fmla="*/ 1146484 w 6408310"/>
              <a:gd name="connsiteY84" fmla="*/ 6912725 h 6912725"/>
              <a:gd name="connsiteX85" fmla="*/ 1108438 w 6408310"/>
              <a:gd name="connsiteY85" fmla="*/ 6825083 h 6912725"/>
              <a:gd name="connsiteX86" fmla="*/ 997867 w 6408310"/>
              <a:gd name="connsiteY86" fmla="*/ 6378703 h 6912725"/>
              <a:gd name="connsiteX87" fmla="*/ 858750 w 6408310"/>
              <a:gd name="connsiteY87" fmla="*/ 5923784 h 6912725"/>
              <a:gd name="connsiteX88" fmla="*/ 860408 w 6408310"/>
              <a:gd name="connsiteY88" fmla="*/ 5860728 h 6912725"/>
              <a:gd name="connsiteX89" fmla="*/ 853644 w 6408310"/>
              <a:gd name="connsiteY89" fmla="*/ 5771381 h 6912725"/>
              <a:gd name="connsiteX90" fmla="*/ 852164 w 6408310"/>
              <a:gd name="connsiteY90" fmla="*/ 5615193 h 6912725"/>
              <a:gd name="connsiteX91" fmla="*/ 831986 w 6408310"/>
              <a:gd name="connsiteY91" fmla="*/ 5402745 h 6912725"/>
              <a:gd name="connsiteX92" fmla="*/ 759590 w 6408310"/>
              <a:gd name="connsiteY92" fmla="*/ 5239800 h 6912725"/>
              <a:gd name="connsiteX93" fmla="*/ 767251 w 6408310"/>
              <a:gd name="connsiteY93" fmla="*/ 5227414 h 6912725"/>
              <a:gd name="connsiteX94" fmla="*/ 745427 w 6408310"/>
              <a:gd name="connsiteY94" fmla="*/ 5118958 h 6912725"/>
              <a:gd name="connsiteX95" fmla="*/ 635950 w 6408310"/>
              <a:gd name="connsiteY95" fmla="*/ 4788294 h 6912725"/>
              <a:gd name="connsiteX96" fmla="*/ 558787 w 6408310"/>
              <a:gd name="connsiteY96" fmla="*/ 4518070 h 6912725"/>
              <a:gd name="connsiteX97" fmla="*/ 555530 w 6408310"/>
              <a:gd name="connsiteY97" fmla="*/ 4444433 h 6912725"/>
              <a:gd name="connsiteX98" fmla="*/ 549378 w 6408310"/>
              <a:gd name="connsiteY98" fmla="*/ 4320965 h 6912725"/>
              <a:gd name="connsiteX99" fmla="*/ 572361 w 6408310"/>
              <a:gd name="connsiteY99" fmla="*/ 4232369 h 6912725"/>
              <a:gd name="connsiteX100" fmla="*/ 556288 w 6408310"/>
              <a:gd name="connsiteY100" fmla="*/ 4127673 h 6912725"/>
              <a:gd name="connsiteX101" fmla="*/ 506660 w 6408310"/>
              <a:gd name="connsiteY101" fmla="*/ 3821119 h 6912725"/>
              <a:gd name="connsiteX102" fmla="*/ 494791 w 6408310"/>
              <a:gd name="connsiteY102" fmla="*/ 3723556 h 6912725"/>
              <a:gd name="connsiteX103" fmla="*/ 490230 w 6408310"/>
              <a:gd name="connsiteY103" fmla="*/ 3508893 h 6912725"/>
              <a:gd name="connsiteX104" fmla="*/ 484223 w 6408310"/>
              <a:gd name="connsiteY104" fmla="*/ 3233179 h 6912725"/>
              <a:gd name="connsiteX105" fmla="*/ 460329 w 6408310"/>
              <a:gd name="connsiteY105" fmla="*/ 3041244 h 6912725"/>
              <a:gd name="connsiteX106" fmla="*/ 407197 w 6408310"/>
              <a:gd name="connsiteY106" fmla="*/ 2812292 h 6912725"/>
              <a:gd name="connsiteX107" fmla="*/ 386122 w 6408310"/>
              <a:gd name="connsiteY107" fmla="*/ 2757841 h 6912725"/>
              <a:gd name="connsiteX108" fmla="*/ 363684 w 6408310"/>
              <a:gd name="connsiteY108" fmla="*/ 2714608 h 6912725"/>
              <a:gd name="connsiteX109" fmla="*/ 330746 w 6408310"/>
              <a:gd name="connsiteY109" fmla="*/ 2625146 h 6912725"/>
              <a:gd name="connsiteX110" fmla="*/ 299927 w 6408310"/>
              <a:gd name="connsiteY110" fmla="*/ 2566177 h 6912725"/>
              <a:gd name="connsiteX111" fmla="*/ 288272 w 6408310"/>
              <a:gd name="connsiteY111" fmla="*/ 2439923 h 6912725"/>
              <a:gd name="connsiteX112" fmla="*/ 233611 w 6408310"/>
              <a:gd name="connsiteY112" fmla="*/ 2326248 h 6912725"/>
              <a:gd name="connsiteX113" fmla="*/ 115057 w 6408310"/>
              <a:gd name="connsiteY113" fmla="*/ 2127916 h 691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408310" h="6912725">
                <a:moveTo>
                  <a:pt x="0" y="108934"/>
                </a:moveTo>
                <a:lnTo>
                  <a:pt x="1911522" y="0"/>
                </a:lnTo>
                <a:lnTo>
                  <a:pt x="1916026" y="4704"/>
                </a:lnTo>
                <a:cubicBezTo>
                  <a:pt x="1916562" y="7914"/>
                  <a:pt x="1915147" y="12061"/>
                  <a:pt x="1911112" y="17418"/>
                </a:cubicBezTo>
                <a:cubicBezTo>
                  <a:pt x="1943271" y="27853"/>
                  <a:pt x="1947645" y="36373"/>
                  <a:pt x="1972871" y="72530"/>
                </a:cubicBezTo>
                <a:cubicBezTo>
                  <a:pt x="1980767" y="117667"/>
                  <a:pt x="2061296" y="115435"/>
                  <a:pt x="2069180" y="173199"/>
                </a:cubicBezTo>
                <a:cubicBezTo>
                  <a:pt x="2075196" y="191586"/>
                  <a:pt x="2112853" y="231006"/>
                  <a:pt x="2131569" y="227805"/>
                </a:cubicBezTo>
                <a:cubicBezTo>
                  <a:pt x="2141808" y="233828"/>
                  <a:pt x="2146631" y="247405"/>
                  <a:pt x="2162747" y="239714"/>
                </a:cubicBezTo>
                <a:cubicBezTo>
                  <a:pt x="2183739" y="232191"/>
                  <a:pt x="2206491" y="310465"/>
                  <a:pt x="2220499" y="289903"/>
                </a:cubicBezTo>
                <a:cubicBezTo>
                  <a:pt x="2257038" y="315132"/>
                  <a:pt x="2344409" y="362107"/>
                  <a:pt x="2381978" y="391093"/>
                </a:cubicBezTo>
                <a:cubicBezTo>
                  <a:pt x="2419547" y="420079"/>
                  <a:pt x="2445794" y="442621"/>
                  <a:pt x="2445910" y="463815"/>
                </a:cubicBezTo>
                <a:cubicBezTo>
                  <a:pt x="2462109" y="546053"/>
                  <a:pt x="2496860" y="553382"/>
                  <a:pt x="2531236" y="600817"/>
                </a:cubicBezTo>
                <a:cubicBezTo>
                  <a:pt x="2573647" y="650501"/>
                  <a:pt x="2589314" y="613369"/>
                  <a:pt x="2617149" y="703748"/>
                </a:cubicBezTo>
                <a:cubicBezTo>
                  <a:pt x="2635983" y="695546"/>
                  <a:pt x="2643943" y="702017"/>
                  <a:pt x="2650333" y="720900"/>
                </a:cubicBezTo>
                <a:cubicBezTo>
                  <a:pt x="2671881" y="743975"/>
                  <a:pt x="2701744" y="706344"/>
                  <a:pt x="2705541" y="750090"/>
                </a:cubicBezTo>
                <a:cubicBezTo>
                  <a:pt x="2730861" y="760850"/>
                  <a:pt x="2742856" y="778498"/>
                  <a:pt x="2757210" y="789489"/>
                </a:cubicBezTo>
                <a:cubicBezTo>
                  <a:pt x="2776836" y="801882"/>
                  <a:pt x="2774652" y="796949"/>
                  <a:pt x="2791660" y="816041"/>
                </a:cubicBezTo>
                <a:cubicBezTo>
                  <a:pt x="2815343" y="835699"/>
                  <a:pt x="2784183" y="871086"/>
                  <a:pt x="2840975" y="842225"/>
                </a:cubicBezTo>
                <a:cubicBezTo>
                  <a:pt x="2854681" y="875427"/>
                  <a:pt x="2877032" y="859395"/>
                  <a:pt x="2917970" y="879392"/>
                </a:cubicBezTo>
                <a:cubicBezTo>
                  <a:pt x="2921487" y="903353"/>
                  <a:pt x="2937122" y="907916"/>
                  <a:pt x="2957236" y="906835"/>
                </a:cubicBezTo>
                <a:lnTo>
                  <a:pt x="3117215" y="1073714"/>
                </a:lnTo>
                <a:cubicBezTo>
                  <a:pt x="3153906" y="1089285"/>
                  <a:pt x="3232612" y="1124062"/>
                  <a:pt x="3250958" y="1130397"/>
                </a:cubicBezTo>
                <a:cubicBezTo>
                  <a:pt x="3409574" y="1172733"/>
                  <a:pt x="3456045" y="1237431"/>
                  <a:pt x="3496717" y="1260412"/>
                </a:cubicBezTo>
                <a:lnTo>
                  <a:pt x="3494992" y="1268283"/>
                </a:lnTo>
                <a:cubicBezTo>
                  <a:pt x="3495362" y="1274688"/>
                  <a:pt x="3498760" y="1281160"/>
                  <a:pt x="3508993" y="1287737"/>
                </a:cubicBezTo>
                <a:lnTo>
                  <a:pt x="3512115" y="1288544"/>
                </a:lnTo>
                <a:lnTo>
                  <a:pt x="3548697" y="1363739"/>
                </a:lnTo>
                <a:cubicBezTo>
                  <a:pt x="3572773" y="1395571"/>
                  <a:pt x="3623148" y="1421050"/>
                  <a:pt x="3656567" y="1479533"/>
                </a:cubicBezTo>
                <a:lnTo>
                  <a:pt x="3661987" y="1491779"/>
                </a:lnTo>
                <a:lnTo>
                  <a:pt x="3667389" y="1495409"/>
                </a:lnTo>
                <a:lnTo>
                  <a:pt x="3800461" y="1696689"/>
                </a:lnTo>
                <a:cubicBezTo>
                  <a:pt x="3835546" y="1747791"/>
                  <a:pt x="3913146" y="1811386"/>
                  <a:pt x="3933737" y="1853325"/>
                </a:cubicBezTo>
                <a:lnTo>
                  <a:pt x="3946446" y="1903446"/>
                </a:lnTo>
                <a:lnTo>
                  <a:pt x="3960581" y="1913244"/>
                </a:lnTo>
                <a:cubicBezTo>
                  <a:pt x="3979608" y="1926434"/>
                  <a:pt x="3998210" y="1940240"/>
                  <a:pt x="4015111" y="1956512"/>
                </a:cubicBezTo>
                <a:cubicBezTo>
                  <a:pt x="4083226" y="1956238"/>
                  <a:pt x="4031943" y="1969929"/>
                  <a:pt x="4070740" y="1999693"/>
                </a:cubicBezTo>
                <a:cubicBezTo>
                  <a:pt x="4027554" y="2022282"/>
                  <a:pt x="4128681" y="2025600"/>
                  <a:pt x="4091495" y="2064313"/>
                </a:cubicBezTo>
                <a:cubicBezTo>
                  <a:pt x="4099733" y="2068504"/>
                  <a:pt x="4108887" y="2071343"/>
                  <a:pt x="4118353" y="2073901"/>
                </a:cubicBezTo>
                <a:lnTo>
                  <a:pt x="4123293" y="2075261"/>
                </a:lnTo>
                <a:lnTo>
                  <a:pt x="4166582" y="2120685"/>
                </a:lnTo>
                <a:lnTo>
                  <a:pt x="4213721" y="2168493"/>
                </a:lnTo>
                <a:lnTo>
                  <a:pt x="4250795" y="2261746"/>
                </a:lnTo>
                <a:lnTo>
                  <a:pt x="4295408" y="2340515"/>
                </a:lnTo>
                <a:cubicBezTo>
                  <a:pt x="4303294" y="2350172"/>
                  <a:pt x="4311232" y="2360551"/>
                  <a:pt x="4318976" y="2371504"/>
                </a:cubicBezTo>
                <a:lnTo>
                  <a:pt x="4323314" y="2378166"/>
                </a:lnTo>
                <a:cubicBezTo>
                  <a:pt x="4323288" y="2378269"/>
                  <a:pt x="4323261" y="2378372"/>
                  <a:pt x="4323235" y="2378475"/>
                </a:cubicBezTo>
                <a:cubicBezTo>
                  <a:pt x="4323820" y="2380303"/>
                  <a:pt x="4325112" y="2382633"/>
                  <a:pt x="4327479" y="2385858"/>
                </a:cubicBezTo>
                <a:lnTo>
                  <a:pt x="4331226" y="2390318"/>
                </a:lnTo>
                <a:lnTo>
                  <a:pt x="4339643" y="2403246"/>
                </a:lnTo>
                <a:lnTo>
                  <a:pt x="4341435" y="2408870"/>
                </a:lnTo>
                <a:lnTo>
                  <a:pt x="4340548" y="2412798"/>
                </a:lnTo>
                <a:lnTo>
                  <a:pt x="4351634" y="2443869"/>
                </a:lnTo>
                <a:cubicBezTo>
                  <a:pt x="4370557" y="2458176"/>
                  <a:pt x="4365119" y="2472379"/>
                  <a:pt x="4380688" y="2504819"/>
                </a:cubicBezTo>
                <a:cubicBezTo>
                  <a:pt x="4393528" y="2510493"/>
                  <a:pt x="4397884" y="2522485"/>
                  <a:pt x="4399892" y="2537002"/>
                </a:cubicBezTo>
                <a:cubicBezTo>
                  <a:pt x="4420218" y="2562143"/>
                  <a:pt x="4430910" y="2594831"/>
                  <a:pt x="4449690" y="2628144"/>
                </a:cubicBezTo>
                <a:cubicBezTo>
                  <a:pt x="4468446" y="2678770"/>
                  <a:pt x="4488860" y="2772681"/>
                  <a:pt x="4512427" y="2840755"/>
                </a:cubicBezTo>
                <a:lnTo>
                  <a:pt x="4591091" y="3036586"/>
                </a:lnTo>
                <a:cubicBezTo>
                  <a:pt x="4639934" y="3158078"/>
                  <a:pt x="4730818" y="3310586"/>
                  <a:pt x="4757297" y="3388741"/>
                </a:cubicBezTo>
                <a:cubicBezTo>
                  <a:pt x="4756620" y="3412898"/>
                  <a:pt x="4755942" y="3437054"/>
                  <a:pt x="4755264" y="3461211"/>
                </a:cubicBezTo>
                <a:cubicBezTo>
                  <a:pt x="4763881" y="3469559"/>
                  <a:pt x="4774382" y="3498341"/>
                  <a:pt x="4776842" y="3503606"/>
                </a:cubicBezTo>
                <a:cubicBezTo>
                  <a:pt x="4776789" y="3503947"/>
                  <a:pt x="4816006" y="3543555"/>
                  <a:pt x="4815953" y="3543897"/>
                </a:cubicBezTo>
                <a:lnTo>
                  <a:pt x="4826382" y="3589602"/>
                </a:lnTo>
                <a:cubicBezTo>
                  <a:pt x="4854724" y="3618181"/>
                  <a:pt x="4872282" y="3672884"/>
                  <a:pt x="4900664" y="3697326"/>
                </a:cubicBezTo>
                <a:cubicBezTo>
                  <a:pt x="4872593" y="3751610"/>
                  <a:pt x="4889332" y="3712092"/>
                  <a:pt x="4944717" y="3795461"/>
                </a:cubicBezTo>
                <a:cubicBezTo>
                  <a:pt x="4981269" y="3830092"/>
                  <a:pt x="4951776" y="3836266"/>
                  <a:pt x="4981260" y="3887734"/>
                </a:cubicBezTo>
                <a:cubicBezTo>
                  <a:pt x="4992187" y="3900180"/>
                  <a:pt x="5000945" y="3922491"/>
                  <a:pt x="5000423" y="3933089"/>
                </a:cubicBezTo>
                <a:lnTo>
                  <a:pt x="5033013" y="3937041"/>
                </a:lnTo>
                <a:lnTo>
                  <a:pt x="5081597" y="4013154"/>
                </a:lnTo>
                <a:lnTo>
                  <a:pt x="5088052" y="4027525"/>
                </a:lnTo>
                <a:lnTo>
                  <a:pt x="5189054" y="4098668"/>
                </a:lnTo>
                <a:lnTo>
                  <a:pt x="5228545" y="4146658"/>
                </a:lnTo>
                <a:lnTo>
                  <a:pt x="5268336" y="4194504"/>
                </a:lnTo>
                <a:cubicBezTo>
                  <a:pt x="5282676" y="4201217"/>
                  <a:pt x="5302948" y="4267012"/>
                  <a:pt x="5317950" y="4267325"/>
                </a:cubicBezTo>
                <a:cubicBezTo>
                  <a:pt x="5371561" y="4431932"/>
                  <a:pt x="5512417" y="4438996"/>
                  <a:pt x="5598270" y="4563876"/>
                </a:cubicBezTo>
                <a:cubicBezTo>
                  <a:pt x="5684123" y="4688756"/>
                  <a:pt x="5658748" y="4766617"/>
                  <a:pt x="5833068" y="5016605"/>
                </a:cubicBezTo>
                <a:cubicBezTo>
                  <a:pt x="5917959" y="5167124"/>
                  <a:pt x="6007541" y="5258633"/>
                  <a:pt x="6045916" y="5405287"/>
                </a:cubicBezTo>
                <a:cubicBezTo>
                  <a:pt x="6053001" y="5431110"/>
                  <a:pt x="6137180" y="5517469"/>
                  <a:pt x="6117737" y="5538137"/>
                </a:cubicBezTo>
                <a:cubicBezTo>
                  <a:pt x="6096856" y="5567956"/>
                  <a:pt x="6185855" y="5633330"/>
                  <a:pt x="6144230" y="5635151"/>
                </a:cubicBezTo>
                <a:cubicBezTo>
                  <a:pt x="6206267" y="5682015"/>
                  <a:pt x="6167034" y="5753331"/>
                  <a:pt x="6176742" y="5809044"/>
                </a:cubicBezTo>
                <a:cubicBezTo>
                  <a:pt x="6181644" y="5871497"/>
                  <a:pt x="6197878" y="5926431"/>
                  <a:pt x="6245199" y="6038018"/>
                </a:cubicBezTo>
                <a:cubicBezTo>
                  <a:pt x="6276717" y="6104340"/>
                  <a:pt x="6288745" y="6124315"/>
                  <a:pt x="6303931" y="6175618"/>
                </a:cubicBezTo>
                <a:cubicBezTo>
                  <a:pt x="6319117" y="6226921"/>
                  <a:pt x="6298592" y="6320971"/>
                  <a:pt x="6336313" y="6345837"/>
                </a:cubicBezTo>
                <a:cubicBezTo>
                  <a:pt x="6368454" y="6400251"/>
                  <a:pt x="6388884" y="6464262"/>
                  <a:pt x="6401195" y="6542084"/>
                </a:cubicBezTo>
                <a:lnTo>
                  <a:pt x="6408310" y="6612865"/>
                </a:lnTo>
                <a:lnTo>
                  <a:pt x="1146484" y="6912725"/>
                </a:lnTo>
                <a:lnTo>
                  <a:pt x="1108438" y="6825083"/>
                </a:lnTo>
                <a:cubicBezTo>
                  <a:pt x="1057133" y="6684904"/>
                  <a:pt x="1090669" y="6637010"/>
                  <a:pt x="997867" y="6378703"/>
                </a:cubicBezTo>
                <a:cubicBezTo>
                  <a:pt x="956253" y="6228487"/>
                  <a:pt x="874761" y="6010797"/>
                  <a:pt x="858750" y="5923784"/>
                </a:cubicBezTo>
                <a:cubicBezTo>
                  <a:pt x="856924" y="5899993"/>
                  <a:pt x="844018" y="5873122"/>
                  <a:pt x="860408" y="5860728"/>
                </a:cubicBezTo>
                <a:cubicBezTo>
                  <a:pt x="878957" y="5840950"/>
                  <a:pt x="823834" y="5761906"/>
                  <a:pt x="853644" y="5771381"/>
                </a:cubicBezTo>
                <a:cubicBezTo>
                  <a:pt x="815383" y="5715186"/>
                  <a:pt x="852133" y="5665047"/>
                  <a:pt x="852164" y="5615193"/>
                </a:cubicBezTo>
                <a:cubicBezTo>
                  <a:pt x="817076" y="5571334"/>
                  <a:pt x="851740" y="5509975"/>
                  <a:pt x="831986" y="5402745"/>
                </a:cubicBezTo>
                <a:cubicBezTo>
                  <a:pt x="792037" y="5354630"/>
                  <a:pt x="819063" y="5330513"/>
                  <a:pt x="759590" y="5239800"/>
                </a:cubicBezTo>
                <a:cubicBezTo>
                  <a:pt x="762665" y="5236543"/>
                  <a:pt x="765245" y="5232371"/>
                  <a:pt x="767251" y="5227414"/>
                </a:cubicBezTo>
                <a:cubicBezTo>
                  <a:pt x="778914" y="5198604"/>
                  <a:pt x="769142" y="5150045"/>
                  <a:pt x="745427" y="5118958"/>
                </a:cubicBezTo>
                <a:cubicBezTo>
                  <a:pt x="660991" y="4975263"/>
                  <a:pt x="672599" y="4907855"/>
                  <a:pt x="635950" y="4788294"/>
                </a:cubicBezTo>
                <a:cubicBezTo>
                  <a:pt x="600650" y="4653678"/>
                  <a:pt x="646752" y="4690694"/>
                  <a:pt x="558787" y="4518070"/>
                </a:cubicBezTo>
                <a:cubicBezTo>
                  <a:pt x="577057" y="4502442"/>
                  <a:pt x="573633" y="4481342"/>
                  <a:pt x="555530" y="4444433"/>
                </a:cubicBezTo>
                <a:cubicBezTo>
                  <a:pt x="540027" y="4379200"/>
                  <a:pt x="596616" y="4390343"/>
                  <a:pt x="549378" y="4320965"/>
                </a:cubicBezTo>
                <a:cubicBezTo>
                  <a:pt x="581692" y="4336040"/>
                  <a:pt x="535024" y="4198883"/>
                  <a:pt x="572361" y="4232369"/>
                </a:cubicBezTo>
                <a:cubicBezTo>
                  <a:pt x="590648" y="4193014"/>
                  <a:pt x="541489" y="4167113"/>
                  <a:pt x="556288" y="4127673"/>
                </a:cubicBezTo>
                <a:lnTo>
                  <a:pt x="506660" y="3821119"/>
                </a:lnTo>
                <a:cubicBezTo>
                  <a:pt x="481478" y="3781010"/>
                  <a:pt x="483894" y="3751446"/>
                  <a:pt x="494791" y="3723556"/>
                </a:cubicBezTo>
                <a:cubicBezTo>
                  <a:pt x="472516" y="3634460"/>
                  <a:pt x="499836" y="3607209"/>
                  <a:pt x="490230" y="3508893"/>
                </a:cubicBezTo>
                <a:cubicBezTo>
                  <a:pt x="525541" y="3397546"/>
                  <a:pt x="482951" y="3307116"/>
                  <a:pt x="484223" y="3233179"/>
                </a:cubicBezTo>
                <a:cubicBezTo>
                  <a:pt x="465844" y="3133672"/>
                  <a:pt x="460855" y="3219289"/>
                  <a:pt x="460329" y="3041244"/>
                </a:cubicBezTo>
                <a:lnTo>
                  <a:pt x="407197" y="2812292"/>
                </a:lnTo>
                <a:cubicBezTo>
                  <a:pt x="391019" y="2768219"/>
                  <a:pt x="344571" y="2745090"/>
                  <a:pt x="386122" y="2757841"/>
                </a:cubicBezTo>
                <a:cubicBezTo>
                  <a:pt x="381879" y="2743275"/>
                  <a:pt x="360306" y="2721346"/>
                  <a:pt x="363684" y="2714608"/>
                </a:cubicBezTo>
                <a:lnTo>
                  <a:pt x="330746" y="2625146"/>
                </a:lnTo>
                <a:lnTo>
                  <a:pt x="299927" y="2566177"/>
                </a:lnTo>
                <a:cubicBezTo>
                  <a:pt x="300505" y="2524092"/>
                  <a:pt x="287694" y="2482008"/>
                  <a:pt x="288272" y="2439923"/>
                </a:cubicBezTo>
                <a:cubicBezTo>
                  <a:pt x="243273" y="2349673"/>
                  <a:pt x="278610" y="2382839"/>
                  <a:pt x="233611" y="2326248"/>
                </a:cubicBezTo>
                <a:lnTo>
                  <a:pt x="115057" y="212791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685" y="3641651"/>
            <a:ext cx="4055418" cy="2146374"/>
          </a:xfrm>
        </p:spPr>
        <p:txBody>
          <a:bodyPr anchor="b">
            <a:normAutofit/>
          </a:bodyPr>
          <a:lstStyle/>
          <a:p>
            <a:r>
              <a:rPr lang="en-US" sz="3700">
                <a:solidFill>
                  <a:schemeClr val="tx1">
                    <a:lumMod val="85000"/>
                    <a:lumOff val="15000"/>
                  </a:schemeClr>
                </a:solidFill>
              </a:rPr>
              <a:t>Work needed to stretch a spring – generalization, given for completness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017477" y="896469"/>
                <a:ext cx="6124719" cy="5323356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Note, if the spring is already stretched a distance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, work required to stretch it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is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sz="2000" i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= </m:t>
                    </m:r>
                    <m:nary>
                      <m:naryPr>
                        <m:limLoc m:val="subSup"/>
                        <m:ctrlP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sSub>
                          <m:sSubPr>
                            <m:ctrlPr>
                              <a:rPr lang="en-US" sz="2000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en-US" sz="2000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</m:e>
                    </m:nary>
                    <m:r>
                      <a:rPr lang="en-US" sz="2000" i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𝑑𝑥</m:t>
                    </m:r>
                    <m:r>
                      <a:rPr lang="en-US" sz="2000" i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= </m:t>
                    </m:r>
                    <m:nary>
                      <m:naryPr>
                        <m:limLoc m:val="subSup"/>
                        <m:ctrlP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sSub>
                          <m:sSubPr>
                            <m:ctrlPr>
                              <a:rPr lang="en-US" sz="2000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en-US" sz="2000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</m:sup>
                      <m:e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𝑘𝑥</m:t>
                        </m:r>
                      </m:e>
                    </m:nary>
                    <m:r>
                      <a:rPr lang="en-US" sz="2000" i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𝑑𝑥</m:t>
                    </m:r>
                    <m:r>
                      <a:rPr lang="en-US" sz="2000" i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000" i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𝑘</m:t>
                    </m:r>
                    <m:sSubSup>
                      <m:sSubSupPr>
                        <m:ctrlP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2000" i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− </m:t>
                    </m:r>
                    <m:f>
                      <m:fPr>
                        <m:ctrlP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000" i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𝑘</m:t>
                    </m:r>
                    <m:sSubSup>
                      <m:sSubSupPr>
                        <m:ctrlP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17477" y="896469"/>
                <a:ext cx="6124719" cy="5323356"/>
              </a:xfrm>
              <a:blipFill>
                <a:blip r:embed="rId2"/>
                <a:stretch>
                  <a:fillRect l="-896" t="-11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 descr="Schematic&#10;&#10;Description automatically generated with low confidence">
            <a:extLst>
              <a:ext uri="{FF2B5EF4-FFF2-40B4-BE49-F238E27FC236}">
                <a16:creationId xmlns:a16="http://schemas.microsoft.com/office/drawing/2014/main" id="{05F85005-4EA9-F0A1-7797-FC31E1F427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096000" y="2975783"/>
            <a:ext cx="53340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2705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B3A2D1A-45FC-4F95-B150-1C13EF2F6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9C3C864-C625-4883-B868-9A4C470F4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291" y="3296652"/>
            <a:ext cx="12202113" cy="3561346"/>
          </a:xfrm>
          <a:custGeom>
            <a:avLst/>
            <a:gdLst>
              <a:gd name="connsiteX0" fmla="*/ 0 w 12202113"/>
              <a:gd name="connsiteY0" fmla="*/ 3188466 h 3188466"/>
              <a:gd name="connsiteX1" fmla="*/ 10116 w 12202113"/>
              <a:gd name="connsiteY1" fmla="*/ 2657641 h 3188466"/>
              <a:gd name="connsiteX2" fmla="*/ 10116 w 12202113"/>
              <a:gd name="connsiteY2" fmla="*/ 0 h 3188466"/>
              <a:gd name="connsiteX3" fmla="*/ 12202113 w 12202113"/>
              <a:gd name="connsiteY3" fmla="*/ 0 h 3188466"/>
              <a:gd name="connsiteX4" fmla="*/ 12202113 w 12202113"/>
              <a:gd name="connsiteY4" fmla="*/ 2879832 h 3188466"/>
              <a:gd name="connsiteX5" fmla="*/ 12198167 w 12202113"/>
              <a:gd name="connsiteY5" fmla="*/ 2880360 h 3188466"/>
              <a:gd name="connsiteX6" fmla="*/ 12122128 w 12202113"/>
              <a:gd name="connsiteY6" fmla="*/ 2887194 h 3188466"/>
              <a:gd name="connsiteX7" fmla="*/ 12028868 w 12202113"/>
              <a:gd name="connsiteY7" fmla="*/ 2911786 h 3188466"/>
              <a:gd name="connsiteX8" fmla="*/ 11995238 w 12202113"/>
              <a:gd name="connsiteY8" fmla="*/ 2914090 h 3188466"/>
              <a:gd name="connsiteX9" fmla="*/ 11996460 w 12202113"/>
              <a:gd name="connsiteY9" fmla="*/ 2918442 h 3188466"/>
              <a:gd name="connsiteX10" fmla="*/ 11983968 w 12202113"/>
              <a:gd name="connsiteY10" fmla="*/ 2918762 h 3188466"/>
              <a:gd name="connsiteX11" fmla="*/ 11956084 w 12202113"/>
              <a:gd name="connsiteY11" fmla="*/ 2918868 h 3188466"/>
              <a:gd name="connsiteX12" fmla="*/ 11872586 w 12202113"/>
              <a:gd name="connsiteY12" fmla="*/ 2920076 h 3188466"/>
              <a:gd name="connsiteX13" fmla="*/ 11849804 w 12202113"/>
              <a:gd name="connsiteY13" fmla="*/ 2928420 h 3188466"/>
              <a:gd name="connsiteX14" fmla="*/ 11828254 w 12202113"/>
              <a:gd name="connsiteY14" fmla="*/ 2928551 h 3188466"/>
              <a:gd name="connsiteX15" fmla="*/ 11703277 w 12202113"/>
              <a:gd name="connsiteY15" fmla="*/ 2939735 h 3188466"/>
              <a:gd name="connsiteX16" fmla="*/ 11686094 w 12202113"/>
              <a:gd name="connsiteY16" fmla="*/ 2940570 h 3188466"/>
              <a:gd name="connsiteX17" fmla="*/ 11676788 w 12202113"/>
              <a:gd name="connsiteY17" fmla="*/ 2944321 h 3188466"/>
              <a:gd name="connsiteX18" fmla="*/ 11643464 w 12202113"/>
              <a:gd name="connsiteY18" fmla="*/ 2945066 h 3188466"/>
              <a:gd name="connsiteX19" fmla="*/ 11641922 w 12202113"/>
              <a:gd name="connsiteY19" fmla="*/ 2947200 h 3188466"/>
              <a:gd name="connsiteX20" fmla="*/ 11532386 w 12202113"/>
              <a:gd name="connsiteY20" fmla="*/ 2965529 h 3188466"/>
              <a:gd name="connsiteX21" fmla="*/ 11513619 w 12202113"/>
              <a:gd name="connsiteY21" fmla="*/ 2968556 h 3188466"/>
              <a:gd name="connsiteX22" fmla="*/ 11497404 w 12202113"/>
              <a:gd name="connsiteY22" fmla="*/ 2967639 h 3188466"/>
              <a:gd name="connsiteX23" fmla="*/ 11407630 w 12202113"/>
              <a:gd name="connsiteY23" fmla="*/ 2970255 h 3188466"/>
              <a:gd name="connsiteX24" fmla="*/ 11386276 w 12202113"/>
              <a:gd name="connsiteY24" fmla="*/ 2968648 h 3188466"/>
              <a:gd name="connsiteX25" fmla="*/ 11377296 w 12202113"/>
              <a:gd name="connsiteY25" fmla="*/ 2965257 h 3188466"/>
              <a:gd name="connsiteX26" fmla="*/ 11342536 w 12202113"/>
              <a:gd name="connsiteY26" fmla="*/ 2971666 h 3188466"/>
              <a:gd name="connsiteX27" fmla="*/ 11288902 w 12202113"/>
              <a:gd name="connsiteY27" fmla="*/ 2976058 h 3188466"/>
              <a:gd name="connsiteX28" fmla="*/ 11263411 w 12202113"/>
              <a:gd name="connsiteY28" fmla="*/ 2979228 h 3188466"/>
              <a:gd name="connsiteX29" fmla="*/ 11242843 w 12202113"/>
              <a:gd name="connsiteY29" fmla="*/ 2977303 h 3188466"/>
              <a:gd name="connsiteX30" fmla="*/ 11125798 w 12202113"/>
              <a:gd name="connsiteY30" fmla="*/ 2976816 h 3188466"/>
              <a:gd name="connsiteX31" fmla="*/ 11098884 w 12202113"/>
              <a:gd name="connsiteY31" fmla="*/ 2973758 h 3188466"/>
              <a:gd name="connsiteX32" fmla="*/ 11086128 w 12202113"/>
              <a:gd name="connsiteY32" fmla="*/ 2967663 h 3188466"/>
              <a:gd name="connsiteX33" fmla="*/ 11076132 w 12202113"/>
              <a:gd name="connsiteY33" fmla="*/ 2969836 h 3188466"/>
              <a:gd name="connsiteX34" fmla="*/ 11005337 w 12202113"/>
              <a:gd name="connsiteY34" fmla="*/ 2970053 h 3188466"/>
              <a:gd name="connsiteX35" fmla="*/ 10959154 w 12202113"/>
              <a:gd name="connsiteY35" fmla="*/ 2970750 h 3188466"/>
              <a:gd name="connsiteX36" fmla="*/ 10956347 w 12202113"/>
              <a:gd name="connsiteY36" fmla="*/ 2979118 h 3188466"/>
              <a:gd name="connsiteX37" fmla="*/ 10915223 w 12202113"/>
              <a:gd name="connsiteY37" fmla="*/ 2982099 h 3188466"/>
              <a:gd name="connsiteX38" fmla="*/ 10871398 w 12202113"/>
              <a:gd name="connsiteY38" fmla="*/ 2976728 h 3188466"/>
              <a:gd name="connsiteX39" fmla="*/ 10819743 w 12202113"/>
              <a:gd name="connsiteY39" fmla="*/ 2977481 h 3188466"/>
              <a:gd name="connsiteX40" fmla="*/ 10788834 w 12202113"/>
              <a:gd name="connsiteY40" fmla="*/ 2977840 h 3188466"/>
              <a:gd name="connsiteX41" fmla="*/ 10707711 w 12202113"/>
              <a:gd name="connsiteY41" fmla="*/ 2985644 h 3188466"/>
              <a:gd name="connsiteX42" fmla="*/ 10576086 w 12202113"/>
              <a:gd name="connsiteY42" fmla="*/ 3015319 h 3188466"/>
              <a:gd name="connsiteX43" fmla="*/ 10534761 w 12202113"/>
              <a:gd name="connsiteY43" fmla="*/ 3019524 h 3188466"/>
              <a:gd name="connsiteX44" fmla="*/ 10527537 w 12202113"/>
              <a:gd name="connsiteY44" fmla="*/ 3017814 h 3188466"/>
              <a:gd name="connsiteX45" fmla="*/ 10321799 w 12202113"/>
              <a:gd name="connsiteY45" fmla="*/ 3035635 h 3188466"/>
              <a:gd name="connsiteX46" fmla="*/ 10284989 w 12202113"/>
              <a:gd name="connsiteY46" fmla="*/ 3036679 h 3188466"/>
              <a:gd name="connsiteX47" fmla="*/ 10257423 w 12202113"/>
              <a:gd name="connsiteY47" fmla="*/ 3036027 h 3188466"/>
              <a:gd name="connsiteX48" fmla="*/ 10191450 w 12202113"/>
              <a:gd name="connsiteY48" fmla="*/ 3041963 h 3188466"/>
              <a:gd name="connsiteX49" fmla="*/ 10083845 w 12202113"/>
              <a:gd name="connsiteY49" fmla="*/ 3054978 h 3188466"/>
              <a:gd name="connsiteX50" fmla="*/ 10060611 w 12202113"/>
              <a:gd name="connsiteY50" fmla="*/ 3057035 h 3188466"/>
              <a:gd name="connsiteX51" fmla="*/ 10039363 w 12202113"/>
              <a:gd name="connsiteY51" fmla="*/ 3055961 h 3188466"/>
              <a:gd name="connsiteX52" fmla="*/ 10033322 w 12202113"/>
              <a:gd name="connsiteY52" fmla="*/ 3053238 h 3188466"/>
              <a:gd name="connsiteX53" fmla="*/ 10020337 w 12202113"/>
              <a:gd name="connsiteY53" fmla="*/ 3053912 h 3188466"/>
              <a:gd name="connsiteX54" fmla="*/ 10016616 w 12202113"/>
              <a:gd name="connsiteY54" fmla="*/ 3053498 h 3188466"/>
              <a:gd name="connsiteX55" fmla="*/ 9995549 w 12202113"/>
              <a:gd name="connsiteY55" fmla="*/ 3051719 h 3188466"/>
              <a:gd name="connsiteX56" fmla="*/ 9957212 w 12202113"/>
              <a:gd name="connsiteY56" fmla="*/ 3062663 h 3188466"/>
              <a:gd name="connsiteX57" fmla="*/ 9904584 w 12202113"/>
              <a:gd name="connsiteY57" fmla="*/ 3063999 h 3188466"/>
              <a:gd name="connsiteX58" fmla="*/ 9713857 w 12202113"/>
              <a:gd name="connsiteY58" fmla="*/ 3087955 h 3188466"/>
              <a:gd name="connsiteX59" fmla="*/ 9678879 w 12202113"/>
              <a:gd name="connsiteY59" fmla="*/ 3079676 h 3188466"/>
              <a:gd name="connsiteX60" fmla="*/ 9598760 w 12202113"/>
              <a:gd name="connsiteY60" fmla="*/ 3085228 h 3188466"/>
              <a:gd name="connsiteX61" fmla="*/ 9488796 w 12202113"/>
              <a:gd name="connsiteY61" fmla="*/ 3115384 h 3188466"/>
              <a:gd name="connsiteX62" fmla="*/ 9341972 w 12202113"/>
              <a:gd name="connsiteY62" fmla="*/ 3126583 h 3188466"/>
              <a:gd name="connsiteX63" fmla="*/ 9333795 w 12202113"/>
              <a:gd name="connsiteY63" fmla="*/ 3132083 h 3188466"/>
              <a:gd name="connsiteX64" fmla="*/ 9321736 w 12202113"/>
              <a:gd name="connsiteY64" fmla="*/ 3135834 h 3188466"/>
              <a:gd name="connsiteX65" fmla="*/ 9319405 w 12202113"/>
              <a:gd name="connsiteY65" fmla="*/ 3135561 h 3188466"/>
              <a:gd name="connsiteX66" fmla="*/ 9302847 w 12202113"/>
              <a:gd name="connsiteY66" fmla="*/ 3137746 h 3188466"/>
              <a:gd name="connsiteX67" fmla="*/ 9300930 w 12202113"/>
              <a:gd name="connsiteY67" fmla="*/ 3139687 h 3188466"/>
              <a:gd name="connsiteX68" fmla="*/ 9290106 w 12202113"/>
              <a:gd name="connsiteY68" fmla="*/ 3141645 h 3188466"/>
              <a:gd name="connsiteX69" fmla="*/ 9270220 w 12202113"/>
              <a:gd name="connsiteY69" fmla="*/ 3146737 h 3188466"/>
              <a:gd name="connsiteX70" fmla="*/ 9265150 w 12202113"/>
              <a:gd name="connsiteY70" fmla="*/ 3146531 h 3188466"/>
              <a:gd name="connsiteX71" fmla="*/ 9233057 w 12202113"/>
              <a:gd name="connsiteY71" fmla="*/ 3152408 h 3188466"/>
              <a:gd name="connsiteX72" fmla="*/ 9231974 w 12202113"/>
              <a:gd name="connsiteY72" fmla="*/ 3151938 h 3188466"/>
              <a:gd name="connsiteX73" fmla="*/ 9220130 w 12202113"/>
              <a:gd name="connsiteY73" fmla="*/ 3151189 h 3188466"/>
              <a:gd name="connsiteX74" fmla="*/ 9198955 w 12202113"/>
              <a:gd name="connsiteY74" fmla="*/ 3151015 h 3188466"/>
              <a:gd name="connsiteX75" fmla="*/ 9142196 w 12202113"/>
              <a:gd name="connsiteY75" fmla="*/ 3143802 h 3188466"/>
              <a:gd name="connsiteX76" fmla="*/ 9108665 w 12202113"/>
              <a:gd name="connsiteY76" fmla="*/ 3149868 h 3188466"/>
              <a:gd name="connsiteX77" fmla="*/ 9014086 w 12202113"/>
              <a:gd name="connsiteY77" fmla="*/ 3150791 h 3188466"/>
              <a:gd name="connsiteX78" fmla="*/ 8915037 w 12202113"/>
              <a:gd name="connsiteY78" fmla="*/ 3140020 h 3188466"/>
              <a:gd name="connsiteX79" fmla="*/ 8815667 w 12202113"/>
              <a:gd name="connsiteY79" fmla="*/ 3138606 h 3188466"/>
              <a:gd name="connsiteX80" fmla="*/ 8779688 w 12202113"/>
              <a:gd name="connsiteY80" fmla="*/ 3138895 h 3188466"/>
              <a:gd name="connsiteX81" fmla="*/ 8715556 w 12202113"/>
              <a:gd name="connsiteY81" fmla="*/ 3135878 h 3188466"/>
              <a:gd name="connsiteX82" fmla="*/ 8686183 w 12202113"/>
              <a:gd name="connsiteY82" fmla="*/ 3132307 h 3188466"/>
              <a:gd name="connsiteX83" fmla="*/ 8684895 w 12202113"/>
              <a:gd name="connsiteY83" fmla="*/ 3132527 h 3188466"/>
              <a:gd name="connsiteX84" fmla="*/ 8682270 w 12202113"/>
              <a:gd name="connsiteY84" fmla="*/ 3130989 h 3188466"/>
              <a:gd name="connsiteX85" fmla="*/ 8676836 w 12202113"/>
              <a:gd name="connsiteY85" fmla="*/ 3130278 h 3188466"/>
              <a:gd name="connsiteX86" fmla="*/ 8662002 w 12202113"/>
              <a:gd name="connsiteY86" fmla="*/ 3130735 h 3188466"/>
              <a:gd name="connsiteX87" fmla="*/ 8656423 w 12202113"/>
              <a:gd name="connsiteY87" fmla="*/ 3131304 h 3188466"/>
              <a:gd name="connsiteX88" fmla="*/ 8648261 w 12202113"/>
              <a:gd name="connsiteY88" fmla="*/ 3131294 h 3188466"/>
              <a:gd name="connsiteX89" fmla="*/ 8648057 w 12202113"/>
              <a:gd name="connsiteY89" fmla="*/ 3131167 h 3188466"/>
              <a:gd name="connsiteX90" fmla="*/ 8640412 w 12202113"/>
              <a:gd name="connsiteY90" fmla="*/ 3131403 h 3188466"/>
              <a:gd name="connsiteX91" fmla="*/ 8603003 w 12202113"/>
              <a:gd name="connsiteY91" fmla="*/ 3134155 h 3188466"/>
              <a:gd name="connsiteX92" fmla="*/ 8553571 w 12202113"/>
              <a:gd name="connsiteY92" fmla="*/ 3122125 h 3188466"/>
              <a:gd name="connsiteX93" fmla="*/ 8533128 w 12202113"/>
              <a:gd name="connsiteY93" fmla="*/ 3120039 h 3188466"/>
              <a:gd name="connsiteX94" fmla="*/ 8522209 w 12202113"/>
              <a:gd name="connsiteY94" fmla="*/ 3118252 h 3188466"/>
              <a:gd name="connsiteX95" fmla="*/ 8521532 w 12202113"/>
              <a:gd name="connsiteY95" fmla="*/ 3117705 h 3188466"/>
              <a:gd name="connsiteX96" fmla="*/ 8485667 w 12202113"/>
              <a:gd name="connsiteY96" fmla="*/ 3120406 h 3188466"/>
              <a:gd name="connsiteX97" fmla="*/ 8480905 w 12202113"/>
              <a:gd name="connsiteY97" fmla="*/ 3119749 h 3188466"/>
              <a:gd name="connsiteX98" fmla="*/ 8457530 w 12202113"/>
              <a:gd name="connsiteY98" fmla="*/ 3122810 h 3188466"/>
              <a:gd name="connsiteX99" fmla="*/ 8445451 w 12202113"/>
              <a:gd name="connsiteY99" fmla="*/ 3123697 h 3188466"/>
              <a:gd name="connsiteX100" fmla="*/ 8442039 w 12202113"/>
              <a:gd name="connsiteY100" fmla="*/ 3125378 h 3188466"/>
              <a:gd name="connsiteX101" fmla="*/ 8424215 w 12202113"/>
              <a:gd name="connsiteY101" fmla="*/ 3125963 h 3188466"/>
              <a:gd name="connsiteX102" fmla="*/ 8422165 w 12202113"/>
              <a:gd name="connsiteY102" fmla="*/ 3125491 h 3188466"/>
              <a:gd name="connsiteX103" fmla="*/ 8407465 w 12202113"/>
              <a:gd name="connsiteY103" fmla="*/ 3127979 h 3188466"/>
              <a:gd name="connsiteX104" fmla="*/ 8395146 w 12202113"/>
              <a:gd name="connsiteY104" fmla="*/ 3132488 h 3188466"/>
              <a:gd name="connsiteX105" fmla="*/ 8243538 w 12202113"/>
              <a:gd name="connsiteY105" fmla="*/ 3129873 h 3188466"/>
              <a:gd name="connsiteX106" fmla="*/ 8112685 w 12202113"/>
              <a:gd name="connsiteY106" fmla="*/ 3148698 h 3188466"/>
              <a:gd name="connsiteX107" fmla="*/ 8026741 w 12202113"/>
              <a:gd name="connsiteY107" fmla="*/ 3154015 h 3188466"/>
              <a:gd name="connsiteX108" fmla="*/ 8030400 w 12202113"/>
              <a:gd name="connsiteY108" fmla="*/ 3146736 h 3188466"/>
              <a:gd name="connsiteX109" fmla="*/ 8002987 w 12202113"/>
              <a:gd name="connsiteY109" fmla="*/ 3135663 h 3188466"/>
              <a:gd name="connsiteX110" fmla="*/ 7798568 w 12202113"/>
              <a:gd name="connsiteY110" fmla="*/ 3141249 h 3188466"/>
              <a:gd name="connsiteX111" fmla="*/ 7746353 w 12202113"/>
              <a:gd name="connsiteY111" fmla="*/ 3137755 h 3188466"/>
              <a:gd name="connsiteX112" fmla="*/ 7700395 w 12202113"/>
              <a:gd name="connsiteY112" fmla="*/ 3144729 h 3188466"/>
              <a:gd name="connsiteX113" fmla="*/ 7681335 w 12202113"/>
              <a:gd name="connsiteY113" fmla="*/ 3141120 h 3188466"/>
              <a:gd name="connsiteX114" fmla="*/ 7678044 w 12202113"/>
              <a:gd name="connsiteY114" fmla="*/ 3140387 h 3188466"/>
              <a:gd name="connsiteX115" fmla="*/ 7664890 w 12202113"/>
              <a:gd name="connsiteY115" fmla="*/ 3139855 h 3188466"/>
              <a:gd name="connsiteX116" fmla="*/ 7661183 w 12202113"/>
              <a:gd name="connsiteY116" fmla="*/ 3136706 h 3188466"/>
              <a:gd name="connsiteX117" fmla="*/ 7641383 w 12202113"/>
              <a:gd name="connsiteY117" fmla="*/ 3133755 h 3188466"/>
              <a:gd name="connsiteX118" fmla="*/ 7617169 w 12202113"/>
              <a:gd name="connsiteY118" fmla="*/ 3133614 h 3188466"/>
              <a:gd name="connsiteX119" fmla="*/ 7531143 w 12202113"/>
              <a:gd name="connsiteY119" fmla="*/ 3132781 h 3188466"/>
              <a:gd name="connsiteX120" fmla="*/ 7517113 w 12202113"/>
              <a:gd name="connsiteY120" fmla="*/ 3134483 h 3188466"/>
              <a:gd name="connsiteX121" fmla="*/ 7471320 w 12202113"/>
              <a:gd name="connsiteY121" fmla="*/ 3131645 h 3188466"/>
              <a:gd name="connsiteX122" fmla="*/ 7430512 w 12202113"/>
              <a:gd name="connsiteY122" fmla="*/ 3131007 h 3188466"/>
              <a:gd name="connsiteX123" fmla="*/ 7404071 w 12202113"/>
              <a:gd name="connsiteY123" fmla="*/ 3132361 h 3188466"/>
              <a:gd name="connsiteX124" fmla="*/ 7397140 w 12202113"/>
              <a:gd name="connsiteY124" fmla="*/ 3131239 h 3188466"/>
              <a:gd name="connsiteX125" fmla="*/ 7370514 w 12202113"/>
              <a:gd name="connsiteY125" fmla="*/ 3130516 h 3188466"/>
              <a:gd name="connsiteX126" fmla="*/ 7356953 w 12202113"/>
              <a:gd name="connsiteY126" fmla="*/ 3132179 h 3188466"/>
              <a:gd name="connsiteX127" fmla="*/ 7343567 w 12202113"/>
              <a:gd name="connsiteY127" fmla="*/ 3128350 h 3188466"/>
              <a:gd name="connsiteX128" fmla="*/ 7340295 w 12202113"/>
              <a:gd name="connsiteY128" fmla="*/ 3125545 h 3188466"/>
              <a:gd name="connsiteX129" fmla="*/ 7321348 w 12202113"/>
              <a:gd name="connsiteY129" fmla="*/ 3126804 h 3188466"/>
              <a:gd name="connsiteX130" fmla="*/ 7305815 w 12202113"/>
              <a:gd name="connsiteY130" fmla="*/ 3124063 h 3188466"/>
              <a:gd name="connsiteX131" fmla="*/ 7292274 w 12202113"/>
              <a:gd name="connsiteY131" fmla="*/ 3125855 h 3188466"/>
              <a:gd name="connsiteX132" fmla="*/ 7286654 w 12202113"/>
              <a:gd name="connsiteY132" fmla="*/ 3125451 h 3188466"/>
              <a:gd name="connsiteX133" fmla="*/ 7272685 w 12202113"/>
              <a:gd name="connsiteY133" fmla="*/ 3124094 h 3188466"/>
              <a:gd name="connsiteX134" fmla="*/ 7248584 w 12202113"/>
              <a:gd name="connsiteY134" fmla="*/ 3121080 h 3188466"/>
              <a:gd name="connsiteX135" fmla="*/ 7241065 w 12202113"/>
              <a:gd name="connsiteY135" fmla="*/ 3120661 h 3188466"/>
              <a:gd name="connsiteX136" fmla="*/ 7224696 w 12202113"/>
              <a:gd name="connsiteY136" fmla="*/ 3116051 h 3188466"/>
              <a:gd name="connsiteX137" fmla="*/ 7193009 w 12202113"/>
              <a:gd name="connsiteY137" fmla="*/ 3112108 h 3188466"/>
              <a:gd name="connsiteX138" fmla="*/ 7137220 w 12202113"/>
              <a:gd name="connsiteY138" fmla="*/ 3098354 h 3188466"/>
              <a:gd name="connsiteX139" fmla="*/ 7104427 w 12202113"/>
              <a:gd name="connsiteY139" fmla="*/ 3091790 h 3188466"/>
              <a:gd name="connsiteX140" fmla="*/ 7082240 w 12202113"/>
              <a:gd name="connsiteY140" fmla="*/ 3085740 h 3188466"/>
              <a:gd name="connsiteX141" fmla="*/ 7016754 w 12202113"/>
              <a:gd name="connsiteY141" fmla="*/ 3077196 h 3188466"/>
              <a:gd name="connsiteX142" fmla="*/ 6904436 w 12202113"/>
              <a:gd name="connsiteY142" fmla="*/ 3065900 h 3188466"/>
              <a:gd name="connsiteX143" fmla="*/ 6881434 w 12202113"/>
              <a:gd name="connsiteY143" fmla="*/ 3062865 h 3188466"/>
              <a:gd name="connsiteX144" fmla="*/ 6865273 w 12202113"/>
              <a:gd name="connsiteY144" fmla="*/ 3057749 h 3188466"/>
              <a:gd name="connsiteX145" fmla="*/ 6864671 w 12202113"/>
              <a:gd name="connsiteY145" fmla="*/ 3054378 h 3188466"/>
              <a:gd name="connsiteX146" fmla="*/ 6852599 w 12202113"/>
              <a:gd name="connsiteY146" fmla="*/ 3052306 h 3188466"/>
              <a:gd name="connsiteX147" fmla="*/ 6850143 w 12202113"/>
              <a:gd name="connsiteY147" fmla="*/ 3051232 h 3188466"/>
              <a:gd name="connsiteX148" fmla="*/ 6835301 w 12202113"/>
              <a:gd name="connsiteY148" fmla="*/ 3045593 h 3188466"/>
              <a:gd name="connsiteX149" fmla="*/ 6784871 w 12202113"/>
              <a:gd name="connsiteY149" fmla="*/ 3046562 h 3188466"/>
              <a:gd name="connsiteX150" fmla="*/ 6738245 w 12202113"/>
              <a:gd name="connsiteY150" fmla="*/ 3037055 h 3188466"/>
              <a:gd name="connsiteX151" fmla="*/ 6537703 w 12202113"/>
              <a:gd name="connsiteY151" fmla="*/ 3017736 h 3188466"/>
              <a:gd name="connsiteX152" fmla="*/ 6521858 w 12202113"/>
              <a:gd name="connsiteY152" fmla="*/ 3004158 h 3188466"/>
              <a:gd name="connsiteX153" fmla="*/ 6445069 w 12202113"/>
              <a:gd name="connsiteY153" fmla="*/ 2992470 h 3188466"/>
              <a:gd name="connsiteX154" fmla="*/ 6302447 w 12202113"/>
              <a:gd name="connsiteY154" fmla="*/ 2994274 h 3188466"/>
              <a:gd name="connsiteX155" fmla="*/ 6160029 w 12202113"/>
              <a:gd name="connsiteY155" fmla="*/ 2973666 h 3188466"/>
              <a:gd name="connsiteX156" fmla="*/ 6144046 w 12202113"/>
              <a:gd name="connsiteY156" fmla="*/ 2976380 h 3188466"/>
              <a:gd name="connsiteX157" fmla="*/ 6127670 w 12202113"/>
              <a:gd name="connsiteY157" fmla="*/ 2976929 h 3188466"/>
              <a:gd name="connsiteX158" fmla="*/ 6126155 w 12202113"/>
              <a:gd name="connsiteY158" fmla="*/ 2976245 h 3188466"/>
              <a:gd name="connsiteX159" fmla="*/ 6108575 w 12202113"/>
              <a:gd name="connsiteY159" fmla="*/ 2974651 h 3188466"/>
              <a:gd name="connsiteX160" fmla="*/ 6103746 w 12202113"/>
              <a:gd name="connsiteY160" fmla="*/ 2975803 h 3188466"/>
              <a:gd name="connsiteX161" fmla="*/ 6091377 w 12202113"/>
              <a:gd name="connsiteY161" fmla="*/ 2975180 h 3188466"/>
              <a:gd name="connsiteX162" fmla="*/ 6066183 w 12202113"/>
              <a:gd name="connsiteY162" fmla="*/ 2975222 h 3188466"/>
              <a:gd name="connsiteX163" fmla="*/ 6063287 w 12202113"/>
              <a:gd name="connsiteY163" fmla="*/ 2974353 h 3188466"/>
              <a:gd name="connsiteX164" fmla="*/ 6054813 w 12202113"/>
              <a:gd name="connsiteY164" fmla="*/ 2974911 h 3188466"/>
              <a:gd name="connsiteX165" fmla="*/ 6050809 w 12202113"/>
              <a:gd name="connsiteY165" fmla="*/ 2973985 h 3188466"/>
              <a:gd name="connsiteX166" fmla="*/ 6013979 w 12202113"/>
              <a:gd name="connsiteY166" fmla="*/ 2974553 h 3188466"/>
              <a:gd name="connsiteX167" fmla="*/ 6013800 w 12202113"/>
              <a:gd name="connsiteY167" fmla="*/ 2973973 h 3188466"/>
              <a:gd name="connsiteX168" fmla="*/ 6004866 w 12202113"/>
              <a:gd name="connsiteY168" fmla="*/ 2971570 h 3188466"/>
              <a:gd name="connsiteX169" fmla="*/ 5987036 w 12202113"/>
              <a:gd name="connsiteY169" fmla="*/ 2968315 h 3188466"/>
              <a:gd name="connsiteX170" fmla="*/ 5950027 w 12202113"/>
              <a:gd name="connsiteY170" fmla="*/ 2953546 h 3188466"/>
              <a:gd name="connsiteX171" fmla="*/ 5911668 w 12202113"/>
              <a:gd name="connsiteY171" fmla="*/ 2954074 h 3188466"/>
              <a:gd name="connsiteX172" fmla="*/ 5904110 w 12202113"/>
              <a:gd name="connsiteY172" fmla="*/ 2953861 h 3188466"/>
              <a:gd name="connsiteX173" fmla="*/ 5904026 w 12202113"/>
              <a:gd name="connsiteY173" fmla="*/ 2953724 h 3188466"/>
              <a:gd name="connsiteX174" fmla="*/ 5896189 w 12202113"/>
              <a:gd name="connsiteY174" fmla="*/ 2953236 h 3188466"/>
              <a:gd name="connsiteX175" fmla="*/ 5890331 w 12202113"/>
              <a:gd name="connsiteY175" fmla="*/ 2953471 h 3188466"/>
              <a:gd name="connsiteX176" fmla="*/ 5875672 w 12202113"/>
              <a:gd name="connsiteY176" fmla="*/ 2953056 h 3188466"/>
              <a:gd name="connsiteX177" fmla="*/ 5871070 w 12202113"/>
              <a:gd name="connsiteY177" fmla="*/ 2952035 h 3188466"/>
              <a:gd name="connsiteX178" fmla="*/ 5869888 w 12202113"/>
              <a:gd name="connsiteY178" fmla="*/ 2950364 h 3188466"/>
              <a:gd name="connsiteX179" fmla="*/ 5868461 w 12202113"/>
              <a:gd name="connsiteY179" fmla="*/ 2950506 h 3188466"/>
              <a:gd name="connsiteX180" fmla="*/ 5843343 w 12202113"/>
              <a:gd name="connsiteY180" fmla="*/ 2945262 h 3188466"/>
              <a:gd name="connsiteX181" fmla="*/ 5784331 w 12202113"/>
              <a:gd name="connsiteY181" fmla="*/ 2938531 h 3188466"/>
              <a:gd name="connsiteX182" fmla="*/ 5749498 w 12202113"/>
              <a:gd name="connsiteY182" fmla="*/ 2936713 h 3188466"/>
              <a:gd name="connsiteX183" fmla="*/ 5655214 w 12202113"/>
              <a:gd name="connsiteY183" fmla="*/ 2929503 h 3188466"/>
              <a:gd name="connsiteX184" fmla="*/ 5561446 w 12202113"/>
              <a:gd name="connsiteY184" fmla="*/ 2920575 h 3188466"/>
              <a:gd name="connsiteX185" fmla="*/ 5519456 w 12202113"/>
              <a:gd name="connsiteY185" fmla="*/ 2906631 h 3188466"/>
              <a:gd name="connsiteX186" fmla="*/ 5514099 w 12202113"/>
              <a:gd name="connsiteY186" fmla="*/ 2906097 h 3188466"/>
              <a:gd name="connsiteX187" fmla="*/ 5499273 w 12202113"/>
              <a:gd name="connsiteY187" fmla="*/ 2907057 h 3188466"/>
              <a:gd name="connsiteX188" fmla="*/ 5493664 w 12202113"/>
              <a:gd name="connsiteY188" fmla="*/ 2907817 h 3188466"/>
              <a:gd name="connsiteX189" fmla="*/ 5485530 w 12202113"/>
              <a:gd name="connsiteY189" fmla="*/ 2908080 h 3188466"/>
              <a:gd name="connsiteX190" fmla="*/ 5485337 w 12202113"/>
              <a:gd name="connsiteY190" fmla="*/ 2907959 h 3188466"/>
              <a:gd name="connsiteX191" fmla="*/ 5477696 w 12202113"/>
              <a:gd name="connsiteY191" fmla="*/ 2908455 h 3188466"/>
              <a:gd name="connsiteX192" fmla="*/ 5440170 w 12202113"/>
              <a:gd name="connsiteY192" fmla="*/ 2912482 h 3188466"/>
              <a:gd name="connsiteX193" fmla="*/ 5391911 w 12202113"/>
              <a:gd name="connsiteY193" fmla="*/ 2902040 h 3188466"/>
              <a:gd name="connsiteX194" fmla="*/ 5371708 w 12202113"/>
              <a:gd name="connsiteY194" fmla="*/ 2900629 h 3188466"/>
              <a:gd name="connsiteX195" fmla="*/ 5360976 w 12202113"/>
              <a:gd name="connsiteY195" fmla="*/ 2899197 h 3188466"/>
              <a:gd name="connsiteX196" fmla="*/ 5360345 w 12202113"/>
              <a:gd name="connsiteY196" fmla="*/ 2898671 h 3188466"/>
              <a:gd name="connsiteX197" fmla="*/ 5324367 w 12202113"/>
              <a:gd name="connsiteY197" fmla="*/ 2902593 h 3188466"/>
              <a:gd name="connsiteX198" fmla="*/ 5319673 w 12202113"/>
              <a:gd name="connsiteY198" fmla="*/ 2902094 h 3188466"/>
              <a:gd name="connsiteX199" fmla="*/ 5296114 w 12202113"/>
              <a:gd name="connsiteY199" fmla="*/ 2905958 h 3188466"/>
              <a:gd name="connsiteX200" fmla="*/ 5283999 w 12202113"/>
              <a:gd name="connsiteY200" fmla="*/ 2907258 h 3188466"/>
              <a:gd name="connsiteX201" fmla="*/ 5280460 w 12202113"/>
              <a:gd name="connsiteY201" fmla="*/ 2909063 h 3188466"/>
              <a:gd name="connsiteX202" fmla="*/ 5262637 w 12202113"/>
              <a:gd name="connsiteY202" fmla="*/ 2910250 h 3188466"/>
              <a:gd name="connsiteX203" fmla="*/ 5260635 w 12202113"/>
              <a:gd name="connsiteY203" fmla="*/ 2909845 h 3188466"/>
              <a:gd name="connsiteX204" fmla="*/ 5245770 w 12202113"/>
              <a:gd name="connsiteY204" fmla="*/ 2912842 h 3188466"/>
              <a:gd name="connsiteX205" fmla="*/ 5233108 w 12202113"/>
              <a:gd name="connsiteY205" fmla="*/ 2917794 h 3188466"/>
              <a:gd name="connsiteX206" fmla="*/ 5082201 w 12202113"/>
              <a:gd name="connsiteY206" fmla="*/ 2920260 h 3188466"/>
              <a:gd name="connsiteX207" fmla="*/ 4939211 w 12202113"/>
              <a:gd name="connsiteY207" fmla="*/ 2931760 h 3188466"/>
              <a:gd name="connsiteX208" fmla="*/ 4794309 w 12202113"/>
              <a:gd name="connsiteY208" fmla="*/ 2937227 h 3188466"/>
              <a:gd name="connsiteX209" fmla="*/ 4637676 w 12202113"/>
              <a:gd name="connsiteY209" fmla="*/ 2946666 h 3188466"/>
              <a:gd name="connsiteX210" fmla="*/ 4585922 w 12202113"/>
              <a:gd name="connsiteY210" fmla="*/ 2944906 h 3188466"/>
              <a:gd name="connsiteX211" fmla="*/ 4539516 w 12202113"/>
              <a:gd name="connsiteY211" fmla="*/ 2953466 h 3188466"/>
              <a:gd name="connsiteX212" fmla="*/ 4520819 w 12202113"/>
              <a:gd name="connsiteY212" fmla="*/ 2950477 h 3188466"/>
              <a:gd name="connsiteX213" fmla="*/ 4517604 w 12202113"/>
              <a:gd name="connsiteY213" fmla="*/ 2949852 h 3188466"/>
              <a:gd name="connsiteX214" fmla="*/ 4504537 w 12202113"/>
              <a:gd name="connsiteY214" fmla="*/ 2949759 h 3188466"/>
              <a:gd name="connsiteX215" fmla="*/ 4501104 w 12202113"/>
              <a:gd name="connsiteY215" fmla="*/ 2946715 h 3188466"/>
              <a:gd name="connsiteX216" fmla="*/ 4342695 w 12202113"/>
              <a:gd name="connsiteY216" fmla="*/ 2951638 h 3188466"/>
              <a:gd name="connsiteX217" fmla="*/ 4274096 w 12202113"/>
              <a:gd name="connsiteY217" fmla="*/ 2953640 h 3188466"/>
              <a:gd name="connsiteX218" fmla="*/ 4248170 w 12202113"/>
              <a:gd name="connsiteY218" fmla="*/ 2951384 h 3188466"/>
              <a:gd name="connsiteX219" fmla="*/ 4147924 w 12202113"/>
              <a:gd name="connsiteY219" fmla="*/ 2945945 h 3188466"/>
              <a:gd name="connsiteX220" fmla="*/ 4061825 w 12202113"/>
              <a:gd name="connsiteY220" fmla="*/ 2944206 h 3188466"/>
              <a:gd name="connsiteX221" fmla="*/ 3998557 w 12202113"/>
              <a:gd name="connsiteY221" fmla="*/ 2955821 h 3188466"/>
              <a:gd name="connsiteX222" fmla="*/ 3993107 w 12202113"/>
              <a:gd name="connsiteY222" fmla="*/ 2953708 h 3188466"/>
              <a:gd name="connsiteX223" fmla="*/ 3949713 w 12202113"/>
              <a:gd name="connsiteY223" fmla="*/ 2955441 h 3188466"/>
              <a:gd name="connsiteX224" fmla="*/ 3797284 w 12202113"/>
              <a:gd name="connsiteY224" fmla="*/ 2977037 h 3188466"/>
              <a:gd name="connsiteX225" fmla="*/ 3712498 w 12202113"/>
              <a:gd name="connsiteY225" fmla="*/ 2979996 h 3188466"/>
              <a:gd name="connsiteX226" fmla="*/ 3682471 w 12202113"/>
              <a:gd name="connsiteY226" fmla="*/ 2978543 h 3188466"/>
              <a:gd name="connsiteX227" fmla="*/ 3632163 w 12202113"/>
              <a:gd name="connsiteY227" fmla="*/ 2976264 h 3188466"/>
              <a:gd name="connsiteX228" fmla="*/ 3594728 w 12202113"/>
              <a:gd name="connsiteY228" fmla="*/ 2968398 h 3188466"/>
              <a:gd name="connsiteX229" fmla="*/ 3552594 w 12202113"/>
              <a:gd name="connsiteY229" fmla="*/ 2968934 h 3188466"/>
              <a:gd name="connsiteX230" fmla="*/ 3542589 w 12202113"/>
              <a:gd name="connsiteY230" fmla="*/ 2977031 h 3188466"/>
              <a:gd name="connsiteX231" fmla="*/ 3497591 w 12202113"/>
              <a:gd name="connsiteY231" fmla="*/ 2975018 h 3188466"/>
              <a:gd name="connsiteX232" fmla="*/ 3429352 w 12202113"/>
              <a:gd name="connsiteY232" fmla="*/ 2971090 h 3188466"/>
              <a:gd name="connsiteX233" fmla="*/ 3389938 w 12202113"/>
              <a:gd name="connsiteY233" fmla="*/ 2970884 h 3188466"/>
              <a:gd name="connsiteX234" fmla="*/ 3282344 w 12202113"/>
              <a:gd name="connsiteY234" fmla="*/ 2968084 h 3188466"/>
              <a:gd name="connsiteX235" fmla="*/ 3174624 w 12202113"/>
              <a:gd name="connsiteY235" fmla="*/ 2963576 h 3188466"/>
              <a:gd name="connsiteX236" fmla="*/ 3111077 w 12202113"/>
              <a:gd name="connsiteY236" fmla="*/ 2951285 h 3188466"/>
              <a:gd name="connsiteX237" fmla="*/ 3022501 w 12202113"/>
              <a:gd name="connsiteY237" fmla="*/ 2948619 h 3188466"/>
              <a:gd name="connsiteX238" fmla="*/ 3007714 w 12202113"/>
              <a:gd name="connsiteY238" fmla="*/ 2946762 h 3188466"/>
              <a:gd name="connsiteX239" fmla="*/ 2903098 w 12202113"/>
              <a:gd name="connsiteY239" fmla="*/ 2940576 h 3188466"/>
              <a:gd name="connsiteX240" fmla="*/ 2781591 w 12202113"/>
              <a:gd name="connsiteY240" fmla="*/ 2946394 h 3188466"/>
              <a:gd name="connsiteX241" fmla="*/ 2627942 w 12202113"/>
              <a:gd name="connsiteY241" fmla="*/ 2919996 h 3188466"/>
              <a:gd name="connsiteX242" fmla="*/ 2354959 w 12202113"/>
              <a:gd name="connsiteY242" fmla="*/ 2882080 h 3188466"/>
              <a:gd name="connsiteX243" fmla="*/ 2063184 w 12202113"/>
              <a:gd name="connsiteY243" fmla="*/ 2879109 h 3188466"/>
              <a:gd name="connsiteX244" fmla="*/ 1986946 w 12202113"/>
              <a:gd name="connsiteY244" fmla="*/ 2887619 h 3188466"/>
              <a:gd name="connsiteX245" fmla="*/ 1763479 w 12202113"/>
              <a:gd name="connsiteY245" fmla="*/ 2909077 h 3188466"/>
              <a:gd name="connsiteX246" fmla="*/ 1537980 w 12202113"/>
              <a:gd name="connsiteY246" fmla="*/ 2960398 h 3188466"/>
              <a:gd name="connsiteX247" fmla="*/ 1395229 w 12202113"/>
              <a:gd name="connsiteY247" fmla="*/ 2975625 h 3188466"/>
              <a:gd name="connsiteX248" fmla="*/ 1327834 w 12202113"/>
              <a:gd name="connsiteY248" fmla="*/ 2989485 h 3188466"/>
              <a:gd name="connsiteX249" fmla="*/ 1280757 w 12202113"/>
              <a:gd name="connsiteY249" fmla="*/ 2992959 h 3188466"/>
              <a:gd name="connsiteX250" fmla="*/ 1252582 w 12202113"/>
              <a:gd name="connsiteY250" fmla="*/ 2995877 h 3188466"/>
              <a:gd name="connsiteX251" fmla="*/ 1204670 w 12202113"/>
              <a:gd name="connsiteY251" fmla="*/ 3014826 h 3188466"/>
              <a:gd name="connsiteX252" fmla="*/ 1020457 w 12202113"/>
              <a:gd name="connsiteY252" fmla="*/ 3031603 h 3188466"/>
              <a:gd name="connsiteX253" fmla="*/ 843248 w 12202113"/>
              <a:gd name="connsiteY253" fmla="*/ 3026954 h 3188466"/>
              <a:gd name="connsiteX254" fmla="*/ 583517 w 12202113"/>
              <a:gd name="connsiteY254" fmla="*/ 3089095 h 3188466"/>
              <a:gd name="connsiteX255" fmla="*/ 556836 w 12202113"/>
              <a:gd name="connsiteY255" fmla="*/ 3094374 h 3188466"/>
              <a:gd name="connsiteX256" fmla="*/ 412089 w 12202113"/>
              <a:gd name="connsiteY256" fmla="*/ 3121334 h 3188466"/>
              <a:gd name="connsiteX257" fmla="*/ 83929 w 12202113"/>
              <a:gd name="connsiteY257" fmla="*/ 3150566 h 3188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</a:cxnLst>
            <a:rect l="l" t="t" r="r" b="b"/>
            <a:pathLst>
              <a:path w="12202113" h="3188466">
                <a:moveTo>
                  <a:pt x="0" y="3188466"/>
                </a:moveTo>
                <a:lnTo>
                  <a:pt x="10116" y="2657641"/>
                </a:lnTo>
                <a:lnTo>
                  <a:pt x="10116" y="0"/>
                </a:lnTo>
                <a:lnTo>
                  <a:pt x="12202113" y="0"/>
                </a:lnTo>
                <a:lnTo>
                  <a:pt x="12202113" y="2879832"/>
                </a:lnTo>
                <a:lnTo>
                  <a:pt x="12198167" y="2880360"/>
                </a:lnTo>
                <a:cubicBezTo>
                  <a:pt x="12163116" y="2884349"/>
                  <a:pt x="12143771" y="2884544"/>
                  <a:pt x="12122128" y="2887194"/>
                </a:cubicBezTo>
                <a:cubicBezTo>
                  <a:pt x="12087086" y="2893347"/>
                  <a:pt x="12050015" y="2907304"/>
                  <a:pt x="12028868" y="2911786"/>
                </a:cubicBezTo>
                <a:lnTo>
                  <a:pt x="11995238" y="2914090"/>
                </a:lnTo>
                <a:lnTo>
                  <a:pt x="11996460" y="2918442"/>
                </a:lnTo>
                <a:lnTo>
                  <a:pt x="11983968" y="2918762"/>
                </a:lnTo>
                <a:lnTo>
                  <a:pt x="11956084" y="2918868"/>
                </a:lnTo>
                <a:cubicBezTo>
                  <a:pt x="11938684" y="2919526"/>
                  <a:pt x="11890300" y="2918483"/>
                  <a:pt x="11872586" y="2920076"/>
                </a:cubicBezTo>
                <a:cubicBezTo>
                  <a:pt x="11867476" y="2924717"/>
                  <a:pt x="11859589" y="2927247"/>
                  <a:pt x="11849804" y="2928420"/>
                </a:cubicBezTo>
                <a:lnTo>
                  <a:pt x="11828254" y="2928551"/>
                </a:lnTo>
                <a:lnTo>
                  <a:pt x="11703277" y="2939735"/>
                </a:lnTo>
                <a:lnTo>
                  <a:pt x="11686094" y="2940570"/>
                </a:lnTo>
                <a:lnTo>
                  <a:pt x="11676788" y="2944321"/>
                </a:lnTo>
                <a:cubicBezTo>
                  <a:pt x="11669684" y="2945069"/>
                  <a:pt x="11649276" y="2944585"/>
                  <a:pt x="11643464" y="2945066"/>
                </a:cubicBezTo>
                <a:lnTo>
                  <a:pt x="11641922" y="2947200"/>
                </a:lnTo>
                <a:cubicBezTo>
                  <a:pt x="11623408" y="2950611"/>
                  <a:pt x="11553770" y="2961969"/>
                  <a:pt x="11532386" y="2965529"/>
                </a:cubicBezTo>
                <a:cubicBezTo>
                  <a:pt x="11528114" y="2962248"/>
                  <a:pt x="11518548" y="2967430"/>
                  <a:pt x="11513619" y="2968556"/>
                </a:cubicBezTo>
                <a:cubicBezTo>
                  <a:pt x="11512856" y="2966346"/>
                  <a:pt x="11500924" y="2965672"/>
                  <a:pt x="11497404" y="2967639"/>
                </a:cubicBezTo>
                <a:cubicBezTo>
                  <a:pt x="11413522" y="2978420"/>
                  <a:pt x="11455510" y="2956141"/>
                  <a:pt x="11407630" y="2970255"/>
                </a:cubicBezTo>
                <a:cubicBezTo>
                  <a:pt x="11399160" y="2971190"/>
                  <a:pt x="11392296" y="2970299"/>
                  <a:pt x="11386276" y="2968648"/>
                </a:cubicBezTo>
                <a:lnTo>
                  <a:pt x="11377296" y="2965257"/>
                </a:lnTo>
                <a:lnTo>
                  <a:pt x="11342536" y="2971666"/>
                </a:lnTo>
                <a:cubicBezTo>
                  <a:pt x="11325414" y="2973900"/>
                  <a:pt x="11307393" y="2975381"/>
                  <a:pt x="11288902" y="2976058"/>
                </a:cubicBezTo>
                <a:cubicBezTo>
                  <a:pt x="11284753" y="2971542"/>
                  <a:pt x="11270239" y="2977957"/>
                  <a:pt x="11263411" y="2979228"/>
                </a:cubicBezTo>
                <a:cubicBezTo>
                  <a:pt x="11263340" y="2976278"/>
                  <a:pt x="11248212" y="2974865"/>
                  <a:pt x="11242843" y="2977303"/>
                </a:cubicBezTo>
                <a:cubicBezTo>
                  <a:pt x="11130019" y="2987845"/>
                  <a:pt x="11193504" y="2960297"/>
                  <a:pt x="11125798" y="2976816"/>
                </a:cubicBezTo>
                <a:cubicBezTo>
                  <a:pt x="11114472" y="2977677"/>
                  <a:pt x="11105974" y="2976199"/>
                  <a:pt x="11098884" y="2973758"/>
                </a:cubicBezTo>
                <a:lnTo>
                  <a:pt x="11086128" y="2967663"/>
                </a:lnTo>
                <a:lnTo>
                  <a:pt x="11076132" y="2969836"/>
                </a:lnTo>
                <a:cubicBezTo>
                  <a:pt x="11038408" y="2970007"/>
                  <a:pt x="11027285" y="2963760"/>
                  <a:pt x="11005337" y="2970053"/>
                </a:cubicBezTo>
                <a:cubicBezTo>
                  <a:pt x="10972902" y="2956973"/>
                  <a:pt x="10983824" y="2968749"/>
                  <a:pt x="10959154" y="2970750"/>
                </a:cubicBezTo>
                <a:cubicBezTo>
                  <a:pt x="10939692" y="2973358"/>
                  <a:pt x="10975422" y="2978377"/>
                  <a:pt x="10956347" y="2979118"/>
                </a:cubicBezTo>
                <a:cubicBezTo>
                  <a:pt x="10935712" y="2975741"/>
                  <a:pt x="10936682" y="2986229"/>
                  <a:pt x="10915223" y="2982099"/>
                </a:cubicBezTo>
                <a:cubicBezTo>
                  <a:pt x="10920436" y="2974198"/>
                  <a:pt x="10872877" y="2983630"/>
                  <a:pt x="10871398" y="2976728"/>
                </a:cubicBezTo>
                <a:cubicBezTo>
                  <a:pt x="10853171" y="2986599"/>
                  <a:pt x="10844013" y="2974439"/>
                  <a:pt x="10819743" y="2977481"/>
                </a:cubicBezTo>
                <a:cubicBezTo>
                  <a:pt x="10808314" y="2981215"/>
                  <a:pt x="10800068" y="2981856"/>
                  <a:pt x="10788834" y="2977840"/>
                </a:cubicBezTo>
                <a:cubicBezTo>
                  <a:pt x="10736185" y="2996020"/>
                  <a:pt x="10756982" y="2978653"/>
                  <a:pt x="10707711" y="2985644"/>
                </a:cubicBezTo>
                <a:cubicBezTo>
                  <a:pt x="10665262" y="2992997"/>
                  <a:pt x="10617142" y="2997767"/>
                  <a:pt x="10576086" y="3015319"/>
                </a:cubicBezTo>
                <a:cubicBezTo>
                  <a:pt x="10568550" y="3020292"/>
                  <a:pt x="10550046" y="3022174"/>
                  <a:pt x="10534761" y="3019524"/>
                </a:cubicBezTo>
                <a:cubicBezTo>
                  <a:pt x="10532134" y="3019067"/>
                  <a:pt x="10529698" y="3018490"/>
                  <a:pt x="10527537" y="3017814"/>
                </a:cubicBezTo>
                <a:cubicBezTo>
                  <a:pt x="10492044" y="3020498"/>
                  <a:pt x="10362224" y="3032491"/>
                  <a:pt x="10321799" y="3035635"/>
                </a:cubicBezTo>
                <a:cubicBezTo>
                  <a:pt x="10318526" y="3029246"/>
                  <a:pt x="10298084" y="3040774"/>
                  <a:pt x="10284989" y="3036679"/>
                </a:cubicBezTo>
                <a:cubicBezTo>
                  <a:pt x="10275610" y="3033085"/>
                  <a:pt x="10267220" y="3035744"/>
                  <a:pt x="10257423" y="3036027"/>
                </a:cubicBezTo>
                <a:cubicBezTo>
                  <a:pt x="10244517" y="3033202"/>
                  <a:pt x="10202424" y="3038304"/>
                  <a:pt x="10191450" y="3041963"/>
                </a:cubicBezTo>
                <a:cubicBezTo>
                  <a:pt x="10165225" y="3054679"/>
                  <a:pt x="10105634" y="3045236"/>
                  <a:pt x="10083845" y="3054978"/>
                </a:cubicBezTo>
                <a:cubicBezTo>
                  <a:pt x="10075939" y="3056408"/>
                  <a:pt x="10068203" y="3056986"/>
                  <a:pt x="10060611" y="3057035"/>
                </a:cubicBezTo>
                <a:lnTo>
                  <a:pt x="10039363" y="3055961"/>
                </a:lnTo>
                <a:lnTo>
                  <a:pt x="10033322" y="3053238"/>
                </a:lnTo>
                <a:lnTo>
                  <a:pt x="10020337" y="3053912"/>
                </a:lnTo>
                <a:lnTo>
                  <a:pt x="10016616" y="3053498"/>
                </a:lnTo>
                <a:cubicBezTo>
                  <a:pt x="10009508" y="3052695"/>
                  <a:pt x="10002492" y="3051995"/>
                  <a:pt x="9995549" y="3051719"/>
                </a:cubicBezTo>
                <a:cubicBezTo>
                  <a:pt x="10004680" y="3065377"/>
                  <a:pt x="9937988" y="3051618"/>
                  <a:pt x="9957212" y="3062663"/>
                </a:cubicBezTo>
                <a:cubicBezTo>
                  <a:pt x="9920646" y="3063519"/>
                  <a:pt x="9948538" y="3073806"/>
                  <a:pt x="9904584" y="3063999"/>
                </a:cubicBezTo>
                <a:cubicBezTo>
                  <a:pt x="9847813" y="3075166"/>
                  <a:pt x="9758323" y="3071010"/>
                  <a:pt x="9713857" y="3087955"/>
                </a:cubicBezTo>
                <a:cubicBezTo>
                  <a:pt x="9719380" y="3081485"/>
                  <a:pt x="9695453" y="3076466"/>
                  <a:pt x="9678879" y="3079676"/>
                </a:cubicBezTo>
                <a:cubicBezTo>
                  <a:pt x="9698255" y="3054291"/>
                  <a:pt x="9613348" y="3102551"/>
                  <a:pt x="9598760" y="3085228"/>
                </a:cubicBezTo>
                <a:cubicBezTo>
                  <a:pt x="9598041" y="3101310"/>
                  <a:pt x="9523758" y="3128579"/>
                  <a:pt x="9488796" y="3115384"/>
                </a:cubicBezTo>
                <a:cubicBezTo>
                  <a:pt x="9435532" y="3118605"/>
                  <a:pt x="9397815" y="3131898"/>
                  <a:pt x="9341972" y="3126583"/>
                </a:cubicBezTo>
                <a:cubicBezTo>
                  <a:pt x="9340239" y="3128735"/>
                  <a:pt x="9337399" y="3130536"/>
                  <a:pt x="9333795" y="3132083"/>
                </a:cubicBezTo>
                <a:lnTo>
                  <a:pt x="9321736" y="3135834"/>
                </a:lnTo>
                <a:lnTo>
                  <a:pt x="9319405" y="3135561"/>
                </a:lnTo>
                <a:cubicBezTo>
                  <a:pt x="9310247" y="3135512"/>
                  <a:pt x="9305558" y="3136419"/>
                  <a:pt x="9302847" y="3137746"/>
                </a:cubicBezTo>
                <a:lnTo>
                  <a:pt x="9300930" y="3139687"/>
                </a:lnTo>
                <a:lnTo>
                  <a:pt x="9290106" y="3141645"/>
                </a:lnTo>
                <a:lnTo>
                  <a:pt x="9270220" y="3146737"/>
                </a:lnTo>
                <a:lnTo>
                  <a:pt x="9265150" y="3146531"/>
                </a:lnTo>
                <a:lnTo>
                  <a:pt x="9233057" y="3152408"/>
                </a:lnTo>
                <a:lnTo>
                  <a:pt x="9231974" y="3151938"/>
                </a:lnTo>
                <a:cubicBezTo>
                  <a:pt x="9228816" y="3151020"/>
                  <a:pt x="9225099" y="3150595"/>
                  <a:pt x="9220130" y="3151189"/>
                </a:cubicBezTo>
                <a:cubicBezTo>
                  <a:pt x="9218372" y="3142213"/>
                  <a:pt x="9213458" y="3148467"/>
                  <a:pt x="9198955" y="3151015"/>
                </a:cubicBezTo>
                <a:cubicBezTo>
                  <a:pt x="9192986" y="3137641"/>
                  <a:pt x="9157451" y="3149750"/>
                  <a:pt x="9142196" y="3143802"/>
                </a:cubicBezTo>
                <a:cubicBezTo>
                  <a:pt x="9131673" y="3145976"/>
                  <a:pt x="9120437" y="3148030"/>
                  <a:pt x="9108665" y="3149868"/>
                </a:cubicBezTo>
                <a:lnTo>
                  <a:pt x="9014086" y="3150791"/>
                </a:lnTo>
                <a:lnTo>
                  <a:pt x="8915037" y="3140020"/>
                </a:lnTo>
                <a:cubicBezTo>
                  <a:pt x="8878400" y="3139785"/>
                  <a:pt x="8846675" y="3135786"/>
                  <a:pt x="8815667" y="3138606"/>
                </a:cubicBezTo>
                <a:cubicBezTo>
                  <a:pt x="8803071" y="3135495"/>
                  <a:pt x="8791199" y="3134238"/>
                  <a:pt x="8779688" y="3138895"/>
                </a:cubicBezTo>
                <a:cubicBezTo>
                  <a:pt x="8745498" y="3137342"/>
                  <a:pt x="8737221" y="3130691"/>
                  <a:pt x="8715556" y="3135878"/>
                </a:cubicBezTo>
                <a:cubicBezTo>
                  <a:pt x="8696347" y="3125121"/>
                  <a:pt x="8695210" y="3129227"/>
                  <a:pt x="8686183" y="3132307"/>
                </a:cubicBezTo>
                <a:lnTo>
                  <a:pt x="8684895" y="3132527"/>
                </a:lnTo>
                <a:lnTo>
                  <a:pt x="8682270" y="3130989"/>
                </a:lnTo>
                <a:lnTo>
                  <a:pt x="8676836" y="3130278"/>
                </a:lnTo>
                <a:lnTo>
                  <a:pt x="8662002" y="3130735"/>
                </a:lnTo>
                <a:lnTo>
                  <a:pt x="8656423" y="3131304"/>
                </a:lnTo>
                <a:cubicBezTo>
                  <a:pt x="8652581" y="3131550"/>
                  <a:pt x="8650028" y="3131521"/>
                  <a:pt x="8648261" y="3131294"/>
                </a:cubicBezTo>
                <a:lnTo>
                  <a:pt x="8648057" y="3131167"/>
                </a:lnTo>
                <a:lnTo>
                  <a:pt x="8640412" y="3131403"/>
                </a:lnTo>
                <a:cubicBezTo>
                  <a:pt x="8627510" y="3132092"/>
                  <a:pt x="8614954" y="3133035"/>
                  <a:pt x="8603003" y="3134155"/>
                </a:cubicBezTo>
                <a:cubicBezTo>
                  <a:pt x="8592897" y="3127095"/>
                  <a:pt x="8548738" y="3135435"/>
                  <a:pt x="8553571" y="3122125"/>
                </a:cubicBezTo>
                <a:cubicBezTo>
                  <a:pt x="8537450" y="3123243"/>
                  <a:pt x="8527699" y="3128769"/>
                  <a:pt x="8533128" y="3120039"/>
                </a:cubicBezTo>
                <a:cubicBezTo>
                  <a:pt x="8527821" y="3120156"/>
                  <a:pt x="8524551" y="3119414"/>
                  <a:pt x="8522209" y="3118252"/>
                </a:cubicBezTo>
                <a:lnTo>
                  <a:pt x="8521532" y="3117705"/>
                </a:lnTo>
                <a:lnTo>
                  <a:pt x="8485667" y="3120406"/>
                </a:lnTo>
                <a:lnTo>
                  <a:pt x="8480905" y="3119749"/>
                </a:lnTo>
                <a:lnTo>
                  <a:pt x="8457530" y="3122810"/>
                </a:lnTo>
                <a:lnTo>
                  <a:pt x="8445451" y="3123697"/>
                </a:lnTo>
                <a:lnTo>
                  <a:pt x="8442039" y="3125378"/>
                </a:lnTo>
                <a:cubicBezTo>
                  <a:pt x="8438355" y="3126399"/>
                  <a:pt x="8433075" y="3126839"/>
                  <a:pt x="8424215" y="3125963"/>
                </a:cubicBezTo>
                <a:lnTo>
                  <a:pt x="8422165" y="3125491"/>
                </a:lnTo>
                <a:lnTo>
                  <a:pt x="8407465" y="3127979"/>
                </a:lnTo>
                <a:cubicBezTo>
                  <a:pt x="8402731" y="3129129"/>
                  <a:pt x="8398540" y="3130592"/>
                  <a:pt x="8395146" y="3132488"/>
                </a:cubicBezTo>
                <a:cubicBezTo>
                  <a:pt x="8345093" y="3122354"/>
                  <a:pt x="8297866" y="3131626"/>
                  <a:pt x="8243538" y="3129873"/>
                </a:cubicBezTo>
                <a:cubicBezTo>
                  <a:pt x="8220052" y="3114107"/>
                  <a:pt x="8126172" y="3133411"/>
                  <a:pt x="8112685" y="3148698"/>
                </a:cubicBezTo>
                <a:cubicBezTo>
                  <a:pt x="8112380" y="3135302"/>
                  <a:pt x="8044302" y="3153542"/>
                  <a:pt x="8026741" y="3154015"/>
                </a:cubicBezTo>
                <a:cubicBezTo>
                  <a:pt x="8020887" y="3154173"/>
                  <a:pt x="8020646" y="3152357"/>
                  <a:pt x="8030400" y="3146736"/>
                </a:cubicBezTo>
                <a:cubicBezTo>
                  <a:pt x="8011739" y="3148301"/>
                  <a:pt x="7992477" y="3141339"/>
                  <a:pt x="8002987" y="3135663"/>
                </a:cubicBezTo>
                <a:cubicBezTo>
                  <a:pt x="7946297" y="3147811"/>
                  <a:pt x="7862627" y="3135732"/>
                  <a:pt x="7798568" y="3141249"/>
                </a:cubicBezTo>
                <a:cubicBezTo>
                  <a:pt x="7763645" y="3127901"/>
                  <a:pt x="7782577" y="3140251"/>
                  <a:pt x="7746353" y="3137755"/>
                </a:cubicBezTo>
                <a:cubicBezTo>
                  <a:pt x="7756261" y="3150042"/>
                  <a:pt x="7702377" y="3130861"/>
                  <a:pt x="7700395" y="3144729"/>
                </a:cubicBezTo>
                <a:cubicBezTo>
                  <a:pt x="7693866" y="3143835"/>
                  <a:pt x="7687603" y="3142532"/>
                  <a:pt x="7681335" y="3141120"/>
                </a:cubicBezTo>
                <a:lnTo>
                  <a:pt x="7678044" y="3140387"/>
                </a:lnTo>
                <a:lnTo>
                  <a:pt x="7664890" y="3139855"/>
                </a:lnTo>
                <a:lnTo>
                  <a:pt x="7661183" y="3136706"/>
                </a:lnTo>
                <a:lnTo>
                  <a:pt x="7641383" y="3133755"/>
                </a:lnTo>
                <a:cubicBezTo>
                  <a:pt x="7633967" y="3133115"/>
                  <a:pt x="7625987" y="3132967"/>
                  <a:pt x="7617169" y="3133614"/>
                </a:cubicBezTo>
                <a:cubicBezTo>
                  <a:pt x="7595475" y="3139109"/>
                  <a:pt x="7561695" y="3132374"/>
                  <a:pt x="7531143" y="3132781"/>
                </a:cubicBezTo>
                <a:lnTo>
                  <a:pt x="7517113" y="3134483"/>
                </a:lnTo>
                <a:lnTo>
                  <a:pt x="7471320" y="3131645"/>
                </a:lnTo>
                <a:cubicBezTo>
                  <a:pt x="7458285" y="3131095"/>
                  <a:pt x="7444756" y="3130805"/>
                  <a:pt x="7430512" y="3131007"/>
                </a:cubicBezTo>
                <a:lnTo>
                  <a:pt x="7404071" y="3132361"/>
                </a:lnTo>
                <a:lnTo>
                  <a:pt x="7397140" y="3131239"/>
                </a:lnTo>
                <a:cubicBezTo>
                  <a:pt x="7385068" y="3131364"/>
                  <a:pt x="7369091" y="3135313"/>
                  <a:pt x="7370514" y="3130516"/>
                </a:cubicBezTo>
                <a:lnTo>
                  <a:pt x="7356953" y="3132179"/>
                </a:lnTo>
                <a:lnTo>
                  <a:pt x="7343567" y="3128350"/>
                </a:lnTo>
                <a:cubicBezTo>
                  <a:pt x="7342101" y="3127461"/>
                  <a:pt x="7340998" y="3126514"/>
                  <a:pt x="7340295" y="3125545"/>
                </a:cubicBezTo>
                <a:lnTo>
                  <a:pt x="7321348" y="3126804"/>
                </a:lnTo>
                <a:lnTo>
                  <a:pt x="7305815" y="3124063"/>
                </a:lnTo>
                <a:lnTo>
                  <a:pt x="7292274" y="3125855"/>
                </a:lnTo>
                <a:lnTo>
                  <a:pt x="7286654" y="3125451"/>
                </a:lnTo>
                <a:lnTo>
                  <a:pt x="7272685" y="3124094"/>
                </a:lnTo>
                <a:cubicBezTo>
                  <a:pt x="7265523" y="3123143"/>
                  <a:pt x="7257508" y="3121997"/>
                  <a:pt x="7248584" y="3121080"/>
                </a:cubicBezTo>
                <a:lnTo>
                  <a:pt x="7241065" y="3120661"/>
                </a:lnTo>
                <a:lnTo>
                  <a:pt x="7224696" y="3116051"/>
                </a:lnTo>
                <a:cubicBezTo>
                  <a:pt x="7212786" y="3112566"/>
                  <a:pt x="7203412" y="3110217"/>
                  <a:pt x="7193009" y="3112108"/>
                </a:cubicBezTo>
                <a:cubicBezTo>
                  <a:pt x="7175276" y="3107606"/>
                  <a:pt x="7162888" y="3094987"/>
                  <a:pt x="7137220" y="3098354"/>
                </a:cubicBezTo>
                <a:cubicBezTo>
                  <a:pt x="7145010" y="3092637"/>
                  <a:pt x="7108715" y="3097662"/>
                  <a:pt x="7104427" y="3091790"/>
                </a:cubicBezTo>
                <a:cubicBezTo>
                  <a:pt x="7102447" y="3087061"/>
                  <a:pt x="7090976" y="3087484"/>
                  <a:pt x="7082240" y="3085740"/>
                </a:cubicBezTo>
                <a:cubicBezTo>
                  <a:pt x="7076014" y="3080911"/>
                  <a:pt x="7032058" y="3076501"/>
                  <a:pt x="7016754" y="3077196"/>
                </a:cubicBezTo>
                <a:cubicBezTo>
                  <a:pt x="6973620" y="3082001"/>
                  <a:pt x="6938923" y="3062558"/>
                  <a:pt x="6904436" y="3065900"/>
                </a:cubicBezTo>
                <a:cubicBezTo>
                  <a:pt x="6895406" y="3065445"/>
                  <a:pt x="6887919" y="3064350"/>
                  <a:pt x="6881434" y="3062865"/>
                </a:cubicBezTo>
                <a:lnTo>
                  <a:pt x="6865273" y="3057749"/>
                </a:lnTo>
                <a:cubicBezTo>
                  <a:pt x="6865072" y="3056626"/>
                  <a:pt x="6864871" y="3055502"/>
                  <a:pt x="6864671" y="3054378"/>
                </a:cubicBezTo>
                <a:lnTo>
                  <a:pt x="6852599" y="3052306"/>
                </a:lnTo>
                <a:lnTo>
                  <a:pt x="6850143" y="3051232"/>
                </a:lnTo>
                <a:cubicBezTo>
                  <a:pt x="6845470" y="3049168"/>
                  <a:pt x="6840704" y="3047206"/>
                  <a:pt x="6835301" y="3045593"/>
                </a:cubicBezTo>
                <a:cubicBezTo>
                  <a:pt x="6820447" y="3058242"/>
                  <a:pt x="6786888" y="3033956"/>
                  <a:pt x="6784871" y="3046562"/>
                </a:cubicBezTo>
                <a:cubicBezTo>
                  <a:pt x="6752593" y="3039899"/>
                  <a:pt x="6759140" y="3053646"/>
                  <a:pt x="6738245" y="3037055"/>
                </a:cubicBezTo>
                <a:cubicBezTo>
                  <a:pt x="6671880" y="3034501"/>
                  <a:pt x="6603220" y="3013245"/>
                  <a:pt x="6537703" y="3017736"/>
                </a:cubicBezTo>
                <a:cubicBezTo>
                  <a:pt x="6553051" y="3013722"/>
                  <a:pt x="6541149" y="3004943"/>
                  <a:pt x="6521858" y="3004158"/>
                </a:cubicBezTo>
                <a:cubicBezTo>
                  <a:pt x="6580141" y="2987944"/>
                  <a:pt x="6428765" y="3009117"/>
                  <a:pt x="6445069" y="2992470"/>
                </a:cubicBezTo>
                <a:cubicBezTo>
                  <a:pt x="6417897" y="3005060"/>
                  <a:pt x="6310156" y="3011743"/>
                  <a:pt x="6302447" y="2994274"/>
                </a:cubicBezTo>
                <a:cubicBezTo>
                  <a:pt x="6252173" y="2986131"/>
                  <a:pt x="6198382" y="2989085"/>
                  <a:pt x="6160029" y="2973666"/>
                </a:cubicBezTo>
                <a:cubicBezTo>
                  <a:pt x="6155014" y="2975022"/>
                  <a:pt x="6149642" y="2975878"/>
                  <a:pt x="6144046" y="2976380"/>
                </a:cubicBezTo>
                <a:lnTo>
                  <a:pt x="6127670" y="2976929"/>
                </a:lnTo>
                <a:lnTo>
                  <a:pt x="6126155" y="2976245"/>
                </a:lnTo>
                <a:cubicBezTo>
                  <a:pt x="6118509" y="2974369"/>
                  <a:pt x="6113052" y="2974144"/>
                  <a:pt x="6108575" y="2974651"/>
                </a:cubicBezTo>
                <a:lnTo>
                  <a:pt x="6103746" y="2975803"/>
                </a:lnTo>
                <a:lnTo>
                  <a:pt x="6091377" y="2975180"/>
                </a:lnTo>
                <a:lnTo>
                  <a:pt x="6066183" y="2975222"/>
                </a:lnTo>
                <a:lnTo>
                  <a:pt x="6063287" y="2974353"/>
                </a:lnTo>
                <a:lnTo>
                  <a:pt x="6054813" y="2974911"/>
                </a:lnTo>
                <a:lnTo>
                  <a:pt x="6050809" y="2973985"/>
                </a:lnTo>
                <a:lnTo>
                  <a:pt x="6013979" y="2974553"/>
                </a:lnTo>
                <a:cubicBezTo>
                  <a:pt x="6013918" y="2974361"/>
                  <a:pt x="6013860" y="2974167"/>
                  <a:pt x="6013800" y="2973973"/>
                </a:cubicBezTo>
                <a:cubicBezTo>
                  <a:pt x="6012565" y="2972689"/>
                  <a:pt x="6010070" y="2971765"/>
                  <a:pt x="6004866" y="2971570"/>
                </a:cubicBezTo>
                <a:cubicBezTo>
                  <a:pt x="6017706" y="2963268"/>
                  <a:pt x="6003515" y="2968156"/>
                  <a:pt x="5987036" y="2968315"/>
                </a:cubicBezTo>
                <a:cubicBezTo>
                  <a:pt x="6003302" y="2955458"/>
                  <a:pt x="5953573" y="2961108"/>
                  <a:pt x="5950027" y="2953546"/>
                </a:cubicBezTo>
                <a:cubicBezTo>
                  <a:pt x="5937559" y="2953953"/>
                  <a:pt x="5924668" y="2954151"/>
                  <a:pt x="5911668" y="2954074"/>
                </a:cubicBezTo>
                <a:lnTo>
                  <a:pt x="5904110" y="2953861"/>
                </a:lnTo>
                <a:cubicBezTo>
                  <a:pt x="5904082" y="2953815"/>
                  <a:pt x="5904053" y="2953769"/>
                  <a:pt x="5904026" y="2953724"/>
                </a:cubicBezTo>
                <a:cubicBezTo>
                  <a:pt x="5902528" y="2953395"/>
                  <a:pt x="5900097" y="2953219"/>
                  <a:pt x="5896189" y="2953236"/>
                </a:cubicBezTo>
                <a:lnTo>
                  <a:pt x="5890331" y="2953471"/>
                </a:lnTo>
                <a:lnTo>
                  <a:pt x="5875672" y="2953056"/>
                </a:lnTo>
                <a:lnTo>
                  <a:pt x="5871070" y="2952035"/>
                </a:lnTo>
                <a:lnTo>
                  <a:pt x="5869888" y="2950364"/>
                </a:lnTo>
                <a:lnTo>
                  <a:pt x="5868461" y="2950506"/>
                </a:lnTo>
                <a:cubicBezTo>
                  <a:pt x="5857092" y="2953019"/>
                  <a:pt x="5852416" y="2957005"/>
                  <a:pt x="5843343" y="2945262"/>
                </a:cubicBezTo>
                <a:cubicBezTo>
                  <a:pt x="5817989" y="2949116"/>
                  <a:pt x="5815840" y="2942065"/>
                  <a:pt x="5784331" y="2938531"/>
                </a:cubicBezTo>
                <a:cubicBezTo>
                  <a:pt x="5769202" y="2942455"/>
                  <a:pt x="5758885" y="2940521"/>
                  <a:pt x="5749498" y="2936713"/>
                </a:cubicBezTo>
                <a:cubicBezTo>
                  <a:pt x="5717228" y="2937683"/>
                  <a:pt x="5690227" y="2931877"/>
                  <a:pt x="5655214" y="2929503"/>
                </a:cubicBezTo>
                <a:cubicBezTo>
                  <a:pt x="5614827" y="2933899"/>
                  <a:pt x="5598877" y="2923069"/>
                  <a:pt x="5561446" y="2920575"/>
                </a:cubicBezTo>
                <a:cubicBezTo>
                  <a:pt x="5525084" y="2929276"/>
                  <a:pt x="5537471" y="2911136"/>
                  <a:pt x="5519456" y="2906631"/>
                </a:cubicBezTo>
                <a:lnTo>
                  <a:pt x="5514099" y="2906097"/>
                </a:lnTo>
                <a:lnTo>
                  <a:pt x="5499273" y="2907057"/>
                </a:lnTo>
                <a:lnTo>
                  <a:pt x="5493664" y="2907817"/>
                </a:lnTo>
                <a:cubicBezTo>
                  <a:pt x="5489815" y="2908191"/>
                  <a:pt x="5487270" y="2908250"/>
                  <a:pt x="5485530" y="2908080"/>
                </a:cubicBezTo>
                <a:lnTo>
                  <a:pt x="5485337" y="2907959"/>
                </a:lnTo>
                <a:lnTo>
                  <a:pt x="5477696" y="2908455"/>
                </a:lnTo>
                <a:cubicBezTo>
                  <a:pt x="5464775" y="2909581"/>
                  <a:pt x="5452182" y="2910951"/>
                  <a:pt x="5440170" y="2912482"/>
                </a:cubicBezTo>
                <a:cubicBezTo>
                  <a:pt x="5430698" y="2905718"/>
                  <a:pt x="5385970" y="2915593"/>
                  <a:pt x="5391911" y="2902040"/>
                </a:cubicBezTo>
                <a:cubicBezTo>
                  <a:pt x="5375744" y="2903707"/>
                  <a:pt x="5365560" y="2909594"/>
                  <a:pt x="5371708" y="2900629"/>
                </a:cubicBezTo>
                <a:cubicBezTo>
                  <a:pt x="5366408" y="2900926"/>
                  <a:pt x="5363213" y="2900288"/>
                  <a:pt x="5360976" y="2899197"/>
                </a:cubicBezTo>
                <a:lnTo>
                  <a:pt x="5360345" y="2898671"/>
                </a:lnTo>
                <a:lnTo>
                  <a:pt x="5324367" y="2902593"/>
                </a:lnTo>
                <a:lnTo>
                  <a:pt x="5319673" y="2902094"/>
                </a:lnTo>
                <a:lnTo>
                  <a:pt x="5296114" y="2905958"/>
                </a:lnTo>
                <a:lnTo>
                  <a:pt x="5283999" y="2907258"/>
                </a:lnTo>
                <a:lnTo>
                  <a:pt x="5280460" y="2909063"/>
                </a:lnTo>
                <a:cubicBezTo>
                  <a:pt x="5276699" y="2910214"/>
                  <a:pt x="5271395" y="2910834"/>
                  <a:pt x="5262637" y="2910250"/>
                </a:cubicBezTo>
                <a:lnTo>
                  <a:pt x="5260635" y="2909845"/>
                </a:lnTo>
                <a:lnTo>
                  <a:pt x="5245770" y="2912842"/>
                </a:lnTo>
                <a:cubicBezTo>
                  <a:pt x="5240955" y="2914159"/>
                  <a:pt x="5236652" y="2915770"/>
                  <a:pt x="5233108" y="2917794"/>
                </a:cubicBezTo>
                <a:cubicBezTo>
                  <a:pt x="5184071" y="2909280"/>
                  <a:pt x="5136210" y="2920197"/>
                  <a:pt x="5082201" y="2920260"/>
                </a:cubicBezTo>
                <a:lnTo>
                  <a:pt x="4939211" y="2931760"/>
                </a:lnTo>
                <a:cubicBezTo>
                  <a:pt x="4920477" y="2933960"/>
                  <a:pt x="4783353" y="2943291"/>
                  <a:pt x="4794309" y="2937227"/>
                </a:cubicBezTo>
                <a:cubicBezTo>
                  <a:pt x="4736776" y="2951353"/>
                  <a:pt x="4701995" y="2938961"/>
                  <a:pt x="4637676" y="2946666"/>
                </a:cubicBezTo>
                <a:cubicBezTo>
                  <a:pt x="4603987" y="2934412"/>
                  <a:pt x="4621816" y="2946201"/>
                  <a:pt x="4585922" y="2944906"/>
                </a:cubicBezTo>
                <a:cubicBezTo>
                  <a:pt x="4594760" y="2956935"/>
                  <a:pt x="4542663" y="2939450"/>
                  <a:pt x="4539516" y="2953466"/>
                </a:cubicBezTo>
                <a:cubicBezTo>
                  <a:pt x="4533082" y="2952789"/>
                  <a:pt x="4526953" y="2951687"/>
                  <a:pt x="4520819" y="2950477"/>
                </a:cubicBezTo>
                <a:lnTo>
                  <a:pt x="4517604" y="2949852"/>
                </a:lnTo>
                <a:lnTo>
                  <a:pt x="4504537" y="2949759"/>
                </a:lnTo>
                <a:lnTo>
                  <a:pt x="4501104" y="2946715"/>
                </a:lnTo>
                <a:lnTo>
                  <a:pt x="4342695" y="2951638"/>
                </a:lnTo>
                <a:cubicBezTo>
                  <a:pt x="4328954" y="2954609"/>
                  <a:pt x="4284038" y="2957184"/>
                  <a:pt x="4274096" y="2953640"/>
                </a:cubicBezTo>
                <a:cubicBezTo>
                  <a:pt x="4264434" y="2953346"/>
                  <a:pt x="4254047" y="2955481"/>
                  <a:pt x="4248170" y="2951384"/>
                </a:cubicBezTo>
                <a:lnTo>
                  <a:pt x="4147924" y="2945945"/>
                </a:lnTo>
                <a:cubicBezTo>
                  <a:pt x="4131656" y="2952619"/>
                  <a:pt x="4104816" y="2942907"/>
                  <a:pt x="4061825" y="2944206"/>
                </a:cubicBezTo>
                <a:cubicBezTo>
                  <a:pt x="4044045" y="2951860"/>
                  <a:pt x="4032845" y="2944993"/>
                  <a:pt x="3998557" y="2955821"/>
                </a:cubicBezTo>
                <a:cubicBezTo>
                  <a:pt x="3997072" y="2955023"/>
                  <a:pt x="3995237" y="2954313"/>
                  <a:pt x="3993107" y="2953708"/>
                </a:cubicBezTo>
                <a:cubicBezTo>
                  <a:pt x="3980729" y="2950196"/>
                  <a:pt x="3961302" y="2950972"/>
                  <a:pt x="3949713" y="2955441"/>
                </a:cubicBezTo>
                <a:cubicBezTo>
                  <a:pt x="3894925" y="2970367"/>
                  <a:pt x="3844508" y="2972262"/>
                  <a:pt x="3797284" y="2977037"/>
                </a:cubicBezTo>
                <a:cubicBezTo>
                  <a:pt x="3743822" y="2981057"/>
                  <a:pt x="3778974" y="2965129"/>
                  <a:pt x="3712498" y="2979996"/>
                </a:cubicBezTo>
                <a:cubicBezTo>
                  <a:pt x="3705202" y="2975373"/>
                  <a:pt x="3696720" y="2975524"/>
                  <a:pt x="3682471" y="2978543"/>
                </a:cubicBezTo>
                <a:cubicBezTo>
                  <a:pt x="3656488" y="2980127"/>
                  <a:pt x="3658300" y="2967587"/>
                  <a:pt x="3632163" y="2976264"/>
                </a:cubicBezTo>
                <a:cubicBezTo>
                  <a:pt x="3636766" y="2969363"/>
                  <a:pt x="3582819" y="2975892"/>
                  <a:pt x="3594728" y="2968398"/>
                </a:cubicBezTo>
                <a:cubicBezTo>
                  <a:pt x="3577705" y="2963064"/>
                  <a:pt x="3569481" y="2973476"/>
                  <a:pt x="3552594" y="2968934"/>
                </a:cubicBezTo>
                <a:cubicBezTo>
                  <a:pt x="3533613" y="2968552"/>
                  <a:pt x="3563577" y="2975594"/>
                  <a:pt x="3542589" y="2977031"/>
                </a:cubicBezTo>
                <a:cubicBezTo>
                  <a:pt x="3517131" y="2977564"/>
                  <a:pt x="3517346" y="2989828"/>
                  <a:pt x="3497591" y="2975018"/>
                </a:cubicBezTo>
                <a:lnTo>
                  <a:pt x="3429352" y="2971090"/>
                </a:lnTo>
                <a:cubicBezTo>
                  <a:pt x="3414141" y="2975624"/>
                  <a:pt x="3401904" y="2974195"/>
                  <a:pt x="3389938" y="2970884"/>
                </a:cubicBezTo>
                <a:cubicBezTo>
                  <a:pt x="3354504" y="2973297"/>
                  <a:pt x="3322178" y="2968827"/>
                  <a:pt x="3282344" y="2968084"/>
                </a:cubicBezTo>
                <a:cubicBezTo>
                  <a:pt x="3239277" y="2974224"/>
                  <a:pt x="3217192" y="2964327"/>
                  <a:pt x="3174624" y="2963576"/>
                </a:cubicBezTo>
                <a:cubicBezTo>
                  <a:pt x="3132504" y="2975210"/>
                  <a:pt x="3146911" y="2949576"/>
                  <a:pt x="3111077" y="2951285"/>
                </a:cubicBezTo>
                <a:cubicBezTo>
                  <a:pt x="3052732" y="2962418"/>
                  <a:pt x="3112543" y="2942881"/>
                  <a:pt x="3022501" y="2948619"/>
                </a:cubicBezTo>
                <a:cubicBezTo>
                  <a:pt x="3017399" y="2950352"/>
                  <a:pt x="3006521" y="2948989"/>
                  <a:pt x="3007714" y="2946762"/>
                </a:cubicBezTo>
                <a:cubicBezTo>
                  <a:pt x="2987987" y="2948105"/>
                  <a:pt x="2931270" y="2937206"/>
                  <a:pt x="2903098" y="2940576"/>
                </a:cubicBezTo>
                <a:cubicBezTo>
                  <a:pt x="2848155" y="2935894"/>
                  <a:pt x="2821430" y="2947095"/>
                  <a:pt x="2781591" y="2946394"/>
                </a:cubicBezTo>
                <a:cubicBezTo>
                  <a:pt x="2735559" y="2940279"/>
                  <a:pt x="2708563" y="2934146"/>
                  <a:pt x="2627942" y="2919996"/>
                </a:cubicBezTo>
                <a:lnTo>
                  <a:pt x="2354959" y="2882080"/>
                </a:lnTo>
                <a:cubicBezTo>
                  <a:pt x="2252426" y="2847776"/>
                  <a:pt x="2124519" y="2878188"/>
                  <a:pt x="2063184" y="2879109"/>
                </a:cubicBezTo>
                <a:cubicBezTo>
                  <a:pt x="2038620" y="2892844"/>
                  <a:pt x="2017217" y="2880735"/>
                  <a:pt x="1986946" y="2887619"/>
                </a:cubicBezTo>
                <a:cubicBezTo>
                  <a:pt x="1919067" y="2894646"/>
                  <a:pt x="1852404" y="2912737"/>
                  <a:pt x="1763479" y="2909077"/>
                </a:cubicBezTo>
                <a:cubicBezTo>
                  <a:pt x="1726097" y="2949538"/>
                  <a:pt x="1621108" y="2933327"/>
                  <a:pt x="1537980" y="2960398"/>
                </a:cubicBezTo>
                <a:cubicBezTo>
                  <a:pt x="1489205" y="2967965"/>
                  <a:pt x="1410921" y="2954082"/>
                  <a:pt x="1395229" y="2975625"/>
                </a:cubicBezTo>
                <a:cubicBezTo>
                  <a:pt x="1371975" y="2964548"/>
                  <a:pt x="1352259" y="2986116"/>
                  <a:pt x="1327834" y="2989485"/>
                </a:cubicBezTo>
                <a:cubicBezTo>
                  <a:pt x="1307734" y="2982782"/>
                  <a:pt x="1298456" y="2990289"/>
                  <a:pt x="1280757" y="2992959"/>
                </a:cubicBezTo>
                <a:cubicBezTo>
                  <a:pt x="1272383" y="2988567"/>
                  <a:pt x="1257337" y="2989790"/>
                  <a:pt x="1252582" y="2995877"/>
                </a:cubicBezTo>
                <a:cubicBezTo>
                  <a:pt x="1260705" y="3008688"/>
                  <a:pt x="1207969" y="3005420"/>
                  <a:pt x="1204670" y="3014826"/>
                </a:cubicBezTo>
                <a:cubicBezTo>
                  <a:pt x="1174431" y="3018683"/>
                  <a:pt x="1041848" y="3015513"/>
                  <a:pt x="1020457" y="3031603"/>
                </a:cubicBezTo>
                <a:cubicBezTo>
                  <a:pt x="959520" y="3042500"/>
                  <a:pt x="869308" y="3024872"/>
                  <a:pt x="843248" y="3026954"/>
                </a:cubicBezTo>
                <a:cubicBezTo>
                  <a:pt x="815646" y="3001836"/>
                  <a:pt x="694189" y="3080490"/>
                  <a:pt x="583517" y="3089095"/>
                </a:cubicBezTo>
                <a:cubicBezTo>
                  <a:pt x="568425" y="3087467"/>
                  <a:pt x="560448" y="3088013"/>
                  <a:pt x="556836" y="3094374"/>
                </a:cubicBezTo>
                <a:cubicBezTo>
                  <a:pt x="528264" y="3099747"/>
                  <a:pt x="471823" y="3109156"/>
                  <a:pt x="412089" y="3121334"/>
                </a:cubicBezTo>
                <a:cubicBezTo>
                  <a:pt x="367235" y="3131096"/>
                  <a:pt x="143790" y="3139436"/>
                  <a:pt x="83929" y="315056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431" y="3511062"/>
            <a:ext cx="3253154" cy="2793484"/>
          </a:xfrm>
        </p:spPr>
        <p:txBody>
          <a:bodyPr>
            <a:normAutofit fontScale="90000"/>
          </a:bodyPr>
          <a:lstStyle/>
          <a:p>
            <a:r>
              <a:rPr lang="en-US" sz="4100" dirty="0"/>
              <a:t>Let’s see how work done on a particle changes its speed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921" y="553454"/>
            <a:ext cx="9779327" cy="246927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446585" y="4542692"/>
                <a:ext cx="8610600" cy="2157046"/>
              </a:xfrm>
            </p:spPr>
            <p:txBody>
              <a:bodyPr anchor="ctr">
                <a:noAutofit/>
              </a:bodyPr>
              <a:lstStyle/>
              <a:p>
                <a:pPr marL="0" indent="0">
                  <a:buNone/>
                </a:pPr>
                <a:r>
                  <a:rPr lang="en-US" sz="1600" dirty="0"/>
                  <a:t>Consider a particle  with mass </a:t>
                </a:r>
                <a:r>
                  <a:rPr lang="en-US" sz="1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1600" dirty="0"/>
                  <a:t> moving along the positive </a:t>
                </a:r>
                <a:r>
                  <a:rPr lang="en-US" sz="1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en-US" sz="1600" dirty="0"/>
                  <a:t>axis. </a:t>
                </a:r>
              </a:p>
              <a:p>
                <a:pPr marL="0" indent="0">
                  <a:buNone/>
                </a:pPr>
                <a:r>
                  <a:rPr lang="en-US" sz="1600" dirty="0"/>
                  <a:t>The speed of the particle changes from </a:t>
                </a:r>
                <a:r>
                  <a:rPr lang="en-US" sz="1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1600" dirty="0"/>
                  <a:t> to </a:t>
                </a:r>
                <a:r>
                  <a:rPr lang="en-US" sz="1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1600" dirty="0"/>
                  <a:t> as it goes through a displacement </a:t>
                </a:r>
                <a:r>
                  <a:rPr lang="en-US" sz="1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1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en-US" sz="1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  <a:p>
                <a:pPr marL="0" indent="0">
                  <a:buNone/>
                </a:pPr>
                <a:r>
                  <a:rPr lang="en-US" sz="1600" dirty="0">
                    <a:cs typeface="Times New Roman" panose="02020603050405020304" pitchFamily="18" charset="0"/>
                  </a:rPr>
                  <a:t>Using the equations of constant acceleration motion, we have:</a:t>
                </a:r>
                <a:r>
                  <a:rPr lang="en-US" sz="1600" dirty="0"/>
                  <a:t> 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1600" i="1">
                        <a:latin typeface="Cambria Math" panose="02040503050406030204" pitchFamily="18" charset="0"/>
                      </a:rPr>
                      <m:t>+2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600" dirty="0"/>
                  <a:t>   or 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1600" i="1">
                        <a:latin typeface="Cambria Math" panose="02040503050406030204" pitchFamily="18" charset="0"/>
                      </a:rPr>
                      <m:t>+2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endParaRPr lang="en-US" sz="1600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1600"/>
                          <m:t>solving</m:t>
                        </m:r>
                        <m:r>
                          <m:rPr>
                            <m:nor/>
                          </m:rPr>
                          <a:rPr lang="en-US" sz="1600"/>
                          <m:t> </m:t>
                        </m:r>
                        <m:r>
                          <m:rPr>
                            <m:nor/>
                          </m:rPr>
                          <a:rPr lang="en-US" sz="1600"/>
                          <m:t>for</m:t>
                        </m:r>
                        <m:r>
                          <m:rPr>
                            <m:nor/>
                          </m:rPr>
                          <a:rPr lang="en-US" sz="1600"/>
                          <m:t> </m:t>
                        </m:r>
                        <m:r>
                          <m:rPr>
                            <m:nor/>
                          </m:rPr>
                          <a:rPr lang="en-US" sz="1600"/>
                          <m:t>acceleration</m:t>
                        </m:r>
                        <m:r>
                          <m:rPr>
                            <m:nor/>
                          </m:rPr>
                          <a:rPr lang="en-US" sz="1600"/>
                          <m:t>,</m:t>
                        </m:r>
                        <m:r>
                          <a:rPr lang="en-US" sz="1600" b="0" i="1">
                            <a:latin typeface="Cambria Math" panose="02040503050406030204" pitchFamily="18" charset="0"/>
                          </a:rPr>
                          <m:t>        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en-US" sz="1600" dirty="0"/>
                  <a:t>   </a:t>
                </a:r>
              </a:p>
              <a:p>
                <a:pPr marL="0" indent="0">
                  <a:buNone/>
                </a:pPr>
                <a:r>
                  <a:rPr lang="en-US" sz="1600" dirty="0"/>
                  <a:t>applying the Second Newton’s Law we have </a:t>
                </a:r>
              </a:p>
              <a:p>
                <a:pPr marL="0" indent="0">
                  <a:buNone/>
                </a:pPr>
                <a:r>
                  <a:rPr lang="en-US" sz="1600" dirty="0"/>
                  <a:t>                                      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sz="1600" b="0" i="1" baseline="-25000">
                        <a:latin typeface="Cambria Math" panose="02040503050406030204" pitchFamily="18" charset="0"/>
                      </a:rPr>
                      <m:t>𝑛𝑒𝑡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𝑚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600" dirty="0"/>
                  <a:t> </a:t>
                </a:r>
              </a:p>
              <a:p>
                <a:pPr marL="0" indent="0">
                  <a:buNone/>
                </a:pPr>
                <a:r>
                  <a:rPr lang="en-US" sz="1600" dirty="0"/>
                  <a:t>and finally, </a:t>
                </a:r>
                <a14:m>
                  <m:oMath xmlns:m="http://schemas.openxmlformats.org/officeDocument/2006/math">
                    <m:r>
                      <a:rPr lang="en-US" sz="1600" b="0" i="0">
                        <a:latin typeface="Cambria Math" panose="02040503050406030204" pitchFamily="18" charset="0"/>
                      </a:rPr>
                      <m:t>                      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𝐹𝑠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</a:rPr>
                      <m:t>𝑚</m:t>
                    </m:r>
                    <m:sSubSup>
                      <m:sSub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16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</a:rPr>
                      <m:t>𝑚</m:t>
                    </m:r>
                    <m:sSubSup>
                      <m:sSub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endParaRPr lang="en-US" sz="1600" dirty="0"/>
              </a:p>
              <a:p>
                <a:endParaRPr lang="en-US" sz="1600" dirty="0"/>
              </a:p>
              <a:p>
                <a:endParaRPr lang="en-US" sz="1600" dirty="0"/>
              </a:p>
              <a:p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446585" y="4542692"/>
                <a:ext cx="8610600" cy="2157046"/>
              </a:xfrm>
              <a:blipFill>
                <a:blip r:embed="rId3"/>
                <a:stretch>
                  <a:fillRect l="-354" t="-477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58888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572721"/>
          </a:xfrm>
        </p:spPr>
        <p:txBody>
          <a:bodyPr>
            <a:normAutofit fontScale="90000"/>
          </a:bodyPr>
          <a:lstStyle/>
          <a:p>
            <a:r>
              <a:rPr lang="en-US" dirty="0"/>
              <a:t>Kinetic energy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DDC61C35-C75D-7676-61CB-E301F6D8929D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56715343"/>
                  </p:ext>
                </p:extLst>
              </p:nvPr>
            </p:nvGraphicFramePr>
            <p:xfrm>
              <a:off x="521677" y="1096108"/>
              <a:ext cx="4619621" cy="436574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DDC61C35-C75D-7676-61CB-E301F6D8929D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56715343"/>
                  </p:ext>
                </p:extLst>
              </p:nvPr>
            </p:nvGraphicFramePr>
            <p:xfrm>
              <a:off x="521677" y="1096108"/>
              <a:ext cx="4619621" cy="436574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3" r:qs="rId4" r:cs="rId5"/>
              </a:graphicData>
            </a:graphic>
          </p:graphicFrame>
        </mc:Fallback>
      </mc:AlternateContent>
      <p:pic>
        <p:nvPicPr>
          <p:cNvPr id="7" name="Graphic 6" descr="Speedometer">
            <a:extLst>
              <a:ext uri="{FF2B5EF4-FFF2-40B4-BE49-F238E27FC236}">
                <a16:creationId xmlns:a16="http://schemas.microsoft.com/office/drawing/2014/main" id="{A386395D-F715-4023-4964-0DF20C59158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4" r="1716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113743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27100"/>
          </a:xfrm>
        </p:spPr>
        <p:txBody>
          <a:bodyPr/>
          <a:lstStyle/>
          <a:p>
            <a:r>
              <a:rPr lang="en-US" dirty="0"/>
              <a:t>More on kinetic energy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0DE932B-F06F-6687-FEA9-7A8ED85561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5596345"/>
              </p:ext>
            </p:extLst>
          </p:nvPr>
        </p:nvGraphicFramePr>
        <p:xfrm>
          <a:off x="677334" y="1536700"/>
          <a:ext cx="10740036" cy="477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45987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821940F-7A1D-4ACC-85B4-A932898AB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6674508-81D3-48CF-96BF-7FC60EAA5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741994" cy="6858000"/>
          </a:xfrm>
          <a:custGeom>
            <a:avLst/>
            <a:gdLst>
              <a:gd name="connsiteX0" fmla="*/ 0 w 6568309"/>
              <a:gd name="connsiteY0" fmla="*/ 0 h 6858000"/>
              <a:gd name="connsiteX1" fmla="*/ 362841 w 6568309"/>
              <a:gd name="connsiteY1" fmla="*/ 0 h 6858000"/>
              <a:gd name="connsiteX2" fmla="*/ 523269 w 6568309"/>
              <a:gd name="connsiteY2" fmla="*/ 0 h 6858000"/>
              <a:gd name="connsiteX3" fmla="*/ 1343025 w 6568309"/>
              <a:gd name="connsiteY3" fmla="*/ 0 h 6858000"/>
              <a:gd name="connsiteX4" fmla="*/ 1705866 w 6568309"/>
              <a:gd name="connsiteY4" fmla="*/ 0 h 6858000"/>
              <a:gd name="connsiteX5" fmla="*/ 1866294 w 6568309"/>
              <a:gd name="connsiteY5" fmla="*/ 0 h 6858000"/>
              <a:gd name="connsiteX6" fmla="*/ 5225154 w 6568309"/>
              <a:gd name="connsiteY6" fmla="*/ 0 h 6858000"/>
              <a:gd name="connsiteX7" fmla="*/ 6568179 w 6568309"/>
              <a:gd name="connsiteY7" fmla="*/ 0 h 6858000"/>
              <a:gd name="connsiteX8" fmla="*/ 6568309 w 6568309"/>
              <a:gd name="connsiteY8" fmla="*/ 1 h 6858000"/>
              <a:gd name="connsiteX9" fmla="*/ 6562951 w 6568309"/>
              <a:gd name="connsiteY9" fmla="*/ 30700 h 6858000"/>
              <a:gd name="connsiteX10" fmla="*/ 6547446 w 6568309"/>
              <a:gd name="connsiteY10" fmla="*/ 310025 h 6858000"/>
              <a:gd name="connsiteX11" fmla="*/ 6558316 w 6568309"/>
              <a:gd name="connsiteY11" fmla="*/ 443960 h 6858000"/>
              <a:gd name="connsiteX12" fmla="*/ 6528896 w 6568309"/>
              <a:gd name="connsiteY12" fmla="*/ 642659 h 6858000"/>
              <a:gd name="connsiteX13" fmla="*/ 6523095 w 6568309"/>
              <a:gd name="connsiteY13" fmla="*/ 673307 h 6858000"/>
              <a:gd name="connsiteX14" fmla="*/ 6496169 w 6568309"/>
              <a:gd name="connsiteY14" fmla="*/ 839641 h 6858000"/>
              <a:gd name="connsiteX15" fmla="*/ 6450789 w 6568309"/>
              <a:gd name="connsiteY15" fmla="*/ 958357 h 6858000"/>
              <a:gd name="connsiteX16" fmla="*/ 6453996 w 6568309"/>
              <a:gd name="connsiteY16" fmla="*/ 963398 h 6858000"/>
              <a:gd name="connsiteX17" fmla="*/ 6419467 w 6568309"/>
              <a:gd name="connsiteY17" fmla="*/ 1117169 h 6858000"/>
              <a:gd name="connsiteX18" fmla="*/ 6417348 w 6568309"/>
              <a:gd name="connsiteY18" fmla="*/ 1144352 h 6858000"/>
              <a:gd name="connsiteX19" fmla="*/ 6418473 w 6568309"/>
              <a:gd name="connsiteY19" fmla="*/ 1164484 h 6858000"/>
              <a:gd name="connsiteX20" fmla="*/ 6406979 w 6568309"/>
              <a:gd name="connsiteY20" fmla="*/ 1213829 h 6858000"/>
              <a:gd name="connsiteX21" fmla="*/ 6381928 w 6568309"/>
              <a:gd name="connsiteY21" fmla="*/ 1294823 h 6858000"/>
              <a:gd name="connsiteX22" fmla="*/ 6377948 w 6568309"/>
              <a:gd name="connsiteY22" fmla="*/ 1312193 h 6858000"/>
              <a:gd name="connsiteX23" fmla="*/ 6379894 w 6568309"/>
              <a:gd name="connsiteY23" fmla="*/ 1327626 h 6858000"/>
              <a:gd name="connsiteX24" fmla="*/ 6385024 w 6568309"/>
              <a:gd name="connsiteY24" fmla="*/ 1331644 h 6858000"/>
              <a:gd name="connsiteX25" fmla="*/ 6383696 w 6568309"/>
              <a:gd name="connsiteY25" fmla="*/ 1341276 h 6858000"/>
              <a:gd name="connsiteX26" fmla="*/ 6384464 w 6568309"/>
              <a:gd name="connsiteY26" fmla="*/ 1343945 h 6858000"/>
              <a:gd name="connsiteX27" fmla="*/ 6387748 w 6568309"/>
              <a:gd name="connsiteY27" fmla="*/ 1359134 h 6858000"/>
              <a:gd name="connsiteX28" fmla="*/ 6364157 w 6568309"/>
              <a:gd name="connsiteY28" fmla="*/ 1427803 h 6858000"/>
              <a:gd name="connsiteX29" fmla="*/ 6335874 w 6568309"/>
              <a:gd name="connsiteY29" fmla="*/ 1540278 h 6858000"/>
              <a:gd name="connsiteX30" fmla="*/ 6331892 w 6568309"/>
              <a:gd name="connsiteY30" fmla="*/ 1547262 h 6858000"/>
              <a:gd name="connsiteX31" fmla="*/ 6332744 w 6568309"/>
              <a:gd name="connsiteY31" fmla="*/ 1577056 h 6858000"/>
              <a:gd name="connsiteX32" fmla="*/ 6333604 w 6568309"/>
              <a:gd name="connsiteY32" fmla="*/ 1595898 h 6858000"/>
              <a:gd name="connsiteX33" fmla="*/ 6324749 w 6568309"/>
              <a:gd name="connsiteY33" fmla="*/ 1703726 h 6858000"/>
              <a:gd name="connsiteX34" fmla="*/ 6329594 w 6568309"/>
              <a:gd name="connsiteY34" fmla="*/ 1809535 h 6858000"/>
              <a:gd name="connsiteX35" fmla="*/ 6329062 w 6568309"/>
              <a:gd name="connsiteY35" fmla="*/ 2018310 h 6858000"/>
              <a:gd name="connsiteX36" fmla="*/ 6321735 w 6568309"/>
              <a:gd name="connsiteY36" fmla="*/ 2071355 h 6858000"/>
              <a:gd name="connsiteX37" fmla="*/ 6322678 w 6568309"/>
              <a:gd name="connsiteY37" fmla="*/ 2141166 h 6858000"/>
              <a:gd name="connsiteX38" fmla="*/ 6321340 w 6568309"/>
              <a:gd name="connsiteY38" fmla="*/ 2154548 h 6858000"/>
              <a:gd name="connsiteX39" fmla="*/ 6316582 w 6568309"/>
              <a:gd name="connsiteY39" fmla="*/ 2158153 h 6858000"/>
              <a:gd name="connsiteX40" fmla="*/ 6311428 w 6568309"/>
              <a:gd name="connsiteY40" fmla="*/ 2178174 h 6858000"/>
              <a:gd name="connsiteX41" fmla="*/ 6310192 w 6568309"/>
              <a:gd name="connsiteY41" fmla="*/ 2202858 h 6858000"/>
              <a:gd name="connsiteX42" fmla="*/ 6309211 w 6568309"/>
              <a:gd name="connsiteY42" fmla="*/ 2320214 h 6858000"/>
              <a:gd name="connsiteX43" fmla="*/ 6300151 w 6568309"/>
              <a:gd name="connsiteY43" fmla="*/ 2417011 h 6858000"/>
              <a:gd name="connsiteX44" fmla="*/ 6295176 w 6568309"/>
              <a:gd name="connsiteY44" fmla="*/ 2454207 h 6858000"/>
              <a:gd name="connsiteX45" fmla="*/ 6293727 w 6568309"/>
              <a:gd name="connsiteY45" fmla="*/ 2487203 h 6858000"/>
              <a:gd name="connsiteX46" fmla="*/ 6285477 w 6568309"/>
              <a:gd name="connsiteY46" fmla="*/ 2512282 h 6858000"/>
              <a:gd name="connsiteX47" fmla="*/ 6286205 w 6568309"/>
              <a:gd name="connsiteY47" fmla="*/ 2514318 h 6858000"/>
              <a:gd name="connsiteX48" fmla="*/ 6304629 w 6568309"/>
              <a:gd name="connsiteY48" fmla="*/ 2574334 h 6858000"/>
              <a:gd name="connsiteX49" fmla="*/ 6303842 w 6568309"/>
              <a:gd name="connsiteY49" fmla="*/ 2579877 h 6858000"/>
              <a:gd name="connsiteX50" fmla="*/ 6303953 w 6568309"/>
              <a:gd name="connsiteY50" fmla="*/ 2608928 h 6858000"/>
              <a:gd name="connsiteX51" fmla="*/ 6303530 w 6568309"/>
              <a:gd name="connsiteY51" fmla="*/ 2613111 h 6858000"/>
              <a:gd name="connsiteX52" fmla="*/ 6297474 w 6568309"/>
              <a:gd name="connsiteY52" fmla="*/ 2621996 h 6858000"/>
              <a:gd name="connsiteX53" fmla="*/ 6299263 w 6568309"/>
              <a:gd name="connsiteY53" fmla="*/ 2634265 h 6858000"/>
              <a:gd name="connsiteX54" fmla="*/ 6293065 w 6568309"/>
              <a:gd name="connsiteY54" fmla="*/ 2647237 h 6858000"/>
              <a:gd name="connsiteX55" fmla="*/ 6297496 w 6568309"/>
              <a:gd name="connsiteY55" fmla="*/ 2650786 h 6858000"/>
              <a:gd name="connsiteX56" fmla="*/ 6301708 w 6568309"/>
              <a:gd name="connsiteY56" fmla="*/ 2661993 h 6858000"/>
              <a:gd name="connsiteX57" fmla="*/ 6295884 w 6568309"/>
              <a:gd name="connsiteY57" fmla="*/ 2670949 h 6858000"/>
              <a:gd name="connsiteX58" fmla="*/ 6291714 w 6568309"/>
              <a:gd name="connsiteY58" fmla="*/ 2690255 h 6858000"/>
              <a:gd name="connsiteX59" fmla="*/ 6292327 w 6568309"/>
              <a:gd name="connsiteY59" fmla="*/ 2695683 h 6858000"/>
              <a:gd name="connsiteX60" fmla="*/ 6284410 w 6568309"/>
              <a:gd name="connsiteY60" fmla="*/ 2713964 h 6858000"/>
              <a:gd name="connsiteX61" fmla="*/ 6280410 w 6568309"/>
              <a:gd name="connsiteY61" fmla="*/ 2730175 h 6858000"/>
              <a:gd name="connsiteX62" fmla="*/ 6288082 w 6568309"/>
              <a:gd name="connsiteY62" fmla="*/ 2763497 h 6858000"/>
              <a:gd name="connsiteX63" fmla="*/ 6260924 w 6568309"/>
              <a:gd name="connsiteY63" fmla="*/ 3051539 h 6858000"/>
              <a:gd name="connsiteX64" fmla="*/ 6210151 w 6568309"/>
              <a:gd name="connsiteY64" fmla="*/ 3335396 h 6858000"/>
              <a:gd name="connsiteX65" fmla="*/ 6212034 w 6568309"/>
              <a:gd name="connsiteY65" fmla="*/ 3456509 h 6858000"/>
              <a:gd name="connsiteX66" fmla="*/ 6197490 w 6568309"/>
              <a:gd name="connsiteY66" fmla="*/ 3531827 h 6858000"/>
              <a:gd name="connsiteX67" fmla="*/ 6208018 w 6568309"/>
              <a:gd name="connsiteY67" fmla="*/ 3570877 h 6858000"/>
              <a:gd name="connsiteX68" fmla="*/ 6205920 w 6568309"/>
              <a:gd name="connsiteY68" fmla="*/ 3583849 h 6858000"/>
              <a:gd name="connsiteX69" fmla="*/ 6199616 w 6568309"/>
              <a:gd name="connsiteY69" fmla="*/ 3592763 h 6858000"/>
              <a:gd name="connsiteX70" fmla="*/ 6181288 w 6568309"/>
              <a:gd name="connsiteY70" fmla="*/ 3653485 h 6858000"/>
              <a:gd name="connsiteX71" fmla="*/ 6175963 w 6568309"/>
              <a:gd name="connsiteY71" fmla="*/ 3670528 h 6858000"/>
              <a:gd name="connsiteX72" fmla="*/ 6176722 w 6568309"/>
              <a:gd name="connsiteY72" fmla="*/ 3685990 h 6858000"/>
              <a:gd name="connsiteX73" fmla="*/ 6181549 w 6568309"/>
              <a:gd name="connsiteY73" fmla="*/ 3690283 h 6858000"/>
              <a:gd name="connsiteX74" fmla="*/ 6179476 w 6568309"/>
              <a:gd name="connsiteY74" fmla="*/ 3699787 h 6858000"/>
              <a:gd name="connsiteX75" fmla="*/ 6180040 w 6568309"/>
              <a:gd name="connsiteY75" fmla="*/ 3702486 h 6858000"/>
              <a:gd name="connsiteX76" fmla="*/ 6182155 w 6568309"/>
              <a:gd name="connsiteY76" fmla="*/ 3717784 h 6858000"/>
              <a:gd name="connsiteX77" fmla="*/ 6158980 w 6568309"/>
              <a:gd name="connsiteY77" fmla="*/ 3746229 h 6858000"/>
              <a:gd name="connsiteX78" fmla="*/ 6096049 w 6568309"/>
              <a:gd name="connsiteY78" fmla="*/ 3924910 h 6858000"/>
              <a:gd name="connsiteX79" fmla="*/ 6069712 w 6568309"/>
              <a:gd name="connsiteY79" fmla="*/ 3989353 h 6858000"/>
              <a:gd name="connsiteX80" fmla="*/ 6067330 w 6568309"/>
              <a:gd name="connsiteY80" fmla="*/ 4033899 h 6858000"/>
              <a:gd name="connsiteX81" fmla="*/ 6061081 w 6568309"/>
              <a:gd name="connsiteY81" fmla="*/ 4142250 h 6858000"/>
              <a:gd name="connsiteX82" fmla="*/ 6042858 w 6568309"/>
              <a:gd name="connsiteY82" fmla="*/ 4329442 h 6858000"/>
              <a:gd name="connsiteX83" fmla="*/ 6034182 w 6568309"/>
              <a:gd name="connsiteY83" fmla="*/ 4456184 h 6858000"/>
              <a:gd name="connsiteX84" fmla="*/ 6029178 w 6568309"/>
              <a:gd name="connsiteY84" fmla="*/ 4468478 h 6858000"/>
              <a:gd name="connsiteX85" fmla="*/ 6029974 w 6568309"/>
              <a:gd name="connsiteY85" fmla="*/ 4469862 h 6858000"/>
              <a:gd name="connsiteX86" fmla="*/ 6028340 w 6568309"/>
              <a:gd name="connsiteY86" fmla="*/ 4483797 h 6858000"/>
              <a:gd name="connsiteX87" fmla="*/ 6025168 w 6568309"/>
              <a:gd name="connsiteY87" fmla="*/ 4487091 h 6858000"/>
              <a:gd name="connsiteX88" fmla="*/ 6023164 w 6568309"/>
              <a:gd name="connsiteY88" fmla="*/ 4496728 h 6858000"/>
              <a:gd name="connsiteX89" fmla="*/ 6016839 w 6568309"/>
              <a:gd name="connsiteY89" fmla="*/ 4515918 h 6858000"/>
              <a:gd name="connsiteX90" fmla="*/ 6017886 w 6568309"/>
              <a:gd name="connsiteY90" fmla="*/ 4519316 h 6858000"/>
              <a:gd name="connsiteX91" fmla="*/ 6011819 w 6568309"/>
              <a:gd name="connsiteY91" fmla="*/ 4547957 h 6858000"/>
              <a:gd name="connsiteX92" fmla="*/ 6012791 w 6568309"/>
              <a:gd name="connsiteY92" fmla="*/ 4548262 h 6858000"/>
              <a:gd name="connsiteX93" fmla="*/ 6015703 w 6568309"/>
              <a:gd name="connsiteY93" fmla="*/ 4555939 h 6858000"/>
              <a:gd name="connsiteX94" fmla="*/ 6018854 w 6568309"/>
              <a:gd name="connsiteY94" fmla="*/ 4570815 h 6858000"/>
              <a:gd name="connsiteX95" fmla="*/ 6033000 w 6568309"/>
              <a:gd name="connsiteY95" fmla="*/ 4633846 h 6858000"/>
              <a:gd name="connsiteX96" fmla="*/ 6032325 w 6568309"/>
              <a:gd name="connsiteY96" fmla="*/ 4639816 h 6858000"/>
              <a:gd name="connsiteX97" fmla="*/ 6032549 w 6568309"/>
              <a:gd name="connsiteY97" fmla="*/ 4639923 h 6858000"/>
              <a:gd name="connsiteX98" fmla="*/ 6032309 w 6568309"/>
              <a:gd name="connsiteY98" fmla="*/ 4646192 h 6858000"/>
              <a:gd name="connsiteX99" fmla="*/ 6031095 w 6568309"/>
              <a:gd name="connsiteY99" fmla="*/ 4650706 h 6858000"/>
              <a:gd name="connsiteX100" fmla="*/ 6029786 w 6568309"/>
              <a:gd name="connsiteY100" fmla="*/ 4662290 h 6858000"/>
              <a:gd name="connsiteX101" fmla="*/ 6030911 w 6568309"/>
              <a:gd name="connsiteY101" fmla="*/ 4666180 h 6858000"/>
              <a:gd name="connsiteX102" fmla="*/ 6033630 w 6568309"/>
              <a:gd name="connsiteY102" fmla="*/ 4667585 h 6858000"/>
              <a:gd name="connsiteX103" fmla="*/ 6033189 w 6568309"/>
              <a:gd name="connsiteY103" fmla="*/ 4668660 h 6858000"/>
              <a:gd name="connsiteX104" fmla="*/ 6038764 w 6568309"/>
              <a:gd name="connsiteY104" fmla="*/ 4689807 h 6858000"/>
              <a:gd name="connsiteX105" fmla="*/ 6042217 w 6568309"/>
              <a:gd name="connsiteY105" fmla="*/ 4737890 h 6858000"/>
              <a:gd name="connsiteX106" fmla="*/ 6040543 w 6568309"/>
              <a:gd name="connsiteY106" fmla="*/ 4765657 h 6858000"/>
              <a:gd name="connsiteX107" fmla="*/ 6039956 w 6568309"/>
              <a:gd name="connsiteY107" fmla="*/ 4841463 h 6858000"/>
              <a:gd name="connsiteX108" fmla="*/ 6057123 w 6568309"/>
              <a:gd name="connsiteY108" fmla="*/ 4969863 h 6858000"/>
              <a:gd name="connsiteX109" fmla="*/ 6055039 w 6568309"/>
              <a:gd name="connsiteY109" fmla="*/ 4974028 h 6858000"/>
              <a:gd name="connsiteX110" fmla="*/ 6053462 w 6568309"/>
              <a:gd name="connsiteY110" fmla="*/ 4980318 h 6858000"/>
              <a:gd name="connsiteX111" fmla="*/ 6053643 w 6568309"/>
              <a:gd name="connsiteY111" fmla="*/ 4980501 h 6858000"/>
              <a:gd name="connsiteX112" fmla="*/ 6051733 w 6568309"/>
              <a:gd name="connsiteY112" fmla="*/ 4986338 h 6858000"/>
              <a:gd name="connsiteX113" fmla="*/ 6049602 w 6568309"/>
              <a:gd name="connsiteY113" fmla="*/ 4991296 h 6858000"/>
              <a:gd name="connsiteX114" fmla="*/ 6075165 w 6568309"/>
              <a:gd name="connsiteY114" fmla="*/ 5076895 h 6858000"/>
              <a:gd name="connsiteX115" fmla="*/ 6073751 w 6568309"/>
              <a:gd name="connsiteY115" fmla="*/ 5081568 h 6858000"/>
              <a:gd name="connsiteX116" fmla="*/ 6073150 w 6568309"/>
              <a:gd name="connsiteY116" fmla="*/ 5088173 h 6858000"/>
              <a:gd name="connsiteX117" fmla="*/ 6073355 w 6568309"/>
              <a:gd name="connsiteY117" fmla="*/ 5088300 h 6858000"/>
              <a:gd name="connsiteX118" fmla="*/ 6072362 w 6568309"/>
              <a:gd name="connsiteY118" fmla="*/ 5094558 h 6858000"/>
              <a:gd name="connsiteX119" fmla="*/ 6064726 w 6568309"/>
              <a:gd name="connsiteY119" fmla="*/ 5125620 h 6858000"/>
              <a:gd name="connsiteX120" fmla="*/ 6065415 w 6568309"/>
              <a:gd name="connsiteY120" fmla="*/ 5268004 h 6858000"/>
              <a:gd name="connsiteX121" fmla="*/ 6066081 w 6568309"/>
              <a:gd name="connsiteY121" fmla="*/ 5269530 h 6858000"/>
              <a:gd name="connsiteX122" fmla="*/ 6043407 w 6568309"/>
              <a:gd name="connsiteY122" fmla="*/ 5390941 h 6858000"/>
              <a:gd name="connsiteX123" fmla="*/ 6025377 w 6568309"/>
              <a:gd name="connsiteY123" fmla="*/ 5539927 h 6858000"/>
              <a:gd name="connsiteX124" fmla="*/ 6010052 w 6568309"/>
              <a:gd name="connsiteY124" fmla="*/ 5791594 h 6858000"/>
              <a:gd name="connsiteX125" fmla="*/ 5994220 w 6568309"/>
              <a:gd name="connsiteY125" fmla="*/ 5855206 h 6858000"/>
              <a:gd name="connsiteX126" fmla="*/ 5982580 w 6568309"/>
              <a:gd name="connsiteY126" fmla="*/ 5873582 h 6858000"/>
              <a:gd name="connsiteX127" fmla="*/ 5983608 w 6568309"/>
              <a:gd name="connsiteY127" fmla="*/ 5876037 h 6858000"/>
              <a:gd name="connsiteX128" fmla="*/ 5983535 w 6568309"/>
              <a:gd name="connsiteY128" fmla="*/ 5886534 h 6858000"/>
              <a:gd name="connsiteX129" fmla="*/ 5988737 w 6568309"/>
              <a:gd name="connsiteY129" fmla="*/ 5888644 h 6858000"/>
              <a:gd name="connsiteX130" fmla="*/ 5992371 w 6568309"/>
              <a:gd name="connsiteY130" fmla="*/ 5903832 h 6858000"/>
              <a:gd name="connsiteX131" fmla="*/ 5990780 w 6568309"/>
              <a:gd name="connsiteY131" fmla="*/ 5923391 h 6858000"/>
              <a:gd name="connsiteX132" fmla="*/ 5993870 w 6568309"/>
              <a:gd name="connsiteY132" fmla="*/ 6013205 h 6858000"/>
              <a:gd name="connsiteX133" fmla="*/ 5997673 w 6568309"/>
              <a:gd name="connsiteY133" fmla="*/ 6074018 h 6858000"/>
              <a:gd name="connsiteX134" fmla="*/ 6014840 w 6568309"/>
              <a:gd name="connsiteY134" fmla="*/ 6130837 h 6858000"/>
              <a:gd name="connsiteX135" fmla="*/ 6010704 w 6568309"/>
              <a:gd name="connsiteY135" fmla="*/ 6152982 h 6858000"/>
              <a:gd name="connsiteX136" fmla="*/ 6038294 w 6568309"/>
              <a:gd name="connsiteY136" fmla="*/ 6221100 h 6858000"/>
              <a:gd name="connsiteX137" fmla="*/ 6052331 w 6568309"/>
              <a:gd name="connsiteY137" fmla="*/ 6287550 h 6858000"/>
              <a:gd name="connsiteX138" fmla="*/ 6074143 w 6568309"/>
              <a:gd name="connsiteY138" fmla="*/ 6401595 h 6858000"/>
              <a:gd name="connsiteX139" fmla="*/ 6060199 w 6568309"/>
              <a:gd name="connsiteY139" fmla="*/ 6487110 h 6858000"/>
              <a:gd name="connsiteX140" fmla="*/ 6081156 w 6568309"/>
              <a:gd name="connsiteY140" fmla="*/ 6588589 h 6858000"/>
              <a:gd name="connsiteX141" fmla="*/ 6114944 w 6568309"/>
              <a:gd name="connsiteY141" fmla="*/ 6769963 h 6858000"/>
              <a:gd name="connsiteX142" fmla="*/ 6128950 w 6568309"/>
              <a:gd name="connsiteY142" fmla="*/ 6835814 h 6858000"/>
              <a:gd name="connsiteX143" fmla="*/ 6132536 w 6568309"/>
              <a:gd name="connsiteY143" fmla="*/ 6858000 h 6858000"/>
              <a:gd name="connsiteX144" fmla="*/ 4789511 w 6568309"/>
              <a:gd name="connsiteY144" fmla="*/ 6858000 h 6858000"/>
              <a:gd name="connsiteX145" fmla="*/ 1866294 w 6568309"/>
              <a:gd name="connsiteY145" fmla="*/ 6858000 h 6858000"/>
              <a:gd name="connsiteX146" fmla="*/ 1705866 w 6568309"/>
              <a:gd name="connsiteY146" fmla="*/ 6858000 h 6858000"/>
              <a:gd name="connsiteX147" fmla="*/ 1343025 w 6568309"/>
              <a:gd name="connsiteY147" fmla="*/ 6858000 h 6858000"/>
              <a:gd name="connsiteX148" fmla="*/ 523269 w 6568309"/>
              <a:gd name="connsiteY148" fmla="*/ 6858000 h 6858000"/>
              <a:gd name="connsiteX149" fmla="*/ 362841 w 6568309"/>
              <a:gd name="connsiteY149" fmla="*/ 6858000 h 6858000"/>
              <a:gd name="connsiteX150" fmla="*/ 0 w 6568309"/>
              <a:gd name="connsiteY15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568309" h="6858000">
                <a:moveTo>
                  <a:pt x="0" y="0"/>
                </a:moveTo>
                <a:lnTo>
                  <a:pt x="362841" y="0"/>
                </a:lnTo>
                <a:lnTo>
                  <a:pt x="523269" y="0"/>
                </a:lnTo>
                <a:lnTo>
                  <a:pt x="1343025" y="0"/>
                </a:lnTo>
                <a:lnTo>
                  <a:pt x="1705866" y="0"/>
                </a:lnTo>
                <a:lnTo>
                  <a:pt x="1866294" y="0"/>
                </a:lnTo>
                <a:lnTo>
                  <a:pt x="5225154" y="0"/>
                </a:lnTo>
                <a:lnTo>
                  <a:pt x="6568179" y="0"/>
                </a:lnTo>
                <a:lnTo>
                  <a:pt x="6568309" y="1"/>
                </a:lnTo>
                <a:lnTo>
                  <a:pt x="6562951" y="30700"/>
                </a:lnTo>
                <a:cubicBezTo>
                  <a:pt x="6559126" y="84364"/>
                  <a:pt x="6548218" y="241149"/>
                  <a:pt x="6547446" y="310025"/>
                </a:cubicBezTo>
                <a:cubicBezTo>
                  <a:pt x="6550151" y="367544"/>
                  <a:pt x="6557712" y="408251"/>
                  <a:pt x="6558316" y="443960"/>
                </a:cubicBezTo>
                <a:cubicBezTo>
                  <a:pt x="6555224" y="499397"/>
                  <a:pt x="6534767" y="604434"/>
                  <a:pt x="6528896" y="642659"/>
                </a:cubicBezTo>
                <a:cubicBezTo>
                  <a:pt x="6535204" y="657287"/>
                  <a:pt x="6515365" y="658191"/>
                  <a:pt x="6523095" y="673307"/>
                </a:cubicBezTo>
                <a:cubicBezTo>
                  <a:pt x="6523388" y="693769"/>
                  <a:pt x="6506868" y="797295"/>
                  <a:pt x="6496169" y="839641"/>
                </a:cubicBezTo>
                <a:cubicBezTo>
                  <a:pt x="6484119" y="887148"/>
                  <a:pt x="6457817" y="937731"/>
                  <a:pt x="6450789" y="958357"/>
                </a:cubicBezTo>
                <a:cubicBezTo>
                  <a:pt x="6443760" y="978983"/>
                  <a:pt x="6459217" y="936930"/>
                  <a:pt x="6453996" y="963398"/>
                </a:cubicBezTo>
                <a:cubicBezTo>
                  <a:pt x="6448777" y="989867"/>
                  <a:pt x="6425575" y="1087010"/>
                  <a:pt x="6419467" y="1117169"/>
                </a:cubicBezTo>
                <a:cubicBezTo>
                  <a:pt x="6431540" y="1118586"/>
                  <a:pt x="6409651" y="1135372"/>
                  <a:pt x="6417348" y="1144352"/>
                </a:cubicBezTo>
                <a:cubicBezTo>
                  <a:pt x="6424109" y="1150681"/>
                  <a:pt x="6419047" y="1157251"/>
                  <a:pt x="6418473" y="1164484"/>
                </a:cubicBezTo>
                <a:cubicBezTo>
                  <a:pt x="6423767" y="1173524"/>
                  <a:pt x="6413947" y="1205209"/>
                  <a:pt x="6406979" y="1213829"/>
                </a:cubicBezTo>
                <a:cubicBezTo>
                  <a:pt x="6382818" y="1235037"/>
                  <a:pt x="6400452" y="1277327"/>
                  <a:pt x="6381928" y="1294823"/>
                </a:cubicBezTo>
                <a:cubicBezTo>
                  <a:pt x="6379195" y="1300845"/>
                  <a:pt x="6378069" y="1306615"/>
                  <a:pt x="6377948" y="1312193"/>
                </a:cubicBezTo>
                <a:lnTo>
                  <a:pt x="6379894" y="1327626"/>
                </a:lnTo>
                <a:lnTo>
                  <a:pt x="6385024" y="1331644"/>
                </a:lnTo>
                <a:lnTo>
                  <a:pt x="6383696" y="1341276"/>
                </a:lnTo>
                <a:cubicBezTo>
                  <a:pt x="6383952" y="1342166"/>
                  <a:pt x="6384208" y="1343055"/>
                  <a:pt x="6384464" y="1343945"/>
                </a:cubicBezTo>
                <a:cubicBezTo>
                  <a:pt x="6385957" y="1349040"/>
                  <a:pt x="6387253" y="1354080"/>
                  <a:pt x="6387748" y="1359134"/>
                </a:cubicBezTo>
                <a:cubicBezTo>
                  <a:pt x="6384363" y="1373109"/>
                  <a:pt x="6372802" y="1397612"/>
                  <a:pt x="6364157" y="1427803"/>
                </a:cubicBezTo>
                <a:cubicBezTo>
                  <a:pt x="6348141" y="1460349"/>
                  <a:pt x="6348362" y="1505076"/>
                  <a:pt x="6335874" y="1540278"/>
                </a:cubicBezTo>
                <a:lnTo>
                  <a:pt x="6331892" y="1547262"/>
                </a:lnTo>
                <a:lnTo>
                  <a:pt x="6332744" y="1577056"/>
                </a:lnTo>
                <a:cubicBezTo>
                  <a:pt x="6335859" y="1582205"/>
                  <a:pt x="6336674" y="1589568"/>
                  <a:pt x="6333604" y="1595898"/>
                </a:cubicBezTo>
                <a:lnTo>
                  <a:pt x="6324749" y="1703726"/>
                </a:lnTo>
                <a:cubicBezTo>
                  <a:pt x="6324080" y="1739332"/>
                  <a:pt x="6318019" y="1754453"/>
                  <a:pt x="6329594" y="1809535"/>
                </a:cubicBezTo>
                <a:cubicBezTo>
                  <a:pt x="6344930" y="1868036"/>
                  <a:pt x="6323725" y="1952670"/>
                  <a:pt x="6329062" y="2018310"/>
                </a:cubicBezTo>
                <a:cubicBezTo>
                  <a:pt x="6308075" y="2053162"/>
                  <a:pt x="6326925" y="2034561"/>
                  <a:pt x="6321735" y="2071355"/>
                </a:cubicBezTo>
                <a:lnTo>
                  <a:pt x="6322678" y="2141166"/>
                </a:lnTo>
                <a:lnTo>
                  <a:pt x="6321340" y="2154548"/>
                </a:lnTo>
                <a:lnTo>
                  <a:pt x="6316582" y="2158153"/>
                </a:lnTo>
                <a:lnTo>
                  <a:pt x="6311428" y="2178174"/>
                </a:lnTo>
                <a:cubicBezTo>
                  <a:pt x="6310177" y="2185696"/>
                  <a:pt x="6309622" y="2193828"/>
                  <a:pt x="6310192" y="2202858"/>
                </a:cubicBezTo>
                <a:cubicBezTo>
                  <a:pt x="6319667" y="2232772"/>
                  <a:pt x="6296459" y="2283357"/>
                  <a:pt x="6309211" y="2320214"/>
                </a:cubicBezTo>
                <a:cubicBezTo>
                  <a:pt x="6307537" y="2355906"/>
                  <a:pt x="6302490" y="2394678"/>
                  <a:pt x="6300151" y="2417011"/>
                </a:cubicBezTo>
                <a:cubicBezTo>
                  <a:pt x="6292303" y="2426377"/>
                  <a:pt x="6304439" y="2456509"/>
                  <a:pt x="6295176" y="2454207"/>
                </a:cubicBezTo>
                <a:cubicBezTo>
                  <a:pt x="6299335" y="2464947"/>
                  <a:pt x="6297305" y="2476105"/>
                  <a:pt x="6293727" y="2487203"/>
                </a:cubicBezTo>
                <a:lnTo>
                  <a:pt x="6285477" y="2512282"/>
                </a:lnTo>
                <a:cubicBezTo>
                  <a:pt x="6285720" y="2512961"/>
                  <a:pt x="6285962" y="2513640"/>
                  <a:pt x="6286205" y="2514318"/>
                </a:cubicBezTo>
                <a:cubicBezTo>
                  <a:pt x="6292347" y="2534324"/>
                  <a:pt x="6298487" y="2554328"/>
                  <a:pt x="6304629" y="2574334"/>
                </a:cubicBezTo>
                <a:lnTo>
                  <a:pt x="6303842" y="2579877"/>
                </a:lnTo>
                <a:cubicBezTo>
                  <a:pt x="6303729" y="2585644"/>
                  <a:pt x="6304006" y="2603388"/>
                  <a:pt x="6303953" y="2608928"/>
                </a:cubicBezTo>
                <a:lnTo>
                  <a:pt x="6303530" y="2613111"/>
                </a:lnTo>
                <a:lnTo>
                  <a:pt x="6297474" y="2621996"/>
                </a:lnTo>
                <a:lnTo>
                  <a:pt x="6299263" y="2634265"/>
                </a:lnTo>
                <a:lnTo>
                  <a:pt x="6293065" y="2647237"/>
                </a:lnTo>
                <a:cubicBezTo>
                  <a:pt x="6294685" y="2648158"/>
                  <a:pt x="6296180" y="2649356"/>
                  <a:pt x="6297496" y="2650786"/>
                </a:cubicBezTo>
                <a:lnTo>
                  <a:pt x="6301708" y="2661993"/>
                </a:lnTo>
                <a:lnTo>
                  <a:pt x="6295884" y="2670949"/>
                </a:lnTo>
                <a:cubicBezTo>
                  <a:pt x="6304913" y="2672007"/>
                  <a:pt x="6294429" y="2681695"/>
                  <a:pt x="6291714" y="2690255"/>
                </a:cubicBezTo>
                <a:lnTo>
                  <a:pt x="6292327" y="2695683"/>
                </a:lnTo>
                <a:lnTo>
                  <a:pt x="6284410" y="2713964"/>
                </a:lnTo>
                <a:lnTo>
                  <a:pt x="6280410" y="2730175"/>
                </a:lnTo>
                <a:lnTo>
                  <a:pt x="6288082" y="2763497"/>
                </a:lnTo>
                <a:lnTo>
                  <a:pt x="6260924" y="3051539"/>
                </a:lnTo>
                <a:cubicBezTo>
                  <a:pt x="6251455" y="3165645"/>
                  <a:pt x="6222174" y="3216611"/>
                  <a:pt x="6210151" y="3335396"/>
                </a:cubicBezTo>
                <a:lnTo>
                  <a:pt x="6212034" y="3456509"/>
                </a:lnTo>
                <a:lnTo>
                  <a:pt x="6197490" y="3531827"/>
                </a:lnTo>
                <a:lnTo>
                  <a:pt x="6208018" y="3570877"/>
                </a:lnTo>
                <a:lnTo>
                  <a:pt x="6205920" y="3583849"/>
                </a:lnTo>
                <a:lnTo>
                  <a:pt x="6199616" y="3592763"/>
                </a:lnTo>
                <a:cubicBezTo>
                  <a:pt x="6191839" y="3613948"/>
                  <a:pt x="6196204" y="3641245"/>
                  <a:pt x="6181288" y="3653485"/>
                </a:cubicBezTo>
                <a:cubicBezTo>
                  <a:pt x="6178087" y="3659316"/>
                  <a:pt x="6176516" y="3664985"/>
                  <a:pt x="6175963" y="3670528"/>
                </a:cubicBezTo>
                <a:lnTo>
                  <a:pt x="6176722" y="3685990"/>
                </a:lnTo>
                <a:lnTo>
                  <a:pt x="6181549" y="3690283"/>
                </a:lnTo>
                <a:lnTo>
                  <a:pt x="6179476" y="3699787"/>
                </a:lnTo>
                <a:cubicBezTo>
                  <a:pt x="6179664" y="3700686"/>
                  <a:pt x="6179852" y="3701586"/>
                  <a:pt x="6180040" y="3702486"/>
                </a:cubicBezTo>
                <a:cubicBezTo>
                  <a:pt x="6181140" y="3707637"/>
                  <a:pt x="6182047" y="3712728"/>
                  <a:pt x="6182155" y="3717784"/>
                </a:cubicBezTo>
                <a:cubicBezTo>
                  <a:pt x="6156678" y="3711701"/>
                  <a:pt x="6178864" y="3759789"/>
                  <a:pt x="6158980" y="3746229"/>
                </a:cubicBezTo>
                <a:cubicBezTo>
                  <a:pt x="6144630" y="3780750"/>
                  <a:pt x="6117520" y="3867558"/>
                  <a:pt x="6096049" y="3924910"/>
                </a:cubicBezTo>
                <a:lnTo>
                  <a:pt x="6069712" y="3989353"/>
                </a:lnTo>
                <a:lnTo>
                  <a:pt x="6067330" y="4033899"/>
                </a:lnTo>
                <a:cubicBezTo>
                  <a:pt x="6065506" y="4070470"/>
                  <a:pt x="6063599" y="4110146"/>
                  <a:pt x="6061081" y="4142250"/>
                </a:cubicBezTo>
                <a:cubicBezTo>
                  <a:pt x="6055260" y="4200007"/>
                  <a:pt x="6045907" y="4278998"/>
                  <a:pt x="6042858" y="4329442"/>
                </a:cubicBezTo>
                <a:cubicBezTo>
                  <a:pt x="6038376" y="4381764"/>
                  <a:pt x="6036461" y="4433012"/>
                  <a:pt x="6034182" y="4456184"/>
                </a:cubicBezTo>
                <a:lnTo>
                  <a:pt x="6029178" y="4468478"/>
                </a:lnTo>
                <a:lnTo>
                  <a:pt x="6029974" y="4469862"/>
                </a:lnTo>
                <a:cubicBezTo>
                  <a:pt x="6031287" y="4476321"/>
                  <a:pt x="6030316" y="4480555"/>
                  <a:pt x="6028340" y="4483797"/>
                </a:cubicBezTo>
                <a:lnTo>
                  <a:pt x="6025168" y="4487091"/>
                </a:lnTo>
                <a:lnTo>
                  <a:pt x="6023164" y="4496728"/>
                </a:lnTo>
                <a:lnTo>
                  <a:pt x="6016839" y="4515918"/>
                </a:lnTo>
                <a:cubicBezTo>
                  <a:pt x="6017189" y="4517049"/>
                  <a:pt x="6017537" y="4518182"/>
                  <a:pt x="6017886" y="4519316"/>
                </a:cubicBezTo>
                <a:lnTo>
                  <a:pt x="6011819" y="4547957"/>
                </a:lnTo>
                <a:lnTo>
                  <a:pt x="6012791" y="4548262"/>
                </a:lnTo>
                <a:cubicBezTo>
                  <a:pt x="6014837" y="4549595"/>
                  <a:pt x="6016087" y="4551811"/>
                  <a:pt x="6015703" y="4555939"/>
                </a:cubicBezTo>
                <a:cubicBezTo>
                  <a:pt x="6031790" y="4548276"/>
                  <a:pt x="6021405" y="4557977"/>
                  <a:pt x="6018854" y="4570815"/>
                </a:cubicBezTo>
                <a:cubicBezTo>
                  <a:pt x="6021736" y="4583801"/>
                  <a:pt x="6030754" y="4622347"/>
                  <a:pt x="6033000" y="4633846"/>
                </a:cubicBezTo>
                <a:lnTo>
                  <a:pt x="6032325" y="4639816"/>
                </a:lnTo>
                <a:lnTo>
                  <a:pt x="6032549" y="4639923"/>
                </a:lnTo>
                <a:cubicBezTo>
                  <a:pt x="6032911" y="4641190"/>
                  <a:pt x="6032878" y="4643141"/>
                  <a:pt x="6032309" y="4646192"/>
                </a:cubicBezTo>
                <a:lnTo>
                  <a:pt x="6031095" y="4650706"/>
                </a:lnTo>
                <a:lnTo>
                  <a:pt x="6029786" y="4662290"/>
                </a:lnTo>
                <a:cubicBezTo>
                  <a:pt x="6030161" y="4663587"/>
                  <a:pt x="6030536" y="4664883"/>
                  <a:pt x="6030911" y="4666180"/>
                </a:cubicBezTo>
                <a:lnTo>
                  <a:pt x="6033630" y="4667585"/>
                </a:lnTo>
                <a:lnTo>
                  <a:pt x="6033189" y="4668660"/>
                </a:lnTo>
                <a:cubicBezTo>
                  <a:pt x="6027286" y="4676831"/>
                  <a:pt x="6019767" y="4679345"/>
                  <a:pt x="6038764" y="4689807"/>
                </a:cubicBezTo>
                <a:cubicBezTo>
                  <a:pt x="6028616" y="4708535"/>
                  <a:pt x="6040474" y="4712235"/>
                  <a:pt x="6042217" y="4737890"/>
                </a:cubicBezTo>
                <a:cubicBezTo>
                  <a:pt x="6033362" y="4748600"/>
                  <a:pt x="6035273" y="4757223"/>
                  <a:pt x="6040543" y="4765657"/>
                </a:cubicBezTo>
                <a:cubicBezTo>
                  <a:pt x="6034416" y="4790618"/>
                  <a:pt x="6040696" y="4813399"/>
                  <a:pt x="6039956" y="4841463"/>
                </a:cubicBezTo>
                <a:lnTo>
                  <a:pt x="6057123" y="4969863"/>
                </a:lnTo>
                <a:lnTo>
                  <a:pt x="6055039" y="4974028"/>
                </a:lnTo>
                <a:cubicBezTo>
                  <a:pt x="6053860" y="4976933"/>
                  <a:pt x="6053409" y="4978909"/>
                  <a:pt x="6053462" y="4980318"/>
                </a:cubicBezTo>
                <a:lnTo>
                  <a:pt x="6053643" y="4980501"/>
                </a:lnTo>
                <a:lnTo>
                  <a:pt x="6051733" y="4986338"/>
                </a:lnTo>
                <a:lnTo>
                  <a:pt x="6049602" y="4991296"/>
                </a:lnTo>
                <a:cubicBezTo>
                  <a:pt x="6058123" y="5019829"/>
                  <a:pt x="6066643" y="5048361"/>
                  <a:pt x="6075165" y="5076895"/>
                </a:cubicBezTo>
                <a:lnTo>
                  <a:pt x="6073751" y="5081568"/>
                </a:lnTo>
                <a:cubicBezTo>
                  <a:pt x="6073034" y="5084748"/>
                  <a:pt x="6072888" y="5086810"/>
                  <a:pt x="6073150" y="5088173"/>
                </a:cubicBezTo>
                <a:lnTo>
                  <a:pt x="6073355" y="5088300"/>
                </a:lnTo>
                <a:lnTo>
                  <a:pt x="6072362" y="5094558"/>
                </a:lnTo>
                <a:cubicBezTo>
                  <a:pt x="6070184" y="5105196"/>
                  <a:pt x="6067588" y="5115626"/>
                  <a:pt x="6064726" y="5125620"/>
                </a:cubicBezTo>
                <a:cubicBezTo>
                  <a:pt x="6063568" y="5154527"/>
                  <a:pt x="6065189" y="5244020"/>
                  <a:pt x="6065415" y="5268004"/>
                </a:cubicBezTo>
                <a:cubicBezTo>
                  <a:pt x="6065637" y="5268513"/>
                  <a:pt x="6065860" y="5269021"/>
                  <a:pt x="6066081" y="5269530"/>
                </a:cubicBezTo>
                <a:lnTo>
                  <a:pt x="6043407" y="5390941"/>
                </a:lnTo>
                <a:cubicBezTo>
                  <a:pt x="6032545" y="5438194"/>
                  <a:pt x="6020942" y="5465286"/>
                  <a:pt x="6025377" y="5539927"/>
                </a:cubicBezTo>
                <a:cubicBezTo>
                  <a:pt x="6019787" y="5610775"/>
                  <a:pt x="6013913" y="5740573"/>
                  <a:pt x="6010052" y="5791594"/>
                </a:cubicBezTo>
                <a:cubicBezTo>
                  <a:pt x="5989401" y="5787060"/>
                  <a:pt x="6018524" y="5849672"/>
                  <a:pt x="5994220" y="5855206"/>
                </a:cubicBezTo>
                <a:cubicBezTo>
                  <a:pt x="5995282" y="5860240"/>
                  <a:pt x="5980598" y="5868910"/>
                  <a:pt x="5982580" y="5873582"/>
                </a:cubicBezTo>
                <a:cubicBezTo>
                  <a:pt x="5982922" y="5874401"/>
                  <a:pt x="5983265" y="5875218"/>
                  <a:pt x="5983608" y="5876037"/>
                </a:cubicBezTo>
                <a:lnTo>
                  <a:pt x="5983535" y="5886534"/>
                </a:lnTo>
                <a:lnTo>
                  <a:pt x="5988737" y="5888644"/>
                </a:lnTo>
                <a:cubicBezTo>
                  <a:pt x="5989948" y="5893707"/>
                  <a:pt x="5991159" y="5898769"/>
                  <a:pt x="5992371" y="5903832"/>
                </a:cubicBezTo>
                <a:cubicBezTo>
                  <a:pt x="5992924" y="5909651"/>
                  <a:pt x="5992578" y="5916068"/>
                  <a:pt x="5990780" y="5923391"/>
                </a:cubicBezTo>
                <a:cubicBezTo>
                  <a:pt x="5975822" y="5948880"/>
                  <a:pt x="6013580" y="5981626"/>
                  <a:pt x="5993870" y="6013205"/>
                </a:cubicBezTo>
                <a:cubicBezTo>
                  <a:pt x="5988486" y="6024901"/>
                  <a:pt x="5991718" y="6066777"/>
                  <a:pt x="5997673" y="6074018"/>
                </a:cubicBezTo>
                <a:cubicBezTo>
                  <a:pt x="5998007" y="6081731"/>
                  <a:pt x="6007861" y="6126985"/>
                  <a:pt x="6014840" y="6130837"/>
                </a:cubicBezTo>
                <a:cubicBezTo>
                  <a:pt x="6022998" y="6137057"/>
                  <a:pt x="5999420" y="6156330"/>
                  <a:pt x="6010704" y="6152982"/>
                </a:cubicBezTo>
                <a:cubicBezTo>
                  <a:pt x="6008682" y="6186619"/>
                  <a:pt x="6039938" y="6191636"/>
                  <a:pt x="6038294" y="6221100"/>
                </a:cubicBezTo>
                <a:cubicBezTo>
                  <a:pt x="6039643" y="6222126"/>
                  <a:pt x="6046356" y="6257468"/>
                  <a:pt x="6052331" y="6287550"/>
                </a:cubicBezTo>
                <a:cubicBezTo>
                  <a:pt x="6058307" y="6317632"/>
                  <a:pt x="6082079" y="6391312"/>
                  <a:pt x="6074143" y="6401595"/>
                </a:cubicBezTo>
                <a:cubicBezTo>
                  <a:pt x="6074931" y="6423902"/>
                  <a:pt x="6059614" y="6432919"/>
                  <a:pt x="6060199" y="6487110"/>
                </a:cubicBezTo>
                <a:cubicBezTo>
                  <a:pt x="6075583" y="6574474"/>
                  <a:pt x="6076150" y="6553611"/>
                  <a:pt x="6081156" y="6588589"/>
                </a:cubicBezTo>
                <a:cubicBezTo>
                  <a:pt x="6102088" y="6637976"/>
                  <a:pt x="6067660" y="6687723"/>
                  <a:pt x="6114944" y="6769963"/>
                </a:cubicBezTo>
                <a:cubicBezTo>
                  <a:pt x="6130462" y="6819284"/>
                  <a:pt x="6119243" y="6817955"/>
                  <a:pt x="6128950" y="6835814"/>
                </a:cubicBezTo>
                <a:lnTo>
                  <a:pt x="6132536" y="6858000"/>
                </a:lnTo>
                <a:lnTo>
                  <a:pt x="4789511" y="6858000"/>
                </a:lnTo>
                <a:lnTo>
                  <a:pt x="1866294" y="6858000"/>
                </a:lnTo>
                <a:lnTo>
                  <a:pt x="1705866" y="6858000"/>
                </a:lnTo>
                <a:lnTo>
                  <a:pt x="1343025" y="6858000"/>
                </a:lnTo>
                <a:lnTo>
                  <a:pt x="523269" y="6858000"/>
                </a:lnTo>
                <a:lnTo>
                  <a:pt x="36284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034" y="609600"/>
            <a:ext cx="4784796" cy="133084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Using work – kinetic energy theorem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1137034" y="2194102"/>
                <a:ext cx="4438036" cy="390858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/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000"/>
                  <a:t>Let’s look at Farmer Benton’s sled again. Suppose that the initial speed of the sled was 2.0 m/s. What is the speed of the sled after it moves 20 m?</a:t>
                </a:r>
              </a:p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en-US" sz="2000"/>
              </a:p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𝑛𝑒𝑡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1  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</a:rPr>
                      <m:t>𝑚</m:t>
                    </m:r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20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</a:rPr>
                      <m:t>𝑚</m:t>
                    </m:r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2000"/>
                  <a:t> </a:t>
                </a:r>
              </a:p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en-US" sz="2000"/>
              </a:p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00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</a:rPr>
                      <m:t>𝑚</m:t>
                    </m:r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</a:rPr>
                      <m:t>𝑚</m:t>
                    </m:r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20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𝑛𝑒𝑡</m:t>
                        </m:r>
                      </m:sub>
                    </m:sSub>
                  </m:oMath>
                </a14:m>
                <a:endParaRPr lang="en-US" sz="2000"/>
              </a:p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en-US" sz="2000"/>
              </a:p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 </m:t>
                    </m:r>
                    <m:rad>
                      <m:radPr>
                        <m:deg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b="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+2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𝑛𝑒𝑡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en-US" sz="2000"/>
                  <a:t> = 4.2 m/s</a:t>
                </a:r>
              </a:p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en-US" sz="200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7034" y="2194102"/>
                <a:ext cx="4438036" cy="3908585"/>
              </a:xfrm>
              <a:prstGeom prst="rect">
                <a:avLst/>
              </a:prstGeom>
              <a:blipFill>
                <a:blip r:embed="rId2"/>
                <a:stretch>
                  <a:fillRect l="-1511" t="-17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4" descr="06_Figure11-I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79"/>
          <a:stretch>
            <a:fillRect/>
          </a:stretch>
        </p:blipFill>
        <p:spPr bwMode="auto">
          <a:xfrm>
            <a:off x="6880610" y="2845801"/>
            <a:ext cx="4737650" cy="118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694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work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6E28F94-C2E9-6A4A-F9CF-1B5A8794EE9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91549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8FD1E94-B12F-434F-8027-5DBEAC55A1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BC8109F-B452-45EE-8BB3-65433C0396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Work done by a constant force - definition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08209" y="1565564"/>
                <a:ext cx="6675490" cy="3013500"/>
              </a:xfrm>
              <a:noFill/>
            </p:spPr>
            <p:txBody>
              <a:bodyPr>
                <a:normAutofit/>
              </a:bodyPr>
              <a:lstStyle/>
              <a:p>
                <a:pPr marL="176022" indent="-176022" defTabSz="704088">
                  <a:spcBef>
                    <a:spcPts val="770"/>
                  </a:spcBef>
                </a:pPr>
                <a:r>
                  <a:rPr lang="en-US" altLang="en-US" sz="16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A force acting on a body does the </a:t>
                </a:r>
                <a:r>
                  <a:rPr lang="en-US" altLang="en-US" sz="1600" i="1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work</a:t>
                </a:r>
                <a:r>
                  <a:rPr lang="en-US" altLang="en-US" sz="16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 only if the body undergoes a displacement (we are talking only about mechanical work here).</a:t>
                </a:r>
              </a:p>
              <a:p>
                <a:pPr marL="176022" indent="-176022" defTabSz="704088">
                  <a:spcBef>
                    <a:spcPts val="770"/>
                  </a:spcBef>
                </a:pPr>
                <a:r>
                  <a:rPr lang="en-US" altLang="en-US" sz="16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The simplest case is a work done by a constant force acting in the same direction as a displacement:</a:t>
                </a:r>
              </a:p>
              <a:p>
                <a:pPr marL="0" indent="0" defTabSz="704088">
                  <a:spcBef>
                    <a:spcPts val="770"/>
                  </a:spcBef>
                  <a:buNone/>
                </a:pPr>
                <a:r>
                  <a:rPr lang="en-US" sz="16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   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sz="16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𝑊</m:t>
                    </m:r>
                    <m:r>
                      <a:rPr lang="en-US" sz="16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r>
                      <a:rPr lang="en-US" sz="16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𝐹𝑑</m:t>
                    </m:r>
                  </m:oMath>
                </a14:m>
                <a:r>
                  <a:rPr lang="en-US" sz="16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,  </a:t>
                </a:r>
              </a:p>
              <a:p>
                <a:pPr marL="0" indent="0" defTabSz="704088">
                  <a:spcBef>
                    <a:spcPts val="770"/>
                  </a:spcBef>
                  <a:buNone/>
                </a:pPr>
                <a:r>
                  <a:rPr lang="en-US" sz="16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	where          </a:t>
                </a:r>
              </a:p>
              <a:p>
                <a:pPr lvl="3" defTabSz="704088">
                  <a:spcBef>
                    <a:spcPts val="770"/>
                  </a:spcBef>
                </a:pPr>
                <a:r>
                  <a:rPr lang="en-US" sz="1600" i="1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W</a:t>
                </a:r>
                <a:r>
                  <a:rPr lang="en-US" sz="16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 is the work done by a force </a:t>
                </a:r>
              </a:p>
              <a:p>
                <a:pPr lvl="3" defTabSz="704088">
                  <a:spcBef>
                    <a:spcPts val="770"/>
                  </a:spcBef>
                </a:pPr>
                <a:r>
                  <a:rPr lang="en-US" sz="1600" i="1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F</a:t>
                </a:r>
                <a:r>
                  <a:rPr lang="en-US" sz="16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 is the magnitude of the force, and</a:t>
                </a:r>
              </a:p>
              <a:p>
                <a:pPr lvl="3" defTabSz="704088">
                  <a:spcBef>
                    <a:spcPts val="770"/>
                  </a:spcBef>
                </a:pPr>
                <a:r>
                  <a:rPr lang="en-US" sz="1600" i="1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d</a:t>
                </a:r>
                <a:r>
                  <a:rPr lang="en-US" sz="16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 is the magnitude of displacement</a:t>
                </a:r>
              </a:p>
              <a:p>
                <a:pPr marL="0" indent="0" defTabSz="704088">
                  <a:spcBef>
                    <a:spcPts val="770"/>
                  </a:spcBef>
                  <a:buNone/>
                </a:pPr>
                <a:endParaRPr lang="en-US" altLang="en-US" sz="16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  <a:p>
                <a:pPr marL="0" indent="0" defTabSz="704088">
                  <a:spcBef>
                    <a:spcPts val="770"/>
                  </a:spcBef>
                  <a:buNone/>
                </a:pPr>
                <a:endParaRPr lang="en-US" altLang="en-US" sz="16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  <a:p>
                <a:pPr marL="0" indent="0" defTabSz="704088">
                  <a:spcBef>
                    <a:spcPts val="770"/>
                  </a:spcBef>
                  <a:buNone/>
                </a:pPr>
                <a:endParaRPr lang="en-US" altLang="en-US" sz="16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  <a:p>
                <a:endParaRPr lang="en-US" sz="1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08209" y="1565564"/>
                <a:ext cx="6675490" cy="3013500"/>
              </a:xfrm>
              <a:blipFill>
                <a:blip r:embed="rId2"/>
                <a:stretch>
                  <a:fillRect l="-365" t="-14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5962827" y="5230616"/>
            <a:ext cx="4792840" cy="102085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defTabSz="704088">
              <a:spcAft>
                <a:spcPts val="600"/>
              </a:spcAft>
            </a:pPr>
            <a:endParaRPr lang="en-US" sz="1386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defTabSz="704088">
              <a:spcAft>
                <a:spcPts val="600"/>
              </a:spcAft>
            </a:pPr>
            <a:r>
              <a:rPr lang="en-US" sz="1848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 not confuse </a:t>
            </a:r>
            <a:r>
              <a:rPr lang="en-US" sz="1848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</a:t>
            </a:r>
            <a:r>
              <a:rPr lang="en-US" sz="1848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(work) with </a:t>
            </a:r>
            <a:r>
              <a:rPr lang="en-US" sz="1848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</a:t>
            </a:r>
            <a:r>
              <a:rPr lang="en-US" sz="1848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(weight)! </a:t>
            </a:r>
          </a:p>
          <a:p>
            <a:pPr>
              <a:spcAft>
                <a:spcPts val="600"/>
              </a:spcAft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9" t="37844" r="21112" b="23298"/>
          <a:stretch/>
        </p:blipFill>
        <p:spPr>
          <a:xfrm>
            <a:off x="233376" y="4069831"/>
            <a:ext cx="5377854" cy="2109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923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D11FD0E-2D27-4A5A-949D-222E61ECBC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BC8109F-B452-45EE-8BB3-65433C0396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91225" y="279400"/>
            <a:ext cx="5362576" cy="1892300"/>
          </a:xfrm>
        </p:spPr>
        <p:txBody>
          <a:bodyPr>
            <a:normAutofit/>
          </a:bodyPr>
          <a:lstStyle/>
          <a:p>
            <a:r>
              <a:rPr lang="en-US" dirty="0"/>
              <a:t>Details: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Content Placeholder 7">
                <a:extLst>
                  <a:ext uri="{FF2B5EF4-FFF2-40B4-BE49-F238E27FC236}">
                    <a16:creationId xmlns:a16="http://schemas.microsoft.com/office/drawing/2014/main" id="{7EFFE03F-228B-2078-2E27-1E538DCAC447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094212704"/>
                  </p:ext>
                </p:extLst>
              </p:nvPr>
            </p:nvGraphicFramePr>
            <p:xfrm>
              <a:off x="1579240" y="2343922"/>
              <a:ext cx="6744283" cy="250666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8" name="Content Placeholder 7">
                <a:extLst>
                  <a:ext uri="{FF2B5EF4-FFF2-40B4-BE49-F238E27FC236}">
                    <a16:creationId xmlns:a16="http://schemas.microsoft.com/office/drawing/2014/main" id="{7EFFE03F-228B-2078-2E27-1E538DCAC447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094212704"/>
                  </p:ext>
                </p:extLst>
              </p:nvPr>
            </p:nvGraphicFramePr>
            <p:xfrm>
              <a:off x="1579240" y="2343922"/>
              <a:ext cx="6744283" cy="250666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p:pic>
        <p:nvPicPr>
          <p:cNvPr id="4" name="Picture 3" descr="A statue of a person&#10;&#10;Description automatically generated with medium confidence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rcRect/>
          <a:stretch/>
        </p:blipFill>
        <p:spPr>
          <a:xfrm>
            <a:off x="7629340" y="2028825"/>
            <a:ext cx="2390374" cy="3252357"/>
          </a:xfrm>
          <a:prstGeom prst="rect">
            <a:avLst/>
          </a:prstGeom>
        </p:spPr>
      </p:pic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A6E76266-F011-E36C-1C7E-C305D8CE41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3814288"/>
              </p:ext>
            </p:extLst>
          </p:nvPr>
        </p:nvGraphicFramePr>
        <p:xfrm>
          <a:off x="5468814" y="5452589"/>
          <a:ext cx="6084277" cy="1126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3950621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034" y="609597"/>
            <a:ext cx="9392421" cy="133084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 if a constant force does NOT act along the direction of the displacement?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137034" y="2198362"/>
                <a:ext cx="4958966" cy="391777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/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000" b="0" dirty="0"/>
                  <a:t>In this case we define work as:</a:t>
                </a:r>
              </a:p>
              <a:p>
                <a:pPr>
                  <a:lnSpc>
                    <a:spcPct val="90000"/>
                  </a:lnSpc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000" b="0" i="1">
                        <a:latin typeface="Cambria Math" panose="02040503050406030204" pitchFamily="18" charset="0"/>
                      </a:rPr>
                      <m:t>                                  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𝐹𝑑</m:t>
                    </m:r>
                  </m:oMath>
                </a14:m>
                <a:r>
                  <a:rPr lang="en-US" sz="2000" dirty="0"/>
                  <a:t> cos(</a:t>
                </a:r>
                <a:r>
                  <a:rPr lang="en-US" sz="2000" i="1" dirty="0">
                    <a:latin typeface="Symbol" panose="05050102010706020507" pitchFamily="18" charset="2"/>
                  </a:rPr>
                  <a:t>q</a:t>
                </a:r>
                <a:r>
                  <a:rPr lang="en-US" sz="2000" dirty="0"/>
                  <a:t>)  </a:t>
                </a:r>
              </a:p>
              <a:p>
                <a:pPr>
                  <a:lnSpc>
                    <a:spcPct val="90000"/>
                  </a:lnSpc>
                  <a:spcAft>
                    <a:spcPts val="600"/>
                  </a:spcAft>
                </a:pPr>
                <a:r>
                  <a:rPr lang="en-US" sz="2000" dirty="0"/>
                  <a:t>where :             </a:t>
                </a:r>
              </a:p>
              <a:p>
                <a:pPr marL="571500" lvl="1" indent="-342900">
                  <a:lnSpc>
                    <a:spcPct val="90000"/>
                  </a:lnSpc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:r>
                  <a:rPr lang="en-US" sz="2000" i="1" dirty="0"/>
                  <a:t>W</a:t>
                </a:r>
                <a:r>
                  <a:rPr lang="en-US" sz="2000" dirty="0"/>
                  <a:t> is the work done by a force </a:t>
                </a:r>
              </a:p>
              <a:p>
                <a:pPr marL="571500" lvl="1" indent="-342900">
                  <a:lnSpc>
                    <a:spcPct val="90000"/>
                  </a:lnSpc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:r>
                  <a:rPr lang="en-US" sz="2000" i="1" dirty="0"/>
                  <a:t>F</a:t>
                </a:r>
                <a:r>
                  <a:rPr lang="en-US" sz="2000" dirty="0"/>
                  <a:t> is the magnitude of the force</a:t>
                </a:r>
              </a:p>
              <a:p>
                <a:pPr marL="571500" lvl="1" indent="-342900">
                  <a:lnSpc>
                    <a:spcPct val="90000"/>
                  </a:lnSpc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:r>
                  <a:rPr lang="en-US" sz="2000" i="1" dirty="0"/>
                  <a:t>d</a:t>
                </a:r>
                <a:r>
                  <a:rPr lang="en-US" sz="2000" dirty="0"/>
                  <a:t> is the magnitude of displacement</a:t>
                </a:r>
              </a:p>
              <a:p>
                <a:pPr marL="571500" lvl="1" indent="-342900">
                  <a:lnSpc>
                    <a:spcPct val="90000"/>
                  </a:lnSpc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2000" dirty="0"/>
                  <a:t> is the angle between direction of the force and direction of the displacement</a:t>
                </a:r>
                <a:endParaRPr lang="en-US" sz="2000" i="1" dirty="0">
                  <a:sym typeface="Symbol" panose="05050102010706020507" pitchFamily="18" charset="2"/>
                </a:endParaRPr>
              </a:p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en-US" sz="20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7034" y="2198362"/>
                <a:ext cx="4958966" cy="3917773"/>
              </a:xfrm>
              <a:prstGeom prst="rect">
                <a:avLst/>
              </a:prstGeom>
              <a:blipFill>
                <a:blip r:embed="rId2"/>
                <a:stretch>
                  <a:fillRect l="-1353" t="-17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1689" r="11676"/>
          <a:stretch/>
        </p:blipFill>
        <p:spPr>
          <a:xfrm>
            <a:off x="6438366" y="3050677"/>
            <a:ext cx="4662772" cy="2646737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244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Did you notice something familiar?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33D9A318-174F-E4A7-4B73-AFA77898FD40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263019582"/>
                  </p:ext>
                </p:extLst>
              </p:nvPr>
            </p:nvGraphicFramePr>
            <p:xfrm>
              <a:off x="1957987" y="1616619"/>
              <a:ext cx="8276026" cy="4135177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33D9A318-174F-E4A7-4B73-AFA77898FD40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263019582"/>
                  </p:ext>
                </p:extLst>
              </p:nvPr>
            </p:nvGraphicFramePr>
            <p:xfrm>
              <a:off x="1957987" y="1616619"/>
              <a:ext cx="8276026" cy="4135177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468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0">
            <a:extLst>
              <a:ext uri="{FF2B5EF4-FFF2-40B4-BE49-F238E27FC236}">
                <a16:creationId xmlns:a16="http://schemas.microsoft.com/office/drawing/2014/main" id="{131BAD53-4E89-4F62-BBB7-26359763E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12">
            <a:extLst>
              <a:ext uri="{FF2B5EF4-FFF2-40B4-BE49-F238E27FC236}">
                <a16:creationId xmlns:a16="http://schemas.microsoft.com/office/drawing/2014/main" id="{62756DA2-40EB-4C6F-B962-5822FFB54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653438" cy="6858000"/>
          </a:xfrm>
          <a:custGeom>
            <a:avLst/>
            <a:gdLst>
              <a:gd name="connsiteX0" fmla="*/ 0 w 6096000"/>
              <a:gd name="connsiteY0" fmla="*/ 0 h 6858000"/>
              <a:gd name="connsiteX1" fmla="*/ 5567517 w 6096000"/>
              <a:gd name="connsiteY1" fmla="*/ 0 h 6858000"/>
              <a:gd name="connsiteX2" fmla="*/ 5566938 w 6096000"/>
              <a:gd name="connsiteY2" fmla="*/ 1705 h 6858000"/>
              <a:gd name="connsiteX3" fmla="*/ 5551594 w 6096000"/>
              <a:gd name="connsiteY3" fmla="*/ 17287 h 6858000"/>
              <a:gd name="connsiteX4" fmla="*/ 5545641 w 6096000"/>
              <a:gd name="connsiteY4" fmla="*/ 130336 h 6858000"/>
              <a:gd name="connsiteX5" fmla="*/ 5538289 w 6096000"/>
              <a:gd name="connsiteY5" fmla="*/ 187093 h 6858000"/>
              <a:gd name="connsiteX6" fmla="*/ 5545790 w 6096000"/>
              <a:gd name="connsiteY6" fmla="*/ 265704 h 6858000"/>
              <a:gd name="connsiteX7" fmla="*/ 5542313 w 6096000"/>
              <a:gd name="connsiteY7" fmla="*/ 354566 h 6858000"/>
              <a:gd name="connsiteX8" fmla="*/ 5524126 w 6096000"/>
              <a:gd name="connsiteY8" fmla="*/ 472000 h 6858000"/>
              <a:gd name="connsiteX9" fmla="*/ 5522170 w 6096000"/>
              <a:gd name="connsiteY9" fmla="*/ 473782 h 6858000"/>
              <a:gd name="connsiteX10" fmla="*/ 5521798 w 6096000"/>
              <a:gd name="connsiteY10" fmla="*/ 491380 h 6858000"/>
              <a:gd name="connsiteX11" fmla="*/ 5536419 w 6096000"/>
              <a:gd name="connsiteY11" fmla="*/ 531675 h 6858000"/>
              <a:gd name="connsiteX12" fmla="*/ 5533435 w 6096000"/>
              <a:gd name="connsiteY12" fmla="*/ 536015 h 6858000"/>
              <a:gd name="connsiteX13" fmla="*/ 5538088 w 6096000"/>
              <a:gd name="connsiteY13" fmla="*/ 572092 h 6858000"/>
              <a:gd name="connsiteX14" fmla="*/ 5536061 w 6096000"/>
              <a:gd name="connsiteY14" fmla="*/ 572511 h 6858000"/>
              <a:gd name="connsiteX15" fmla="*/ 5528218 w 6096000"/>
              <a:gd name="connsiteY15" fmla="*/ 582332 h 6858000"/>
              <a:gd name="connsiteX16" fmla="*/ 5518011 w 6096000"/>
              <a:gd name="connsiteY16" fmla="*/ 601285 h 6858000"/>
              <a:gd name="connsiteX17" fmla="*/ 5473174 w 6096000"/>
              <a:gd name="connsiteY17" fmla="*/ 681608 h 6858000"/>
              <a:gd name="connsiteX18" fmla="*/ 5472963 w 6096000"/>
              <a:gd name="connsiteY18" fmla="*/ 689151 h 6858000"/>
              <a:gd name="connsiteX19" fmla="*/ 5472485 w 6096000"/>
              <a:gd name="connsiteY19" fmla="*/ 689289 h 6858000"/>
              <a:gd name="connsiteX20" fmla="*/ 5471326 w 6096000"/>
              <a:gd name="connsiteY20" fmla="*/ 697222 h 6858000"/>
              <a:gd name="connsiteX21" fmla="*/ 5472164 w 6096000"/>
              <a:gd name="connsiteY21" fmla="*/ 717531 h 6858000"/>
              <a:gd name="connsiteX22" fmla="*/ 5468891 w 6096000"/>
              <a:gd name="connsiteY22" fmla="*/ 722494 h 6858000"/>
              <a:gd name="connsiteX23" fmla="*/ 5463081 w 6096000"/>
              <a:gd name="connsiteY23" fmla="*/ 724368 h 6858000"/>
              <a:gd name="connsiteX24" fmla="*/ 5446981 w 6096000"/>
              <a:gd name="connsiteY24" fmla="*/ 752692 h 6858000"/>
              <a:gd name="connsiteX25" fmla="*/ 5417190 w 6096000"/>
              <a:gd name="connsiteY25" fmla="*/ 816346 h 6858000"/>
              <a:gd name="connsiteX26" fmla="*/ 5388958 w 6096000"/>
              <a:gd name="connsiteY26" fmla="*/ 889417 h 6858000"/>
              <a:gd name="connsiteX27" fmla="*/ 5307044 w 6096000"/>
              <a:gd name="connsiteY27" fmla="*/ 1063288 h 6858000"/>
              <a:gd name="connsiteX28" fmla="*/ 5303837 w 6096000"/>
              <a:gd name="connsiteY28" fmla="*/ 1157176 h 6858000"/>
              <a:gd name="connsiteX29" fmla="*/ 5286494 w 6096000"/>
              <a:gd name="connsiteY29" fmla="*/ 1210776 h 6858000"/>
              <a:gd name="connsiteX30" fmla="*/ 5282463 w 6096000"/>
              <a:gd name="connsiteY30" fmla="*/ 1301993 h 6858000"/>
              <a:gd name="connsiteX31" fmla="*/ 5252235 w 6096000"/>
              <a:gd name="connsiteY31" fmla="*/ 1360879 h 6858000"/>
              <a:gd name="connsiteX32" fmla="*/ 5244497 w 6096000"/>
              <a:gd name="connsiteY32" fmla="*/ 1404045 h 6858000"/>
              <a:gd name="connsiteX33" fmla="*/ 5223823 w 6096000"/>
              <a:gd name="connsiteY33" fmla="*/ 1429568 h 6858000"/>
              <a:gd name="connsiteX34" fmla="*/ 5224851 w 6096000"/>
              <a:gd name="connsiteY34" fmla="*/ 1430305 h 6858000"/>
              <a:gd name="connsiteX35" fmla="*/ 5212394 w 6096000"/>
              <a:gd name="connsiteY35" fmla="*/ 1463304 h 6858000"/>
              <a:gd name="connsiteX36" fmla="*/ 5209958 w 6096000"/>
              <a:gd name="connsiteY36" fmla="*/ 1514846 h 6858000"/>
              <a:gd name="connsiteX37" fmla="*/ 5206417 w 6096000"/>
              <a:gd name="connsiteY37" fmla="*/ 1519731 h 6858000"/>
              <a:gd name="connsiteX38" fmla="*/ 5206640 w 6096000"/>
              <a:gd name="connsiteY38" fmla="*/ 1519929 h 6858000"/>
              <a:gd name="connsiteX39" fmla="*/ 5207632 w 6096000"/>
              <a:gd name="connsiteY39" fmla="*/ 1546022 h 6858000"/>
              <a:gd name="connsiteX40" fmla="*/ 5212030 w 6096000"/>
              <a:gd name="connsiteY40" fmla="*/ 1578752 h 6858000"/>
              <a:gd name="connsiteX41" fmla="*/ 5203533 w 6096000"/>
              <a:gd name="connsiteY41" fmla="*/ 1647555 h 6858000"/>
              <a:gd name="connsiteX42" fmla="*/ 5190877 w 6096000"/>
              <a:gd name="connsiteY42" fmla="*/ 1715685 h 6858000"/>
              <a:gd name="connsiteX43" fmla="*/ 5184235 w 6096000"/>
              <a:gd name="connsiteY43" fmla="*/ 1740358 h 6858000"/>
              <a:gd name="connsiteX44" fmla="*/ 5181475 w 6096000"/>
              <a:gd name="connsiteY44" fmla="*/ 1784314 h 6858000"/>
              <a:gd name="connsiteX45" fmla="*/ 5185845 w 6096000"/>
              <a:gd name="connsiteY45" fmla="*/ 1804434 h 6858000"/>
              <a:gd name="connsiteX46" fmla="*/ 5185068 w 6096000"/>
              <a:gd name="connsiteY46" fmla="*/ 1805316 h 6858000"/>
              <a:gd name="connsiteX47" fmla="*/ 5188593 w 6096000"/>
              <a:gd name="connsiteY47" fmla="*/ 1807109 h 6858000"/>
              <a:gd name="connsiteX48" fmla="*/ 5185920 w 6096000"/>
              <a:gd name="connsiteY48" fmla="*/ 1821003 h 6858000"/>
              <a:gd name="connsiteX49" fmla="*/ 5183543 w 6096000"/>
              <a:gd name="connsiteY49" fmla="*/ 1824832 h 6858000"/>
              <a:gd name="connsiteX50" fmla="*/ 5182235 w 6096000"/>
              <a:gd name="connsiteY50" fmla="*/ 1830429 h 6858000"/>
              <a:gd name="connsiteX51" fmla="*/ 5182525 w 6096000"/>
              <a:gd name="connsiteY51" fmla="*/ 1830569 h 6858000"/>
              <a:gd name="connsiteX52" fmla="*/ 5180663 w 6096000"/>
              <a:gd name="connsiteY52" fmla="*/ 1835810 h 6858000"/>
              <a:gd name="connsiteX53" fmla="*/ 5167452 w 6096000"/>
              <a:gd name="connsiteY53" fmla="*/ 1861483 h 6858000"/>
              <a:gd name="connsiteX54" fmla="*/ 5174266 w 6096000"/>
              <a:gd name="connsiteY54" fmla="*/ 1892417 h 6858000"/>
              <a:gd name="connsiteX55" fmla="*/ 5189262 w 6096000"/>
              <a:gd name="connsiteY55" fmla="*/ 1895114 h 6858000"/>
              <a:gd name="connsiteX56" fmla="*/ 5187100 w 6096000"/>
              <a:gd name="connsiteY56" fmla="*/ 1899379 h 6858000"/>
              <a:gd name="connsiteX57" fmla="*/ 5180471 w 6096000"/>
              <a:gd name="connsiteY57" fmla="*/ 1907867 h 6858000"/>
              <a:gd name="connsiteX58" fmla="*/ 5181361 w 6096000"/>
              <a:gd name="connsiteY58" fmla="*/ 1910265 h 6858000"/>
              <a:gd name="connsiteX59" fmla="*/ 5178268 w 6096000"/>
              <a:gd name="connsiteY59" fmla="*/ 1935584 h 6858000"/>
              <a:gd name="connsiteX60" fmla="*/ 5183619 w 6096000"/>
              <a:gd name="connsiteY60" fmla="*/ 1942021 h 6858000"/>
              <a:gd name="connsiteX61" fmla="*/ 5184480 w 6096000"/>
              <a:gd name="connsiteY61" fmla="*/ 1945112 h 6858000"/>
              <a:gd name="connsiteX62" fmla="*/ 5172776 w 6096000"/>
              <a:gd name="connsiteY62" fmla="*/ 1961162 h 6858000"/>
              <a:gd name="connsiteX63" fmla="*/ 5168513 w 6096000"/>
              <a:gd name="connsiteY63" fmla="*/ 1969445 h 6858000"/>
              <a:gd name="connsiteX64" fmla="*/ 5126597 w 6096000"/>
              <a:gd name="connsiteY64" fmla="*/ 2024270 h 6858000"/>
              <a:gd name="connsiteX65" fmla="*/ 5119528 w 6096000"/>
              <a:gd name="connsiteY65" fmla="*/ 2107942 h 6858000"/>
              <a:gd name="connsiteX66" fmla="*/ 5110356 w 6096000"/>
              <a:gd name="connsiteY66" fmla="*/ 2193455 h 6858000"/>
              <a:gd name="connsiteX67" fmla="*/ 5104992 w 6096000"/>
              <a:gd name="connsiteY67" fmla="*/ 2260088 h 6858000"/>
              <a:gd name="connsiteX68" fmla="*/ 5059439 w 6096000"/>
              <a:gd name="connsiteY68" fmla="*/ 2335735 h 6858000"/>
              <a:gd name="connsiteX69" fmla="*/ 5022061 w 6096000"/>
              <a:gd name="connsiteY69" fmla="*/ 2408995 h 6858000"/>
              <a:gd name="connsiteX70" fmla="*/ 5022253 w 6096000"/>
              <a:gd name="connsiteY70" fmla="*/ 2445869 h 6858000"/>
              <a:gd name="connsiteX71" fmla="*/ 5011426 w 6096000"/>
              <a:gd name="connsiteY71" fmla="*/ 2496499 h 6858000"/>
              <a:gd name="connsiteX72" fmla="*/ 4994224 w 6096000"/>
              <a:gd name="connsiteY72" fmla="*/ 2549900 h 6858000"/>
              <a:gd name="connsiteX73" fmla="*/ 4995245 w 6096000"/>
              <a:gd name="connsiteY73" fmla="*/ 2596456 h 6858000"/>
              <a:gd name="connsiteX74" fmla="*/ 4988570 w 6096000"/>
              <a:gd name="connsiteY74" fmla="*/ 2606088 h 6858000"/>
              <a:gd name="connsiteX75" fmla="*/ 4988371 w 6096000"/>
              <a:gd name="connsiteY75" fmla="*/ 2635351 h 6858000"/>
              <a:gd name="connsiteX76" fmla="*/ 4983212 w 6096000"/>
              <a:gd name="connsiteY76" fmla="*/ 2665666 h 6858000"/>
              <a:gd name="connsiteX77" fmla="*/ 4968234 w 6096000"/>
              <a:gd name="connsiteY77" fmla="*/ 2715895 h 6858000"/>
              <a:gd name="connsiteX78" fmla="*/ 4975888 w 6096000"/>
              <a:gd name="connsiteY78" fmla="*/ 2725052 h 6858000"/>
              <a:gd name="connsiteX79" fmla="*/ 4980195 w 6096000"/>
              <a:gd name="connsiteY79" fmla="*/ 2726489 h 6858000"/>
              <a:gd name="connsiteX80" fmla="*/ 4976218 w 6096000"/>
              <a:gd name="connsiteY80" fmla="*/ 2740278 h 6858000"/>
              <a:gd name="connsiteX81" fmla="*/ 4980571 w 6096000"/>
              <a:gd name="connsiteY81" fmla="*/ 2751112 h 6858000"/>
              <a:gd name="connsiteX82" fmla="*/ 4973893 w 6096000"/>
              <a:gd name="connsiteY82" fmla="*/ 2760208 h 6858000"/>
              <a:gd name="connsiteX83" fmla="*/ 4979005 w 6096000"/>
              <a:gd name="connsiteY83" fmla="*/ 2790136 h 6858000"/>
              <a:gd name="connsiteX84" fmla="*/ 4986137 w 6096000"/>
              <a:gd name="connsiteY84" fmla="*/ 2804183 h 6858000"/>
              <a:gd name="connsiteX85" fmla="*/ 4986175 w 6096000"/>
              <a:gd name="connsiteY85" fmla="*/ 2825860 h 6858000"/>
              <a:gd name="connsiteX86" fmla="*/ 4993936 w 6096000"/>
              <a:gd name="connsiteY86" fmla="*/ 2911749 h 6858000"/>
              <a:gd name="connsiteX87" fmla="*/ 4992563 w 6096000"/>
              <a:gd name="connsiteY87" fmla="*/ 2977278 h 6858000"/>
              <a:gd name="connsiteX88" fmla="*/ 4980516 w 6096000"/>
              <a:gd name="connsiteY88" fmla="*/ 2991092 h 6858000"/>
              <a:gd name="connsiteX89" fmla="*/ 4992801 w 6096000"/>
              <a:gd name="connsiteY89" fmla="*/ 3020247 h 6858000"/>
              <a:gd name="connsiteX90" fmla="*/ 5014805 w 6096000"/>
              <a:gd name="connsiteY90" fmla="*/ 3065434 h 6858000"/>
              <a:gd name="connsiteX91" fmla="*/ 5002733 w 6096000"/>
              <a:gd name="connsiteY91" fmla="*/ 3103777 h 6858000"/>
              <a:gd name="connsiteX92" fmla="*/ 5002941 w 6096000"/>
              <a:gd name="connsiteY92" fmla="*/ 3151828 h 6858000"/>
              <a:gd name="connsiteX93" fmla="*/ 5002883 w 6096000"/>
              <a:gd name="connsiteY93" fmla="*/ 3180546 h 6858000"/>
              <a:gd name="connsiteX94" fmla="*/ 5016711 w 6096000"/>
              <a:gd name="connsiteY94" fmla="*/ 3258677 h 6858000"/>
              <a:gd name="connsiteX95" fmla="*/ 5017918 w 6096000"/>
              <a:gd name="connsiteY95" fmla="*/ 3262610 h 6858000"/>
              <a:gd name="connsiteX96" fmla="*/ 5011672 w 6096000"/>
              <a:gd name="connsiteY96" fmla="*/ 3277179 h 6858000"/>
              <a:gd name="connsiteX97" fmla="*/ 5009344 w 6096000"/>
              <a:gd name="connsiteY97" fmla="*/ 3278130 h 6858000"/>
              <a:gd name="connsiteX98" fmla="*/ 5026770 w 6096000"/>
              <a:gd name="connsiteY98" fmla="*/ 3325671 h 6858000"/>
              <a:gd name="connsiteX99" fmla="*/ 5024571 w 6096000"/>
              <a:gd name="connsiteY99" fmla="*/ 3332072 h 6858000"/>
              <a:gd name="connsiteX100" fmla="*/ 5041705 w 6096000"/>
              <a:gd name="connsiteY100" fmla="*/ 3362948 h 6858000"/>
              <a:gd name="connsiteX101" fmla="*/ 5047477 w 6096000"/>
              <a:gd name="connsiteY101" fmla="*/ 3378959 h 6858000"/>
              <a:gd name="connsiteX102" fmla="*/ 5060758 w 6096000"/>
              <a:gd name="connsiteY102" fmla="*/ 3407057 h 6858000"/>
              <a:gd name="connsiteX103" fmla="*/ 5058968 w 6096000"/>
              <a:gd name="connsiteY103" fmla="*/ 3409825 h 6858000"/>
              <a:gd name="connsiteX104" fmla="*/ 5062667 w 6096000"/>
              <a:gd name="connsiteY104" fmla="*/ 3415218 h 6858000"/>
              <a:gd name="connsiteX105" fmla="*/ 5060928 w 6096000"/>
              <a:gd name="connsiteY105" fmla="*/ 3419880 h 6858000"/>
              <a:gd name="connsiteX106" fmla="*/ 5062923 w 6096000"/>
              <a:gd name="connsiteY106" fmla="*/ 3424545 h 6858000"/>
              <a:gd name="connsiteX107" fmla="*/ 5064623 w 6096000"/>
              <a:gd name="connsiteY107" fmla="*/ 3476412 h 6858000"/>
              <a:gd name="connsiteX108" fmla="*/ 5069684 w 6096000"/>
              <a:gd name="connsiteY108" fmla="*/ 3486850 h 6858000"/>
              <a:gd name="connsiteX109" fmla="*/ 5063339 w 6096000"/>
              <a:gd name="connsiteY109" fmla="*/ 3496391 h 6858000"/>
              <a:gd name="connsiteX110" fmla="*/ 5070139 w 6096000"/>
              <a:gd name="connsiteY110" fmla="*/ 3531201 h 6858000"/>
              <a:gd name="connsiteX111" fmla="*/ 5079896 w 6096000"/>
              <a:gd name="connsiteY111" fmla="*/ 3542019 h 6858000"/>
              <a:gd name="connsiteX112" fmla="*/ 5087540 w 6096000"/>
              <a:gd name="connsiteY112" fmla="*/ 3552249 h 6858000"/>
              <a:gd name="connsiteX113" fmla="*/ 5087902 w 6096000"/>
              <a:gd name="connsiteY113" fmla="*/ 3553678 h 6858000"/>
              <a:gd name="connsiteX114" fmla="*/ 5091509 w 6096000"/>
              <a:gd name="connsiteY114" fmla="*/ 3568021 h 6858000"/>
              <a:gd name="connsiteX115" fmla="*/ 5091934 w 6096000"/>
              <a:gd name="connsiteY115" fmla="*/ 3569719 h 6858000"/>
              <a:gd name="connsiteX116" fmla="*/ 5089362 w 6096000"/>
              <a:gd name="connsiteY116" fmla="*/ 3586412 h 6858000"/>
              <a:gd name="connsiteX117" fmla="*/ 5092358 w 6096000"/>
              <a:gd name="connsiteY117" fmla="*/ 3597336 h 6858000"/>
              <a:gd name="connsiteX118" fmla="*/ 5084254 w 6096000"/>
              <a:gd name="connsiteY118" fmla="*/ 3606007 h 6858000"/>
              <a:gd name="connsiteX119" fmla="*/ 5084281 w 6096000"/>
              <a:gd name="connsiteY119" fmla="*/ 3641228 h 6858000"/>
              <a:gd name="connsiteX120" fmla="*/ 5091848 w 6096000"/>
              <a:gd name="connsiteY120" fmla="*/ 3653088 h 6858000"/>
              <a:gd name="connsiteX121" fmla="*/ 5097436 w 6096000"/>
              <a:gd name="connsiteY121" fmla="*/ 3664114 h 6858000"/>
              <a:gd name="connsiteX122" fmla="*/ 5097518 w 6096000"/>
              <a:gd name="connsiteY122" fmla="*/ 3665569 h 6858000"/>
              <a:gd name="connsiteX123" fmla="*/ 5099829 w 6096000"/>
              <a:gd name="connsiteY123" fmla="*/ 3707357 h 6858000"/>
              <a:gd name="connsiteX124" fmla="*/ 5114696 w 6096000"/>
              <a:gd name="connsiteY124" fmla="*/ 3778166 h 6858000"/>
              <a:gd name="connsiteX125" fmla="*/ 5135379 w 6096000"/>
              <a:gd name="connsiteY125" fmla="*/ 3878222 h 6858000"/>
              <a:gd name="connsiteX126" fmla="*/ 5130138 w 6096000"/>
              <a:gd name="connsiteY126" fmla="*/ 4048117 h 6858000"/>
              <a:gd name="connsiteX127" fmla="*/ 5090040 w 6096000"/>
              <a:gd name="connsiteY127" fmla="*/ 4219510 h 6858000"/>
              <a:gd name="connsiteX128" fmla="*/ 5092812 w 6096000"/>
              <a:gd name="connsiteY128" fmla="*/ 4411258 h 6858000"/>
              <a:gd name="connsiteX129" fmla="*/ 5084599 w 6096000"/>
              <a:gd name="connsiteY129" fmla="*/ 4488531 h 6858000"/>
              <a:gd name="connsiteX130" fmla="*/ 5084072 w 6096000"/>
              <a:gd name="connsiteY130" fmla="*/ 4539168 h 6858000"/>
              <a:gd name="connsiteX131" fmla="*/ 5068936 w 6096000"/>
              <a:gd name="connsiteY131" fmla="*/ 4625153 h 6858000"/>
              <a:gd name="connsiteX132" fmla="*/ 5059114 w 6096000"/>
              <a:gd name="connsiteY132" fmla="*/ 4733115 h 6858000"/>
              <a:gd name="connsiteX133" fmla="*/ 5037209 w 6096000"/>
              <a:gd name="connsiteY133" fmla="*/ 4844323 h 6858000"/>
              <a:gd name="connsiteX134" fmla="*/ 5020638 w 6096000"/>
              <a:gd name="connsiteY134" fmla="*/ 4877992 h 6858000"/>
              <a:gd name="connsiteX135" fmla="*/ 5006413 w 6096000"/>
              <a:gd name="connsiteY135" fmla="*/ 4925805 h 6858000"/>
              <a:gd name="connsiteX136" fmla="*/ 4971037 w 6096000"/>
              <a:gd name="connsiteY136" fmla="*/ 5009272 h 6858000"/>
              <a:gd name="connsiteX137" fmla="*/ 4963105 w 6096000"/>
              <a:gd name="connsiteY137" fmla="*/ 5111369 h 6858000"/>
              <a:gd name="connsiteX138" fmla="*/ 4976341 w 6096000"/>
              <a:gd name="connsiteY138" fmla="*/ 5210876 h 6858000"/>
              <a:gd name="connsiteX139" fmla="*/ 4980617 w 6096000"/>
              <a:gd name="connsiteY139" fmla="*/ 5269726 h 6858000"/>
              <a:gd name="connsiteX140" fmla="*/ 4997733 w 6096000"/>
              <a:gd name="connsiteY140" fmla="*/ 5464225 h 6858000"/>
              <a:gd name="connsiteX141" fmla="*/ 5001400 w 6096000"/>
              <a:gd name="connsiteY141" fmla="*/ 5594585 h 6858000"/>
              <a:gd name="connsiteX142" fmla="*/ 4983700 w 6096000"/>
              <a:gd name="connsiteY142" fmla="*/ 5667896 h 6858000"/>
              <a:gd name="connsiteX143" fmla="*/ 4968506 w 6096000"/>
              <a:gd name="connsiteY143" fmla="*/ 5769225 h 6858000"/>
              <a:gd name="connsiteX144" fmla="*/ 4969765 w 6096000"/>
              <a:gd name="connsiteY144" fmla="*/ 5823324 h 6858000"/>
              <a:gd name="connsiteX145" fmla="*/ 4966129 w 6096000"/>
              <a:gd name="connsiteY145" fmla="*/ 5862699 h 6858000"/>
              <a:gd name="connsiteX146" fmla="*/ 4970695 w 6096000"/>
              <a:gd name="connsiteY146" fmla="*/ 5906467 h 6858000"/>
              <a:gd name="connsiteX147" fmla="*/ 4991568 w 6096000"/>
              <a:gd name="connsiteY147" fmla="*/ 5939847 h 6858000"/>
              <a:gd name="connsiteX148" fmla="*/ 4986815 w 6096000"/>
              <a:gd name="connsiteY148" fmla="*/ 5973994 h 6858000"/>
              <a:gd name="connsiteX149" fmla="*/ 4987776 w 6096000"/>
              <a:gd name="connsiteY149" fmla="*/ 6089693 h 6858000"/>
              <a:gd name="connsiteX150" fmla="*/ 4991621 w 6096000"/>
              <a:gd name="connsiteY150" fmla="*/ 6224938 h 6858000"/>
              <a:gd name="connsiteX151" fmla="*/ 5017157 w 6096000"/>
              <a:gd name="connsiteY151" fmla="*/ 6370251 h 6858000"/>
              <a:gd name="connsiteX152" fmla="*/ 5040797 w 6096000"/>
              <a:gd name="connsiteY152" fmla="*/ 6541313 h 6858000"/>
              <a:gd name="connsiteX153" fmla="*/ 5045375 w 6096000"/>
              <a:gd name="connsiteY153" fmla="*/ 6640957 h 6858000"/>
              <a:gd name="connsiteX154" fmla="*/ 5058442 w 6096000"/>
              <a:gd name="connsiteY154" fmla="*/ 6705297 h 6858000"/>
              <a:gd name="connsiteX155" fmla="*/ 5071125 w 6096000"/>
              <a:gd name="connsiteY155" fmla="*/ 6759582 h 6858000"/>
              <a:gd name="connsiteX156" fmla="*/ 5069172 w 6096000"/>
              <a:gd name="connsiteY156" fmla="*/ 6817746 h 6858000"/>
              <a:gd name="connsiteX157" fmla="*/ 5072322 w 6096000"/>
              <a:gd name="connsiteY157" fmla="*/ 6843646 h 6858000"/>
              <a:gd name="connsiteX158" fmla="*/ 5091388 w 6096000"/>
              <a:gd name="connsiteY158" fmla="*/ 6857998 h 6858000"/>
              <a:gd name="connsiteX159" fmla="*/ 6096000 w 6096000"/>
              <a:gd name="connsiteY159" fmla="*/ 6857998 h 6858000"/>
              <a:gd name="connsiteX160" fmla="*/ 6096000 w 6096000"/>
              <a:gd name="connsiteY160" fmla="*/ 6858000 h 6858000"/>
              <a:gd name="connsiteX161" fmla="*/ 0 w 6096000"/>
              <a:gd name="connsiteY16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567517" y="0"/>
                </a:lnTo>
                <a:lnTo>
                  <a:pt x="5566938" y="1705"/>
                </a:lnTo>
                <a:cubicBezTo>
                  <a:pt x="5563126" y="8440"/>
                  <a:pt x="5558112" y="13784"/>
                  <a:pt x="5551594" y="17287"/>
                </a:cubicBezTo>
                <a:cubicBezTo>
                  <a:pt x="5562364" y="82036"/>
                  <a:pt x="5510349" y="69804"/>
                  <a:pt x="5545641" y="130336"/>
                </a:cubicBezTo>
                <a:cubicBezTo>
                  <a:pt x="5526953" y="117589"/>
                  <a:pt x="5536978" y="162458"/>
                  <a:pt x="5538289" y="187093"/>
                </a:cubicBezTo>
                <a:cubicBezTo>
                  <a:pt x="5536205" y="226511"/>
                  <a:pt x="5545722" y="205530"/>
                  <a:pt x="5545790" y="265704"/>
                </a:cubicBezTo>
                <a:cubicBezTo>
                  <a:pt x="5542296" y="317533"/>
                  <a:pt x="5543813" y="325288"/>
                  <a:pt x="5542313" y="354566"/>
                </a:cubicBezTo>
                <a:lnTo>
                  <a:pt x="5524126" y="472000"/>
                </a:lnTo>
                <a:lnTo>
                  <a:pt x="5522170" y="473782"/>
                </a:lnTo>
                <a:cubicBezTo>
                  <a:pt x="5517847" y="482008"/>
                  <a:pt x="5518682" y="487340"/>
                  <a:pt x="5521798" y="491380"/>
                </a:cubicBezTo>
                <a:lnTo>
                  <a:pt x="5536419" y="531675"/>
                </a:lnTo>
                <a:lnTo>
                  <a:pt x="5533435" y="536015"/>
                </a:lnTo>
                <a:lnTo>
                  <a:pt x="5538088" y="572092"/>
                </a:lnTo>
                <a:lnTo>
                  <a:pt x="5536061" y="572511"/>
                </a:lnTo>
                <a:cubicBezTo>
                  <a:pt x="5531611" y="574271"/>
                  <a:pt x="5528529" y="577121"/>
                  <a:pt x="5528218" y="582332"/>
                </a:cubicBezTo>
                <a:cubicBezTo>
                  <a:pt x="5498002" y="573171"/>
                  <a:pt x="5516262" y="585107"/>
                  <a:pt x="5518011" y="601285"/>
                </a:cubicBezTo>
                <a:cubicBezTo>
                  <a:pt x="5508838" y="617831"/>
                  <a:pt x="5480684" y="666964"/>
                  <a:pt x="5473174" y="681608"/>
                </a:cubicBezTo>
                <a:cubicBezTo>
                  <a:pt x="5473102" y="684122"/>
                  <a:pt x="5473033" y="686637"/>
                  <a:pt x="5472963" y="689151"/>
                </a:cubicBezTo>
                <a:lnTo>
                  <a:pt x="5472485" y="689289"/>
                </a:lnTo>
                <a:cubicBezTo>
                  <a:pt x="5471434" y="690905"/>
                  <a:pt x="5470986" y="693376"/>
                  <a:pt x="5471326" y="697222"/>
                </a:cubicBezTo>
                <a:cubicBezTo>
                  <a:pt x="5471606" y="703992"/>
                  <a:pt x="5471884" y="710761"/>
                  <a:pt x="5472164" y="717531"/>
                </a:cubicBezTo>
                <a:lnTo>
                  <a:pt x="5468891" y="722494"/>
                </a:lnTo>
                <a:lnTo>
                  <a:pt x="5463081" y="724368"/>
                </a:lnTo>
                <a:lnTo>
                  <a:pt x="5446981" y="752692"/>
                </a:lnTo>
                <a:cubicBezTo>
                  <a:pt x="5454691" y="764380"/>
                  <a:pt x="5422719" y="808083"/>
                  <a:pt x="5417190" y="816346"/>
                </a:cubicBezTo>
                <a:lnTo>
                  <a:pt x="5388958" y="889417"/>
                </a:lnTo>
                <a:cubicBezTo>
                  <a:pt x="5320491" y="969963"/>
                  <a:pt x="5321907" y="1005331"/>
                  <a:pt x="5307044" y="1063288"/>
                </a:cubicBezTo>
                <a:cubicBezTo>
                  <a:pt x="5313332" y="1111028"/>
                  <a:pt x="5317096" y="1110140"/>
                  <a:pt x="5303837" y="1157176"/>
                </a:cubicBezTo>
                <a:cubicBezTo>
                  <a:pt x="5301103" y="1192124"/>
                  <a:pt x="5301884" y="1197232"/>
                  <a:pt x="5286494" y="1210776"/>
                </a:cubicBezTo>
                <a:lnTo>
                  <a:pt x="5282463" y="1301993"/>
                </a:lnTo>
                <a:lnTo>
                  <a:pt x="5252235" y="1360879"/>
                </a:lnTo>
                <a:lnTo>
                  <a:pt x="5244497" y="1404045"/>
                </a:lnTo>
                <a:lnTo>
                  <a:pt x="5223823" y="1429568"/>
                </a:lnTo>
                <a:lnTo>
                  <a:pt x="5224851" y="1430305"/>
                </a:lnTo>
                <a:cubicBezTo>
                  <a:pt x="5226697" y="1432466"/>
                  <a:pt x="5214738" y="1459891"/>
                  <a:pt x="5212394" y="1463304"/>
                </a:cubicBezTo>
                <a:cubicBezTo>
                  <a:pt x="5209912" y="1477394"/>
                  <a:pt x="5213027" y="1501295"/>
                  <a:pt x="5209958" y="1514846"/>
                </a:cubicBezTo>
                <a:lnTo>
                  <a:pt x="5206417" y="1519731"/>
                </a:lnTo>
                <a:lnTo>
                  <a:pt x="5206640" y="1519929"/>
                </a:lnTo>
                <a:cubicBezTo>
                  <a:pt x="5206490" y="1521210"/>
                  <a:pt x="5209710" y="1543635"/>
                  <a:pt x="5207632" y="1546022"/>
                </a:cubicBezTo>
                <a:lnTo>
                  <a:pt x="5212030" y="1578752"/>
                </a:lnTo>
                <a:cubicBezTo>
                  <a:pt x="5206147" y="1605585"/>
                  <a:pt x="5226381" y="1622803"/>
                  <a:pt x="5203533" y="1647555"/>
                </a:cubicBezTo>
                <a:cubicBezTo>
                  <a:pt x="5198128" y="1672675"/>
                  <a:pt x="5203213" y="1694404"/>
                  <a:pt x="5190877" y="1715685"/>
                </a:cubicBezTo>
                <a:cubicBezTo>
                  <a:pt x="5196815" y="1724301"/>
                  <a:pt x="5198098" y="1732435"/>
                  <a:pt x="5184235" y="1740358"/>
                </a:cubicBezTo>
                <a:cubicBezTo>
                  <a:pt x="5182625" y="1763793"/>
                  <a:pt x="5198368" y="1769422"/>
                  <a:pt x="5181475" y="1784314"/>
                </a:cubicBezTo>
                <a:cubicBezTo>
                  <a:pt x="5205987" y="1797417"/>
                  <a:pt x="5195246" y="1798221"/>
                  <a:pt x="5185845" y="1804434"/>
                </a:cubicBezTo>
                <a:lnTo>
                  <a:pt x="5185068" y="1805316"/>
                </a:lnTo>
                <a:lnTo>
                  <a:pt x="5188593" y="1807109"/>
                </a:lnTo>
                <a:lnTo>
                  <a:pt x="5185920" y="1821003"/>
                </a:lnTo>
                <a:lnTo>
                  <a:pt x="5183543" y="1824832"/>
                </a:lnTo>
                <a:cubicBezTo>
                  <a:pt x="5182284" y="1827468"/>
                  <a:pt x="5181937" y="1829219"/>
                  <a:pt x="5182235" y="1830429"/>
                </a:cubicBezTo>
                <a:lnTo>
                  <a:pt x="5182525" y="1830569"/>
                </a:lnTo>
                <a:lnTo>
                  <a:pt x="5180663" y="1835810"/>
                </a:lnTo>
                <a:cubicBezTo>
                  <a:pt x="5176779" y="1844665"/>
                  <a:pt x="5172297" y="1853278"/>
                  <a:pt x="5167452" y="1861483"/>
                </a:cubicBezTo>
                <a:cubicBezTo>
                  <a:pt x="5179827" y="1866643"/>
                  <a:pt x="5166788" y="1884999"/>
                  <a:pt x="5174266" y="1892417"/>
                </a:cubicBezTo>
                <a:lnTo>
                  <a:pt x="5189262" y="1895114"/>
                </a:lnTo>
                <a:lnTo>
                  <a:pt x="5187100" y="1899379"/>
                </a:lnTo>
                <a:lnTo>
                  <a:pt x="5180471" y="1907867"/>
                </a:lnTo>
                <a:cubicBezTo>
                  <a:pt x="5179609" y="1909162"/>
                  <a:pt x="5179647" y="1909994"/>
                  <a:pt x="5181361" y="1910265"/>
                </a:cubicBezTo>
                <a:cubicBezTo>
                  <a:pt x="5180995" y="1914884"/>
                  <a:pt x="5177893" y="1930292"/>
                  <a:pt x="5178268" y="1935584"/>
                </a:cubicBezTo>
                <a:lnTo>
                  <a:pt x="5183619" y="1942021"/>
                </a:lnTo>
                <a:lnTo>
                  <a:pt x="5184480" y="1945112"/>
                </a:lnTo>
                <a:lnTo>
                  <a:pt x="5172776" y="1961162"/>
                </a:lnTo>
                <a:lnTo>
                  <a:pt x="5168513" y="1969445"/>
                </a:lnTo>
                <a:lnTo>
                  <a:pt x="5126597" y="2024270"/>
                </a:lnTo>
                <a:lnTo>
                  <a:pt x="5119528" y="2107942"/>
                </a:lnTo>
                <a:cubicBezTo>
                  <a:pt x="5089290" y="2138038"/>
                  <a:pt x="5110415" y="2159228"/>
                  <a:pt x="5110356" y="2193455"/>
                </a:cubicBezTo>
                <a:cubicBezTo>
                  <a:pt x="5101302" y="2220953"/>
                  <a:pt x="5110381" y="2224200"/>
                  <a:pt x="5104992" y="2260088"/>
                </a:cubicBezTo>
                <a:cubicBezTo>
                  <a:pt x="5096504" y="2291744"/>
                  <a:pt x="5078225" y="2299003"/>
                  <a:pt x="5059439" y="2335735"/>
                </a:cubicBezTo>
                <a:cubicBezTo>
                  <a:pt x="5029465" y="2329020"/>
                  <a:pt x="5058046" y="2407546"/>
                  <a:pt x="5022061" y="2408995"/>
                </a:cubicBezTo>
                <a:cubicBezTo>
                  <a:pt x="5023289" y="2413465"/>
                  <a:pt x="5019654" y="2441580"/>
                  <a:pt x="5022253" y="2445869"/>
                </a:cubicBezTo>
                <a:cubicBezTo>
                  <a:pt x="5022440" y="2449625"/>
                  <a:pt x="5011241" y="2492743"/>
                  <a:pt x="5011426" y="2496499"/>
                </a:cubicBezTo>
                <a:lnTo>
                  <a:pt x="4994224" y="2549900"/>
                </a:lnTo>
                <a:cubicBezTo>
                  <a:pt x="4992353" y="2564757"/>
                  <a:pt x="4998952" y="2582253"/>
                  <a:pt x="4995245" y="2596456"/>
                </a:cubicBezTo>
                <a:lnTo>
                  <a:pt x="4988570" y="2606088"/>
                </a:lnTo>
                <a:cubicBezTo>
                  <a:pt x="4988504" y="2615842"/>
                  <a:pt x="4988436" y="2625597"/>
                  <a:pt x="4988371" y="2635351"/>
                </a:cubicBezTo>
                <a:lnTo>
                  <a:pt x="4983212" y="2665666"/>
                </a:lnTo>
                <a:lnTo>
                  <a:pt x="4968234" y="2715895"/>
                </a:lnTo>
                <a:lnTo>
                  <a:pt x="4975888" y="2725052"/>
                </a:lnTo>
                <a:lnTo>
                  <a:pt x="4980195" y="2726489"/>
                </a:lnTo>
                <a:lnTo>
                  <a:pt x="4976218" y="2740278"/>
                </a:lnTo>
                <a:lnTo>
                  <a:pt x="4980571" y="2751112"/>
                </a:lnTo>
                <a:lnTo>
                  <a:pt x="4973893" y="2760208"/>
                </a:lnTo>
                <a:lnTo>
                  <a:pt x="4979005" y="2790136"/>
                </a:lnTo>
                <a:lnTo>
                  <a:pt x="4986137" y="2804183"/>
                </a:lnTo>
                <a:cubicBezTo>
                  <a:pt x="4986150" y="2811409"/>
                  <a:pt x="4986162" y="2818634"/>
                  <a:pt x="4986175" y="2825860"/>
                </a:cubicBezTo>
                <a:cubicBezTo>
                  <a:pt x="4987474" y="2843788"/>
                  <a:pt x="4992871" y="2886513"/>
                  <a:pt x="4993936" y="2911749"/>
                </a:cubicBezTo>
                <a:cubicBezTo>
                  <a:pt x="4993313" y="2946689"/>
                  <a:pt x="4980300" y="2954448"/>
                  <a:pt x="4992563" y="2977278"/>
                </a:cubicBezTo>
                <a:cubicBezTo>
                  <a:pt x="4985688" y="2983455"/>
                  <a:pt x="4982051" y="2987749"/>
                  <a:pt x="4980516" y="2991092"/>
                </a:cubicBezTo>
                <a:cubicBezTo>
                  <a:pt x="4975910" y="3001119"/>
                  <a:pt x="4990216" y="3002537"/>
                  <a:pt x="4992801" y="3020247"/>
                </a:cubicBezTo>
                <a:cubicBezTo>
                  <a:pt x="4998517" y="3032637"/>
                  <a:pt x="5013148" y="3051512"/>
                  <a:pt x="5014805" y="3065434"/>
                </a:cubicBezTo>
                <a:cubicBezTo>
                  <a:pt x="4998836" y="3057428"/>
                  <a:pt x="5016840" y="3105196"/>
                  <a:pt x="5002733" y="3103777"/>
                </a:cubicBezTo>
                <a:cubicBezTo>
                  <a:pt x="5022381" y="3124610"/>
                  <a:pt x="4997365" y="3128169"/>
                  <a:pt x="5002941" y="3151828"/>
                </a:cubicBezTo>
                <a:cubicBezTo>
                  <a:pt x="5010264" y="3163902"/>
                  <a:pt x="5011356" y="3171780"/>
                  <a:pt x="5002883" y="3180546"/>
                </a:cubicBezTo>
                <a:cubicBezTo>
                  <a:pt x="5038586" y="3236545"/>
                  <a:pt x="5003723" y="3210316"/>
                  <a:pt x="5016711" y="3258677"/>
                </a:cubicBezTo>
                <a:lnTo>
                  <a:pt x="5017918" y="3262610"/>
                </a:lnTo>
                <a:lnTo>
                  <a:pt x="5011672" y="3277179"/>
                </a:lnTo>
                <a:lnTo>
                  <a:pt x="5009344" y="3278130"/>
                </a:lnTo>
                <a:lnTo>
                  <a:pt x="5026770" y="3325671"/>
                </a:lnTo>
                <a:lnTo>
                  <a:pt x="5024571" y="3332072"/>
                </a:lnTo>
                <a:lnTo>
                  <a:pt x="5041705" y="3362948"/>
                </a:lnTo>
                <a:lnTo>
                  <a:pt x="5047477" y="3378959"/>
                </a:lnTo>
                <a:lnTo>
                  <a:pt x="5060758" y="3407057"/>
                </a:lnTo>
                <a:lnTo>
                  <a:pt x="5058968" y="3409825"/>
                </a:lnTo>
                <a:lnTo>
                  <a:pt x="5062667" y="3415218"/>
                </a:lnTo>
                <a:lnTo>
                  <a:pt x="5060928" y="3419880"/>
                </a:lnTo>
                <a:lnTo>
                  <a:pt x="5062923" y="3424545"/>
                </a:lnTo>
                <a:cubicBezTo>
                  <a:pt x="5063537" y="3433967"/>
                  <a:pt x="5063494" y="3466028"/>
                  <a:pt x="5064623" y="3476412"/>
                </a:cubicBezTo>
                <a:lnTo>
                  <a:pt x="5069684" y="3486850"/>
                </a:lnTo>
                <a:lnTo>
                  <a:pt x="5063339" y="3496391"/>
                </a:lnTo>
                <a:lnTo>
                  <a:pt x="5070139" y="3531201"/>
                </a:lnTo>
                <a:lnTo>
                  <a:pt x="5079896" y="3542019"/>
                </a:lnTo>
                <a:lnTo>
                  <a:pt x="5087540" y="3552249"/>
                </a:lnTo>
                <a:lnTo>
                  <a:pt x="5087902" y="3553678"/>
                </a:lnTo>
                <a:lnTo>
                  <a:pt x="5091509" y="3568021"/>
                </a:lnTo>
                <a:lnTo>
                  <a:pt x="5091934" y="3569719"/>
                </a:lnTo>
                <a:lnTo>
                  <a:pt x="5089362" y="3586412"/>
                </a:lnTo>
                <a:lnTo>
                  <a:pt x="5092358" y="3597336"/>
                </a:lnTo>
                <a:lnTo>
                  <a:pt x="5084254" y="3606007"/>
                </a:lnTo>
                <a:cubicBezTo>
                  <a:pt x="5084262" y="3617747"/>
                  <a:pt x="5084273" y="3629488"/>
                  <a:pt x="5084281" y="3641228"/>
                </a:cubicBezTo>
                <a:lnTo>
                  <a:pt x="5091848" y="3653088"/>
                </a:lnTo>
                <a:lnTo>
                  <a:pt x="5097436" y="3664114"/>
                </a:lnTo>
                <a:cubicBezTo>
                  <a:pt x="5097463" y="3664599"/>
                  <a:pt x="5097491" y="3665084"/>
                  <a:pt x="5097518" y="3665569"/>
                </a:cubicBezTo>
                <a:cubicBezTo>
                  <a:pt x="5097915" y="3672776"/>
                  <a:pt x="5096966" y="3688591"/>
                  <a:pt x="5099829" y="3707357"/>
                </a:cubicBezTo>
                <a:cubicBezTo>
                  <a:pt x="5100505" y="3724716"/>
                  <a:pt x="5118078" y="3760234"/>
                  <a:pt x="5114696" y="3778166"/>
                </a:cubicBezTo>
                <a:cubicBezTo>
                  <a:pt x="5141627" y="3845122"/>
                  <a:pt x="5125427" y="3821305"/>
                  <a:pt x="5135379" y="3878222"/>
                </a:cubicBezTo>
                <a:cubicBezTo>
                  <a:pt x="5161519" y="3905047"/>
                  <a:pt x="5125417" y="4015047"/>
                  <a:pt x="5130138" y="4048117"/>
                </a:cubicBezTo>
                <a:cubicBezTo>
                  <a:pt x="5081804" y="4192084"/>
                  <a:pt x="5096262" y="4158987"/>
                  <a:pt x="5090040" y="4219510"/>
                </a:cubicBezTo>
                <a:cubicBezTo>
                  <a:pt x="5104553" y="4280033"/>
                  <a:pt x="5065380" y="4345686"/>
                  <a:pt x="5092812" y="4411258"/>
                </a:cubicBezTo>
                <a:cubicBezTo>
                  <a:pt x="5090630" y="4437329"/>
                  <a:pt x="5083878" y="4473140"/>
                  <a:pt x="5084599" y="4488531"/>
                </a:cubicBezTo>
                <a:cubicBezTo>
                  <a:pt x="5084423" y="4505410"/>
                  <a:pt x="5084248" y="4522289"/>
                  <a:pt x="5084072" y="4539168"/>
                </a:cubicBezTo>
                <a:cubicBezTo>
                  <a:pt x="5072114" y="4567830"/>
                  <a:pt x="5064305" y="4588197"/>
                  <a:pt x="5068936" y="4625153"/>
                </a:cubicBezTo>
                <a:cubicBezTo>
                  <a:pt x="5077433" y="4662889"/>
                  <a:pt x="5065899" y="4679357"/>
                  <a:pt x="5059114" y="4733115"/>
                </a:cubicBezTo>
                <a:cubicBezTo>
                  <a:pt x="5068687" y="4752352"/>
                  <a:pt x="5055370" y="4832308"/>
                  <a:pt x="5037209" y="4844323"/>
                </a:cubicBezTo>
                <a:cubicBezTo>
                  <a:pt x="5033444" y="4857054"/>
                  <a:pt x="5040194" y="4871554"/>
                  <a:pt x="5020638" y="4877992"/>
                </a:cubicBezTo>
                <a:cubicBezTo>
                  <a:pt x="4997151" y="4888353"/>
                  <a:pt x="5034418" y="4931200"/>
                  <a:pt x="5006413" y="4925805"/>
                </a:cubicBezTo>
                <a:cubicBezTo>
                  <a:pt x="5031964" y="4956261"/>
                  <a:pt x="4982840" y="4982633"/>
                  <a:pt x="4971037" y="5009272"/>
                </a:cubicBezTo>
                <a:cubicBezTo>
                  <a:pt x="4973259" y="5034036"/>
                  <a:pt x="4968375" y="5053859"/>
                  <a:pt x="4963105" y="5111369"/>
                </a:cubicBezTo>
                <a:cubicBezTo>
                  <a:pt x="4973224" y="5141336"/>
                  <a:pt x="4937413" y="5161742"/>
                  <a:pt x="4976341" y="5210876"/>
                </a:cubicBezTo>
                <a:cubicBezTo>
                  <a:pt x="4972455" y="5212581"/>
                  <a:pt x="4977054" y="5227501"/>
                  <a:pt x="4980617" y="5269726"/>
                </a:cubicBezTo>
                <a:cubicBezTo>
                  <a:pt x="4984182" y="5311951"/>
                  <a:pt x="4990390" y="5400671"/>
                  <a:pt x="4997733" y="5464225"/>
                </a:cubicBezTo>
                <a:cubicBezTo>
                  <a:pt x="5001765" y="5536542"/>
                  <a:pt x="4990225" y="5517959"/>
                  <a:pt x="5001400" y="5594585"/>
                </a:cubicBezTo>
                <a:cubicBezTo>
                  <a:pt x="4999908" y="5619318"/>
                  <a:pt x="4974042" y="5647975"/>
                  <a:pt x="4983700" y="5667896"/>
                </a:cubicBezTo>
                <a:cubicBezTo>
                  <a:pt x="4976834" y="5696311"/>
                  <a:pt x="4975579" y="5738356"/>
                  <a:pt x="4968506" y="5769225"/>
                </a:cubicBezTo>
                <a:cubicBezTo>
                  <a:pt x="4968926" y="5787258"/>
                  <a:pt x="4969344" y="5805291"/>
                  <a:pt x="4969765" y="5823324"/>
                </a:cubicBezTo>
                <a:cubicBezTo>
                  <a:pt x="4966122" y="5853058"/>
                  <a:pt x="4965608" y="5838948"/>
                  <a:pt x="4966129" y="5862699"/>
                </a:cubicBezTo>
                <a:lnTo>
                  <a:pt x="4970695" y="5906467"/>
                </a:lnTo>
                <a:lnTo>
                  <a:pt x="4991568" y="5939847"/>
                </a:lnTo>
                <a:cubicBezTo>
                  <a:pt x="4998848" y="5955713"/>
                  <a:pt x="4974731" y="5940131"/>
                  <a:pt x="4986815" y="5973994"/>
                </a:cubicBezTo>
                <a:cubicBezTo>
                  <a:pt x="4961187" y="5997051"/>
                  <a:pt x="4983444" y="6032039"/>
                  <a:pt x="4987776" y="6089693"/>
                </a:cubicBezTo>
                <a:lnTo>
                  <a:pt x="4991621" y="6224938"/>
                </a:lnTo>
                <a:cubicBezTo>
                  <a:pt x="4988442" y="6270972"/>
                  <a:pt x="5008962" y="6317522"/>
                  <a:pt x="5017157" y="6370251"/>
                </a:cubicBezTo>
                <a:cubicBezTo>
                  <a:pt x="5025353" y="6422980"/>
                  <a:pt x="5039938" y="6490855"/>
                  <a:pt x="5040797" y="6541313"/>
                </a:cubicBezTo>
                <a:cubicBezTo>
                  <a:pt x="5039898" y="6576319"/>
                  <a:pt x="5031912" y="6591883"/>
                  <a:pt x="5045375" y="6640957"/>
                </a:cubicBezTo>
                <a:cubicBezTo>
                  <a:pt x="5057505" y="6669536"/>
                  <a:pt x="5052276" y="6675394"/>
                  <a:pt x="5058442" y="6705297"/>
                </a:cubicBezTo>
                <a:cubicBezTo>
                  <a:pt x="5057367" y="6727133"/>
                  <a:pt x="5067901" y="6732087"/>
                  <a:pt x="5071125" y="6759582"/>
                </a:cubicBezTo>
                <a:cubicBezTo>
                  <a:pt x="5055614" y="6796071"/>
                  <a:pt x="5051656" y="6769544"/>
                  <a:pt x="5069172" y="6817746"/>
                </a:cubicBezTo>
                <a:cubicBezTo>
                  <a:pt x="5060956" y="6828354"/>
                  <a:pt x="5064525" y="6836369"/>
                  <a:pt x="5072322" y="6843646"/>
                </a:cubicBezTo>
                <a:lnTo>
                  <a:pt x="5091388" y="6857998"/>
                </a:lnTo>
                <a:lnTo>
                  <a:pt x="6096000" y="6857998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3739341" cy="133083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Positive, negative, and zero work</a:t>
            </a:r>
            <a:endParaRPr lang="en-US" sz="37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22738" y="1869831"/>
                <a:ext cx="4066629" cy="423285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/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altLang="en-US" sz="1600" dirty="0"/>
                  <a:t>A force can do positive, negative, or zero work depending on the angle between the force and the displacement.</a:t>
                </a:r>
                <a:endParaRPr lang="en-US" sz="1600" dirty="0"/>
              </a:p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en-US" sz="1600" dirty="0"/>
              </a:p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Work done by a constant force.</a:t>
                </a:r>
              </a:p>
              <a:p>
                <a:pPr marL="342900"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600" dirty="0"/>
                  <a:t>A person pushes a lawn mower with a constant force. The component of the force parallel to the displacement is the work done, as shown in the equation in the figure.</a:t>
                </a:r>
              </a:p>
              <a:p>
                <a:pPr marL="342900"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600" dirty="0"/>
                  <a:t>A person holds a briefcase. No work is done because the displacement is zero.</a:t>
                </a:r>
              </a:p>
              <a:p>
                <a:pPr marL="342900"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600" dirty="0"/>
                  <a:t>The person in (c) walks horizontally while holding the briefcase. No work is done because cos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1600" dirty="0"/>
                  <a:t> is zero.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738" y="1869831"/>
                <a:ext cx="4066629" cy="4232857"/>
              </a:xfrm>
              <a:prstGeom prst="rect">
                <a:avLst/>
              </a:prstGeom>
              <a:blipFill>
                <a:blip r:embed="rId2"/>
                <a:stretch>
                  <a:fillRect l="-900" t="-10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0180" y="661916"/>
            <a:ext cx="4265695" cy="555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253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1293230-B0F6-45B1-96D1-13D18E242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A1E0707-4985-454B-ACE0-4855BB558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653438" cy="6858000"/>
          </a:xfrm>
          <a:custGeom>
            <a:avLst/>
            <a:gdLst>
              <a:gd name="connsiteX0" fmla="*/ 0 w 6096000"/>
              <a:gd name="connsiteY0" fmla="*/ 0 h 6858000"/>
              <a:gd name="connsiteX1" fmla="*/ 5567517 w 6096000"/>
              <a:gd name="connsiteY1" fmla="*/ 0 h 6858000"/>
              <a:gd name="connsiteX2" fmla="*/ 5566938 w 6096000"/>
              <a:gd name="connsiteY2" fmla="*/ 1705 h 6858000"/>
              <a:gd name="connsiteX3" fmla="*/ 5551594 w 6096000"/>
              <a:gd name="connsiteY3" fmla="*/ 17287 h 6858000"/>
              <a:gd name="connsiteX4" fmla="*/ 5545641 w 6096000"/>
              <a:gd name="connsiteY4" fmla="*/ 130336 h 6858000"/>
              <a:gd name="connsiteX5" fmla="*/ 5538289 w 6096000"/>
              <a:gd name="connsiteY5" fmla="*/ 187093 h 6858000"/>
              <a:gd name="connsiteX6" fmla="*/ 5545790 w 6096000"/>
              <a:gd name="connsiteY6" fmla="*/ 265704 h 6858000"/>
              <a:gd name="connsiteX7" fmla="*/ 5542313 w 6096000"/>
              <a:gd name="connsiteY7" fmla="*/ 354566 h 6858000"/>
              <a:gd name="connsiteX8" fmla="*/ 5524126 w 6096000"/>
              <a:gd name="connsiteY8" fmla="*/ 472000 h 6858000"/>
              <a:gd name="connsiteX9" fmla="*/ 5522170 w 6096000"/>
              <a:gd name="connsiteY9" fmla="*/ 473782 h 6858000"/>
              <a:gd name="connsiteX10" fmla="*/ 5521798 w 6096000"/>
              <a:gd name="connsiteY10" fmla="*/ 491380 h 6858000"/>
              <a:gd name="connsiteX11" fmla="*/ 5536419 w 6096000"/>
              <a:gd name="connsiteY11" fmla="*/ 531675 h 6858000"/>
              <a:gd name="connsiteX12" fmla="*/ 5533435 w 6096000"/>
              <a:gd name="connsiteY12" fmla="*/ 536015 h 6858000"/>
              <a:gd name="connsiteX13" fmla="*/ 5538088 w 6096000"/>
              <a:gd name="connsiteY13" fmla="*/ 572092 h 6858000"/>
              <a:gd name="connsiteX14" fmla="*/ 5536061 w 6096000"/>
              <a:gd name="connsiteY14" fmla="*/ 572511 h 6858000"/>
              <a:gd name="connsiteX15" fmla="*/ 5528218 w 6096000"/>
              <a:gd name="connsiteY15" fmla="*/ 582332 h 6858000"/>
              <a:gd name="connsiteX16" fmla="*/ 5518011 w 6096000"/>
              <a:gd name="connsiteY16" fmla="*/ 601285 h 6858000"/>
              <a:gd name="connsiteX17" fmla="*/ 5473174 w 6096000"/>
              <a:gd name="connsiteY17" fmla="*/ 681608 h 6858000"/>
              <a:gd name="connsiteX18" fmla="*/ 5472963 w 6096000"/>
              <a:gd name="connsiteY18" fmla="*/ 689151 h 6858000"/>
              <a:gd name="connsiteX19" fmla="*/ 5472485 w 6096000"/>
              <a:gd name="connsiteY19" fmla="*/ 689289 h 6858000"/>
              <a:gd name="connsiteX20" fmla="*/ 5471326 w 6096000"/>
              <a:gd name="connsiteY20" fmla="*/ 697222 h 6858000"/>
              <a:gd name="connsiteX21" fmla="*/ 5472164 w 6096000"/>
              <a:gd name="connsiteY21" fmla="*/ 717531 h 6858000"/>
              <a:gd name="connsiteX22" fmla="*/ 5468891 w 6096000"/>
              <a:gd name="connsiteY22" fmla="*/ 722494 h 6858000"/>
              <a:gd name="connsiteX23" fmla="*/ 5463081 w 6096000"/>
              <a:gd name="connsiteY23" fmla="*/ 724368 h 6858000"/>
              <a:gd name="connsiteX24" fmla="*/ 5446981 w 6096000"/>
              <a:gd name="connsiteY24" fmla="*/ 752692 h 6858000"/>
              <a:gd name="connsiteX25" fmla="*/ 5417190 w 6096000"/>
              <a:gd name="connsiteY25" fmla="*/ 816346 h 6858000"/>
              <a:gd name="connsiteX26" fmla="*/ 5388958 w 6096000"/>
              <a:gd name="connsiteY26" fmla="*/ 889417 h 6858000"/>
              <a:gd name="connsiteX27" fmla="*/ 5307044 w 6096000"/>
              <a:gd name="connsiteY27" fmla="*/ 1063288 h 6858000"/>
              <a:gd name="connsiteX28" fmla="*/ 5303837 w 6096000"/>
              <a:gd name="connsiteY28" fmla="*/ 1157176 h 6858000"/>
              <a:gd name="connsiteX29" fmla="*/ 5286494 w 6096000"/>
              <a:gd name="connsiteY29" fmla="*/ 1210776 h 6858000"/>
              <a:gd name="connsiteX30" fmla="*/ 5282463 w 6096000"/>
              <a:gd name="connsiteY30" fmla="*/ 1301993 h 6858000"/>
              <a:gd name="connsiteX31" fmla="*/ 5252235 w 6096000"/>
              <a:gd name="connsiteY31" fmla="*/ 1360879 h 6858000"/>
              <a:gd name="connsiteX32" fmla="*/ 5244497 w 6096000"/>
              <a:gd name="connsiteY32" fmla="*/ 1404045 h 6858000"/>
              <a:gd name="connsiteX33" fmla="*/ 5223823 w 6096000"/>
              <a:gd name="connsiteY33" fmla="*/ 1429568 h 6858000"/>
              <a:gd name="connsiteX34" fmla="*/ 5224851 w 6096000"/>
              <a:gd name="connsiteY34" fmla="*/ 1430305 h 6858000"/>
              <a:gd name="connsiteX35" fmla="*/ 5212394 w 6096000"/>
              <a:gd name="connsiteY35" fmla="*/ 1463304 h 6858000"/>
              <a:gd name="connsiteX36" fmla="*/ 5209958 w 6096000"/>
              <a:gd name="connsiteY36" fmla="*/ 1514846 h 6858000"/>
              <a:gd name="connsiteX37" fmla="*/ 5206417 w 6096000"/>
              <a:gd name="connsiteY37" fmla="*/ 1519731 h 6858000"/>
              <a:gd name="connsiteX38" fmla="*/ 5206640 w 6096000"/>
              <a:gd name="connsiteY38" fmla="*/ 1519929 h 6858000"/>
              <a:gd name="connsiteX39" fmla="*/ 5207632 w 6096000"/>
              <a:gd name="connsiteY39" fmla="*/ 1546022 h 6858000"/>
              <a:gd name="connsiteX40" fmla="*/ 5212030 w 6096000"/>
              <a:gd name="connsiteY40" fmla="*/ 1578752 h 6858000"/>
              <a:gd name="connsiteX41" fmla="*/ 5203533 w 6096000"/>
              <a:gd name="connsiteY41" fmla="*/ 1647555 h 6858000"/>
              <a:gd name="connsiteX42" fmla="*/ 5190877 w 6096000"/>
              <a:gd name="connsiteY42" fmla="*/ 1715685 h 6858000"/>
              <a:gd name="connsiteX43" fmla="*/ 5184235 w 6096000"/>
              <a:gd name="connsiteY43" fmla="*/ 1740358 h 6858000"/>
              <a:gd name="connsiteX44" fmla="*/ 5181475 w 6096000"/>
              <a:gd name="connsiteY44" fmla="*/ 1784314 h 6858000"/>
              <a:gd name="connsiteX45" fmla="*/ 5185845 w 6096000"/>
              <a:gd name="connsiteY45" fmla="*/ 1804434 h 6858000"/>
              <a:gd name="connsiteX46" fmla="*/ 5185068 w 6096000"/>
              <a:gd name="connsiteY46" fmla="*/ 1805316 h 6858000"/>
              <a:gd name="connsiteX47" fmla="*/ 5188593 w 6096000"/>
              <a:gd name="connsiteY47" fmla="*/ 1807109 h 6858000"/>
              <a:gd name="connsiteX48" fmla="*/ 5185920 w 6096000"/>
              <a:gd name="connsiteY48" fmla="*/ 1821003 h 6858000"/>
              <a:gd name="connsiteX49" fmla="*/ 5183543 w 6096000"/>
              <a:gd name="connsiteY49" fmla="*/ 1824832 h 6858000"/>
              <a:gd name="connsiteX50" fmla="*/ 5182235 w 6096000"/>
              <a:gd name="connsiteY50" fmla="*/ 1830429 h 6858000"/>
              <a:gd name="connsiteX51" fmla="*/ 5182525 w 6096000"/>
              <a:gd name="connsiteY51" fmla="*/ 1830569 h 6858000"/>
              <a:gd name="connsiteX52" fmla="*/ 5180663 w 6096000"/>
              <a:gd name="connsiteY52" fmla="*/ 1835810 h 6858000"/>
              <a:gd name="connsiteX53" fmla="*/ 5167452 w 6096000"/>
              <a:gd name="connsiteY53" fmla="*/ 1861483 h 6858000"/>
              <a:gd name="connsiteX54" fmla="*/ 5174266 w 6096000"/>
              <a:gd name="connsiteY54" fmla="*/ 1892417 h 6858000"/>
              <a:gd name="connsiteX55" fmla="*/ 5189262 w 6096000"/>
              <a:gd name="connsiteY55" fmla="*/ 1895114 h 6858000"/>
              <a:gd name="connsiteX56" fmla="*/ 5187100 w 6096000"/>
              <a:gd name="connsiteY56" fmla="*/ 1899379 h 6858000"/>
              <a:gd name="connsiteX57" fmla="*/ 5180471 w 6096000"/>
              <a:gd name="connsiteY57" fmla="*/ 1907867 h 6858000"/>
              <a:gd name="connsiteX58" fmla="*/ 5181361 w 6096000"/>
              <a:gd name="connsiteY58" fmla="*/ 1910265 h 6858000"/>
              <a:gd name="connsiteX59" fmla="*/ 5178268 w 6096000"/>
              <a:gd name="connsiteY59" fmla="*/ 1935584 h 6858000"/>
              <a:gd name="connsiteX60" fmla="*/ 5183619 w 6096000"/>
              <a:gd name="connsiteY60" fmla="*/ 1942021 h 6858000"/>
              <a:gd name="connsiteX61" fmla="*/ 5184480 w 6096000"/>
              <a:gd name="connsiteY61" fmla="*/ 1945112 h 6858000"/>
              <a:gd name="connsiteX62" fmla="*/ 5172776 w 6096000"/>
              <a:gd name="connsiteY62" fmla="*/ 1961162 h 6858000"/>
              <a:gd name="connsiteX63" fmla="*/ 5168513 w 6096000"/>
              <a:gd name="connsiteY63" fmla="*/ 1969445 h 6858000"/>
              <a:gd name="connsiteX64" fmla="*/ 5126597 w 6096000"/>
              <a:gd name="connsiteY64" fmla="*/ 2024270 h 6858000"/>
              <a:gd name="connsiteX65" fmla="*/ 5119528 w 6096000"/>
              <a:gd name="connsiteY65" fmla="*/ 2107942 h 6858000"/>
              <a:gd name="connsiteX66" fmla="*/ 5110356 w 6096000"/>
              <a:gd name="connsiteY66" fmla="*/ 2193455 h 6858000"/>
              <a:gd name="connsiteX67" fmla="*/ 5104992 w 6096000"/>
              <a:gd name="connsiteY67" fmla="*/ 2260088 h 6858000"/>
              <a:gd name="connsiteX68" fmla="*/ 5059439 w 6096000"/>
              <a:gd name="connsiteY68" fmla="*/ 2335735 h 6858000"/>
              <a:gd name="connsiteX69" fmla="*/ 5022061 w 6096000"/>
              <a:gd name="connsiteY69" fmla="*/ 2408995 h 6858000"/>
              <a:gd name="connsiteX70" fmla="*/ 5022253 w 6096000"/>
              <a:gd name="connsiteY70" fmla="*/ 2445869 h 6858000"/>
              <a:gd name="connsiteX71" fmla="*/ 5011426 w 6096000"/>
              <a:gd name="connsiteY71" fmla="*/ 2496499 h 6858000"/>
              <a:gd name="connsiteX72" fmla="*/ 4994224 w 6096000"/>
              <a:gd name="connsiteY72" fmla="*/ 2549900 h 6858000"/>
              <a:gd name="connsiteX73" fmla="*/ 4995245 w 6096000"/>
              <a:gd name="connsiteY73" fmla="*/ 2596456 h 6858000"/>
              <a:gd name="connsiteX74" fmla="*/ 4988570 w 6096000"/>
              <a:gd name="connsiteY74" fmla="*/ 2606088 h 6858000"/>
              <a:gd name="connsiteX75" fmla="*/ 4988371 w 6096000"/>
              <a:gd name="connsiteY75" fmla="*/ 2635351 h 6858000"/>
              <a:gd name="connsiteX76" fmla="*/ 4983212 w 6096000"/>
              <a:gd name="connsiteY76" fmla="*/ 2665666 h 6858000"/>
              <a:gd name="connsiteX77" fmla="*/ 4968234 w 6096000"/>
              <a:gd name="connsiteY77" fmla="*/ 2715895 h 6858000"/>
              <a:gd name="connsiteX78" fmla="*/ 4975888 w 6096000"/>
              <a:gd name="connsiteY78" fmla="*/ 2725052 h 6858000"/>
              <a:gd name="connsiteX79" fmla="*/ 4980195 w 6096000"/>
              <a:gd name="connsiteY79" fmla="*/ 2726489 h 6858000"/>
              <a:gd name="connsiteX80" fmla="*/ 4976218 w 6096000"/>
              <a:gd name="connsiteY80" fmla="*/ 2740278 h 6858000"/>
              <a:gd name="connsiteX81" fmla="*/ 4980571 w 6096000"/>
              <a:gd name="connsiteY81" fmla="*/ 2751112 h 6858000"/>
              <a:gd name="connsiteX82" fmla="*/ 4973893 w 6096000"/>
              <a:gd name="connsiteY82" fmla="*/ 2760208 h 6858000"/>
              <a:gd name="connsiteX83" fmla="*/ 4979005 w 6096000"/>
              <a:gd name="connsiteY83" fmla="*/ 2790136 h 6858000"/>
              <a:gd name="connsiteX84" fmla="*/ 4986137 w 6096000"/>
              <a:gd name="connsiteY84" fmla="*/ 2804183 h 6858000"/>
              <a:gd name="connsiteX85" fmla="*/ 4986175 w 6096000"/>
              <a:gd name="connsiteY85" fmla="*/ 2825860 h 6858000"/>
              <a:gd name="connsiteX86" fmla="*/ 4993936 w 6096000"/>
              <a:gd name="connsiteY86" fmla="*/ 2911749 h 6858000"/>
              <a:gd name="connsiteX87" fmla="*/ 4992563 w 6096000"/>
              <a:gd name="connsiteY87" fmla="*/ 2977278 h 6858000"/>
              <a:gd name="connsiteX88" fmla="*/ 4980516 w 6096000"/>
              <a:gd name="connsiteY88" fmla="*/ 2991092 h 6858000"/>
              <a:gd name="connsiteX89" fmla="*/ 4992801 w 6096000"/>
              <a:gd name="connsiteY89" fmla="*/ 3020247 h 6858000"/>
              <a:gd name="connsiteX90" fmla="*/ 5014805 w 6096000"/>
              <a:gd name="connsiteY90" fmla="*/ 3065434 h 6858000"/>
              <a:gd name="connsiteX91" fmla="*/ 5002733 w 6096000"/>
              <a:gd name="connsiteY91" fmla="*/ 3103777 h 6858000"/>
              <a:gd name="connsiteX92" fmla="*/ 5002941 w 6096000"/>
              <a:gd name="connsiteY92" fmla="*/ 3151828 h 6858000"/>
              <a:gd name="connsiteX93" fmla="*/ 5002883 w 6096000"/>
              <a:gd name="connsiteY93" fmla="*/ 3180546 h 6858000"/>
              <a:gd name="connsiteX94" fmla="*/ 5016711 w 6096000"/>
              <a:gd name="connsiteY94" fmla="*/ 3258677 h 6858000"/>
              <a:gd name="connsiteX95" fmla="*/ 5017918 w 6096000"/>
              <a:gd name="connsiteY95" fmla="*/ 3262610 h 6858000"/>
              <a:gd name="connsiteX96" fmla="*/ 5011672 w 6096000"/>
              <a:gd name="connsiteY96" fmla="*/ 3277179 h 6858000"/>
              <a:gd name="connsiteX97" fmla="*/ 5009344 w 6096000"/>
              <a:gd name="connsiteY97" fmla="*/ 3278130 h 6858000"/>
              <a:gd name="connsiteX98" fmla="*/ 5026770 w 6096000"/>
              <a:gd name="connsiteY98" fmla="*/ 3325671 h 6858000"/>
              <a:gd name="connsiteX99" fmla="*/ 5024571 w 6096000"/>
              <a:gd name="connsiteY99" fmla="*/ 3332072 h 6858000"/>
              <a:gd name="connsiteX100" fmla="*/ 5041705 w 6096000"/>
              <a:gd name="connsiteY100" fmla="*/ 3362948 h 6858000"/>
              <a:gd name="connsiteX101" fmla="*/ 5047477 w 6096000"/>
              <a:gd name="connsiteY101" fmla="*/ 3378959 h 6858000"/>
              <a:gd name="connsiteX102" fmla="*/ 5060758 w 6096000"/>
              <a:gd name="connsiteY102" fmla="*/ 3407057 h 6858000"/>
              <a:gd name="connsiteX103" fmla="*/ 5058968 w 6096000"/>
              <a:gd name="connsiteY103" fmla="*/ 3409825 h 6858000"/>
              <a:gd name="connsiteX104" fmla="*/ 5062667 w 6096000"/>
              <a:gd name="connsiteY104" fmla="*/ 3415218 h 6858000"/>
              <a:gd name="connsiteX105" fmla="*/ 5060928 w 6096000"/>
              <a:gd name="connsiteY105" fmla="*/ 3419880 h 6858000"/>
              <a:gd name="connsiteX106" fmla="*/ 5062923 w 6096000"/>
              <a:gd name="connsiteY106" fmla="*/ 3424545 h 6858000"/>
              <a:gd name="connsiteX107" fmla="*/ 5064623 w 6096000"/>
              <a:gd name="connsiteY107" fmla="*/ 3476412 h 6858000"/>
              <a:gd name="connsiteX108" fmla="*/ 5069684 w 6096000"/>
              <a:gd name="connsiteY108" fmla="*/ 3486850 h 6858000"/>
              <a:gd name="connsiteX109" fmla="*/ 5063339 w 6096000"/>
              <a:gd name="connsiteY109" fmla="*/ 3496391 h 6858000"/>
              <a:gd name="connsiteX110" fmla="*/ 5070139 w 6096000"/>
              <a:gd name="connsiteY110" fmla="*/ 3531201 h 6858000"/>
              <a:gd name="connsiteX111" fmla="*/ 5079896 w 6096000"/>
              <a:gd name="connsiteY111" fmla="*/ 3542019 h 6858000"/>
              <a:gd name="connsiteX112" fmla="*/ 5087540 w 6096000"/>
              <a:gd name="connsiteY112" fmla="*/ 3552249 h 6858000"/>
              <a:gd name="connsiteX113" fmla="*/ 5087902 w 6096000"/>
              <a:gd name="connsiteY113" fmla="*/ 3553678 h 6858000"/>
              <a:gd name="connsiteX114" fmla="*/ 5091509 w 6096000"/>
              <a:gd name="connsiteY114" fmla="*/ 3568021 h 6858000"/>
              <a:gd name="connsiteX115" fmla="*/ 5091934 w 6096000"/>
              <a:gd name="connsiteY115" fmla="*/ 3569719 h 6858000"/>
              <a:gd name="connsiteX116" fmla="*/ 5089362 w 6096000"/>
              <a:gd name="connsiteY116" fmla="*/ 3586412 h 6858000"/>
              <a:gd name="connsiteX117" fmla="*/ 5092358 w 6096000"/>
              <a:gd name="connsiteY117" fmla="*/ 3597336 h 6858000"/>
              <a:gd name="connsiteX118" fmla="*/ 5084254 w 6096000"/>
              <a:gd name="connsiteY118" fmla="*/ 3606007 h 6858000"/>
              <a:gd name="connsiteX119" fmla="*/ 5084281 w 6096000"/>
              <a:gd name="connsiteY119" fmla="*/ 3641228 h 6858000"/>
              <a:gd name="connsiteX120" fmla="*/ 5091848 w 6096000"/>
              <a:gd name="connsiteY120" fmla="*/ 3653088 h 6858000"/>
              <a:gd name="connsiteX121" fmla="*/ 5097436 w 6096000"/>
              <a:gd name="connsiteY121" fmla="*/ 3664114 h 6858000"/>
              <a:gd name="connsiteX122" fmla="*/ 5097518 w 6096000"/>
              <a:gd name="connsiteY122" fmla="*/ 3665569 h 6858000"/>
              <a:gd name="connsiteX123" fmla="*/ 5099829 w 6096000"/>
              <a:gd name="connsiteY123" fmla="*/ 3707357 h 6858000"/>
              <a:gd name="connsiteX124" fmla="*/ 5114696 w 6096000"/>
              <a:gd name="connsiteY124" fmla="*/ 3778166 h 6858000"/>
              <a:gd name="connsiteX125" fmla="*/ 5135379 w 6096000"/>
              <a:gd name="connsiteY125" fmla="*/ 3878222 h 6858000"/>
              <a:gd name="connsiteX126" fmla="*/ 5130138 w 6096000"/>
              <a:gd name="connsiteY126" fmla="*/ 4048117 h 6858000"/>
              <a:gd name="connsiteX127" fmla="*/ 5090040 w 6096000"/>
              <a:gd name="connsiteY127" fmla="*/ 4219510 h 6858000"/>
              <a:gd name="connsiteX128" fmla="*/ 5092812 w 6096000"/>
              <a:gd name="connsiteY128" fmla="*/ 4411258 h 6858000"/>
              <a:gd name="connsiteX129" fmla="*/ 5084599 w 6096000"/>
              <a:gd name="connsiteY129" fmla="*/ 4488531 h 6858000"/>
              <a:gd name="connsiteX130" fmla="*/ 5084072 w 6096000"/>
              <a:gd name="connsiteY130" fmla="*/ 4539168 h 6858000"/>
              <a:gd name="connsiteX131" fmla="*/ 5068936 w 6096000"/>
              <a:gd name="connsiteY131" fmla="*/ 4625153 h 6858000"/>
              <a:gd name="connsiteX132" fmla="*/ 5059114 w 6096000"/>
              <a:gd name="connsiteY132" fmla="*/ 4733115 h 6858000"/>
              <a:gd name="connsiteX133" fmla="*/ 5037209 w 6096000"/>
              <a:gd name="connsiteY133" fmla="*/ 4844323 h 6858000"/>
              <a:gd name="connsiteX134" fmla="*/ 5020638 w 6096000"/>
              <a:gd name="connsiteY134" fmla="*/ 4877992 h 6858000"/>
              <a:gd name="connsiteX135" fmla="*/ 5006413 w 6096000"/>
              <a:gd name="connsiteY135" fmla="*/ 4925805 h 6858000"/>
              <a:gd name="connsiteX136" fmla="*/ 4971037 w 6096000"/>
              <a:gd name="connsiteY136" fmla="*/ 5009272 h 6858000"/>
              <a:gd name="connsiteX137" fmla="*/ 4963105 w 6096000"/>
              <a:gd name="connsiteY137" fmla="*/ 5111369 h 6858000"/>
              <a:gd name="connsiteX138" fmla="*/ 4976341 w 6096000"/>
              <a:gd name="connsiteY138" fmla="*/ 5210876 h 6858000"/>
              <a:gd name="connsiteX139" fmla="*/ 4980617 w 6096000"/>
              <a:gd name="connsiteY139" fmla="*/ 5269726 h 6858000"/>
              <a:gd name="connsiteX140" fmla="*/ 4997733 w 6096000"/>
              <a:gd name="connsiteY140" fmla="*/ 5464225 h 6858000"/>
              <a:gd name="connsiteX141" fmla="*/ 5001400 w 6096000"/>
              <a:gd name="connsiteY141" fmla="*/ 5594585 h 6858000"/>
              <a:gd name="connsiteX142" fmla="*/ 4983700 w 6096000"/>
              <a:gd name="connsiteY142" fmla="*/ 5667896 h 6858000"/>
              <a:gd name="connsiteX143" fmla="*/ 4968506 w 6096000"/>
              <a:gd name="connsiteY143" fmla="*/ 5769225 h 6858000"/>
              <a:gd name="connsiteX144" fmla="*/ 4969765 w 6096000"/>
              <a:gd name="connsiteY144" fmla="*/ 5823324 h 6858000"/>
              <a:gd name="connsiteX145" fmla="*/ 4966129 w 6096000"/>
              <a:gd name="connsiteY145" fmla="*/ 5862699 h 6858000"/>
              <a:gd name="connsiteX146" fmla="*/ 4970695 w 6096000"/>
              <a:gd name="connsiteY146" fmla="*/ 5906467 h 6858000"/>
              <a:gd name="connsiteX147" fmla="*/ 4991568 w 6096000"/>
              <a:gd name="connsiteY147" fmla="*/ 5939847 h 6858000"/>
              <a:gd name="connsiteX148" fmla="*/ 4986815 w 6096000"/>
              <a:gd name="connsiteY148" fmla="*/ 5973994 h 6858000"/>
              <a:gd name="connsiteX149" fmla="*/ 4987776 w 6096000"/>
              <a:gd name="connsiteY149" fmla="*/ 6089693 h 6858000"/>
              <a:gd name="connsiteX150" fmla="*/ 4991621 w 6096000"/>
              <a:gd name="connsiteY150" fmla="*/ 6224938 h 6858000"/>
              <a:gd name="connsiteX151" fmla="*/ 5017157 w 6096000"/>
              <a:gd name="connsiteY151" fmla="*/ 6370251 h 6858000"/>
              <a:gd name="connsiteX152" fmla="*/ 5040797 w 6096000"/>
              <a:gd name="connsiteY152" fmla="*/ 6541313 h 6858000"/>
              <a:gd name="connsiteX153" fmla="*/ 5045375 w 6096000"/>
              <a:gd name="connsiteY153" fmla="*/ 6640957 h 6858000"/>
              <a:gd name="connsiteX154" fmla="*/ 5058442 w 6096000"/>
              <a:gd name="connsiteY154" fmla="*/ 6705297 h 6858000"/>
              <a:gd name="connsiteX155" fmla="*/ 5071125 w 6096000"/>
              <a:gd name="connsiteY155" fmla="*/ 6759582 h 6858000"/>
              <a:gd name="connsiteX156" fmla="*/ 5069172 w 6096000"/>
              <a:gd name="connsiteY156" fmla="*/ 6817746 h 6858000"/>
              <a:gd name="connsiteX157" fmla="*/ 5072322 w 6096000"/>
              <a:gd name="connsiteY157" fmla="*/ 6843646 h 6858000"/>
              <a:gd name="connsiteX158" fmla="*/ 5091388 w 6096000"/>
              <a:gd name="connsiteY158" fmla="*/ 6857998 h 6858000"/>
              <a:gd name="connsiteX159" fmla="*/ 6096000 w 6096000"/>
              <a:gd name="connsiteY159" fmla="*/ 6857998 h 6858000"/>
              <a:gd name="connsiteX160" fmla="*/ 6096000 w 6096000"/>
              <a:gd name="connsiteY160" fmla="*/ 6858000 h 6858000"/>
              <a:gd name="connsiteX161" fmla="*/ 0 w 6096000"/>
              <a:gd name="connsiteY16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567517" y="0"/>
                </a:lnTo>
                <a:lnTo>
                  <a:pt x="5566938" y="1705"/>
                </a:lnTo>
                <a:cubicBezTo>
                  <a:pt x="5563126" y="8440"/>
                  <a:pt x="5558112" y="13784"/>
                  <a:pt x="5551594" y="17287"/>
                </a:cubicBezTo>
                <a:cubicBezTo>
                  <a:pt x="5562364" y="82036"/>
                  <a:pt x="5510349" y="69804"/>
                  <a:pt x="5545641" y="130336"/>
                </a:cubicBezTo>
                <a:cubicBezTo>
                  <a:pt x="5526953" y="117589"/>
                  <a:pt x="5536978" y="162458"/>
                  <a:pt x="5538289" y="187093"/>
                </a:cubicBezTo>
                <a:cubicBezTo>
                  <a:pt x="5536205" y="226511"/>
                  <a:pt x="5545722" y="205530"/>
                  <a:pt x="5545790" y="265704"/>
                </a:cubicBezTo>
                <a:cubicBezTo>
                  <a:pt x="5542296" y="317533"/>
                  <a:pt x="5543813" y="325288"/>
                  <a:pt x="5542313" y="354566"/>
                </a:cubicBezTo>
                <a:lnTo>
                  <a:pt x="5524126" y="472000"/>
                </a:lnTo>
                <a:lnTo>
                  <a:pt x="5522170" y="473782"/>
                </a:lnTo>
                <a:cubicBezTo>
                  <a:pt x="5517847" y="482008"/>
                  <a:pt x="5518682" y="487340"/>
                  <a:pt x="5521798" y="491380"/>
                </a:cubicBezTo>
                <a:lnTo>
                  <a:pt x="5536419" y="531675"/>
                </a:lnTo>
                <a:lnTo>
                  <a:pt x="5533435" y="536015"/>
                </a:lnTo>
                <a:lnTo>
                  <a:pt x="5538088" y="572092"/>
                </a:lnTo>
                <a:lnTo>
                  <a:pt x="5536061" y="572511"/>
                </a:lnTo>
                <a:cubicBezTo>
                  <a:pt x="5531611" y="574271"/>
                  <a:pt x="5528529" y="577121"/>
                  <a:pt x="5528218" y="582332"/>
                </a:cubicBezTo>
                <a:cubicBezTo>
                  <a:pt x="5498002" y="573171"/>
                  <a:pt x="5516262" y="585107"/>
                  <a:pt x="5518011" y="601285"/>
                </a:cubicBezTo>
                <a:cubicBezTo>
                  <a:pt x="5508838" y="617831"/>
                  <a:pt x="5480684" y="666964"/>
                  <a:pt x="5473174" y="681608"/>
                </a:cubicBezTo>
                <a:cubicBezTo>
                  <a:pt x="5473102" y="684122"/>
                  <a:pt x="5473033" y="686637"/>
                  <a:pt x="5472963" y="689151"/>
                </a:cubicBezTo>
                <a:lnTo>
                  <a:pt x="5472485" y="689289"/>
                </a:lnTo>
                <a:cubicBezTo>
                  <a:pt x="5471434" y="690905"/>
                  <a:pt x="5470986" y="693376"/>
                  <a:pt x="5471326" y="697222"/>
                </a:cubicBezTo>
                <a:cubicBezTo>
                  <a:pt x="5471606" y="703992"/>
                  <a:pt x="5471884" y="710761"/>
                  <a:pt x="5472164" y="717531"/>
                </a:cubicBezTo>
                <a:lnTo>
                  <a:pt x="5468891" y="722494"/>
                </a:lnTo>
                <a:lnTo>
                  <a:pt x="5463081" y="724368"/>
                </a:lnTo>
                <a:lnTo>
                  <a:pt x="5446981" y="752692"/>
                </a:lnTo>
                <a:cubicBezTo>
                  <a:pt x="5454691" y="764380"/>
                  <a:pt x="5422719" y="808083"/>
                  <a:pt x="5417190" y="816346"/>
                </a:cubicBezTo>
                <a:lnTo>
                  <a:pt x="5388958" y="889417"/>
                </a:lnTo>
                <a:cubicBezTo>
                  <a:pt x="5320491" y="969963"/>
                  <a:pt x="5321907" y="1005331"/>
                  <a:pt x="5307044" y="1063288"/>
                </a:cubicBezTo>
                <a:cubicBezTo>
                  <a:pt x="5313332" y="1111028"/>
                  <a:pt x="5317096" y="1110140"/>
                  <a:pt x="5303837" y="1157176"/>
                </a:cubicBezTo>
                <a:cubicBezTo>
                  <a:pt x="5301103" y="1192124"/>
                  <a:pt x="5301884" y="1197232"/>
                  <a:pt x="5286494" y="1210776"/>
                </a:cubicBezTo>
                <a:lnTo>
                  <a:pt x="5282463" y="1301993"/>
                </a:lnTo>
                <a:lnTo>
                  <a:pt x="5252235" y="1360879"/>
                </a:lnTo>
                <a:lnTo>
                  <a:pt x="5244497" y="1404045"/>
                </a:lnTo>
                <a:lnTo>
                  <a:pt x="5223823" y="1429568"/>
                </a:lnTo>
                <a:lnTo>
                  <a:pt x="5224851" y="1430305"/>
                </a:lnTo>
                <a:cubicBezTo>
                  <a:pt x="5226697" y="1432466"/>
                  <a:pt x="5214738" y="1459891"/>
                  <a:pt x="5212394" y="1463304"/>
                </a:cubicBezTo>
                <a:cubicBezTo>
                  <a:pt x="5209912" y="1477394"/>
                  <a:pt x="5213027" y="1501295"/>
                  <a:pt x="5209958" y="1514846"/>
                </a:cubicBezTo>
                <a:lnTo>
                  <a:pt x="5206417" y="1519731"/>
                </a:lnTo>
                <a:lnTo>
                  <a:pt x="5206640" y="1519929"/>
                </a:lnTo>
                <a:cubicBezTo>
                  <a:pt x="5206490" y="1521210"/>
                  <a:pt x="5209710" y="1543635"/>
                  <a:pt x="5207632" y="1546022"/>
                </a:cubicBezTo>
                <a:lnTo>
                  <a:pt x="5212030" y="1578752"/>
                </a:lnTo>
                <a:cubicBezTo>
                  <a:pt x="5206147" y="1605585"/>
                  <a:pt x="5226381" y="1622803"/>
                  <a:pt x="5203533" y="1647555"/>
                </a:cubicBezTo>
                <a:cubicBezTo>
                  <a:pt x="5198128" y="1672675"/>
                  <a:pt x="5203213" y="1694404"/>
                  <a:pt x="5190877" y="1715685"/>
                </a:cubicBezTo>
                <a:cubicBezTo>
                  <a:pt x="5196815" y="1724301"/>
                  <a:pt x="5198098" y="1732435"/>
                  <a:pt x="5184235" y="1740358"/>
                </a:cubicBezTo>
                <a:cubicBezTo>
                  <a:pt x="5182625" y="1763793"/>
                  <a:pt x="5198368" y="1769422"/>
                  <a:pt x="5181475" y="1784314"/>
                </a:cubicBezTo>
                <a:cubicBezTo>
                  <a:pt x="5205987" y="1797417"/>
                  <a:pt x="5195246" y="1798221"/>
                  <a:pt x="5185845" y="1804434"/>
                </a:cubicBezTo>
                <a:lnTo>
                  <a:pt x="5185068" y="1805316"/>
                </a:lnTo>
                <a:lnTo>
                  <a:pt x="5188593" y="1807109"/>
                </a:lnTo>
                <a:lnTo>
                  <a:pt x="5185920" y="1821003"/>
                </a:lnTo>
                <a:lnTo>
                  <a:pt x="5183543" y="1824832"/>
                </a:lnTo>
                <a:cubicBezTo>
                  <a:pt x="5182284" y="1827468"/>
                  <a:pt x="5181937" y="1829219"/>
                  <a:pt x="5182235" y="1830429"/>
                </a:cubicBezTo>
                <a:lnTo>
                  <a:pt x="5182525" y="1830569"/>
                </a:lnTo>
                <a:lnTo>
                  <a:pt x="5180663" y="1835810"/>
                </a:lnTo>
                <a:cubicBezTo>
                  <a:pt x="5176779" y="1844665"/>
                  <a:pt x="5172297" y="1853278"/>
                  <a:pt x="5167452" y="1861483"/>
                </a:cubicBezTo>
                <a:cubicBezTo>
                  <a:pt x="5179827" y="1866643"/>
                  <a:pt x="5166788" y="1884999"/>
                  <a:pt x="5174266" y="1892417"/>
                </a:cubicBezTo>
                <a:lnTo>
                  <a:pt x="5189262" y="1895114"/>
                </a:lnTo>
                <a:lnTo>
                  <a:pt x="5187100" y="1899379"/>
                </a:lnTo>
                <a:lnTo>
                  <a:pt x="5180471" y="1907867"/>
                </a:lnTo>
                <a:cubicBezTo>
                  <a:pt x="5179609" y="1909162"/>
                  <a:pt x="5179647" y="1909994"/>
                  <a:pt x="5181361" y="1910265"/>
                </a:cubicBezTo>
                <a:cubicBezTo>
                  <a:pt x="5180995" y="1914884"/>
                  <a:pt x="5177893" y="1930292"/>
                  <a:pt x="5178268" y="1935584"/>
                </a:cubicBezTo>
                <a:lnTo>
                  <a:pt x="5183619" y="1942021"/>
                </a:lnTo>
                <a:lnTo>
                  <a:pt x="5184480" y="1945112"/>
                </a:lnTo>
                <a:lnTo>
                  <a:pt x="5172776" y="1961162"/>
                </a:lnTo>
                <a:lnTo>
                  <a:pt x="5168513" y="1969445"/>
                </a:lnTo>
                <a:lnTo>
                  <a:pt x="5126597" y="2024270"/>
                </a:lnTo>
                <a:lnTo>
                  <a:pt x="5119528" y="2107942"/>
                </a:lnTo>
                <a:cubicBezTo>
                  <a:pt x="5089290" y="2138038"/>
                  <a:pt x="5110415" y="2159228"/>
                  <a:pt x="5110356" y="2193455"/>
                </a:cubicBezTo>
                <a:cubicBezTo>
                  <a:pt x="5101302" y="2220953"/>
                  <a:pt x="5110381" y="2224200"/>
                  <a:pt x="5104992" y="2260088"/>
                </a:cubicBezTo>
                <a:cubicBezTo>
                  <a:pt x="5096504" y="2291744"/>
                  <a:pt x="5078225" y="2299003"/>
                  <a:pt x="5059439" y="2335735"/>
                </a:cubicBezTo>
                <a:cubicBezTo>
                  <a:pt x="5029465" y="2329020"/>
                  <a:pt x="5058046" y="2407546"/>
                  <a:pt x="5022061" y="2408995"/>
                </a:cubicBezTo>
                <a:cubicBezTo>
                  <a:pt x="5023289" y="2413465"/>
                  <a:pt x="5019654" y="2441580"/>
                  <a:pt x="5022253" y="2445869"/>
                </a:cubicBezTo>
                <a:cubicBezTo>
                  <a:pt x="5022440" y="2449625"/>
                  <a:pt x="5011241" y="2492743"/>
                  <a:pt x="5011426" y="2496499"/>
                </a:cubicBezTo>
                <a:lnTo>
                  <a:pt x="4994224" y="2549900"/>
                </a:lnTo>
                <a:cubicBezTo>
                  <a:pt x="4992353" y="2564757"/>
                  <a:pt x="4998952" y="2582253"/>
                  <a:pt x="4995245" y="2596456"/>
                </a:cubicBezTo>
                <a:lnTo>
                  <a:pt x="4988570" y="2606088"/>
                </a:lnTo>
                <a:cubicBezTo>
                  <a:pt x="4988504" y="2615842"/>
                  <a:pt x="4988436" y="2625597"/>
                  <a:pt x="4988371" y="2635351"/>
                </a:cubicBezTo>
                <a:lnTo>
                  <a:pt x="4983212" y="2665666"/>
                </a:lnTo>
                <a:lnTo>
                  <a:pt x="4968234" y="2715895"/>
                </a:lnTo>
                <a:lnTo>
                  <a:pt x="4975888" y="2725052"/>
                </a:lnTo>
                <a:lnTo>
                  <a:pt x="4980195" y="2726489"/>
                </a:lnTo>
                <a:lnTo>
                  <a:pt x="4976218" y="2740278"/>
                </a:lnTo>
                <a:lnTo>
                  <a:pt x="4980571" y="2751112"/>
                </a:lnTo>
                <a:lnTo>
                  <a:pt x="4973893" y="2760208"/>
                </a:lnTo>
                <a:lnTo>
                  <a:pt x="4979005" y="2790136"/>
                </a:lnTo>
                <a:lnTo>
                  <a:pt x="4986137" y="2804183"/>
                </a:lnTo>
                <a:cubicBezTo>
                  <a:pt x="4986150" y="2811409"/>
                  <a:pt x="4986162" y="2818634"/>
                  <a:pt x="4986175" y="2825860"/>
                </a:cubicBezTo>
                <a:cubicBezTo>
                  <a:pt x="4987474" y="2843788"/>
                  <a:pt x="4992871" y="2886513"/>
                  <a:pt x="4993936" y="2911749"/>
                </a:cubicBezTo>
                <a:cubicBezTo>
                  <a:pt x="4993313" y="2946689"/>
                  <a:pt x="4980300" y="2954448"/>
                  <a:pt x="4992563" y="2977278"/>
                </a:cubicBezTo>
                <a:cubicBezTo>
                  <a:pt x="4985688" y="2983455"/>
                  <a:pt x="4982051" y="2987749"/>
                  <a:pt x="4980516" y="2991092"/>
                </a:cubicBezTo>
                <a:cubicBezTo>
                  <a:pt x="4975910" y="3001119"/>
                  <a:pt x="4990216" y="3002537"/>
                  <a:pt x="4992801" y="3020247"/>
                </a:cubicBezTo>
                <a:cubicBezTo>
                  <a:pt x="4998517" y="3032637"/>
                  <a:pt x="5013148" y="3051512"/>
                  <a:pt x="5014805" y="3065434"/>
                </a:cubicBezTo>
                <a:cubicBezTo>
                  <a:pt x="4998836" y="3057428"/>
                  <a:pt x="5016840" y="3105196"/>
                  <a:pt x="5002733" y="3103777"/>
                </a:cubicBezTo>
                <a:cubicBezTo>
                  <a:pt x="5022381" y="3124610"/>
                  <a:pt x="4997365" y="3128169"/>
                  <a:pt x="5002941" y="3151828"/>
                </a:cubicBezTo>
                <a:cubicBezTo>
                  <a:pt x="5010264" y="3163902"/>
                  <a:pt x="5011356" y="3171780"/>
                  <a:pt x="5002883" y="3180546"/>
                </a:cubicBezTo>
                <a:cubicBezTo>
                  <a:pt x="5038586" y="3236545"/>
                  <a:pt x="5003723" y="3210316"/>
                  <a:pt x="5016711" y="3258677"/>
                </a:cubicBezTo>
                <a:lnTo>
                  <a:pt x="5017918" y="3262610"/>
                </a:lnTo>
                <a:lnTo>
                  <a:pt x="5011672" y="3277179"/>
                </a:lnTo>
                <a:lnTo>
                  <a:pt x="5009344" y="3278130"/>
                </a:lnTo>
                <a:lnTo>
                  <a:pt x="5026770" y="3325671"/>
                </a:lnTo>
                <a:lnTo>
                  <a:pt x="5024571" y="3332072"/>
                </a:lnTo>
                <a:lnTo>
                  <a:pt x="5041705" y="3362948"/>
                </a:lnTo>
                <a:lnTo>
                  <a:pt x="5047477" y="3378959"/>
                </a:lnTo>
                <a:lnTo>
                  <a:pt x="5060758" y="3407057"/>
                </a:lnTo>
                <a:lnTo>
                  <a:pt x="5058968" y="3409825"/>
                </a:lnTo>
                <a:lnTo>
                  <a:pt x="5062667" y="3415218"/>
                </a:lnTo>
                <a:lnTo>
                  <a:pt x="5060928" y="3419880"/>
                </a:lnTo>
                <a:lnTo>
                  <a:pt x="5062923" y="3424545"/>
                </a:lnTo>
                <a:cubicBezTo>
                  <a:pt x="5063537" y="3433967"/>
                  <a:pt x="5063494" y="3466028"/>
                  <a:pt x="5064623" y="3476412"/>
                </a:cubicBezTo>
                <a:lnTo>
                  <a:pt x="5069684" y="3486850"/>
                </a:lnTo>
                <a:lnTo>
                  <a:pt x="5063339" y="3496391"/>
                </a:lnTo>
                <a:lnTo>
                  <a:pt x="5070139" y="3531201"/>
                </a:lnTo>
                <a:lnTo>
                  <a:pt x="5079896" y="3542019"/>
                </a:lnTo>
                <a:lnTo>
                  <a:pt x="5087540" y="3552249"/>
                </a:lnTo>
                <a:lnTo>
                  <a:pt x="5087902" y="3553678"/>
                </a:lnTo>
                <a:lnTo>
                  <a:pt x="5091509" y="3568021"/>
                </a:lnTo>
                <a:lnTo>
                  <a:pt x="5091934" y="3569719"/>
                </a:lnTo>
                <a:lnTo>
                  <a:pt x="5089362" y="3586412"/>
                </a:lnTo>
                <a:lnTo>
                  <a:pt x="5092358" y="3597336"/>
                </a:lnTo>
                <a:lnTo>
                  <a:pt x="5084254" y="3606007"/>
                </a:lnTo>
                <a:cubicBezTo>
                  <a:pt x="5084262" y="3617747"/>
                  <a:pt x="5084273" y="3629488"/>
                  <a:pt x="5084281" y="3641228"/>
                </a:cubicBezTo>
                <a:lnTo>
                  <a:pt x="5091848" y="3653088"/>
                </a:lnTo>
                <a:lnTo>
                  <a:pt x="5097436" y="3664114"/>
                </a:lnTo>
                <a:cubicBezTo>
                  <a:pt x="5097463" y="3664599"/>
                  <a:pt x="5097491" y="3665084"/>
                  <a:pt x="5097518" y="3665569"/>
                </a:cubicBezTo>
                <a:cubicBezTo>
                  <a:pt x="5097915" y="3672776"/>
                  <a:pt x="5096966" y="3688591"/>
                  <a:pt x="5099829" y="3707357"/>
                </a:cubicBezTo>
                <a:cubicBezTo>
                  <a:pt x="5100505" y="3724716"/>
                  <a:pt x="5118078" y="3760234"/>
                  <a:pt x="5114696" y="3778166"/>
                </a:cubicBezTo>
                <a:cubicBezTo>
                  <a:pt x="5141627" y="3845122"/>
                  <a:pt x="5125427" y="3821305"/>
                  <a:pt x="5135379" y="3878222"/>
                </a:cubicBezTo>
                <a:cubicBezTo>
                  <a:pt x="5161519" y="3905047"/>
                  <a:pt x="5125417" y="4015047"/>
                  <a:pt x="5130138" y="4048117"/>
                </a:cubicBezTo>
                <a:cubicBezTo>
                  <a:pt x="5081804" y="4192084"/>
                  <a:pt x="5096262" y="4158987"/>
                  <a:pt x="5090040" y="4219510"/>
                </a:cubicBezTo>
                <a:cubicBezTo>
                  <a:pt x="5104553" y="4280033"/>
                  <a:pt x="5065380" y="4345686"/>
                  <a:pt x="5092812" y="4411258"/>
                </a:cubicBezTo>
                <a:cubicBezTo>
                  <a:pt x="5090630" y="4437329"/>
                  <a:pt x="5083878" y="4473140"/>
                  <a:pt x="5084599" y="4488531"/>
                </a:cubicBezTo>
                <a:cubicBezTo>
                  <a:pt x="5084423" y="4505410"/>
                  <a:pt x="5084248" y="4522289"/>
                  <a:pt x="5084072" y="4539168"/>
                </a:cubicBezTo>
                <a:cubicBezTo>
                  <a:pt x="5072114" y="4567830"/>
                  <a:pt x="5064305" y="4588197"/>
                  <a:pt x="5068936" y="4625153"/>
                </a:cubicBezTo>
                <a:cubicBezTo>
                  <a:pt x="5077433" y="4662889"/>
                  <a:pt x="5065899" y="4679357"/>
                  <a:pt x="5059114" y="4733115"/>
                </a:cubicBezTo>
                <a:cubicBezTo>
                  <a:pt x="5068687" y="4752352"/>
                  <a:pt x="5055370" y="4832308"/>
                  <a:pt x="5037209" y="4844323"/>
                </a:cubicBezTo>
                <a:cubicBezTo>
                  <a:pt x="5033444" y="4857054"/>
                  <a:pt x="5040194" y="4871554"/>
                  <a:pt x="5020638" y="4877992"/>
                </a:cubicBezTo>
                <a:cubicBezTo>
                  <a:pt x="4997151" y="4888353"/>
                  <a:pt x="5034418" y="4931200"/>
                  <a:pt x="5006413" y="4925805"/>
                </a:cubicBezTo>
                <a:cubicBezTo>
                  <a:pt x="5031964" y="4956261"/>
                  <a:pt x="4982840" y="4982633"/>
                  <a:pt x="4971037" y="5009272"/>
                </a:cubicBezTo>
                <a:cubicBezTo>
                  <a:pt x="4973259" y="5034036"/>
                  <a:pt x="4968375" y="5053859"/>
                  <a:pt x="4963105" y="5111369"/>
                </a:cubicBezTo>
                <a:cubicBezTo>
                  <a:pt x="4973224" y="5141336"/>
                  <a:pt x="4937413" y="5161742"/>
                  <a:pt x="4976341" y="5210876"/>
                </a:cubicBezTo>
                <a:cubicBezTo>
                  <a:pt x="4972455" y="5212581"/>
                  <a:pt x="4977054" y="5227501"/>
                  <a:pt x="4980617" y="5269726"/>
                </a:cubicBezTo>
                <a:cubicBezTo>
                  <a:pt x="4984182" y="5311951"/>
                  <a:pt x="4990390" y="5400671"/>
                  <a:pt x="4997733" y="5464225"/>
                </a:cubicBezTo>
                <a:cubicBezTo>
                  <a:pt x="5001765" y="5536542"/>
                  <a:pt x="4990225" y="5517959"/>
                  <a:pt x="5001400" y="5594585"/>
                </a:cubicBezTo>
                <a:cubicBezTo>
                  <a:pt x="4999908" y="5619318"/>
                  <a:pt x="4974042" y="5647975"/>
                  <a:pt x="4983700" y="5667896"/>
                </a:cubicBezTo>
                <a:cubicBezTo>
                  <a:pt x="4976834" y="5696311"/>
                  <a:pt x="4975579" y="5738356"/>
                  <a:pt x="4968506" y="5769225"/>
                </a:cubicBezTo>
                <a:cubicBezTo>
                  <a:pt x="4968926" y="5787258"/>
                  <a:pt x="4969344" y="5805291"/>
                  <a:pt x="4969765" y="5823324"/>
                </a:cubicBezTo>
                <a:cubicBezTo>
                  <a:pt x="4966122" y="5853058"/>
                  <a:pt x="4965608" y="5838948"/>
                  <a:pt x="4966129" y="5862699"/>
                </a:cubicBezTo>
                <a:lnTo>
                  <a:pt x="4970695" y="5906467"/>
                </a:lnTo>
                <a:lnTo>
                  <a:pt x="4991568" y="5939847"/>
                </a:lnTo>
                <a:cubicBezTo>
                  <a:pt x="4998848" y="5955713"/>
                  <a:pt x="4974731" y="5940131"/>
                  <a:pt x="4986815" y="5973994"/>
                </a:cubicBezTo>
                <a:cubicBezTo>
                  <a:pt x="4961187" y="5997051"/>
                  <a:pt x="4983444" y="6032039"/>
                  <a:pt x="4987776" y="6089693"/>
                </a:cubicBezTo>
                <a:lnTo>
                  <a:pt x="4991621" y="6224938"/>
                </a:lnTo>
                <a:cubicBezTo>
                  <a:pt x="4988442" y="6270972"/>
                  <a:pt x="5008962" y="6317522"/>
                  <a:pt x="5017157" y="6370251"/>
                </a:cubicBezTo>
                <a:cubicBezTo>
                  <a:pt x="5025353" y="6422980"/>
                  <a:pt x="5039938" y="6490855"/>
                  <a:pt x="5040797" y="6541313"/>
                </a:cubicBezTo>
                <a:cubicBezTo>
                  <a:pt x="5039898" y="6576319"/>
                  <a:pt x="5031912" y="6591883"/>
                  <a:pt x="5045375" y="6640957"/>
                </a:cubicBezTo>
                <a:cubicBezTo>
                  <a:pt x="5057505" y="6669536"/>
                  <a:pt x="5052276" y="6675394"/>
                  <a:pt x="5058442" y="6705297"/>
                </a:cubicBezTo>
                <a:cubicBezTo>
                  <a:pt x="5057367" y="6727133"/>
                  <a:pt x="5067901" y="6732087"/>
                  <a:pt x="5071125" y="6759582"/>
                </a:cubicBezTo>
                <a:cubicBezTo>
                  <a:pt x="5055614" y="6796071"/>
                  <a:pt x="5051656" y="6769544"/>
                  <a:pt x="5069172" y="6817746"/>
                </a:cubicBezTo>
                <a:cubicBezTo>
                  <a:pt x="5060956" y="6828354"/>
                  <a:pt x="5064525" y="6836369"/>
                  <a:pt x="5072322" y="6843646"/>
                </a:cubicBezTo>
                <a:lnTo>
                  <a:pt x="5091388" y="6857998"/>
                </a:lnTo>
                <a:lnTo>
                  <a:pt x="6096000" y="6857998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347" y="235275"/>
            <a:ext cx="8041783" cy="833075"/>
          </a:xfrm>
        </p:spPr>
        <p:txBody>
          <a:bodyPr>
            <a:normAutofit/>
          </a:bodyPr>
          <a:lstStyle/>
          <a:p>
            <a:r>
              <a:rPr lang="en-US" sz="3100" dirty="0"/>
              <a:t>Sample problem: Work done by several forces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8F4FF84-08ED-8777-E2F8-160C9B87A7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903067"/>
              </p:ext>
            </p:extLst>
          </p:nvPr>
        </p:nvGraphicFramePr>
        <p:xfrm>
          <a:off x="733427" y="1068350"/>
          <a:ext cx="3949716" cy="5099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09675" y="1068350"/>
            <a:ext cx="2828925" cy="42868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24101" y="2605076"/>
            <a:ext cx="2828925" cy="164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440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763" y="205445"/>
            <a:ext cx="8596668" cy="846667"/>
          </a:xfrm>
        </p:spPr>
        <p:txBody>
          <a:bodyPr/>
          <a:lstStyle/>
          <a:p>
            <a:r>
              <a:rPr lang="en-US" dirty="0"/>
              <a:t>Solution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1321F430-73E3-4036-FEEE-AAA7FF289295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244101183"/>
                  </p:ext>
                </p:extLst>
              </p:nvPr>
            </p:nvGraphicFramePr>
            <p:xfrm>
              <a:off x="556088" y="1052112"/>
              <a:ext cx="10441093" cy="54356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1321F430-73E3-4036-FEEE-AAA7FF289295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244101183"/>
                  </p:ext>
                </p:extLst>
              </p:nvPr>
            </p:nvGraphicFramePr>
            <p:xfrm>
              <a:off x="556088" y="1052112"/>
              <a:ext cx="10441093" cy="54356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97179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</TotalTime>
  <Words>1301</Words>
  <Application>Microsoft Office PowerPoint</Application>
  <PresentationFormat>Widescreen</PresentationFormat>
  <Paragraphs>116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Symbol</vt:lpstr>
      <vt:lpstr>Times New Roman</vt:lpstr>
      <vt:lpstr>Wingdings</vt:lpstr>
      <vt:lpstr>Office Theme</vt:lpstr>
      <vt:lpstr>Work done by a constant force</vt:lpstr>
      <vt:lpstr>Defining work</vt:lpstr>
      <vt:lpstr>Work done by a constant force - definition</vt:lpstr>
      <vt:lpstr>Details:</vt:lpstr>
      <vt:lpstr>What if a constant force does NOT act along the direction of the displacement?  </vt:lpstr>
      <vt:lpstr>Did you notice something familiar?</vt:lpstr>
      <vt:lpstr>Positive, negative, and zero work</vt:lpstr>
      <vt:lpstr>Sample problem: Work done by several forces</vt:lpstr>
      <vt:lpstr>Solution</vt:lpstr>
      <vt:lpstr>Work done by spring force</vt:lpstr>
      <vt:lpstr>Work done by spring force, continued</vt:lpstr>
      <vt:lpstr>Work needed to stretch a spring – generalization, given for completness</vt:lpstr>
      <vt:lpstr>Let’s see how work done on a particle changes its speed</vt:lpstr>
      <vt:lpstr>Kinetic energy</vt:lpstr>
      <vt:lpstr>More on kinetic energy</vt:lpstr>
      <vt:lpstr>Using work – kinetic energy theorem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Tatiana Krivosheev</dc:creator>
  <cp:lastModifiedBy>Dmitriy Beznosko</cp:lastModifiedBy>
  <cp:revision>49</cp:revision>
  <dcterms:created xsi:type="dcterms:W3CDTF">2020-03-17T19:17:10Z</dcterms:created>
  <dcterms:modified xsi:type="dcterms:W3CDTF">2023-03-24T15:14:39Z</dcterms:modified>
</cp:coreProperties>
</file>