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7.xml" ContentType="application/vnd.openxmlformats-officedocument.drawingml.diagramData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8"/>
  </p:notesMasterIdLst>
  <p:sldIdLst>
    <p:sldId id="314" r:id="rId2"/>
    <p:sldId id="273" r:id="rId3"/>
    <p:sldId id="277" r:id="rId4"/>
    <p:sldId id="274" r:id="rId5"/>
    <p:sldId id="278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CF0BB9-2B59-419E-A975-6637C5ECF301}" v="64" dt="2023-03-24T15:30:33.4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19CF0BB9-2B59-419E-A975-6637C5ECF301}"/>
    <pc:docChg chg="undo custSel addSld delSld modSld">
      <pc:chgData name="Dmitriy Beznosko" userId="8bcdeb23-d2dd-465e-bda6-8e644f22b48c" providerId="ADAL" clId="{19CF0BB9-2B59-419E-A975-6637C5ECF301}" dt="2023-03-24T15:30:33.435" v="161" actId="13822"/>
      <pc:docMkLst>
        <pc:docMk/>
      </pc:docMkLst>
      <pc:sldChg chg="del">
        <pc:chgData name="Dmitriy Beznosko" userId="8bcdeb23-d2dd-465e-bda6-8e644f22b48c" providerId="ADAL" clId="{19CF0BB9-2B59-419E-A975-6637C5ECF301}" dt="2023-03-24T15:16:32.963" v="12" actId="47"/>
        <pc:sldMkLst>
          <pc:docMk/>
          <pc:sldMk cId="2464037572" sldId="256"/>
        </pc:sldMkLst>
      </pc:sldChg>
      <pc:sldChg chg="addSp modSp mod setBg">
        <pc:chgData name="Dmitriy Beznosko" userId="8bcdeb23-d2dd-465e-bda6-8e644f22b48c" providerId="ADAL" clId="{19CF0BB9-2B59-419E-A975-6637C5ECF301}" dt="2023-03-24T15:17:08.973" v="24" actId="122"/>
        <pc:sldMkLst>
          <pc:docMk/>
          <pc:sldMk cId="2925045251" sldId="273"/>
        </pc:sldMkLst>
        <pc:spChg chg="mod">
          <ac:chgData name="Dmitriy Beznosko" userId="8bcdeb23-d2dd-465e-bda6-8e644f22b48c" providerId="ADAL" clId="{19CF0BB9-2B59-419E-A975-6637C5ECF301}" dt="2023-03-24T15:16:48.625" v="13" actId="26606"/>
          <ac:spMkLst>
            <pc:docMk/>
            <pc:sldMk cId="2925045251" sldId="273"/>
            <ac:spMk id="2" creationId="{00000000-0000-0000-0000-000000000000}"/>
          </ac:spMkLst>
        </pc:spChg>
        <pc:spChg chg="mod">
          <ac:chgData name="Dmitriy Beznosko" userId="8bcdeb23-d2dd-465e-bda6-8e644f22b48c" providerId="ADAL" clId="{19CF0BB9-2B59-419E-A975-6637C5ECF301}" dt="2023-03-24T15:17:08.973" v="24" actId="122"/>
          <ac:spMkLst>
            <pc:docMk/>
            <pc:sldMk cId="2925045251" sldId="273"/>
            <ac:spMk id="3" creationId="{00000000-0000-0000-0000-000000000000}"/>
          </ac:spMkLst>
        </pc:spChg>
        <pc:spChg chg="add">
          <ac:chgData name="Dmitriy Beznosko" userId="8bcdeb23-d2dd-465e-bda6-8e644f22b48c" providerId="ADAL" clId="{19CF0BB9-2B59-419E-A975-6637C5ECF301}" dt="2023-03-24T15:16:48.625" v="13" actId="26606"/>
          <ac:spMkLst>
            <pc:docMk/>
            <pc:sldMk cId="2925045251" sldId="273"/>
            <ac:spMk id="8" creationId="{C9A36457-A5F4-4103-A443-02581C09185B}"/>
          </ac:spMkLst>
        </pc:spChg>
        <pc:spChg chg="add">
          <ac:chgData name="Dmitriy Beznosko" userId="8bcdeb23-d2dd-465e-bda6-8e644f22b48c" providerId="ADAL" clId="{19CF0BB9-2B59-419E-A975-6637C5ECF301}" dt="2023-03-24T15:16:48.625" v="13" actId="26606"/>
          <ac:spMkLst>
            <pc:docMk/>
            <pc:sldMk cId="2925045251" sldId="273"/>
            <ac:spMk id="10" creationId="{DC5FB7E8-B636-40FA-BE8D-48145C0F5C57}"/>
          </ac:spMkLst>
        </pc:spChg>
        <pc:spChg chg="add">
          <ac:chgData name="Dmitriy Beznosko" userId="8bcdeb23-d2dd-465e-bda6-8e644f22b48c" providerId="ADAL" clId="{19CF0BB9-2B59-419E-A975-6637C5ECF301}" dt="2023-03-24T15:16:48.625" v="13" actId="26606"/>
          <ac:spMkLst>
            <pc:docMk/>
            <pc:sldMk cId="2925045251" sldId="273"/>
            <ac:spMk id="12" creationId="{142DCE2C-2863-46FA-9BE7-24365A24D9BA}"/>
          </ac:spMkLst>
        </pc:spChg>
      </pc:sldChg>
      <pc:sldChg chg="addSp delSp modSp mod setBg">
        <pc:chgData name="Dmitriy Beznosko" userId="8bcdeb23-d2dd-465e-bda6-8e644f22b48c" providerId="ADAL" clId="{19CF0BB9-2B59-419E-A975-6637C5ECF301}" dt="2023-03-24T15:22:57.033" v="114" actId="478"/>
        <pc:sldMkLst>
          <pc:docMk/>
          <pc:sldMk cId="1427397308" sldId="274"/>
        </pc:sldMkLst>
        <pc:spChg chg="mod">
          <ac:chgData name="Dmitriy Beznosko" userId="8bcdeb23-d2dd-465e-bda6-8e644f22b48c" providerId="ADAL" clId="{19CF0BB9-2B59-419E-A975-6637C5ECF301}" dt="2023-03-24T15:19:51.649" v="69" actId="1076"/>
          <ac:spMkLst>
            <pc:docMk/>
            <pc:sldMk cId="1427397308" sldId="27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19CF0BB9-2B59-419E-A975-6637C5ECF301}" dt="2023-03-24T15:20:13.910" v="80" actId="12084"/>
          <ac:spMkLst>
            <pc:docMk/>
            <pc:sldMk cId="1427397308" sldId="274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19CF0BB9-2B59-419E-A975-6637C5ECF301}" dt="2023-03-24T15:22:57.033" v="114" actId="478"/>
          <ac:spMkLst>
            <pc:docMk/>
            <pc:sldMk cId="1427397308" sldId="274"/>
            <ac:spMk id="4" creationId="{00000000-0000-0000-0000-000000000000}"/>
          </ac:spMkLst>
        </pc:spChg>
        <pc:spChg chg="add">
          <ac:chgData name="Dmitriy Beznosko" userId="8bcdeb23-d2dd-465e-bda6-8e644f22b48c" providerId="ADAL" clId="{19CF0BB9-2B59-419E-A975-6637C5ECF301}" dt="2023-03-24T15:19:31.411" v="48" actId="26606"/>
          <ac:spMkLst>
            <pc:docMk/>
            <pc:sldMk cId="1427397308" sldId="274"/>
            <ac:spMk id="10" creationId="{9F846FF8-0D27-4A66-8332-A0BE79BEFA3C}"/>
          </ac:spMkLst>
        </pc:spChg>
        <pc:spChg chg="add">
          <ac:chgData name="Dmitriy Beznosko" userId="8bcdeb23-d2dd-465e-bda6-8e644f22b48c" providerId="ADAL" clId="{19CF0BB9-2B59-419E-A975-6637C5ECF301}" dt="2023-03-24T15:19:31.411" v="48" actId="26606"/>
          <ac:spMkLst>
            <pc:docMk/>
            <pc:sldMk cId="1427397308" sldId="274"/>
            <ac:spMk id="12" creationId="{46B9CB01-4014-4606-90AC-ADABCFB38C3D}"/>
          </ac:spMkLst>
        </pc:spChg>
        <pc:graphicFrameChg chg="add mod">
          <ac:chgData name="Dmitriy Beznosko" userId="8bcdeb23-d2dd-465e-bda6-8e644f22b48c" providerId="ADAL" clId="{19CF0BB9-2B59-419E-A975-6637C5ECF301}" dt="2023-03-24T15:22:41.789" v="112" actId="13822"/>
          <ac:graphicFrameMkLst>
            <pc:docMk/>
            <pc:sldMk cId="1427397308" sldId="274"/>
            <ac:graphicFrameMk id="5" creationId="{55C0AEF9-C106-D22D-7676-E22735E4CE8C}"/>
          </ac:graphicFrameMkLst>
        </pc:graphicFrameChg>
      </pc:sldChg>
      <pc:sldChg chg="addSp delSp modSp mod setBg delDesignElem">
        <pc:chgData name="Dmitriy Beznosko" userId="8bcdeb23-d2dd-465e-bda6-8e644f22b48c" providerId="ADAL" clId="{19CF0BB9-2B59-419E-A975-6637C5ECF301}" dt="2023-03-24T15:30:33.435" v="161" actId="13822"/>
        <pc:sldMkLst>
          <pc:docMk/>
          <pc:sldMk cId="3248519740" sldId="275"/>
        </pc:sldMkLst>
        <pc:spChg chg="mod">
          <ac:chgData name="Dmitriy Beznosko" userId="8bcdeb23-d2dd-465e-bda6-8e644f22b48c" providerId="ADAL" clId="{19CF0BB9-2B59-419E-A975-6637C5ECF301}" dt="2023-03-24T15:29:23.901" v="147" actId="26606"/>
          <ac:spMkLst>
            <pc:docMk/>
            <pc:sldMk cId="3248519740" sldId="275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19CF0BB9-2B59-419E-A975-6637C5ECF301}" dt="2023-03-24T15:29:14.573" v="144"/>
          <ac:spMkLst>
            <pc:docMk/>
            <pc:sldMk cId="3248519740" sldId="275"/>
            <ac:spMk id="3" creationId="{864356E6-CB52-996D-6029-B077AECC2022}"/>
          </ac:spMkLst>
        </pc:spChg>
        <pc:spChg chg="del mod">
          <ac:chgData name="Dmitriy Beznosko" userId="8bcdeb23-d2dd-465e-bda6-8e644f22b48c" providerId="ADAL" clId="{19CF0BB9-2B59-419E-A975-6637C5ECF301}" dt="2023-03-24T15:29:40.328" v="152" actId="12084"/>
          <ac:spMkLst>
            <pc:docMk/>
            <pc:sldMk cId="3248519740" sldId="275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19CF0BB9-2B59-419E-A975-6637C5ECF301}" dt="2023-03-24T15:29:14.573" v="144"/>
          <ac:spMkLst>
            <pc:docMk/>
            <pc:sldMk cId="3248519740" sldId="275"/>
            <ac:spMk id="6" creationId="{9BB5C29F-A500-DA91-B794-58265F3055B1}"/>
          </ac:spMkLst>
        </pc:spChg>
        <pc:spChg chg="add del">
          <ac:chgData name="Dmitriy Beznosko" userId="8bcdeb23-d2dd-465e-bda6-8e644f22b48c" providerId="ADAL" clId="{19CF0BB9-2B59-419E-A975-6637C5ECF301}" dt="2023-03-24T15:29:14.573" v="144"/>
          <ac:spMkLst>
            <pc:docMk/>
            <pc:sldMk cId="3248519740" sldId="275"/>
            <ac:spMk id="7" creationId="{637B2035-1FCB-439A-B421-095E136C7E07}"/>
          </ac:spMkLst>
        </pc:spChg>
        <pc:spChg chg="add del">
          <ac:chgData name="Dmitriy Beznosko" userId="8bcdeb23-d2dd-465e-bda6-8e644f22b48c" providerId="ADAL" clId="{19CF0BB9-2B59-419E-A975-6637C5ECF301}" dt="2023-03-24T15:29:14.573" v="144"/>
          <ac:spMkLst>
            <pc:docMk/>
            <pc:sldMk cId="3248519740" sldId="275"/>
            <ac:spMk id="8" creationId="{676D6CDF-C512-4739-B158-55EE955EFA39}"/>
          </ac:spMkLst>
        </pc:spChg>
        <pc:spChg chg="add">
          <ac:chgData name="Dmitriy Beznosko" userId="8bcdeb23-d2dd-465e-bda6-8e644f22b48c" providerId="ADAL" clId="{19CF0BB9-2B59-419E-A975-6637C5ECF301}" dt="2023-03-24T15:29:23.901" v="147" actId="26606"/>
          <ac:spMkLst>
            <pc:docMk/>
            <pc:sldMk cId="3248519740" sldId="275"/>
            <ac:spMk id="9" creationId="{131BAD53-4E89-4F62-BBB7-26359763ED39}"/>
          </ac:spMkLst>
        </pc:spChg>
        <pc:spChg chg="add del">
          <ac:chgData name="Dmitriy Beznosko" userId="8bcdeb23-d2dd-465e-bda6-8e644f22b48c" providerId="ADAL" clId="{19CF0BB9-2B59-419E-A975-6637C5ECF301}" dt="2023-03-24T15:28:08.632" v="134" actId="26606"/>
          <ac:spMkLst>
            <pc:docMk/>
            <pc:sldMk cId="3248519740" sldId="275"/>
            <ac:spMk id="10" creationId="{5A0118C5-4F8D-4CF4-BADD-53FEACC6C42A}"/>
          </ac:spMkLst>
        </pc:spChg>
        <pc:spChg chg="add">
          <ac:chgData name="Dmitriy Beznosko" userId="8bcdeb23-d2dd-465e-bda6-8e644f22b48c" providerId="ADAL" clId="{19CF0BB9-2B59-419E-A975-6637C5ECF301}" dt="2023-03-24T15:29:23.901" v="147" actId="26606"/>
          <ac:spMkLst>
            <pc:docMk/>
            <pc:sldMk cId="3248519740" sldId="275"/>
            <ac:spMk id="11" creationId="{62756DA2-40EB-4C6F-B962-5822FFB54FB6}"/>
          </ac:spMkLst>
        </pc:spChg>
        <pc:spChg chg="add del">
          <ac:chgData name="Dmitriy Beznosko" userId="8bcdeb23-d2dd-465e-bda6-8e644f22b48c" providerId="ADAL" clId="{19CF0BB9-2B59-419E-A975-6637C5ECF301}" dt="2023-03-24T15:28:15.391" v="138" actId="26606"/>
          <ac:spMkLst>
            <pc:docMk/>
            <pc:sldMk cId="3248519740" sldId="275"/>
            <ac:spMk id="23" creationId="{8181FC64-B306-4821-98E2-780662EFC486}"/>
          </ac:spMkLst>
        </pc:spChg>
        <pc:spChg chg="add del">
          <ac:chgData name="Dmitriy Beznosko" userId="8bcdeb23-d2dd-465e-bda6-8e644f22b48c" providerId="ADAL" clId="{19CF0BB9-2B59-419E-A975-6637C5ECF301}" dt="2023-03-24T15:28:15.391" v="138" actId="26606"/>
          <ac:spMkLst>
            <pc:docMk/>
            <pc:sldMk cId="3248519740" sldId="275"/>
            <ac:spMk id="24" creationId="{7D0B7289-120F-44DC-9769-2E096993B140}"/>
          </ac:spMkLst>
        </pc:spChg>
        <pc:spChg chg="add del">
          <ac:chgData name="Dmitriy Beznosko" userId="8bcdeb23-d2dd-465e-bda6-8e644f22b48c" providerId="ADAL" clId="{19CF0BB9-2B59-419E-A975-6637C5ECF301}" dt="2023-03-24T15:28:15.391" v="138" actId="26606"/>
          <ac:spMkLst>
            <pc:docMk/>
            <pc:sldMk cId="3248519740" sldId="275"/>
            <ac:spMk id="25" creationId="{158468AF-8ABA-4771-9770-C8C79C0E6155}"/>
          </ac:spMkLst>
        </pc:spChg>
        <pc:spChg chg="add del">
          <ac:chgData name="Dmitriy Beznosko" userId="8bcdeb23-d2dd-465e-bda6-8e644f22b48c" providerId="ADAL" clId="{19CF0BB9-2B59-419E-A975-6637C5ECF301}" dt="2023-03-24T15:28:15.391" v="138" actId="26606"/>
          <ac:spMkLst>
            <pc:docMk/>
            <pc:sldMk cId="3248519740" sldId="275"/>
            <ac:spMk id="26" creationId="{430FFA19-9577-4BA8-B103-A75613F3FA9A}"/>
          </ac:spMkLst>
        </pc:spChg>
        <pc:grpChg chg="add del">
          <ac:chgData name="Dmitriy Beznosko" userId="8bcdeb23-d2dd-465e-bda6-8e644f22b48c" providerId="ADAL" clId="{19CF0BB9-2B59-419E-A975-6637C5ECF301}" dt="2023-03-24T15:28:08.632" v="134" actId="26606"/>
          <ac:grpSpMkLst>
            <pc:docMk/>
            <pc:sldMk cId="3248519740" sldId="275"/>
            <ac:grpSpMk id="12" creationId="{B894EFA8-F425-4D19-A94B-445388B31E20}"/>
          </ac:grpSpMkLst>
        </pc:grpChg>
        <pc:grpChg chg="add del">
          <ac:chgData name="Dmitriy Beznosko" userId="8bcdeb23-d2dd-465e-bda6-8e644f22b48c" providerId="ADAL" clId="{19CF0BB9-2B59-419E-A975-6637C5ECF301}" dt="2023-03-24T15:28:08.632" v="134" actId="26606"/>
          <ac:grpSpMkLst>
            <pc:docMk/>
            <pc:sldMk cId="3248519740" sldId="275"/>
            <ac:grpSpMk id="16" creationId="{582A903B-6B78-4F0A-B7C9-3D80499020B8}"/>
          </ac:grpSpMkLst>
        </pc:grpChg>
        <pc:graphicFrameChg chg="add mod">
          <ac:chgData name="Dmitriy Beznosko" userId="8bcdeb23-d2dd-465e-bda6-8e644f22b48c" providerId="ADAL" clId="{19CF0BB9-2B59-419E-A975-6637C5ECF301}" dt="2023-03-24T15:30:33.435" v="161" actId="13822"/>
          <ac:graphicFrameMkLst>
            <pc:docMk/>
            <pc:sldMk cId="3248519740" sldId="275"/>
            <ac:graphicFrameMk id="15" creationId="{E8B07339-B457-D215-6B3B-E6580140E096}"/>
          </ac:graphicFrameMkLst>
        </pc:graphicFrameChg>
        <pc:picChg chg="mod ord">
          <ac:chgData name="Dmitriy Beznosko" userId="8bcdeb23-d2dd-465e-bda6-8e644f22b48c" providerId="ADAL" clId="{19CF0BB9-2B59-419E-A975-6637C5ECF301}" dt="2023-03-24T15:29:23.901" v="147" actId="26606"/>
          <ac:picMkLst>
            <pc:docMk/>
            <pc:sldMk cId="3248519740" sldId="275"/>
            <ac:picMk id="4" creationId="{00000000-0000-0000-0000-000000000000}"/>
          </ac:picMkLst>
        </pc:picChg>
      </pc:sldChg>
      <pc:sldChg chg="addSp delSp modSp mod">
        <pc:chgData name="Dmitriy Beznosko" userId="8bcdeb23-d2dd-465e-bda6-8e644f22b48c" providerId="ADAL" clId="{19CF0BB9-2B59-419E-A975-6637C5ECF301}" dt="2023-03-24T15:19:10.035" v="47" actId="20577"/>
        <pc:sldMkLst>
          <pc:docMk/>
          <pc:sldMk cId="3410500354" sldId="277"/>
        </pc:sldMkLst>
        <pc:spChg chg="mod">
          <ac:chgData name="Dmitriy Beznosko" userId="8bcdeb23-d2dd-465e-bda6-8e644f22b48c" providerId="ADAL" clId="{19CF0BB9-2B59-419E-A975-6637C5ECF301}" dt="2023-03-24T15:19:10.035" v="47" actId="20577"/>
          <ac:spMkLst>
            <pc:docMk/>
            <pc:sldMk cId="3410500354" sldId="277"/>
            <ac:spMk id="2" creationId="{00000000-0000-0000-0000-000000000000}"/>
          </ac:spMkLst>
        </pc:spChg>
        <pc:spChg chg="del">
          <ac:chgData name="Dmitriy Beznosko" userId="8bcdeb23-d2dd-465e-bda6-8e644f22b48c" providerId="ADAL" clId="{19CF0BB9-2B59-419E-A975-6637C5ECF301}" dt="2023-03-24T15:17:42.651" v="26" actId="26606"/>
          <ac:spMkLst>
            <pc:docMk/>
            <pc:sldMk cId="3410500354" sldId="277"/>
            <ac:spMk id="3" creationId="{00000000-0000-0000-0000-000000000000}"/>
          </ac:spMkLst>
        </pc:spChg>
        <pc:spChg chg="mod">
          <ac:chgData name="Dmitriy Beznosko" userId="8bcdeb23-d2dd-465e-bda6-8e644f22b48c" providerId="ADAL" clId="{19CF0BB9-2B59-419E-A975-6637C5ECF301}" dt="2023-03-24T15:18:57.883" v="37" actId="1076"/>
          <ac:spMkLst>
            <pc:docMk/>
            <pc:sldMk cId="3410500354" sldId="277"/>
            <ac:spMk id="4" creationId="{00000000-0000-0000-0000-000000000000}"/>
          </ac:spMkLst>
        </pc:spChg>
        <pc:graphicFrameChg chg="add mod">
          <ac:chgData name="Dmitriy Beznosko" userId="8bcdeb23-d2dd-465e-bda6-8e644f22b48c" providerId="ADAL" clId="{19CF0BB9-2B59-419E-A975-6637C5ECF301}" dt="2023-03-24T15:18:37.274" v="33" actId="1076"/>
          <ac:graphicFrameMkLst>
            <pc:docMk/>
            <pc:sldMk cId="3410500354" sldId="277"/>
            <ac:graphicFrameMk id="7" creationId="{284DB5BB-8A85-66D9-25C9-AED3629A9ED7}"/>
          </ac:graphicFrameMkLst>
        </pc:graphicFrameChg>
        <pc:picChg chg="mod">
          <ac:chgData name="Dmitriy Beznosko" userId="8bcdeb23-d2dd-465e-bda6-8e644f22b48c" providerId="ADAL" clId="{19CF0BB9-2B59-419E-A975-6637C5ECF301}" dt="2023-03-24T15:17:42.651" v="26" actId="26606"/>
          <ac:picMkLst>
            <pc:docMk/>
            <pc:sldMk cId="3410500354" sldId="277"/>
            <ac:picMk id="5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19CF0BB9-2B59-419E-A975-6637C5ECF301}" dt="2023-03-24T15:27:23.141" v="129" actId="20577"/>
        <pc:sldMkLst>
          <pc:docMk/>
          <pc:sldMk cId="17309105" sldId="278"/>
        </pc:sldMkLst>
        <pc:spChg chg="mod">
          <ac:chgData name="Dmitriy Beznosko" userId="8bcdeb23-d2dd-465e-bda6-8e644f22b48c" providerId="ADAL" clId="{19CF0BB9-2B59-419E-A975-6637C5ECF301}" dt="2023-03-24T15:26:36.026" v="123" actId="27636"/>
          <ac:spMkLst>
            <pc:docMk/>
            <pc:sldMk cId="17309105" sldId="278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19CF0BB9-2B59-419E-A975-6637C5ECF301}" dt="2023-03-24T15:26:47.952" v="125" actId="12084"/>
          <ac:spMkLst>
            <pc:docMk/>
            <pc:sldMk cId="17309105" sldId="278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19CF0BB9-2B59-419E-A975-6637C5ECF301}" dt="2023-03-24T15:26:26.405" v="118" actId="26606"/>
          <ac:spMkLst>
            <pc:docMk/>
            <pc:sldMk cId="17309105" sldId="278"/>
            <ac:spMk id="9" creationId="{04812C46-200A-4DEB-A05E-3ED6C68C2387}"/>
          </ac:spMkLst>
        </pc:spChg>
        <pc:spChg chg="add del">
          <ac:chgData name="Dmitriy Beznosko" userId="8bcdeb23-d2dd-465e-bda6-8e644f22b48c" providerId="ADAL" clId="{19CF0BB9-2B59-419E-A975-6637C5ECF301}" dt="2023-03-24T15:26:26.405" v="118" actId="26606"/>
          <ac:spMkLst>
            <pc:docMk/>
            <pc:sldMk cId="17309105" sldId="278"/>
            <ac:spMk id="11" creationId="{D1EA859B-E555-4109-94F3-6700E046E008}"/>
          </ac:spMkLst>
        </pc:spChg>
        <pc:spChg chg="add">
          <ac:chgData name="Dmitriy Beznosko" userId="8bcdeb23-d2dd-465e-bda6-8e644f22b48c" providerId="ADAL" clId="{19CF0BB9-2B59-419E-A975-6637C5ECF301}" dt="2023-03-24T15:26:26.405" v="118" actId="26606"/>
          <ac:spMkLst>
            <pc:docMk/>
            <pc:sldMk cId="17309105" sldId="278"/>
            <ac:spMk id="16" creationId="{E10650BA-D090-4A23-98E3-B48BBAEA9201}"/>
          </ac:spMkLst>
        </pc:spChg>
        <pc:grpChg chg="add">
          <ac:chgData name="Dmitriy Beznosko" userId="8bcdeb23-d2dd-465e-bda6-8e644f22b48c" providerId="ADAL" clId="{19CF0BB9-2B59-419E-A975-6637C5ECF301}" dt="2023-03-24T15:26:26.405" v="118" actId="26606"/>
          <ac:grpSpMkLst>
            <pc:docMk/>
            <pc:sldMk cId="17309105" sldId="278"/>
            <ac:grpSpMk id="18" creationId="{FFB939B9-73CE-4644-87BB-72AEBF001142}"/>
          </ac:grpSpMkLst>
        </pc:grpChg>
        <pc:graphicFrameChg chg="add mod">
          <ac:chgData name="Dmitriy Beznosko" userId="8bcdeb23-d2dd-465e-bda6-8e644f22b48c" providerId="ADAL" clId="{19CF0BB9-2B59-419E-A975-6637C5ECF301}" dt="2023-03-24T15:27:23.141" v="129" actId="20577"/>
          <ac:graphicFrameMkLst>
            <pc:docMk/>
            <pc:sldMk cId="17309105" sldId="278"/>
            <ac:graphicFrameMk id="4" creationId="{F894303B-7821-4F7B-B408-4AFE962C194E}"/>
          </ac:graphicFrameMkLst>
        </pc:graphicFrameChg>
        <pc:picChg chg="add mod">
          <ac:chgData name="Dmitriy Beznosko" userId="8bcdeb23-d2dd-465e-bda6-8e644f22b48c" providerId="ADAL" clId="{19CF0BB9-2B59-419E-A975-6637C5ECF301}" dt="2023-03-24T15:26:26.405" v="118" actId="26606"/>
          <ac:picMkLst>
            <pc:docMk/>
            <pc:sldMk cId="17309105" sldId="278"/>
            <ac:picMk id="5" creationId="{AF3F8BC7-2224-4C98-D2F0-2D32D4A06C37}"/>
          </ac:picMkLst>
        </pc:picChg>
      </pc:sldChg>
      <pc:sldChg chg="addSp delSp modSp add mod setBg delDesignElem">
        <pc:chgData name="Dmitriy Beznosko" userId="8bcdeb23-d2dd-465e-bda6-8e644f22b48c" providerId="ADAL" clId="{19CF0BB9-2B59-419E-A975-6637C5ECF301}" dt="2023-03-24T15:16:26.756" v="11" actId="478"/>
        <pc:sldMkLst>
          <pc:docMk/>
          <pc:sldMk cId="3524771207" sldId="314"/>
        </pc:sldMkLst>
        <pc:spChg chg="mod">
          <ac:chgData name="Dmitriy Beznosko" userId="8bcdeb23-d2dd-465e-bda6-8e644f22b48c" providerId="ADAL" clId="{19CF0BB9-2B59-419E-A975-6637C5ECF301}" dt="2023-03-24T15:16:03.220" v="9" actId="5793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19CF0BB9-2B59-419E-A975-6637C5ECF301}" dt="2023-03-24T15:16:26.756" v="11" actId="478"/>
          <ac:spMkLst>
            <pc:docMk/>
            <pc:sldMk cId="3524771207" sldId="314"/>
            <ac:spMk id="3" creationId="{2EDE6601-7952-1115-BE79-D72F8457A05F}"/>
          </ac:spMkLst>
        </pc:spChg>
        <pc:spChg chg="add">
          <ac:chgData name="Dmitriy Beznosko" userId="8bcdeb23-d2dd-465e-bda6-8e644f22b48c" providerId="ADAL" clId="{19CF0BB9-2B59-419E-A975-6637C5ECF301}" dt="2023-03-24T15:15:56.873" v="2" actId="26606"/>
          <ac:spMkLst>
            <pc:docMk/>
            <pc:sldMk cId="3524771207" sldId="314"/>
            <ac:spMk id="9" creationId="{0D3E573C-3958-42CC-A225-6B8B07B0F6C9}"/>
          </ac:spMkLst>
        </pc:spChg>
        <pc:spChg chg="add">
          <ac:chgData name="Dmitriy Beznosko" userId="8bcdeb23-d2dd-465e-bda6-8e644f22b48c" providerId="ADAL" clId="{19CF0BB9-2B59-419E-A975-6637C5ECF301}" dt="2023-03-24T15:15:56.873" v="2" actId="26606"/>
          <ac:spMkLst>
            <pc:docMk/>
            <pc:sldMk cId="3524771207" sldId="314"/>
            <ac:spMk id="10" creationId="{337AE4E8-E01E-4FD9-89B2-91EF5C7DD54E}"/>
          </ac:spMkLst>
        </pc:spChg>
        <pc:spChg chg="del">
          <ac:chgData name="Dmitriy Beznosko" userId="8bcdeb23-d2dd-465e-bda6-8e644f22b48c" providerId="ADAL" clId="{19CF0BB9-2B59-419E-A975-6637C5ECF301}" dt="2023-03-24T15:15:46.731" v="1"/>
          <ac:spMkLst>
            <pc:docMk/>
            <pc:sldMk cId="3524771207" sldId="314"/>
            <ac:spMk id="12" creationId="{0D3E573C-3958-42CC-A225-6B8B07B0F6C9}"/>
          </ac:spMkLst>
        </pc:spChg>
        <pc:spChg chg="del">
          <ac:chgData name="Dmitriy Beznosko" userId="8bcdeb23-d2dd-465e-bda6-8e644f22b48c" providerId="ADAL" clId="{19CF0BB9-2B59-419E-A975-6637C5ECF301}" dt="2023-03-24T15:15:46.731" v="1"/>
          <ac:spMkLst>
            <pc:docMk/>
            <pc:sldMk cId="3524771207" sldId="314"/>
            <ac:spMk id="14" creationId="{337AE4E8-E01E-4FD9-89B2-91EF5C7DD54E}"/>
          </ac:spMkLst>
        </pc:spChg>
        <pc:picChg chg="mod">
          <ac:chgData name="Dmitriy Beznosko" userId="8bcdeb23-d2dd-465e-bda6-8e644f22b48c" providerId="ADAL" clId="{19CF0BB9-2B59-419E-A975-6637C5ECF301}" dt="2023-03-24T15:16:23.057" v="10" actId="14826"/>
          <ac:picMkLst>
            <pc:docMk/>
            <pc:sldMk cId="3524771207" sldId="314"/>
            <ac:picMk id="5" creationId="{00000000-0000-0000-0000-000000000000}"/>
          </ac:picMkLst>
        </pc:picChg>
      </pc:sldChg>
    </pc:docChg>
  </pc:docChgLst>
  <pc:docChgLst>
    <pc:chgData name="Tatiana Krivosheev" userId="c41c6ff2-b9bd-4765-bc53-566538058c37" providerId="ADAL" clId="{AB04DF86-9989-49E6-BFCC-C4E8A0647F19}"/>
    <pc:docChg chg="delSld modSld">
      <pc:chgData name="Tatiana Krivosheev" userId="c41c6ff2-b9bd-4765-bc53-566538058c37" providerId="ADAL" clId="{AB04DF86-9989-49E6-BFCC-C4E8A0647F19}" dt="2021-12-14T14:10:45.243" v="2" actId="2696"/>
      <pc:docMkLst>
        <pc:docMk/>
      </pc:docMkLst>
      <pc:sldChg chg="addSp modSp mod">
        <pc:chgData name="Tatiana Krivosheev" userId="c41c6ff2-b9bd-4765-bc53-566538058c37" providerId="ADAL" clId="{AB04DF86-9989-49E6-BFCC-C4E8A0647F19}" dt="2021-12-14T14:10:42.590" v="1" actId="1076"/>
        <pc:sldMkLst>
          <pc:docMk/>
          <pc:sldMk cId="2464037572" sldId="256"/>
        </pc:sldMkLst>
        <pc:picChg chg="add mod">
          <ac:chgData name="Tatiana Krivosheev" userId="c41c6ff2-b9bd-4765-bc53-566538058c37" providerId="ADAL" clId="{AB04DF86-9989-49E6-BFCC-C4E8A0647F19}" dt="2021-12-14T14:10:42.590" v="1" actId="1076"/>
          <ac:picMkLst>
            <pc:docMk/>
            <pc:sldMk cId="2464037572" sldId="256"/>
            <ac:picMk id="3" creationId="{1D64A342-C88D-427C-9AC9-8FBB96A9F779}"/>
          </ac:picMkLst>
        </pc:picChg>
      </pc:sldChg>
      <pc:sldChg chg="del">
        <pc:chgData name="Tatiana Krivosheev" userId="c41c6ff2-b9bd-4765-bc53-566538058c37" providerId="ADAL" clId="{AB04DF86-9989-49E6-BFCC-C4E8A0647F19}" dt="2021-12-14T14:10:45.243" v="2" actId="2696"/>
        <pc:sldMkLst>
          <pc:docMk/>
          <pc:sldMk cId="2573666538" sldId="272"/>
        </pc:sldMkLst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0832BB-D02F-4CB4-AA24-80323AADB4CC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25B5AF-882A-464A-9707-F7664AB8B14B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/>
            <a:t>Power is a scalar quantity</a:t>
          </a:r>
        </a:p>
      </dgm:t>
    </dgm:pt>
    <dgm:pt modelId="{EFE4466B-A284-482E-BE45-46294009DCDA}" type="parTrans" cxnId="{AF516309-4E9F-4ECA-8575-07D651E6EACF}">
      <dgm:prSet/>
      <dgm:spPr/>
      <dgm:t>
        <a:bodyPr/>
        <a:lstStyle/>
        <a:p>
          <a:endParaRPr lang="en-US"/>
        </a:p>
      </dgm:t>
    </dgm:pt>
    <dgm:pt modelId="{B4BB8C2A-F02C-4F56-AA03-DAE8B37229E7}" type="sibTrans" cxnId="{AF516309-4E9F-4ECA-8575-07D651E6EACF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800"/>
        </a:p>
      </dgm:t>
    </dgm:pt>
    <dgm:pt modelId="{AD19F50C-99B2-4C00-B2E8-D1CBDFFB435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/>
            <a:t>The SI unit of power is the </a:t>
          </a:r>
          <a:r>
            <a:rPr lang="en-US" sz="1800" b="1"/>
            <a:t>watt</a:t>
          </a:r>
          <a:r>
            <a:rPr lang="en-US" sz="1800"/>
            <a:t> (W): from the definition of power </a:t>
          </a:r>
        </a:p>
      </dgm:t>
    </dgm:pt>
    <dgm:pt modelId="{00852A35-A442-41CD-8018-0EC1F9F8C4BA}" type="parTrans" cxnId="{8C8238DF-E2E8-45D1-ACC2-298E9D22ADFE}">
      <dgm:prSet/>
      <dgm:spPr/>
      <dgm:t>
        <a:bodyPr/>
        <a:lstStyle/>
        <a:p>
          <a:endParaRPr lang="en-US"/>
        </a:p>
      </dgm:t>
    </dgm:pt>
    <dgm:pt modelId="{EC53FEF1-80A4-4165-8C86-520E1C75E5EC}" type="sibTrans" cxnId="{8C8238DF-E2E8-45D1-ACC2-298E9D22ADFE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800"/>
        </a:p>
      </dgm:t>
    </dgm:pt>
    <dgm:pt modelId="{58670FC3-B215-44D6-A2D2-41AC3FB1B884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1 W = 1 J/s</a:t>
          </a:r>
        </a:p>
      </dgm:t>
    </dgm:pt>
    <dgm:pt modelId="{F7FDCA73-A11E-47B6-AB8C-7F57331DF860}" type="parTrans" cxnId="{39D2C416-0CDD-43B6-B5AE-4A5D62D06756}">
      <dgm:prSet/>
      <dgm:spPr/>
      <dgm:t>
        <a:bodyPr/>
        <a:lstStyle/>
        <a:p>
          <a:endParaRPr lang="en-US"/>
        </a:p>
      </dgm:t>
    </dgm:pt>
    <dgm:pt modelId="{62D0A0AB-DA36-47C8-9DED-A41C24757EBA}" type="sibTrans" cxnId="{39D2C416-0CDD-43B6-B5AE-4A5D62D06756}">
      <dgm:prSet/>
      <dgm:spPr/>
      <dgm:t>
        <a:bodyPr/>
        <a:lstStyle/>
        <a:p>
          <a:endParaRPr lang="en-US"/>
        </a:p>
      </dgm:t>
    </dgm:pt>
    <dgm:pt modelId="{20B4E90B-311F-4DE1-BD05-1A88505C3BF3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/>
            <a:t>Sometimes another unit (non-SI) , </a:t>
          </a:r>
          <a:r>
            <a:rPr lang="en-US" sz="1800" b="1"/>
            <a:t>horsepower</a:t>
          </a:r>
          <a:r>
            <a:rPr lang="en-US" sz="1800"/>
            <a:t> (hp) is used:</a:t>
          </a:r>
        </a:p>
      </dgm:t>
    </dgm:pt>
    <dgm:pt modelId="{2A81CFF9-4E27-4985-9E4F-26C64E1AD6AE}" type="parTrans" cxnId="{5B5010CB-BFEC-4D66-B831-515B934327E9}">
      <dgm:prSet/>
      <dgm:spPr/>
      <dgm:t>
        <a:bodyPr/>
        <a:lstStyle/>
        <a:p>
          <a:endParaRPr lang="en-US"/>
        </a:p>
      </dgm:t>
    </dgm:pt>
    <dgm:pt modelId="{0EE03840-F0A3-41D4-ACD5-8C59D3DDBB37}" type="sibTrans" cxnId="{5B5010CB-BFEC-4D66-B831-515B934327E9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800"/>
        </a:p>
      </dgm:t>
    </dgm:pt>
    <dgm:pt modelId="{937B843F-D4DA-482E-878C-B11BB2868576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1 hp = 746 W  </a:t>
          </a:r>
        </a:p>
      </dgm:t>
    </dgm:pt>
    <dgm:pt modelId="{24823CE9-4BF4-4B1B-96B2-FC0BAB4800C6}" type="parTrans" cxnId="{88C5A2CB-8501-4F30-8632-15F7856DF03D}">
      <dgm:prSet/>
      <dgm:spPr/>
      <dgm:t>
        <a:bodyPr/>
        <a:lstStyle/>
        <a:p>
          <a:endParaRPr lang="en-US"/>
        </a:p>
      </dgm:t>
    </dgm:pt>
    <dgm:pt modelId="{6228E4C6-28F9-4990-B27E-1FA63B673FAB}" type="sibTrans" cxnId="{88C5A2CB-8501-4F30-8632-15F7856DF03D}">
      <dgm:prSet/>
      <dgm:spPr/>
      <dgm:t>
        <a:bodyPr/>
        <a:lstStyle/>
        <a:p>
          <a:endParaRPr lang="en-US"/>
        </a:p>
      </dgm:t>
    </dgm:pt>
    <dgm:pt modelId="{8FF337C9-5762-444C-B7D2-DD6DBDE188F3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So, what does a lightbulb rating of 100-W means?  This lightbulb will convert 100 J of electric energy into light and heat at each second!</a:t>
          </a:r>
        </a:p>
      </dgm:t>
    </dgm:pt>
    <dgm:pt modelId="{BD658515-6159-4367-8D87-9CEF22BC746A}" type="parTrans" cxnId="{148005C9-70E2-4FAE-B3E0-A20DD37CA0D7}">
      <dgm:prSet/>
      <dgm:spPr/>
      <dgm:t>
        <a:bodyPr/>
        <a:lstStyle/>
        <a:p>
          <a:endParaRPr lang="en-US"/>
        </a:p>
      </dgm:t>
    </dgm:pt>
    <dgm:pt modelId="{0035CD31-A161-46E3-A65F-F308DFD6FD57}" type="sibTrans" cxnId="{148005C9-70E2-4FAE-B3E0-A20DD37CA0D7}">
      <dgm:prSet/>
      <dgm:spPr/>
      <dgm:t>
        <a:bodyPr/>
        <a:lstStyle/>
        <a:p>
          <a:endParaRPr lang="en-US"/>
        </a:p>
      </dgm:t>
    </dgm:pt>
    <dgm:pt modelId="{BF5B8E9B-08B6-49B5-AABC-CA314F16C7AC}" type="pres">
      <dgm:prSet presAssocID="{E90832BB-D02F-4CB4-AA24-80323AADB4CC}" presName="Name0" presStyleCnt="0">
        <dgm:presLayoutVars>
          <dgm:dir/>
          <dgm:resizeHandles val="exact"/>
        </dgm:presLayoutVars>
      </dgm:prSet>
      <dgm:spPr/>
    </dgm:pt>
    <dgm:pt modelId="{C752E8E5-3F04-42C0-9E64-34E0776E85D1}" type="pres">
      <dgm:prSet presAssocID="{1625B5AF-882A-464A-9707-F7664AB8B14B}" presName="node" presStyleLbl="node1" presStyleIdx="0" presStyleCnt="4" custScaleY="183000">
        <dgm:presLayoutVars>
          <dgm:bulletEnabled val="1"/>
        </dgm:presLayoutVars>
      </dgm:prSet>
      <dgm:spPr/>
    </dgm:pt>
    <dgm:pt modelId="{12BC9983-7696-41DC-ABF4-D32148FF7C19}" type="pres">
      <dgm:prSet presAssocID="{B4BB8C2A-F02C-4F56-AA03-DAE8B37229E7}" presName="sibTrans" presStyleLbl="sibTrans1D1" presStyleIdx="0" presStyleCnt="3" custSzY="167335"/>
      <dgm:spPr/>
    </dgm:pt>
    <dgm:pt modelId="{AA810D0B-EAC8-4D9B-AF28-A24663584833}" type="pres">
      <dgm:prSet presAssocID="{B4BB8C2A-F02C-4F56-AA03-DAE8B37229E7}" presName="connectorText" presStyleLbl="sibTrans1D1" presStyleIdx="0" presStyleCnt="3"/>
      <dgm:spPr/>
    </dgm:pt>
    <dgm:pt modelId="{8E06570D-FA37-4073-9C4C-72BB6EB2083B}" type="pres">
      <dgm:prSet presAssocID="{AD19F50C-99B2-4C00-B2E8-D1CBDFFB435D}" presName="node" presStyleLbl="node1" presStyleIdx="1" presStyleCnt="4" custScaleY="183000">
        <dgm:presLayoutVars>
          <dgm:bulletEnabled val="1"/>
        </dgm:presLayoutVars>
      </dgm:prSet>
      <dgm:spPr/>
    </dgm:pt>
    <dgm:pt modelId="{79B074A8-B8AF-4186-A30C-646E4D21E649}" type="pres">
      <dgm:prSet presAssocID="{EC53FEF1-80A4-4165-8C86-520E1C75E5EC}" presName="sibTrans" presStyleLbl="sibTrans1D1" presStyleIdx="1" presStyleCnt="3" custSzY="167335"/>
      <dgm:spPr/>
    </dgm:pt>
    <dgm:pt modelId="{221A3FDC-B7C8-4E7B-A052-05E51E6570F0}" type="pres">
      <dgm:prSet presAssocID="{EC53FEF1-80A4-4165-8C86-520E1C75E5EC}" presName="connectorText" presStyleLbl="sibTrans1D1" presStyleIdx="1" presStyleCnt="3"/>
      <dgm:spPr/>
    </dgm:pt>
    <dgm:pt modelId="{460FE1A1-7E5A-4D9E-944B-16C1628D258C}" type="pres">
      <dgm:prSet presAssocID="{20B4E90B-311F-4DE1-BD05-1A88505C3BF3}" presName="node" presStyleLbl="node1" presStyleIdx="2" presStyleCnt="4" custScaleY="183000">
        <dgm:presLayoutVars>
          <dgm:bulletEnabled val="1"/>
        </dgm:presLayoutVars>
      </dgm:prSet>
      <dgm:spPr/>
    </dgm:pt>
    <dgm:pt modelId="{67436A25-651F-402E-80A5-3825500D3D94}" type="pres">
      <dgm:prSet presAssocID="{0EE03840-F0A3-41D4-ACD5-8C59D3DDBB37}" presName="sibTrans" presStyleLbl="sibTrans1D1" presStyleIdx="2" presStyleCnt="3" custSzY="167335"/>
      <dgm:spPr/>
    </dgm:pt>
    <dgm:pt modelId="{9C185066-4F1A-4B39-81FF-2A325E87715D}" type="pres">
      <dgm:prSet presAssocID="{0EE03840-F0A3-41D4-ACD5-8C59D3DDBB37}" presName="connectorText" presStyleLbl="sibTrans1D1" presStyleIdx="2" presStyleCnt="3"/>
      <dgm:spPr/>
    </dgm:pt>
    <dgm:pt modelId="{F792B4C3-E898-4EB1-A3AF-705CB9A83265}" type="pres">
      <dgm:prSet presAssocID="{8FF337C9-5762-444C-B7D2-DD6DBDE188F3}" presName="node" presStyleLbl="node1" presStyleIdx="3" presStyleCnt="4" custScaleY="183000">
        <dgm:presLayoutVars>
          <dgm:bulletEnabled val="1"/>
        </dgm:presLayoutVars>
      </dgm:prSet>
      <dgm:spPr/>
    </dgm:pt>
  </dgm:ptLst>
  <dgm:cxnLst>
    <dgm:cxn modelId="{AF516309-4E9F-4ECA-8575-07D651E6EACF}" srcId="{E90832BB-D02F-4CB4-AA24-80323AADB4CC}" destId="{1625B5AF-882A-464A-9707-F7664AB8B14B}" srcOrd="0" destOrd="0" parTransId="{EFE4466B-A284-482E-BE45-46294009DCDA}" sibTransId="{B4BB8C2A-F02C-4F56-AA03-DAE8B37229E7}"/>
    <dgm:cxn modelId="{39D2C416-0CDD-43B6-B5AE-4A5D62D06756}" srcId="{AD19F50C-99B2-4C00-B2E8-D1CBDFFB435D}" destId="{58670FC3-B215-44D6-A2D2-41AC3FB1B884}" srcOrd="0" destOrd="0" parTransId="{F7FDCA73-A11E-47B6-AB8C-7F57331DF860}" sibTransId="{62D0A0AB-DA36-47C8-9DED-A41C24757EBA}"/>
    <dgm:cxn modelId="{33B9883B-009C-471A-A5B5-A71C4B4693F5}" type="presOf" srcId="{EC53FEF1-80A4-4165-8C86-520E1C75E5EC}" destId="{79B074A8-B8AF-4186-A30C-646E4D21E649}" srcOrd="0" destOrd="0" presId="urn:microsoft.com/office/officeart/2016/7/layout/RepeatingBendingProcessNew"/>
    <dgm:cxn modelId="{5E193948-062E-433F-8E73-1E6499D52FAE}" type="presOf" srcId="{0EE03840-F0A3-41D4-ACD5-8C59D3DDBB37}" destId="{67436A25-651F-402E-80A5-3825500D3D94}" srcOrd="0" destOrd="0" presId="urn:microsoft.com/office/officeart/2016/7/layout/RepeatingBendingProcessNew"/>
    <dgm:cxn modelId="{B9D86876-632F-4C7A-B3FB-382963DDD896}" type="presOf" srcId="{1625B5AF-882A-464A-9707-F7664AB8B14B}" destId="{C752E8E5-3F04-42C0-9E64-34E0776E85D1}" srcOrd="0" destOrd="0" presId="urn:microsoft.com/office/officeart/2016/7/layout/RepeatingBendingProcessNew"/>
    <dgm:cxn modelId="{C6D87E88-B908-49E8-BBE9-25076D0AC153}" type="presOf" srcId="{0EE03840-F0A3-41D4-ACD5-8C59D3DDBB37}" destId="{9C185066-4F1A-4B39-81FF-2A325E87715D}" srcOrd="1" destOrd="0" presId="urn:microsoft.com/office/officeart/2016/7/layout/RepeatingBendingProcessNew"/>
    <dgm:cxn modelId="{21B2DAC0-2881-4FDB-B8DA-205325C188B7}" type="presOf" srcId="{20B4E90B-311F-4DE1-BD05-1A88505C3BF3}" destId="{460FE1A1-7E5A-4D9E-944B-16C1628D258C}" srcOrd="0" destOrd="0" presId="urn:microsoft.com/office/officeart/2016/7/layout/RepeatingBendingProcessNew"/>
    <dgm:cxn modelId="{8CAB42C2-54B6-4267-BC7E-86850AC54343}" type="presOf" srcId="{B4BB8C2A-F02C-4F56-AA03-DAE8B37229E7}" destId="{AA810D0B-EAC8-4D9B-AF28-A24663584833}" srcOrd="1" destOrd="0" presId="urn:microsoft.com/office/officeart/2016/7/layout/RepeatingBendingProcessNew"/>
    <dgm:cxn modelId="{148005C9-70E2-4FAE-B3E0-A20DD37CA0D7}" srcId="{E90832BB-D02F-4CB4-AA24-80323AADB4CC}" destId="{8FF337C9-5762-444C-B7D2-DD6DBDE188F3}" srcOrd="3" destOrd="0" parTransId="{BD658515-6159-4367-8D87-9CEF22BC746A}" sibTransId="{0035CD31-A161-46E3-A65F-F308DFD6FD57}"/>
    <dgm:cxn modelId="{5B5010CB-BFEC-4D66-B831-515B934327E9}" srcId="{E90832BB-D02F-4CB4-AA24-80323AADB4CC}" destId="{20B4E90B-311F-4DE1-BD05-1A88505C3BF3}" srcOrd="2" destOrd="0" parTransId="{2A81CFF9-4E27-4985-9E4F-26C64E1AD6AE}" sibTransId="{0EE03840-F0A3-41D4-ACD5-8C59D3DDBB37}"/>
    <dgm:cxn modelId="{88C5A2CB-8501-4F30-8632-15F7856DF03D}" srcId="{20B4E90B-311F-4DE1-BD05-1A88505C3BF3}" destId="{937B843F-D4DA-482E-878C-B11BB2868576}" srcOrd="0" destOrd="0" parTransId="{24823CE9-4BF4-4B1B-96B2-FC0BAB4800C6}" sibTransId="{6228E4C6-28F9-4990-B27E-1FA63B673FAB}"/>
    <dgm:cxn modelId="{8C8238DF-E2E8-45D1-ACC2-298E9D22ADFE}" srcId="{E90832BB-D02F-4CB4-AA24-80323AADB4CC}" destId="{AD19F50C-99B2-4C00-B2E8-D1CBDFFB435D}" srcOrd="1" destOrd="0" parTransId="{00852A35-A442-41CD-8018-0EC1F9F8C4BA}" sibTransId="{EC53FEF1-80A4-4165-8C86-520E1C75E5EC}"/>
    <dgm:cxn modelId="{3A7780E0-365E-4865-A0CB-290ADBC387FB}" type="presOf" srcId="{EC53FEF1-80A4-4165-8C86-520E1C75E5EC}" destId="{221A3FDC-B7C8-4E7B-A052-05E51E6570F0}" srcOrd="1" destOrd="0" presId="urn:microsoft.com/office/officeart/2016/7/layout/RepeatingBendingProcessNew"/>
    <dgm:cxn modelId="{3CDF9BE2-5D0F-4F9E-8B06-F99A99DF8D6C}" type="presOf" srcId="{937B843F-D4DA-482E-878C-B11BB2868576}" destId="{460FE1A1-7E5A-4D9E-944B-16C1628D258C}" srcOrd="0" destOrd="1" presId="urn:microsoft.com/office/officeart/2016/7/layout/RepeatingBendingProcessNew"/>
    <dgm:cxn modelId="{D6E325E3-0184-4641-998E-E4916E82F548}" type="presOf" srcId="{E90832BB-D02F-4CB4-AA24-80323AADB4CC}" destId="{BF5B8E9B-08B6-49B5-AABC-CA314F16C7AC}" srcOrd="0" destOrd="0" presId="urn:microsoft.com/office/officeart/2016/7/layout/RepeatingBendingProcessNew"/>
    <dgm:cxn modelId="{DC3DAFEE-3BD1-4449-BD77-C4CAC8B580A4}" type="presOf" srcId="{B4BB8C2A-F02C-4F56-AA03-DAE8B37229E7}" destId="{12BC9983-7696-41DC-ABF4-D32148FF7C19}" srcOrd="0" destOrd="0" presId="urn:microsoft.com/office/officeart/2016/7/layout/RepeatingBendingProcessNew"/>
    <dgm:cxn modelId="{ED455BF3-4F65-4DF9-8437-FB2F8C8B026D}" type="presOf" srcId="{8FF337C9-5762-444C-B7D2-DD6DBDE188F3}" destId="{F792B4C3-E898-4EB1-A3AF-705CB9A83265}" srcOrd="0" destOrd="0" presId="urn:microsoft.com/office/officeart/2016/7/layout/RepeatingBendingProcessNew"/>
    <dgm:cxn modelId="{6519FCFA-FDFC-448D-8B00-D7E1EF772EE5}" type="presOf" srcId="{58670FC3-B215-44D6-A2D2-41AC3FB1B884}" destId="{8E06570D-FA37-4073-9C4C-72BB6EB2083B}" srcOrd="0" destOrd="1" presId="urn:microsoft.com/office/officeart/2016/7/layout/RepeatingBendingProcessNew"/>
    <dgm:cxn modelId="{8C765CFB-60CE-4696-A3EE-DFC00717E4D1}" type="presOf" srcId="{AD19F50C-99B2-4C00-B2E8-D1CBDFFB435D}" destId="{8E06570D-FA37-4073-9C4C-72BB6EB2083B}" srcOrd="0" destOrd="0" presId="urn:microsoft.com/office/officeart/2016/7/layout/RepeatingBendingProcessNew"/>
    <dgm:cxn modelId="{3E7B8342-E42C-42FB-A028-4CC5C4B65201}" type="presParOf" srcId="{BF5B8E9B-08B6-49B5-AABC-CA314F16C7AC}" destId="{C752E8E5-3F04-42C0-9E64-34E0776E85D1}" srcOrd="0" destOrd="0" presId="urn:microsoft.com/office/officeart/2016/7/layout/RepeatingBendingProcessNew"/>
    <dgm:cxn modelId="{2172D758-629E-4779-9526-E46DDCAFA177}" type="presParOf" srcId="{BF5B8E9B-08B6-49B5-AABC-CA314F16C7AC}" destId="{12BC9983-7696-41DC-ABF4-D32148FF7C19}" srcOrd="1" destOrd="0" presId="urn:microsoft.com/office/officeart/2016/7/layout/RepeatingBendingProcessNew"/>
    <dgm:cxn modelId="{7E8BD68F-4620-40DB-93E9-603E0ED0D548}" type="presParOf" srcId="{12BC9983-7696-41DC-ABF4-D32148FF7C19}" destId="{AA810D0B-EAC8-4D9B-AF28-A24663584833}" srcOrd="0" destOrd="0" presId="urn:microsoft.com/office/officeart/2016/7/layout/RepeatingBendingProcessNew"/>
    <dgm:cxn modelId="{D084579B-21E9-445D-87ED-07C0128634AD}" type="presParOf" srcId="{BF5B8E9B-08B6-49B5-AABC-CA314F16C7AC}" destId="{8E06570D-FA37-4073-9C4C-72BB6EB2083B}" srcOrd="2" destOrd="0" presId="urn:microsoft.com/office/officeart/2016/7/layout/RepeatingBendingProcessNew"/>
    <dgm:cxn modelId="{41A15282-504B-4C4C-806A-D6AC0E36BE1D}" type="presParOf" srcId="{BF5B8E9B-08B6-49B5-AABC-CA314F16C7AC}" destId="{79B074A8-B8AF-4186-A30C-646E4D21E649}" srcOrd="3" destOrd="0" presId="urn:microsoft.com/office/officeart/2016/7/layout/RepeatingBendingProcessNew"/>
    <dgm:cxn modelId="{47191784-32C7-4A81-9FE1-EDC396274E89}" type="presParOf" srcId="{79B074A8-B8AF-4186-A30C-646E4D21E649}" destId="{221A3FDC-B7C8-4E7B-A052-05E51E6570F0}" srcOrd="0" destOrd="0" presId="urn:microsoft.com/office/officeart/2016/7/layout/RepeatingBendingProcessNew"/>
    <dgm:cxn modelId="{BE091316-AB68-4C2A-8705-E521AB15CC02}" type="presParOf" srcId="{BF5B8E9B-08B6-49B5-AABC-CA314F16C7AC}" destId="{460FE1A1-7E5A-4D9E-944B-16C1628D258C}" srcOrd="4" destOrd="0" presId="urn:microsoft.com/office/officeart/2016/7/layout/RepeatingBendingProcessNew"/>
    <dgm:cxn modelId="{460ED99E-FC7E-4590-9060-A0786F21D23D}" type="presParOf" srcId="{BF5B8E9B-08B6-49B5-AABC-CA314F16C7AC}" destId="{67436A25-651F-402E-80A5-3825500D3D94}" srcOrd="5" destOrd="0" presId="urn:microsoft.com/office/officeart/2016/7/layout/RepeatingBendingProcessNew"/>
    <dgm:cxn modelId="{55D43189-9D87-4102-8167-F16879BAE5B1}" type="presParOf" srcId="{67436A25-651F-402E-80A5-3825500D3D94}" destId="{9C185066-4F1A-4B39-81FF-2A325E87715D}" srcOrd="0" destOrd="0" presId="urn:microsoft.com/office/officeart/2016/7/layout/RepeatingBendingProcessNew"/>
    <dgm:cxn modelId="{CC96D585-2E20-45D1-B01B-023A4FF63A12}" type="presParOf" srcId="{BF5B8E9B-08B6-49B5-AABC-CA314F16C7AC}" destId="{F792B4C3-E898-4EB1-A3AF-705CB9A83265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18E197-D308-4908-B18F-90CFF8DF3B2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FB2922-4483-4633-B131-E828613B459B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The unit of power is often used to define a unit of energy or work.</a:t>
          </a:r>
        </a:p>
      </dgm:t>
    </dgm:pt>
    <dgm:pt modelId="{04546312-415F-4D45-B606-AA8165C47BF5}" type="parTrans" cxnId="{55E83B38-BFA8-4491-9B8A-C1E2DDE0D63A}">
      <dgm:prSet/>
      <dgm:spPr/>
      <dgm:t>
        <a:bodyPr/>
        <a:lstStyle/>
        <a:p>
          <a:endParaRPr lang="en-US" sz="1800"/>
        </a:p>
      </dgm:t>
    </dgm:pt>
    <dgm:pt modelId="{1A29424B-6E8F-4FEB-9211-665A7C0BD521}" type="sibTrans" cxnId="{55E83B38-BFA8-4491-9B8A-C1E2DDE0D63A}">
      <dgm:prSet/>
      <dgm:spPr/>
      <dgm:t>
        <a:bodyPr/>
        <a:lstStyle/>
        <a:p>
          <a:endParaRPr lang="en-US" sz="1800"/>
        </a:p>
      </dgm:t>
    </dgm:pt>
    <dgm:pt modelId="{259E18B3-8EA7-4A19-8216-1C6A81DFAB65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1 kWh = (10</a:t>
          </a:r>
          <a:r>
            <a:rPr lang="en-US" sz="1800" baseline="30000" dirty="0"/>
            <a:t>3 </a:t>
          </a:r>
          <a:r>
            <a:rPr lang="en-US" sz="1800" dirty="0"/>
            <a:t>J/s)(3600 s) = 3.6 x 10</a:t>
          </a:r>
          <a:r>
            <a:rPr lang="en-US" sz="1800" baseline="30000" dirty="0"/>
            <a:t>6</a:t>
          </a:r>
          <a:r>
            <a:rPr lang="en-US" sz="1800" dirty="0"/>
            <a:t> J</a:t>
          </a:r>
        </a:p>
      </dgm:t>
    </dgm:pt>
    <dgm:pt modelId="{8882D198-7333-4310-852D-6D3DB7BFCEBC}" type="parTrans" cxnId="{2FD77344-9EBC-4E70-9DE8-E1EDC3CA7D87}">
      <dgm:prSet/>
      <dgm:spPr/>
      <dgm:t>
        <a:bodyPr/>
        <a:lstStyle/>
        <a:p>
          <a:endParaRPr lang="en-US" sz="1800"/>
        </a:p>
      </dgm:t>
    </dgm:pt>
    <dgm:pt modelId="{8FB7DAAA-F383-4B33-8D19-0642019A272D}" type="sibTrans" cxnId="{2FD77344-9EBC-4E70-9DE8-E1EDC3CA7D87}">
      <dgm:prSet/>
      <dgm:spPr/>
      <dgm:t>
        <a:bodyPr/>
        <a:lstStyle/>
        <a:p>
          <a:endParaRPr lang="en-US" sz="1800"/>
        </a:p>
      </dgm:t>
    </dgm:pt>
    <dgm:pt modelId="{00729DF2-28C0-4B03-AB03-9670F2E31925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In mechanics, it is sometimes convenient to express power in terms of force and velocity. </a:t>
          </a:r>
        </a:p>
      </dgm:t>
    </dgm:pt>
    <dgm:pt modelId="{35434EB0-4B5A-4B72-86CA-77F879A8B793}" type="parTrans" cxnId="{5BC9CCE7-15C5-4FEB-93CE-CCC5A5C37816}">
      <dgm:prSet/>
      <dgm:spPr/>
      <dgm:t>
        <a:bodyPr/>
        <a:lstStyle/>
        <a:p>
          <a:endParaRPr lang="en-US" sz="1800"/>
        </a:p>
      </dgm:t>
    </dgm:pt>
    <dgm:pt modelId="{8F59DE4B-0D11-4D03-A82F-8D3339BEF318}" type="sibTrans" cxnId="{5BC9CCE7-15C5-4FEB-93CE-CCC5A5C37816}">
      <dgm:prSet/>
      <dgm:spPr/>
      <dgm:t>
        <a:bodyPr/>
        <a:lstStyle/>
        <a:p>
          <a:endParaRPr lang="en-US" sz="1800"/>
        </a:p>
      </dgm:t>
    </dgm:pt>
    <mc:AlternateContent xmlns:mc="http://schemas.openxmlformats.org/markup-compatibility/2006">
      <mc:Choice xmlns:a14="http://schemas.microsoft.com/office/drawing/2010/main" Requires="a14">
        <dgm:pt modelId="{0B47655F-9D0B-4AF3-A8F2-0031B97B798B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sz="1800" dirty="0"/>
                <a:t>Here,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800" i="1"/>
                      </m:ctrlPr>
                    </m:sSubPr>
                    <m:e>
                      <m:r>
                        <a:rPr lang="en-US" sz="1800" i="1"/>
                        <m:t>𝐹</m:t>
                      </m:r>
                    </m:e>
                    <m:sub>
                      <m:r>
                        <a:rPr lang="en-US" sz="1800" i="1"/>
                        <m:t>∥</m:t>
                      </m:r>
                    </m:sub>
                  </m:sSub>
                </m:oMath>
              </a14:m>
              <a:r>
                <a:rPr lang="en-US" sz="1800" dirty="0"/>
                <a:t> is the component of the force parallel to the displacement.</a:t>
              </a:r>
            </a:p>
          </dgm:t>
        </dgm:pt>
      </mc:Choice>
      <mc:Fallback>
        <dgm:pt modelId="{0B47655F-9D0B-4AF3-A8F2-0031B97B798B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sz="1800" dirty="0"/>
                <a:t>Here, </a:t>
              </a:r>
              <a:r>
                <a:rPr lang="en-US" sz="1800" i="0"/>
                <a:t>𝐹_∥</a:t>
              </a:r>
              <a:r>
                <a:rPr lang="en-US" sz="1800" dirty="0"/>
                <a:t> is the component of the force parallel to the displacement.</a:t>
              </a:r>
            </a:p>
          </dgm:t>
        </dgm:pt>
      </mc:Fallback>
    </mc:AlternateContent>
    <dgm:pt modelId="{708A78B0-4659-452A-A2DF-5932CFC5E33B}" type="parTrans" cxnId="{9884112F-3308-472F-9E31-867E2BFE0098}">
      <dgm:prSet/>
      <dgm:spPr/>
      <dgm:t>
        <a:bodyPr/>
        <a:lstStyle/>
        <a:p>
          <a:endParaRPr lang="en-US" sz="1800"/>
        </a:p>
      </dgm:t>
    </dgm:pt>
    <dgm:pt modelId="{FEA86522-818B-474B-A385-304B46CA2BBE}" type="sibTrans" cxnId="{9884112F-3308-472F-9E31-867E2BFE0098}">
      <dgm:prSet/>
      <dgm:spPr/>
      <dgm:t>
        <a:bodyPr/>
        <a:lstStyle/>
        <a:p>
          <a:endParaRPr lang="en-US" sz="1800"/>
        </a:p>
      </dgm:t>
    </dgm:pt>
    <mc:AlternateContent xmlns:mc="http://schemas.openxmlformats.org/markup-compatibility/2006">
      <mc:Choice xmlns:a14="http://schemas.microsoft.com/office/drawing/2010/main" Requires="a14">
        <dgm:pt modelId="{1DD6C0BE-9BC6-4350-AAB8-CD5D9C8EFC2C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 smtClean="0"/>
                      <m:t>P</m:t>
                    </m:r>
                    <m:r>
                      <a:rPr lang="en-US" sz="1800" smtClean="0"/>
                      <m:t>=</m:t>
                    </m:r>
                    <m:acc>
                      <m:accPr>
                        <m:chr m:val="⃗"/>
                        <m:ctrlPr>
                          <a:rPr lang="en-US" sz="1800" i="1"/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800"/>
                          <m:t>F</m:t>
                        </m:r>
                      </m:e>
                    </m:acc>
                    <m:r>
                      <a:rPr lang="en-US" sz="1800"/>
                      <m:t>⋅</m:t>
                    </m:r>
                    <m:acc>
                      <m:accPr>
                        <m:chr m:val="⃗"/>
                        <m:ctrlPr>
                          <a:rPr lang="en-US" sz="1800" i="1"/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800"/>
                          <m:t>V</m:t>
                        </m:r>
                      </m:e>
                    </m:acc>
                  </m:oMath>
                </m:oMathPara>
              </a14:m>
              <a:endParaRPr lang="en-US" sz="1800" dirty="0"/>
            </a:p>
          </dgm:t>
        </dgm:pt>
      </mc:Choice>
      <mc:Fallback>
        <dgm:pt modelId="{1DD6C0BE-9BC6-4350-AAB8-CD5D9C8EFC2C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sz="1800" i="0"/>
                <a:t>P=F ⃗⋅V ⃗</a:t>
              </a:r>
              <a:endParaRPr lang="en-US" sz="1800" dirty="0"/>
            </a:p>
          </dgm:t>
        </dgm:pt>
      </mc:Fallback>
    </mc:AlternateContent>
    <dgm:pt modelId="{75BE02C7-D007-46FB-A8DF-6935CCADB40B}" type="parTrans" cxnId="{ADDC04BB-749A-4D5B-8BFD-D53440FC9BAD}">
      <dgm:prSet/>
      <dgm:spPr/>
      <dgm:t>
        <a:bodyPr/>
        <a:lstStyle/>
        <a:p>
          <a:endParaRPr lang="en-US" sz="1800"/>
        </a:p>
      </dgm:t>
    </dgm:pt>
    <dgm:pt modelId="{342A27CB-4222-4F44-9AB8-0C550ACF0783}" type="sibTrans" cxnId="{ADDC04BB-749A-4D5B-8BFD-D53440FC9BAD}">
      <dgm:prSet/>
      <dgm:spPr/>
      <dgm:t>
        <a:bodyPr/>
        <a:lstStyle/>
        <a:p>
          <a:endParaRPr lang="en-US" sz="1800"/>
        </a:p>
      </dgm:t>
    </dgm:pt>
    <dgm:pt modelId="{DB640091-05CD-4616-8675-5D61E7D0061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For example, the </a:t>
          </a:r>
          <a:r>
            <a:rPr lang="en-US" sz="1800" b="1" dirty="0"/>
            <a:t>kilowatt-hour</a:t>
          </a:r>
          <a:r>
            <a:rPr lang="en-US" sz="1800" dirty="0"/>
            <a:t> (kWh) is the unit of electrical energy commonly used:</a:t>
          </a:r>
        </a:p>
      </dgm:t>
    </dgm:pt>
    <dgm:pt modelId="{3F6D51B4-A513-41A8-95B8-4FE31811E7FA}" type="parTrans" cxnId="{00C48B9C-1976-4066-AF6D-8D67481E5FC9}">
      <dgm:prSet/>
      <dgm:spPr/>
      <dgm:t>
        <a:bodyPr/>
        <a:lstStyle/>
        <a:p>
          <a:endParaRPr lang="en-US" sz="1800"/>
        </a:p>
      </dgm:t>
    </dgm:pt>
    <dgm:pt modelId="{CA3728C4-7438-4D03-B275-A1CDE79DD5EC}" type="sibTrans" cxnId="{00C48B9C-1976-4066-AF6D-8D67481E5FC9}">
      <dgm:prSet/>
      <dgm:spPr/>
      <dgm:t>
        <a:bodyPr/>
        <a:lstStyle/>
        <a:p>
          <a:endParaRPr lang="en-US" sz="1800"/>
        </a:p>
      </dgm:t>
    </dgm:pt>
    <mc:AlternateContent xmlns:mc="http://schemas.openxmlformats.org/markup-compatibility/2006">
      <mc:Choice xmlns:a14="http://schemas.microsoft.com/office/drawing/2010/main" Requires="a14">
        <dgm:pt modelId="{EF5C2745-115D-4036-994B-F4FF16D85A66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sz="1800"/>
                <a:t>Average power: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800" i="1" smtClean="0"/>
                      </m:ctrlPr>
                    </m:sSubPr>
                    <m:e>
                      <m:r>
                        <a:rPr lang="en-US" sz="1800" i="1"/>
                        <m:t>𝑃</m:t>
                      </m:r>
                    </m:e>
                    <m:sub>
                      <m:r>
                        <a:rPr lang="en-US" sz="1800" i="1"/>
                        <m:t>𝑎𝑣</m:t>
                      </m:r>
                    </m:sub>
                  </m:sSub>
                  <m:r>
                    <a:rPr lang="en-US" sz="1800"/>
                    <m:t>=</m:t>
                  </m:r>
                  <m:f>
                    <m:fPr>
                      <m:ctrlPr>
                        <a:rPr lang="en-US" sz="1800" i="1"/>
                      </m:ctrlPr>
                    </m:fPr>
                    <m:num>
                      <m:sSub>
                        <m:sSubPr>
                          <m:ctrlPr>
                            <a:rPr lang="en-US" sz="1800" i="1"/>
                          </m:ctrlPr>
                        </m:sSubPr>
                        <m:e>
                          <m:r>
                            <a:rPr lang="en-US" sz="1800" i="1"/>
                            <m:t>𝐹</m:t>
                          </m:r>
                        </m:e>
                        <m:sub>
                          <m:r>
                            <a:rPr lang="en-US" sz="1800" i="1"/>
                            <m:t>∥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1800"/>
                        <m:t>Δx</m:t>
                      </m:r>
                    </m:num>
                    <m:den>
                      <m:r>
                        <m:rPr>
                          <m:sty m:val="p"/>
                        </m:rPr>
                        <a:rPr lang="en-US" sz="1800"/>
                        <m:t>Δt</m:t>
                      </m:r>
                    </m:den>
                  </m:f>
                  <m:r>
                    <a:rPr lang="en-US" sz="1800"/>
                    <m:t>=</m:t>
                  </m:r>
                  <m:sSub>
                    <m:sSubPr>
                      <m:ctrlPr>
                        <a:rPr lang="en-US" sz="1800" i="1"/>
                      </m:ctrlPr>
                    </m:sSubPr>
                    <m:e>
                      <m:r>
                        <a:rPr lang="en-US" sz="1800" i="1"/>
                        <m:t>𝐹</m:t>
                      </m:r>
                    </m:e>
                    <m:sub>
                      <m:r>
                        <a:rPr lang="en-US" sz="1800" i="1"/>
                        <m:t>∥</m:t>
                      </m:r>
                    </m:sub>
                  </m:sSub>
                  <m:f>
                    <m:fPr>
                      <m:ctrlPr>
                        <a:rPr lang="en-US" sz="1800" i="1"/>
                      </m:ctrlPr>
                    </m:fPr>
                    <m:num>
                      <m:r>
                        <m:rPr>
                          <m:sty m:val="p"/>
                        </m:rPr>
                        <a:rPr lang="en-US" sz="1800"/>
                        <m:t>Δx</m:t>
                      </m:r>
                    </m:num>
                    <m:den>
                      <m:r>
                        <m:rPr>
                          <m:sty m:val="p"/>
                        </m:rPr>
                        <a:rPr lang="en-US" sz="1800"/>
                        <m:t>Δt</m:t>
                      </m:r>
                    </m:den>
                  </m:f>
                  <m:r>
                    <a:rPr lang="en-US" sz="1800"/>
                    <m:t>=</m:t>
                  </m:r>
                  <m:sSub>
                    <m:sSubPr>
                      <m:ctrlPr>
                        <a:rPr lang="en-US" sz="1800" i="1"/>
                      </m:ctrlPr>
                    </m:sSubPr>
                    <m:e>
                      <m:r>
                        <a:rPr lang="en-US" sz="1800" i="1"/>
                        <m:t>𝐹</m:t>
                      </m:r>
                    </m:e>
                    <m:sub>
                      <m:r>
                        <a:rPr lang="en-US" sz="1800" i="1"/>
                        <m:t>∥</m:t>
                      </m:r>
                    </m:sub>
                  </m:sSub>
                  <m:sSub>
                    <m:sSubPr>
                      <m:ctrlPr>
                        <a:rPr lang="en-US" sz="1800" i="1"/>
                      </m:ctrlPr>
                    </m:sSubPr>
                    <m:e>
                      <m:r>
                        <a:rPr lang="en-US" sz="1800" i="1"/>
                        <m:t>𝑉</m:t>
                      </m:r>
                    </m:e>
                    <m:sub>
                      <m:r>
                        <a:rPr lang="en-US" sz="1800" i="1"/>
                        <m:t>𝑎𝑣</m:t>
                      </m:r>
                    </m:sub>
                  </m:sSub>
                </m:oMath>
              </a14:m>
              <a:r>
                <a:rPr lang="en-US" sz="1800" dirty="0"/>
                <a:t>, </a:t>
              </a:r>
            </a:p>
          </dgm:t>
        </dgm:pt>
      </mc:Choice>
      <mc:Fallback>
        <dgm:pt modelId="{EF5C2745-115D-4036-994B-F4FF16D85A66}">
          <dgm:prSet custT="1">
            <dgm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sz="1800"/>
                <a:t>Average power: </a:t>
              </a:r>
              <a:r>
                <a:rPr lang="en-US" sz="1800" i="0"/>
                <a:t>𝑃_𝑎𝑣=(𝐹_∥ Δx)/Δt=𝐹_∥  Δx/Δt=𝐹_∥ 𝑉_𝑎𝑣</a:t>
              </a:r>
              <a:r>
                <a:rPr lang="en-US" sz="1800" dirty="0"/>
                <a:t>, </a:t>
              </a:r>
            </a:p>
          </dgm:t>
        </dgm:pt>
      </mc:Fallback>
    </mc:AlternateContent>
    <dgm:pt modelId="{B0090932-A074-495D-98F0-DCE959C7448D}" type="parTrans" cxnId="{C7B73309-D471-4F15-B1BC-77685CCC38C5}">
      <dgm:prSet/>
      <dgm:spPr/>
      <dgm:t>
        <a:bodyPr/>
        <a:lstStyle/>
        <a:p>
          <a:endParaRPr lang="en-US" sz="1800"/>
        </a:p>
      </dgm:t>
    </dgm:pt>
    <dgm:pt modelId="{B4BAC4D3-2DCE-4439-9829-6E8AF187997A}" type="sibTrans" cxnId="{C7B73309-D471-4F15-B1BC-77685CCC38C5}">
      <dgm:prSet/>
      <dgm:spPr/>
      <dgm:t>
        <a:bodyPr/>
        <a:lstStyle/>
        <a:p>
          <a:endParaRPr lang="en-US" sz="1800"/>
        </a:p>
      </dgm:t>
    </dgm:pt>
    <dgm:pt modelId="{A553EA5E-515E-47F2-8E75-81E9C4145668}" type="pres">
      <dgm:prSet presAssocID="{2018E197-D308-4908-B18F-90CFF8DF3B20}" presName="Name0" presStyleCnt="0">
        <dgm:presLayoutVars>
          <dgm:dir/>
          <dgm:resizeHandles val="exact"/>
        </dgm:presLayoutVars>
      </dgm:prSet>
      <dgm:spPr/>
    </dgm:pt>
    <dgm:pt modelId="{E473B45F-FD58-414F-B327-AC3B2A0D45F4}" type="pres">
      <dgm:prSet presAssocID="{4EFB2922-4483-4633-B131-E828613B459B}" presName="node" presStyleLbl="node1" presStyleIdx="0" presStyleCnt="3">
        <dgm:presLayoutVars>
          <dgm:bulletEnabled val="1"/>
        </dgm:presLayoutVars>
      </dgm:prSet>
      <dgm:spPr/>
    </dgm:pt>
    <dgm:pt modelId="{9F52AE4A-ED1D-4691-96DF-775E388EB1B6}" type="pres">
      <dgm:prSet presAssocID="{1A29424B-6E8F-4FEB-9211-665A7C0BD521}" presName="sibTrans" presStyleCnt="0"/>
      <dgm:spPr/>
    </dgm:pt>
    <dgm:pt modelId="{535C521B-55C8-4371-997B-2BF9AC4FAE7E}" type="pres">
      <dgm:prSet presAssocID="{00729DF2-28C0-4B03-AB03-9670F2E31925}" presName="node" presStyleLbl="node1" presStyleIdx="1" presStyleCnt="3">
        <dgm:presLayoutVars>
          <dgm:bulletEnabled val="1"/>
        </dgm:presLayoutVars>
      </dgm:prSet>
      <dgm:spPr/>
    </dgm:pt>
    <dgm:pt modelId="{228E993F-B705-4742-B2FE-071D14DBC499}" type="pres">
      <dgm:prSet presAssocID="{8F59DE4B-0D11-4D03-A82F-8D3339BEF318}" presName="sibTrans" presStyleCnt="0"/>
      <dgm:spPr/>
    </dgm:pt>
    <dgm:pt modelId="{8B8C5407-EB8F-4F72-884F-5BA30443400F}" type="pres">
      <dgm:prSet presAssocID="{0B47655F-9D0B-4AF3-A8F2-0031B97B798B}" presName="node" presStyleLbl="node1" presStyleIdx="2" presStyleCnt="3">
        <dgm:presLayoutVars>
          <dgm:bulletEnabled val="1"/>
        </dgm:presLayoutVars>
      </dgm:prSet>
      <dgm:spPr/>
    </dgm:pt>
  </dgm:ptLst>
  <dgm:cxnLst>
    <dgm:cxn modelId="{C7B73309-D471-4F15-B1BC-77685CCC38C5}" srcId="{00729DF2-28C0-4B03-AB03-9670F2E31925}" destId="{EF5C2745-115D-4036-994B-F4FF16D85A66}" srcOrd="0" destOrd="0" parTransId="{B0090932-A074-495D-98F0-DCE959C7448D}" sibTransId="{B4BAC4D3-2DCE-4439-9829-6E8AF187997A}"/>
    <dgm:cxn modelId="{0A0C6009-9D87-4EB0-B8C2-EDC4D1939643}" type="presOf" srcId="{0B47655F-9D0B-4AF3-A8F2-0031B97B798B}" destId="{8B8C5407-EB8F-4F72-884F-5BA30443400F}" srcOrd="0" destOrd="0" presId="urn:microsoft.com/office/officeart/2005/8/layout/hList6"/>
    <dgm:cxn modelId="{C7C7C118-4027-4F5D-9BB9-735F8E8FA1E7}" type="presOf" srcId="{00729DF2-28C0-4B03-AB03-9670F2E31925}" destId="{535C521B-55C8-4371-997B-2BF9AC4FAE7E}" srcOrd="0" destOrd="0" presId="urn:microsoft.com/office/officeart/2005/8/layout/hList6"/>
    <dgm:cxn modelId="{FB7DF92E-86D9-476E-AEB2-C293949C7B11}" type="presOf" srcId="{2018E197-D308-4908-B18F-90CFF8DF3B20}" destId="{A553EA5E-515E-47F2-8E75-81E9C4145668}" srcOrd="0" destOrd="0" presId="urn:microsoft.com/office/officeart/2005/8/layout/hList6"/>
    <dgm:cxn modelId="{9884112F-3308-472F-9E31-867E2BFE0098}" srcId="{2018E197-D308-4908-B18F-90CFF8DF3B20}" destId="{0B47655F-9D0B-4AF3-A8F2-0031B97B798B}" srcOrd="2" destOrd="0" parTransId="{708A78B0-4659-452A-A2DF-5932CFC5E33B}" sibTransId="{FEA86522-818B-474B-A385-304B46CA2BBE}"/>
    <dgm:cxn modelId="{55E83B38-BFA8-4491-9B8A-C1E2DDE0D63A}" srcId="{2018E197-D308-4908-B18F-90CFF8DF3B20}" destId="{4EFB2922-4483-4633-B131-E828613B459B}" srcOrd="0" destOrd="0" parTransId="{04546312-415F-4D45-B606-AA8165C47BF5}" sibTransId="{1A29424B-6E8F-4FEB-9211-665A7C0BD521}"/>
    <dgm:cxn modelId="{2FD77344-9EBC-4E70-9DE8-E1EDC3CA7D87}" srcId="{4EFB2922-4483-4633-B131-E828613B459B}" destId="{259E18B3-8EA7-4A19-8216-1C6A81DFAB65}" srcOrd="1" destOrd="0" parTransId="{8882D198-7333-4310-852D-6D3DB7BFCEBC}" sibTransId="{8FB7DAAA-F383-4B33-8D19-0642019A272D}"/>
    <dgm:cxn modelId="{A66FE468-B352-498F-912C-2F315E1F1710}" type="presOf" srcId="{1DD6C0BE-9BC6-4350-AAB8-CD5D9C8EFC2C}" destId="{8B8C5407-EB8F-4F72-884F-5BA30443400F}" srcOrd="0" destOrd="1" presId="urn:microsoft.com/office/officeart/2005/8/layout/hList6"/>
    <dgm:cxn modelId="{F8BBE24B-260E-4689-8224-435562E82D80}" type="presOf" srcId="{EF5C2745-115D-4036-994B-F4FF16D85A66}" destId="{535C521B-55C8-4371-997B-2BF9AC4FAE7E}" srcOrd="0" destOrd="1" presId="urn:microsoft.com/office/officeart/2005/8/layout/hList6"/>
    <dgm:cxn modelId="{2B97BA74-741E-438E-996E-80DD96982020}" type="presOf" srcId="{DB640091-05CD-4616-8675-5D61E7D00612}" destId="{E473B45F-FD58-414F-B327-AC3B2A0D45F4}" srcOrd="0" destOrd="1" presId="urn:microsoft.com/office/officeart/2005/8/layout/hList6"/>
    <dgm:cxn modelId="{6DB29892-2489-4823-9EBE-82ED5EAAA0E8}" type="presOf" srcId="{4EFB2922-4483-4633-B131-E828613B459B}" destId="{E473B45F-FD58-414F-B327-AC3B2A0D45F4}" srcOrd="0" destOrd="0" presId="urn:microsoft.com/office/officeart/2005/8/layout/hList6"/>
    <dgm:cxn modelId="{00C48B9C-1976-4066-AF6D-8D67481E5FC9}" srcId="{4EFB2922-4483-4633-B131-E828613B459B}" destId="{DB640091-05CD-4616-8675-5D61E7D00612}" srcOrd="0" destOrd="0" parTransId="{3F6D51B4-A513-41A8-95B8-4FE31811E7FA}" sibTransId="{CA3728C4-7438-4D03-B275-A1CDE79DD5EC}"/>
    <dgm:cxn modelId="{ADDC04BB-749A-4D5B-8BFD-D53440FC9BAD}" srcId="{0B47655F-9D0B-4AF3-A8F2-0031B97B798B}" destId="{1DD6C0BE-9BC6-4350-AAB8-CD5D9C8EFC2C}" srcOrd="0" destOrd="0" parTransId="{75BE02C7-D007-46FB-A8DF-6935CCADB40B}" sibTransId="{342A27CB-4222-4F44-9AB8-0C550ACF0783}"/>
    <dgm:cxn modelId="{6DEF39CE-81B2-46DF-8061-C1F40A715046}" type="presOf" srcId="{259E18B3-8EA7-4A19-8216-1C6A81DFAB65}" destId="{E473B45F-FD58-414F-B327-AC3B2A0D45F4}" srcOrd="0" destOrd="2" presId="urn:microsoft.com/office/officeart/2005/8/layout/hList6"/>
    <dgm:cxn modelId="{5BC9CCE7-15C5-4FEB-93CE-CCC5A5C37816}" srcId="{2018E197-D308-4908-B18F-90CFF8DF3B20}" destId="{00729DF2-28C0-4B03-AB03-9670F2E31925}" srcOrd="1" destOrd="0" parTransId="{35434EB0-4B5A-4B72-86CA-77F879A8B793}" sibTransId="{8F59DE4B-0D11-4D03-A82F-8D3339BEF318}"/>
    <dgm:cxn modelId="{51A29019-F4FC-4123-AD74-03C2F94B4A5B}" type="presParOf" srcId="{A553EA5E-515E-47F2-8E75-81E9C4145668}" destId="{E473B45F-FD58-414F-B327-AC3B2A0D45F4}" srcOrd="0" destOrd="0" presId="urn:microsoft.com/office/officeart/2005/8/layout/hList6"/>
    <dgm:cxn modelId="{F90A44FE-C80C-4166-99FC-12EBDCAAABB1}" type="presParOf" srcId="{A553EA5E-515E-47F2-8E75-81E9C4145668}" destId="{9F52AE4A-ED1D-4691-96DF-775E388EB1B6}" srcOrd="1" destOrd="0" presId="urn:microsoft.com/office/officeart/2005/8/layout/hList6"/>
    <dgm:cxn modelId="{08DC5E5B-83D1-47BD-AFAD-7CC03D5B7510}" type="presParOf" srcId="{A553EA5E-515E-47F2-8E75-81E9C4145668}" destId="{535C521B-55C8-4371-997B-2BF9AC4FAE7E}" srcOrd="2" destOrd="0" presId="urn:microsoft.com/office/officeart/2005/8/layout/hList6"/>
    <dgm:cxn modelId="{78D0B3D7-1499-4F9E-B486-16C278918835}" type="presParOf" srcId="{A553EA5E-515E-47F2-8E75-81E9C4145668}" destId="{228E993F-B705-4742-B2FE-071D14DBC499}" srcOrd="3" destOrd="0" presId="urn:microsoft.com/office/officeart/2005/8/layout/hList6"/>
    <dgm:cxn modelId="{5EE5B2AE-458A-4844-AA4B-B1DCAB78BA3C}" type="presParOf" srcId="{A553EA5E-515E-47F2-8E75-81E9C4145668}" destId="{8B8C5407-EB8F-4F72-884F-5BA30443400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18E197-D308-4908-B18F-90CFF8DF3B2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FB2922-4483-4633-B131-E828613B459B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The unit of power is often used to define a unit of energy or work.</a:t>
          </a:r>
        </a:p>
      </dgm:t>
    </dgm:pt>
    <dgm:pt modelId="{04546312-415F-4D45-B606-AA8165C47BF5}" type="parTrans" cxnId="{55E83B38-BFA8-4491-9B8A-C1E2DDE0D63A}">
      <dgm:prSet/>
      <dgm:spPr/>
      <dgm:t>
        <a:bodyPr/>
        <a:lstStyle/>
        <a:p>
          <a:endParaRPr lang="en-US" sz="1800"/>
        </a:p>
      </dgm:t>
    </dgm:pt>
    <dgm:pt modelId="{1A29424B-6E8F-4FEB-9211-665A7C0BD521}" type="sibTrans" cxnId="{55E83B38-BFA8-4491-9B8A-C1E2DDE0D63A}">
      <dgm:prSet/>
      <dgm:spPr/>
      <dgm:t>
        <a:bodyPr/>
        <a:lstStyle/>
        <a:p>
          <a:endParaRPr lang="en-US" sz="1800"/>
        </a:p>
      </dgm:t>
    </dgm:pt>
    <dgm:pt modelId="{259E18B3-8EA7-4A19-8216-1C6A81DFAB65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1 kWh = (10</a:t>
          </a:r>
          <a:r>
            <a:rPr lang="en-US" sz="1800" baseline="30000" dirty="0"/>
            <a:t>3 </a:t>
          </a:r>
          <a:r>
            <a:rPr lang="en-US" sz="1800" dirty="0"/>
            <a:t>J/s)(3600 s) = 3.6 x 10</a:t>
          </a:r>
          <a:r>
            <a:rPr lang="en-US" sz="1800" baseline="30000" dirty="0"/>
            <a:t>6</a:t>
          </a:r>
          <a:r>
            <a:rPr lang="en-US" sz="1800" dirty="0"/>
            <a:t> J</a:t>
          </a:r>
        </a:p>
      </dgm:t>
    </dgm:pt>
    <dgm:pt modelId="{8882D198-7333-4310-852D-6D3DB7BFCEBC}" type="parTrans" cxnId="{2FD77344-9EBC-4E70-9DE8-E1EDC3CA7D87}">
      <dgm:prSet/>
      <dgm:spPr/>
      <dgm:t>
        <a:bodyPr/>
        <a:lstStyle/>
        <a:p>
          <a:endParaRPr lang="en-US" sz="1800"/>
        </a:p>
      </dgm:t>
    </dgm:pt>
    <dgm:pt modelId="{8FB7DAAA-F383-4B33-8D19-0642019A272D}" type="sibTrans" cxnId="{2FD77344-9EBC-4E70-9DE8-E1EDC3CA7D87}">
      <dgm:prSet/>
      <dgm:spPr/>
      <dgm:t>
        <a:bodyPr/>
        <a:lstStyle/>
        <a:p>
          <a:endParaRPr lang="en-US" sz="1800"/>
        </a:p>
      </dgm:t>
    </dgm:pt>
    <dgm:pt modelId="{00729DF2-28C0-4B03-AB03-9670F2E31925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1"/>
          <a:stretch>
            <a:fillRect l="-617" r="-2058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5434EB0-4B5A-4B72-86CA-77F879A8B793}" type="parTrans" cxnId="{5BC9CCE7-15C5-4FEB-93CE-CCC5A5C37816}">
      <dgm:prSet/>
      <dgm:spPr/>
      <dgm:t>
        <a:bodyPr/>
        <a:lstStyle/>
        <a:p>
          <a:endParaRPr lang="en-US" sz="1800"/>
        </a:p>
      </dgm:t>
    </dgm:pt>
    <dgm:pt modelId="{8F59DE4B-0D11-4D03-A82F-8D3339BEF318}" type="sibTrans" cxnId="{5BC9CCE7-15C5-4FEB-93CE-CCC5A5C37816}">
      <dgm:prSet/>
      <dgm:spPr/>
      <dgm:t>
        <a:bodyPr/>
        <a:lstStyle/>
        <a:p>
          <a:endParaRPr lang="en-US" sz="1800"/>
        </a:p>
      </dgm:t>
    </dgm:pt>
    <dgm:pt modelId="{0B47655F-9D0B-4AF3-A8F2-0031B97B798B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2"/>
          <a:stretch>
            <a:fillRect l="-617" r="-102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08A78B0-4659-452A-A2DF-5932CFC5E33B}" type="parTrans" cxnId="{9884112F-3308-472F-9E31-867E2BFE0098}">
      <dgm:prSet/>
      <dgm:spPr/>
      <dgm:t>
        <a:bodyPr/>
        <a:lstStyle/>
        <a:p>
          <a:endParaRPr lang="en-US" sz="1800"/>
        </a:p>
      </dgm:t>
    </dgm:pt>
    <dgm:pt modelId="{FEA86522-818B-474B-A385-304B46CA2BBE}" type="sibTrans" cxnId="{9884112F-3308-472F-9E31-867E2BFE0098}">
      <dgm:prSet/>
      <dgm:spPr/>
      <dgm:t>
        <a:bodyPr/>
        <a:lstStyle/>
        <a:p>
          <a:endParaRPr lang="en-US" sz="1800"/>
        </a:p>
      </dgm:t>
    </dgm:pt>
    <dgm:pt modelId="{1DD6C0BE-9BC6-4350-AAB8-CD5D9C8EFC2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75BE02C7-D007-46FB-A8DF-6935CCADB40B}" type="parTrans" cxnId="{ADDC04BB-749A-4D5B-8BFD-D53440FC9BAD}">
      <dgm:prSet/>
      <dgm:spPr/>
      <dgm:t>
        <a:bodyPr/>
        <a:lstStyle/>
        <a:p>
          <a:endParaRPr lang="en-US" sz="1800"/>
        </a:p>
      </dgm:t>
    </dgm:pt>
    <dgm:pt modelId="{342A27CB-4222-4F44-9AB8-0C550ACF0783}" type="sibTrans" cxnId="{ADDC04BB-749A-4D5B-8BFD-D53440FC9BAD}">
      <dgm:prSet/>
      <dgm:spPr/>
      <dgm:t>
        <a:bodyPr/>
        <a:lstStyle/>
        <a:p>
          <a:endParaRPr lang="en-US" sz="1800"/>
        </a:p>
      </dgm:t>
    </dgm:pt>
    <dgm:pt modelId="{DB640091-05CD-4616-8675-5D61E7D0061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/>
            <a:t>For example, the </a:t>
          </a:r>
          <a:r>
            <a:rPr lang="en-US" sz="1800" b="1" dirty="0"/>
            <a:t>kilowatt-hour</a:t>
          </a:r>
          <a:r>
            <a:rPr lang="en-US" sz="1800" dirty="0"/>
            <a:t> (kWh) is the unit of electrical energy commonly used:</a:t>
          </a:r>
        </a:p>
      </dgm:t>
    </dgm:pt>
    <dgm:pt modelId="{3F6D51B4-A513-41A8-95B8-4FE31811E7FA}" type="parTrans" cxnId="{00C48B9C-1976-4066-AF6D-8D67481E5FC9}">
      <dgm:prSet/>
      <dgm:spPr/>
      <dgm:t>
        <a:bodyPr/>
        <a:lstStyle/>
        <a:p>
          <a:endParaRPr lang="en-US" sz="1800"/>
        </a:p>
      </dgm:t>
    </dgm:pt>
    <dgm:pt modelId="{CA3728C4-7438-4D03-B275-A1CDE79DD5EC}" type="sibTrans" cxnId="{00C48B9C-1976-4066-AF6D-8D67481E5FC9}">
      <dgm:prSet/>
      <dgm:spPr/>
      <dgm:t>
        <a:bodyPr/>
        <a:lstStyle/>
        <a:p>
          <a:endParaRPr lang="en-US" sz="1800"/>
        </a:p>
      </dgm:t>
    </dgm:pt>
    <dgm:pt modelId="{EF5C2745-115D-4036-994B-F4FF16D85A66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B0090932-A074-495D-98F0-DCE959C7448D}" type="parTrans" cxnId="{C7B73309-D471-4F15-B1BC-77685CCC38C5}">
      <dgm:prSet/>
      <dgm:spPr/>
      <dgm:t>
        <a:bodyPr/>
        <a:lstStyle/>
        <a:p>
          <a:endParaRPr lang="en-US" sz="1800"/>
        </a:p>
      </dgm:t>
    </dgm:pt>
    <dgm:pt modelId="{B4BAC4D3-2DCE-4439-9829-6E8AF187997A}" type="sibTrans" cxnId="{C7B73309-D471-4F15-B1BC-77685CCC38C5}">
      <dgm:prSet/>
      <dgm:spPr/>
      <dgm:t>
        <a:bodyPr/>
        <a:lstStyle/>
        <a:p>
          <a:endParaRPr lang="en-US" sz="1800"/>
        </a:p>
      </dgm:t>
    </dgm:pt>
    <dgm:pt modelId="{A553EA5E-515E-47F2-8E75-81E9C4145668}" type="pres">
      <dgm:prSet presAssocID="{2018E197-D308-4908-B18F-90CFF8DF3B20}" presName="Name0" presStyleCnt="0">
        <dgm:presLayoutVars>
          <dgm:dir/>
          <dgm:resizeHandles val="exact"/>
        </dgm:presLayoutVars>
      </dgm:prSet>
      <dgm:spPr/>
    </dgm:pt>
    <dgm:pt modelId="{E473B45F-FD58-414F-B327-AC3B2A0D45F4}" type="pres">
      <dgm:prSet presAssocID="{4EFB2922-4483-4633-B131-E828613B459B}" presName="node" presStyleLbl="node1" presStyleIdx="0" presStyleCnt="3">
        <dgm:presLayoutVars>
          <dgm:bulletEnabled val="1"/>
        </dgm:presLayoutVars>
      </dgm:prSet>
      <dgm:spPr/>
    </dgm:pt>
    <dgm:pt modelId="{9F52AE4A-ED1D-4691-96DF-775E388EB1B6}" type="pres">
      <dgm:prSet presAssocID="{1A29424B-6E8F-4FEB-9211-665A7C0BD521}" presName="sibTrans" presStyleCnt="0"/>
      <dgm:spPr/>
    </dgm:pt>
    <dgm:pt modelId="{535C521B-55C8-4371-997B-2BF9AC4FAE7E}" type="pres">
      <dgm:prSet presAssocID="{00729DF2-28C0-4B03-AB03-9670F2E31925}" presName="node" presStyleLbl="node1" presStyleIdx="1" presStyleCnt="3">
        <dgm:presLayoutVars>
          <dgm:bulletEnabled val="1"/>
        </dgm:presLayoutVars>
      </dgm:prSet>
      <dgm:spPr/>
    </dgm:pt>
    <dgm:pt modelId="{228E993F-B705-4742-B2FE-071D14DBC499}" type="pres">
      <dgm:prSet presAssocID="{8F59DE4B-0D11-4D03-A82F-8D3339BEF318}" presName="sibTrans" presStyleCnt="0"/>
      <dgm:spPr/>
    </dgm:pt>
    <dgm:pt modelId="{8B8C5407-EB8F-4F72-884F-5BA30443400F}" type="pres">
      <dgm:prSet presAssocID="{0B47655F-9D0B-4AF3-A8F2-0031B97B798B}" presName="node" presStyleLbl="node1" presStyleIdx="2" presStyleCnt="3">
        <dgm:presLayoutVars>
          <dgm:bulletEnabled val="1"/>
        </dgm:presLayoutVars>
      </dgm:prSet>
      <dgm:spPr/>
    </dgm:pt>
  </dgm:ptLst>
  <dgm:cxnLst>
    <dgm:cxn modelId="{C7B73309-D471-4F15-B1BC-77685CCC38C5}" srcId="{00729DF2-28C0-4B03-AB03-9670F2E31925}" destId="{EF5C2745-115D-4036-994B-F4FF16D85A66}" srcOrd="0" destOrd="0" parTransId="{B0090932-A074-495D-98F0-DCE959C7448D}" sibTransId="{B4BAC4D3-2DCE-4439-9829-6E8AF187997A}"/>
    <dgm:cxn modelId="{0A0C6009-9D87-4EB0-B8C2-EDC4D1939643}" type="presOf" srcId="{0B47655F-9D0B-4AF3-A8F2-0031B97B798B}" destId="{8B8C5407-EB8F-4F72-884F-5BA30443400F}" srcOrd="0" destOrd="0" presId="urn:microsoft.com/office/officeart/2005/8/layout/hList6"/>
    <dgm:cxn modelId="{C7C7C118-4027-4F5D-9BB9-735F8E8FA1E7}" type="presOf" srcId="{00729DF2-28C0-4B03-AB03-9670F2E31925}" destId="{535C521B-55C8-4371-997B-2BF9AC4FAE7E}" srcOrd="0" destOrd="0" presId="urn:microsoft.com/office/officeart/2005/8/layout/hList6"/>
    <dgm:cxn modelId="{FB7DF92E-86D9-476E-AEB2-C293949C7B11}" type="presOf" srcId="{2018E197-D308-4908-B18F-90CFF8DF3B20}" destId="{A553EA5E-515E-47F2-8E75-81E9C4145668}" srcOrd="0" destOrd="0" presId="urn:microsoft.com/office/officeart/2005/8/layout/hList6"/>
    <dgm:cxn modelId="{9884112F-3308-472F-9E31-867E2BFE0098}" srcId="{2018E197-D308-4908-B18F-90CFF8DF3B20}" destId="{0B47655F-9D0B-4AF3-A8F2-0031B97B798B}" srcOrd="2" destOrd="0" parTransId="{708A78B0-4659-452A-A2DF-5932CFC5E33B}" sibTransId="{FEA86522-818B-474B-A385-304B46CA2BBE}"/>
    <dgm:cxn modelId="{55E83B38-BFA8-4491-9B8A-C1E2DDE0D63A}" srcId="{2018E197-D308-4908-B18F-90CFF8DF3B20}" destId="{4EFB2922-4483-4633-B131-E828613B459B}" srcOrd="0" destOrd="0" parTransId="{04546312-415F-4D45-B606-AA8165C47BF5}" sibTransId="{1A29424B-6E8F-4FEB-9211-665A7C0BD521}"/>
    <dgm:cxn modelId="{2FD77344-9EBC-4E70-9DE8-E1EDC3CA7D87}" srcId="{4EFB2922-4483-4633-B131-E828613B459B}" destId="{259E18B3-8EA7-4A19-8216-1C6A81DFAB65}" srcOrd="1" destOrd="0" parTransId="{8882D198-7333-4310-852D-6D3DB7BFCEBC}" sibTransId="{8FB7DAAA-F383-4B33-8D19-0642019A272D}"/>
    <dgm:cxn modelId="{A66FE468-B352-498F-912C-2F315E1F1710}" type="presOf" srcId="{1DD6C0BE-9BC6-4350-AAB8-CD5D9C8EFC2C}" destId="{8B8C5407-EB8F-4F72-884F-5BA30443400F}" srcOrd="0" destOrd="1" presId="urn:microsoft.com/office/officeart/2005/8/layout/hList6"/>
    <dgm:cxn modelId="{F8BBE24B-260E-4689-8224-435562E82D80}" type="presOf" srcId="{EF5C2745-115D-4036-994B-F4FF16D85A66}" destId="{535C521B-55C8-4371-997B-2BF9AC4FAE7E}" srcOrd="0" destOrd="1" presId="urn:microsoft.com/office/officeart/2005/8/layout/hList6"/>
    <dgm:cxn modelId="{2B97BA74-741E-438E-996E-80DD96982020}" type="presOf" srcId="{DB640091-05CD-4616-8675-5D61E7D00612}" destId="{E473B45F-FD58-414F-B327-AC3B2A0D45F4}" srcOrd="0" destOrd="1" presId="urn:microsoft.com/office/officeart/2005/8/layout/hList6"/>
    <dgm:cxn modelId="{6DB29892-2489-4823-9EBE-82ED5EAAA0E8}" type="presOf" srcId="{4EFB2922-4483-4633-B131-E828613B459B}" destId="{E473B45F-FD58-414F-B327-AC3B2A0D45F4}" srcOrd="0" destOrd="0" presId="urn:microsoft.com/office/officeart/2005/8/layout/hList6"/>
    <dgm:cxn modelId="{00C48B9C-1976-4066-AF6D-8D67481E5FC9}" srcId="{4EFB2922-4483-4633-B131-E828613B459B}" destId="{DB640091-05CD-4616-8675-5D61E7D00612}" srcOrd="0" destOrd="0" parTransId="{3F6D51B4-A513-41A8-95B8-4FE31811E7FA}" sibTransId="{CA3728C4-7438-4D03-B275-A1CDE79DD5EC}"/>
    <dgm:cxn modelId="{ADDC04BB-749A-4D5B-8BFD-D53440FC9BAD}" srcId="{0B47655F-9D0B-4AF3-A8F2-0031B97B798B}" destId="{1DD6C0BE-9BC6-4350-AAB8-CD5D9C8EFC2C}" srcOrd="0" destOrd="0" parTransId="{75BE02C7-D007-46FB-A8DF-6935CCADB40B}" sibTransId="{342A27CB-4222-4F44-9AB8-0C550ACF0783}"/>
    <dgm:cxn modelId="{6DEF39CE-81B2-46DF-8061-C1F40A715046}" type="presOf" srcId="{259E18B3-8EA7-4A19-8216-1C6A81DFAB65}" destId="{E473B45F-FD58-414F-B327-AC3B2A0D45F4}" srcOrd="0" destOrd="2" presId="urn:microsoft.com/office/officeart/2005/8/layout/hList6"/>
    <dgm:cxn modelId="{5BC9CCE7-15C5-4FEB-93CE-CCC5A5C37816}" srcId="{2018E197-D308-4908-B18F-90CFF8DF3B20}" destId="{00729DF2-28C0-4B03-AB03-9670F2E31925}" srcOrd="1" destOrd="0" parTransId="{35434EB0-4B5A-4B72-86CA-77F879A8B793}" sibTransId="{8F59DE4B-0D11-4D03-A82F-8D3339BEF318}"/>
    <dgm:cxn modelId="{51A29019-F4FC-4123-AD74-03C2F94B4A5B}" type="presParOf" srcId="{A553EA5E-515E-47F2-8E75-81E9C4145668}" destId="{E473B45F-FD58-414F-B327-AC3B2A0D45F4}" srcOrd="0" destOrd="0" presId="urn:microsoft.com/office/officeart/2005/8/layout/hList6"/>
    <dgm:cxn modelId="{F90A44FE-C80C-4166-99FC-12EBDCAAABB1}" type="presParOf" srcId="{A553EA5E-515E-47F2-8E75-81E9C4145668}" destId="{9F52AE4A-ED1D-4691-96DF-775E388EB1B6}" srcOrd="1" destOrd="0" presId="urn:microsoft.com/office/officeart/2005/8/layout/hList6"/>
    <dgm:cxn modelId="{08DC5E5B-83D1-47BD-AFAD-7CC03D5B7510}" type="presParOf" srcId="{A553EA5E-515E-47F2-8E75-81E9C4145668}" destId="{535C521B-55C8-4371-997B-2BF9AC4FAE7E}" srcOrd="2" destOrd="0" presId="urn:microsoft.com/office/officeart/2005/8/layout/hList6"/>
    <dgm:cxn modelId="{78D0B3D7-1499-4F9E-B486-16C278918835}" type="presParOf" srcId="{A553EA5E-515E-47F2-8E75-81E9C4145668}" destId="{228E993F-B705-4742-B2FE-071D14DBC499}" srcOrd="3" destOrd="0" presId="urn:microsoft.com/office/officeart/2005/8/layout/hList6"/>
    <dgm:cxn modelId="{5EE5B2AE-458A-4844-AA4B-B1DCAB78BA3C}" type="presParOf" srcId="{A553EA5E-515E-47F2-8E75-81E9C4145668}" destId="{8B8C5407-EB8F-4F72-884F-5BA30443400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7A9FA2-6A4A-43F4-A6D7-FA11D532798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CC8C40BE-85DC-45DE-BD65-F1853CD0C3D1}">
          <dgm:prSet/>
          <dgm:spPr/>
          <dgm:t>
            <a:bodyPr/>
            <a:lstStyle/>
            <a:p>
              <a:r>
                <a:rPr lang="en-US" dirty="0"/>
                <a:t>Instantaneous power</a:t>
              </a:r>
              <a:r>
                <a:rPr lang="en-US" i="1" dirty="0"/>
                <a:t> P </a:t>
              </a:r>
              <a:r>
                <a:rPr lang="en-US" dirty="0"/>
                <a:t>is the limit of the expression for average power as </a:t>
              </a:r>
              <a14:m>
                <m:oMath xmlns:m="http://schemas.openxmlformats.org/officeDocument/2006/math">
                  <m:r>
                    <a:rPr lang="en-US" i="1"/>
                    <m:t>𝛥</m:t>
                  </m:r>
                  <m:r>
                    <a:rPr lang="en-US" i="1"/>
                    <m:t>𝑡</m:t>
                  </m:r>
                  <m:r>
                    <a:rPr lang="en-US" i="1"/>
                    <m:t>→0</m:t>
                  </m:r>
                </m:oMath>
              </a14:m>
              <a:r>
                <a:rPr lang="en-US" i="1" dirty="0"/>
                <a:t>:</a:t>
              </a:r>
              <a:endParaRPr lang="en-US" dirty="0"/>
            </a:p>
          </dgm:t>
        </dgm:pt>
      </mc:Choice>
      <mc:Fallback>
        <dgm:pt modelId="{CC8C40BE-85DC-45DE-BD65-F1853CD0C3D1}">
          <dgm:prSet/>
          <dgm:spPr/>
          <dgm:t>
            <a:bodyPr/>
            <a:lstStyle/>
            <a:p>
              <a:r>
                <a:rPr lang="en-US" dirty="0"/>
                <a:t>Instantaneous power</a:t>
              </a:r>
              <a:r>
                <a:rPr lang="en-US" i="1" dirty="0"/>
                <a:t> P </a:t>
              </a:r>
              <a:r>
                <a:rPr lang="en-US" dirty="0"/>
                <a:t>is the limit of the expression for average power as </a:t>
              </a:r>
              <a:r>
                <a:rPr lang="en-US" i="0"/>
                <a:t>𝛥𝑡→0</a:t>
              </a:r>
              <a:r>
                <a:rPr lang="en-US" i="1" dirty="0"/>
                <a:t>:</a:t>
              </a:r>
              <a:endParaRPr lang="en-US" dirty="0"/>
            </a:p>
          </dgm:t>
        </dgm:pt>
      </mc:Fallback>
    </mc:AlternateContent>
    <dgm:pt modelId="{36622089-CE31-4430-BB7A-7C2F8494BC7F}" type="parTrans" cxnId="{01D279F0-CE32-4DED-B9A5-0DFF74B4B26D}">
      <dgm:prSet/>
      <dgm:spPr/>
      <dgm:t>
        <a:bodyPr/>
        <a:lstStyle/>
        <a:p>
          <a:endParaRPr lang="en-US"/>
        </a:p>
      </dgm:t>
    </dgm:pt>
    <dgm:pt modelId="{63C55E49-1484-42BE-8FD9-7C17749BD0D6}" type="sibTrans" cxnId="{01D279F0-CE32-4DED-B9A5-0DFF74B4B26D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0400BB01-A700-4894-B282-A16335E5FCF2}">
          <dgm:prSet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i="1" smtClean="0"/>
                    <m:t>𝑃</m:t>
                  </m:r>
                  <m:r>
                    <a:rPr lang="en-US" i="1" smtClean="0"/>
                    <m:t>=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𝐹</m:t>
                      </m:r>
                    </m:e>
                    <m:sub>
                      <m:r>
                        <a:rPr lang="en-US" i="1"/>
                        <m:t>∥</m:t>
                      </m:r>
                    </m:sub>
                  </m:sSub>
                  <m:r>
                    <a:rPr lang="en-US" i="1"/>
                    <m:t>𝑉</m:t>
                  </m:r>
                </m:oMath>
              </a14:m>
              <a:r>
                <a:rPr lang="en-US" dirty="0"/>
                <a:t> </a:t>
              </a:r>
            </a:p>
          </dgm:t>
        </dgm:pt>
      </mc:Choice>
      <mc:Fallback>
        <dgm:pt modelId="{0400BB01-A700-4894-B282-A16335E5FCF2}">
          <dgm:prSet/>
          <dgm:spPr/>
          <dgm:t>
            <a:bodyPr/>
            <a:lstStyle/>
            <a:p>
              <a:r>
                <a:rPr lang="en-US" i="0"/>
                <a:t>𝑃=𝐹_∥ 𝑉</a:t>
              </a:r>
              <a:r>
                <a:rPr lang="en-US" dirty="0"/>
                <a:t> </a:t>
              </a:r>
            </a:p>
          </dgm:t>
        </dgm:pt>
      </mc:Fallback>
    </mc:AlternateContent>
    <dgm:pt modelId="{11D233B1-F63C-42A3-A80E-47794880E3BC}" type="parTrans" cxnId="{C75AF557-B5AA-4BFE-8446-AE4B5F7DDD76}">
      <dgm:prSet/>
      <dgm:spPr/>
      <dgm:t>
        <a:bodyPr/>
        <a:lstStyle/>
        <a:p>
          <a:endParaRPr lang="en-US"/>
        </a:p>
      </dgm:t>
    </dgm:pt>
    <dgm:pt modelId="{319C1216-7525-42D1-B753-A77BC950040E}" type="sibTrans" cxnId="{C75AF557-B5AA-4BFE-8446-AE4B5F7DDD76}">
      <dgm:prSet/>
      <dgm:spPr/>
      <dgm:t>
        <a:bodyPr/>
        <a:lstStyle/>
        <a:p>
          <a:endParaRPr lang="en-US"/>
        </a:p>
      </dgm:t>
    </dgm:pt>
    <dgm:pt modelId="{BF8117BF-0B49-4A9F-93B1-F4513157A8A4}">
      <dgm:prSet/>
      <dgm:spPr/>
      <dgm:t>
        <a:bodyPr/>
        <a:lstStyle/>
        <a:p>
          <a:r>
            <a:rPr lang="en-US" dirty="0"/>
            <a:t>And finally, we can express power in terms of a scalar product: </a:t>
          </a:r>
        </a:p>
      </dgm:t>
    </dgm:pt>
    <dgm:pt modelId="{3BC05A25-E5FB-47D4-9B3A-28BB1B48B6A6}" type="parTrans" cxnId="{15A341B9-E523-4931-B3FE-C00D6F729C67}">
      <dgm:prSet/>
      <dgm:spPr/>
      <dgm:t>
        <a:bodyPr/>
        <a:lstStyle/>
        <a:p>
          <a:endParaRPr lang="en-US"/>
        </a:p>
      </dgm:t>
    </dgm:pt>
    <dgm:pt modelId="{DBF20730-4FA0-4472-91EF-84F73A989C44}" type="sibTrans" cxnId="{15A341B9-E523-4931-B3FE-C00D6F729C6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A917B11E-5276-438C-86C6-1A69129E3CB7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/>
                      <m:t>𝑃</m:t>
                    </m:r>
                    <m:r>
                      <a:rPr lang="en-US"/>
                      <m:t>=</m:t>
                    </m:r>
                    <m:acc>
                      <m:accPr>
                        <m:chr m:val="⃗"/>
                        <m:ctrlPr>
                          <a:rPr lang="en-US" i="1"/>
                        </m:ctrlPr>
                      </m:accPr>
                      <m:e>
                        <m:r>
                          <a:rPr lang="en-US" i="1"/>
                          <m:t>𝐹</m:t>
                        </m:r>
                      </m:e>
                    </m:acc>
                    <m:r>
                      <a:rPr lang="en-US"/>
                      <m:t>⋅</m:t>
                    </m:r>
                    <m:acc>
                      <m:accPr>
                        <m:chr m:val="⃗"/>
                        <m:ctrlPr>
                          <a:rPr lang="en-US" i="1"/>
                        </m:ctrlPr>
                      </m:accPr>
                      <m:e>
                        <m:r>
                          <a:rPr lang="en-US" i="1"/>
                          <m:t>𝑉</m:t>
                        </m:r>
                      </m:e>
                    </m:acc>
                  </m:oMath>
                </m:oMathPara>
              </a14:m>
              <a:endParaRPr lang="en-US" dirty="0"/>
            </a:p>
          </dgm:t>
        </dgm:pt>
      </mc:Choice>
      <mc:Fallback>
        <dgm:pt modelId="{A917B11E-5276-438C-86C6-1A69129E3CB7}">
          <dgm:prSet/>
          <dgm:spPr/>
          <dgm:t>
            <a:bodyPr/>
            <a:lstStyle/>
            <a:p>
              <a:r>
                <a:rPr lang="en-US" i="0"/>
                <a:t>𝑃=𝐹 ⃗⋅𝑉 ⃗</a:t>
              </a:r>
              <a:endParaRPr lang="en-US" dirty="0"/>
            </a:p>
          </dgm:t>
        </dgm:pt>
      </mc:Fallback>
    </mc:AlternateContent>
    <dgm:pt modelId="{88003BF8-0B10-4723-99C1-6CDAA6F8190B}" type="parTrans" cxnId="{DC9E20A9-D06F-4251-B19F-035CEC2C1053}">
      <dgm:prSet/>
      <dgm:spPr/>
      <dgm:t>
        <a:bodyPr/>
        <a:lstStyle/>
        <a:p>
          <a:endParaRPr lang="en-US"/>
        </a:p>
      </dgm:t>
    </dgm:pt>
    <dgm:pt modelId="{4CC4F164-B381-46A8-A446-E21C31E33DEC}" type="sibTrans" cxnId="{DC9E20A9-D06F-4251-B19F-035CEC2C1053}">
      <dgm:prSet/>
      <dgm:spPr/>
      <dgm:t>
        <a:bodyPr/>
        <a:lstStyle/>
        <a:p>
          <a:endParaRPr lang="en-US"/>
        </a:p>
      </dgm:t>
    </dgm:pt>
    <dgm:pt modelId="{AA651FE6-7A73-4D11-93A8-EF09EC2176B3}" type="pres">
      <dgm:prSet presAssocID="{927A9FA2-6A4A-43F4-A6D7-FA11D5327983}" presName="Name0" presStyleCnt="0">
        <dgm:presLayoutVars>
          <dgm:dir/>
          <dgm:animLvl val="lvl"/>
          <dgm:resizeHandles val="exact"/>
        </dgm:presLayoutVars>
      </dgm:prSet>
      <dgm:spPr/>
    </dgm:pt>
    <dgm:pt modelId="{2B8CAD58-52BD-4F8A-88AF-1FC9537AF021}" type="pres">
      <dgm:prSet presAssocID="{CC8C40BE-85DC-45DE-BD65-F1853CD0C3D1}" presName="linNode" presStyleCnt="0"/>
      <dgm:spPr/>
    </dgm:pt>
    <dgm:pt modelId="{2D34979D-A08E-49AA-9410-A3CA52B827BD}" type="pres">
      <dgm:prSet presAssocID="{CC8C40BE-85DC-45DE-BD65-F1853CD0C3D1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087FA9F8-91D7-4A40-B40A-CD42450197E3}" type="pres">
      <dgm:prSet presAssocID="{CC8C40BE-85DC-45DE-BD65-F1853CD0C3D1}" presName="descendantText" presStyleLbl="alignAccFollowNode1" presStyleIdx="0" presStyleCnt="2">
        <dgm:presLayoutVars>
          <dgm:bulletEnabled val="1"/>
        </dgm:presLayoutVars>
      </dgm:prSet>
      <dgm:spPr/>
    </dgm:pt>
    <dgm:pt modelId="{55E6D464-8A1C-4F1D-BAFD-006A12450575}" type="pres">
      <dgm:prSet presAssocID="{63C55E49-1484-42BE-8FD9-7C17749BD0D6}" presName="sp" presStyleCnt="0"/>
      <dgm:spPr/>
    </dgm:pt>
    <dgm:pt modelId="{EF8B526E-09D0-4D3F-8523-D4D787C35A37}" type="pres">
      <dgm:prSet presAssocID="{BF8117BF-0B49-4A9F-93B1-F4513157A8A4}" presName="linNode" presStyleCnt="0"/>
      <dgm:spPr/>
    </dgm:pt>
    <dgm:pt modelId="{AFA5CEB3-B60C-4C73-9BC2-B9017B004E5C}" type="pres">
      <dgm:prSet presAssocID="{BF8117BF-0B49-4A9F-93B1-F4513157A8A4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A7DA1FAA-0E40-44E0-BC9A-1E412438EC64}" type="pres">
      <dgm:prSet presAssocID="{BF8117BF-0B49-4A9F-93B1-F4513157A8A4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4CBA1D4F-678B-4A2D-9229-AEFDA403F42B}" type="presOf" srcId="{BF8117BF-0B49-4A9F-93B1-F4513157A8A4}" destId="{AFA5CEB3-B60C-4C73-9BC2-B9017B004E5C}" srcOrd="0" destOrd="0" presId="urn:microsoft.com/office/officeart/2005/8/layout/vList5"/>
    <dgm:cxn modelId="{792F5A72-687A-4D7E-991D-2DCE9B257A2E}" type="presOf" srcId="{CC8C40BE-85DC-45DE-BD65-F1853CD0C3D1}" destId="{2D34979D-A08E-49AA-9410-A3CA52B827BD}" srcOrd="0" destOrd="0" presId="urn:microsoft.com/office/officeart/2005/8/layout/vList5"/>
    <dgm:cxn modelId="{C75AF557-B5AA-4BFE-8446-AE4B5F7DDD76}" srcId="{CC8C40BE-85DC-45DE-BD65-F1853CD0C3D1}" destId="{0400BB01-A700-4894-B282-A16335E5FCF2}" srcOrd="0" destOrd="0" parTransId="{11D233B1-F63C-42A3-A80E-47794880E3BC}" sibTransId="{319C1216-7525-42D1-B753-A77BC950040E}"/>
    <dgm:cxn modelId="{E4044D58-ACF5-43B0-BDC2-4D0D5E23E57E}" type="presOf" srcId="{0400BB01-A700-4894-B282-A16335E5FCF2}" destId="{087FA9F8-91D7-4A40-B40A-CD42450197E3}" srcOrd="0" destOrd="0" presId="urn:microsoft.com/office/officeart/2005/8/layout/vList5"/>
    <dgm:cxn modelId="{9C66869D-73DD-46D7-A9F8-BF6B59082C49}" type="presOf" srcId="{927A9FA2-6A4A-43F4-A6D7-FA11D5327983}" destId="{AA651FE6-7A73-4D11-93A8-EF09EC2176B3}" srcOrd="0" destOrd="0" presId="urn:microsoft.com/office/officeart/2005/8/layout/vList5"/>
    <dgm:cxn modelId="{DC9E20A9-D06F-4251-B19F-035CEC2C1053}" srcId="{BF8117BF-0B49-4A9F-93B1-F4513157A8A4}" destId="{A917B11E-5276-438C-86C6-1A69129E3CB7}" srcOrd="0" destOrd="0" parTransId="{88003BF8-0B10-4723-99C1-6CDAA6F8190B}" sibTransId="{4CC4F164-B381-46A8-A446-E21C31E33DEC}"/>
    <dgm:cxn modelId="{69E99EAD-7B68-40BB-BA47-2EF69395BC87}" type="presOf" srcId="{A917B11E-5276-438C-86C6-1A69129E3CB7}" destId="{A7DA1FAA-0E40-44E0-BC9A-1E412438EC64}" srcOrd="0" destOrd="0" presId="urn:microsoft.com/office/officeart/2005/8/layout/vList5"/>
    <dgm:cxn modelId="{15A341B9-E523-4931-B3FE-C00D6F729C67}" srcId="{927A9FA2-6A4A-43F4-A6D7-FA11D5327983}" destId="{BF8117BF-0B49-4A9F-93B1-F4513157A8A4}" srcOrd="1" destOrd="0" parTransId="{3BC05A25-E5FB-47D4-9B3A-28BB1B48B6A6}" sibTransId="{DBF20730-4FA0-4472-91EF-84F73A989C44}"/>
    <dgm:cxn modelId="{01D279F0-CE32-4DED-B9A5-0DFF74B4B26D}" srcId="{927A9FA2-6A4A-43F4-A6D7-FA11D5327983}" destId="{CC8C40BE-85DC-45DE-BD65-F1853CD0C3D1}" srcOrd="0" destOrd="0" parTransId="{36622089-CE31-4430-BB7A-7C2F8494BC7F}" sibTransId="{63C55E49-1484-42BE-8FD9-7C17749BD0D6}"/>
    <dgm:cxn modelId="{12095EE6-6CE6-4019-89E4-6A9AF7DBE56E}" type="presParOf" srcId="{AA651FE6-7A73-4D11-93A8-EF09EC2176B3}" destId="{2B8CAD58-52BD-4F8A-88AF-1FC9537AF021}" srcOrd="0" destOrd="0" presId="urn:microsoft.com/office/officeart/2005/8/layout/vList5"/>
    <dgm:cxn modelId="{DB1F90DF-BA9A-4B11-B395-5CDB19316EAD}" type="presParOf" srcId="{2B8CAD58-52BD-4F8A-88AF-1FC9537AF021}" destId="{2D34979D-A08E-49AA-9410-A3CA52B827BD}" srcOrd="0" destOrd="0" presId="urn:microsoft.com/office/officeart/2005/8/layout/vList5"/>
    <dgm:cxn modelId="{A2A81210-12F7-4D72-9F96-486BC1FAF0C4}" type="presParOf" srcId="{2B8CAD58-52BD-4F8A-88AF-1FC9537AF021}" destId="{087FA9F8-91D7-4A40-B40A-CD42450197E3}" srcOrd="1" destOrd="0" presId="urn:microsoft.com/office/officeart/2005/8/layout/vList5"/>
    <dgm:cxn modelId="{5A786195-EF9B-4499-88C3-911DF6A09993}" type="presParOf" srcId="{AA651FE6-7A73-4D11-93A8-EF09EC2176B3}" destId="{55E6D464-8A1C-4F1D-BAFD-006A12450575}" srcOrd="1" destOrd="0" presId="urn:microsoft.com/office/officeart/2005/8/layout/vList5"/>
    <dgm:cxn modelId="{A38E8DFC-673C-47F7-A4F7-CBF04BCD4ECB}" type="presParOf" srcId="{AA651FE6-7A73-4D11-93A8-EF09EC2176B3}" destId="{EF8B526E-09D0-4D3F-8523-D4D787C35A37}" srcOrd="2" destOrd="0" presId="urn:microsoft.com/office/officeart/2005/8/layout/vList5"/>
    <dgm:cxn modelId="{1CB438E3-EF72-4FB8-A6FB-91BC26FFB2D7}" type="presParOf" srcId="{EF8B526E-09D0-4D3F-8523-D4D787C35A37}" destId="{AFA5CEB3-B60C-4C73-9BC2-B9017B004E5C}" srcOrd="0" destOrd="0" presId="urn:microsoft.com/office/officeart/2005/8/layout/vList5"/>
    <dgm:cxn modelId="{56B2ECAE-1A8C-40AE-951B-38E5AFCA3C09}" type="presParOf" srcId="{EF8B526E-09D0-4D3F-8523-D4D787C35A37}" destId="{A7DA1FAA-0E40-44E0-BC9A-1E412438EC6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7A9FA2-6A4A-43F4-A6D7-FA11D532798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8C40BE-85DC-45DE-BD65-F1853CD0C3D1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6622089-CE31-4430-BB7A-7C2F8494BC7F}" type="parTrans" cxnId="{01D279F0-CE32-4DED-B9A5-0DFF74B4B26D}">
      <dgm:prSet/>
      <dgm:spPr/>
      <dgm:t>
        <a:bodyPr/>
        <a:lstStyle/>
        <a:p>
          <a:endParaRPr lang="en-US"/>
        </a:p>
      </dgm:t>
    </dgm:pt>
    <dgm:pt modelId="{63C55E49-1484-42BE-8FD9-7C17749BD0D6}" type="sibTrans" cxnId="{01D279F0-CE32-4DED-B9A5-0DFF74B4B26D}">
      <dgm:prSet/>
      <dgm:spPr/>
      <dgm:t>
        <a:bodyPr/>
        <a:lstStyle/>
        <a:p>
          <a:endParaRPr lang="en-US"/>
        </a:p>
      </dgm:t>
    </dgm:pt>
    <dgm:pt modelId="{0400BB01-A700-4894-B282-A16335E5FCF2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11D233B1-F63C-42A3-A80E-47794880E3BC}" type="parTrans" cxnId="{C75AF557-B5AA-4BFE-8446-AE4B5F7DDD76}">
      <dgm:prSet/>
      <dgm:spPr/>
      <dgm:t>
        <a:bodyPr/>
        <a:lstStyle/>
        <a:p>
          <a:endParaRPr lang="en-US"/>
        </a:p>
      </dgm:t>
    </dgm:pt>
    <dgm:pt modelId="{319C1216-7525-42D1-B753-A77BC950040E}" type="sibTrans" cxnId="{C75AF557-B5AA-4BFE-8446-AE4B5F7DDD76}">
      <dgm:prSet/>
      <dgm:spPr/>
      <dgm:t>
        <a:bodyPr/>
        <a:lstStyle/>
        <a:p>
          <a:endParaRPr lang="en-US"/>
        </a:p>
      </dgm:t>
    </dgm:pt>
    <dgm:pt modelId="{BF8117BF-0B49-4A9F-93B1-F4513157A8A4}">
      <dgm:prSet/>
      <dgm:spPr/>
      <dgm:t>
        <a:bodyPr/>
        <a:lstStyle/>
        <a:p>
          <a:r>
            <a:rPr lang="en-US" dirty="0"/>
            <a:t>And finally, we can express power in terms of a scalar product: </a:t>
          </a:r>
        </a:p>
      </dgm:t>
    </dgm:pt>
    <dgm:pt modelId="{3BC05A25-E5FB-47D4-9B3A-28BB1B48B6A6}" type="parTrans" cxnId="{15A341B9-E523-4931-B3FE-C00D6F729C67}">
      <dgm:prSet/>
      <dgm:spPr/>
      <dgm:t>
        <a:bodyPr/>
        <a:lstStyle/>
        <a:p>
          <a:endParaRPr lang="en-US"/>
        </a:p>
      </dgm:t>
    </dgm:pt>
    <dgm:pt modelId="{DBF20730-4FA0-4472-91EF-84F73A989C44}" type="sibTrans" cxnId="{15A341B9-E523-4931-B3FE-C00D6F729C67}">
      <dgm:prSet/>
      <dgm:spPr/>
      <dgm:t>
        <a:bodyPr/>
        <a:lstStyle/>
        <a:p>
          <a:endParaRPr lang="en-US"/>
        </a:p>
      </dgm:t>
    </dgm:pt>
    <dgm:pt modelId="{A917B11E-5276-438C-86C6-1A69129E3CB7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8003BF8-0B10-4723-99C1-6CDAA6F8190B}" type="parTrans" cxnId="{DC9E20A9-D06F-4251-B19F-035CEC2C1053}">
      <dgm:prSet/>
      <dgm:spPr/>
      <dgm:t>
        <a:bodyPr/>
        <a:lstStyle/>
        <a:p>
          <a:endParaRPr lang="en-US"/>
        </a:p>
      </dgm:t>
    </dgm:pt>
    <dgm:pt modelId="{4CC4F164-B381-46A8-A446-E21C31E33DEC}" type="sibTrans" cxnId="{DC9E20A9-D06F-4251-B19F-035CEC2C1053}">
      <dgm:prSet/>
      <dgm:spPr/>
      <dgm:t>
        <a:bodyPr/>
        <a:lstStyle/>
        <a:p>
          <a:endParaRPr lang="en-US"/>
        </a:p>
      </dgm:t>
    </dgm:pt>
    <dgm:pt modelId="{AA651FE6-7A73-4D11-93A8-EF09EC2176B3}" type="pres">
      <dgm:prSet presAssocID="{927A9FA2-6A4A-43F4-A6D7-FA11D5327983}" presName="Name0" presStyleCnt="0">
        <dgm:presLayoutVars>
          <dgm:dir/>
          <dgm:animLvl val="lvl"/>
          <dgm:resizeHandles val="exact"/>
        </dgm:presLayoutVars>
      </dgm:prSet>
      <dgm:spPr/>
    </dgm:pt>
    <dgm:pt modelId="{2B8CAD58-52BD-4F8A-88AF-1FC9537AF021}" type="pres">
      <dgm:prSet presAssocID="{CC8C40BE-85DC-45DE-BD65-F1853CD0C3D1}" presName="linNode" presStyleCnt="0"/>
      <dgm:spPr/>
    </dgm:pt>
    <dgm:pt modelId="{2D34979D-A08E-49AA-9410-A3CA52B827BD}" type="pres">
      <dgm:prSet presAssocID="{CC8C40BE-85DC-45DE-BD65-F1853CD0C3D1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087FA9F8-91D7-4A40-B40A-CD42450197E3}" type="pres">
      <dgm:prSet presAssocID="{CC8C40BE-85DC-45DE-BD65-F1853CD0C3D1}" presName="descendantText" presStyleLbl="alignAccFollowNode1" presStyleIdx="0" presStyleCnt="2">
        <dgm:presLayoutVars>
          <dgm:bulletEnabled val="1"/>
        </dgm:presLayoutVars>
      </dgm:prSet>
      <dgm:spPr/>
    </dgm:pt>
    <dgm:pt modelId="{55E6D464-8A1C-4F1D-BAFD-006A12450575}" type="pres">
      <dgm:prSet presAssocID="{63C55E49-1484-42BE-8FD9-7C17749BD0D6}" presName="sp" presStyleCnt="0"/>
      <dgm:spPr/>
    </dgm:pt>
    <dgm:pt modelId="{EF8B526E-09D0-4D3F-8523-D4D787C35A37}" type="pres">
      <dgm:prSet presAssocID="{BF8117BF-0B49-4A9F-93B1-F4513157A8A4}" presName="linNode" presStyleCnt="0"/>
      <dgm:spPr/>
    </dgm:pt>
    <dgm:pt modelId="{AFA5CEB3-B60C-4C73-9BC2-B9017B004E5C}" type="pres">
      <dgm:prSet presAssocID="{BF8117BF-0B49-4A9F-93B1-F4513157A8A4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A7DA1FAA-0E40-44E0-BC9A-1E412438EC64}" type="pres">
      <dgm:prSet presAssocID="{BF8117BF-0B49-4A9F-93B1-F4513157A8A4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4CBA1D4F-678B-4A2D-9229-AEFDA403F42B}" type="presOf" srcId="{BF8117BF-0B49-4A9F-93B1-F4513157A8A4}" destId="{AFA5CEB3-B60C-4C73-9BC2-B9017B004E5C}" srcOrd="0" destOrd="0" presId="urn:microsoft.com/office/officeart/2005/8/layout/vList5"/>
    <dgm:cxn modelId="{792F5A72-687A-4D7E-991D-2DCE9B257A2E}" type="presOf" srcId="{CC8C40BE-85DC-45DE-BD65-F1853CD0C3D1}" destId="{2D34979D-A08E-49AA-9410-A3CA52B827BD}" srcOrd="0" destOrd="0" presId="urn:microsoft.com/office/officeart/2005/8/layout/vList5"/>
    <dgm:cxn modelId="{C75AF557-B5AA-4BFE-8446-AE4B5F7DDD76}" srcId="{CC8C40BE-85DC-45DE-BD65-F1853CD0C3D1}" destId="{0400BB01-A700-4894-B282-A16335E5FCF2}" srcOrd="0" destOrd="0" parTransId="{11D233B1-F63C-42A3-A80E-47794880E3BC}" sibTransId="{319C1216-7525-42D1-B753-A77BC950040E}"/>
    <dgm:cxn modelId="{E4044D58-ACF5-43B0-BDC2-4D0D5E23E57E}" type="presOf" srcId="{0400BB01-A700-4894-B282-A16335E5FCF2}" destId="{087FA9F8-91D7-4A40-B40A-CD42450197E3}" srcOrd="0" destOrd="0" presId="urn:microsoft.com/office/officeart/2005/8/layout/vList5"/>
    <dgm:cxn modelId="{9C66869D-73DD-46D7-A9F8-BF6B59082C49}" type="presOf" srcId="{927A9FA2-6A4A-43F4-A6D7-FA11D5327983}" destId="{AA651FE6-7A73-4D11-93A8-EF09EC2176B3}" srcOrd="0" destOrd="0" presId="urn:microsoft.com/office/officeart/2005/8/layout/vList5"/>
    <dgm:cxn modelId="{DC9E20A9-D06F-4251-B19F-035CEC2C1053}" srcId="{BF8117BF-0B49-4A9F-93B1-F4513157A8A4}" destId="{A917B11E-5276-438C-86C6-1A69129E3CB7}" srcOrd="0" destOrd="0" parTransId="{88003BF8-0B10-4723-99C1-6CDAA6F8190B}" sibTransId="{4CC4F164-B381-46A8-A446-E21C31E33DEC}"/>
    <dgm:cxn modelId="{69E99EAD-7B68-40BB-BA47-2EF69395BC87}" type="presOf" srcId="{A917B11E-5276-438C-86C6-1A69129E3CB7}" destId="{A7DA1FAA-0E40-44E0-BC9A-1E412438EC64}" srcOrd="0" destOrd="0" presId="urn:microsoft.com/office/officeart/2005/8/layout/vList5"/>
    <dgm:cxn modelId="{15A341B9-E523-4931-B3FE-C00D6F729C67}" srcId="{927A9FA2-6A4A-43F4-A6D7-FA11D5327983}" destId="{BF8117BF-0B49-4A9F-93B1-F4513157A8A4}" srcOrd="1" destOrd="0" parTransId="{3BC05A25-E5FB-47D4-9B3A-28BB1B48B6A6}" sibTransId="{DBF20730-4FA0-4472-91EF-84F73A989C44}"/>
    <dgm:cxn modelId="{01D279F0-CE32-4DED-B9A5-0DFF74B4B26D}" srcId="{927A9FA2-6A4A-43F4-A6D7-FA11D5327983}" destId="{CC8C40BE-85DC-45DE-BD65-F1853CD0C3D1}" srcOrd="0" destOrd="0" parTransId="{36622089-CE31-4430-BB7A-7C2F8494BC7F}" sibTransId="{63C55E49-1484-42BE-8FD9-7C17749BD0D6}"/>
    <dgm:cxn modelId="{12095EE6-6CE6-4019-89E4-6A9AF7DBE56E}" type="presParOf" srcId="{AA651FE6-7A73-4D11-93A8-EF09EC2176B3}" destId="{2B8CAD58-52BD-4F8A-88AF-1FC9537AF021}" srcOrd="0" destOrd="0" presId="urn:microsoft.com/office/officeart/2005/8/layout/vList5"/>
    <dgm:cxn modelId="{DB1F90DF-BA9A-4B11-B395-5CDB19316EAD}" type="presParOf" srcId="{2B8CAD58-52BD-4F8A-88AF-1FC9537AF021}" destId="{2D34979D-A08E-49AA-9410-A3CA52B827BD}" srcOrd="0" destOrd="0" presId="urn:microsoft.com/office/officeart/2005/8/layout/vList5"/>
    <dgm:cxn modelId="{A2A81210-12F7-4D72-9F96-486BC1FAF0C4}" type="presParOf" srcId="{2B8CAD58-52BD-4F8A-88AF-1FC9537AF021}" destId="{087FA9F8-91D7-4A40-B40A-CD42450197E3}" srcOrd="1" destOrd="0" presId="urn:microsoft.com/office/officeart/2005/8/layout/vList5"/>
    <dgm:cxn modelId="{5A786195-EF9B-4499-88C3-911DF6A09993}" type="presParOf" srcId="{AA651FE6-7A73-4D11-93A8-EF09EC2176B3}" destId="{55E6D464-8A1C-4F1D-BAFD-006A12450575}" srcOrd="1" destOrd="0" presId="urn:microsoft.com/office/officeart/2005/8/layout/vList5"/>
    <dgm:cxn modelId="{A38E8DFC-673C-47F7-A4F7-CBF04BCD4ECB}" type="presParOf" srcId="{AA651FE6-7A73-4D11-93A8-EF09EC2176B3}" destId="{EF8B526E-09D0-4D3F-8523-D4D787C35A37}" srcOrd="2" destOrd="0" presId="urn:microsoft.com/office/officeart/2005/8/layout/vList5"/>
    <dgm:cxn modelId="{1CB438E3-EF72-4FB8-A6FB-91BC26FFB2D7}" type="presParOf" srcId="{EF8B526E-09D0-4D3F-8523-D4D787C35A37}" destId="{AFA5CEB3-B60C-4C73-9BC2-B9017B004E5C}" srcOrd="0" destOrd="0" presId="urn:microsoft.com/office/officeart/2005/8/layout/vList5"/>
    <dgm:cxn modelId="{56B2ECAE-1A8C-40AE-951B-38E5AFCA3C09}" type="presParOf" srcId="{EF8B526E-09D0-4D3F-8523-D4D787C35A37}" destId="{A7DA1FAA-0E40-44E0-BC9A-1E412438EC6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CC924A-8B31-428D-AC93-E547270F02D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F52FB4-D90A-4A5C-9E5E-331E51D66A0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As part of a charity fund-raising drive, a Chicago marathon runner with mass 50.0 kg runs up the stairs to the top of the 443-m tall Willis Tower. </a:t>
          </a:r>
        </a:p>
      </dgm:t>
    </dgm:pt>
    <dgm:pt modelId="{14AB6490-BF0D-4913-9FB2-34597E71A426}" type="parTrans" cxnId="{C96DC27A-BCBB-4E4A-AB1E-57534627F74C}">
      <dgm:prSet/>
      <dgm:spPr/>
      <dgm:t>
        <a:bodyPr/>
        <a:lstStyle/>
        <a:p>
          <a:endParaRPr lang="en-US"/>
        </a:p>
      </dgm:t>
    </dgm:pt>
    <dgm:pt modelId="{8A04E05D-718F-40BC-825B-AECECEC9254B}" type="sibTrans" cxnId="{C96DC27A-BCBB-4E4A-AB1E-57534627F74C}">
      <dgm:prSet/>
      <dgm:spPr/>
      <dgm:t>
        <a:bodyPr/>
        <a:lstStyle/>
        <a:p>
          <a:endParaRPr lang="en-US"/>
        </a:p>
      </dgm:t>
    </dgm:pt>
    <dgm:pt modelId="{6E09203A-206F-4033-9F28-E5A219B603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The amount of work she needs to do to lift herself is equal to the product of her weight and the height:</a:t>
          </a:r>
        </a:p>
      </dgm:t>
    </dgm:pt>
    <dgm:pt modelId="{5FAE437C-C8C0-40A5-8ACB-15864701347E}" type="parTrans" cxnId="{B3448D22-0413-4A47-AB6A-36FA52276BAC}">
      <dgm:prSet/>
      <dgm:spPr/>
      <dgm:t>
        <a:bodyPr/>
        <a:lstStyle/>
        <a:p>
          <a:endParaRPr lang="en-US"/>
        </a:p>
      </dgm:t>
    </dgm:pt>
    <dgm:pt modelId="{827DA294-5BEC-4A35-A76D-3A23044CE1D8}" type="sibTrans" cxnId="{B3448D22-0413-4A47-AB6A-36FA52276BAC}">
      <dgm:prSet/>
      <dgm:spPr/>
      <dgm:t>
        <a:bodyPr/>
        <a:lstStyle/>
        <a:p>
          <a:endParaRPr lang="en-US"/>
        </a:p>
      </dgm:t>
    </dgm:pt>
    <dgm:pt modelId="{B71B9255-5056-4637-AD09-A22CA72D63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i="1" dirty="0"/>
            <a:t>W</a:t>
          </a:r>
          <a:r>
            <a:rPr lang="en-US" dirty="0"/>
            <a:t> = </a:t>
          </a:r>
          <a:r>
            <a:rPr lang="en-US" i="1" dirty="0" err="1"/>
            <a:t>mgh</a:t>
          </a:r>
          <a:r>
            <a:rPr lang="en-US" dirty="0"/>
            <a:t> = (50.0 kg)(9.80 m/s2)(443 m) = 2.17 x 10</a:t>
          </a:r>
          <a:r>
            <a:rPr lang="en-US" baseline="30000" dirty="0"/>
            <a:t>5</a:t>
          </a:r>
          <a:r>
            <a:rPr lang="en-US" dirty="0"/>
            <a:t> J </a:t>
          </a:r>
        </a:p>
      </dgm:t>
    </dgm:pt>
    <dgm:pt modelId="{49C887CF-9D61-470A-8C49-61724003BA54}" type="parTrans" cxnId="{6787FCE8-AD85-4BDE-9C3F-EC78344A4D10}">
      <dgm:prSet/>
      <dgm:spPr/>
      <dgm:t>
        <a:bodyPr/>
        <a:lstStyle/>
        <a:p>
          <a:endParaRPr lang="en-US"/>
        </a:p>
      </dgm:t>
    </dgm:pt>
    <dgm:pt modelId="{52579039-39CF-4DA4-94FA-C0721DD7B021}" type="sibTrans" cxnId="{6787FCE8-AD85-4BDE-9C3F-EC78344A4D10}">
      <dgm:prSet/>
      <dgm:spPr/>
      <dgm:t>
        <a:bodyPr/>
        <a:lstStyle/>
        <a:p>
          <a:endParaRPr lang="en-US"/>
        </a:p>
      </dgm:t>
    </dgm:pt>
    <dgm:pt modelId="{D012AA33-A808-4A94-923A-B0E475833C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The time, in seconds is 900 s, so the average power is:</a:t>
          </a:r>
        </a:p>
      </dgm:t>
    </dgm:pt>
    <dgm:pt modelId="{E655D57D-6CBC-42D0-911B-190794D0FD9F}" type="parTrans" cxnId="{54723F91-36D0-49B2-ABD9-01552AA046B5}">
      <dgm:prSet/>
      <dgm:spPr/>
      <dgm:t>
        <a:bodyPr/>
        <a:lstStyle/>
        <a:p>
          <a:endParaRPr lang="en-US"/>
        </a:p>
      </dgm:t>
    </dgm:pt>
    <dgm:pt modelId="{E4666E8C-9A9D-49B6-BEB7-F4CF6DB44F29}" type="sibTrans" cxnId="{54723F91-36D0-49B2-ABD9-01552AA046B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78EB9F82-FD7F-4F2D-9F19-53C484E2F02D}">
          <dgm:prSet>
            <dgm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i="1" smtClean="0"/>
                      </m:ctrlPr>
                    </m:sSubPr>
                    <m:e>
                      <m:r>
                        <a:rPr lang="en-US" i="1"/>
                        <m:t>𝑃</m:t>
                      </m:r>
                    </m:e>
                    <m:sub>
                      <m:r>
                        <a:rPr lang="en-US" i="1"/>
                        <m:t>𝑎𝑣</m:t>
                      </m:r>
                    </m:sub>
                  </m:sSub>
                  <m:r>
                    <a:rPr lang="en-US"/>
                    <m:t>=</m:t>
                  </m:r>
                  <m:f>
                    <m:fPr>
                      <m:ctrlPr>
                        <a:rPr lang="en-US" i="1"/>
                      </m:ctrlPr>
                    </m:fPr>
                    <m:num>
                      <m:r>
                        <a:rPr lang="en-US" i="1"/>
                        <m:t>2.17×</m:t>
                      </m:r>
                      <m:sSup>
                        <m:sSupPr>
                          <m:ctrlPr>
                            <a:rPr lang="en-US" i="1"/>
                          </m:ctrlPr>
                        </m:sSupPr>
                        <m:e>
                          <m:r>
                            <a:rPr lang="en-US" i="1"/>
                            <m:t>10</m:t>
                          </m:r>
                        </m:e>
                        <m:sup>
                          <m:r>
                            <a:rPr lang="en-US" i="1"/>
                            <m:t>5</m:t>
                          </m:r>
                        </m:sup>
                      </m:sSup>
                      <m:r>
                        <a:rPr lang="en-US" i="1"/>
                        <m:t>𝐽</m:t>
                      </m:r>
                    </m:num>
                    <m:den>
                      <m:r>
                        <a:rPr lang="en-US" i="1"/>
                        <m:t>900 </m:t>
                      </m:r>
                      <m:r>
                        <a:rPr lang="en-US" i="1"/>
                        <m:t>𝑠</m:t>
                      </m:r>
                    </m:den>
                  </m:f>
                  <m:r>
                    <a:rPr lang="en-US" i="1"/>
                    <m:t>=241 </m:t>
                  </m:r>
                  <m:r>
                    <a:rPr lang="en-US" i="1"/>
                    <m:t>𝑊</m:t>
                  </m:r>
                  <m:r>
                    <a:rPr lang="en-US" i="1"/>
                    <m:t>=0.323 </m:t>
                  </m:r>
                  <m:r>
                    <a:rPr lang="en-US" i="1"/>
                    <m:t>h𝑝</m:t>
                  </m:r>
                </m:oMath>
              </a14:m>
              <a:r>
                <a:rPr lang="en-US" dirty="0"/>
                <a:t> </a:t>
              </a:r>
            </a:p>
          </dgm:t>
        </dgm:pt>
      </mc:Choice>
      <mc:Fallback>
        <dgm:pt modelId="{78EB9F82-FD7F-4F2D-9F19-53C484E2F02D}">
          <dgm:prSet>
            <dgm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dgm:style>
          </dgm:prSet>
          <dgm:spPr/>
          <dgm:t>
            <a:bodyPr/>
            <a:lstStyle/>
            <a:p>
              <a:r>
                <a:rPr lang="en-US" i="0"/>
                <a:t>𝑃_𝑎𝑣=(2.17×10^5 𝐽)/(900 𝑠)=241 𝑊=0.323 ℎ𝑝</a:t>
              </a:r>
              <a:r>
                <a:rPr lang="en-US" dirty="0"/>
                <a:t> </a:t>
              </a:r>
            </a:p>
          </dgm:t>
        </dgm:pt>
      </mc:Fallback>
    </mc:AlternateContent>
    <dgm:pt modelId="{9A108BC0-F952-4A86-9DC0-655F7EAD115E}" type="parTrans" cxnId="{B5E8991F-61F8-45C5-9D81-88251F8855D3}">
      <dgm:prSet/>
      <dgm:spPr/>
      <dgm:t>
        <a:bodyPr/>
        <a:lstStyle/>
        <a:p>
          <a:endParaRPr lang="en-US"/>
        </a:p>
      </dgm:t>
    </dgm:pt>
    <dgm:pt modelId="{1A5923D0-2051-44A8-8D5D-46FDFC6B204D}" type="sibTrans" cxnId="{B5E8991F-61F8-45C5-9D81-88251F8855D3}">
      <dgm:prSet/>
      <dgm:spPr/>
      <dgm:t>
        <a:bodyPr/>
        <a:lstStyle/>
        <a:p>
          <a:endParaRPr lang="en-US"/>
        </a:p>
      </dgm:t>
    </dgm:pt>
    <dgm:pt modelId="{6ED025FD-3205-4455-A549-C571890F69F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To lift herself to the top in 15.0 minutes, what must be her average power output in watts? In horsepower?</a:t>
          </a:r>
        </a:p>
      </dgm:t>
    </dgm:pt>
    <dgm:pt modelId="{CA628B31-99B1-427D-A74B-64869152151A}" type="parTrans" cxnId="{79E130F8-51D2-4970-973F-27935A2313F5}">
      <dgm:prSet/>
      <dgm:spPr/>
      <dgm:t>
        <a:bodyPr/>
        <a:lstStyle/>
        <a:p>
          <a:endParaRPr lang="en-US"/>
        </a:p>
      </dgm:t>
    </dgm:pt>
    <dgm:pt modelId="{CB4F5B09-5333-423A-8D5F-5D520006713E}" type="sibTrans" cxnId="{79E130F8-51D2-4970-973F-27935A2313F5}">
      <dgm:prSet/>
      <dgm:spPr/>
      <dgm:t>
        <a:bodyPr/>
        <a:lstStyle/>
        <a:p>
          <a:endParaRPr lang="en-US"/>
        </a:p>
      </dgm:t>
    </dgm:pt>
    <dgm:pt modelId="{1465C603-7D7F-4F99-A3CD-00B9107582A7}" type="pres">
      <dgm:prSet presAssocID="{4ACC924A-8B31-428D-AC93-E547270F02D6}" presName="Name0" presStyleCnt="0">
        <dgm:presLayoutVars>
          <dgm:dir/>
          <dgm:animLvl val="lvl"/>
          <dgm:resizeHandles val="exact"/>
        </dgm:presLayoutVars>
      </dgm:prSet>
      <dgm:spPr/>
    </dgm:pt>
    <dgm:pt modelId="{408E4FFD-6241-4006-B936-021813F24BBB}" type="pres">
      <dgm:prSet presAssocID="{21F52FB4-D90A-4A5C-9E5E-331E51D66A0C}" presName="linNode" presStyleCnt="0"/>
      <dgm:spPr/>
    </dgm:pt>
    <dgm:pt modelId="{F2A13FD0-CE00-4359-BDE2-217E2D43A067}" type="pres">
      <dgm:prSet presAssocID="{21F52FB4-D90A-4A5C-9E5E-331E51D66A0C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6A55E79-0B57-49B5-AE6E-F697F78A3CFE}" type="pres">
      <dgm:prSet presAssocID="{21F52FB4-D90A-4A5C-9E5E-331E51D66A0C}" presName="descendantText" presStyleLbl="alignAccFollowNode1" presStyleIdx="0" presStyleCnt="3">
        <dgm:presLayoutVars>
          <dgm:bulletEnabled val="1"/>
        </dgm:presLayoutVars>
      </dgm:prSet>
      <dgm:spPr/>
    </dgm:pt>
    <dgm:pt modelId="{701C99DB-F288-42AD-BB06-36621A9EBF8F}" type="pres">
      <dgm:prSet presAssocID="{8A04E05D-718F-40BC-825B-AECECEC9254B}" presName="sp" presStyleCnt="0"/>
      <dgm:spPr/>
    </dgm:pt>
    <dgm:pt modelId="{A40722F9-41CD-47ED-839B-4B78E544F059}" type="pres">
      <dgm:prSet presAssocID="{6E09203A-206F-4033-9F28-E5A219B6038E}" presName="linNode" presStyleCnt="0"/>
      <dgm:spPr/>
    </dgm:pt>
    <dgm:pt modelId="{7C139A85-A7B9-4EBC-9847-FA096A1866F2}" type="pres">
      <dgm:prSet presAssocID="{6E09203A-206F-4033-9F28-E5A219B6038E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484C829B-8323-4E3B-97AF-91FCD38AE6DD}" type="pres">
      <dgm:prSet presAssocID="{6E09203A-206F-4033-9F28-E5A219B6038E}" presName="descendantText" presStyleLbl="alignAccFollowNode1" presStyleIdx="1" presStyleCnt="3">
        <dgm:presLayoutVars>
          <dgm:bulletEnabled val="1"/>
        </dgm:presLayoutVars>
      </dgm:prSet>
      <dgm:spPr/>
    </dgm:pt>
    <dgm:pt modelId="{13F4A478-238B-4489-B6DD-F6B9B686032B}" type="pres">
      <dgm:prSet presAssocID="{827DA294-5BEC-4A35-A76D-3A23044CE1D8}" presName="sp" presStyleCnt="0"/>
      <dgm:spPr/>
    </dgm:pt>
    <dgm:pt modelId="{927A86C2-E3B5-49F3-B0E3-522A3D60897D}" type="pres">
      <dgm:prSet presAssocID="{D012AA33-A808-4A94-923A-B0E475833C8E}" presName="linNode" presStyleCnt="0"/>
      <dgm:spPr/>
    </dgm:pt>
    <dgm:pt modelId="{CDF41D8A-18DD-408F-8B27-12DDAA4C06F1}" type="pres">
      <dgm:prSet presAssocID="{D012AA33-A808-4A94-923A-B0E475833C8E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85C11149-7191-4B42-A1E9-A21818B71B90}" type="pres">
      <dgm:prSet presAssocID="{D012AA33-A808-4A94-923A-B0E475833C8E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B5E8991F-61F8-45C5-9D81-88251F8855D3}" srcId="{D012AA33-A808-4A94-923A-B0E475833C8E}" destId="{78EB9F82-FD7F-4F2D-9F19-53C484E2F02D}" srcOrd="0" destOrd="0" parTransId="{9A108BC0-F952-4A86-9DC0-655F7EAD115E}" sibTransId="{1A5923D0-2051-44A8-8D5D-46FDFC6B204D}"/>
    <dgm:cxn modelId="{B3448D22-0413-4A47-AB6A-36FA52276BAC}" srcId="{4ACC924A-8B31-428D-AC93-E547270F02D6}" destId="{6E09203A-206F-4033-9F28-E5A219B6038E}" srcOrd="1" destOrd="0" parTransId="{5FAE437C-C8C0-40A5-8ACB-15864701347E}" sibTransId="{827DA294-5BEC-4A35-A76D-3A23044CE1D8}"/>
    <dgm:cxn modelId="{74A4D350-26A0-43BA-9AEA-871844A65CFC}" type="presOf" srcId="{B71B9255-5056-4637-AD09-A22CA72D638E}" destId="{484C829B-8323-4E3B-97AF-91FCD38AE6DD}" srcOrd="0" destOrd="0" presId="urn:microsoft.com/office/officeart/2005/8/layout/vList5"/>
    <dgm:cxn modelId="{2762F676-3A5A-4E2E-BEBD-131D6129E280}" type="presOf" srcId="{21F52FB4-D90A-4A5C-9E5E-331E51D66A0C}" destId="{F2A13FD0-CE00-4359-BDE2-217E2D43A067}" srcOrd="0" destOrd="0" presId="urn:microsoft.com/office/officeart/2005/8/layout/vList5"/>
    <dgm:cxn modelId="{C96DC27A-BCBB-4E4A-AB1E-57534627F74C}" srcId="{4ACC924A-8B31-428D-AC93-E547270F02D6}" destId="{21F52FB4-D90A-4A5C-9E5E-331E51D66A0C}" srcOrd="0" destOrd="0" parTransId="{14AB6490-BF0D-4913-9FB2-34597E71A426}" sibTransId="{8A04E05D-718F-40BC-825B-AECECEC9254B}"/>
    <dgm:cxn modelId="{3000FA7A-3B7F-4AD7-A706-DFAC5DA322CA}" type="presOf" srcId="{78EB9F82-FD7F-4F2D-9F19-53C484E2F02D}" destId="{85C11149-7191-4B42-A1E9-A21818B71B90}" srcOrd="0" destOrd="0" presId="urn:microsoft.com/office/officeart/2005/8/layout/vList5"/>
    <dgm:cxn modelId="{13A47A8C-BA72-4F45-BE13-1B5A1685F0C9}" type="presOf" srcId="{4ACC924A-8B31-428D-AC93-E547270F02D6}" destId="{1465C603-7D7F-4F99-A3CD-00B9107582A7}" srcOrd="0" destOrd="0" presId="urn:microsoft.com/office/officeart/2005/8/layout/vList5"/>
    <dgm:cxn modelId="{54723F91-36D0-49B2-ABD9-01552AA046B5}" srcId="{4ACC924A-8B31-428D-AC93-E547270F02D6}" destId="{D012AA33-A808-4A94-923A-B0E475833C8E}" srcOrd="2" destOrd="0" parTransId="{E655D57D-6CBC-42D0-911B-190794D0FD9F}" sibTransId="{E4666E8C-9A9D-49B6-BEB7-F4CF6DB44F29}"/>
    <dgm:cxn modelId="{4EF6E9CF-27D6-4A2E-839E-D703F8DECB28}" type="presOf" srcId="{6ED025FD-3205-4455-A549-C571890F69FC}" destId="{86A55E79-0B57-49B5-AE6E-F697F78A3CFE}" srcOrd="0" destOrd="0" presId="urn:microsoft.com/office/officeart/2005/8/layout/vList5"/>
    <dgm:cxn modelId="{FE988ADE-2E9C-41E7-86BA-6E2FFFE8C1E3}" type="presOf" srcId="{6E09203A-206F-4033-9F28-E5A219B6038E}" destId="{7C139A85-A7B9-4EBC-9847-FA096A1866F2}" srcOrd="0" destOrd="0" presId="urn:microsoft.com/office/officeart/2005/8/layout/vList5"/>
    <dgm:cxn modelId="{6787FCE8-AD85-4BDE-9C3F-EC78344A4D10}" srcId="{6E09203A-206F-4033-9F28-E5A219B6038E}" destId="{B71B9255-5056-4637-AD09-A22CA72D638E}" srcOrd="0" destOrd="0" parTransId="{49C887CF-9D61-470A-8C49-61724003BA54}" sibTransId="{52579039-39CF-4DA4-94FA-C0721DD7B021}"/>
    <dgm:cxn modelId="{2E6C05EA-F5C5-4235-9949-B395AF7CC2CA}" type="presOf" srcId="{D012AA33-A808-4A94-923A-B0E475833C8E}" destId="{CDF41D8A-18DD-408F-8B27-12DDAA4C06F1}" srcOrd="0" destOrd="0" presId="urn:microsoft.com/office/officeart/2005/8/layout/vList5"/>
    <dgm:cxn modelId="{79E130F8-51D2-4970-973F-27935A2313F5}" srcId="{21F52FB4-D90A-4A5C-9E5E-331E51D66A0C}" destId="{6ED025FD-3205-4455-A549-C571890F69FC}" srcOrd="0" destOrd="0" parTransId="{CA628B31-99B1-427D-A74B-64869152151A}" sibTransId="{CB4F5B09-5333-423A-8D5F-5D520006713E}"/>
    <dgm:cxn modelId="{6A5B7E73-973E-4401-8093-65D1DB7D1618}" type="presParOf" srcId="{1465C603-7D7F-4F99-A3CD-00B9107582A7}" destId="{408E4FFD-6241-4006-B936-021813F24BBB}" srcOrd="0" destOrd="0" presId="urn:microsoft.com/office/officeart/2005/8/layout/vList5"/>
    <dgm:cxn modelId="{955E8076-06B7-4B8B-88B1-9C7E432F6CE2}" type="presParOf" srcId="{408E4FFD-6241-4006-B936-021813F24BBB}" destId="{F2A13FD0-CE00-4359-BDE2-217E2D43A067}" srcOrd="0" destOrd="0" presId="urn:microsoft.com/office/officeart/2005/8/layout/vList5"/>
    <dgm:cxn modelId="{E8C7B11E-84C1-4290-A0B3-73E37E56B32C}" type="presParOf" srcId="{408E4FFD-6241-4006-B936-021813F24BBB}" destId="{86A55E79-0B57-49B5-AE6E-F697F78A3CFE}" srcOrd="1" destOrd="0" presId="urn:microsoft.com/office/officeart/2005/8/layout/vList5"/>
    <dgm:cxn modelId="{6FFEC2F3-B61F-498C-A33C-79EC39B098B4}" type="presParOf" srcId="{1465C603-7D7F-4F99-A3CD-00B9107582A7}" destId="{701C99DB-F288-42AD-BB06-36621A9EBF8F}" srcOrd="1" destOrd="0" presId="urn:microsoft.com/office/officeart/2005/8/layout/vList5"/>
    <dgm:cxn modelId="{BF11C4C2-D667-4A96-8110-3E6DFDBB7761}" type="presParOf" srcId="{1465C603-7D7F-4F99-A3CD-00B9107582A7}" destId="{A40722F9-41CD-47ED-839B-4B78E544F059}" srcOrd="2" destOrd="0" presId="urn:microsoft.com/office/officeart/2005/8/layout/vList5"/>
    <dgm:cxn modelId="{8B1FD35C-8FE1-4E74-B4ED-01B64023D460}" type="presParOf" srcId="{A40722F9-41CD-47ED-839B-4B78E544F059}" destId="{7C139A85-A7B9-4EBC-9847-FA096A1866F2}" srcOrd="0" destOrd="0" presId="urn:microsoft.com/office/officeart/2005/8/layout/vList5"/>
    <dgm:cxn modelId="{F96D4901-0249-4D1C-8B7D-3D5A1299E612}" type="presParOf" srcId="{A40722F9-41CD-47ED-839B-4B78E544F059}" destId="{484C829B-8323-4E3B-97AF-91FCD38AE6DD}" srcOrd="1" destOrd="0" presId="urn:microsoft.com/office/officeart/2005/8/layout/vList5"/>
    <dgm:cxn modelId="{E1EF6461-F33F-439E-BE09-109BAAA9D70A}" type="presParOf" srcId="{1465C603-7D7F-4F99-A3CD-00B9107582A7}" destId="{13F4A478-238B-4489-B6DD-F6B9B686032B}" srcOrd="3" destOrd="0" presId="urn:microsoft.com/office/officeart/2005/8/layout/vList5"/>
    <dgm:cxn modelId="{822FE769-6121-4D77-85F4-084495FBA494}" type="presParOf" srcId="{1465C603-7D7F-4F99-A3CD-00B9107582A7}" destId="{927A86C2-E3B5-49F3-B0E3-522A3D60897D}" srcOrd="4" destOrd="0" presId="urn:microsoft.com/office/officeart/2005/8/layout/vList5"/>
    <dgm:cxn modelId="{3B9CB6B6-84BD-4D63-A80D-70467F9AE14D}" type="presParOf" srcId="{927A86C2-E3B5-49F3-B0E3-522A3D60897D}" destId="{CDF41D8A-18DD-408F-8B27-12DDAA4C06F1}" srcOrd="0" destOrd="0" presId="urn:microsoft.com/office/officeart/2005/8/layout/vList5"/>
    <dgm:cxn modelId="{8482994F-7AB5-4F3D-9FCF-70503425A1D8}" type="presParOf" srcId="{927A86C2-E3B5-49F3-B0E3-522A3D60897D}" destId="{85C11149-7191-4B42-A1E9-A21818B71B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CC924A-8B31-428D-AC93-E547270F02D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F52FB4-D90A-4A5C-9E5E-331E51D66A0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As part of a charity fund-raising drive, a Chicago marathon runner with mass 50.0 kg runs up the stairs to the top of the 443-m tall Willis Tower. </a:t>
          </a:r>
        </a:p>
      </dgm:t>
    </dgm:pt>
    <dgm:pt modelId="{14AB6490-BF0D-4913-9FB2-34597E71A426}" type="parTrans" cxnId="{C96DC27A-BCBB-4E4A-AB1E-57534627F74C}">
      <dgm:prSet/>
      <dgm:spPr/>
      <dgm:t>
        <a:bodyPr/>
        <a:lstStyle/>
        <a:p>
          <a:endParaRPr lang="en-US"/>
        </a:p>
      </dgm:t>
    </dgm:pt>
    <dgm:pt modelId="{8A04E05D-718F-40BC-825B-AECECEC9254B}" type="sibTrans" cxnId="{C96DC27A-BCBB-4E4A-AB1E-57534627F74C}">
      <dgm:prSet/>
      <dgm:spPr/>
      <dgm:t>
        <a:bodyPr/>
        <a:lstStyle/>
        <a:p>
          <a:endParaRPr lang="en-US"/>
        </a:p>
      </dgm:t>
    </dgm:pt>
    <dgm:pt modelId="{6E09203A-206F-4033-9F28-E5A219B603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The amount of work she needs to do to lift herself is equal to the product of her weight and the height:</a:t>
          </a:r>
        </a:p>
      </dgm:t>
    </dgm:pt>
    <dgm:pt modelId="{5FAE437C-C8C0-40A5-8ACB-15864701347E}" type="parTrans" cxnId="{B3448D22-0413-4A47-AB6A-36FA52276BAC}">
      <dgm:prSet/>
      <dgm:spPr/>
      <dgm:t>
        <a:bodyPr/>
        <a:lstStyle/>
        <a:p>
          <a:endParaRPr lang="en-US"/>
        </a:p>
      </dgm:t>
    </dgm:pt>
    <dgm:pt modelId="{827DA294-5BEC-4A35-A76D-3A23044CE1D8}" type="sibTrans" cxnId="{B3448D22-0413-4A47-AB6A-36FA52276BAC}">
      <dgm:prSet/>
      <dgm:spPr/>
      <dgm:t>
        <a:bodyPr/>
        <a:lstStyle/>
        <a:p>
          <a:endParaRPr lang="en-US"/>
        </a:p>
      </dgm:t>
    </dgm:pt>
    <dgm:pt modelId="{B71B9255-5056-4637-AD09-A22CA72D63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i="1" dirty="0"/>
            <a:t>W</a:t>
          </a:r>
          <a:r>
            <a:rPr lang="en-US" dirty="0"/>
            <a:t> = </a:t>
          </a:r>
          <a:r>
            <a:rPr lang="en-US" i="1" dirty="0" err="1"/>
            <a:t>mgh</a:t>
          </a:r>
          <a:r>
            <a:rPr lang="en-US" dirty="0"/>
            <a:t> = (50.0 kg)(9.80 m/s2)(443 m) = 2.17 x 10</a:t>
          </a:r>
          <a:r>
            <a:rPr lang="en-US" baseline="30000" dirty="0"/>
            <a:t>5</a:t>
          </a:r>
          <a:r>
            <a:rPr lang="en-US" dirty="0"/>
            <a:t> J </a:t>
          </a:r>
        </a:p>
      </dgm:t>
    </dgm:pt>
    <dgm:pt modelId="{49C887CF-9D61-470A-8C49-61724003BA54}" type="parTrans" cxnId="{6787FCE8-AD85-4BDE-9C3F-EC78344A4D10}">
      <dgm:prSet/>
      <dgm:spPr/>
      <dgm:t>
        <a:bodyPr/>
        <a:lstStyle/>
        <a:p>
          <a:endParaRPr lang="en-US"/>
        </a:p>
      </dgm:t>
    </dgm:pt>
    <dgm:pt modelId="{52579039-39CF-4DA4-94FA-C0721DD7B021}" type="sibTrans" cxnId="{6787FCE8-AD85-4BDE-9C3F-EC78344A4D10}">
      <dgm:prSet/>
      <dgm:spPr/>
      <dgm:t>
        <a:bodyPr/>
        <a:lstStyle/>
        <a:p>
          <a:endParaRPr lang="en-US"/>
        </a:p>
      </dgm:t>
    </dgm:pt>
    <dgm:pt modelId="{D012AA33-A808-4A94-923A-B0E475833C8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The time, in seconds is 900 s, so the average power is:</a:t>
          </a:r>
        </a:p>
      </dgm:t>
    </dgm:pt>
    <dgm:pt modelId="{E655D57D-6CBC-42D0-911B-190794D0FD9F}" type="parTrans" cxnId="{54723F91-36D0-49B2-ABD9-01552AA046B5}">
      <dgm:prSet/>
      <dgm:spPr/>
      <dgm:t>
        <a:bodyPr/>
        <a:lstStyle/>
        <a:p>
          <a:endParaRPr lang="en-US"/>
        </a:p>
      </dgm:t>
    </dgm:pt>
    <dgm:pt modelId="{E4666E8C-9A9D-49B6-BEB7-F4CF6DB44F29}" type="sibTrans" cxnId="{54723F91-36D0-49B2-ABD9-01552AA046B5}">
      <dgm:prSet/>
      <dgm:spPr/>
      <dgm:t>
        <a:bodyPr/>
        <a:lstStyle/>
        <a:p>
          <a:endParaRPr lang="en-US"/>
        </a:p>
      </dgm:t>
    </dgm:pt>
    <dgm:pt modelId="{78EB9F82-FD7F-4F2D-9F19-53C484E2F02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1"/>
          <a:stretch>
            <a:fillRect l="-2284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A108BC0-F952-4A86-9DC0-655F7EAD115E}" type="parTrans" cxnId="{B5E8991F-61F8-45C5-9D81-88251F8855D3}">
      <dgm:prSet/>
      <dgm:spPr/>
      <dgm:t>
        <a:bodyPr/>
        <a:lstStyle/>
        <a:p>
          <a:endParaRPr lang="en-US"/>
        </a:p>
      </dgm:t>
    </dgm:pt>
    <dgm:pt modelId="{1A5923D0-2051-44A8-8D5D-46FDFC6B204D}" type="sibTrans" cxnId="{B5E8991F-61F8-45C5-9D81-88251F8855D3}">
      <dgm:prSet/>
      <dgm:spPr/>
      <dgm:t>
        <a:bodyPr/>
        <a:lstStyle/>
        <a:p>
          <a:endParaRPr lang="en-US"/>
        </a:p>
      </dgm:t>
    </dgm:pt>
    <dgm:pt modelId="{6ED025FD-3205-4455-A549-C571890F69FC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/>
            <a:t>To lift herself to the top in 15.0 minutes, what must be her average power output in watts? In horsepower?</a:t>
          </a:r>
        </a:p>
      </dgm:t>
    </dgm:pt>
    <dgm:pt modelId="{CA628B31-99B1-427D-A74B-64869152151A}" type="parTrans" cxnId="{79E130F8-51D2-4970-973F-27935A2313F5}">
      <dgm:prSet/>
      <dgm:spPr/>
      <dgm:t>
        <a:bodyPr/>
        <a:lstStyle/>
        <a:p>
          <a:endParaRPr lang="en-US"/>
        </a:p>
      </dgm:t>
    </dgm:pt>
    <dgm:pt modelId="{CB4F5B09-5333-423A-8D5F-5D520006713E}" type="sibTrans" cxnId="{79E130F8-51D2-4970-973F-27935A2313F5}">
      <dgm:prSet/>
      <dgm:spPr/>
      <dgm:t>
        <a:bodyPr/>
        <a:lstStyle/>
        <a:p>
          <a:endParaRPr lang="en-US"/>
        </a:p>
      </dgm:t>
    </dgm:pt>
    <dgm:pt modelId="{1465C603-7D7F-4F99-A3CD-00B9107582A7}" type="pres">
      <dgm:prSet presAssocID="{4ACC924A-8B31-428D-AC93-E547270F02D6}" presName="Name0" presStyleCnt="0">
        <dgm:presLayoutVars>
          <dgm:dir/>
          <dgm:animLvl val="lvl"/>
          <dgm:resizeHandles val="exact"/>
        </dgm:presLayoutVars>
      </dgm:prSet>
      <dgm:spPr/>
    </dgm:pt>
    <dgm:pt modelId="{408E4FFD-6241-4006-B936-021813F24BBB}" type="pres">
      <dgm:prSet presAssocID="{21F52FB4-D90A-4A5C-9E5E-331E51D66A0C}" presName="linNode" presStyleCnt="0"/>
      <dgm:spPr/>
    </dgm:pt>
    <dgm:pt modelId="{F2A13FD0-CE00-4359-BDE2-217E2D43A067}" type="pres">
      <dgm:prSet presAssocID="{21F52FB4-D90A-4A5C-9E5E-331E51D66A0C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6A55E79-0B57-49B5-AE6E-F697F78A3CFE}" type="pres">
      <dgm:prSet presAssocID="{21F52FB4-D90A-4A5C-9E5E-331E51D66A0C}" presName="descendantText" presStyleLbl="alignAccFollowNode1" presStyleIdx="0" presStyleCnt="3">
        <dgm:presLayoutVars>
          <dgm:bulletEnabled val="1"/>
        </dgm:presLayoutVars>
      </dgm:prSet>
      <dgm:spPr/>
    </dgm:pt>
    <dgm:pt modelId="{701C99DB-F288-42AD-BB06-36621A9EBF8F}" type="pres">
      <dgm:prSet presAssocID="{8A04E05D-718F-40BC-825B-AECECEC9254B}" presName="sp" presStyleCnt="0"/>
      <dgm:spPr/>
    </dgm:pt>
    <dgm:pt modelId="{A40722F9-41CD-47ED-839B-4B78E544F059}" type="pres">
      <dgm:prSet presAssocID="{6E09203A-206F-4033-9F28-E5A219B6038E}" presName="linNode" presStyleCnt="0"/>
      <dgm:spPr/>
    </dgm:pt>
    <dgm:pt modelId="{7C139A85-A7B9-4EBC-9847-FA096A1866F2}" type="pres">
      <dgm:prSet presAssocID="{6E09203A-206F-4033-9F28-E5A219B6038E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484C829B-8323-4E3B-97AF-91FCD38AE6DD}" type="pres">
      <dgm:prSet presAssocID="{6E09203A-206F-4033-9F28-E5A219B6038E}" presName="descendantText" presStyleLbl="alignAccFollowNode1" presStyleIdx="1" presStyleCnt="3">
        <dgm:presLayoutVars>
          <dgm:bulletEnabled val="1"/>
        </dgm:presLayoutVars>
      </dgm:prSet>
      <dgm:spPr/>
    </dgm:pt>
    <dgm:pt modelId="{13F4A478-238B-4489-B6DD-F6B9B686032B}" type="pres">
      <dgm:prSet presAssocID="{827DA294-5BEC-4A35-A76D-3A23044CE1D8}" presName="sp" presStyleCnt="0"/>
      <dgm:spPr/>
    </dgm:pt>
    <dgm:pt modelId="{927A86C2-E3B5-49F3-B0E3-522A3D60897D}" type="pres">
      <dgm:prSet presAssocID="{D012AA33-A808-4A94-923A-B0E475833C8E}" presName="linNode" presStyleCnt="0"/>
      <dgm:spPr/>
    </dgm:pt>
    <dgm:pt modelId="{CDF41D8A-18DD-408F-8B27-12DDAA4C06F1}" type="pres">
      <dgm:prSet presAssocID="{D012AA33-A808-4A94-923A-B0E475833C8E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85C11149-7191-4B42-A1E9-A21818B71B90}" type="pres">
      <dgm:prSet presAssocID="{D012AA33-A808-4A94-923A-B0E475833C8E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B5E8991F-61F8-45C5-9D81-88251F8855D3}" srcId="{D012AA33-A808-4A94-923A-B0E475833C8E}" destId="{78EB9F82-FD7F-4F2D-9F19-53C484E2F02D}" srcOrd="0" destOrd="0" parTransId="{9A108BC0-F952-4A86-9DC0-655F7EAD115E}" sibTransId="{1A5923D0-2051-44A8-8D5D-46FDFC6B204D}"/>
    <dgm:cxn modelId="{B3448D22-0413-4A47-AB6A-36FA52276BAC}" srcId="{4ACC924A-8B31-428D-AC93-E547270F02D6}" destId="{6E09203A-206F-4033-9F28-E5A219B6038E}" srcOrd="1" destOrd="0" parTransId="{5FAE437C-C8C0-40A5-8ACB-15864701347E}" sibTransId="{827DA294-5BEC-4A35-A76D-3A23044CE1D8}"/>
    <dgm:cxn modelId="{74A4D350-26A0-43BA-9AEA-871844A65CFC}" type="presOf" srcId="{B71B9255-5056-4637-AD09-A22CA72D638E}" destId="{484C829B-8323-4E3B-97AF-91FCD38AE6DD}" srcOrd="0" destOrd="0" presId="urn:microsoft.com/office/officeart/2005/8/layout/vList5"/>
    <dgm:cxn modelId="{2762F676-3A5A-4E2E-BEBD-131D6129E280}" type="presOf" srcId="{21F52FB4-D90A-4A5C-9E5E-331E51D66A0C}" destId="{F2A13FD0-CE00-4359-BDE2-217E2D43A067}" srcOrd="0" destOrd="0" presId="urn:microsoft.com/office/officeart/2005/8/layout/vList5"/>
    <dgm:cxn modelId="{C96DC27A-BCBB-4E4A-AB1E-57534627F74C}" srcId="{4ACC924A-8B31-428D-AC93-E547270F02D6}" destId="{21F52FB4-D90A-4A5C-9E5E-331E51D66A0C}" srcOrd="0" destOrd="0" parTransId="{14AB6490-BF0D-4913-9FB2-34597E71A426}" sibTransId="{8A04E05D-718F-40BC-825B-AECECEC9254B}"/>
    <dgm:cxn modelId="{3000FA7A-3B7F-4AD7-A706-DFAC5DA322CA}" type="presOf" srcId="{78EB9F82-FD7F-4F2D-9F19-53C484E2F02D}" destId="{85C11149-7191-4B42-A1E9-A21818B71B90}" srcOrd="0" destOrd="0" presId="urn:microsoft.com/office/officeart/2005/8/layout/vList5"/>
    <dgm:cxn modelId="{13A47A8C-BA72-4F45-BE13-1B5A1685F0C9}" type="presOf" srcId="{4ACC924A-8B31-428D-AC93-E547270F02D6}" destId="{1465C603-7D7F-4F99-A3CD-00B9107582A7}" srcOrd="0" destOrd="0" presId="urn:microsoft.com/office/officeart/2005/8/layout/vList5"/>
    <dgm:cxn modelId="{54723F91-36D0-49B2-ABD9-01552AA046B5}" srcId="{4ACC924A-8B31-428D-AC93-E547270F02D6}" destId="{D012AA33-A808-4A94-923A-B0E475833C8E}" srcOrd="2" destOrd="0" parTransId="{E655D57D-6CBC-42D0-911B-190794D0FD9F}" sibTransId="{E4666E8C-9A9D-49B6-BEB7-F4CF6DB44F29}"/>
    <dgm:cxn modelId="{4EF6E9CF-27D6-4A2E-839E-D703F8DECB28}" type="presOf" srcId="{6ED025FD-3205-4455-A549-C571890F69FC}" destId="{86A55E79-0B57-49B5-AE6E-F697F78A3CFE}" srcOrd="0" destOrd="0" presId="urn:microsoft.com/office/officeart/2005/8/layout/vList5"/>
    <dgm:cxn modelId="{FE988ADE-2E9C-41E7-86BA-6E2FFFE8C1E3}" type="presOf" srcId="{6E09203A-206F-4033-9F28-E5A219B6038E}" destId="{7C139A85-A7B9-4EBC-9847-FA096A1866F2}" srcOrd="0" destOrd="0" presId="urn:microsoft.com/office/officeart/2005/8/layout/vList5"/>
    <dgm:cxn modelId="{6787FCE8-AD85-4BDE-9C3F-EC78344A4D10}" srcId="{6E09203A-206F-4033-9F28-E5A219B6038E}" destId="{B71B9255-5056-4637-AD09-A22CA72D638E}" srcOrd="0" destOrd="0" parTransId="{49C887CF-9D61-470A-8C49-61724003BA54}" sibTransId="{52579039-39CF-4DA4-94FA-C0721DD7B021}"/>
    <dgm:cxn modelId="{2E6C05EA-F5C5-4235-9949-B395AF7CC2CA}" type="presOf" srcId="{D012AA33-A808-4A94-923A-B0E475833C8E}" destId="{CDF41D8A-18DD-408F-8B27-12DDAA4C06F1}" srcOrd="0" destOrd="0" presId="urn:microsoft.com/office/officeart/2005/8/layout/vList5"/>
    <dgm:cxn modelId="{79E130F8-51D2-4970-973F-27935A2313F5}" srcId="{21F52FB4-D90A-4A5C-9E5E-331E51D66A0C}" destId="{6ED025FD-3205-4455-A549-C571890F69FC}" srcOrd="0" destOrd="0" parTransId="{CA628B31-99B1-427D-A74B-64869152151A}" sibTransId="{CB4F5B09-5333-423A-8D5F-5D520006713E}"/>
    <dgm:cxn modelId="{6A5B7E73-973E-4401-8093-65D1DB7D1618}" type="presParOf" srcId="{1465C603-7D7F-4F99-A3CD-00B9107582A7}" destId="{408E4FFD-6241-4006-B936-021813F24BBB}" srcOrd="0" destOrd="0" presId="urn:microsoft.com/office/officeart/2005/8/layout/vList5"/>
    <dgm:cxn modelId="{955E8076-06B7-4B8B-88B1-9C7E432F6CE2}" type="presParOf" srcId="{408E4FFD-6241-4006-B936-021813F24BBB}" destId="{F2A13FD0-CE00-4359-BDE2-217E2D43A067}" srcOrd="0" destOrd="0" presId="urn:microsoft.com/office/officeart/2005/8/layout/vList5"/>
    <dgm:cxn modelId="{E8C7B11E-84C1-4290-A0B3-73E37E56B32C}" type="presParOf" srcId="{408E4FFD-6241-4006-B936-021813F24BBB}" destId="{86A55E79-0B57-49B5-AE6E-F697F78A3CFE}" srcOrd="1" destOrd="0" presId="urn:microsoft.com/office/officeart/2005/8/layout/vList5"/>
    <dgm:cxn modelId="{6FFEC2F3-B61F-498C-A33C-79EC39B098B4}" type="presParOf" srcId="{1465C603-7D7F-4F99-A3CD-00B9107582A7}" destId="{701C99DB-F288-42AD-BB06-36621A9EBF8F}" srcOrd="1" destOrd="0" presId="urn:microsoft.com/office/officeart/2005/8/layout/vList5"/>
    <dgm:cxn modelId="{BF11C4C2-D667-4A96-8110-3E6DFDBB7761}" type="presParOf" srcId="{1465C603-7D7F-4F99-A3CD-00B9107582A7}" destId="{A40722F9-41CD-47ED-839B-4B78E544F059}" srcOrd="2" destOrd="0" presId="urn:microsoft.com/office/officeart/2005/8/layout/vList5"/>
    <dgm:cxn modelId="{8B1FD35C-8FE1-4E74-B4ED-01B64023D460}" type="presParOf" srcId="{A40722F9-41CD-47ED-839B-4B78E544F059}" destId="{7C139A85-A7B9-4EBC-9847-FA096A1866F2}" srcOrd="0" destOrd="0" presId="urn:microsoft.com/office/officeart/2005/8/layout/vList5"/>
    <dgm:cxn modelId="{F96D4901-0249-4D1C-8B7D-3D5A1299E612}" type="presParOf" srcId="{A40722F9-41CD-47ED-839B-4B78E544F059}" destId="{484C829B-8323-4E3B-97AF-91FCD38AE6DD}" srcOrd="1" destOrd="0" presId="urn:microsoft.com/office/officeart/2005/8/layout/vList5"/>
    <dgm:cxn modelId="{E1EF6461-F33F-439E-BE09-109BAAA9D70A}" type="presParOf" srcId="{1465C603-7D7F-4F99-A3CD-00B9107582A7}" destId="{13F4A478-238B-4489-B6DD-F6B9B686032B}" srcOrd="3" destOrd="0" presId="urn:microsoft.com/office/officeart/2005/8/layout/vList5"/>
    <dgm:cxn modelId="{822FE769-6121-4D77-85F4-084495FBA494}" type="presParOf" srcId="{1465C603-7D7F-4F99-A3CD-00B9107582A7}" destId="{927A86C2-E3B5-49F3-B0E3-522A3D60897D}" srcOrd="4" destOrd="0" presId="urn:microsoft.com/office/officeart/2005/8/layout/vList5"/>
    <dgm:cxn modelId="{3B9CB6B6-84BD-4D63-A80D-70467F9AE14D}" type="presParOf" srcId="{927A86C2-E3B5-49F3-B0E3-522A3D60897D}" destId="{CDF41D8A-18DD-408F-8B27-12DDAA4C06F1}" srcOrd="0" destOrd="0" presId="urn:microsoft.com/office/officeart/2005/8/layout/vList5"/>
    <dgm:cxn modelId="{8482994F-7AB5-4F3D-9FCF-70503425A1D8}" type="presParOf" srcId="{927A86C2-E3B5-49F3-B0E3-522A3D60897D}" destId="{85C11149-7191-4B42-A1E9-A21818B71B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BC9983-7696-41DC-ABF4-D32148FF7C19}">
      <dsp:nvSpPr>
        <dsp:cNvPr id="0" name=""/>
        <dsp:cNvSpPr/>
      </dsp:nvSpPr>
      <dsp:spPr>
        <a:xfrm>
          <a:off x="2244476" y="1466363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  <a:tailEnd type="arrow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2473792" y="1507366"/>
        <a:ext cx="25749" cy="9433"/>
      </dsp:txXfrm>
    </dsp:sp>
    <dsp:sp modelId="{C752E8E5-3F04-42C0-9E64-34E0776E85D1}">
      <dsp:nvSpPr>
        <dsp:cNvPr id="0" name=""/>
        <dsp:cNvSpPr/>
      </dsp:nvSpPr>
      <dsp:spPr>
        <a:xfrm>
          <a:off x="7224" y="282844"/>
          <a:ext cx="2239051" cy="2458478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Power is a scalar quantity</a:t>
          </a:r>
        </a:p>
      </dsp:txBody>
      <dsp:txXfrm>
        <a:off x="7224" y="282844"/>
        <a:ext cx="2239051" cy="2458478"/>
      </dsp:txXfrm>
    </dsp:sp>
    <dsp:sp modelId="{79B074A8-B8AF-4186-A30C-646E4D21E649}">
      <dsp:nvSpPr>
        <dsp:cNvPr id="0" name=""/>
        <dsp:cNvSpPr/>
      </dsp:nvSpPr>
      <dsp:spPr>
        <a:xfrm>
          <a:off x="4998509" y="1466363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  <a:tailEnd type="arrow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5227825" y="1507366"/>
        <a:ext cx="25749" cy="9433"/>
      </dsp:txXfrm>
    </dsp:sp>
    <dsp:sp modelId="{8E06570D-FA37-4073-9C4C-72BB6EB2083B}">
      <dsp:nvSpPr>
        <dsp:cNvPr id="0" name=""/>
        <dsp:cNvSpPr/>
      </dsp:nvSpPr>
      <dsp:spPr>
        <a:xfrm>
          <a:off x="2761257" y="282844"/>
          <a:ext cx="2239051" cy="2458478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9715" tIns="115166" rIns="109715" bIns="11516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SI unit of power is the </a:t>
          </a:r>
          <a:r>
            <a:rPr lang="en-US" sz="1800" b="1" kern="1200"/>
            <a:t>watt</a:t>
          </a:r>
          <a:r>
            <a:rPr lang="en-US" sz="1800" kern="1200"/>
            <a:t> (W): from the definition of power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1 W = 1 J/s</a:t>
          </a:r>
        </a:p>
      </dsp:txBody>
      <dsp:txXfrm>
        <a:off x="2761257" y="282844"/>
        <a:ext cx="2239051" cy="2458478"/>
      </dsp:txXfrm>
    </dsp:sp>
    <dsp:sp modelId="{67436A25-651F-402E-80A5-3825500D3D94}">
      <dsp:nvSpPr>
        <dsp:cNvPr id="0" name=""/>
        <dsp:cNvSpPr/>
      </dsp:nvSpPr>
      <dsp:spPr>
        <a:xfrm>
          <a:off x="7752542" y="1466363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  <a:tailEnd type="arrow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7981858" y="1507366"/>
        <a:ext cx="25749" cy="9433"/>
      </dsp:txXfrm>
    </dsp:sp>
    <dsp:sp modelId="{460FE1A1-7E5A-4D9E-944B-16C1628D258C}">
      <dsp:nvSpPr>
        <dsp:cNvPr id="0" name=""/>
        <dsp:cNvSpPr/>
      </dsp:nvSpPr>
      <dsp:spPr>
        <a:xfrm>
          <a:off x="5515290" y="282844"/>
          <a:ext cx="2239051" cy="2458478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9715" tIns="115166" rIns="109715" bIns="11516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Sometimes another unit (non-SI) , </a:t>
          </a:r>
          <a:r>
            <a:rPr lang="en-US" sz="1800" b="1" kern="1200"/>
            <a:t>horsepower</a:t>
          </a:r>
          <a:r>
            <a:rPr lang="en-US" sz="1800" kern="1200"/>
            <a:t> (hp) is used: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1 hp = 746 W  </a:t>
          </a:r>
        </a:p>
      </dsp:txBody>
      <dsp:txXfrm>
        <a:off x="5515290" y="282844"/>
        <a:ext cx="2239051" cy="2458478"/>
      </dsp:txXfrm>
    </dsp:sp>
    <dsp:sp modelId="{F792B4C3-E898-4EB1-A3AF-705CB9A83265}">
      <dsp:nvSpPr>
        <dsp:cNvPr id="0" name=""/>
        <dsp:cNvSpPr/>
      </dsp:nvSpPr>
      <dsp:spPr>
        <a:xfrm>
          <a:off x="8269323" y="282844"/>
          <a:ext cx="2239051" cy="2458478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So, what does a lightbulb rating of 100-W means?  This lightbulb will convert 100 J of electric energy into light and heat at each second!</a:t>
          </a:r>
        </a:p>
      </dsp:txBody>
      <dsp:txXfrm>
        <a:off x="8269323" y="282844"/>
        <a:ext cx="2239051" cy="24584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73B45F-FD58-414F-B327-AC3B2A0D45F4}">
      <dsp:nvSpPr>
        <dsp:cNvPr id="0" name=""/>
        <dsp:cNvSpPr/>
      </dsp:nvSpPr>
      <dsp:spPr>
        <a:xfrm rot="16200000">
          <a:off x="-568915" y="570050"/>
          <a:ext cx="4089658" cy="2949557"/>
        </a:xfrm>
        <a:prstGeom prst="flowChartManualOperation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The unit of power is often used to define a unit of energy or work.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For example, the </a:t>
          </a:r>
          <a:r>
            <a:rPr lang="en-US" sz="1800" b="1" kern="1200" dirty="0"/>
            <a:t>kilowatt-hour</a:t>
          </a:r>
          <a:r>
            <a:rPr lang="en-US" sz="1800" kern="1200" dirty="0"/>
            <a:t> (kWh) is the unit of electrical energy commonly used: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1 kWh = (10</a:t>
          </a:r>
          <a:r>
            <a:rPr lang="en-US" sz="1800" kern="1200" baseline="30000" dirty="0"/>
            <a:t>3 </a:t>
          </a:r>
          <a:r>
            <a:rPr lang="en-US" sz="1800" kern="1200" dirty="0"/>
            <a:t>J/s)(3600 s) = 3.6 x 10</a:t>
          </a:r>
          <a:r>
            <a:rPr lang="en-US" sz="1800" kern="1200" baseline="30000" dirty="0"/>
            <a:t>6</a:t>
          </a:r>
          <a:r>
            <a:rPr lang="en-US" sz="1800" kern="1200" dirty="0"/>
            <a:t> J</a:t>
          </a:r>
        </a:p>
      </dsp:txBody>
      <dsp:txXfrm rot="5400000">
        <a:off x="1136" y="817931"/>
        <a:ext cx="2949557" cy="2453794"/>
      </dsp:txXfrm>
    </dsp:sp>
    <dsp:sp modelId="{535C521B-55C8-4371-997B-2BF9AC4FAE7E}">
      <dsp:nvSpPr>
        <dsp:cNvPr id="0" name=""/>
        <dsp:cNvSpPr/>
      </dsp:nvSpPr>
      <dsp:spPr>
        <a:xfrm rot="16200000">
          <a:off x="2601858" y="570050"/>
          <a:ext cx="4089658" cy="2949557"/>
        </a:xfrm>
        <a:prstGeom prst="flowChartManualOperation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 mechanics, it is sometimes convenient to express power in terms of force and velocity.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Average power: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800" i="1" kern="1200" smtClean="0"/>
                  </m:ctrlPr>
                </m:sSubPr>
                <m:e>
                  <m:r>
                    <a:rPr lang="en-US" sz="1800" i="1" kern="1200"/>
                    <m:t>𝑃</m:t>
                  </m:r>
                </m:e>
                <m:sub>
                  <m:r>
                    <a:rPr lang="en-US" sz="1800" i="1" kern="1200"/>
                    <m:t>𝑎𝑣</m:t>
                  </m:r>
                </m:sub>
              </m:sSub>
              <m:r>
                <a:rPr lang="en-US" sz="1800" kern="1200"/>
                <m:t>=</m:t>
              </m:r>
              <m:f>
                <m:fPr>
                  <m:ctrlPr>
                    <a:rPr lang="en-US" sz="1800" i="1" kern="1200"/>
                  </m:ctrlPr>
                </m:fPr>
                <m:num>
                  <m:sSub>
                    <m:sSubPr>
                      <m:ctrlPr>
                        <a:rPr lang="en-US" sz="1800" i="1" kern="1200"/>
                      </m:ctrlPr>
                    </m:sSubPr>
                    <m:e>
                      <m:r>
                        <a:rPr lang="en-US" sz="1800" i="1" kern="1200"/>
                        <m:t>𝐹</m:t>
                      </m:r>
                    </m:e>
                    <m:sub>
                      <m:r>
                        <a:rPr lang="en-US" sz="1800" i="1" kern="1200"/>
                        <m:t>∥</m:t>
                      </m:r>
                    </m:sub>
                  </m:sSub>
                  <m:r>
                    <m:rPr>
                      <m:sty m:val="p"/>
                    </m:rPr>
                    <a:rPr lang="en-US" sz="1800" kern="1200"/>
                    <m:t>Δx</m:t>
                  </m:r>
                </m:num>
                <m:den>
                  <m:r>
                    <m:rPr>
                      <m:sty m:val="p"/>
                    </m:rPr>
                    <a:rPr lang="en-US" sz="1800" kern="1200"/>
                    <m:t>Δt</m:t>
                  </m:r>
                </m:den>
              </m:f>
              <m:r>
                <a:rPr lang="en-US" sz="1800" kern="1200"/>
                <m:t>=</m:t>
              </m:r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𝐹</m:t>
                  </m:r>
                </m:e>
                <m:sub>
                  <m:r>
                    <a:rPr lang="en-US" sz="1800" i="1" kern="1200"/>
                    <m:t>∥</m:t>
                  </m:r>
                </m:sub>
              </m:sSub>
              <m:f>
                <m:fPr>
                  <m:ctrlPr>
                    <a:rPr lang="en-US" sz="1800" i="1" kern="1200"/>
                  </m:ctrlPr>
                </m:fPr>
                <m:num>
                  <m:r>
                    <m:rPr>
                      <m:sty m:val="p"/>
                    </m:rPr>
                    <a:rPr lang="en-US" sz="1800" kern="1200"/>
                    <m:t>Δx</m:t>
                  </m:r>
                </m:num>
                <m:den>
                  <m:r>
                    <m:rPr>
                      <m:sty m:val="p"/>
                    </m:rPr>
                    <a:rPr lang="en-US" sz="1800" kern="1200"/>
                    <m:t>Δt</m:t>
                  </m:r>
                </m:den>
              </m:f>
              <m:r>
                <a:rPr lang="en-US" sz="1800" kern="1200"/>
                <m:t>=</m:t>
              </m:r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𝐹</m:t>
                  </m:r>
                </m:e>
                <m:sub>
                  <m:r>
                    <a:rPr lang="en-US" sz="1800" i="1" kern="1200"/>
                    <m:t>∥</m:t>
                  </m:r>
                </m:sub>
              </m:sSub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𝑉</m:t>
                  </m:r>
                </m:e>
                <m:sub>
                  <m:r>
                    <a:rPr lang="en-US" sz="1800" i="1" kern="1200"/>
                    <m:t>𝑎𝑣</m:t>
                  </m:r>
                </m:sub>
              </m:sSub>
            </m:oMath>
          </a14:m>
          <a:r>
            <a:rPr lang="en-US" sz="1800" kern="1200" dirty="0"/>
            <a:t>, </a:t>
          </a:r>
        </a:p>
      </dsp:txBody>
      <dsp:txXfrm rot="5400000">
        <a:off x="3171909" y="817931"/>
        <a:ext cx="2949557" cy="2453794"/>
      </dsp:txXfrm>
    </dsp:sp>
    <dsp:sp modelId="{8B8C5407-EB8F-4F72-884F-5BA30443400F}">
      <dsp:nvSpPr>
        <dsp:cNvPr id="0" name=""/>
        <dsp:cNvSpPr/>
      </dsp:nvSpPr>
      <dsp:spPr>
        <a:xfrm rot="16200000">
          <a:off x="5772633" y="570050"/>
          <a:ext cx="4089658" cy="2949557"/>
        </a:xfrm>
        <a:prstGeom prst="flowChartManualOperation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Here,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800" i="1" kern="1200"/>
                  </m:ctrlPr>
                </m:sSubPr>
                <m:e>
                  <m:r>
                    <a:rPr lang="en-US" sz="1800" i="1" kern="1200"/>
                    <m:t>𝐹</m:t>
                  </m:r>
                </m:e>
                <m:sub>
                  <m:r>
                    <a:rPr lang="en-US" sz="1800" i="1" kern="1200"/>
                    <m:t>∥</m:t>
                  </m:r>
                </m:sub>
              </m:sSub>
            </m:oMath>
          </a14:m>
          <a:r>
            <a:rPr lang="en-US" sz="1800" kern="1200" dirty="0"/>
            <a:t> is the component of the force parallel to the displacement.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m:rPr>
                  <m:sty m:val="p"/>
                </m:rPr>
                <a:rPr lang="en-US" sz="1800" kern="1200" smtClean="0"/>
                <m:t>P</m:t>
              </m:r>
              <m:r>
                <a:rPr lang="en-US" sz="1800" kern="1200" smtClean="0"/>
                <m:t>=</m:t>
              </m:r>
              <m:acc>
                <m:accPr>
                  <m:chr m:val="⃗"/>
                  <m:ctrlPr>
                    <a:rPr lang="en-US" sz="1800" i="1" kern="1200"/>
                  </m:ctrlPr>
                </m:accPr>
                <m:e>
                  <m:r>
                    <m:rPr>
                      <m:sty m:val="p"/>
                    </m:rPr>
                    <a:rPr lang="en-US" sz="1800" kern="1200"/>
                    <m:t>F</m:t>
                  </m:r>
                </m:e>
              </m:acc>
              <m:r>
                <a:rPr lang="en-US" sz="1800" kern="1200"/>
                <m:t>⋅</m:t>
              </m:r>
              <m:acc>
                <m:accPr>
                  <m:chr m:val="⃗"/>
                  <m:ctrlPr>
                    <a:rPr lang="en-US" sz="1800" i="1" kern="1200"/>
                  </m:ctrlPr>
                </m:accPr>
                <m:e>
                  <m:r>
                    <m:rPr>
                      <m:sty m:val="p"/>
                    </m:rPr>
                    <a:rPr lang="en-US" sz="1800" kern="1200"/>
                    <m:t>V</m:t>
                  </m:r>
                </m:e>
              </m:acc>
            </m:oMath>
          </a14:m>
          <a:endParaRPr lang="en-US" sz="1800" kern="1200" dirty="0"/>
        </a:p>
      </dsp:txBody>
      <dsp:txXfrm rot="5400000">
        <a:off x="6342684" y="817931"/>
        <a:ext cx="2949557" cy="24537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FA9F8-91D7-4A40-B40A-CD42450197E3}">
      <dsp:nvSpPr>
        <dsp:cNvPr id="0" name=""/>
        <dsp:cNvSpPr/>
      </dsp:nvSpPr>
      <dsp:spPr>
        <a:xfrm rot="5400000">
          <a:off x="2674665" y="-705170"/>
          <a:ext cx="1420175" cy="318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a:rPr lang="en-US" sz="4800" i="1" kern="1200" smtClean="0"/>
                <m:t>𝑃</m:t>
              </m:r>
              <m:r>
                <a:rPr lang="en-US" sz="4800" i="1" kern="1200" smtClean="0"/>
                <m:t>=</m:t>
              </m:r>
              <m:sSub>
                <m:sSubPr>
                  <m:ctrlPr>
                    <a:rPr lang="en-US" sz="4800" i="1" kern="1200"/>
                  </m:ctrlPr>
                </m:sSubPr>
                <m:e>
                  <m:r>
                    <a:rPr lang="en-US" sz="4800" i="1" kern="1200"/>
                    <m:t>𝐹</m:t>
                  </m:r>
                </m:e>
                <m:sub>
                  <m:r>
                    <a:rPr lang="en-US" sz="4800" i="1" kern="1200"/>
                    <m:t>∥</m:t>
                  </m:r>
                </m:sub>
              </m:sSub>
              <m:r>
                <a:rPr lang="en-US" sz="4800" i="1" kern="1200"/>
                <m:t>𝑉</m:t>
              </m:r>
            </m:oMath>
          </a14:m>
          <a:r>
            <a:rPr lang="en-US" sz="4800" kern="1200" dirty="0"/>
            <a:t> </a:t>
          </a:r>
        </a:p>
      </dsp:txBody>
      <dsp:txXfrm rot="-5400000">
        <a:off x="1791929" y="246893"/>
        <a:ext cx="3116322" cy="1281521"/>
      </dsp:txXfrm>
    </dsp:sp>
    <dsp:sp modelId="{2D34979D-A08E-49AA-9410-A3CA52B827BD}">
      <dsp:nvSpPr>
        <dsp:cNvPr id="0" name=""/>
        <dsp:cNvSpPr/>
      </dsp:nvSpPr>
      <dsp:spPr>
        <a:xfrm>
          <a:off x="0" y="44"/>
          <a:ext cx="1791928" cy="1775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Instantaneous power</a:t>
          </a:r>
          <a:r>
            <a:rPr lang="en-US" sz="1800" i="1" kern="1200" dirty="0"/>
            <a:t> P </a:t>
          </a:r>
          <a:r>
            <a:rPr lang="en-US" sz="1800" kern="1200" dirty="0"/>
            <a:t>is the limit of the expression for average power as </a:t>
          </a:r>
          <a14:m xmlns:a14="http://schemas.microsoft.com/office/drawing/2010/main">
            <m:oMath xmlns:m="http://schemas.openxmlformats.org/officeDocument/2006/math">
              <m:r>
                <a:rPr lang="en-US" sz="1800" i="1" kern="1200"/>
                <m:t>𝛥</m:t>
              </m:r>
              <m:r>
                <a:rPr lang="en-US" sz="1800" i="1" kern="1200"/>
                <m:t>𝑡</m:t>
              </m:r>
              <m:r>
                <a:rPr lang="en-US" sz="1800" i="1" kern="1200"/>
                <m:t>→0</m:t>
              </m:r>
            </m:oMath>
          </a14:m>
          <a:r>
            <a:rPr lang="en-US" sz="1800" i="1" kern="1200" dirty="0"/>
            <a:t>:</a:t>
          </a:r>
          <a:endParaRPr lang="en-US" sz="1800" kern="1200" dirty="0"/>
        </a:p>
      </dsp:txBody>
      <dsp:txXfrm>
        <a:off x="86659" y="86703"/>
        <a:ext cx="1618610" cy="1601901"/>
      </dsp:txXfrm>
    </dsp:sp>
    <dsp:sp modelId="{A7DA1FAA-0E40-44E0-BC9A-1E412438EC64}">
      <dsp:nvSpPr>
        <dsp:cNvPr id="0" name=""/>
        <dsp:cNvSpPr/>
      </dsp:nvSpPr>
      <dsp:spPr>
        <a:xfrm rot="5400000">
          <a:off x="2674665" y="1158809"/>
          <a:ext cx="1420175" cy="318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a:rPr lang="en-US" sz="4800" i="1" kern="1200" smtClean="0"/>
                <m:t>𝑃</m:t>
              </m:r>
              <m:r>
                <a:rPr lang="en-US" sz="4800" kern="1200"/>
                <m:t>=</m:t>
              </m:r>
              <m:acc>
                <m:accPr>
                  <m:chr m:val="⃗"/>
                  <m:ctrlPr>
                    <a:rPr lang="en-US" sz="4800" i="1" kern="1200"/>
                  </m:ctrlPr>
                </m:accPr>
                <m:e>
                  <m:r>
                    <a:rPr lang="en-US" sz="4800" i="1" kern="1200"/>
                    <m:t>𝐹</m:t>
                  </m:r>
                </m:e>
              </m:acc>
              <m:r>
                <a:rPr lang="en-US" sz="4800" kern="1200"/>
                <m:t>⋅</m:t>
              </m:r>
              <m:acc>
                <m:accPr>
                  <m:chr m:val="⃗"/>
                  <m:ctrlPr>
                    <a:rPr lang="en-US" sz="4800" i="1" kern="1200"/>
                  </m:ctrlPr>
                </m:accPr>
                <m:e>
                  <m:r>
                    <a:rPr lang="en-US" sz="4800" i="1" kern="1200"/>
                    <m:t>𝑉</m:t>
                  </m:r>
                </m:e>
              </m:acc>
            </m:oMath>
          </a14:m>
          <a:endParaRPr lang="en-US" sz="4800" kern="1200" dirty="0"/>
        </a:p>
      </dsp:txBody>
      <dsp:txXfrm rot="-5400000">
        <a:off x="1791929" y="2110873"/>
        <a:ext cx="3116322" cy="1281521"/>
      </dsp:txXfrm>
    </dsp:sp>
    <dsp:sp modelId="{AFA5CEB3-B60C-4C73-9BC2-B9017B004E5C}">
      <dsp:nvSpPr>
        <dsp:cNvPr id="0" name=""/>
        <dsp:cNvSpPr/>
      </dsp:nvSpPr>
      <dsp:spPr>
        <a:xfrm>
          <a:off x="0" y="1864024"/>
          <a:ext cx="1791928" cy="1775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And finally, we can express power in terms of a scalar product: </a:t>
          </a:r>
        </a:p>
      </dsp:txBody>
      <dsp:txXfrm>
        <a:off x="86659" y="1950683"/>
        <a:ext cx="1618610" cy="16019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55E79-0B57-49B5-AE6E-F697F78A3CFE}">
      <dsp:nvSpPr>
        <dsp:cNvPr id="0" name=""/>
        <dsp:cNvSpPr/>
      </dsp:nvSpPr>
      <dsp:spPr>
        <a:xfrm rot="5400000">
          <a:off x="1962711" y="-469341"/>
          <a:ext cx="1160081" cy="239317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To lift herself to the top in 15.0 minutes, what must be her average power output in watts? In horsepower?</a:t>
          </a:r>
        </a:p>
      </dsp:txBody>
      <dsp:txXfrm rot="-5400000">
        <a:off x="1346163" y="203837"/>
        <a:ext cx="2336548" cy="1046821"/>
      </dsp:txXfrm>
    </dsp:sp>
    <dsp:sp modelId="{F2A13FD0-CE00-4359-BDE2-217E2D43A067}">
      <dsp:nvSpPr>
        <dsp:cNvPr id="0" name=""/>
        <dsp:cNvSpPr/>
      </dsp:nvSpPr>
      <dsp:spPr>
        <a:xfrm>
          <a:off x="0" y="2197"/>
          <a:ext cx="1346162" cy="145010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As part of a charity fund-raising drive, a Chicago marathon runner with mass 50.0 kg runs up the stairs to the top of the 443-m tall Willis Tower. </a:t>
          </a:r>
        </a:p>
      </dsp:txBody>
      <dsp:txXfrm>
        <a:off x="65714" y="67911"/>
        <a:ext cx="1214734" cy="1318673"/>
      </dsp:txXfrm>
    </dsp:sp>
    <dsp:sp modelId="{484C829B-8323-4E3B-97AF-91FCD38AE6DD}">
      <dsp:nvSpPr>
        <dsp:cNvPr id="0" name=""/>
        <dsp:cNvSpPr/>
      </dsp:nvSpPr>
      <dsp:spPr>
        <a:xfrm rot="5400000">
          <a:off x="1962711" y="1053265"/>
          <a:ext cx="1160081" cy="239317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i="1" kern="1200" dirty="0"/>
            <a:t>W</a:t>
          </a:r>
          <a:r>
            <a:rPr lang="en-US" sz="1400" kern="1200" dirty="0"/>
            <a:t> = </a:t>
          </a:r>
          <a:r>
            <a:rPr lang="en-US" sz="1400" i="1" kern="1200" dirty="0" err="1"/>
            <a:t>mgh</a:t>
          </a:r>
          <a:r>
            <a:rPr lang="en-US" sz="1400" kern="1200" dirty="0"/>
            <a:t> = (50.0 kg)(9.80 m/s2)(443 m) = 2.17 x 10</a:t>
          </a:r>
          <a:r>
            <a:rPr lang="en-US" sz="1400" kern="1200" baseline="30000" dirty="0"/>
            <a:t>5</a:t>
          </a:r>
          <a:r>
            <a:rPr lang="en-US" sz="1400" kern="1200" dirty="0"/>
            <a:t> J </a:t>
          </a:r>
        </a:p>
      </dsp:txBody>
      <dsp:txXfrm rot="-5400000">
        <a:off x="1346163" y="1726443"/>
        <a:ext cx="2336548" cy="1046821"/>
      </dsp:txXfrm>
    </dsp:sp>
    <dsp:sp modelId="{7C139A85-A7B9-4EBC-9847-FA096A1866F2}">
      <dsp:nvSpPr>
        <dsp:cNvPr id="0" name=""/>
        <dsp:cNvSpPr/>
      </dsp:nvSpPr>
      <dsp:spPr>
        <a:xfrm>
          <a:off x="0" y="1524804"/>
          <a:ext cx="1346162" cy="145010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The amount of work she needs to do to lift herself is equal to the product of her weight and the height:</a:t>
          </a:r>
        </a:p>
      </dsp:txBody>
      <dsp:txXfrm>
        <a:off x="65714" y="1590518"/>
        <a:ext cx="1214734" cy="1318673"/>
      </dsp:txXfrm>
    </dsp:sp>
    <dsp:sp modelId="{85C11149-7191-4B42-A1E9-A21818B71B90}">
      <dsp:nvSpPr>
        <dsp:cNvPr id="0" name=""/>
        <dsp:cNvSpPr/>
      </dsp:nvSpPr>
      <dsp:spPr>
        <a:xfrm rot="5400000">
          <a:off x="1962711" y="2575872"/>
          <a:ext cx="1160081" cy="239317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400" i="1" kern="1200" smtClean="0"/>
                  </m:ctrlPr>
                </m:sSubPr>
                <m:e>
                  <m:r>
                    <a:rPr lang="en-US" sz="1400" i="1" kern="1200"/>
                    <m:t>𝑃</m:t>
                  </m:r>
                </m:e>
                <m:sub>
                  <m:r>
                    <a:rPr lang="en-US" sz="1400" i="1" kern="1200"/>
                    <m:t>𝑎𝑣</m:t>
                  </m:r>
                </m:sub>
              </m:sSub>
              <m:r>
                <a:rPr lang="en-US" sz="1400" kern="1200"/>
                <m:t>=</m:t>
              </m:r>
              <m:f>
                <m:fPr>
                  <m:ctrlPr>
                    <a:rPr lang="en-US" sz="1400" i="1" kern="1200"/>
                  </m:ctrlPr>
                </m:fPr>
                <m:num>
                  <m:r>
                    <a:rPr lang="en-US" sz="1400" i="1" kern="1200"/>
                    <m:t>2.17×</m:t>
                  </m:r>
                  <m:sSup>
                    <m:sSupPr>
                      <m:ctrlPr>
                        <a:rPr lang="en-US" sz="1400" i="1" kern="1200"/>
                      </m:ctrlPr>
                    </m:sSupPr>
                    <m:e>
                      <m:r>
                        <a:rPr lang="en-US" sz="1400" i="1" kern="1200"/>
                        <m:t>10</m:t>
                      </m:r>
                    </m:e>
                    <m:sup>
                      <m:r>
                        <a:rPr lang="en-US" sz="1400" i="1" kern="1200"/>
                        <m:t>5</m:t>
                      </m:r>
                    </m:sup>
                  </m:sSup>
                  <m:r>
                    <a:rPr lang="en-US" sz="1400" i="1" kern="1200"/>
                    <m:t>𝐽</m:t>
                  </m:r>
                </m:num>
                <m:den>
                  <m:r>
                    <a:rPr lang="en-US" sz="1400" i="1" kern="1200"/>
                    <m:t>900 </m:t>
                  </m:r>
                  <m:r>
                    <a:rPr lang="en-US" sz="1400" i="1" kern="1200"/>
                    <m:t>𝑠</m:t>
                  </m:r>
                </m:den>
              </m:f>
              <m:r>
                <a:rPr lang="en-US" sz="1400" i="1" kern="1200"/>
                <m:t>=241 </m:t>
              </m:r>
              <m:r>
                <a:rPr lang="en-US" sz="1400" i="1" kern="1200"/>
                <m:t>𝑊</m:t>
              </m:r>
              <m:r>
                <a:rPr lang="en-US" sz="1400" i="1" kern="1200"/>
                <m:t>=0.323 </m:t>
              </m:r>
              <m:r>
                <a:rPr lang="en-US" sz="1400" i="1" kern="1200"/>
                <m:t>h𝑝</m:t>
              </m:r>
            </m:oMath>
          </a14:m>
          <a:r>
            <a:rPr lang="en-US" sz="1400" kern="1200" dirty="0"/>
            <a:t> </a:t>
          </a:r>
        </a:p>
      </dsp:txBody>
      <dsp:txXfrm rot="-5400000">
        <a:off x="1346163" y="3249050"/>
        <a:ext cx="2336548" cy="1046821"/>
      </dsp:txXfrm>
    </dsp:sp>
    <dsp:sp modelId="{CDF41D8A-18DD-408F-8B27-12DDAA4C06F1}">
      <dsp:nvSpPr>
        <dsp:cNvPr id="0" name=""/>
        <dsp:cNvSpPr/>
      </dsp:nvSpPr>
      <dsp:spPr>
        <a:xfrm>
          <a:off x="0" y="3047411"/>
          <a:ext cx="1346162" cy="145010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The time, in seconds is 900 s, so the average power is:</a:t>
          </a:r>
        </a:p>
      </dsp:txBody>
      <dsp:txXfrm>
        <a:off x="65714" y="3113125"/>
        <a:ext cx="1214734" cy="13186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0A33DF-499D-4AB0-8879-95B4FA05114E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13D3F-19C0-4886-A26D-F6314A09A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5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4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2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5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86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7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56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5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896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5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4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7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18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ianuke.org/safety-concerns-kenyas-nuclear-quest-must-answered/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 dirty="0"/>
              <a:t>Power 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10028754" y="1400601"/>
            <a:ext cx="1582265" cy="11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Definitions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57987" y="2431765"/>
                <a:ext cx="8276026" cy="3320031"/>
              </a:xfrm>
            </p:spPr>
            <p:txBody>
              <a:bodyPr anchor="ctr">
                <a:normAutofit fontScale="92500" lnSpcReduction="10000"/>
              </a:bodyPr>
              <a:lstStyle/>
              <a:p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Power is the time rate at which work is done.</a:t>
                </a:r>
              </a:p>
              <a:p>
                <a:r>
                  <a:rPr 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Average power</a:t>
                </a: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is defined as: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𝑎𝑣</m:t>
                        </m:r>
                      </m:sub>
                    </m:sSub>
                    <m:r>
                      <a:rPr lang="en-US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marL="0" indent="0">
                  <a:buNone/>
                </a:pP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   where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W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is the work done during the time </a:t>
                </a: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ymbol" panose="05050102010706020507" pitchFamily="18" charset="2"/>
                  </a:rPr>
                  <a:t>D</a:t>
                </a:r>
                <a:r>
                  <a:rPr lang="en-US" sz="2000" i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endParaRPr lang="en-US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</a:endParaRPr>
              </a:p>
              <a:p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The rate at which work is done may not be constant. We can define </a:t>
                </a:r>
                <a:r>
                  <a:rPr 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instantaneous power </a:t>
                </a:r>
                <a:r>
                  <a:rPr lang="en-US" sz="2000" i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as </a:t>
                </a:r>
              </a:p>
              <a:p>
                <a:pPr marL="0" indent="0" algn="ctr">
                  <a:buNone/>
                </a:pPr>
                <a:r>
                  <a:rPr 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limLow>
                      <m:limLow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𝑙𝑖𝑚</m:t>
                        </m:r>
                      </m:e>
                      <m:lim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𝛥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→0</m:t>
                        </m:r>
                      </m:lim>
                    </m:limLow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𝛥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000" i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𝑑𝑊</m:t>
                        </m:r>
                      </m:num>
                      <m:den>
                        <m:r>
                          <a:rPr lang="en-US" sz="2000" b="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endParaRPr lang="en-US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</a:endParaRPr>
              </a:p>
              <a:p>
                <a:endParaRPr lang="en-US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</a:endParaRPr>
              </a:p>
              <a:p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57987" y="2431765"/>
                <a:ext cx="8276026" cy="3320031"/>
              </a:xfrm>
              <a:blipFill>
                <a:blip r:embed="rId2"/>
                <a:stretch>
                  <a:fillRect l="-515" t="-18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045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is: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284DB5BB-8A85-66D9-25C9-AED3629A9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123793"/>
              </p:ext>
            </p:extLst>
          </p:nvPr>
        </p:nvGraphicFramePr>
        <p:xfrm>
          <a:off x="838200" y="2264173"/>
          <a:ext cx="10515600" cy="3024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66996" y="5520729"/>
            <a:ext cx="1013586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Look up a power rating of your favorite electric device, estimate the amount of time it is in operation, and estimate the amount of electrical energy (in joules) it  uses up in a month.</a:t>
            </a:r>
          </a:p>
        </p:txBody>
      </p:sp>
      <p:pic>
        <p:nvPicPr>
          <p:cNvPr id="5" name="Picture 6" descr="06_Figure26-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712"/>
          <a:stretch>
            <a:fillRect/>
          </a:stretch>
        </p:blipFill>
        <p:spPr bwMode="auto">
          <a:xfrm>
            <a:off x="9274003" y="0"/>
            <a:ext cx="2917998" cy="21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50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F846FF8-0D27-4A66-8332-A0BE79BEF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515" y="204858"/>
            <a:ext cx="9942970" cy="949606"/>
          </a:xfrm>
        </p:spPr>
        <p:txBody>
          <a:bodyPr>
            <a:normAutofit/>
          </a:bodyPr>
          <a:lstStyle/>
          <a:p>
            <a:r>
              <a:rPr lang="en-US" dirty="0"/>
              <a:t>Power continued: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6B9CB01-4014-4606-90AC-ADABCFB38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9353"/>
            <a:ext cx="12192000" cy="4908647"/>
          </a:xfrm>
          <a:custGeom>
            <a:avLst/>
            <a:gdLst>
              <a:gd name="connsiteX0" fmla="*/ 4142196 w 12192000"/>
              <a:gd name="connsiteY0" fmla="*/ 33 h 5013196"/>
              <a:gd name="connsiteX1" fmla="*/ 4138795 w 12192000"/>
              <a:gd name="connsiteY1" fmla="*/ 15046 h 5013196"/>
              <a:gd name="connsiteX2" fmla="*/ 4166706 w 12192000"/>
              <a:gd name="connsiteY2" fmla="*/ 37291 h 5013196"/>
              <a:gd name="connsiteX3" fmla="*/ 4371550 w 12192000"/>
              <a:gd name="connsiteY3" fmla="*/ 22134 h 5013196"/>
              <a:gd name="connsiteX4" fmla="*/ 4424056 w 12192000"/>
              <a:gd name="connsiteY4" fmla="*/ 28369 h 5013196"/>
              <a:gd name="connsiteX5" fmla="*/ 4469897 w 12192000"/>
              <a:gd name="connsiteY5" fmla="*/ 13218 h 5013196"/>
              <a:gd name="connsiteX6" fmla="*/ 4489151 w 12192000"/>
              <a:gd name="connsiteY6" fmla="*/ 20285 h 5013196"/>
              <a:gd name="connsiteX7" fmla="*/ 4492479 w 12192000"/>
              <a:gd name="connsiteY7" fmla="*/ 21730 h 5013196"/>
              <a:gd name="connsiteX8" fmla="*/ 4505693 w 12192000"/>
              <a:gd name="connsiteY8" fmla="*/ 22584 h 5013196"/>
              <a:gd name="connsiteX9" fmla="*/ 4509529 w 12192000"/>
              <a:gd name="connsiteY9" fmla="*/ 28985 h 5013196"/>
              <a:gd name="connsiteX10" fmla="*/ 4529499 w 12192000"/>
              <a:gd name="connsiteY10" fmla="*/ 34687 h 5013196"/>
              <a:gd name="connsiteX11" fmla="*/ 4553795 w 12192000"/>
              <a:gd name="connsiteY11" fmla="*/ 34541 h 5013196"/>
              <a:gd name="connsiteX12" fmla="*/ 4640118 w 12192000"/>
              <a:gd name="connsiteY12" fmla="*/ 34699 h 5013196"/>
              <a:gd name="connsiteX13" fmla="*/ 4654127 w 12192000"/>
              <a:gd name="connsiteY13" fmla="*/ 30952 h 5013196"/>
              <a:gd name="connsiteX14" fmla="*/ 4700168 w 12192000"/>
              <a:gd name="connsiteY14" fmla="*/ 35953 h 5013196"/>
              <a:gd name="connsiteX15" fmla="*/ 4741127 w 12192000"/>
              <a:gd name="connsiteY15" fmla="*/ 36527 h 5013196"/>
              <a:gd name="connsiteX16" fmla="*/ 4767598 w 12192000"/>
              <a:gd name="connsiteY16" fmla="*/ 33272 h 5013196"/>
              <a:gd name="connsiteX17" fmla="*/ 4774592 w 12192000"/>
              <a:gd name="connsiteY17" fmla="*/ 35449 h 5013196"/>
              <a:gd name="connsiteX18" fmla="*/ 4801328 w 12192000"/>
              <a:gd name="connsiteY18" fmla="*/ 36454 h 5013196"/>
              <a:gd name="connsiteX19" fmla="*/ 4814870 w 12192000"/>
              <a:gd name="connsiteY19" fmla="*/ 32797 h 5013196"/>
              <a:gd name="connsiteX20" fmla="*/ 4828440 w 12192000"/>
              <a:gd name="connsiteY20" fmla="*/ 40415 h 5013196"/>
              <a:gd name="connsiteX21" fmla="*/ 4831826 w 12192000"/>
              <a:gd name="connsiteY21" fmla="*/ 46118 h 5013196"/>
              <a:gd name="connsiteX22" fmla="*/ 4850785 w 12192000"/>
              <a:gd name="connsiteY22" fmla="*/ 43190 h 5013196"/>
              <a:gd name="connsiteX23" fmla="*/ 4866468 w 12192000"/>
              <a:gd name="connsiteY23" fmla="*/ 48539 h 5013196"/>
              <a:gd name="connsiteX24" fmla="*/ 4879983 w 12192000"/>
              <a:gd name="connsiteY24" fmla="*/ 44615 h 5013196"/>
              <a:gd name="connsiteX25" fmla="*/ 4885635 w 12192000"/>
              <a:gd name="connsiteY25" fmla="*/ 45342 h 5013196"/>
              <a:gd name="connsiteX26" fmla="*/ 4899698 w 12192000"/>
              <a:gd name="connsiteY26" fmla="*/ 47876 h 5013196"/>
              <a:gd name="connsiteX27" fmla="*/ 4923986 w 12192000"/>
              <a:gd name="connsiteY27" fmla="*/ 53632 h 5013196"/>
              <a:gd name="connsiteX28" fmla="*/ 4931544 w 12192000"/>
              <a:gd name="connsiteY28" fmla="*/ 54358 h 5013196"/>
              <a:gd name="connsiteX29" fmla="*/ 4948135 w 12192000"/>
              <a:gd name="connsiteY29" fmla="*/ 63529 h 5013196"/>
              <a:gd name="connsiteX30" fmla="*/ 4980068 w 12192000"/>
              <a:gd name="connsiteY30" fmla="*/ 71052 h 5013196"/>
              <a:gd name="connsiteX31" fmla="*/ 5036541 w 12192000"/>
              <a:gd name="connsiteY31" fmla="*/ 98293 h 5013196"/>
              <a:gd name="connsiteX32" fmla="*/ 5069678 w 12192000"/>
              <a:gd name="connsiteY32" fmla="*/ 111179 h 5013196"/>
              <a:gd name="connsiteX33" fmla="*/ 5092160 w 12192000"/>
              <a:gd name="connsiteY33" fmla="*/ 123203 h 5013196"/>
              <a:gd name="connsiteX34" fmla="*/ 5158166 w 12192000"/>
              <a:gd name="connsiteY34" fmla="*/ 139568 h 5013196"/>
              <a:gd name="connsiteX35" fmla="*/ 5271252 w 12192000"/>
              <a:gd name="connsiteY35" fmla="*/ 160738 h 5013196"/>
              <a:gd name="connsiteX36" fmla="*/ 5294438 w 12192000"/>
              <a:gd name="connsiteY36" fmla="*/ 166556 h 5013196"/>
              <a:gd name="connsiteX37" fmla="*/ 5310840 w 12192000"/>
              <a:gd name="connsiteY37" fmla="*/ 176769 h 5013196"/>
              <a:gd name="connsiteX38" fmla="*/ 5311570 w 12192000"/>
              <a:gd name="connsiteY38" fmla="*/ 183681 h 5013196"/>
              <a:gd name="connsiteX39" fmla="*/ 5323756 w 12192000"/>
              <a:gd name="connsiteY39" fmla="*/ 187718 h 5013196"/>
              <a:gd name="connsiteX40" fmla="*/ 5326259 w 12192000"/>
              <a:gd name="connsiteY40" fmla="*/ 189880 h 5013196"/>
              <a:gd name="connsiteX41" fmla="*/ 5341357 w 12192000"/>
              <a:gd name="connsiteY41" fmla="*/ 201193 h 5013196"/>
              <a:gd name="connsiteX42" fmla="*/ 5391908 w 12192000"/>
              <a:gd name="connsiteY42" fmla="*/ 198291 h 5013196"/>
              <a:gd name="connsiteX43" fmla="*/ 5439031 w 12192000"/>
              <a:gd name="connsiteY43" fmla="*/ 216975 h 5013196"/>
              <a:gd name="connsiteX44" fmla="*/ 5640913 w 12192000"/>
              <a:gd name="connsiteY44" fmla="*/ 253028 h 5013196"/>
              <a:gd name="connsiteX45" fmla="*/ 5657312 w 12192000"/>
              <a:gd name="connsiteY45" fmla="*/ 280626 h 5013196"/>
              <a:gd name="connsiteX46" fmla="*/ 5734773 w 12192000"/>
              <a:gd name="connsiteY46" fmla="*/ 303244 h 5013196"/>
              <a:gd name="connsiteX47" fmla="*/ 5877770 w 12192000"/>
              <a:gd name="connsiteY47" fmla="*/ 296965 h 5013196"/>
              <a:gd name="connsiteX48" fmla="*/ 5989615 w 12192000"/>
              <a:gd name="connsiteY48" fmla="*/ 319663 h 5013196"/>
              <a:gd name="connsiteX49" fmla="*/ 5996857 w 12192000"/>
              <a:gd name="connsiteY49" fmla="*/ 323549 h 5013196"/>
              <a:gd name="connsiteX50" fmla="*/ 6037387 w 12192000"/>
              <a:gd name="connsiteY50" fmla="*/ 312526 h 5013196"/>
              <a:gd name="connsiteX51" fmla="*/ 6113074 w 12192000"/>
              <a:gd name="connsiteY51" fmla="*/ 325845 h 5013196"/>
              <a:gd name="connsiteX52" fmla="*/ 6280929 w 12192000"/>
              <a:gd name="connsiteY52" fmla="*/ 350444 h 5013196"/>
              <a:gd name="connsiteX53" fmla="*/ 6298665 w 12192000"/>
              <a:gd name="connsiteY53" fmla="*/ 342931 h 5013196"/>
              <a:gd name="connsiteX54" fmla="*/ 6317326 w 12192000"/>
              <a:gd name="connsiteY54" fmla="*/ 339794 h 5013196"/>
              <a:gd name="connsiteX55" fmla="*/ 6319212 w 12192000"/>
              <a:gd name="connsiteY55" fmla="*/ 341004 h 5013196"/>
              <a:gd name="connsiteX56" fmla="*/ 6339724 w 12192000"/>
              <a:gd name="connsiteY56" fmla="*/ 342098 h 5013196"/>
              <a:gd name="connsiteX57" fmla="*/ 6345010 w 12192000"/>
              <a:gd name="connsiteY57" fmla="*/ 339148 h 5013196"/>
              <a:gd name="connsiteX58" fmla="*/ 6359332 w 12192000"/>
              <a:gd name="connsiteY58" fmla="*/ 338899 h 5013196"/>
              <a:gd name="connsiteX59" fmla="*/ 6388220 w 12192000"/>
              <a:gd name="connsiteY59" fmla="*/ 335714 h 5013196"/>
              <a:gd name="connsiteX60" fmla="*/ 6392994 w 12192000"/>
              <a:gd name="connsiteY60" fmla="*/ 337644 h 5013196"/>
              <a:gd name="connsiteX61" fmla="*/ 6435581 w 12192000"/>
              <a:gd name="connsiteY61" fmla="*/ 336775 h 5013196"/>
              <a:gd name="connsiteX62" fmla="*/ 6435870 w 12192000"/>
              <a:gd name="connsiteY62" fmla="*/ 337963 h 5013196"/>
              <a:gd name="connsiteX63" fmla="*/ 6446571 w 12192000"/>
              <a:gd name="connsiteY63" fmla="*/ 342957 h 5013196"/>
              <a:gd name="connsiteX64" fmla="*/ 6467701 w 12192000"/>
              <a:gd name="connsiteY64" fmla="*/ 349765 h 5013196"/>
              <a:gd name="connsiteX65" fmla="*/ 6512727 w 12192000"/>
              <a:gd name="connsiteY65" fmla="*/ 380305 h 5013196"/>
              <a:gd name="connsiteX66" fmla="*/ 6557094 w 12192000"/>
              <a:gd name="connsiteY66" fmla="*/ 379532 h 5013196"/>
              <a:gd name="connsiteX67" fmla="*/ 6565879 w 12192000"/>
              <a:gd name="connsiteY67" fmla="*/ 380030 h 5013196"/>
              <a:gd name="connsiteX68" fmla="*/ 6565997 w 12192000"/>
              <a:gd name="connsiteY68" fmla="*/ 380310 h 5013196"/>
              <a:gd name="connsiteX69" fmla="*/ 6575147 w 12192000"/>
              <a:gd name="connsiteY69" fmla="*/ 381374 h 5013196"/>
              <a:gd name="connsiteX70" fmla="*/ 6581899 w 12192000"/>
              <a:gd name="connsiteY70" fmla="*/ 380938 h 5013196"/>
              <a:gd name="connsiteX71" fmla="*/ 6598943 w 12192000"/>
              <a:gd name="connsiteY71" fmla="*/ 381906 h 5013196"/>
              <a:gd name="connsiteX72" fmla="*/ 6604421 w 12192000"/>
              <a:gd name="connsiteY72" fmla="*/ 384033 h 5013196"/>
              <a:gd name="connsiteX73" fmla="*/ 6606035 w 12192000"/>
              <a:gd name="connsiteY73" fmla="*/ 387465 h 5013196"/>
              <a:gd name="connsiteX74" fmla="*/ 6607669 w 12192000"/>
              <a:gd name="connsiteY74" fmla="*/ 387186 h 5013196"/>
              <a:gd name="connsiteX75" fmla="*/ 6637532 w 12192000"/>
              <a:gd name="connsiteY75" fmla="*/ 398125 h 5013196"/>
              <a:gd name="connsiteX76" fmla="*/ 6706880 w 12192000"/>
              <a:gd name="connsiteY76" fmla="*/ 412381 h 5013196"/>
              <a:gd name="connsiteX77" fmla="*/ 6747500 w 12192000"/>
              <a:gd name="connsiteY77" fmla="*/ 416386 h 5013196"/>
              <a:gd name="connsiteX78" fmla="*/ 6857783 w 12192000"/>
              <a:gd name="connsiteY78" fmla="*/ 431905 h 5013196"/>
              <a:gd name="connsiteX79" fmla="*/ 6967720 w 12192000"/>
              <a:gd name="connsiteY79" fmla="*/ 450939 h 5013196"/>
              <a:gd name="connsiteX80" fmla="*/ 7018394 w 12192000"/>
              <a:gd name="connsiteY80" fmla="*/ 479831 h 5013196"/>
              <a:gd name="connsiteX81" fmla="*/ 7024679 w 12192000"/>
              <a:gd name="connsiteY81" fmla="*/ 480968 h 5013196"/>
              <a:gd name="connsiteX82" fmla="*/ 7041715 w 12192000"/>
              <a:gd name="connsiteY82" fmla="*/ 479120 h 5013196"/>
              <a:gd name="connsiteX83" fmla="*/ 7048103 w 12192000"/>
              <a:gd name="connsiteY83" fmla="*/ 477610 h 5013196"/>
              <a:gd name="connsiteX84" fmla="*/ 7057490 w 12192000"/>
              <a:gd name="connsiteY84" fmla="*/ 477135 h 5013196"/>
              <a:gd name="connsiteX85" fmla="*/ 7057730 w 12192000"/>
              <a:gd name="connsiteY85" fmla="*/ 477383 h 5013196"/>
              <a:gd name="connsiteX86" fmla="*/ 7066511 w 12192000"/>
              <a:gd name="connsiteY86" fmla="*/ 476432 h 5013196"/>
              <a:gd name="connsiteX87" fmla="*/ 7109401 w 12192000"/>
              <a:gd name="connsiteY87" fmla="*/ 468486 h 5013196"/>
              <a:gd name="connsiteX88" fmla="*/ 7166830 w 12192000"/>
              <a:gd name="connsiteY88" fmla="*/ 490255 h 5013196"/>
              <a:gd name="connsiteX89" fmla="*/ 7190442 w 12192000"/>
              <a:gd name="connsiteY89" fmla="*/ 493308 h 5013196"/>
              <a:gd name="connsiteX90" fmla="*/ 7203083 w 12192000"/>
              <a:gd name="connsiteY90" fmla="*/ 496324 h 5013196"/>
              <a:gd name="connsiteX91" fmla="*/ 7203894 w 12192000"/>
              <a:gd name="connsiteY91" fmla="*/ 497408 h 5013196"/>
              <a:gd name="connsiteX92" fmla="*/ 7245004 w 12192000"/>
              <a:gd name="connsiteY92" fmla="*/ 489662 h 5013196"/>
              <a:gd name="connsiteX93" fmla="*/ 7250514 w 12192000"/>
              <a:gd name="connsiteY93" fmla="*/ 490724 h 5013196"/>
              <a:gd name="connsiteX94" fmla="*/ 7277246 w 12192000"/>
              <a:gd name="connsiteY94" fmla="*/ 483000 h 5013196"/>
              <a:gd name="connsiteX95" fmla="*/ 7291092 w 12192000"/>
              <a:gd name="connsiteY95" fmla="*/ 480435 h 5013196"/>
              <a:gd name="connsiteX96" fmla="*/ 7294933 w 12192000"/>
              <a:gd name="connsiteY96" fmla="*/ 476767 h 5013196"/>
              <a:gd name="connsiteX97" fmla="*/ 7315408 w 12192000"/>
              <a:gd name="connsiteY97" fmla="*/ 474478 h 5013196"/>
              <a:gd name="connsiteX98" fmla="*/ 7317786 w 12192000"/>
              <a:gd name="connsiteY98" fmla="*/ 475324 h 5013196"/>
              <a:gd name="connsiteX99" fmla="*/ 7334572 w 12192000"/>
              <a:gd name="connsiteY99" fmla="*/ 469306 h 5013196"/>
              <a:gd name="connsiteX100" fmla="*/ 7348520 w 12192000"/>
              <a:gd name="connsiteY100" fmla="*/ 459268 h 5013196"/>
              <a:gd name="connsiteX101" fmla="*/ 7522997 w 12192000"/>
              <a:gd name="connsiteY101" fmla="*/ 455427 h 5013196"/>
              <a:gd name="connsiteX102" fmla="*/ 7686985 w 12192000"/>
              <a:gd name="connsiteY102" fmla="*/ 433023 h 5013196"/>
              <a:gd name="connsiteX103" fmla="*/ 7854068 w 12192000"/>
              <a:gd name="connsiteY103" fmla="*/ 422992 h 5013196"/>
              <a:gd name="connsiteX104" fmla="*/ 8034165 w 12192000"/>
              <a:gd name="connsiteY104" fmla="*/ 404917 h 5013196"/>
              <a:gd name="connsiteX105" fmla="*/ 8094381 w 12192000"/>
              <a:gd name="connsiteY105" fmla="*/ 408936 h 5013196"/>
              <a:gd name="connsiteX106" fmla="*/ 8146898 w 12192000"/>
              <a:gd name="connsiteY106" fmla="*/ 391776 h 5013196"/>
              <a:gd name="connsiteX107" fmla="*/ 8168993 w 12192000"/>
              <a:gd name="connsiteY107" fmla="*/ 398048 h 5013196"/>
              <a:gd name="connsiteX108" fmla="*/ 8172809 w 12192000"/>
              <a:gd name="connsiteY108" fmla="*/ 399355 h 5013196"/>
              <a:gd name="connsiteX109" fmla="*/ 8187962 w 12192000"/>
              <a:gd name="connsiteY109" fmla="*/ 399651 h 5013196"/>
              <a:gd name="connsiteX110" fmla="*/ 8192382 w 12192000"/>
              <a:gd name="connsiteY110" fmla="*/ 405910 h 5013196"/>
              <a:gd name="connsiteX111" fmla="*/ 8375192 w 12192000"/>
              <a:gd name="connsiteY111" fmla="*/ 397097 h 5013196"/>
              <a:gd name="connsiteX112" fmla="*/ 8454377 w 12192000"/>
              <a:gd name="connsiteY112" fmla="*/ 393549 h 5013196"/>
              <a:gd name="connsiteX113" fmla="*/ 8484740 w 12192000"/>
              <a:gd name="connsiteY113" fmla="*/ 398377 h 5013196"/>
              <a:gd name="connsiteX114" fmla="*/ 8601673 w 12192000"/>
              <a:gd name="connsiteY114" fmla="*/ 410319 h 5013196"/>
              <a:gd name="connsiteX115" fmla="*/ 8701676 w 12192000"/>
              <a:gd name="connsiteY115" fmla="*/ 414569 h 5013196"/>
              <a:gd name="connsiteX116" fmla="*/ 8773288 w 12192000"/>
              <a:gd name="connsiteY116" fmla="*/ 391295 h 5013196"/>
              <a:gd name="connsiteX117" fmla="*/ 8779909 w 12192000"/>
              <a:gd name="connsiteY117" fmla="*/ 395664 h 5013196"/>
              <a:gd name="connsiteX118" fmla="*/ 8829932 w 12192000"/>
              <a:gd name="connsiteY118" fmla="*/ 392461 h 5013196"/>
              <a:gd name="connsiteX119" fmla="*/ 9003386 w 12192000"/>
              <a:gd name="connsiteY119" fmla="*/ 349460 h 5013196"/>
              <a:gd name="connsiteX120" fmla="*/ 9101185 w 12192000"/>
              <a:gd name="connsiteY120" fmla="*/ 344080 h 5013196"/>
              <a:gd name="connsiteX121" fmla="*/ 9136185 w 12192000"/>
              <a:gd name="connsiteY121" fmla="*/ 347296 h 5013196"/>
              <a:gd name="connsiteX122" fmla="*/ 9194801 w 12192000"/>
              <a:gd name="connsiteY122" fmla="*/ 352367 h 5013196"/>
              <a:gd name="connsiteX123" fmla="*/ 9239316 w 12192000"/>
              <a:gd name="connsiteY123" fmla="*/ 368776 h 5013196"/>
              <a:gd name="connsiteX124" fmla="*/ 9288052 w 12192000"/>
              <a:gd name="connsiteY124" fmla="*/ 368014 h 5013196"/>
              <a:gd name="connsiteX125" fmla="*/ 9298465 w 12192000"/>
              <a:gd name="connsiteY125" fmla="*/ 351514 h 5013196"/>
              <a:gd name="connsiteX126" fmla="*/ 9350892 w 12192000"/>
              <a:gd name="connsiteY126" fmla="*/ 355996 h 5013196"/>
              <a:gd name="connsiteX127" fmla="*/ 9430522 w 12192000"/>
              <a:gd name="connsiteY127" fmla="*/ 364586 h 5013196"/>
              <a:gd name="connsiteX128" fmla="*/ 9476215 w 12192000"/>
              <a:gd name="connsiteY128" fmla="*/ 365325 h 5013196"/>
              <a:gd name="connsiteX129" fmla="*/ 9601276 w 12192000"/>
              <a:gd name="connsiteY129" fmla="*/ 371922 h 5013196"/>
              <a:gd name="connsiteX130" fmla="*/ 9726733 w 12192000"/>
              <a:gd name="connsiteY130" fmla="*/ 382019 h 5013196"/>
              <a:gd name="connsiteX131" fmla="*/ 9802144 w 12192000"/>
              <a:gd name="connsiteY131" fmla="*/ 407697 h 5013196"/>
              <a:gd name="connsiteX132" fmla="*/ 9905153 w 12192000"/>
              <a:gd name="connsiteY132" fmla="*/ 413868 h 5013196"/>
              <a:gd name="connsiteX133" fmla="*/ 9922553 w 12192000"/>
              <a:gd name="connsiteY133" fmla="*/ 417787 h 5013196"/>
              <a:gd name="connsiteX134" fmla="*/ 10044658 w 12192000"/>
              <a:gd name="connsiteY134" fmla="*/ 431295 h 5013196"/>
              <a:gd name="connsiteX135" fmla="*/ 10184585 w 12192000"/>
              <a:gd name="connsiteY135" fmla="*/ 420356 h 5013196"/>
              <a:gd name="connsiteX136" fmla="*/ 10366435 w 12192000"/>
              <a:gd name="connsiteY136" fmla="*/ 475646 h 5013196"/>
              <a:gd name="connsiteX137" fmla="*/ 10688220 w 12192000"/>
              <a:gd name="connsiteY137" fmla="*/ 555476 h 5013196"/>
              <a:gd name="connsiteX138" fmla="*/ 11026690 w 12192000"/>
              <a:gd name="connsiteY138" fmla="*/ 563899 h 5013196"/>
              <a:gd name="connsiteX139" fmla="*/ 11113779 w 12192000"/>
              <a:gd name="connsiteY139" fmla="*/ 547086 h 5013196"/>
              <a:gd name="connsiteX140" fmla="*/ 11369556 w 12192000"/>
              <a:gd name="connsiteY140" fmla="*/ 504937 h 5013196"/>
              <a:gd name="connsiteX141" fmla="*/ 11623342 w 12192000"/>
              <a:gd name="connsiteY141" fmla="*/ 401646 h 5013196"/>
              <a:gd name="connsiteX142" fmla="*/ 11786511 w 12192000"/>
              <a:gd name="connsiteY142" fmla="*/ 371608 h 5013196"/>
              <a:gd name="connsiteX143" fmla="*/ 11862577 w 12192000"/>
              <a:gd name="connsiteY143" fmla="*/ 343767 h 5013196"/>
              <a:gd name="connsiteX144" fmla="*/ 11916612 w 12192000"/>
              <a:gd name="connsiteY144" fmla="*/ 337028 h 5013196"/>
              <a:gd name="connsiteX145" fmla="*/ 11948830 w 12192000"/>
              <a:gd name="connsiteY145" fmla="*/ 331280 h 5013196"/>
              <a:gd name="connsiteX146" fmla="*/ 12001583 w 12192000"/>
              <a:gd name="connsiteY146" fmla="*/ 292861 h 5013196"/>
              <a:gd name="connsiteX147" fmla="*/ 12174977 w 12192000"/>
              <a:gd name="connsiteY147" fmla="*/ 277870 h 5013196"/>
              <a:gd name="connsiteX148" fmla="*/ 12192000 w 12192000"/>
              <a:gd name="connsiteY148" fmla="*/ 269767 h 5013196"/>
              <a:gd name="connsiteX149" fmla="*/ 12192000 w 12192000"/>
              <a:gd name="connsiteY149" fmla="*/ 5013196 h 5013196"/>
              <a:gd name="connsiteX150" fmla="*/ 0 w 12192000"/>
              <a:gd name="connsiteY150" fmla="*/ 5013196 h 5013196"/>
              <a:gd name="connsiteX151" fmla="*/ 0 w 12192000"/>
              <a:gd name="connsiteY151" fmla="*/ 630667 h 5013196"/>
              <a:gd name="connsiteX152" fmla="*/ 11075 w 12192000"/>
              <a:gd name="connsiteY152" fmla="*/ 628396 h 5013196"/>
              <a:gd name="connsiteX153" fmla="*/ 44061 w 12192000"/>
              <a:gd name="connsiteY153" fmla="*/ 621814 h 5013196"/>
              <a:gd name="connsiteX154" fmla="*/ 136694 w 12192000"/>
              <a:gd name="connsiteY154" fmla="*/ 569633 h 5013196"/>
              <a:gd name="connsiteX155" fmla="*/ 170342 w 12192000"/>
              <a:gd name="connsiteY155" fmla="*/ 564295 h 5013196"/>
              <a:gd name="connsiteX156" fmla="*/ 168955 w 12192000"/>
              <a:gd name="connsiteY156" fmla="*/ 555382 h 5013196"/>
              <a:gd name="connsiteX157" fmla="*/ 181474 w 12192000"/>
              <a:gd name="connsiteY157" fmla="*/ 554499 h 5013196"/>
              <a:gd name="connsiteX158" fmla="*/ 209440 w 12192000"/>
              <a:gd name="connsiteY158" fmla="*/ 553779 h 5013196"/>
              <a:gd name="connsiteX159" fmla="*/ 293152 w 12192000"/>
              <a:gd name="connsiteY159" fmla="*/ 549794 h 5013196"/>
              <a:gd name="connsiteX160" fmla="*/ 315693 w 12192000"/>
              <a:gd name="connsiteY160" fmla="*/ 532248 h 5013196"/>
              <a:gd name="connsiteX161" fmla="*/ 337305 w 12192000"/>
              <a:gd name="connsiteY161" fmla="*/ 531590 h 5013196"/>
              <a:gd name="connsiteX162" fmla="*/ 462252 w 12192000"/>
              <a:gd name="connsiteY162" fmla="*/ 506369 h 5013196"/>
              <a:gd name="connsiteX163" fmla="*/ 479457 w 12192000"/>
              <a:gd name="connsiteY163" fmla="*/ 504341 h 5013196"/>
              <a:gd name="connsiteX164" fmla="*/ 488653 w 12192000"/>
              <a:gd name="connsiteY164" fmla="*/ 496475 h 5013196"/>
              <a:gd name="connsiteX165" fmla="*/ 522053 w 12192000"/>
              <a:gd name="connsiteY165" fmla="*/ 494343 h 5013196"/>
              <a:gd name="connsiteX166" fmla="*/ 523520 w 12192000"/>
              <a:gd name="connsiteY166" fmla="*/ 489931 h 5013196"/>
              <a:gd name="connsiteX167" fmla="*/ 632714 w 12192000"/>
              <a:gd name="connsiteY167" fmla="*/ 450319 h 5013196"/>
              <a:gd name="connsiteX168" fmla="*/ 651426 w 12192000"/>
              <a:gd name="connsiteY168" fmla="*/ 443762 h 5013196"/>
              <a:gd name="connsiteX169" fmla="*/ 667724 w 12192000"/>
              <a:gd name="connsiteY169" fmla="*/ 445356 h 5013196"/>
              <a:gd name="connsiteX170" fmla="*/ 757679 w 12192000"/>
              <a:gd name="connsiteY170" fmla="*/ 438363 h 5013196"/>
              <a:gd name="connsiteX171" fmla="*/ 779159 w 12192000"/>
              <a:gd name="connsiteY171" fmla="*/ 441277 h 5013196"/>
              <a:gd name="connsiteX172" fmla="*/ 788293 w 12192000"/>
              <a:gd name="connsiteY172" fmla="*/ 448081 h 5013196"/>
              <a:gd name="connsiteX173" fmla="*/ 822923 w 12192000"/>
              <a:gd name="connsiteY173" fmla="*/ 434292 h 5013196"/>
              <a:gd name="connsiteX174" fmla="*/ 876559 w 12192000"/>
              <a:gd name="connsiteY174" fmla="*/ 424306 h 5013196"/>
              <a:gd name="connsiteX175" fmla="*/ 902011 w 12192000"/>
              <a:gd name="connsiteY175" fmla="*/ 417336 h 5013196"/>
              <a:gd name="connsiteX176" fmla="*/ 922715 w 12192000"/>
              <a:gd name="connsiteY176" fmla="*/ 420917 h 5013196"/>
              <a:gd name="connsiteX177" fmla="*/ 1040139 w 12192000"/>
              <a:gd name="connsiteY177" fmla="*/ 419808 h 5013196"/>
              <a:gd name="connsiteX178" fmla="*/ 1067251 w 12192000"/>
              <a:gd name="connsiteY178" fmla="*/ 425602 h 5013196"/>
              <a:gd name="connsiteX179" fmla="*/ 1080272 w 12192000"/>
              <a:gd name="connsiteY179" fmla="*/ 437887 h 5013196"/>
              <a:gd name="connsiteX180" fmla="*/ 1090219 w 12192000"/>
              <a:gd name="connsiteY180" fmla="*/ 433244 h 5013196"/>
              <a:gd name="connsiteX181" fmla="*/ 1161226 w 12192000"/>
              <a:gd name="connsiteY181" fmla="*/ 431522 h 5013196"/>
              <a:gd name="connsiteX182" fmla="*/ 1207525 w 12192000"/>
              <a:gd name="connsiteY182" fmla="*/ 429257 h 5013196"/>
              <a:gd name="connsiteX183" fmla="*/ 1210030 w 12192000"/>
              <a:gd name="connsiteY183" fmla="*/ 412023 h 5013196"/>
              <a:gd name="connsiteX184" fmla="*/ 1251170 w 12192000"/>
              <a:gd name="connsiteY184" fmla="*/ 405160 h 5013196"/>
              <a:gd name="connsiteX185" fmla="*/ 1295331 w 12192000"/>
              <a:gd name="connsiteY185" fmla="*/ 415400 h 5013196"/>
              <a:gd name="connsiteX186" fmla="*/ 1347118 w 12192000"/>
              <a:gd name="connsiteY186" fmla="*/ 412922 h 5013196"/>
              <a:gd name="connsiteX187" fmla="*/ 1378108 w 12192000"/>
              <a:gd name="connsiteY187" fmla="*/ 411628 h 5013196"/>
              <a:gd name="connsiteX188" fmla="*/ 1459192 w 12192000"/>
              <a:gd name="connsiteY188" fmla="*/ 394137 h 5013196"/>
              <a:gd name="connsiteX189" fmla="*/ 1590120 w 12192000"/>
              <a:gd name="connsiteY189" fmla="*/ 330826 h 5013196"/>
              <a:gd name="connsiteX190" fmla="*/ 1631417 w 12192000"/>
              <a:gd name="connsiteY190" fmla="*/ 321445 h 5013196"/>
              <a:gd name="connsiteX191" fmla="*/ 1638727 w 12192000"/>
              <a:gd name="connsiteY191" fmla="*/ 324828 h 5013196"/>
              <a:gd name="connsiteX192" fmla="*/ 1844438 w 12192000"/>
              <a:gd name="connsiteY192" fmla="*/ 284522 h 5013196"/>
              <a:gd name="connsiteX193" fmla="*/ 1881324 w 12192000"/>
              <a:gd name="connsiteY193" fmla="*/ 281715 h 5013196"/>
              <a:gd name="connsiteX194" fmla="*/ 1908999 w 12192000"/>
              <a:gd name="connsiteY194" fmla="*/ 282556 h 5013196"/>
              <a:gd name="connsiteX195" fmla="*/ 1974956 w 12192000"/>
              <a:gd name="connsiteY195" fmla="*/ 269176 h 5013196"/>
              <a:gd name="connsiteX196" fmla="*/ 2082409 w 12192000"/>
              <a:gd name="connsiteY196" fmla="*/ 240508 h 5013196"/>
              <a:gd name="connsiteX197" fmla="*/ 2105639 w 12192000"/>
              <a:gd name="connsiteY197" fmla="*/ 235866 h 5013196"/>
              <a:gd name="connsiteX198" fmla="*/ 2126992 w 12192000"/>
              <a:gd name="connsiteY198" fmla="*/ 237686 h 5013196"/>
              <a:gd name="connsiteX199" fmla="*/ 2133154 w 12192000"/>
              <a:gd name="connsiteY199" fmla="*/ 243170 h 5013196"/>
              <a:gd name="connsiteX200" fmla="*/ 2146154 w 12192000"/>
              <a:gd name="connsiteY200" fmla="*/ 241550 h 5013196"/>
              <a:gd name="connsiteX201" fmla="*/ 2149901 w 12192000"/>
              <a:gd name="connsiteY201" fmla="*/ 242334 h 5013196"/>
              <a:gd name="connsiteX202" fmla="*/ 2171100 w 12192000"/>
              <a:gd name="connsiteY202" fmla="*/ 245607 h 5013196"/>
              <a:gd name="connsiteX203" fmla="*/ 2209148 w 12192000"/>
              <a:gd name="connsiteY203" fmla="*/ 222443 h 5013196"/>
              <a:gd name="connsiteX204" fmla="*/ 2261889 w 12192000"/>
              <a:gd name="connsiteY204" fmla="*/ 218750 h 5013196"/>
              <a:gd name="connsiteX205" fmla="*/ 2452315 w 12192000"/>
              <a:gd name="connsiteY205" fmla="*/ 166117 h 5013196"/>
              <a:gd name="connsiteX206" fmla="*/ 2487710 w 12192000"/>
              <a:gd name="connsiteY206" fmla="*/ 182485 h 5013196"/>
              <a:gd name="connsiteX207" fmla="*/ 2567870 w 12192000"/>
              <a:gd name="connsiteY207" fmla="*/ 169640 h 5013196"/>
              <a:gd name="connsiteX208" fmla="*/ 2677053 w 12192000"/>
              <a:gd name="connsiteY208" fmla="*/ 105731 h 5013196"/>
              <a:gd name="connsiteX209" fmla="*/ 2823914 w 12192000"/>
              <a:gd name="connsiteY209" fmla="*/ 80085 h 5013196"/>
              <a:gd name="connsiteX210" fmla="*/ 2831912 w 12192000"/>
              <a:gd name="connsiteY210" fmla="*/ 68644 h 5013196"/>
              <a:gd name="connsiteX211" fmla="*/ 2843870 w 12192000"/>
              <a:gd name="connsiteY211" fmla="*/ 60725 h 5013196"/>
              <a:gd name="connsiteX212" fmla="*/ 2846217 w 12192000"/>
              <a:gd name="connsiteY212" fmla="*/ 61243 h 5013196"/>
              <a:gd name="connsiteX213" fmla="*/ 2862745 w 12192000"/>
              <a:gd name="connsiteY213" fmla="*/ 56460 h 5013196"/>
              <a:gd name="connsiteX214" fmla="*/ 2864596 w 12192000"/>
              <a:gd name="connsiteY214" fmla="*/ 52436 h 5013196"/>
              <a:gd name="connsiteX215" fmla="*/ 2875381 w 12192000"/>
              <a:gd name="connsiteY215" fmla="*/ 48221 h 5013196"/>
              <a:gd name="connsiteX216" fmla="*/ 2895139 w 12192000"/>
              <a:gd name="connsiteY216" fmla="*/ 37404 h 5013196"/>
              <a:gd name="connsiteX217" fmla="*/ 2900232 w 12192000"/>
              <a:gd name="connsiteY217" fmla="*/ 37736 h 5013196"/>
              <a:gd name="connsiteX218" fmla="*/ 2932205 w 12192000"/>
              <a:gd name="connsiteY218" fmla="*/ 25091 h 5013196"/>
              <a:gd name="connsiteX219" fmla="*/ 2933310 w 12192000"/>
              <a:gd name="connsiteY219" fmla="*/ 26034 h 5013196"/>
              <a:gd name="connsiteX220" fmla="*/ 2945218 w 12192000"/>
              <a:gd name="connsiteY220" fmla="*/ 27359 h 5013196"/>
              <a:gd name="connsiteX221" fmla="*/ 2966465 w 12192000"/>
              <a:gd name="connsiteY221" fmla="*/ 27335 h 5013196"/>
              <a:gd name="connsiteX222" fmla="*/ 3023668 w 12192000"/>
              <a:gd name="connsiteY222" fmla="*/ 41123 h 5013196"/>
              <a:gd name="connsiteX223" fmla="*/ 3057077 w 12192000"/>
              <a:gd name="connsiteY223" fmla="*/ 28063 h 5013196"/>
              <a:gd name="connsiteX224" fmla="*/ 3151915 w 12192000"/>
              <a:gd name="connsiteY224" fmla="*/ 24461 h 5013196"/>
              <a:gd name="connsiteX225" fmla="*/ 3251671 w 12192000"/>
              <a:gd name="connsiteY225" fmla="*/ 44793 h 5013196"/>
              <a:gd name="connsiteX226" fmla="*/ 3351400 w 12192000"/>
              <a:gd name="connsiteY226" fmla="*/ 45905 h 5013196"/>
              <a:gd name="connsiteX227" fmla="*/ 3387481 w 12192000"/>
              <a:gd name="connsiteY227" fmla="*/ 44661 h 5013196"/>
              <a:gd name="connsiteX228" fmla="*/ 3451923 w 12192000"/>
              <a:gd name="connsiteY228" fmla="*/ 49700 h 5013196"/>
              <a:gd name="connsiteX229" fmla="*/ 3481520 w 12192000"/>
              <a:gd name="connsiteY229" fmla="*/ 56505 h 5013196"/>
              <a:gd name="connsiteX230" fmla="*/ 3482804 w 12192000"/>
              <a:gd name="connsiteY230" fmla="*/ 56030 h 5013196"/>
              <a:gd name="connsiteX231" fmla="*/ 3485495 w 12192000"/>
              <a:gd name="connsiteY231" fmla="*/ 59139 h 5013196"/>
              <a:gd name="connsiteX232" fmla="*/ 3490972 w 12192000"/>
              <a:gd name="connsiteY232" fmla="*/ 60504 h 5013196"/>
              <a:gd name="connsiteX233" fmla="*/ 3505835 w 12192000"/>
              <a:gd name="connsiteY233" fmla="*/ 59295 h 5013196"/>
              <a:gd name="connsiteX234" fmla="*/ 3511410 w 12192000"/>
              <a:gd name="connsiteY234" fmla="*/ 58026 h 5013196"/>
              <a:gd name="connsiteX235" fmla="*/ 3519598 w 12192000"/>
              <a:gd name="connsiteY235" fmla="*/ 57901 h 5013196"/>
              <a:gd name="connsiteX236" fmla="*/ 3519807 w 12192000"/>
              <a:gd name="connsiteY236" fmla="*/ 58156 h 5013196"/>
              <a:gd name="connsiteX237" fmla="*/ 3527466 w 12192000"/>
              <a:gd name="connsiteY237" fmla="*/ 57534 h 5013196"/>
              <a:gd name="connsiteX238" fmla="*/ 3564889 w 12192000"/>
              <a:gd name="connsiteY238" fmla="*/ 51208 h 5013196"/>
              <a:gd name="connsiteX239" fmla="*/ 3614922 w 12192000"/>
              <a:gd name="connsiteY239" fmla="*/ 75022 h 5013196"/>
              <a:gd name="connsiteX240" fmla="*/ 3635506 w 12192000"/>
              <a:gd name="connsiteY240" fmla="*/ 78936 h 5013196"/>
              <a:gd name="connsiteX241" fmla="*/ 3646525 w 12192000"/>
              <a:gd name="connsiteY241" fmla="*/ 82411 h 5013196"/>
              <a:gd name="connsiteX242" fmla="*/ 3647224 w 12192000"/>
              <a:gd name="connsiteY242" fmla="*/ 83521 h 5013196"/>
              <a:gd name="connsiteX243" fmla="*/ 3683100 w 12192000"/>
              <a:gd name="connsiteY243" fmla="*/ 77327 h 5013196"/>
              <a:gd name="connsiteX244" fmla="*/ 3687901 w 12192000"/>
              <a:gd name="connsiteY244" fmla="*/ 78590 h 5013196"/>
              <a:gd name="connsiteX245" fmla="*/ 3711234 w 12192000"/>
              <a:gd name="connsiteY245" fmla="*/ 71883 h 5013196"/>
              <a:gd name="connsiteX246" fmla="*/ 3723318 w 12192000"/>
              <a:gd name="connsiteY246" fmla="*/ 69843 h 5013196"/>
              <a:gd name="connsiteX247" fmla="*/ 3726677 w 12192000"/>
              <a:gd name="connsiteY247" fmla="*/ 66330 h 5013196"/>
              <a:gd name="connsiteX248" fmla="*/ 3744535 w 12192000"/>
              <a:gd name="connsiteY248" fmla="*/ 64808 h 5013196"/>
              <a:gd name="connsiteX249" fmla="*/ 3746608 w 12192000"/>
              <a:gd name="connsiteY249" fmla="*/ 65740 h 5013196"/>
              <a:gd name="connsiteX250" fmla="*/ 3761262 w 12192000"/>
              <a:gd name="connsiteY250" fmla="*/ 60365 h 5013196"/>
              <a:gd name="connsiteX251" fmla="*/ 3773451 w 12192000"/>
              <a:gd name="connsiteY251" fmla="*/ 50884 h 5013196"/>
              <a:gd name="connsiteX252" fmla="*/ 3925626 w 12192000"/>
              <a:gd name="connsiteY252" fmla="*/ 53519 h 5013196"/>
              <a:gd name="connsiteX253" fmla="*/ 4056184 w 12192000"/>
              <a:gd name="connsiteY253" fmla="*/ 12503 h 5013196"/>
              <a:gd name="connsiteX254" fmla="*/ 4142196 w 12192000"/>
              <a:gd name="connsiteY254" fmla="*/ 33 h 5013196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657312 w 12192000"/>
              <a:gd name="connsiteY45" fmla="*/ 271238 h 5003808"/>
              <a:gd name="connsiteX46" fmla="*/ 5734773 w 12192000"/>
              <a:gd name="connsiteY46" fmla="*/ 293856 h 5003808"/>
              <a:gd name="connsiteX47" fmla="*/ 5877770 w 12192000"/>
              <a:gd name="connsiteY47" fmla="*/ 287577 h 5003808"/>
              <a:gd name="connsiteX48" fmla="*/ 5989615 w 12192000"/>
              <a:gd name="connsiteY48" fmla="*/ 310275 h 5003808"/>
              <a:gd name="connsiteX49" fmla="*/ 5996857 w 12192000"/>
              <a:gd name="connsiteY49" fmla="*/ 314161 h 5003808"/>
              <a:gd name="connsiteX50" fmla="*/ 6037387 w 12192000"/>
              <a:gd name="connsiteY50" fmla="*/ 303138 h 5003808"/>
              <a:gd name="connsiteX51" fmla="*/ 6113074 w 12192000"/>
              <a:gd name="connsiteY51" fmla="*/ 316457 h 5003808"/>
              <a:gd name="connsiteX52" fmla="*/ 6280929 w 12192000"/>
              <a:gd name="connsiteY52" fmla="*/ 341056 h 5003808"/>
              <a:gd name="connsiteX53" fmla="*/ 6298665 w 12192000"/>
              <a:gd name="connsiteY53" fmla="*/ 333543 h 5003808"/>
              <a:gd name="connsiteX54" fmla="*/ 6317326 w 12192000"/>
              <a:gd name="connsiteY54" fmla="*/ 330406 h 5003808"/>
              <a:gd name="connsiteX55" fmla="*/ 6319212 w 12192000"/>
              <a:gd name="connsiteY55" fmla="*/ 331616 h 5003808"/>
              <a:gd name="connsiteX56" fmla="*/ 6339724 w 12192000"/>
              <a:gd name="connsiteY56" fmla="*/ 332710 h 5003808"/>
              <a:gd name="connsiteX57" fmla="*/ 6345010 w 12192000"/>
              <a:gd name="connsiteY57" fmla="*/ 329760 h 5003808"/>
              <a:gd name="connsiteX58" fmla="*/ 6359332 w 12192000"/>
              <a:gd name="connsiteY58" fmla="*/ 329511 h 5003808"/>
              <a:gd name="connsiteX59" fmla="*/ 6388220 w 12192000"/>
              <a:gd name="connsiteY59" fmla="*/ 326326 h 5003808"/>
              <a:gd name="connsiteX60" fmla="*/ 6392994 w 12192000"/>
              <a:gd name="connsiteY60" fmla="*/ 328256 h 5003808"/>
              <a:gd name="connsiteX61" fmla="*/ 6435581 w 12192000"/>
              <a:gd name="connsiteY61" fmla="*/ 327387 h 5003808"/>
              <a:gd name="connsiteX62" fmla="*/ 6435870 w 12192000"/>
              <a:gd name="connsiteY62" fmla="*/ 328575 h 5003808"/>
              <a:gd name="connsiteX63" fmla="*/ 6446571 w 12192000"/>
              <a:gd name="connsiteY63" fmla="*/ 333569 h 5003808"/>
              <a:gd name="connsiteX64" fmla="*/ 6467701 w 12192000"/>
              <a:gd name="connsiteY64" fmla="*/ 340377 h 5003808"/>
              <a:gd name="connsiteX65" fmla="*/ 6512727 w 12192000"/>
              <a:gd name="connsiteY65" fmla="*/ 370917 h 5003808"/>
              <a:gd name="connsiteX66" fmla="*/ 6557094 w 12192000"/>
              <a:gd name="connsiteY66" fmla="*/ 370144 h 5003808"/>
              <a:gd name="connsiteX67" fmla="*/ 6565879 w 12192000"/>
              <a:gd name="connsiteY67" fmla="*/ 370642 h 5003808"/>
              <a:gd name="connsiteX68" fmla="*/ 6565997 w 12192000"/>
              <a:gd name="connsiteY68" fmla="*/ 370922 h 5003808"/>
              <a:gd name="connsiteX69" fmla="*/ 6575147 w 12192000"/>
              <a:gd name="connsiteY69" fmla="*/ 371986 h 5003808"/>
              <a:gd name="connsiteX70" fmla="*/ 6581899 w 12192000"/>
              <a:gd name="connsiteY70" fmla="*/ 371550 h 5003808"/>
              <a:gd name="connsiteX71" fmla="*/ 6598943 w 12192000"/>
              <a:gd name="connsiteY71" fmla="*/ 372518 h 5003808"/>
              <a:gd name="connsiteX72" fmla="*/ 6604421 w 12192000"/>
              <a:gd name="connsiteY72" fmla="*/ 374645 h 5003808"/>
              <a:gd name="connsiteX73" fmla="*/ 6606035 w 12192000"/>
              <a:gd name="connsiteY73" fmla="*/ 378077 h 5003808"/>
              <a:gd name="connsiteX74" fmla="*/ 6607669 w 12192000"/>
              <a:gd name="connsiteY74" fmla="*/ 377798 h 5003808"/>
              <a:gd name="connsiteX75" fmla="*/ 6637532 w 12192000"/>
              <a:gd name="connsiteY75" fmla="*/ 388737 h 5003808"/>
              <a:gd name="connsiteX76" fmla="*/ 6706880 w 12192000"/>
              <a:gd name="connsiteY76" fmla="*/ 402993 h 5003808"/>
              <a:gd name="connsiteX77" fmla="*/ 6747500 w 12192000"/>
              <a:gd name="connsiteY77" fmla="*/ 406998 h 5003808"/>
              <a:gd name="connsiteX78" fmla="*/ 6857783 w 12192000"/>
              <a:gd name="connsiteY78" fmla="*/ 422517 h 5003808"/>
              <a:gd name="connsiteX79" fmla="*/ 6967720 w 12192000"/>
              <a:gd name="connsiteY79" fmla="*/ 441551 h 5003808"/>
              <a:gd name="connsiteX80" fmla="*/ 7018394 w 12192000"/>
              <a:gd name="connsiteY80" fmla="*/ 470443 h 5003808"/>
              <a:gd name="connsiteX81" fmla="*/ 7024679 w 12192000"/>
              <a:gd name="connsiteY81" fmla="*/ 471580 h 5003808"/>
              <a:gd name="connsiteX82" fmla="*/ 7041715 w 12192000"/>
              <a:gd name="connsiteY82" fmla="*/ 469732 h 5003808"/>
              <a:gd name="connsiteX83" fmla="*/ 7048103 w 12192000"/>
              <a:gd name="connsiteY83" fmla="*/ 468222 h 5003808"/>
              <a:gd name="connsiteX84" fmla="*/ 7057490 w 12192000"/>
              <a:gd name="connsiteY84" fmla="*/ 467747 h 5003808"/>
              <a:gd name="connsiteX85" fmla="*/ 7057730 w 12192000"/>
              <a:gd name="connsiteY85" fmla="*/ 467995 h 5003808"/>
              <a:gd name="connsiteX86" fmla="*/ 7066511 w 12192000"/>
              <a:gd name="connsiteY86" fmla="*/ 467044 h 5003808"/>
              <a:gd name="connsiteX87" fmla="*/ 7109401 w 12192000"/>
              <a:gd name="connsiteY87" fmla="*/ 459098 h 5003808"/>
              <a:gd name="connsiteX88" fmla="*/ 7166830 w 12192000"/>
              <a:gd name="connsiteY88" fmla="*/ 480867 h 5003808"/>
              <a:gd name="connsiteX89" fmla="*/ 7190442 w 12192000"/>
              <a:gd name="connsiteY89" fmla="*/ 483920 h 5003808"/>
              <a:gd name="connsiteX90" fmla="*/ 7203083 w 12192000"/>
              <a:gd name="connsiteY90" fmla="*/ 486936 h 5003808"/>
              <a:gd name="connsiteX91" fmla="*/ 7203894 w 12192000"/>
              <a:gd name="connsiteY91" fmla="*/ 488020 h 5003808"/>
              <a:gd name="connsiteX92" fmla="*/ 7245004 w 12192000"/>
              <a:gd name="connsiteY92" fmla="*/ 480274 h 5003808"/>
              <a:gd name="connsiteX93" fmla="*/ 7250514 w 12192000"/>
              <a:gd name="connsiteY93" fmla="*/ 481336 h 5003808"/>
              <a:gd name="connsiteX94" fmla="*/ 7277246 w 12192000"/>
              <a:gd name="connsiteY94" fmla="*/ 473612 h 5003808"/>
              <a:gd name="connsiteX95" fmla="*/ 7291092 w 12192000"/>
              <a:gd name="connsiteY95" fmla="*/ 471047 h 5003808"/>
              <a:gd name="connsiteX96" fmla="*/ 7294933 w 12192000"/>
              <a:gd name="connsiteY96" fmla="*/ 467379 h 5003808"/>
              <a:gd name="connsiteX97" fmla="*/ 7315408 w 12192000"/>
              <a:gd name="connsiteY97" fmla="*/ 465090 h 5003808"/>
              <a:gd name="connsiteX98" fmla="*/ 7317786 w 12192000"/>
              <a:gd name="connsiteY98" fmla="*/ 465936 h 5003808"/>
              <a:gd name="connsiteX99" fmla="*/ 7334572 w 12192000"/>
              <a:gd name="connsiteY99" fmla="*/ 459918 h 5003808"/>
              <a:gd name="connsiteX100" fmla="*/ 7348520 w 12192000"/>
              <a:gd name="connsiteY100" fmla="*/ 449880 h 5003808"/>
              <a:gd name="connsiteX101" fmla="*/ 7522997 w 12192000"/>
              <a:gd name="connsiteY101" fmla="*/ 446039 h 5003808"/>
              <a:gd name="connsiteX102" fmla="*/ 7686985 w 12192000"/>
              <a:gd name="connsiteY102" fmla="*/ 423635 h 5003808"/>
              <a:gd name="connsiteX103" fmla="*/ 7854068 w 12192000"/>
              <a:gd name="connsiteY103" fmla="*/ 413604 h 5003808"/>
              <a:gd name="connsiteX104" fmla="*/ 8034165 w 12192000"/>
              <a:gd name="connsiteY104" fmla="*/ 395529 h 5003808"/>
              <a:gd name="connsiteX105" fmla="*/ 8094381 w 12192000"/>
              <a:gd name="connsiteY105" fmla="*/ 399548 h 5003808"/>
              <a:gd name="connsiteX106" fmla="*/ 8146898 w 12192000"/>
              <a:gd name="connsiteY106" fmla="*/ 382388 h 5003808"/>
              <a:gd name="connsiteX107" fmla="*/ 8168993 w 12192000"/>
              <a:gd name="connsiteY107" fmla="*/ 388660 h 5003808"/>
              <a:gd name="connsiteX108" fmla="*/ 8172809 w 12192000"/>
              <a:gd name="connsiteY108" fmla="*/ 389967 h 5003808"/>
              <a:gd name="connsiteX109" fmla="*/ 8187962 w 12192000"/>
              <a:gd name="connsiteY109" fmla="*/ 390263 h 5003808"/>
              <a:gd name="connsiteX110" fmla="*/ 8192382 w 12192000"/>
              <a:gd name="connsiteY110" fmla="*/ 396522 h 5003808"/>
              <a:gd name="connsiteX111" fmla="*/ 8375192 w 12192000"/>
              <a:gd name="connsiteY111" fmla="*/ 387709 h 5003808"/>
              <a:gd name="connsiteX112" fmla="*/ 8454377 w 12192000"/>
              <a:gd name="connsiteY112" fmla="*/ 384161 h 5003808"/>
              <a:gd name="connsiteX113" fmla="*/ 8484740 w 12192000"/>
              <a:gd name="connsiteY113" fmla="*/ 388989 h 5003808"/>
              <a:gd name="connsiteX114" fmla="*/ 8601673 w 12192000"/>
              <a:gd name="connsiteY114" fmla="*/ 400931 h 5003808"/>
              <a:gd name="connsiteX115" fmla="*/ 8701676 w 12192000"/>
              <a:gd name="connsiteY115" fmla="*/ 405181 h 5003808"/>
              <a:gd name="connsiteX116" fmla="*/ 8773288 w 12192000"/>
              <a:gd name="connsiteY116" fmla="*/ 381907 h 5003808"/>
              <a:gd name="connsiteX117" fmla="*/ 8779909 w 12192000"/>
              <a:gd name="connsiteY117" fmla="*/ 386276 h 5003808"/>
              <a:gd name="connsiteX118" fmla="*/ 8829932 w 12192000"/>
              <a:gd name="connsiteY118" fmla="*/ 383073 h 5003808"/>
              <a:gd name="connsiteX119" fmla="*/ 9003386 w 12192000"/>
              <a:gd name="connsiteY119" fmla="*/ 340072 h 5003808"/>
              <a:gd name="connsiteX120" fmla="*/ 9101185 w 12192000"/>
              <a:gd name="connsiteY120" fmla="*/ 334692 h 5003808"/>
              <a:gd name="connsiteX121" fmla="*/ 9136185 w 12192000"/>
              <a:gd name="connsiteY121" fmla="*/ 337908 h 5003808"/>
              <a:gd name="connsiteX122" fmla="*/ 9194801 w 12192000"/>
              <a:gd name="connsiteY122" fmla="*/ 342979 h 5003808"/>
              <a:gd name="connsiteX123" fmla="*/ 9239316 w 12192000"/>
              <a:gd name="connsiteY123" fmla="*/ 359388 h 5003808"/>
              <a:gd name="connsiteX124" fmla="*/ 9288052 w 12192000"/>
              <a:gd name="connsiteY124" fmla="*/ 358626 h 5003808"/>
              <a:gd name="connsiteX125" fmla="*/ 9298465 w 12192000"/>
              <a:gd name="connsiteY125" fmla="*/ 342126 h 5003808"/>
              <a:gd name="connsiteX126" fmla="*/ 9350892 w 12192000"/>
              <a:gd name="connsiteY126" fmla="*/ 346608 h 5003808"/>
              <a:gd name="connsiteX127" fmla="*/ 9430522 w 12192000"/>
              <a:gd name="connsiteY127" fmla="*/ 355198 h 5003808"/>
              <a:gd name="connsiteX128" fmla="*/ 9476215 w 12192000"/>
              <a:gd name="connsiteY128" fmla="*/ 355937 h 5003808"/>
              <a:gd name="connsiteX129" fmla="*/ 9601276 w 12192000"/>
              <a:gd name="connsiteY129" fmla="*/ 362534 h 5003808"/>
              <a:gd name="connsiteX130" fmla="*/ 9726733 w 12192000"/>
              <a:gd name="connsiteY130" fmla="*/ 372631 h 5003808"/>
              <a:gd name="connsiteX131" fmla="*/ 9802144 w 12192000"/>
              <a:gd name="connsiteY131" fmla="*/ 398309 h 5003808"/>
              <a:gd name="connsiteX132" fmla="*/ 9905153 w 12192000"/>
              <a:gd name="connsiteY132" fmla="*/ 404480 h 5003808"/>
              <a:gd name="connsiteX133" fmla="*/ 9922553 w 12192000"/>
              <a:gd name="connsiteY133" fmla="*/ 408399 h 5003808"/>
              <a:gd name="connsiteX134" fmla="*/ 10044658 w 12192000"/>
              <a:gd name="connsiteY134" fmla="*/ 421907 h 5003808"/>
              <a:gd name="connsiteX135" fmla="*/ 10184585 w 12192000"/>
              <a:gd name="connsiteY135" fmla="*/ 410968 h 5003808"/>
              <a:gd name="connsiteX136" fmla="*/ 10366435 w 12192000"/>
              <a:gd name="connsiteY136" fmla="*/ 466258 h 5003808"/>
              <a:gd name="connsiteX137" fmla="*/ 10688220 w 12192000"/>
              <a:gd name="connsiteY137" fmla="*/ 546088 h 5003808"/>
              <a:gd name="connsiteX138" fmla="*/ 11026690 w 12192000"/>
              <a:gd name="connsiteY138" fmla="*/ 554511 h 5003808"/>
              <a:gd name="connsiteX139" fmla="*/ 11113779 w 12192000"/>
              <a:gd name="connsiteY139" fmla="*/ 537698 h 5003808"/>
              <a:gd name="connsiteX140" fmla="*/ 11369556 w 12192000"/>
              <a:gd name="connsiteY140" fmla="*/ 495549 h 5003808"/>
              <a:gd name="connsiteX141" fmla="*/ 11623342 w 12192000"/>
              <a:gd name="connsiteY141" fmla="*/ 392258 h 5003808"/>
              <a:gd name="connsiteX142" fmla="*/ 11786511 w 12192000"/>
              <a:gd name="connsiteY142" fmla="*/ 362220 h 5003808"/>
              <a:gd name="connsiteX143" fmla="*/ 11862577 w 12192000"/>
              <a:gd name="connsiteY143" fmla="*/ 334379 h 5003808"/>
              <a:gd name="connsiteX144" fmla="*/ 11916612 w 12192000"/>
              <a:gd name="connsiteY144" fmla="*/ 327640 h 5003808"/>
              <a:gd name="connsiteX145" fmla="*/ 11948830 w 12192000"/>
              <a:gd name="connsiteY145" fmla="*/ 321892 h 5003808"/>
              <a:gd name="connsiteX146" fmla="*/ 12001583 w 12192000"/>
              <a:gd name="connsiteY146" fmla="*/ 283473 h 5003808"/>
              <a:gd name="connsiteX147" fmla="*/ 12174977 w 12192000"/>
              <a:gd name="connsiteY147" fmla="*/ 268482 h 5003808"/>
              <a:gd name="connsiteX148" fmla="*/ 12192000 w 12192000"/>
              <a:gd name="connsiteY148" fmla="*/ 260379 h 5003808"/>
              <a:gd name="connsiteX149" fmla="*/ 12192000 w 12192000"/>
              <a:gd name="connsiteY149" fmla="*/ 5003808 h 5003808"/>
              <a:gd name="connsiteX150" fmla="*/ 0 w 12192000"/>
              <a:gd name="connsiteY150" fmla="*/ 5003808 h 5003808"/>
              <a:gd name="connsiteX151" fmla="*/ 0 w 12192000"/>
              <a:gd name="connsiteY151" fmla="*/ 621279 h 5003808"/>
              <a:gd name="connsiteX152" fmla="*/ 11075 w 12192000"/>
              <a:gd name="connsiteY152" fmla="*/ 619008 h 5003808"/>
              <a:gd name="connsiteX153" fmla="*/ 44061 w 12192000"/>
              <a:gd name="connsiteY153" fmla="*/ 612426 h 5003808"/>
              <a:gd name="connsiteX154" fmla="*/ 136694 w 12192000"/>
              <a:gd name="connsiteY154" fmla="*/ 560245 h 5003808"/>
              <a:gd name="connsiteX155" fmla="*/ 170342 w 12192000"/>
              <a:gd name="connsiteY155" fmla="*/ 554907 h 5003808"/>
              <a:gd name="connsiteX156" fmla="*/ 168955 w 12192000"/>
              <a:gd name="connsiteY156" fmla="*/ 545994 h 5003808"/>
              <a:gd name="connsiteX157" fmla="*/ 181474 w 12192000"/>
              <a:gd name="connsiteY157" fmla="*/ 545111 h 5003808"/>
              <a:gd name="connsiteX158" fmla="*/ 209440 w 12192000"/>
              <a:gd name="connsiteY158" fmla="*/ 544391 h 5003808"/>
              <a:gd name="connsiteX159" fmla="*/ 293152 w 12192000"/>
              <a:gd name="connsiteY159" fmla="*/ 540406 h 5003808"/>
              <a:gd name="connsiteX160" fmla="*/ 315693 w 12192000"/>
              <a:gd name="connsiteY160" fmla="*/ 522860 h 5003808"/>
              <a:gd name="connsiteX161" fmla="*/ 337305 w 12192000"/>
              <a:gd name="connsiteY161" fmla="*/ 522202 h 5003808"/>
              <a:gd name="connsiteX162" fmla="*/ 462252 w 12192000"/>
              <a:gd name="connsiteY162" fmla="*/ 496981 h 5003808"/>
              <a:gd name="connsiteX163" fmla="*/ 479457 w 12192000"/>
              <a:gd name="connsiteY163" fmla="*/ 494953 h 5003808"/>
              <a:gd name="connsiteX164" fmla="*/ 488653 w 12192000"/>
              <a:gd name="connsiteY164" fmla="*/ 487087 h 5003808"/>
              <a:gd name="connsiteX165" fmla="*/ 522053 w 12192000"/>
              <a:gd name="connsiteY165" fmla="*/ 484955 h 5003808"/>
              <a:gd name="connsiteX166" fmla="*/ 523520 w 12192000"/>
              <a:gd name="connsiteY166" fmla="*/ 480543 h 5003808"/>
              <a:gd name="connsiteX167" fmla="*/ 632714 w 12192000"/>
              <a:gd name="connsiteY167" fmla="*/ 440931 h 5003808"/>
              <a:gd name="connsiteX168" fmla="*/ 651426 w 12192000"/>
              <a:gd name="connsiteY168" fmla="*/ 434374 h 5003808"/>
              <a:gd name="connsiteX169" fmla="*/ 667724 w 12192000"/>
              <a:gd name="connsiteY169" fmla="*/ 435968 h 5003808"/>
              <a:gd name="connsiteX170" fmla="*/ 757679 w 12192000"/>
              <a:gd name="connsiteY170" fmla="*/ 428975 h 5003808"/>
              <a:gd name="connsiteX171" fmla="*/ 779159 w 12192000"/>
              <a:gd name="connsiteY171" fmla="*/ 431889 h 5003808"/>
              <a:gd name="connsiteX172" fmla="*/ 788293 w 12192000"/>
              <a:gd name="connsiteY172" fmla="*/ 438693 h 5003808"/>
              <a:gd name="connsiteX173" fmla="*/ 822923 w 12192000"/>
              <a:gd name="connsiteY173" fmla="*/ 424904 h 5003808"/>
              <a:gd name="connsiteX174" fmla="*/ 876559 w 12192000"/>
              <a:gd name="connsiteY174" fmla="*/ 414918 h 5003808"/>
              <a:gd name="connsiteX175" fmla="*/ 902011 w 12192000"/>
              <a:gd name="connsiteY175" fmla="*/ 407948 h 5003808"/>
              <a:gd name="connsiteX176" fmla="*/ 922715 w 12192000"/>
              <a:gd name="connsiteY176" fmla="*/ 411529 h 5003808"/>
              <a:gd name="connsiteX177" fmla="*/ 1040139 w 12192000"/>
              <a:gd name="connsiteY177" fmla="*/ 410420 h 5003808"/>
              <a:gd name="connsiteX178" fmla="*/ 1067251 w 12192000"/>
              <a:gd name="connsiteY178" fmla="*/ 416214 h 5003808"/>
              <a:gd name="connsiteX179" fmla="*/ 1080272 w 12192000"/>
              <a:gd name="connsiteY179" fmla="*/ 428499 h 5003808"/>
              <a:gd name="connsiteX180" fmla="*/ 1090219 w 12192000"/>
              <a:gd name="connsiteY180" fmla="*/ 423856 h 5003808"/>
              <a:gd name="connsiteX181" fmla="*/ 1161226 w 12192000"/>
              <a:gd name="connsiteY181" fmla="*/ 422134 h 5003808"/>
              <a:gd name="connsiteX182" fmla="*/ 1207525 w 12192000"/>
              <a:gd name="connsiteY182" fmla="*/ 419869 h 5003808"/>
              <a:gd name="connsiteX183" fmla="*/ 1210030 w 12192000"/>
              <a:gd name="connsiteY183" fmla="*/ 402635 h 5003808"/>
              <a:gd name="connsiteX184" fmla="*/ 1251170 w 12192000"/>
              <a:gd name="connsiteY184" fmla="*/ 395772 h 5003808"/>
              <a:gd name="connsiteX185" fmla="*/ 1295331 w 12192000"/>
              <a:gd name="connsiteY185" fmla="*/ 406012 h 5003808"/>
              <a:gd name="connsiteX186" fmla="*/ 1347118 w 12192000"/>
              <a:gd name="connsiteY186" fmla="*/ 403534 h 5003808"/>
              <a:gd name="connsiteX187" fmla="*/ 1378108 w 12192000"/>
              <a:gd name="connsiteY187" fmla="*/ 402240 h 5003808"/>
              <a:gd name="connsiteX188" fmla="*/ 1459192 w 12192000"/>
              <a:gd name="connsiteY188" fmla="*/ 384749 h 5003808"/>
              <a:gd name="connsiteX189" fmla="*/ 1590120 w 12192000"/>
              <a:gd name="connsiteY189" fmla="*/ 321438 h 5003808"/>
              <a:gd name="connsiteX190" fmla="*/ 1631417 w 12192000"/>
              <a:gd name="connsiteY190" fmla="*/ 312057 h 5003808"/>
              <a:gd name="connsiteX191" fmla="*/ 1638727 w 12192000"/>
              <a:gd name="connsiteY191" fmla="*/ 315440 h 5003808"/>
              <a:gd name="connsiteX192" fmla="*/ 1844438 w 12192000"/>
              <a:gd name="connsiteY192" fmla="*/ 275134 h 5003808"/>
              <a:gd name="connsiteX193" fmla="*/ 1881324 w 12192000"/>
              <a:gd name="connsiteY193" fmla="*/ 272327 h 5003808"/>
              <a:gd name="connsiteX194" fmla="*/ 1908999 w 12192000"/>
              <a:gd name="connsiteY194" fmla="*/ 273168 h 5003808"/>
              <a:gd name="connsiteX195" fmla="*/ 1974956 w 12192000"/>
              <a:gd name="connsiteY195" fmla="*/ 259788 h 5003808"/>
              <a:gd name="connsiteX196" fmla="*/ 2082409 w 12192000"/>
              <a:gd name="connsiteY196" fmla="*/ 231120 h 5003808"/>
              <a:gd name="connsiteX197" fmla="*/ 2105639 w 12192000"/>
              <a:gd name="connsiteY197" fmla="*/ 226478 h 5003808"/>
              <a:gd name="connsiteX198" fmla="*/ 2126992 w 12192000"/>
              <a:gd name="connsiteY198" fmla="*/ 228298 h 5003808"/>
              <a:gd name="connsiteX199" fmla="*/ 2133154 w 12192000"/>
              <a:gd name="connsiteY199" fmla="*/ 233782 h 5003808"/>
              <a:gd name="connsiteX200" fmla="*/ 2146154 w 12192000"/>
              <a:gd name="connsiteY200" fmla="*/ 232162 h 5003808"/>
              <a:gd name="connsiteX201" fmla="*/ 2149901 w 12192000"/>
              <a:gd name="connsiteY201" fmla="*/ 232946 h 5003808"/>
              <a:gd name="connsiteX202" fmla="*/ 2171100 w 12192000"/>
              <a:gd name="connsiteY202" fmla="*/ 236219 h 5003808"/>
              <a:gd name="connsiteX203" fmla="*/ 2209148 w 12192000"/>
              <a:gd name="connsiteY203" fmla="*/ 213055 h 5003808"/>
              <a:gd name="connsiteX204" fmla="*/ 2261889 w 12192000"/>
              <a:gd name="connsiteY204" fmla="*/ 209362 h 5003808"/>
              <a:gd name="connsiteX205" fmla="*/ 2452315 w 12192000"/>
              <a:gd name="connsiteY205" fmla="*/ 156729 h 5003808"/>
              <a:gd name="connsiteX206" fmla="*/ 2487710 w 12192000"/>
              <a:gd name="connsiteY206" fmla="*/ 173097 h 5003808"/>
              <a:gd name="connsiteX207" fmla="*/ 2567870 w 12192000"/>
              <a:gd name="connsiteY207" fmla="*/ 160252 h 5003808"/>
              <a:gd name="connsiteX208" fmla="*/ 2677053 w 12192000"/>
              <a:gd name="connsiteY208" fmla="*/ 96343 h 5003808"/>
              <a:gd name="connsiteX209" fmla="*/ 2823914 w 12192000"/>
              <a:gd name="connsiteY209" fmla="*/ 70697 h 5003808"/>
              <a:gd name="connsiteX210" fmla="*/ 2831912 w 12192000"/>
              <a:gd name="connsiteY210" fmla="*/ 59256 h 5003808"/>
              <a:gd name="connsiteX211" fmla="*/ 2843870 w 12192000"/>
              <a:gd name="connsiteY211" fmla="*/ 51337 h 5003808"/>
              <a:gd name="connsiteX212" fmla="*/ 2846217 w 12192000"/>
              <a:gd name="connsiteY212" fmla="*/ 51855 h 5003808"/>
              <a:gd name="connsiteX213" fmla="*/ 2862745 w 12192000"/>
              <a:gd name="connsiteY213" fmla="*/ 47072 h 5003808"/>
              <a:gd name="connsiteX214" fmla="*/ 2864596 w 12192000"/>
              <a:gd name="connsiteY214" fmla="*/ 43048 h 5003808"/>
              <a:gd name="connsiteX215" fmla="*/ 2875381 w 12192000"/>
              <a:gd name="connsiteY215" fmla="*/ 38833 h 5003808"/>
              <a:gd name="connsiteX216" fmla="*/ 2895139 w 12192000"/>
              <a:gd name="connsiteY216" fmla="*/ 28016 h 5003808"/>
              <a:gd name="connsiteX217" fmla="*/ 2900232 w 12192000"/>
              <a:gd name="connsiteY217" fmla="*/ 28348 h 5003808"/>
              <a:gd name="connsiteX218" fmla="*/ 2932205 w 12192000"/>
              <a:gd name="connsiteY218" fmla="*/ 15703 h 5003808"/>
              <a:gd name="connsiteX219" fmla="*/ 2933310 w 12192000"/>
              <a:gd name="connsiteY219" fmla="*/ 16646 h 5003808"/>
              <a:gd name="connsiteX220" fmla="*/ 2945218 w 12192000"/>
              <a:gd name="connsiteY220" fmla="*/ 17971 h 5003808"/>
              <a:gd name="connsiteX221" fmla="*/ 2966465 w 12192000"/>
              <a:gd name="connsiteY221" fmla="*/ 17947 h 5003808"/>
              <a:gd name="connsiteX222" fmla="*/ 3023668 w 12192000"/>
              <a:gd name="connsiteY222" fmla="*/ 31735 h 5003808"/>
              <a:gd name="connsiteX223" fmla="*/ 3057077 w 12192000"/>
              <a:gd name="connsiteY223" fmla="*/ 18675 h 5003808"/>
              <a:gd name="connsiteX224" fmla="*/ 3151915 w 12192000"/>
              <a:gd name="connsiteY224" fmla="*/ 15073 h 5003808"/>
              <a:gd name="connsiteX225" fmla="*/ 3251671 w 12192000"/>
              <a:gd name="connsiteY225" fmla="*/ 35405 h 5003808"/>
              <a:gd name="connsiteX226" fmla="*/ 3351400 w 12192000"/>
              <a:gd name="connsiteY226" fmla="*/ 36517 h 5003808"/>
              <a:gd name="connsiteX227" fmla="*/ 3387481 w 12192000"/>
              <a:gd name="connsiteY227" fmla="*/ 35273 h 5003808"/>
              <a:gd name="connsiteX228" fmla="*/ 3451923 w 12192000"/>
              <a:gd name="connsiteY228" fmla="*/ 40312 h 5003808"/>
              <a:gd name="connsiteX229" fmla="*/ 3481520 w 12192000"/>
              <a:gd name="connsiteY229" fmla="*/ 47117 h 5003808"/>
              <a:gd name="connsiteX230" fmla="*/ 3482804 w 12192000"/>
              <a:gd name="connsiteY230" fmla="*/ 46642 h 5003808"/>
              <a:gd name="connsiteX231" fmla="*/ 3485495 w 12192000"/>
              <a:gd name="connsiteY231" fmla="*/ 49751 h 5003808"/>
              <a:gd name="connsiteX232" fmla="*/ 3490972 w 12192000"/>
              <a:gd name="connsiteY232" fmla="*/ 51116 h 5003808"/>
              <a:gd name="connsiteX233" fmla="*/ 3505835 w 12192000"/>
              <a:gd name="connsiteY233" fmla="*/ 49907 h 5003808"/>
              <a:gd name="connsiteX234" fmla="*/ 3511410 w 12192000"/>
              <a:gd name="connsiteY234" fmla="*/ 48638 h 5003808"/>
              <a:gd name="connsiteX235" fmla="*/ 3519598 w 12192000"/>
              <a:gd name="connsiteY235" fmla="*/ 48513 h 5003808"/>
              <a:gd name="connsiteX236" fmla="*/ 3519807 w 12192000"/>
              <a:gd name="connsiteY236" fmla="*/ 48768 h 5003808"/>
              <a:gd name="connsiteX237" fmla="*/ 3527466 w 12192000"/>
              <a:gd name="connsiteY237" fmla="*/ 48146 h 5003808"/>
              <a:gd name="connsiteX238" fmla="*/ 3564889 w 12192000"/>
              <a:gd name="connsiteY238" fmla="*/ 41820 h 5003808"/>
              <a:gd name="connsiteX239" fmla="*/ 3614922 w 12192000"/>
              <a:gd name="connsiteY239" fmla="*/ 65634 h 5003808"/>
              <a:gd name="connsiteX240" fmla="*/ 3635506 w 12192000"/>
              <a:gd name="connsiteY240" fmla="*/ 69548 h 5003808"/>
              <a:gd name="connsiteX241" fmla="*/ 3646525 w 12192000"/>
              <a:gd name="connsiteY241" fmla="*/ 73023 h 5003808"/>
              <a:gd name="connsiteX242" fmla="*/ 3647224 w 12192000"/>
              <a:gd name="connsiteY242" fmla="*/ 74133 h 5003808"/>
              <a:gd name="connsiteX243" fmla="*/ 3683100 w 12192000"/>
              <a:gd name="connsiteY243" fmla="*/ 67939 h 5003808"/>
              <a:gd name="connsiteX244" fmla="*/ 3687901 w 12192000"/>
              <a:gd name="connsiteY244" fmla="*/ 69202 h 5003808"/>
              <a:gd name="connsiteX245" fmla="*/ 3711234 w 12192000"/>
              <a:gd name="connsiteY245" fmla="*/ 62495 h 5003808"/>
              <a:gd name="connsiteX246" fmla="*/ 3723318 w 12192000"/>
              <a:gd name="connsiteY246" fmla="*/ 60455 h 5003808"/>
              <a:gd name="connsiteX247" fmla="*/ 3726677 w 12192000"/>
              <a:gd name="connsiteY247" fmla="*/ 56942 h 5003808"/>
              <a:gd name="connsiteX248" fmla="*/ 3744535 w 12192000"/>
              <a:gd name="connsiteY248" fmla="*/ 55420 h 5003808"/>
              <a:gd name="connsiteX249" fmla="*/ 3746608 w 12192000"/>
              <a:gd name="connsiteY249" fmla="*/ 56352 h 5003808"/>
              <a:gd name="connsiteX250" fmla="*/ 3761262 w 12192000"/>
              <a:gd name="connsiteY250" fmla="*/ 50977 h 5003808"/>
              <a:gd name="connsiteX251" fmla="*/ 3773451 w 12192000"/>
              <a:gd name="connsiteY251" fmla="*/ 41496 h 5003808"/>
              <a:gd name="connsiteX252" fmla="*/ 3925626 w 12192000"/>
              <a:gd name="connsiteY252" fmla="*/ 44131 h 5003808"/>
              <a:gd name="connsiteX253" fmla="*/ 4056184 w 12192000"/>
              <a:gd name="connsiteY253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657312 w 12192000"/>
              <a:gd name="connsiteY45" fmla="*/ 271238 h 5003808"/>
              <a:gd name="connsiteX46" fmla="*/ 5877770 w 12192000"/>
              <a:gd name="connsiteY46" fmla="*/ 287577 h 5003808"/>
              <a:gd name="connsiteX47" fmla="*/ 5989615 w 12192000"/>
              <a:gd name="connsiteY47" fmla="*/ 310275 h 5003808"/>
              <a:gd name="connsiteX48" fmla="*/ 5996857 w 12192000"/>
              <a:gd name="connsiteY48" fmla="*/ 314161 h 5003808"/>
              <a:gd name="connsiteX49" fmla="*/ 6037387 w 12192000"/>
              <a:gd name="connsiteY49" fmla="*/ 303138 h 5003808"/>
              <a:gd name="connsiteX50" fmla="*/ 6113074 w 12192000"/>
              <a:gd name="connsiteY50" fmla="*/ 316457 h 5003808"/>
              <a:gd name="connsiteX51" fmla="*/ 6280929 w 12192000"/>
              <a:gd name="connsiteY51" fmla="*/ 341056 h 5003808"/>
              <a:gd name="connsiteX52" fmla="*/ 6298665 w 12192000"/>
              <a:gd name="connsiteY52" fmla="*/ 333543 h 5003808"/>
              <a:gd name="connsiteX53" fmla="*/ 6317326 w 12192000"/>
              <a:gd name="connsiteY53" fmla="*/ 330406 h 5003808"/>
              <a:gd name="connsiteX54" fmla="*/ 6319212 w 12192000"/>
              <a:gd name="connsiteY54" fmla="*/ 331616 h 5003808"/>
              <a:gd name="connsiteX55" fmla="*/ 6339724 w 12192000"/>
              <a:gd name="connsiteY55" fmla="*/ 332710 h 5003808"/>
              <a:gd name="connsiteX56" fmla="*/ 6345010 w 12192000"/>
              <a:gd name="connsiteY56" fmla="*/ 329760 h 5003808"/>
              <a:gd name="connsiteX57" fmla="*/ 6359332 w 12192000"/>
              <a:gd name="connsiteY57" fmla="*/ 329511 h 5003808"/>
              <a:gd name="connsiteX58" fmla="*/ 6388220 w 12192000"/>
              <a:gd name="connsiteY58" fmla="*/ 326326 h 5003808"/>
              <a:gd name="connsiteX59" fmla="*/ 6392994 w 12192000"/>
              <a:gd name="connsiteY59" fmla="*/ 328256 h 5003808"/>
              <a:gd name="connsiteX60" fmla="*/ 6435581 w 12192000"/>
              <a:gd name="connsiteY60" fmla="*/ 327387 h 5003808"/>
              <a:gd name="connsiteX61" fmla="*/ 6435870 w 12192000"/>
              <a:gd name="connsiteY61" fmla="*/ 328575 h 5003808"/>
              <a:gd name="connsiteX62" fmla="*/ 6446571 w 12192000"/>
              <a:gd name="connsiteY62" fmla="*/ 333569 h 5003808"/>
              <a:gd name="connsiteX63" fmla="*/ 6467701 w 12192000"/>
              <a:gd name="connsiteY63" fmla="*/ 340377 h 5003808"/>
              <a:gd name="connsiteX64" fmla="*/ 6512727 w 12192000"/>
              <a:gd name="connsiteY64" fmla="*/ 370917 h 5003808"/>
              <a:gd name="connsiteX65" fmla="*/ 6557094 w 12192000"/>
              <a:gd name="connsiteY65" fmla="*/ 370144 h 5003808"/>
              <a:gd name="connsiteX66" fmla="*/ 6565879 w 12192000"/>
              <a:gd name="connsiteY66" fmla="*/ 370642 h 5003808"/>
              <a:gd name="connsiteX67" fmla="*/ 6565997 w 12192000"/>
              <a:gd name="connsiteY67" fmla="*/ 370922 h 5003808"/>
              <a:gd name="connsiteX68" fmla="*/ 6575147 w 12192000"/>
              <a:gd name="connsiteY68" fmla="*/ 371986 h 5003808"/>
              <a:gd name="connsiteX69" fmla="*/ 6581899 w 12192000"/>
              <a:gd name="connsiteY69" fmla="*/ 371550 h 5003808"/>
              <a:gd name="connsiteX70" fmla="*/ 6598943 w 12192000"/>
              <a:gd name="connsiteY70" fmla="*/ 372518 h 5003808"/>
              <a:gd name="connsiteX71" fmla="*/ 6604421 w 12192000"/>
              <a:gd name="connsiteY71" fmla="*/ 374645 h 5003808"/>
              <a:gd name="connsiteX72" fmla="*/ 6606035 w 12192000"/>
              <a:gd name="connsiteY72" fmla="*/ 378077 h 5003808"/>
              <a:gd name="connsiteX73" fmla="*/ 6607669 w 12192000"/>
              <a:gd name="connsiteY73" fmla="*/ 377798 h 5003808"/>
              <a:gd name="connsiteX74" fmla="*/ 6637532 w 12192000"/>
              <a:gd name="connsiteY74" fmla="*/ 388737 h 5003808"/>
              <a:gd name="connsiteX75" fmla="*/ 6706880 w 12192000"/>
              <a:gd name="connsiteY75" fmla="*/ 402993 h 5003808"/>
              <a:gd name="connsiteX76" fmla="*/ 6747500 w 12192000"/>
              <a:gd name="connsiteY76" fmla="*/ 406998 h 5003808"/>
              <a:gd name="connsiteX77" fmla="*/ 6857783 w 12192000"/>
              <a:gd name="connsiteY77" fmla="*/ 422517 h 5003808"/>
              <a:gd name="connsiteX78" fmla="*/ 6967720 w 12192000"/>
              <a:gd name="connsiteY78" fmla="*/ 441551 h 5003808"/>
              <a:gd name="connsiteX79" fmla="*/ 7018394 w 12192000"/>
              <a:gd name="connsiteY79" fmla="*/ 470443 h 5003808"/>
              <a:gd name="connsiteX80" fmla="*/ 7024679 w 12192000"/>
              <a:gd name="connsiteY80" fmla="*/ 471580 h 5003808"/>
              <a:gd name="connsiteX81" fmla="*/ 7041715 w 12192000"/>
              <a:gd name="connsiteY81" fmla="*/ 469732 h 5003808"/>
              <a:gd name="connsiteX82" fmla="*/ 7048103 w 12192000"/>
              <a:gd name="connsiteY82" fmla="*/ 468222 h 5003808"/>
              <a:gd name="connsiteX83" fmla="*/ 7057490 w 12192000"/>
              <a:gd name="connsiteY83" fmla="*/ 467747 h 5003808"/>
              <a:gd name="connsiteX84" fmla="*/ 7057730 w 12192000"/>
              <a:gd name="connsiteY84" fmla="*/ 467995 h 5003808"/>
              <a:gd name="connsiteX85" fmla="*/ 7066511 w 12192000"/>
              <a:gd name="connsiteY85" fmla="*/ 467044 h 5003808"/>
              <a:gd name="connsiteX86" fmla="*/ 7109401 w 12192000"/>
              <a:gd name="connsiteY86" fmla="*/ 459098 h 5003808"/>
              <a:gd name="connsiteX87" fmla="*/ 7166830 w 12192000"/>
              <a:gd name="connsiteY87" fmla="*/ 480867 h 5003808"/>
              <a:gd name="connsiteX88" fmla="*/ 7190442 w 12192000"/>
              <a:gd name="connsiteY88" fmla="*/ 483920 h 5003808"/>
              <a:gd name="connsiteX89" fmla="*/ 7203083 w 12192000"/>
              <a:gd name="connsiteY89" fmla="*/ 486936 h 5003808"/>
              <a:gd name="connsiteX90" fmla="*/ 7203894 w 12192000"/>
              <a:gd name="connsiteY90" fmla="*/ 488020 h 5003808"/>
              <a:gd name="connsiteX91" fmla="*/ 7245004 w 12192000"/>
              <a:gd name="connsiteY91" fmla="*/ 480274 h 5003808"/>
              <a:gd name="connsiteX92" fmla="*/ 7250514 w 12192000"/>
              <a:gd name="connsiteY92" fmla="*/ 481336 h 5003808"/>
              <a:gd name="connsiteX93" fmla="*/ 7277246 w 12192000"/>
              <a:gd name="connsiteY93" fmla="*/ 473612 h 5003808"/>
              <a:gd name="connsiteX94" fmla="*/ 7291092 w 12192000"/>
              <a:gd name="connsiteY94" fmla="*/ 471047 h 5003808"/>
              <a:gd name="connsiteX95" fmla="*/ 7294933 w 12192000"/>
              <a:gd name="connsiteY95" fmla="*/ 467379 h 5003808"/>
              <a:gd name="connsiteX96" fmla="*/ 7315408 w 12192000"/>
              <a:gd name="connsiteY96" fmla="*/ 465090 h 5003808"/>
              <a:gd name="connsiteX97" fmla="*/ 7317786 w 12192000"/>
              <a:gd name="connsiteY97" fmla="*/ 465936 h 5003808"/>
              <a:gd name="connsiteX98" fmla="*/ 7334572 w 12192000"/>
              <a:gd name="connsiteY98" fmla="*/ 459918 h 5003808"/>
              <a:gd name="connsiteX99" fmla="*/ 7348520 w 12192000"/>
              <a:gd name="connsiteY99" fmla="*/ 449880 h 5003808"/>
              <a:gd name="connsiteX100" fmla="*/ 7522997 w 12192000"/>
              <a:gd name="connsiteY100" fmla="*/ 446039 h 5003808"/>
              <a:gd name="connsiteX101" fmla="*/ 7686985 w 12192000"/>
              <a:gd name="connsiteY101" fmla="*/ 423635 h 5003808"/>
              <a:gd name="connsiteX102" fmla="*/ 7854068 w 12192000"/>
              <a:gd name="connsiteY102" fmla="*/ 413604 h 5003808"/>
              <a:gd name="connsiteX103" fmla="*/ 8034165 w 12192000"/>
              <a:gd name="connsiteY103" fmla="*/ 395529 h 5003808"/>
              <a:gd name="connsiteX104" fmla="*/ 8094381 w 12192000"/>
              <a:gd name="connsiteY104" fmla="*/ 399548 h 5003808"/>
              <a:gd name="connsiteX105" fmla="*/ 8146898 w 12192000"/>
              <a:gd name="connsiteY105" fmla="*/ 382388 h 5003808"/>
              <a:gd name="connsiteX106" fmla="*/ 8168993 w 12192000"/>
              <a:gd name="connsiteY106" fmla="*/ 388660 h 5003808"/>
              <a:gd name="connsiteX107" fmla="*/ 8172809 w 12192000"/>
              <a:gd name="connsiteY107" fmla="*/ 389967 h 5003808"/>
              <a:gd name="connsiteX108" fmla="*/ 8187962 w 12192000"/>
              <a:gd name="connsiteY108" fmla="*/ 390263 h 5003808"/>
              <a:gd name="connsiteX109" fmla="*/ 8192382 w 12192000"/>
              <a:gd name="connsiteY109" fmla="*/ 396522 h 5003808"/>
              <a:gd name="connsiteX110" fmla="*/ 8375192 w 12192000"/>
              <a:gd name="connsiteY110" fmla="*/ 387709 h 5003808"/>
              <a:gd name="connsiteX111" fmla="*/ 8454377 w 12192000"/>
              <a:gd name="connsiteY111" fmla="*/ 384161 h 5003808"/>
              <a:gd name="connsiteX112" fmla="*/ 8484740 w 12192000"/>
              <a:gd name="connsiteY112" fmla="*/ 388989 h 5003808"/>
              <a:gd name="connsiteX113" fmla="*/ 8601673 w 12192000"/>
              <a:gd name="connsiteY113" fmla="*/ 400931 h 5003808"/>
              <a:gd name="connsiteX114" fmla="*/ 8701676 w 12192000"/>
              <a:gd name="connsiteY114" fmla="*/ 405181 h 5003808"/>
              <a:gd name="connsiteX115" fmla="*/ 8773288 w 12192000"/>
              <a:gd name="connsiteY115" fmla="*/ 381907 h 5003808"/>
              <a:gd name="connsiteX116" fmla="*/ 8779909 w 12192000"/>
              <a:gd name="connsiteY116" fmla="*/ 386276 h 5003808"/>
              <a:gd name="connsiteX117" fmla="*/ 8829932 w 12192000"/>
              <a:gd name="connsiteY117" fmla="*/ 383073 h 5003808"/>
              <a:gd name="connsiteX118" fmla="*/ 9003386 w 12192000"/>
              <a:gd name="connsiteY118" fmla="*/ 340072 h 5003808"/>
              <a:gd name="connsiteX119" fmla="*/ 9101185 w 12192000"/>
              <a:gd name="connsiteY119" fmla="*/ 334692 h 5003808"/>
              <a:gd name="connsiteX120" fmla="*/ 9136185 w 12192000"/>
              <a:gd name="connsiteY120" fmla="*/ 337908 h 5003808"/>
              <a:gd name="connsiteX121" fmla="*/ 9194801 w 12192000"/>
              <a:gd name="connsiteY121" fmla="*/ 342979 h 5003808"/>
              <a:gd name="connsiteX122" fmla="*/ 9239316 w 12192000"/>
              <a:gd name="connsiteY122" fmla="*/ 359388 h 5003808"/>
              <a:gd name="connsiteX123" fmla="*/ 9288052 w 12192000"/>
              <a:gd name="connsiteY123" fmla="*/ 358626 h 5003808"/>
              <a:gd name="connsiteX124" fmla="*/ 9298465 w 12192000"/>
              <a:gd name="connsiteY124" fmla="*/ 342126 h 5003808"/>
              <a:gd name="connsiteX125" fmla="*/ 9350892 w 12192000"/>
              <a:gd name="connsiteY125" fmla="*/ 346608 h 5003808"/>
              <a:gd name="connsiteX126" fmla="*/ 9430522 w 12192000"/>
              <a:gd name="connsiteY126" fmla="*/ 355198 h 5003808"/>
              <a:gd name="connsiteX127" fmla="*/ 9476215 w 12192000"/>
              <a:gd name="connsiteY127" fmla="*/ 355937 h 5003808"/>
              <a:gd name="connsiteX128" fmla="*/ 9601276 w 12192000"/>
              <a:gd name="connsiteY128" fmla="*/ 362534 h 5003808"/>
              <a:gd name="connsiteX129" fmla="*/ 9726733 w 12192000"/>
              <a:gd name="connsiteY129" fmla="*/ 372631 h 5003808"/>
              <a:gd name="connsiteX130" fmla="*/ 9802144 w 12192000"/>
              <a:gd name="connsiteY130" fmla="*/ 398309 h 5003808"/>
              <a:gd name="connsiteX131" fmla="*/ 9905153 w 12192000"/>
              <a:gd name="connsiteY131" fmla="*/ 404480 h 5003808"/>
              <a:gd name="connsiteX132" fmla="*/ 9922553 w 12192000"/>
              <a:gd name="connsiteY132" fmla="*/ 408399 h 5003808"/>
              <a:gd name="connsiteX133" fmla="*/ 10044658 w 12192000"/>
              <a:gd name="connsiteY133" fmla="*/ 421907 h 5003808"/>
              <a:gd name="connsiteX134" fmla="*/ 10184585 w 12192000"/>
              <a:gd name="connsiteY134" fmla="*/ 410968 h 5003808"/>
              <a:gd name="connsiteX135" fmla="*/ 10366435 w 12192000"/>
              <a:gd name="connsiteY135" fmla="*/ 466258 h 5003808"/>
              <a:gd name="connsiteX136" fmla="*/ 10688220 w 12192000"/>
              <a:gd name="connsiteY136" fmla="*/ 546088 h 5003808"/>
              <a:gd name="connsiteX137" fmla="*/ 11026690 w 12192000"/>
              <a:gd name="connsiteY137" fmla="*/ 554511 h 5003808"/>
              <a:gd name="connsiteX138" fmla="*/ 11113779 w 12192000"/>
              <a:gd name="connsiteY138" fmla="*/ 537698 h 5003808"/>
              <a:gd name="connsiteX139" fmla="*/ 11369556 w 12192000"/>
              <a:gd name="connsiteY139" fmla="*/ 495549 h 5003808"/>
              <a:gd name="connsiteX140" fmla="*/ 11623342 w 12192000"/>
              <a:gd name="connsiteY140" fmla="*/ 392258 h 5003808"/>
              <a:gd name="connsiteX141" fmla="*/ 11786511 w 12192000"/>
              <a:gd name="connsiteY141" fmla="*/ 362220 h 5003808"/>
              <a:gd name="connsiteX142" fmla="*/ 11862577 w 12192000"/>
              <a:gd name="connsiteY142" fmla="*/ 334379 h 5003808"/>
              <a:gd name="connsiteX143" fmla="*/ 11916612 w 12192000"/>
              <a:gd name="connsiteY143" fmla="*/ 327640 h 5003808"/>
              <a:gd name="connsiteX144" fmla="*/ 11948830 w 12192000"/>
              <a:gd name="connsiteY144" fmla="*/ 321892 h 5003808"/>
              <a:gd name="connsiteX145" fmla="*/ 12001583 w 12192000"/>
              <a:gd name="connsiteY145" fmla="*/ 283473 h 5003808"/>
              <a:gd name="connsiteX146" fmla="*/ 12174977 w 12192000"/>
              <a:gd name="connsiteY146" fmla="*/ 268482 h 5003808"/>
              <a:gd name="connsiteX147" fmla="*/ 12192000 w 12192000"/>
              <a:gd name="connsiteY147" fmla="*/ 260379 h 5003808"/>
              <a:gd name="connsiteX148" fmla="*/ 12192000 w 12192000"/>
              <a:gd name="connsiteY148" fmla="*/ 5003808 h 5003808"/>
              <a:gd name="connsiteX149" fmla="*/ 0 w 12192000"/>
              <a:gd name="connsiteY149" fmla="*/ 5003808 h 5003808"/>
              <a:gd name="connsiteX150" fmla="*/ 0 w 12192000"/>
              <a:gd name="connsiteY150" fmla="*/ 621279 h 5003808"/>
              <a:gd name="connsiteX151" fmla="*/ 11075 w 12192000"/>
              <a:gd name="connsiteY151" fmla="*/ 619008 h 5003808"/>
              <a:gd name="connsiteX152" fmla="*/ 44061 w 12192000"/>
              <a:gd name="connsiteY152" fmla="*/ 612426 h 5003808"/>
              <a:gd name="connsiteX153" fmla="*/ 136694 w 12192000"/>
              <a:gd name="connsiteY153" fmla="*/ 560245 h 5003808"/>
              <a:gd name="connsiteX154" fmla="*/ 170342 w 12192000"/>
              <a:gd name="connsiteY154" fmla="*/ 554907 h 5003808"/>
              <a:gd name="connsiteX155" fmla="*/ 168955 w 12192000"/>
              <a:gd name="connsiteY155" fmla="*/ 545994 h 5003808"/>
              <a:gd name="connsiteX156" fmla="*/ 181474 w 12192000"/>
              <a:gd name="connsiteY156" fmla="*/ 545111 h 5003808"/>
              <a:gd name="connsiteX157" fmla="*/ 209440 w 12192000"/>
              <a:gd name="connsiteY157" fmla="*/ 544391 h 5003808"/>
              <a:gd name="connsiteX158" fmla="*/ 293152 w 12192000"/>
              <a:gd name="connsiteY158" fmla="*/ 540406 h 5003808"/>
              <a:gd name="connsiteX159" fmla="*/ 315693 w 12192000"/>
              <a:gd name="connsiteY159" fmla="*/ 522860 h 5003808"/>
              <a:gd name="connsiteX160" fmla="*/ 337305 w 12192000"/>
              <a:gd name="connsiteY160" fmla="*/ 522202 h 5003808"/>
              <a:gd name="connsiteX161" fmla="*/ 462252 w 12192000"/>
              <a:gd name="connsiteY161" fmla="*/ 496981 h 5003808"/>
              <a:gd name="connsiteX162" fmla="*/ 479457 w 12192000"/>
              <a:gd name="connsiteY162" fmla="*/ 494953 h 5003808"/>
              <a:gd name="connsiteX163" fmla="*/ 488653 w 12192000"/>
              <a:gd name="connsiteY163" fmla="*/ 487087 h 5003808"/>
              <a:gd name="connsiteX164" fmla="*/ 522053 w 12192000"/>
              <a:gd name="connsiteY164" fmla="*/ 484955 h 5003808"/>
              <a:gd name="connsiteX165" fmla="*/ 523520 w 12192000"/>
              <a:gd name="connsiteY165" fmla="*/ 480543 h 5003808"/>
              <a:gd name="connsiteX166" fmla="*/ 632714 w 12192000"/>
              <a:gd name="connsiteY166" fmla="*/ 440931 h 5003808"/>
              <a:gd name="connsiteX167" fmla="*/ 651426 w 12192000"/>
              <a:gd name="connsiteY167" fmla="*/ 434374 h 5003808"/>
              <a:gd name="connsiteX168" fmla="*/ 667724 w 12192000"/>
              <a:gd name="connsiteY168" fmla="*/ 435968 h 5003808"/>
              <a:gd name="connsiteX169" fmla="*/ 757679 w 12192000"/>
              <a:gd name="connsiteY169" fmla="*/ 428975 h 5003808"/>
              <a:gd name="connsiteX170" fmla="*/ 779159 w 12192000"/>
              <a:gd name="connsiteY170" fmla="*/ 431889 h 5003808"/>
              <a:gd name="connsiteX171" fmla="*/ 788293 w 12192000"/>
              <a:gd name="connsiteY171" fmla="*/ 438693 h 5003808"/>
              <a:gd name="connsiteX172" fmla="*/ 822923 w 12192000"/>
              <a:gd name="connsiteY172" fmla="*/ 424904 h 5003808"/>
              <a:gd name="connsiteX173" fmla="*/ 876559 w 12192000"/>
              <a:gd name="connsiteY173" fmla="*/ 414918 h 5003808"/>
              <a:gd name="connsiteX174" fmla="*/ 902011 w 12192000"/>
              <a:gd name="connsiteY174" fmla="*/ 407948 h 5003808"/>
              <a:gd name="connsiteX175" fmla="*/ 922715 w 12192000"/>
              <a:gd name="connsiteY175" fmla="*/ 411529 h 5003808"/>
              <a:gd name="connsiteX176" fmla="*/ 1040139 w 12192000"/>
              <a:gd name="connsiteY176" fmla="*/ 410420 h 5003808"/>
              <a:gd name="connsiteX177" fmla="*/ 1067251 w 12192000"/>
              <a:gd name="connsiteY177" fmla="*/ 416214 h 5003808"/>
              <a:gd name="connsiteX178" fmla="*/ 1080272 w 12192000"/>
              <a:gd name="connsiteY178" fmla="*/ 428499 h 5003808"/>
              <a:gd name="connsiteX179" fmla="*/ 1090219 w 12192000"/>
              <a:gd name="connsiteY179" fmla="*/ 423856 h 5003808"/>
              <a:gd name="connsiteX180" fmla="*/ 1161226 w 12192000"/>
              <a:gd name="connsiteY180" fmla="*/ 422134 h 5003808"/>
              <a:gd name="connsiteX181" fmla="*/ 1207525 w 12192000"/>
              <a:gd name="connsiteY181" fmla="*/ 419869 h 5003808"/>
              <a:gd name="connsiteX182" fmla="*/ 1210030 w 12192000"/>
              <a:gd name="connsiteY182" fmla="*/ 402635 h 5003808"/>
              <a:gd name="connsiteX183" fmla="*/ 1251170 w 12192000"/>
              <a:gd name="connsiteY183" fmla="*/ 395772 h 5003808"/>
              <a:gd name="connsiteX184" fmla="*/ 1295331 w 12192000"/>
              <a:gd name="connsiteY184" fmla="*/ 406012 h 5003808"/>
              <a:gd name="connsiteX185" fmla="*/ 1347118 w 12192000"/>
              <a:gd name="connsiteY185" fmla="*/ 403534 h 5003808"/>
              <a:gd name="connsiteX186" fmla="*/ 1378108 w 12192000"/>
              <a:gd name="connsiteY186" fmla="*/ 402240 h 5003808"/>
              <a:gd name="connsiteX187" fmla="*/ 1459192 w 12192000"/>
              <a:gd name="connsiteY187" fmla="*/ 384749 h 5003808"/>
              <a:gd name="connsiteX188" fmla="*/ 1590120 w 12192000"/>
              <a:gd name="connsiteY188" fmla="*/ 321438 h 5003808"/>
              <a:gd name="connsiteX189" fmla="*/ 1631417 w 12192000"/>
              <a:gd name="connsiteY189" fmla="*/ 312057 h 5003808"/>
              <a:gd name="connsiteX190" fmla="*/ 1638727 w 12192000"/>
              <a:gd name="connsiteY190" fmla="*/ 315440 h 5003808"/>
              <a:gd name="connsiteX191" fmla="*/ 1844438 w 12192000"/>
              <a:gd name="connsiteY191" fmla="*/ 275134 h 5003808"/>
              <a:gd name="connsiteX192" fmla="*/ 1881324 w 12192000"/>
              <a:gd name="connsiteY192" fmla="*/ 272327 h 5003808"/>
              <a:gd name="connsiteX193" fmla="*/ 1908999 w 12192000"/>
              <a:gd name="connsiteY193" fmla="*/ 273168 h 5003808"/>
              <a:gd name="connsiteX194" fmla="*/ 1974956 w 12192000"/>
              <a:gd name="connsiteY194" fmla="*/ 259788 h 5003808"/>
              <a:gd name="connsiteX195" fmla="*/ 2082409 w 12192000"/>
              <a:gd name="connsiteY195" fmla="*/ 231120 h 5003808"/>
              <a:gd name="connsiteX196" fmla="*/ 2105639 w 12192000"/>
              <a:gd name="connsiteY196" fmla="*/ 226478 h 5003808"/>
              <a:gd name="connsiteX197" fmla="*/ 2126992 w 12192000"/>
              <a:gd name="connsiteY197" fmla="*/ 228298 h 5003808"/>
              <a:gd name="connsiteX198" fmla="*/ 2133154 w 12192000"/>
              <a:gd name="connsiteY198" fmla="*/ 233782 h 5003808"/>
              <a:gd name="connsiteX199" fmla="*/ 2146154 w 12192000"/>
              <a:gd name="connsiteY199" fmla="*/ 232162 h 5003808"/>
              <a:gd name="connsiteX200" fmla="*/ 2149901 w 12192000"/>
              <a:gd name="connsiteY200" fmla="*/ 232946 h 5003808"/>
              <a:gd name="connsiteX201" fmla="*/ 2171100 w 12192000"/>
              <a:gd name="connsiteY201" fmla="*/ 236219 h 5003808"/>
              <a:gd name="connsiteX202" fmla="*/ 2209148 w 12192000"/>
              <a:gd name="connsiteY202" fmla="*/ 213055 h 5003808"/>
              <a:gd name="connsiteX203" fmla="*/ 2261889 w 12192000"/>
              <a:gd name="connsiteY203" fmla="*/ 209362 h 5003808"/>
              <a:gd name="connsiteX204" fmla="*/ 2452315 w 12192000"/>
              <a:gd name="connsiteY204" fmla="*/ 156729 h 5003808"/>
              <a:gd name="connsiteX205" fmla="*/ 2487710 w 12192000"/>
              <a:gd name="connsiteY205" fmla="*/ 173097 h 5003808"/>
              <a:gd name="connsiteX206" fmla="*/ 2567870 w 12192000"/>
              <a:gd name="connsiteY206" fmla="*/ 160252 h 5003808"/>
              <a:gd name="connsiteX207" fmla="*/ 2677053 w 12192000"/>
              <a:gd name="connsiteY207" fmla="*/ 96343 h 5003808"/>
              <a:gd name="connsiteX208" fmla="*/ 2823914 w 12192000"/>
              <a:gd name="connsiteY208" fmla="*/ 70697 h 5003808"/>
              <a:gd name="connsiteX209" fmla="*/ 2831912 w 12192000"/>
              <a:gd name="connsiteY209" fmla="*/ 59256 h 5003808"/>
              <a:gd name="connsiteX210" fmla="*/ 2843870 w 12192000"/>
              <a:gd name="connsiteY210" fmla="*/ 51337 h 5003808"/>
              <a:gd name="connsiteX211" fmla="*/ 2846217 w 12192000"/>
              <a:gd name="connsiteY211" fmla="*/ 51855 h 5003808"/>
              <a:gd name="connsiteX212" fmla="*/ 2862745 w 12192000"/>
              <a:gd name="connsiteY212" fmla="*/ 47072 h 5003808"/>
              <a:gd name="connsiteX213" fmla="*/ 2864596 w 12192000"/>
              <a:gd name="connsiteY213" fmla="*/ 43048 h 5003808"/>
              <a:gd name="connsiteX214" fmla="*/ 2875381 w 12192000"/>
              <a:gd name="connsiteY214" fmla="*/ 38833 h 5003808"/>
              <a:gd name="connsiteX215" fmla="*/ 2895139 w 12192000"/>
              <a:gd name="connsiteY215" fmla="*/ 28016 h 5003808"/>
              <a:gd name="connsiteX216" fmla="*/ 2900232 w 12192000"/>
              <a:gd name="connsiteY216" fmla="*/ 28348 h 5003808"/>
              <a:gd name="connsiteX217" fmla="*/ 2932205 w 12192000"/>
              <a:gd name="connsiteY217" fmla="*/ 15703 h 5003808"/>
              <a:gd name="connsiteX218" fmla="*/ 2933310 w 12192000"/>
              <a:gd name="connsiteY218" fmla="*/ 16646 h 5003808"/>
              <a:gd name="connsiteX219" fmla="*/ 2945218 w 12192000"/>
              <a:gd name="connsiteY219" fmla="*/ 17971 h 5003808"/>
              <a:gd name="connsiteX220" fmla="*/ 2966465 w 12192000"/>
              <a:gd name="connsiteY220" fmla="*/ 17947 h 5003808"/>
              <a:gd name="connsiteX221" fmla="*/ 3023668 w 12192000"/>
              <a:gd name="connsiteY221" fmla="*/ 31735 h 5003808"/>
              <a:gd name="connsiteX222" fmla="*/ 3057077 w 12192000"/>
              <a:gd name="connsiteY222" fmla="*/ 18675 h 5003808"/>
              <a:gd name="connsiteX223" fmla="*/ 3151915 w 12192000"/>
              <a:gd name="connsiteY223" fmla="*/ 15073 h 5003808"/>
              <a:gd name="connsiteX224" fmla="*/ 3251671 w 12192000"/>
              <a:gd name="connsiteY224" fmla="*/ 35405 h 5003808"/>
              <a:gd name="connsiteX225" fmla="*/ 3351400 w 12192000"/>
              <a:gd name="connsiteY225" fmla="*/ 36517 h 5003808"/>
              <a:gd name="connsiteX226" fmla="*/ 3387481 w 12192000"/>
              <a:gd name="connsiteY226" fmla="*/ 35273 h 5003808"/>
              <a:gd name="connsiteX227" fmla="*/ 3451923 w 12192000"/>
              <a:gd name="connsiteY227" fmla="*/ 40312 h 5003808"/>
              <a:gd name="connsiteX228" fmla="*/ 3481520 w 12192000"/>
              <a:gd name="connsiteY228" fmla="*/ 47117 h 5003808"/>
              <a:gd name="connsiteX229" fmla="*/ 3482804 w 12192000"/>
              <a:gd name="connsiteY229" fmla="*/ 46642 h 5003808"/>
              <a:gd name="connsiteX230" fmla="*/ 3485495 w 12192000"/>
              <a:gd name="connsiteY230" fmla="*/ 49751 h 5003808"/>
              <a:gd name="connsiteX231" fmla="*/ 3490972 w 12192000"/>
              <a:gd name="connsiteY231" fmla="*/ 51116 h 5003808"/>
              <a:gd name="connsiteX232" fmla="*/ 3505835 w 12192000"/>
              <a:gd name="connsiteY232" fmla="*/ 49907 h 5003808"/>
              <a:gd name="connsiteX233" fmla="*/ 3511410 w 12192000"/>
              <a:gd name="connsiteY233" fmla="*/ 48638 h 5003808"/>
              <a:gd name="connsiteX234" fmla="*/ 3519598 w 12192000"/>
              <a:gd name="connsiteY234" fmla="*/ 48513 h 5003808"/>
              <a:gd name="connsiteX235" fmla="*/ 3519807 w 12192000"/>
              <a:gd name="connsiteY235" fmla="*/ 48768 h 5003808"/>
              <a:gd name="connsiteX236" fmla="*/ 3527466 w 12192000"/>
              <a:gd name="connsiteY236" fmla="*/ 48146 h 5003808"/>
              <a:gd name="connsiteX237" fmla="*/ 3564889 w 12192000"/>
              <a:gd name="connsiteY237" fmla="*/ 41820 h 5003808"/>
              <a:gd name="connsiteX238" fmla="*/ 3614922 w 12192000"/>
              <a:gd name="connsiteY238" fmla="*/ 65634 h 5003808"/>
              <a:gd name="connsiteX239" fmla="*/ 3635506 w 12192000"/>
              <a:gd name="connsiteY239" fmla="*/ 69548 h 5003808"/>
              <a:gd name="connsiteX240" fmla="*/ 3646525 w 12192000"/>
              <a:gd name="connsiteY240" fmla="*/ 73023 h 5003808"/>
              <a:gd name="connsiteX241" fmla="*/ 3647224 w 12192000"/>
              <a:gd name="connsiteY241" fmla="*/ 74133 h 5003808"/>
              <a:gd name="connsiteX242" fmla="*/ 3683100 w 12192000"/>
              <a:gd name="connsiteY242" fmla="*/ 67939 h 5003808"/>
              <a:gd name="connsiteX243" fmla="*/ 3687901 w 12192000"/>
              <a:gd name="connsiteY243" fmla="*/ 69202 h 5003808"/>
              <a:gd name="connsiteX244" fmla="*/ 3711234 w 12192000"/>
              <a:gd name="connsiteY244" fmla="*/ 62495 h 5003808"/>
              <a:gd name="connsiteX245" fmla="*/ 3723318 w 12192000"/>
              <a:gd name="connsiteY245" fmla="*/ 60455 h 5003808"/>
              <a:gd name="connsiteX246" fmla="*/ 3726677 w 12192000"/>
              <a:gd name="connsiteY246" fmla="*/ 56942 h 5003808"/>
              <a:gd name="connsiteX247" fmla="*/ 3744535 w 12192000"/>
              <a:gd name="connsiteY247" fmla="*/ 55420 h 5003808"/>
              <a:gd name="connsiteX248" fmla="*/ 3746608 w 12192000"/>
              <a:gd name="connsiteY248" fmla="*/ 56352 h 5003808"/>
              <a:gd name="connsiteX249" fmla="*/ 3761262 w 12192000"/>
              <a:gd name="connsiteY249" fmla="*/ 50977 h 5003808"/>
              <a:gd name="connsiteX250" fmla="*/ 3773451 w 12192000"/>
              <a:gd name="connsiteY250" fmla="*/ 41496 h 5003808"/>
              <a:gd name="connsiteX251" fmla="*/ 3925626 w 12192000"/>
              <a:gd name="connsiteY251" fmla="*/ 44131 h 5003808"/>
              <a:gd name="connsiteX252" fmla="*/ 4056184 w 12192000"/>
              <a:gd name="connsiteY252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39031 w 12192000"/>
              <a:gd name="connsiteY43" fmla="*/ 207587 h 5003808"/>
              <a:gd name="connsiteX44" fmla="*/ 5640913 w 12192000"/>
              <a:gd name="connsiteY44" fmla="*/ 243640 h 5003808"/>
              <a:gd name="connsiteX45" fmla="*/ 5877770 w 12192000"/>
              <a:gd name="connsiteY45" fmla="*/ 287577 h 5003808"/>
              <a:gd name="connsiteX46" fmla="*/ 5989615 w 12192000"/>
              <a:gd name="connsiteY46" fmla="*/ 310275 h 5003808"/>
              <a:gd name="connsiteX47" fmla="*/ 5996857 w 12192000"/>
              <a:gd name="connsiteY47" fmla="*/ 314161 h 5003808"/>
              <a:gd name="connsiteX48" fmla="*/ 6037387 w 12192000"/>
              <a:gd name="connsiteY48" fmla="*/ 303138 h 5003808"/>
              <a:gd name="connsiteX49" fmla="*/ 6113074 w 12192000"/>
              <a:gd name="connsiteY49" fmla="*/ 316457 h 5003808"/>
              <a:gd name="connsiteX50" fmla="*/ 6280929 w 12192000"/>
              <a:gd name="connsiteY50" fmla="*/ 341056 h 5003808"/>
              <a:gd name="connsiteX51" fmla="*/ 6298665 w 12192000"/>
              <a:gd name="connsiteY51" fmla="*/ 333543 h 5003808"/>
              <a:gd name="connsiteX52" fmla="*/ 6317326 w 12192000"/>
              <a:gd name="connsiteY52" fmla="*/ 330406 h 5003808"/>
              <a:gd name="connsiteX53" fmla="*/ 6319212 w 12192000"/>
              <a:gd name="connsiteY53" fmla="*/ 331616 h 5003808"/>
              <a:gd name="connsiteX54" fmla="*/ 6339724 w 12192000"/>
              <a:gd name="connsiteY54" fmla="*/ 332710 h 5003808"/>
              <a:gd name="connsiteX55" fmla="*/ 6345010 w 12192000"/>
              <a:gd name="connsiteY55" fmla="*/ 329760 h 5003808"/>
              <a:gd name="connsiteX56" fmla="*/ 6359332 w 12192000"/>
              <a:gd name="connsiteY56" fmla="*/ 329511 h 5003808"/>
              <a:gd name="connsiteX57" fmla="*/ 6388220 w 12192000"/>
              <a:gd name="connsiteY57" fmla="*/ 326326 h 5003808"/>
              <a:gd name="connsiteX58" fmla="*/ 6392994 w 12192000"/>
              <a:gd name="connsiteY58" fmla="*/ 328256 h 5003808"/>
              <a:gd name="connsiteX59" fmla="*/ 6435581 w 12192000"/>
              <a:gd name="connsiteY59" fmla="*/ 327387 h 5003808"/>
              <a:gd name="connsiteX60" fmla="*/ 6435870 w 12192000"/>
              <a:gd name="connsiteY60" fmla="*/ 328575 h 5003808"/>
              <a:gd name="connsiteX61" fmla="*/ 6446571 w 12192000"/>
              <a:gd name="connsiteY61" fmla="*/ 333569 h 5003808"/>
              <a:gd name="connsiteX62" fmla="*/ 6467701 w 12192000"/>
              <a:gd name="connsiteY62" fmla="*/ 340377 h 5003808"/>
              <a:gd name="connsiteX63" fmla="*/ 6512727 w 12192000"/>
              <a:gd name="connsiteY63" fmla="*/ 370917 h 5003808"/>
              <a:gd name="connsiteX64" fmla="*/ 6557094 w 12192000"/>
              <a:gd name="connsiteY64" fmla="*/ 370144 h 5003808"/>
              <a:gd name="connsiteX65" fmla="*/ 6565879 w 12192000"/>
              <a:gd name="connsiteY65" fmla="*/ 370642 h 5003808"/>
              <a:gd name="connsiteX66" fmla="*/ 6565997 w 12192000"/>
              <a:gd name="connsiteY66" fmla="*/ 370922 h 5003808"/>
              <a:gd name="connsiteX67" fmla="*/ 6575147 w 12192000"/>
              <a:gd name="connsiteY67" fmla="*/ 371986 h 5003808"/>
              <a:gd name="connsiteX68" fmla="*/ 6581899 w 12192000"/>
              <a:gd name="connsiteY68" fmla="*/ 371550 h 5003808"/>
              <a:gd name="connsiteX69" fmla="*/ 6598943 w 12192000"/>
              <a:gd name="connsiteY69" fmla="*/ 372518 h 5003808"/>
              <a:gd name="connsiteX70" fmla="*/ 6604421 w 12192000"/>
              <a:gd name="connsiteY70" fmla="*/ 374645 h 5003808"/>
              <a:gd name="connsiteX71" fmla="*/ 6606035 w 12192000"/>
              <a:gd name="connsiteY71" fmla="*/ 378077 h 5003808"/>
              <a:gd name="connsiteX72" fmla="*/ 6607669 w 12192000"/>
              <a:gd name="connsiteY72" fmla="*/ 377798 h 5003808"/>
              <a:gd name="connsiteX73" fmla="*/ 6637532 w 12192000"/>
              <a:gd name="connsiteY73" fmla="*/ 388737 h 5003808"/>
              <a:gd name="connsiteX74" fmla="*/ 6706880 w 12192000"/>
              <a:gd name="connsiteY74" fmla="*/ 402993 h 5003808"/>
              <a:gd name="connsiteX75" fmla="*/ 6747500 w 12192000"/>
              <a:gd name="connsiteY75" fmla="*/ 406998 h 5003808"/>
              <a:gd name="connsiteX76" fmla="*/ 6857783 w 12192000"/>
              <a:gd name="connsiteY76" fmla="*/ 422517 h 5003808"/>
              <a:gd name="connsiteX77" fmla="*/ 6967720 w 12192000"/>
              <a:gd name="connsiteY77" fmla="*/ 441551 h 5003808"/>
              <a:gd name="connsiteX78" fmla="*/ 7018394 w 12192000"/>
              <a:gd name="connsiteY78" fmla="*/ 470443 h 5003808"/>
              <a:gd name="connsiteX79" fmla="*/ 7024679 w 12192000"/>
              <a:gd name="connsiteY79" fmla="*/ 471580 h 5003808"/>
              <a:gd name="connsiteX80" fmla="*/ 7041715 w 12192000"/>
              <a:gd name="connsiteY80" fmla="*/ 469732 h 5003808"/>
              <a:gd name="connsiteX81" fmla="*/ 7048103 w 12192000"/>
              <a:gd name="connsiteY81" fmla="*/ 468222 h 5003808"/>
              <a:gd name="connsiteX82" fmla="*/ 7057490 w 12192000"/>
              <a:gd name="connsiteY82" fmla="*/ 467747 h 5003808"/>
              <a:gd name="connsiteX83" fmla="*/ 7057730 w 12192000"/>
              <a:gd name="connsiteY83" fmla="*/ 467995 h 5003808"/>
              <a:gd name="connsiteX84" fmla="*/ 7066511 w 12192000"/>
              <a:gd name="connsiteY84" fmla="*/ 467044 h 5003808"/>
              <a:gd name="connsiteX85" fmla="*/ 7109401 w 12192000"/>
              <a:gd name="connsiteY85" fmla="*/ 459098 h 5003808"/>
              <a:gd name="connsiteX86" fmla="*/ 7166830 w 12192000"/>
              <a:gd name="connsiteY86" fmla="*/ 480867 h 5003808"/>
              <a:gd name="connsiteX87" fmla="*/ 7190442 w 12192000"/>
              <a:gd name="connsiteY87" fmla="*/ 483920 h 5003808"/>
              <a:gd name="connsiteX88" fmla="*/ 7203083 w 12192000"/>
              <a:gd name="connsiteY88" fmla="*/ 486936 h 5003808"/>
              <a:gd name="connsiteX89" fmla="*/ 7203894 w 12192000"/>
              <a:gd name="connsiteY89" fmla="*/ 488020 h 5003808"/>
              <a:gd name="connsiteX90" fmla="*/ 7245004 w 12192000"/>
              <a:gd name="connsiteY90" fmla="*/ 480274 h 5003808"/>
              <a:gd name="connsiteX91" fmla="*/ 7250514 w 12192000"/>
              <a:gd name="connsiteY91" fmla="*/ 481336 h 5003808"/>
              <a:gd name="connsiteX92" fmla="*/ 7277246 w 12192000"/>
              <a:gd name="connsiteY92" fmla="*/ 473612 h 5003808"/>
              <a:gd name="connsiteX93" fmla="*/ 7291092 w 12192000"/>
              <a:gd name="connsiteY93" fmla="*/ 471047 h 5003808"/>
              <a:gd name="connsiteX94" fmla="*/ 7294933 w 12192000"/>
              <a:gd name="connsiteY94" fmla="*/ 467379 h 5003808"/>
              <a:gd name="connsiteX95" fmla="*/ 7315408 w 12192000"/>
              <a:gd name="connsiteY95" fmla="*/ 465090 h 5003808"/>
              <a:gd name="connsiteX96" fmla="*/ 7317786 w 12192000"/>
              <a:gd name="connsiteY96" fmla="*/ 465936 h 5003808"/>
              <a:gd name="connsiteX97" fmla="*/ 7334572 w 12192000"/>
              <a:gd name="connsiteY97" fmla="*/ 459918 h 5003808"/>
              <a:gd name="connsiteX98" fmla="*/ 7348520 w 12192000"/>
              <a:gd name="connsiteY98" fmla="*/ 449880 h 5003808"/>
              <a:gd name="connsiteX99" fmla="*/ 7522997 w 12192000"/>
              <a:gd name="connsiteY99" fmla="*/ 446039 h 5003808"/>
              <a:gd name="connsiteX100" fmla="*/ 7686985 w 12192000"/>
              <a:gd name="connsiteY100" fmla="*/ 423635 h 5003808"/>
              <a:gd name="connsiteX101" fmla="*/ 7854068 w 12192000"/>
              <a:gd name="connsiteY101" fmla="*/ 413604 h 5003808"/>
              <a:gd name="connsiteX102" fmla="*/ 8034165 w 12192000"/>
              <a:gd name="connsiteY102" fmla="*/ 395529 h 5003808"/>
              <a:gd name="connsiteX103" fmla="*/ 8094381 w 12192000"/>
              <a:gd name="connsiteY103" fmla="*/ 399548 h 5003808"/>
              <a:gd name="connsiteX104" fmla="*/ 8146898 w 12192000"/>
              <a:gd name="connsiteY104" fmla="*/ 382388 h 5003808"/>
              <a:gd name="connsiteX105" fmla="*/ 8168993 w 12192000"/>
              <a:gd name="connsiteY105" fmla="*/ 388660 h 5003808"/>
              <a:gd name="connsiteX106" fmla="*/ 8172809 w 12192000"/>
              <a:gd name="connsiteY106" fmla="*/ 389967 h 5003808"/>
              <a:gd name="connsiteX107" fmla="*/ 8187962 w 12192000"/>
              <a:gd name="connsiteY107" fmla="*/ 390263 h 5003808"/>
              <a:gd name="connsiteX108" fmla="*/ 8192382 w 12192000"/>
              <a:gd name="connsiteY108" fmla="*/ 396522 h 5003808"/>
              <a:gd name="connsiteX109" fmla="*/ 8375192 w 12192000"/>
              <a:gd name="connsiteY109" fmla="*/ 387709 h 5003808"/>
              <a:gd name="connsiteX110" fmla="*/ 8454377 w 12192000"/>
              <a:gd name="connsiteY110" fmla="*/ 384161 h 5003808"/>
              <a:gd name="connsiteX111" fmla="*/ 8484740 w 12192000"/>
              <a:gd name="connsiteY111" fmla="*/ 388989 h 5003808"/>
              <a:gd name="connsiteX112" fmla="*/ 8601673 w 12192000"/>
              <a:gd name="connsiteY112" fmla="*/ 400931 h 5003808"/>
              <a:gd name="connsiteX113" fmla="*/ 8701676 w 12192000"/>
              <a:gd name="connsiteY113" fmla="*/ 405181 h 5003808"/>
              <a:gd name="connsiteX114" fmla="*/ 8773288 w 12192000"/>
              <a:gd name="connsiteY114" fmla="*/ 381907 h 5003808"/>
              <a:gd name="connsiteX115" fmla="*/ 8779909 w 12192000"/>
              <a:gd name="connsiteY115" fmla="*/ 386276 h 5003808"/>
              <a:gd name="connsiteX116" fmla="*/ 8829932 w 12192000"/>
              <a:gd name="connsiteY116" fmla="*/ 383073 h 5003808"/>
              <a:gd name="connsiteX117" fmla="*/ 9003386 w 12192000"/>
              <a:gd name="connsiteY117" fmla="*/ 340072 h 5003808"/>
              <a:gd name="connsiteX118" fmla="*/ 9101185 w 12192000"/>
              <a:gd name="connsiteY118" fmla="*/ 334692 h 5003808"/>
              <a:gd name="connsiteX119" fmla="*/ 9136185 w 12192000"/>
              <a:gd name="connsiteY119" fmla="*/ 337908 h 5003808"/>
              <a:gd name="connsiteX120" fmla="*/ 9194801 w 12192000"/>
              <a:gd name="connsiteY120" fmla="*/ 342979 h 5003808"/>
              <a:gd name="connsiteX121" fmla="*/ 9239316 w 12192000"/>
              <a:gd name="connsiteY121" fmla="*/ 359388 h 5003808"/>
              <a:gd name="connsiteX122" fmla="*/ 9288052 w 12192000"/>
              <a:gd name="connsiteY122" fmla="*/ 358626 h 5003808"/>
              <a:gd name="connsiteX123" fmla="*/ 9298465 w 12192000"/>
              <a:gd name="connsiteY123" fmla="*/ 342126 h 5003808"/>
              <a:gd name="connsiteX124" fmla="*/ 9350892 w 12192000"/>
              <a:gd name="connsiteY124" fmla="*/ 346608 h 5003808"/>
              <a:gd name="connsiteX125" fmla="*/ 9430522 w 12192000"/>
              <a:gd name="connsiteY125" fmla="*/ 355198 h 5003808"/>
              <a:gd name="connsiteX126" fmla="*/ 9476215 w 12192000"/>
              <a:gd name="connsiteY126" fmla="*/ 355937 h 5003808"/>
              <a:gd name="connsiteX127" fmla="*/ 9601276 w 12192000"/>
              <a:gd name="connsiteY127" fmla="*/ 362534 h 5003808"/>
              <a:gd name="connsiteX128" fmla="*/ 9726733 w 12192000"/>
              <a:gd name="connsiteY128" fmla="*/ 372631 h 5003808"/>
              <a:gd name="connsiteX129" fmla="*/ 9802144 w 12192000"/>
              <a:gd name="connsiteY129" fmla="*/ 398309 h 5003808"/>
              <a:gd name="connsiteX130" fmla="*/ 9905153 w 12192000"/>
              <a:gd name="connsiteY130" fmla="*/ 404480 h 5003808"/>
              <a:gd name="connsiteX131" fmla="*/ 9922553 w 12192000"/>
              <a:gd name="connsiteY131" fmla="*/ 408399 h 5003808"/>
              <a:gd name="connsiteX132" fmla="*/ 10044658 w 12192000"/>
              <a:gd name="connsiteY132" fmla="*/ 421907 h 5003808"/>
              <a:gd name="connsiteX133" fmla="*/ 10184585 w 12192000"/>
              <a:gd name="connsiteY133" fmla="*/ 410968 h 5003808"/>
              <a:gd name="connsiteX134" fmla="*/ 10366435 w 12192000"/>
              <a:gd name="connsiteY134" fmla="*/ 466258 h 5003808"/>
              <a:gd name="connsiteX135" fmla="*/ 10688220 w 12192000"/>
              <a:gd name="connsiteY135" fmla="*/ 546088 h 5003808"/>
              <a:gd name="connsiteX136" fmla="*/ 11026690 w 12192000"/>
              <a:gd name="connsiteY136" fmla="*/ 554511 h 5003808"/>
              <a:gd name="connsiteX137" fmla="*/ 11113779 w 12192000"/>
              <a:gd name="connsiteY137" fmla="*/ 537698 h 5003808"/>
              <a:gd name="connsiteX138" fmla="*/ 11369556 w 12192000"/>
              <a:gd name="connsiteY138" fmla="*/ 495549 h 5003808"/>
              <a:gd name="connsiteX139" fmla="*/ 11623342 w 12192000"/>
              <a:gd name="connsiteY139" fmla="*/ 392258 h 5003808"/>
              <a:gd name="connsiteX140" fmla="*/ 11786511 w 12192000"/>
              <a:gd name="connsiteY140" fmla="*/ 362220 h 5003808"/>
              <a:gd name="connsiteX141" fmla="*/ 11862577 w 12192000"/>
              <a:gd name="connsiteY141" fmla="*/ 334379 h 5003808"/>
              <a:gd name="connsiteX142" fmla="*/ 11916612 w 12192000"/>
              <a:gd name="connsiteY142" fmla="*/ 327640 h 5003808"/>
              <a:gd name="connsiteX143" fmla="*/ 11948830 w 12192000"/>
              <a:gd name="connsiteY143" fmla="*/ 321892 h 5003808"/>
              <a:gd name="connsiteX144" fmla="*/ 12001583 w 12192000"/>
              <a:gd name="connsiteY144" fmla="*/ 283473 h 5003808"/>
              <a:gd name="connsiteX145" fmla="*/ 12174977 w 12192000"/>
              <a:gd name="connsiteY145" fmla="*/ 268482 h 5003808"/>
              <a:gd name="connsiteX146" fmla="*/ 12192000 w 12192000"/>
              <a:gd name="connsiteY146" fmla="*/ 260379 h 5003808"/>
              <a:gd name="connsiteX147" fmla="*/ 12192000 w 12192000"/>
              <a:gd name="connsiteY147" fmla="*/ 5003808 h 5003808"/>
              <a:gd name="connsiteX148" fmla="*/ 0 w 12192000"/>
              <a:gd name="connsiteY148" fmla="*/ 5003808 h 5003808"/>
              <a:gd name="connsiteX149" fmla="*/ 0 w 12192000"/>
              <a:gd name="connsiteY149" fmla="*/ 621279 h 5003808"/>
              <a:gd name="connsiteX150" fmla="*/ 11075 w 12192000"/>
              <a:gd name="connsiteY150" fmla="*/ 619008 h 5003808"/>
              <a:gd name="connsiteX151" fmla="*/ 44061 w 12192000"/>
              <a:gd name="connsiteY151" fmla="*/ 612426 h 5003808"/>
              <a:gd name="connsiteX152" fmla="*/ 136694 w 12192000"/>
              <a:gd name="connsiteY152" fmla="*/ 560245 h 5003808"/>
              <a:gd name="connsiteX153" fmla="*/ 170342 w 12192000"/>
              <a:gd name="connsiteY153" fmla="*/ 554907 h 5003808"/>
              <a:gd name="connsiteX154" fmla="*/ 168955 w 12192000"/>
              <a:gd name="connsiteY154" fmla="*/ 545994 h 5003808"/>
              <a:gd name="connsiteX155" fmla="*/ 181474 w 12192000"/>
              <a:gd name="connsiteY155" fmla="*/ 545111 h 5003808"/>
              <a:gd name="connsiteX156" fmla="*/ 209440 w 12192000"/>
              <a:gd name="connsiteY156" fmla="*/ 544391 h 5003808"/>
              <a:gd name="connsiteX157" fmla="*/ 293152 w 12192000"/>
              <a:gd name="connsiteY157" fmla="*/ 540406 h 5003808"/>
              <a:gd name="connsiteX158" fmla="*/ 315693 w 12192000"/>
              <a:gd name="connsiteY158" fmla="*/ 522860 h 5003808"/>
              <a:gd name="connsiteX159" fmla="*/ 337305 w 12192000"/>
              <a:gd name="connsiteY159" fmla="*/ 522202 h 5003808"/>
              <a:gd name="connsiteX160" fmla="*/ 462252 w 12192000"/>
              <a:gd name="connsiteY160" fmla="*/ 496981 h 5003808"/>
              <a:gd name="connsiteX161" fmla="*/ 479457 w 12192000"/>
              <a:gd name="connsiteY161" fmla="*/ 494953 h 5003808"/>
              <a:gd name="connsiteX162" fmla="*/ 488653 w 12192000"/>
              <a:gd name="connsiteY162" fmla="*/ 487087 h 5003808"/>
              <a:gd name="connsiteX163" fmla="*/ 522053 w 12192000"/>
              <a:gd name="connsiteY163" fmla="*/ 484955 h 5003808"/>
              <a:gd name="connsiteX164" fmla="*/ 523520 w 12192000"/>
              <a:gd name="connsiteY164" fmla="*/ 480543 h 5003808"/>
              <a:gd name="connsiteX165" fmla="*/ 632714 w 12192000"/>
              <a:gd name="connsiteY165" fmla="*/ 440931 h 5003808"/>
              <a:gd name="connsiteX166" fmla="*/ 651426 w 12192000"/>
              <a:gd name="connsiteY166" fmla="*/ 434374 h 5003808"/>
              <a:gd name="connsiteX167" fmla="*/ 667724 w 12192000"/>
              <a:gd name="connsiteY167" fmla="*/ 435968 h 5003808"/>
              <a:gd name="connsiteX168" fmla="*/ 757679 w 12192000"/>
              <a:gd name="connsiteY168" fmla="*/ 428975 h 5003808"/>
              <a:gd name="connsiteX169" fmla="*/ 779159 w 12192000"/>
              <a:gd name="connsiteY169" fmla="*/ 431889 h 5003808"/>
              <a:gd name="connsiteX170" fmla="*/ 788293 w 12192000"/>
              <a:gd name="connsiteY170" fmla="*/ 438693 h 5003808"/>
              <a:gd name="connsiteX171" fmla="*/ 822923 w 12192000"/>
              <a:gd name="connsiteY171" fmla="*/ 424904 h 5003808"/>
              <a:gd name="connsiteX172" fmla="*/ 876559 w 12192000"/>
              <a:gd name="connsiteY172" fmla="*/ 414918 h 5003808"/>
              <a:gd name="connsiteX173" fmla="*/ 902011 w 12192000"/>
              <a:gd name="connsiteY173" fmla="*/ 407948 h 5003808"/>
              <a:gd name="connsiteX174" fmla="*/ 922715 w 12192000"/>
              <a:gd name="connsiteY174" fmla="*/ 411529 h 5003808"/>
              <a:gd name="connsiteX175" fmla="*/ 1040139 w 12192000"/>
              <a:gd name="connsiteY175" fmla="*/ 410420 h 5003808"/>
              <a:gd name="connsiteX176" fmla="*/ 1067251 w 12192000"/>
              <a:gd name="connsiteY176" fmla="*/ 416214 h 5003808"/>
              <a:gd name="connsiteX177" fmla="*/ 1080272 w 12192000"/>
              <a:gd name="connsiteY177" fmla="*/ 428499 h 5003808"/>
              <a:gd name="connsiteX178" fmla="*/ 1090219 w 12192000"/>
              <a:gd name="connsiteY178" fmla="*/ 423856 h 5003808"/>
              <a:gd name="connsiteX179" fmla="*/ 1161226 w 12192000"/>
              <a:gd name="connsiteY179" fmla="*/ 422134 h 5003808"/>
              <a:gd name="connsiteX180" fmla="*/ 1207525 w 12192000"/>
              <a:gd name="connsiteY180" fmla="*/ 419869 h 5003808"/>
              <a:gd name="connsiteX181" fmla="*/ 1210030 w 12192000"/>
              <a:gd name="connsiteY181" fmla="*/ 402635 h 5003808"/>
              <a:gd name="connsiteX182" fmla="*/ 1251170 w 12192000"/>
              <a:gd name="connsiteY182" fmla="*/ 395772 h 5003808"/>
              <a:gd name="connsiteX183" fmla="*/ 1295331 w 12192000"/>
              <a:gd name="connsiteY183" fmla="*/ 406012 h 5003808"/>
              <a:gd name="connsiteX184" fmla="*/ 1347118 w 12192000"/>
              <a:gd name="connsiteY184" fmla="*/ 403534 h 5003808"/>
              <a:gd name="connsiteX185" fmla="*/ 1378108 w 12192000"/>
              <a:gd name="connsiteY185" fmla="*/ 402240 h 5003808"/>
              <a:gd name="connsiteX186" fmla="*/ 1459192 w 12192000"/>
              <a:gd name="connsiteY186" fmla="*/ 384749 h 5003808"/>
              <a:gd name="connsiteX187" fmla="*/ 1590120 w 12192000"/>
              <a:gd name="connsiteY187" fmla="*/ 321438 h 5003808"/>
              <a:gd name="connsiteX188" fmla="*/ 1631417 w 12192000"/>
              <a:gd name="connsiteY188" fmla="*/ 312057 h 5003808"/>
              <a:gd name="connsiteX189" fmla="*/ 1638727 w 12192000"/>
              <a:gd name="connsiteY189" fmla="*/ 315440 h 5003808"/>
              <a:gd name="connsiteX190" fmla="*/ 1844438 w 12192000"/>
              <a:gd name="connsiteY190" fmla="*/ 275134 h 5003808"/>
              <a:gd name="connsiteX191" fmla="*/ 1881324 w 12192000"/>
              <a:gd name="connsiteY191" fmla="*/ 272327 h 5003808"/>
              <a:gd name="connsiteX192" fmla="*/ 1908999 w 12192000"/>
              <a:gd name="connsiteY192" fmla="*/ 273168 h 5003808"/>
              <a:gd name="connsiteX193" fmla="*/ 1974956 w 12192000"/>
              <a:gd name="connsiteY193" fmla="*/ 259788 h 5003808"/>
              <a:gd name="connsiteX194" fmla="*/ 2082409 w 12192000"/>
              <a:gd name="connsiteY194" fmla="*/ 231120 h 5003808"/>
              <a:gd name="connsiteX195" fmla="*/ 2105639 w 12192000"/>
              <a:gd name="connsiteY195" fmla="*/ 226478 h 5003808"/>
              <a:gd name="connsiteX196" fmla="*/ 2126992 w 12192000"/>
              <a:gd name="connsiteY196" fmla="*/ 228298 h 5003808"/>
              <a:gd name="connsiteX197" fmla="*/ 2133154 w 12192000"/>
              <a:gd name="connsiteY197" fmla="*/ 233782 h 5003808"/>
              <a:gd name="connsiteX198" fmla="*/ 2146154 w 12192000"/>
              <a:gd name="connsiteY198" fmla="*/ 232162 h 5003808"/>
              <a:gd name="connsiteX199" fmla="*/ 2149901 w 12192000"/>
              <a:gd name="connsiteY199" fmla="*/ 232946 h 5003808"/>
              <a:gd name="connsiteX200" fmla="*/ 2171100 w 12192000"/>
              <a:gd name="connsiteY200" fmla="*/ 236219 h 5003808"/>
              <a:gd name="connsiteX201" fmla="*/ 2209148 w 12192000"/>
              <a:gd name="connsiteY201" fmla="*/ 213055 h 5003808"/>
              <a:gd name="connsiteX202" fmla="*/ 2261889 w 12192000"/>
              <a:gd name="connsiteY202" fmla="*/ 209362 h 5003808"/>
              <a:gd name="connsiteX203" fmla="*/ 2452315 w 12192000"/>
              <a:gd name="connsiteY203" fmla="*/ 156729 h 5003808"/>
              <a:gd name="connsiteX204" fmla="*/ 2487710 w 12192000"/>
              <a:gd name="connsiteY204" fmla="*/ 173097 h 5003808"/>
              <a:gd name="connsiteX205" fmla="*/ 2567870 w 12192000"/>
              <a:gd name="connsiteY205" fmla="*/ 160252 h 5003808"/>
              <a:gd name="connsiteX206" fmla="*/ 2677053 w 12192000"/>
              <a:gd name="connsiteY206" fmla="*/ 96343 h 5003808"/>
              <a:gd name="connsiteX207" fmla="*/ 2823914 w 12192000"/>
              <a:gd name="connsiteY207" fmla="*/ 70697 h 5003808"/>
              <a:gd name="connsiteX208" fmla="*/ 2831912 w 12192000"/>
              <a:gd name="connsiteY208" fmla="*/ 59256 h 5003808"/>
              <a:gd name="connsiteX209" fmla="*/ 2843870 w 12192000"/>
              <a:gd name="connsiteY209" fmla="*/ 51337 h 5003808"/>
              <a:gd name="connsiteX210" fmla="*/ 2846217 w 12192000"/>
              <a:gd name="connsiteY210" fmla="*/ 51855 h 5003808"/>
              <a:gd name="connsiteX211" fmla="*/ 2862745 w 12192000"/>
              <a:gd name="connsiteY211" fmla="*/ 47072 h 5003808"/>
              <a:gd name="connsiteX212" fmla="*/ 2864596 w 12192000"/>
              <a:gd name="connsiteY212" fmla="*/ 43048 h 5003808"/>
              <a:gd name="connsiteX213" fmla="*/ 2875381 w 12192000"/>
              <a:gd name="connsiteY213" fmla="*/ 38833 h 5003808"/>
              <a:gd name="connsiteX214" fmla="*/ 2895139 w 12192000"/>
              <a:gd name="connsiteY214" fmla="*/ 28016 h 5003808"/>
              <a:gd name="connsiteX215" fmla="*/ 2900232 w 12192000"/>
              <a:gd name="connsiteY215" fmla="*/ 28348 h 5003808"/>
              <a:gd name="connsiteX216" fmla="*/ 2932205 w 12192000"/>
              <a:gd name="connsiteY216" fmla="*/ 15703 h 5003808"/>
              <a:gd name="connsiteX217" fmla="*/ 2933310 w 12192000"/>
              <a:gd name="connsiteY217" fmla="*/ 16646 h 5003808"/>
              <a:gd name="connsiteX218" fmla="*/ 2945218 w 12192000"/>
              <a:gd name="connsiteY218" fmla="*/ 17971 h 5003808"/>
              <a:gd name="connsiteX219" fmla="*/ 2966465 w 12192000"/>
              <a:gd name="connsiteY219" fmla="*/ 17947 h 5003808"/>
              <a:gd name="connsiteX220" fmla="*/ 3023668 w 12192000"/>
              <a:gd name="connsiteY220" fmla="*/ 31735 h 5003808"/>
              <a:gd name="connsiteX221" fmla="*/ 3057077 w 12192000"/>
              <a:gd name="connsiteY221" fmla="*/ 18675 h 5003808"/>
              <a:gd name="connsiteX222" fmla="*/ 3151915 w 12192000"/>
              <a:gd name="connsiteY222" fmla="*/ 15073 h 5003808"/>
              <a:gd name="connsiteX223" fmla="*/ 3251671 w 12192000"/>
              <a:gd name="connsiteY223" fmla="*/ 35405 h 5003808"/>
              <a:gd name="connsiteX224" fmla="*/ 3351400 w 12192000"/>
              <a:gd name="connsiteY224" fmla="*/ 36517 h 5003808"/>
              <a:gd name="connsiteX225" fmla="*/ 3387481 w 12192000"/>
              <a:gd name="connsiteY225" fmla="*/ 35273 h 5003808"/>
              <a:gd name="connsiteX226" fmla="*/ 3451923 w 12192000"/>
              <a:gd name="connsiteY226" fmla="*/ 40312 h 5003808"/>
              <a:gd name="connsiteX227" fmla="*/ 3481520 w 12192000"/>
              <a:gd name="connsiteY227" fmla="*/ 47117 h 5003808"/>
              <a:gd name="connsiteX228" fmla="*/ 3482804 w 12192000"/>
              <a:gd name="connsiteY228" fmla="*/ 46642 h 5003808"/>
              <a:gd name="connsiteX229" fmla="*/ 3485495 w 12192000"/>
              <a:gd name="connsiteY229" fmla="*/ 49751 h 5003808"/>
              <a:gd name="connsiteX230" fmla="*/ 3490972 w 12192000"/>
              <a:gd name="connsiteY230" fmla="*/ 51116 h 5003808"/>
              <a:gd name="connsiteX231" fmla="*/ 3505835 w 12192000"/>
              <a:gd name="connsiteY231" fmla="*/ 49907 h 5003808"/>
              <a:gd name="connsiteX232" fmla="*/ 3511410 w 12192000"/>
              <a:gd name="connsiteY232" fmla="*/ 48638 h 5003808"/>
              <a:gd name="connsiteX233" fmla="*/ 3519598 w 12192000"/>
              <a:gd name="connsiteY233" fmla="*/ 48513 h 5003808"/>
              <a:gd name="connsiteX234" fmla="*/ 3519807 w 12192000"/>
              <a:gd name="connsiteY234" fmla="*/ 48768 h 5003808"/>
              <a:gd name="connsiteX235" fmla="*/ 3527466 w 12192000"/>
              <a:gd name="connsiteY235" fmla="*/ 48146 h 5003808"/>
              <a:gd name="connsiteX236" fmla="*/ 3564889 w 12192000"/>
              <a:gd name="connsiteY236" fmla="*/ 41820 h 5003808"/>
              <a:gd name="connsiteX237" fmla="*/ 3614922 w 12192000"/>
              <a:gd name="connsiteY237" fmla="*/ 65634 h 5003808"/>
              <a:gd name="connsiteX238" fmla="*/ 3635506 w 12192000"/>
              <a:gd name="connsiteY238" fmla="*/ 69548 h 5003808"/>
              <a:gd name="connsiteX239" fmla="*/ 3646525 w 12192000"/>
              <a:gd name="connsiteY239" fmla="*/ 73023 h 5003808"/>
              <a:gd name="connsiteX240" fmla="*/ 3647224 w 12192000"/>
              <a:gd name="connsiteY240" fmla="*/ 74133 h 5003808"/>
              <a:gd name="connsiteX241" fmla="*/ 3683100 w 12192000"/>
              <a:gd name="connsiteY241" fmla="*/ 67939 h 5003808"/>
              <a:gd name="connsiteX242" fmla="*/ 3687901 w 12192000"/>
              <a:gd name="connsiteY242" fmla="*/ 69202 h 5003808"/>
              <a:gd name="connsiteX243" fmla="*/ 3711234 w 12192000"/>
              <a:gd name="connsiteY243" fmla="*/ 62495 h 5003808"/>
              <a:gd name="connsiteX244" fmla="*/ 3723318 w 12192000"/>
              <a:gd name="connsiteY244" fmla="*/ 60455 h 5003808"/>
              <a:gd name="connsiteX245" fmla="*/ 3726677 w 12192000"/>
              <a:gd name="connsiteY245" fmla="*/ 56942 h 5003808"/>
              <a:gd name="connsiteX246" fmla="*/ 3744535 w 12192000"/>
              <a:gd name="connsiteY246" fmla="*/ 55420 h 5003808"/>
              <a:gd name="connsiteX247" fmla="*/ 3746608 w 12192000"/>
              <a:gd name="connsiteY247" fmla="*/ 56352 h 5003808"/>
              <a:gd name="connsiteX248" fmla="*/ 3761262 w 12192000"/>
              <a:gd name="connsiteY248" fmla="*/ 50977 h 5003808"/>
              <a:gd name="connsiteX249" fmla="*/ 3773451 w 12192000"/>
              <a:gd name="connsiteY249" fmla="*/ 41496 h 5003808"/>
              <a:gd name="connsiteX250" fmla="*/ 3925626 w 12192000"/>
              <a:gd name="connsiteY250" fmla="*/ 44131 h 5003808"/>
              <a:gd name="connsiteX251" fmla="*/ 4056184 w 12192000"/>
              <a:gd name="connsiteY251" fmla="*/ 3115 h 5003808"/>
              <a:gd name="connsiteX0" fmla="*/ 4056184 w 12192000"/>
              <a:gd name="connsiteY0" fmla="*/ 3115 h 5003808"/>
              <a:gd name="connsiteX1" fmla="*/ 4138795 w 12192000"/>
              <a:gd name="connsiteY1" fmla="*/ 5658 h 5003808"/>
              <a:gd name="connsiteX2" fmla="*/ 4166706 w 12192000"/>
              <a:gd name="connsiteY2" fmla="*/ 27903 h 5003808"/>
              <a:gd name="connsiteX3" fmla="*/ 4371550 w 12192000"/>
              <a:gd name="connsiteY3" fmla="*/ 12746 h 5003808"/>
              <a:gd name="connsiteX4" fmla="*/ 4424056 w 12192000"/>
              <a:gd name="connsiteY4" fmla="*/ 18981 h 5003808"/>
              <a:gd name="connsiteX5" fmla="*/ 4469897 w 12192000"/>
              <a:gd name="connsiteY5" fmla="*/ 3830 h 5003808"/>
              <a:gd name="connsiteX6" fmla="*/ 4489151 w 12192000"/>
              <a:gd name="connsiteY6" fmla="*/ 10897 h 5003808"/>
              <a:gd name="connsiteX7" fmla="*/ 4492479 w 12192000"/>
              <a:gd name="connsiteY7" fmla="*/ 12342 h 5003808"/>
              <a:gd name="connsiteX8" fmla="*/ 4505693 w 12192000"/>
              <a:gd name="connsiteY8" fmla="*/ 13196 h 5003808"/>
              <a:gd name="connsiteX9" fmla="*/ 4509529 w 12192000"/>
              <a:gd name="connsiteY9" fmla="*/ 19597 h 5003808"/>
              <a:gd name="connsiteX10" fmla="*/ 4529499 w 12192000"/>
              <a:gd name="connsiteY10" fmla="*/ 25299 h 5003808"/>
              <a:gd name="connsiteX11" fmla="*/ 4553795 w 12192000"/>
              <a:gd name="connsiteY11" fmla="*/ 25153 h 5003808"/>
              <a:gd name="connsiteX12" fmla="*/ 4640118 w 12192000"/>
              <a:gd name="connsiteY12" fmla="*/ 25311 h 5003808"/>
              <a:gd name="connsiteX13" fmla="*/ 4654127 w 12192000"/>
              <a:gd name="connsiteY13" fmla="*/ 21564 h 5003808"/>
              <a:gd name="connsiteX14" fmla="*/ 4700168 w 12192000"/>
              <a:gd name="connsiteY14" fmla="*/ 26565 h 5003808"/>
              <a:gd name="connsiteX15" fmla="*/ 4741127 w 12192000"/>
              <a:gd name="connsiteY15" fmla="*/ 27139 h 5003808"/>
              <a:gd name="connsiteX16" fmla="*/ 4767598 w 12192000"/>
              <a:gd name="connsiteY16" fmla="*/ 23884 h 5003808"/>
              <a:gd name="connsiteX17" fmla="*/ 4774592 w 12192000"/>
              <a:gd name="connsiteY17" fmla="*/ 26061 h 5003808"/>
              <a:gd name="connsiteX18" fmla="*/ 4801328 w 12192000"/>
              <a:gd name="connsiteY18" fmla="*/ 27066 h 5003808"/>
              <a:gd name="connsiteX19" fmla="*/ 4814870 w 12192000"/>
              <a:gd name="connsiteY19" fmla="*/ 23409 h 5003808"/>
              <a:gd name="connsiteX20" fmla="*/ 4828440 w 12192000"/>
              <a:gd name="connsiteY20" fmla="*/ 31027 h 5003808"/>
              <a:gd name="connsiteX21" fmla="*/ 4831826 w 12192000"/>
              <a:gd name="connsiteY21" fmla="*/ 36730 h 5003808"/>
              <a:gd name="connsiteX22" fmla="*/ 4850785 w 12192000"/>
              <a:gd name="connsiteY22" fmla="*/ 33802 h 5003808"/>
              <a:gd name="connsiteX23" fmla="*/ 4866468 w 12192000"/>
              <a:gd name="connsiteY23" fmla="*/ 39151 h 5003808"/>
              <a:gd name="connsiteX24" fmla="*/ 4879983 w 12192000"/>
              <a:gd name="connsiteY24" fmla="*/ 35227 h 5003808"/>
              <a:gd name="connsiteX25" fmla="*/ 4885635 w 12192000"/>
              <a:gd name="connsiteY25" fmla="*/ 35954 h 5003808"/>
              <a:gd name="connsiteX26" fmla="*/ 4899698 w 12192000"/>
              <a:gd name="connsiteY26" fmla="*/ 38488 h 5003808"/>
              <a:gd name="connsiteX27" fmla="*/ 4923986 w 12192000"/>
              <a:gd name="connsiteY27" fmla="*/ 44244 h 5003808"/>
              <a:gd name="connsiteX28" fmla="*/ 4931544 w 12192000"/>
              <a:gd name="connsiteY28" fmla="*/ 44970 h 5003808"/>
              <a:gd name="connsiteX29" fmla="*/ 4948135 w 12192000"/>
              <a:gd name="connsiteY29" fmla="*/ 54141 h 5003808"/>
              <a:gd name="connsiteX30" fmla="*/ 4980068 w 12192000"/>
              <a:gd name="connsiteY30" fmla="*/ 61664 h 5003808"/>
              <a:gd name="connsiteX31" fmla="*/ 5036541 w 12192000"/>
              <a:gd name="connsiteY31" fmla="*/ 88905 h 5003808"/>
              <a:gd name="connsiteX32" fmla="*/ 5069678 w 12192000"/>
              <a:gd name="connsiteY32" fmla="*/ 101791 h 5003808"/>
              <a:gd name="connsiteX33" fmla="*/ 5092160 w 12192000"/>
              <a:gd name="connsiteY33" fmla="*/ 113815 h 5003808"/>
              <a:gd name="connsiteX34" fmla="*/ 5158166 w 12192000"/>
              <a:gd name="connsiteY34" fmla="*/ 130180 h 5003808"/>
              <a:gd name="connsiteX35" fmla="*/ 5271252 w 12192000"/>
              <a:gd name="connsiteY35" fmla="*/ 151350 h 5003808"/>
              <a:gd name="connsiteX36" fmla="*/ 5294438 w 12192000"/>
              <a:gd name="connsiteY36" fmla="*/ 157168 h 5003808"/>
              <a:gd name="connsiteX37" fmla="*/ 5310840 w 12192000"/>
              <a:gd name="connsiteY37" fmla="*/ 167381 h 5003808"/>
              <a:gd name="connsiteX38" fmla="*/ 5311570 w 12192000"/>
              <a:gd name="connsiteY38" fmla="*/ 174293 h 5003808"/>
              <a:gd name="connsiteX39" fmla="*/ 5323756 w 12192000"/>
              <a:gd name="connsiteY39" fmla="*/ 178330 h 5003808"/>
              <a:gd name="connsiteX40" fmla="*/ 5326259 w 12192000"/>
              <a:gd name="connsiteY40" fmla="*/ 180492 h 5003808"/>
              <a:gd name="connsiteX41" fmla="*/ 5341357 w 12192000"/>
              <a:gd name="connsiteY41" fmla="*/ 191805 h 5003808"/>
              <a:gd name="connsiteX42" fmla="*/ 5391908 w 12192000"/>
              <a:gd name="connsiteY42" fmla="*/ 188903 h 5003808"/>
              <a:gd name="connsiteX43" fmla="*/ 5492371 w 12192000"/>
              <a:gd name="connsiteY43" fmla="*/ 234753 h 5003808"/>
              <a:gd name="connsiteX44" fmla="*/ 5640913 w 12192000"/>
              <a:gd name="connsiteY44" fmla="*/ 243640 h 5003808"/>
              <a:gd name="connsiteX45" fmla="*/ 5877770 w 12192000"/>
              <a:gd name="connsiteY45" fmla="*/ 287577 h 5003808"/>
              <a:gd name="connsiteX46" fmla="*/ 5989615 w 12192000"/>
              <a:gd name="connsiteY46" fmla="*/ 310275 h 5003808"/>
              <a:gd name="connsiteX47" fmla="*/ 5996857 w 12192000"/>
              <a:gd name="connsiteY47" fmla="*/ 314161 h 5003808"/>
              <a:gd name="connsiteX48" fmla="*/ 6037387 w 12192000"/>
              <a:gd name="connsiteY48" fmla="*/ 303138 h 5003808"/>
              <a:gd name="connsiteX49" fmla="*/ 6113074 w 12192000"/>
              <a:gd name="connsiteY49" fmla="*/ 316457 h 5003808"/>
              <a:gd name="connsiteX50" fmla="*/ 6280929 w 12192000"/>
              <a:gd name="connsiteY50" fmla="*/ 341056 h 5003808"/>
              <a:gd name="connsiteX51" fmla="*/ 6298665 w 12192000"/>
              <a:gd name="connsiteY51" fmla="*/ 333543 h 5003808"/>
              <a:gd name="connsiteX52" fmla="*/ 6317326 w 12192000"/>
              <a:gd name="connsiteY52" fmla="*/ 330406 h 5003808"/>
              <a:gd name="connsiteX53" fmla="*/ 6319212 w 12192000"/>
              <a:gd name="connsiteY53" fmla="*/ 331616 h 5003808"/>
              <a:gd name="connsiteX54" fmla="*/ 6339724 w 12192000"/>
              <a:gd name="connsiteY54" fmla="*/ 332710 h 5003808"/>
              <a:gd name="connsiteX55" fmla="*/ 6345010 w 12192000"/>
              <a:gd name="connsiteY55" fmla="*/ 329760 h 5003808"/>
              <a:gd name="connsiteX56" fmla="*/ 6359332 w 12192000"/>
              <a:gd name="connsiteY56" fmla="*/ 329511 h 5003808"/>
              <a:gd name="connsiteX57" fmla="*/ 6388220 w 12192000"/>
              <a:gd name="connsiteY57" fmla="*/ 326326 h 5003808"/>
              <a:gd name="connsiteX58" fmla="*/ 6392994 w 12192000"/>
              <a:gd name="connsiteY58" fmla="*/ 328256 h 5003808"/>
              <a:gd name="connsiteX59" fmla="*/ 6435581 w 12192000"/>
              <a:gd name="connsiteY59" fmla="*/ 327387 h 5003808"/>
              <a:gd name="connsiteX60" fmla="*/ 6435870 w 12192000"/>
              <a:gd name="connsiteY60" fmla="*/ 328575 h 5003808"/>
              <a:gd name="connsiteX61" fmla="*/ 6446571 w 12192000"/>
              <a:gd name="connsiteY61" fmla="*/ 333569 h 5003808"/>
              <a:gd name="connsiteX62" fmla="*/ 6467701 w 12192000"/>
              <a:gd name="connsiteY62" fmla="*/ 340377 h 5003808"/>
              <a:gd name="connsiteX63" fmla="*/ 6512727 w 12192000"/>
              <a:gd name="connsiteY63" fmla="*/ 370917 h 5003808"/>
              <a:gd name="connsiteX64" fmla="*/ 6557094 w 12192000"/>
              <a:gd name="connsiteY64" fmla="*/ 370144 h 5003808"/>
              <a:gd name="connsiteX65" fmla="*/ 6565879 w 12192000"/>
              <a:gd name="connsiteY65" fmla="*/ 370642 h 5003808"/>
              <a:gd name="connsiteX66" fmla="*/ 6565997 w 12192000"/>
              <a:gd name="connsiteY66" fmla="*/ 370922 h 5003808"/>
              <a:gd name="connsiteX67" fmla="*/ 6575147 w 12192000"/>
              <a:gd name="connsiteY67" fmla="*/ 371986 h 5003808"/>
              <a:gd name="connsiteX68" fmla="*/ 6581899 w 12192000"/>
              <a:gd name="connsiteY68" fmla="*/ 371550 h 5003808"/>
              <a:gd name="connsiteX69" fmla="*/ 6598943 w 12192000"/>
              <a:gd name="connsiteY69" fmla="*/ 372518 h 5003808"/>
              <a:gd name="connsiteX70" fmla="*/ 6604421 w 12192000"/>
              <a:gd name="connsiteY70" fmla="*/ 374645 h 5003808"/>
              <a:gd name="connsiteX71" fmla="*/ 6606035 w 12192000"/>
              <a:gd name="connsiteY71" fmla="*/ 378077 h 5003808"/>
              <a:gd name="connsiteX72" fmla="*/ 6607669 w 12192000"/>
              <a:gd name="connsiteY72" fmla="*/ 377798 h 5003808"/>
              <a:gd name="connsiteX73" fmla="*/ 6637532 w 12192000"/>
              <a:gd name="connsiteY73" fmla="*/ 388737 h 5003808"/>
              <a:gd name="connsiteX74" fmla="*/ 6706880 w 12192000"/>
              <a:gd name="connsiteY74" fmla="*/ 402993 h 5003808"/>
              <a:gd name="connsiteX75" fmla="*/ 6747500 w 12192000"/>
              <a:gd name="connsiteY75" fmla="*/ 406998 h 5003808"/>
              <a:gd name="connsiteX76" fmla="*/ 6857783 w 12192000"/>
              <a:gd name="connsiteY76" fmla="*/ 422517 h 5003808"/>
              <a:gd name="connsiteX77" fmla="*/ 6967720 w 12192000"/>
              <a:gd name="connsiteY77" fmla="*/ 441551 h 5003808"/>
              <a:gd name="connsiteX78" fmla="*/ 7018394 w 12192000"/>
              <a:gd name="connsiteY78" fmla="*/ 470443 h 5003808"/>
              <a:gd name="connsiteX79" fmla="*/ 7024679 w 12192000"/>
              <a:gd name="connsiteY79" fmla="*/ 471580 h 5003808"/>
              <a:gd name="connsiteX80" fmla="*/ 7041715 w 12192000"/>
              <a:gd name="connsiteY80" fmla="*/ 469732 h 5003808"/>
              <a:gd name="connsiteX81" fmla="*/ 7048103 w 12192000"/>
              <a:gd name="connsiteY81" fmla="*/ 468222 h 5003808"/>
              <a:gd name="connsiteX82" fmla="*/ 7057490 w 12192000"/>
              <a:gd name="connsiteY82" fmla="*/ 467747 h 5003808"/>
              <a:gd name="connsiteX83" fmla="*/ 7057730 w 12192000"/>
              <a:gd name="connsiteY83" fmla="*/ 467995 h 5003808"/>
              <a:gd name="connsiteX84" fmla="*/ 7066511 w 12192000"/>
              <a:gd name="connsiteY84" fmla="*/ 467044 h 5003808"/>
              <a:gd name="connsiteX85" fmla="*/ 7109401 w 12192000"/>
              <a:gd name="connsiteY85" fmla="*/ 459098 h 5003808"/>
              <a:gd name="connsiteX86" fmla="*/ 7166830 w 12192000"/>
              <a:gd name="connsiteY86" fmla="*/ 480867 h 5003808"/>
              <a:gd name="connsiteX87" fmla="*/ 7190442 w 12192000"/>
              <a:gd name="connsiteY87" fmla="*/ 483920 h 5003808"/>
              <a:gd name="connsiteX88" fmla="*/ 7203083 w 12192000"/>
              <a:gd name="connsiteY88" fmla="*/ 486936 h 5003808"/>
              <a:gd name="connsiteX89" fmla="*/ 7203894 w 12192000"/>
              <a:gd name="connsiteY89" fmla="*/ 488020 h 5003808"/>
              <a:gd name="connsiteX90" fmla="*/ 7245004 w 12192000"/>
              <a:gd name="connsiteY90" fmla="*/ 480274 h 5003808"/>
              <a:gd name="connsiteX91" fmla="*/ 7250514 w 12192000"/>
              <a:gd name="connsiteY91" fmla="*/ 481336 h 5003808"/>
              <a:gd name="connsiteX92" fmla="*/ 7277246 w 12192000"/>
              <a:gd name="connsiteY92" fmla="*/ 473612 h 5003808"/>
              <a:gd name="connsiteX93" fmla="*/ 7291092 w 12192000"/>
              <a:gd name="connsiteY93" fmla="*/ 471047 h 5003808"/>
              <a:gd name="connsiteX94" fmla="*/ 7294933 w 12192000"/>
              <a:gd name="connsiteY94" fmla="*/ 467379 h 5003808"/>
              <a:gd name="connsiteX95" fmla="*/ 7315408 w 12192000"/>
              <a:gd name="connsiteY95" fmla="*/ 465090 h 5003808"/>
              <a:gd name="connsiteX96" fmla="*/ 7317786 w 12192000"/>
              <a:gd name="connsiteY96" fmla="*/ 465936 h 5003808"/>
              <a:gd name="connsiteX97" fmla="*/ 7334572 w 12192000"/>
              <a:gd name="connsiteY97" fmla="*/ 459918 h 5003808"/>
              <a:gd name="connsiteX98" fmla="*/ 7348520 w 12192000"/>
              <a:gd name="connsiteY98" fmla="*/ 449880 h 5003808"/>
              <a:gd name="connsiteX99" fmla="*/ 7522997 w 12192000"/>
              <a:gd name="connsiteY99" fmla="*/ 446039 h 5003808"/>
              <a:gd name="connsiteX100" fmla="*/ 7686985 w 12192000"/>
              <a:gd name="connsiteY100" fmla="*/ 423635 h 5003808"/>
              <a:gd name="connsiteX101" fmla="*/ 7854068 w 12192000"/>
              <a:gd name="connsiteY101" fmla="*/ 413604 h 5003808"/>
              <a:gd name="connsiteX102" fmla="*/ 8034165 w 12192000"/>
              <a:gd name="connsiteY102" fmla="*/ 395529 h 5003808"/>
              <a:gd name="connsiteX103" fmla="*/ 8094381 w 12192000"/>
              <a:gd name="connsiteY103" fmla="*/ 399548 h 5003808"/>
              <a:gd name="connsiteX104" fmla="*/ 8146898 w 12192000"/>
              <a:gd name="connsiteY104" fmla="*/ 382388 h 5003808"/>
              <a:gd name="connsiteX105" fmla="*/ 8168993 w 12192000"/>
              <a:gd name="connsiteY105" fmla="*/ 388660 h 5003808"/>
              <a:gd name="connsiteX106" fmla="*/ 8172809 w 12192000"/>
              <a:gd name="connsiteY106" fmla="*/ 389967 h 5003808"/>
              <a:gd name="connsiteX107" fmla="*/ 8187962 w 12192000"/>
              <a:gd name="connsiteY107" fmla="*/ 390263 h 5003808"/>
              <a:gd name="connsiteX108" fmla="*/ 8192382 w 12192000"/>
              <a:gd name="connsiteY108" fmla="*/ 396522 h 5003808"/>
              <a:gd name="connsiteX109" fmla="*/ 8375192 w 12192000"/>
              <a:gd name="connsiteY109" fmla="*/ 387709 h 5003808"/>
              <a:gd name="connsiteX110" fmla="*/ 8454377 w 12192000"/>
              <a:gd name="connsiteY110" fmla="*/ 384161 h 5003808"/>
              <a:gd name="connsiteX111" fmla="*/ 8484740 w 12192000"/>
              <a:gd name="connsiteY111" fmla="*/ 388989 h 5003808"/>
              <a:gd name="connsiteX112" fmla="*/ 8601673 w 12192000"/>
              <a:gd name="connsiteY112" fmla="*/ 400931 h 5003808"/>
              <a:gd name="connsiteX113" fmla="*/ 8701676 w 12192000"/>
              <a:gd name="connsiteY113" fmla="*/ 405181 h 5003808"/>
              <a:gd name="connsiteX114" fmla="*/ 8773288 w 12192000"/>
              <a:gd name="connsiteY114" fmla="*/ 381907 h 5003808"/>
              <a:gd name="connsiteX115" fmla="*/ 8779909 w 12192000"/>
              <a:gd name="connsiteY115" fmla="*/ 386276 h 5003808"/>
              <a:gd name="connsiteX116" fmla="*/ 8829932 w 12192000"/>
              <a:gd name="connsiteY116" fmla="*/ 383073 h 5003808"/>
              <a:gd name="connsiteX117" fmla="*/ 9003386 w 12192000"/>
              <a:gd name="connsiteY117" fmla="*/ 340072 h 5003808"/>
              <a:gd name="connsiteX118" fmla="*/ 9101185 w 12192000"/>
              <a:gd name="connsiteY118" fmla="*/ 334692 h 5003808"/>
              <a:gd name="connsiteX119" fmla="*/ 9136185 w 12192000"/>
              <a:gd name="connsiteY119" fmla="*/ 337908 h 5003808"/>
              <a:gd name="connsiteX120" fmla="*/ 9194801 w 12192000"/>
              <a:gd name="connsiteY120" fmla="*/ 342979 h 5003808"/>
              <a:gd name="connsiteX121" fmla="*/ 9239316 w 12192000"/>
              <a:gd name="connsiteY121" fmla="*/ 359388 h 5003808"/>
              <a:gd name="connsiteX122" fmla="*/ 9288052 w 12192000"/>
              <a:gd name="connsiteY122" fmla="*/ 358626 h 5003808"/>
              <a:gd name="connsiteX123" fmla="*/ 9298465 w 12192000"/>
              <a:gd name="connsiteY123" fmla="*/ 342126 h 5003808"/>
              <a:gd name="connsiteX124" fmla="*/ 9350892 w 12192000"/>
              <a:gd name="connsiteY124" fmla="*/ 346608 h 5003808"/>
              <a:gd name="connsiteX125" fmla="*/ 9430522 w 12192000"/>
              <a:gd name="connsiteY125" fmla="*/ 355198 h 5003808"/>
              <a:gd name="connsiteX126" fmla="*/ 9476215 w 12192000"/>
              <a:gd name="connsiteY126" fmla="*/ 355937 h 5003808"/>
              <a:gd name="connsiteX127" fmla="*/ 9601276 w 12192000"/>
              <a:gd name="connsiteY127" fmla="*/ 362534 h 5003808"/>
              <a:gd name="connsiteX128" fmla="*/ 9726733 w 12192000"/>
              <a:gd name="connsiteY128" fmla="*/ 372631 h 5003808"/>
              <a:gd name="connsiteX129" fmla="*/ 9802144 w 12192000"/>
              <a:gd name="connsiteY129" fmla="*/ 398309 h 5003808"/>
              <a:gd name="connsiteX130" fmla="*/ 9905153 w 12192000"/>
              <a:gd name="connsiteY130" fmla="*/ 404480 h 5003808"/>
              <a:gd name="connsiteX131" fmla="*/ 9922553 w 12192000"/>
              <a:gd name="connsiteY131" fmla="*/ 408399 h 5003808"/>
              <a:gd name="connsiteX132" fmla="*/ 10044658 w 12192000"/>
              <a:gd name="connsiteY132" fmla="*/ 421907 h 5003808"/>
              <a:gd name="connsiteX133" fmla="*/ 10184585 w 12192000"/>
              <a:gd name="connsiteY133" fmla="*/ 410968 h 5003808"/>
              <a:gd name="connsiteX134" fmla="*/ 10366435 w 12192000"/>
              <a:gd name="connsiteY134" fmla="*/ 466258 h 5003808"/>
              <a:gd name="connsiteX135" fmla="*/ 10688220 w 12192000"/>
              <a:gd name="connsiteY135" fmla="*/ 546088 h 5003808"/>
              <a:gd name="connsiteX136" fmla="*/ 11026690 w 12192000"/>
              <a:gd name="connsiteY136" fmla="*/ 554511 h 5003808"/>
              <a:gd name="connsiteX137" fmla="*/ 11113779 w 12192000"/>
              <a:gd name="connsiteY137" fmla="*/ 537698 h 5003808"/>
              <a:gd name="connsiteX138" fmla="*/ 11369556 w 12192000"/>
              <a:gd name="connsiteY138" fmla="*/ 495549 h 5003808"/>
              <a:gd name="connsiteX139" fmla="*/ 11623342 w 12192000"/>
              <a:gd name="connsiteY139" fmla="*/ 392258 h 5003808"/>
              <a:gd name="connsiteX140" fmla="*/ 11786511 w 12192000"/>
              <a:gd name="connsiteY140" fmla="*/ 362220 h 5003808"/>
              <a:gd name="connsiteX141" fmla="*/ 11862577 w 12192000"/>
              <a:gd name="connsiteY141" fmla="*/ 334379 h 5003808"/>
              <a:gd name="connsiteX142" fmla="*/ 11916612 w 12192000"/>
              <a:gd name="connsiteY142" fmla="*/ 327640 h 5003808"/>
              <a:gd name="connsiteX143" fmla="*/ 11948830 w 12192000"/>
              <a:gd name="connsiteY143" fmla="*/ 321892 h 5003808"/>
              <a:gd name="connsiteX144" fmla="*/ 12001583 w 12192000"/>
              <a:gd name="connsiteY144" fmla="*/ 283473 h 5003808"/>
              <a:gd name="connsiteX145" fmla="*/ 12174977 w 12192000"/>
              <a:gd name="connsiteY145" fmla="*/ 268482 h 5003808"/>
              <a:gd name="connsiteX146" fmla="*/ 12192000 w 12192000"/>
              <a:gd name="connsiteY146" fmla="*/ 260379 h 5003808"/>
              <a:gd name="connsiteX147" fmla="*/ 12192000 w 12192000"/>
              <a:gd name="connsiteY147" fmla="*/ 5003808 h 5003808"/>
              <a:gd name="connsiteX148" fmla="*/ 0 w 12192000"/>
              <a:gd name="connsiteY148" fmla="*/ 5003808 h 5003808"/>
              <a:gd name="connsiteX149" fmla="*/ 0 w 12192000"/>
              <a:gd name="connsiteY149" fmla="*/ 621279 h 5003808"/>
              <a:gd name="connsiteX150" fmla="*/ 11075 w 12192000"/>
              <a:gd name="connsiteY150" fmla="*/ 619008 h 5003808"/>
              <a:gd name="connsiteX151" fmla="*/ 44061 w 12192000"/>
              <a:gd name="connsiteY151" fmla="*/ 612426 h 5003808"/>
              <a:gd name="connsiteX152" fmla="*/ 136694 w 12192000"/>
              <a:gd name="connsiteY152" fmla="*/ 560245 h 5003808"/>
              <a:gd name="connsiteX153" fmla="*/ 170342 w 12192000"/>
              <a:gd name="connsiteY153" fmla="*/ 554907 h 5003808"/>
              <a:gd name="connsiteX154" fmla="*/ 168955 w 12192000"/>
              <a:gd name="connsiteY154" fmla="*/ 545994 h 5003808"/>
              <a:gd name="connsiteX155" fmla="*/ 181474 w 12192000"/>
              <a:gd name="connsiteY155" fmla="*/ 545111 h 5003808"/>
              <a:gd name="connsiteX156" fmla="*/ 209440 w 12192000"/>
              <a:gd name="connsiteY156" fmla="*/ 544391 h 5003808"/>
              <a:gd name="connsiteX157" fmla="*/ 293152 w 12192000"/>
              <a:gd name="connsiteY157" fmla="*/ 540406 h 5003808"/>
              <a:gd name="connsiteX158" fmla="*/ 315693 w 12192000"/>
              <a:gd name="connsiteY158" fmla="*/ 522860 h 5003808"/>
              <a:gd name="connsiteX159" fmla="*/ 337305 w 12192000"/>
              <a:gd name="connsiteY159" fmla="*/ 522202 h 5003808"/>
              <a:gd name="connsiteX160" fmla="*/ 462252 w 12192000"/>
              <a:gd name="connsiteY160" fmla="*/ 496981 h 5003808"/>
              <a:gd name="connsiteX161" fmla="*/ 479457 w 12192000"/>
              <a:gd name="connsiteY161" fmla="*/ 494953 h 5003808"/>
              <a:gd name="connsiteX162" fmla="*/ 488653 w 12192000"/>
              <a:gd name="connsiteY162" fmla="*/ 487087 h 5003808"/>
              <a:gd name="connsiteX163" fmla="*/ 522053 w 12192000"/>
              <a:gd name="connsiteY163" fmla="*/ 484955 h 5003808"/>
              <a:gd name="connsiteX164" fmla="*/ 523520 w 12192000"/>
              <a:gd name="connsiteY164" fmla="*/ 480543 h 5003808"/>
              <a:gd name="connsiteX165" fmla="*/ 632714 w 12192000"/>
              <a:gd name="connsiteY165" fmla="*/ 440931 h 5003808"/>
              <a:gd name="connsiteX166" fmla="*/ 651426 w 12192000"/>
              <a:gd name="connsiteY166" fmla="*/ 434374 h 5003808"/>
              <a:gd name="connsiteX167" fmla="*/ 667724 w 12192000"/>
              <a:gd name="connsiteY167" fmla="*/ 435968 h 5003808"/>
              <a:gd name="connsiteX168" fmla="*/ 757679 w 12192000"/>
              <a:gd name="connsiteY168" fmla="*/ 428975 h 5003808"/>
              <a:gd name="connsiteX169" fmla="*/ 779159 w 12192000"/>
              <a:gd name="connsiteY169" fmla="*/ 431889 h 5003808"/>
              <a:gd name="connsiteX170" fmla="*/ 788293 w 12192000"/>
              <a:gd name="connsiteY170" fmla="*/ 438693 h 5003808"/>
              <a:gd name="connsiteX171" fmla="*/ 822923 w 12192000"/>
              <a:gd name="connsiteY171" fmla="*/ 424904 h 5003808"/>
              <a:gd name="connsiteX172" fmla="*/ 876559 w 12192000"/>
              <a:gd name="connsiteY172" fmla="*/ 414918 h 5003808"/>
              <a:gd name="connsiteX173" fmla="*/ 902011 w 12192000"/>
              <a:gd name="connsiteY173" fmla="*/ 407948 h 5003808"/>
              <a:gd name="connsiteX174" fmla="*/ 922715 w 12192000"/>
              <a:gd name="connsiteY174" fmla="*/ 411529 h 5003808"/>
              <a:gd name="connsiteX175" fmla="*/ 1040139 w 12192000"/>
              <a:gd name="connsiteY175" fmla="*/ 410420 h 5003808"/>
              <a:gd name="connsiteX176" fmla="*/ 1067251 w 12192000"/>
              <a:gd name="connsiteY176" fmla="*/ 416214 h 5003808"/>
              <a:gd name="connsiteX177" fmla="*/ 1080272 w 12192000"/>
              <a:gd name="connsiteY177" fmla="*/ 428499 h 5003808"/>
              <a:gd name="connsiteX178" fmla="*/ 1090219 w 12192000"/>
              <a:gd name="connsiteY178" fmla="*/ 423856 h 5003808"/>
              <a:gd name="connsiteX179" fmla="*/ 1161226 w 12192000"/>
              <a:gd name="connsiteY179" fmla="*/ 422134 h 5003808"/>
              <a:gd name="connsiteX180" fmla="*/ 1207525 w 12192000"/>
              <a:gd name="connsiteY180" fmla="*/ 419869 h 5003808"/>
              <a:gd name="connsiteX181" fmla="*/ 1210030 w 12192000"/>
              <a:gd name="connsiteY181" fmla="*/ 402635 h 5003808"/>
              <a:gd name="connsiteX182" fmla="*/ 1251170 w 12192000"/>
              <a:gd name="connsiteY182" fmla="*/ 395772 h 5003808"/>
              <a:gd name="connsiteX183" fmla="*/ 1295331 w 12192000"/>
              <a:gd name="connsiteY183" fmla="*/ 406012 h 5003808"/>
              <a:gd name="connsiteX184" fmla="*/ 1347118 w 12192000"/>
              <a:gd name="connsiteY184" fmla="*/ 403534 h 5003808"/>
              <a:gd name="connsiteX185" fmla="*/ 1378108 w 12192000"/>
              <a:gd name="connsiteY185" fmla="*/ 402240 h 5003808"/>
              <a:gd name="connsiteX186" fmla="*/ 1459192 w 12192000"/>
              <a:gd name="connsiteY186" fmla="*/ 384749 h 5003808"/>
              <a:gd name="connsiteX187" fmla="*/ 1590120 w 12192000"/>
              <a:gd name="connsiteY187" fmla="*/ 321438 h 5003808"/>
              <a:gd name="connsiteX188" fmla="*/ 1631417 w 12192000"/>
              <a:gd name="connsiteY188" fmla="*/ 312057 h 5003808"/>
              <a:gd name="connsiteX189" fmla="*/ 1638727 w 12192000"/>
              <a:gd name="connsiteY189" fmla="*/ 315440 h 5003808"/>
              <a:gd name="connsiteX190" fmla="*/ 1844438 w 12192000"/>
              <a:gd name="connsiteY190" fmla="*/ 275134 h 5003808"/>
              <a:gd name="connsiteX191" fmla="*/ 1881324 w 12192000"/>
              <a:gd name="connsiteY191" fmla="*/ 272327 h 5003808"/>
              <a:gd name="connsiteX192" fmla="*/ 1908999 w 12192000"/>
              <a:gd name="connsiteY192" fmla="*/ 273168 h 5003808"/>
              <a:gd name="connsiteX193" fmla="*/ 1974956 w 12192000"/>
              <a:gd name="connsiteY193" fmla="*/ 259788 h 5003808"/>
              <a:gd name="connsiteX194" fmla="*/ 2082409 w 12192000"/>
              <a:gd name="connsiteY194" fmla="*/ 231120 h 5003808"/>
              <a:gd name="connsiteX195" fmla="*/ 2105639 w 12192000"/>
              <a:gd name="connsiteY195" fmla="*/ 226478 h 5003808"/>
              <a:gd name="connsiteX196" fmla="*/ 2126992 w 12192000"/>
              <a:gd name="connsiteY196" fmla="*/ 228298 h 5003808"/>
              <a:gd name="connsiteX197" fmla="*/ 2133154 w 12192000"/>
              <a:gd name="connsiteY197" fmla="*/ 233782 h 5003808"/>
              <a:gd name="connsiteX198" fmla="*/ 2146154 w 12192000"/>
              <a:gd name="connsiteY198" fmla="*/ 232162 h 5003808"/>
              <a:gd name="connsiteX199" fmla="*/ 2149901 w 12192000"/>
              <a:gd name="connsiteY199" fmla="*/ 232946 h 5003808"/>
              <a:gd name="connsiteX200" fmla="*/ 2171100 w 12192000"/>
              <a:gd name="connsiteY200" fmla="*/ 236219 h 5003808"/>
              <a:gd name="connsiteX201" fmla="*/ 2209148 w 12192000"/>
              <a:gd name="connsiteY201" fmla="*/ 213055 h 5003808"/>
              <a:gd name="connsiteX202" fmla="*/ 2261889 w 12192000"/>
              <a:gd name="connsiteY202" fmla="*/ 209362 h 5003808"/>
              <a:gd name="connsiteX203" fmla="*/ 2452315 w 12192000"/>
              <a:gd name="connsiteY203" fmla="*/ 156729 h 5003808"/>
              <a:gd name="connsiteX204" fmla="*/ 2487710 w 12192000"/>
              <a:gd name="connsiteY204" fmla="*/ 173097 h 5003808"/>
              <a:gd name="connsiteX205" fmla="*/ 2567870 w 12192000"/>
              <a:gd name="connsiteY205" fmla="*/ 160252 h 5003808"/>
              <a:gd name="connsiteX206" fmla="*/ 2677053 w 12192000"/>
              <a:gd name="connsiteY206" fmla="*/ 96343 h 5003808"/>
              <a:gd name="connsiteX207" fmla="*/ 2823914 w 12192000"/>
              <a:gd name="connsiteY207" fmla="*/ 70697 h 5003808"/>
              <a:gd name="connsiteX208" fmla="*/ 2831912 w 12192000"/>
              <a:gd name="connsiteY208" fmla="*/ 59256 h 5003808"/>
              <a:gd name="connsiteX209" fmla="*/ 2843870 w 12192000"/>
              <a:gd name="connsiteY209" fmla="*/ 51337 h 5003808"/>
              <a:gd name="connsiteX210" fmla="*/ 2846217 w 12192000"/>
              <a:gd name="connsiteY210" fmla="*/ 51855 h 5003808"/>
              <a:gd name="connsiteX211" fmla="*/ 2862745 w 12192000"/>
              <a:gd name="connsiteY211" fmla="*/ 47072 h 5003808"/>
              <a:gd name="connsiteX212" fmla="*/ 2864596 w 12192000"/>
              <a:gd name="connsiteY212" fmla="*/ 43048 h 5003808"/>
              <a:gd name="connsiteX213" fmla="*/ 2875381 w 12192000"/>
              <a:gd name="connsiteY213" fmla="*/ 38833 h 5003808"/>
              <a:gd name="connsiteX214" fmla="*/ 2895139 w 12192000"/>
              <a:gd name="connsiteY214" fmla="*/ 28016 h 5003808"/>
              <a:gd name="connsiteX215" fmla="*/ 2900232 w 12192000"/>
              <a:gd name="connsiteY215" fmla="*/ 28348 h 5003808"/>
              <a:gd name="connsiteX216" fmla="*/ 2932205 w 12192000"/>
              <a:gd name="connsiteY216" fmla="*/ 15703 h 5003808"/>
              <a:gd name="connsiteX217" fmla="*/ 2933310 w 12192000"/>
              <a:gd name="connsiteY217" fmla="*/ 16646 h 5003808"/>
              <a:gd name="connsiteX218" fmla="*/ 2945218 w 12192000"/>
              <a:gd name="connsiteY218" fmla="*/ 17971 h 5003808"/>
              <a:gd name="connsiteX219" fmla="*/ 2966465 w 12192000"/>
              <a:gd name="connsiteY219" fmla="*/ 17947 h 5003808"/>
              <a:gd name="connsiteX220" fmla="*/ 3023668 w 12192000"/>
              <a:gd name="connsiteY220" fmla="*/ 31735 h 5003808"/>
              <a:gd name="connsiteX221" fmla="*/ 3057077 w 12192000"/>
              <a:gd name="connsiteY221" fmla="*/ 18675 h 5003808"/>
              <a:gd name="connsiteX222" fmla="*/ 3151915 w 12192000"/>
              <a:gd name="connsiteY222" fmla="*/ 15073 h 5003808"/>
              <a:gd name="connsiteX223" fmla="*/ 3251671 w 12192000"/>
              <a:gd name="connsiteY223" fmla="*/ 35405 h 5003808"/>
              <a:gd name="connsiteX224" fmla="*/ 3351400 w 12192000"/>
              <a:gd name="connsiteY224" fmla="*/ 36517 h 5003808"/>
              <a:gd name="connsiteX225" fmla="*/ 3387481 w 12192000"/>
              <a:gd name="connsiteY225" fmla="*/ 35273 h 5003808"/>
              <a:gd name="connsiteX226" fmla="*/ 3451923 w 12192000"/>
              <a:gd name="connsiteY226" fmla="*/ 40312 h 5003808"/>
              <a:gd name="connsiteX227" fmla="*/ 3481520 w 12192000"/>
              <a:gd name="connsiteY227" fmla="*/ 47117 h 5003808"/>
              <a:gd name="connsiteX228" fmla="*/ 3482804 w 12192000"/>
              <a:gd name="connsiteY228" fmla="*/ 46642 h 5003808"/>
              <a:gd name="connsiteX229" fmla="*/ 3485495 w 12192000"/>
              <a:gd name="connsiteY229" fmla="*/ 49751 h 5003808"/>
              <a:gd name="connsiteX230" fmla="*/ 3490972 w 12192000"/>
              <a:gd name="connsiteY230" fmla="*/ 51116 h 5003808"/>
              <a:gd name="connsiteX231" fmla="*/ 3505835 w 12192000"/>
              <a:gd name="connsiteY231" fmla="*/ 49907 h 5003808"/>
              <a:gd name="connsiteX232" fmla="*/ 3511410 w 12192000"/>
              <a:gd name="connsiteY232" fmla="*/ 48638 h 5003808"/>
              <a:gd name="connsiteX233" fmla="*/ 3519598 w 12192000"/>
              <a:gd name="connsiteY233" fmla="*/ 48513 h 5003808"/>
              <a:gd name="connsiteX234" fmla="*/ 3519807 w 12192000"/>
              <a:gd name="connsiteY234" fmla="*/ 48768 h 5003808"/>
              <a:gd name="connsiteX235" fmla="*/ 3527466 w 12192000"/>
              <a:gd name="connsiteY235" fmla="*/ 48146 h 5003808"/>
              <a:gd name="connsiteX236" fmla="*/ 3564889 w 12192000"/>
              <a:gd name="connsiteY236" fmla="*/ 41820 h 5003808"/>
              <a:gd name="connsiteX237" fmla="*/ 3614922 w 12192000"/>
              <a:gd name="connsiteY237" fmla="*/ 65634 h 5003808"/>
              <a:gd name="connsiteX238" fmla="*/ 3635506 w 12192000"/>
              <a:gd name="connsiteY238" fmla="*/ 69548 h 5003808"/>
              <a:gd name="connsiteX239" fmla="*/ 3646525 w 12192000"/>
              <a:gd name="connsiteY239" fmla="*/ 73023 h 5003808"/>
              <a:gd name="connsiteX240" fmla="*/ 3647224 w 12192000"/>
              <a:gd name="connsiteY240" fmla="*/ 74133 h 5003808"/>
              <a:gd name="connsiteX241" fmla="*/ 3683100 w 12192000"/>
              <a:gd name="connsiteY241" fmla="*/ 67939 h 5003808"/>
              <a:gd name="connsiteX242" fmla="*/ 3687901 w 12192000"/>
              <a:gd name="connsiteY242" fmla="*/ 69202 h 5003808"/>
              <a:gd name="connsiteX243" fmla="*/ 3711234 w 12192000"/>
              <a:gd name="connsiteY243" fmla="*/ 62495 h 5003808"/>
              <a:gd name="connsiteX244" fmla="*/ 3723318 w 12192000"/>
              <a:gd name="connsiteY244" fmla="*/ 60455 h 5003808"/>
              <a:gd name="connsiteX245" fmla="*/ 3726677 w 12192000"/>
              <a:gd name="connsiteY245" fmla="*/ 56942 h 5003808"/>
              <a:gd name="connsiteX246" fmla="*/ 3744535 w 12192000"/>
              <a:gd name="connsiteY246" fmla="*/ 55420 h 5003808"/>
              <a:gd name="connsiteX247" fmla="*/ 3746608 w 12192000"/>
              <a:gd name="connsiteY247" fmla="*/ 56352 h 5003808"/>
              <a:gd name="connsiteX248" fmla="*/ 3761262 w 12192000"/>
              <a:gd name="connsiteY248" fmla="*/ 50977 h 5003808"/>
              <a:gd name="connsiteX249" fmla="*/ 3773451 w 12192000"/>
              <a:gd name="connsiteY249" fmla="*/ 41496 h 5003808"/>
              <a:gd name="connsiteX250" fmla="*/ 3925626 w 12192000"/>
              <a:gd name="connsiteY250" fmla="*/ 44131 h 5003808"/>
              <a:gd name="connsiteX251" fmla="*/ 4056184 w 12192000"/>
              <a:gd name="connsiteY251" fmla="*/ 3115 h 500380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66706 w 12192000"/>
              <a:gd name="connsiteY2" fmla="*/ 24073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66706 w 12192000"/>
              <a:gd name="connsiteY2" fmla="*/ 24073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1828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773451 w 12192000"/>
              <a:gd name="connsiteY249" fmla="*/ 37666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37990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803931 w 12192000"/>
              <a:gd name="connsiteY249" fmla="*/ 49309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567870 w 12192000"/>
              <a:gd name="connsiteY205" fmla="*/ 156422 h 4999978"/>
              <a:gd name="connsiteX206" fmla="*/ 2677053 w 12192000"/>
              <a:gd name="connsiteY206" fmla="*/ 92513 h 4999978"/>
              <a:gd name="connsiteX207" fmla="*/ 2823914 w 12192000"/>
              <a:gd name="connsiteY207" fmla="*/ 66867 h 4999978"/>
              <a:gd name="connsiteX208" fmla="*/ 2831912 w 12192000"/>
              <a:gd name="connsiteY208" fmla="*/ 55426 h 4999978"/>
              <a:gd name="connsiteX209" fmla="*/ 2843870 w 12192000"/>
              <a:gd name="connsiteY209" fmla="*/ 47507 h 4999978"/>
              <a:gd name="connsiteX210" fmla="*/ 2846217 w 12192000"/>
              <a:gd name="connsiteY210" fmla="*/ 48025 h 4999978"/>
              <a:gd name="connsiteX211" fmla="*/ 2862745 w 12192000"/>
              <a:gd name="connsiteY211" fmla="*/ 43242 h 4999978"/>
              <a:gd name="connsiteX212" fmla="*/ 2864596 w 12192000"/>
              <a:gd name="connsiteY212" fmla="*/ 39218 h 4999978"/>
              <a:gd name="connsiteX213" fmla="*/ 2875381 w 12192000"/>
              <a:gd name="connsiteY213" fmla="*/ 35003 h 4999978"/>
              <a:gd name="connsiteX214" fmla="*/ 2895139 w 12192000"/>
              <a:gd name="connsiteY214" fmla="*/ 24186 h 4999978"/>
              <a:gd name="connsiteX215" fmla="*/ 2900232 w 12192000"/>
              <a:gd name="connsiteY215" fmla="*/ 24518 h 4999978"/>
              <a:gd name="connsiteX216" fmla="*/ 2932205 w 12192000"/>
              <a:gd name="connsiteY216" fmla="*/ 11873 h 4999978"/>
              <a:gd name="connsiteX217" fmla="*/ 2933310 w 12192000"/>
              <a:gd name="connsiteY217" fmla="*/ 12816 h 4999978"/>
              <a:gd name="connsiteX218" fmla="*/ 2945218 w 12192000"/>
              <a:gd name="connsiteY218" fmla="*/ 14141 h 4999978"/>
              <a:gd name="connsiteX219" fmla="*/ 2966465 w 12192000"/>
              <a:gd name="connsiteY219" fmla="*/ 14117 h 4999978"/>
              <a:gd name="connsiteX220" fmla="*/ 3023668 w 12192000"/>
              <a:gd name="connsiteY220" fmla="*/ 27905 h 4999978"/>
              <a:gd name="connsiteX221" fmla="*/ 3057077 w 12192000"/>
              <a:gd name="connsiteY221" fmla="*/ 14845 h 4999978"/>
              <a:gd name="connsiteX222" fmla="*/ 3151915 w 12192000"/>
              <a:gd name="connsiteY222" fmla="*/ 11243 h 4999978"/>
              <a:gd name="connsiteX223" fmla="*/ 3251671 w 12192000"/>
              <a:gd name="connsiteY223" fmla="*/ 31575 h 4999978"/>
              <a:gd name="connsiteX224" fmla="*/ 3351400 w 12192000"/>
              <a:gd name="connsiteY224" fmla="*/ 32687 h 4999978"/>
              <a:gd name="connsiteX225" fmla="*/ 3387481 w 12192000"/>
              <a:gd name="connsiteY225" fmla="*/ 31443 h 4999978"/>
              <a:gd name="connsiteX226" fmla="*/ 3451923 w 12192000"/>
              <a:gd name="connsiteY226" fmla="*/ 36482 h 4999978"/>
              <a:gd name="connsiteX227" fmla="*/ 3481520 w 12192000"/>
              <a:gd name="connsiteY227" fmla="*/ 43287 h 4999978"/>
              <a:gd name="connsiteX228" fmla="*/ 3482804 w 12192000"/>
              <a:gd name="connsiteY228" fmla="*/ 42812 h 4999978"/>
              <a:gd name="connsiteX229" fmla="*/ 3485495 w 12192000"/>
              <a:gd name="connsiteY229" fmla="*/ 45921 h 4999978"/>
              <a:gd name="connsiteX230" fmla="*/ 3490972 w 12192000"/>
              <a:gd name="connsiteY230" fmla="*/ 47286 h 4999978"/>
              <a:gd name="connsiteX231" fmla="*/ 3505835 w 12192000"/>
              <a:gd name="connsiteY231" fmla="*/ 46077 h 4999978"/>
              <a:gd name="connsiteX232" fmla="*/ 3511410 w 12192000"/>
              <a:gd name="connsiteY232" fmla="*/ 44808 h 4999978"/>
              <a:gd name="connsiteX233" fmla="*/ 3519598 w 12192000"/>
              <a:gd name="connsiteY233" fmla="*/ 44683 h 4999978"/>
              <a:gd name="connsiteX234" fmla="*/ 3519807 w 12192000"/>
              <a:gd name="connsiteY234" fmla="*/ 44938 h 4999978"/>
              <a:gd name="connsiteX235" fmla="*/ 3527466 w 12192000"/>
              <a:gd name="connsiteY235" fmla="*/ 44316 h 4999978"/>
              <a:gd name="connsiteX236" fmla="*/ 3564889 w 12192000"/>
              <a:gd name="connsiteY236" fmla="*/ 57394 h 4999978"/>
              <a:gd name="connsiteX237" fmla="*/ 3614922 w 12192000"/>
              <a:gd name="connsiteY237" fmla="*/ 61804 h 4999978"/>
              <a:gd name="connsiteX238" fmla="*/ 3635506 w 12192000"/>
              <a:gd name="connsiteY238" fmla="*/ 65718 h 4999978"/>
              <a:gd name="connsiteX239" fmla="*/ 3646525 w 12192000"/>
              <a:gd name="connsiteY239" fmla="*/ 69193 h 4999978"/>
              <a:gd name="connsiteX240" fmla="*/ 3647224 w 12192000"/>
              <a:gd name="connsiteY240" fmla="*/ 70303 h 4999978"/>
              <a:gd name="connsiteX241" fmla="*/ 3683100 w 12192000"/>
              <a:gd name="connsiteY241" fmla="*/ 64109 h 4999978"/>
              <a:gd name="connsiteX242" fmla="*/ 3687901 w 12192000"/>
              <a:gd name="connsiteY242" fmla="*/ 65372 h 4999978"/>
              <a:gd name="connsiteX243" fmla="*/ 3711234 w 12192000"/>
              <a:gd name="connsiteY243" fmla="*/ 58665 h 4999978"/>
              <a:gd name="connsiteX244" fmla="*/ 3723318 w 12192000"/>
              <a:gd name="connsiteY244" fmla="*/ 56625 h 4999978"/>
              <a:gd name="connsiteX245" fmla="*/ 3726677 w 12192000"/>
              <a:gd name="connsiteY245" fmla="*/ 53112 h 4999978"/>
              <a:gd name="connsiteX246" fmla="*/ 3744535 w 12192000"/>
              <a:gd name="connsiteY246" fmla="*/ 51590 h 4999978"/>
              <a:gd name="connsiteX247" fmla="*/ 3746608 w 12192000"/>
              <a:gd name="connsiteY247" fmla="*/ 52522 h 4999978"/>
              <a:gd name="connsiteX248" fmla="*/ 3761262 w 12192000"/>
              <a:gd name="connsiteY248" fmla="*/ 47147 h 4999978"/>
              <a:gd name="connsiteX249" fmla="*/ 3803931 w 12192000"/>
              <a:gd name="connsiteY249" fmla="*/ 49309 h 4999978"/>
              <a:gd name="connsiteX250" fmla="*/ 3925626 w 12192000"/>
              <a:gd name="connsiteY250" fmla="*/ 40301 h 4999978"/>
              <a:gd name="connsiteX251" fmla="*/ 4033324 w 12192000"/>
              <a:gd name="connsiteY25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77053 w 12192000"/>
              <a:gd name="connsiteY205" fmla="*/ 92513 h 4999978"/>
              <a:gd name="connsiteX206" fmla="*/ 2823914 w 12192000"/>
              <a:gd name="connsiteY206" fmla="*/ 66867 h 4999978"/>
              <a:gd name="connsiteX207" fmla="*/ 2831912 w 12192000"/>
              <a:gd name="connsiteY207" fmla="*/ 55426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31912 w 12192000"/>
              <a:gd name="connsiteY207" fmla="*/ 55426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46217 w 12192000"/>
              <a:gd name="connsiteY209" fmla="*/ 48025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792877 w 12192000"/>
              <a:gd name="connsiteY209" fmla="*/ 148928 h 4999978"/>
              <a:gd name="connsiteX210" fmla="*/ 2862745 w 12192000"/>
              <a:gd name="connsiteY210" fmla="*/ 43242 h 4999978"/>
              <a:gd name="connsiteX211" fmla="*/ 2864596 w 12192000"/>
              <a:gd name="connsiteY211" fmla="*/ 39218 h 4999978"/>
              <a:gd name="connsiteX212" fmla="*/ 2875381 w 12192000"/>
              <a:gd name="connsiteY212" fmla="*/ 35003 h 4999978"/>
              <a:gd name="connsiteX213" fmla="*/ 2895139 w 12192000"/>
              <a:gd name="connsiteY213" fmla="*/ 24186 h 4999978"/>
              <a:gd name="connsiteX214" fmla="*/ 2900232 w 12192000"/>
              <a:gd name="connsiteY214" fmla="*/ 24518 h 4999978"/>
              <a:gd name="connsiteX215" fmla="*/ 2932205 w 12192000"/>
              <a:gd name="connsiteY215" fmla="*/ 11873 h 4999978"/>
              <a:gd name="connsiteX216" fmla="*/ 2933310 w 12192000"/>
              <a:gd name="connsiteY216" fmla="*/ 12816 h 4999978"/>
              <a:gd name="connsiteX217" fmla="*/ 2945218 w 12192000"/>
              <a:gd name="connsiteY217" fmla="*/ 14141 h 4999978"/>
              <a:gd name="connsiteX218" fmla="*/ 2966465 w 12192000"/>
              <a:gd name="connsiteY218" fmla="*/ 14117 h 4999978"/>
              <a:gd name="connsiteX219" fmla="*/ 3023668 w 12192000"/>
              <a:gd name="connsiteY219" fmla="*/ 27905 h 4999978"/>
              <a:gd name="connsiteX220" fmla="*/ 3057077 w 12192000"/>
              <a:gd name="connsiteY220" fmla="*/ 14845 h 4999978"/>
              <a:gd name="connsiteX221" fmla="*/ 3151915 w 12192000"/>
              <a:gd name="connsiteY221" fmla="*/ 11243 h 4999978"/>
              <a:gd name="connsiteX222" fmla="*/ 3251671 w 12192000"/>
              <a:gd name="connsiteY222" fmla="*/ 31575 h 4999978"/>
              <a:gd name="connsiteX223" fmla="*/ 3351400 w 12192000"/>
              <a:gd name="connsiteY223" fmla="*/ 32687 h 4999978"/>
              <a:gd name="connsiteX224" fmla="*/ 3387481 w 12192000"/>
              <a:gd name="connsiteY224" fmla="*/ 31443 h 4999978"/>
              <a:gd name="connsiteX225" fmla="*/ 3451923 w 12192000"/>
              <a:gd name="connsiteY225" fmla="*/ 36482 h 4999978"/>
              <a:gd name="connsiteX226" fmla="*/ 3481520 w 12192000"/>
              <a:gd name="connsiteY226" fmla="*/ 43287 h 4999978"/>
              <a:gd name="connsiteX227" fmla="*/ 3482804 w 12192000"/>
              <a:gd name="connsiteY227" fmla="*/ 42812 h 4999978"/>
              <a:gd name="connsiteX228" fmla="*/ 3485495 w 12192000"/>
              <a:gd name="connsiteY228" fmla="*/ 45921 h 4999978"/>
              <a:gd name="connsiteX229" fmla="*/ 3490972 w 12192000"/>
              <a:gd name="connsiteY229" fmla="*/ 47286 h 4999978"/>
              <a:gd name="connsiteX230" fmla="*/ 3505835 w 12192000"/>
              <a:gd name="connsiteY230" fmla="*/ 46077 h 4999978"/>
              <a:gd name="connsiteX231" fmla="*/ 3511410 w 12192000"/>
              <a:gd name="connsiteY231" fmla="*/ 44808 h 4999978"/>
              <a:gd name="connsiteX232" fmla="*/ 3519598 w 12192000"/>
              <a:gd name="connsiteY232" fmla="*/ 44683 h 4999978"/>
              <a:gd name="connsiteX233" fmla="*/ 3519807 w 12192000"/>
              <a:gd name="connsiteY233" fmla="*/ 44938 h 4999978"/>
              <a:gd name="connsiteX234" fmla="*/ 3527466 w 12192000"/>
              <a:gd name="connsiteY234" fmla="*/ 44316 h 4999978"/>
              <a:gd name="connsiteX235" fmla="*/ 3564889 w 12192000"/>
              <a:gd name="connsiteY235" fmla="*/ 57394 h 4999978"/>
              <a:gd name="connsiteX236" fmla="*/ 3614922 w 12192000"/>
              <a:gd name="connsiteY236" fmla="*/ 61804 h 4999978"/>
              <a:gd name="connsiteX237" fmla="*/ 3635506 w 12192000"/>
              <a:gd name="connsiteY237" fmla="*/ 65718 h 4999978"/>
              <a:gd name="connsiteX238" fmla="*/ 3646525 w 12192000"/>
              <a:gd name="connsiteY238" fmla="*/ 69193 h 4999978"/>
              <a:gd name="connsiteX239" fmla="*/ 3647224 w 12192000"/>
              <a:gd name="connsiteY239" fmla="*/ 70303 h 4999978"/>
              <a:gd name="connsiteX240" fmla="*/ 3683100 w 12192000"/>
              <a:gd name="connsiteY240" fmla="*/ 64109 h 4999978"/>
              <a:gd name="connsiteX241" fmla="*/ 3687901 w 12192000"/>
              <a:gd name="connsiteY241" fmla="*/ 65372 h 4999978"/>
              <a:gd name="connsiteX242" fmla="*/ 3711234 w 12192000"/>
              <a:gd name="connsiteY242" fmla="*/ 58665 h 4999978"/>
              <a:gd name="connsiteX243" fmla="*/ 3723318 w 12192000"/>
              <a:gd name="connsiteY243" fmla="*/ 56625 h 4999978"/>
              <a:gd name="connsiteX244" fmla="*/ 3726677 w 12192000"/>
              <a:gd name="connsiteY244" fmla="*/ 53112 h 4999978"/>
              <a:gd name="connsiteX245" fmla="*/ 3744535 w 12192000"/>
              <a:gd name="connsiteY245" fmla="*/ 51590 h 4999978"/>
              <a:gd name="connsiteX246" fmla="*/ 3746608 w 12192000"/>
              <a:gd name="connsiteY246" fmla="*/ 52522 h 4999978"/>
              <a:gd name="connsiteX247" fmla="*/ 3761262 w 12192000"/>
              <a:gd name="connsiteY247" fmla="*/ 47147 h 4999978"/>
              <a:gd name="connsiteX248" fmla="*/ 3803931 w 12192000"/>
              <a:gd name="connsiteY248" fmla="*/ 49309 h 4999978"/>
              <a:gd name="connsiteX249" fmla="*/ 3925626 w 12192000"/>
              <a:gd name="connsiteY249" fmla="*/ 40301 h 4999978"/>
              <a:gd name="connsiteX250" fmla="*/ 4033324 w 12192000"/>
              <a:gd name="connsiteY250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823914 w 12192000"/>
              <a:gd name="connsiteY206" fmla="*/ 66867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828102 w 12192000"/>
              <a:gd name="connsiteY207" fmla="*/ 164091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797622 w 12192000"/>
              <a:gd name="connsiteY207" fmla="*/ 67069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10030 w 12192000"/>
              <a:gd name="connsiteY181" fmla="*/ 398805 h 4999978"/>
              <a:gd name="connsiteX182" fmla="*/ 1251170 w 12192000"/>
              <a:gd name="connsiteY182" fmla="*/ 391942 h 4999978"/>
              <a:gd name="connsiteX183" fmla="*/ 1295331 w 12192000"/>
              <a:gd name="connsiteY183" fmla="*/ 402182 h 4999978"/>
              <a:gd name="connsiteX184" fmla="*/ 1347118 w 12192000"/>
              <a:gd name="connsiteY184" fmla="*/ 399704 h 4999978"/>
              <a:gd name="connsiteX185" fmla="*/ 1378108 w 12192000"/>
              <a:gd name="connsiteY185" fmla="*/ 398410 h 4999978"/>
              <a:gd name="connsiteX186" fmla="*/ 1459192 w 12192000"/>
              <a:gd name="connsiteY186" fmla="*/ 380919 h 4999978"/>
              <a:gd name="connsiteX187" fmla="*/ 1590120 w 12192000"/>
              <a:gd name="connsiteY187" fmla="*/ 317608 h 4999978"/>
              <a:gd name="connsiteX188" fmla="*/ 1631417 w 12192000"/>
              <a:gd name="connsiteY188" fmla="*/ 308227 h 4999978"/>
              <a:gd name="connsiteX189" fmla="*/ 1638727 w 12192000"/>
              <a:gd name="connsiteY189" fmla="*/ 311610 h 4999978"/>
              <a:gd name="connsiteX190" fmla="*/ 1844438 w 12192000"/>
              <a:gd name="connsiteY190" fmla="*/ 271304 h 4999978"/>
              <a:gd name="connsiteX191" fmla="*/ 1881324 w 12192000"/>
              <a:gd name="connsiteY191" fmla="*/ 268497 h 4999978"/>
              <a:gd name="connsiteX192" fmla="*/ 1908999 w 12192000"/>
              <a:gd name="connsiteY192" fmla="*/ 269338 h 4999978"/>
              <a:gd name="connsiteX193" fmla="*/ 1974956 w 12192000"/>
              <a:gd name="connsiteY193" fmla="*/ 255958 h 4999978"/>
              <a:gd name="connsiteX194" fmla="*/ 2082409 w 12192000"/>
              <a:gd name="connsiteY194" fmla="*/ 227290 h 4999978"/>
              <a:gd name="connsiteX195" fmla="*/ 2105639 w 12192000"/>
              <a:gd name="connsiteY195" fmla="*/ 222648 h 4999978"/>
              <a:gd name="connsiteX196" fmla="*/ 2126992 w 12192000"/>
              <a:gd name="connsiteY196" fmla="*/ 224468 h 4999978"/>
              <a:gd name="connsiteX197" fmla="*/ 2133154 w 12192000"/>
              <a:gd name="connsiteY197" fmla="*/ 229952 h 4999978"/>
              <a:gd name="connsiteX198" fmla="*/ 2146154 w 12192000"/>
              <a:gd name="connsiteY198" fmla="*/ 228332 h 4999978"/>
              <a:gd name="connsiteX199" fmla="*/ 2149901 w 12192000"/>
              <a:gd name="connsiteY199" fmla="*/ 229116 h 4999978"/>
              <a:gd name="connsiteX200" fmla="*/ 2171100 w 12192000"/>
              <a:gd name="connsiteY200" fmla="*/ 232389 h 4999978"/>
              <a:gd name="connsiteX201" fmla="*/ 2209148 w 12192000"/>
              <a:gd name="connsiteY201" fmla="*/ 209225 h 4999978"/>
              <a:gd name="connsiteX202" fmla="*/ 2261889 w 12192000"/>
              <a:gd name="connsiteY202" fmla="*/ 205532 h 4999978"/>
              <a:gd name="connsiteX203" fmla="*/ 2452315 w 12192000"/>
              <a:gd name="connsiteY203" fmla="*/ 152899 h 4999978"/>
              <a:gd name="connsiteX204" fmla="*/ 2487710 w 12192000"/>
              <a:gd name="connsiteY204" fmla="*/ 169267 h 4999978"/>
              <a:gd name="connsiteX205" fmla="*/ 2665623 w 12192000"/>
              <a:gd name="connsiteY205" fmla="*/ 96394 h 4999978"/>
              <a:gd name="connsiteX206" fmla="*/ 2751524 w 12192000"/>
              <a:gd name="connsiteY206" fmla="*/ 90153 h 4999978"/>
              <a:gd name="connsiteX207" fmla="*/ 2797622 w 12192000"/>
              <a:gd name="connsiteY207" fmla="*/ 67069 h 4999978"/>
              <a:gd name="connsiteX208" fmla="*/ 2843870 w 12192000"/>
              <a:gd name="connsiteY208" fmla="*/ 47507 h 4999978"/>
              <a:gd name="connsiteX209" fmla="*/ 2862745 w 12192000"/>
              <a:gd name="connsiteY209" fmla="*/ 43242 h 4999978"/>
              <a:gd name="connsiteX210" fmla="*/ 2864596 w 12192000"/>
              <a:gd name="connsiteY210" fmla="*/ 39218 h 4999978"/>
              <a:gd name="connsiteX211" fmla="*/ 2875381 w 12192000"/>
              <a:gd name="connsiteY211" fmla="*/ 35003 h 4999978"/>
              <a:gd name="connsiteX212" fmla="*/ 2895139 w 12192000"/>
              <a:gd name="connsiteY212" fmla="*/ 24186 h 4999978"/>
              <a:gd name="connsiteX213" fmla="*/ 2900232 w 12192000"/>
              <a:gd name="connsiteY213" fmla="*/ 24518 h 4999978"/>
              <a:gd name="connsiteX214" fmla="*/ 2932205 w 12192000"/>
              <a:gd name="connsiteY214" fmla="*/ 11873 h 4999978"/>
              <a:gd name="connsiteX215" fmla="*/ 2933310 w 12192000"/>
              <a:gd name="connsiteY215" fmla="*/ 12816 h 4999978"/>
              <a:gd name="connsiteX216" fmla="*/ 2945218 w 12192000"/>
              <a:gd name="connsiteY216" fmla="*/ 14141 h 4999978"/>
              <a:gd name="connsiteX217" fmla="*/ 2966465 w 12192000"/>
              <a:gd name="connsiteY217" fmla="*/ 14117 h 4999978"/>
              <a:gd name="connsiteX218" fmla="*/ 3023668 w 12192000"/>
              <a:gd name="connsiteY218" fmla="*/ 27905 h 4999978"/>
              <a:gd name="connsiteX219" fmla="*/ 3057077 w 12192000"/>
              <a:gd name="connsiteY219" fmla="*/ 14845 h 4999978"/>
              <a:gd name="connsiteX220" fmla="*/ 3151915 w 12192000"/>
              <a:gd name="connsiteY220" fmla="*/ 11243 h 4999978"/>
              <a:gd name="connsiteX221" fmla="*/ 3251671 w 12192000"/>
              <a:gd name="connsiteY221" fmla="*/ 31575 h 4999978"/>
              <a:gd name="connsiteX222" fmla="*/ 3351400 w 12192000"/>
              <a:gd name="connsiteY222" fmla="*/ 32687 h 4999978"/>
              <a:gd name="connsiteX223" fmla="*/ 3387481 w 12192000"/>
              <a:gd name="connsiteY223" fmla="*/ 31443 h 4999978"/>
              <a:gd name="connsiteX224" fmla="*/ 3451923 w 12192000"/>
              <a:gd name="connsiteY224" fmla="*/ 36482 h 4999978"/>
              <a:gd name="connsiteX225" fmla="*/ 3481520 w 12192000"/>
              <a:gd name="connsiteY225" fmla="*/ 43287 h 4999978"/>
              <a:gd name="connsiteX226" fmla="*/ 3482804 w 12192000"/>
              <a:gd name="connsiteY226" fmla="*/ 42812 h 4999978"/>
              <a:gd name="connsiteX227" fmla="*/ 3485495 w 12192000"/>
              <a:gd name="connsiteY227" fmla="*/ 45921 h 4999978"/>
              <a:gd name="connsiteX228" fmla="*/ 3490972 w 12192000"/>
              <a:gd name="connsiteY228" fmla="*/ 47286 h 4999978"/>
              <a:gd name="connsiteX229" fmla="*/ 3505835 w 12192000"/>
              <a:gd name="connsiteY229" fmla="*/ 46077 h 4999978"/>
              <a:gd name="connsiteX230" fmla="*/ 3511410 w 12192000"/>
              <a:gd name="connsiteY230" fmla="*/ 44808 h 4999978"/>
              <a:gd name="connsiteX231" fmla="*/ 3519598 w 12192000"/>
              <a:gd name="connsiteY231" fmla="*/ 44683 h 4999978"/>
              <a:gd name="connsiteX232" fmla="*/ 3519807 w 12192000"/>
              <a:gd name="connsiteY232" fmla="*/ 44938 h 4999978"/>
              <a:gd name="connsiteX233" fmla="*/ 3527466 w 12192000"/>
              <a:gd name="connsiteY233" fmla="*/ 44316 h 4999978"/>
              <a:gd name="connsiteX234" fmla="*/ 3564889 w 12192000"/>
              <a:gd name="connsiteY234" fmla="*/ 57394 h 4999978"/>
              <a:gd name="connsiteX235" fmla="*/ 3614922 w 12192000"/>
              <a:gd name="connsiteY235" fmla="*/ 61804 h 4999978"/>
              <a:gd name="connsiteX236" fmla="*/ 3635506 w 12192000"/>
              <a:gd name="connsiteY236" fmla="*/ 65718 h 4999978"/>
              <a:gd name="connsiteX237" fmla="*/ 3646525 w 12192000"/>
              <a:gd name="connsiteY237" fmla="*/ 69193 h 4999978"/>
              <a:gd name="connsiteX238" fmla="*/ 3647224 w 12192000"/>
              <a:gd name="connsiteY238" fmla="*/ 70303 h 4999978"/>
              <a:gd name="connsiteX239" fmla="*/ 3683100 w 12192000"/>
              <a:gd name="connsiteY239" fmla="*/ 64109 h 4999978"/>
              <a:gd name="connsiteX240" fmla="*/ 3687901 w 12192000"/>
              <a:gd name="connsiteY240" fmla="*/ 65372 h 4999978"/>
              <a:gd name="connsiteX241" fmla="*/ 3711234 w 12192000"/>
              <a:gd name="connsiteY241" fmla="*/ 58665 h 4999978"/>
              <a:gd name="connsiteX242" fmla="*/ 3723318 w 12192000"/>
              <a:gd name="connsiteY242" fmla="*/ 56625 h 4999978"/>
              <a:gd name="connsiteX243" fmla="*/ 3726677 w 12192000"/>
              <a:gd name="connsiteY243" fmla="*/ 53112 h 4999978"/>
              <a:gd name="connsiteX244" fmla="*/ 3744535 w 12192000"/>
              <a:gd name="connsiteY244" fmla="*/ 51590 h 4999978"/>
              <a:gd name="connsiteX245" fmla="*/ 3746608 w 12192000"/>
              <a:gd name="connsiteY245" fmla="*/ 52522 h 4999978"/>
              <a:gd name="connsiteX246" fmla="*/ 3761262 w 12192000"/>
              <a:gd name="connsiteY246" fmla="*/ 47147 h 4999978"/>
              <a:gd name="connsiteX247" fmla="*/ 3803931 w 12192000"/>
              <a:gd name="connsiteY247" fmla="*/ 49309 h 4999978"/>
              <a:gd name="connsiteX248" fmla="*/ 3925626 w 12192000"/>
              <a:gd name="connsiteY248" fmla="*/ 40301 h 4999978"/>
              <a:gd name="connsiteX249" fmla="*/ 4033324 w 12192000"/>
              <a:gd name="connsiteY249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51170 w 12192000"/>
              <a:gd name="connsiteY181" fmla="*/ 391942 h 4999978"/>
              <a:gd name="connsiteX182" fmla="*/ 1295331 w 12192000"/>
              <a:gd name="connsiteY182" fmla="*/ 402182 h 4999978"/>
              <a:gd name="connsiteX183" fmla="*/ 1347118 w 12192000"/>
              <a:gd name="connsiteY183" fmla="*/ 399704 h 4999978"/>
              <a:gd name="connsiteX184" fmla="*/ 1378108 w 12192000"/>
              <a:gd name="connsiteY184" fmla="*/ 398410 h 4999978"/>
              <a:gd name="connsiteX185" fmla="*/ 1459192 w 12192000"/>
              <a:gd name="connsiteY185" fmla="*/ 380919 h 4999978"/>
              <a:gd name="connsiteX186" fmla="*/ 1590120 w 12192000"/>
              <a:gd name="connsiteY186" fmla="*/ 317608 h 4999978"/>
              <a:gd name="connsiteX187" fmla="*/ 1631417 w 12192000"/>
              <a:gd name="connsiteY187" fmla="*/ 308227 h 4999978"/>
              <a:gd name="connsiteX188" fmla="*/ 1638727 w 12192000"/>
              <a:gd name="connsiteY188" fmla="*/ 311610 h 4999978"/>
              <a:gd name="connsiteX189" fmla="*/ 1844438 w 12192000"/>
              <a:gd name="connsiteY189" fmla="*/ 271304 h 4999978"/>
              <a:gd name="connsiteX190" fmla="*/ 1881324 w 12192000"/>
              <a:gd name="connsiteY190" fmla="*/ 268497 h 4999978"/>
              <a:gd name="connsiteX191" fmla="*/ 1908999 w 12192000"/>
              <a:gd name="connsiteY191" fmla="*/ 269338 h 4999978"/>
              <a:gd name="connsiteX192" fmla="*/ 1974956 w 12192000"/>
              <a:gd name="connsiteY192" fmla="*/ 255958 h 4999978"/>
              <a:gd name="connsiteX193" fmla="*/ 2082409 w 12192000"/>
              <a:gd name="connsiteY193" fmla="*/ 227290 h 4999978"/>
              <a:gd name="connsiteX194" fmla="*/ 2105639 w 12192000"/>
              <a:gd name="connsiteY194" fmla="*/ 222648 h 4999978"/>
              <a:gd name="connsiteX195" fmla="*/ 2126992 w 12192000"/>
              <a:gd name="connsiteY195" fmla="*/ 224468 h 4999978"/>
              <a:gd name="connsiteX196" fmla="*/ 2133154 w 12192000"/>
              <a:gd name="connsiteY196" fmla="*/ 229952 h 4999978"/>
              <a:gd name="connsiteX197" fmla="*/ 2146154 w 12192000"/>
              <a:gd name="connsiteY197" fmla="*/ 228332 h 4999978"/>
              <a:gd name="connsiteX198" fmla="*/ 2149901 w 12192000"/>
              <a:gd name="connsiteY198" fmla="*/ 229116 h 4999978"/>
              <a:gd name="connsiteX199" fmla="*/ 2171100 w 12192000"/>
              <a:gd name="connsiteY199" fmla="*/ 232389 h 4999978"/>
              <a:gd name="connsiteX200" fmla="*/ 2209148 w 12192000"/>
              <a:gd name="connsiteY200" fmla="*/ 209225 h 4999978"/>
              <a:gd name="connsiteX201" fmla="*/ 2261889 w 12192000"/>
              <a:gd name="connsiteY201" fmla="*/ 205532 h 4999978"/>
              <a:gd name="connsiteX202" fmla="*/ 2452315 w 12192000"/>
              <a:gd name="connsiteY202" fmla="*/ 152899 h 4999978"/>
              <a:gd name="connsiteX203" fmla="*/ 2487710 w 12192000"/>
              <a:gd name="connsiteY203" fmla="*/ 169267 h 4999978"/>
              <a:gd name="connsiteX204" fmla="*/ 2665623 w 12192000"/>
              <a:gd name="connsiteY204" fmla="*/ 96394 h 4999978"/>
              <a:gd name="connsiteX205" fmla="*/ 2751524 w 12192000"/>
              <a:gd name="connsiteY205" fmla="*/ 90153 h 4999978"/>
              <a:gd name="connsiteX206" fmla="*/ 2797622 w 12192000"/>
              <a:gd name="connsiteY206" fmla="*/ 67069 h 4999978"/>
              <a:gd name="connsiteX207" fmla="*/ 2843870 w 12192000"/>
              <a:gd name="connsiteY207" fmla="*/ 47507 h 4999978"/>
              <a:gd name="connsiteX208" fmla="*/ 2862745 w 12192000"/>
              <a:gd name="connsiteY208" fmla="*/ 43242 h 4999978"/>
              <a:gd name="connsiteX209" fmla="*/ 2864596 w 12192000"/>
              <a:gd name="connsiteY209" fmla="*/ 39218 h 4999978"/>
              <a:gd name="connsiteX210" fmla="*/ 2875381 w 12192000"/>
              <a:gd name="connsiteY210" fmla="*/ 35003 h 4999978"/>
              <a:gd name="connsiteX211" fmla="*/ 2895139 w 12192000"/>
              <a:gd name="connsiteY211" fmla="*/ 24186 h 4999978"/>
              <a:gd name="connsiteX212" fmla="*/ 2900232 w 12192000"/>
              <a:gd name="connsiteY212" fmla="*/ 24518 h 4999978"/>
              <a:gd name="connsiteX213" fmla="*/ 2932205 w 12192000"/>
              <a:gd name="connsiteY213" fmla="*/ 11873 h 4999978"/>
              <a:gd name="connsiteX214" fmla="*/ 2933310 w 12192000"/>
              <a:gd name="connsiteY214" fmla="*/ 12816 h 4999978"/>
              <a:gd name="connsiteX215" fmla="*/ 2945218 w 12192000"/>
              <a:gd name="connsiteY215" fmla="*/ 14141 h 4999978"/>
              <a:gd name="connsiteX216" fmla="*/ 2966465 w 12192000"/>
              <a:gd name="connsiteY216" fmla="*/ 14117 h 4999978"/>
              <a:gd name="connsiteX217" fmla="*/ 3023668 w 12192000"/>
              <a:gd name="connsiteY217" fmla="*/ 27905 h 4999978"/>
              <a:gd name="connsiteX218" fmla="*/ 3057077 w 12192000"/>
              <a:gd name="connsiteY218" fmla="*/ 14845 h 4999978"/>
              <a:gd name="connsiteX219" fmla="*/ 3151915 w 12192000"/>
              <a:gd name="connsiteY219" fmla="*/ 11243 h 4999978"/>
              <a:gd name="connsiteX220" fmla="*/ 3251671 w 12192000"/>
              <a:gd name="connsiteY220" fmla="*/ 31575 h 4999978"/>
              <a:gd name="connsiteX221" fmla="*/ 3351400 w 12192000"/>
              <a:gd name="connsiteY221" fmla="*/ 32687 h 4999978"/>
              <a:gd name="connsiteX222" fmla="*/ 3387481 w 12192000"/>
              <a:gd name="connsiteY222" fmla="*/ 31443 h 4999978"/>
              <a:gd name="connsiteX223" fmla="*/ 3451923 w 12192000"/>
              <a:gd name="connsiteY223" fmla="*/ 36482 h 4999978"/>
              <a:gd name="connsiteX224" fmla="*/ 3481520 w 12192000"/>
              <a:gd name="connsiteY224" fmla="*/ 43287 h 4999978"/>
              <a:gd name="connsiteX225" fmla="*/ 3482804 w 12192000"/>
              <a:gd name="connsiteY225" fmla="*/ 42812 h 4999978"/>
              <a:gd name="connsiteX226" fmla="*/ 3485495 w 12192000"/>
              <a:gd name="connsiteY226" fmla="*/ 45921 h 4999978"/>
              <a:gd name="connsiteX227" fmla="*/ 3490972 w 12192000"/>
              <a:gd name="connsiteY227" fmla="*/ 47286 h 4999978"/>
              <a:gd name="connsiteX228" fmla="*/ 3505835 w 12192000"/>
              <a:gd name="connsiteY228" fmla="*/ 46077 h 4999978"/>
              <a:gd name="connsiteX229" fmla="*/ 3511410 w 12192000"/>
              <a:gd name="connsiteY229" fmla="*/ 44808 h 4999978"/>
              <a:gd name="connsiteX230" fmla="*/ 3519598 w 12192000"/>
              <a:gd name="connsiteY230" fmla="*/ 44683 h 4999978"/>
              <a:gd name="connsiteX231" fmla="*/ 3519807 w 12192000"/>
              <a:gd name="connsiteY231" fmla="*/ 44938 h 4999978"/>
              <a:gd name="connsiteX232" fmla="*/ 3527466 w 12192000"/>
              <a:gd name="connsiteY232" fmla="*/ 44316 h 4999978"/>
              <a:gd name="connsiteX233" fmla="*/ 3564889 w 12192000"/>
              <a:gd name="connsiteY233" fmla="*/ 57394 h 4999978"/>
              <a:gd name="connsiteX234" fmla="*/ 3614922 w 12192000"/>
              <a:gd name="connsiteY234" fmla="*/ 61804 h 4999978"/>
              <a:gd name="connsiteX235" fmla="*/ 3635506 w 12192000"/>
              <a:gd name="connsiteY235" fmla="*/ 65718 h 4999978"/>
              <a:gd name="connsiteX236" fmla="*/ 3646525 w 12192000"/>
              <a:gd name="connsiteY236" fmla="*/ 69193 h 4999978"/>
              <a:gd name="connsiteX237" fmla="*/ 3647224 w 12192000"/>
              <a:gd name="connsiteY237" fmla="*/ 70303 h 4999978"/>
              <a:gd name="connsiteX238" fmla="*/ 3683100 w 12192000"/>
              <a:gd name="connsiteY238" fmla="*/ 64109 h 4999978"/>
              <a:gd name="connsiteX239" fmla="*/ 3687901 w 12192000"/>
              <a:gd name="connsiteY239" fmla="*/ 65372 h 4999978"/>
              <a:gd name="connsiteX240" fmla="*/ 3711234 w 12192000"/>
              <a:gd name="connsiteY240" fmla="*/ 58665 h 4999978"/>
              <a:gd name="connsiteX241" fmla="*/ 3723318 w 12192000"/>
              <a:gd name="connsiteY241" fmla="*/ 56625 h 4999978"/>
              <a:gd name="connsiteX242" fmla="*/ 3726677 w 12192000"/>
              <a:gd name="connsiteY242" fmla="*/ 53112 h 4999978"/>
              <a:gd name="connsiteX243" fmla="*/ 3744535 w 12192000"/>
              <a:gd name="connsiteY243" fmla="*/ 51590 h 4999978"/>
              <a:gd name="connsiteX244" fmla="*/ 3746608 w 12192000"/>
              <a:gd name="connsiteY244" fmla="*/ 52522 h 4999978"/>
              <a:gd name="connsiteX245" fmla="*/ 3761262 w 12192000"/>
              <a:gd name="connsiteY245" fmla="*/ 47147 h 4999978"/>
              <a:gd name="connsiteX246" fmla="*/ 3803931 w 12192000"/>
              <a:gd name="connsiteY246" fmla="*/ 49309 h 4999978"/>
              <a:gd name="connsiteX247" fmla="*/ 3925626 w 12192000"/>
              <a:gd name="connsiteY247" fmla="*/ 40301 h 4999978"/>
              <a:gd name="connsiteX248" fmla="*/ 4033324 w 12192000"/>
              <a:gd name="connsiteY248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51524 w 12192000"/>
              <a:gd name="connsiteY204" fmla="*/ 90153 h 4999978"/>
              <a:gd name="connsiteX205" fmla="*/ 2797622 w 12192000"/>
              <a:gd name="connsiteY205" fmla="*/ 67069 h 4999978"/>
              <a:gd name="connsiteX206" fmla="*/ 2843870 w 12192000"/>
              <a:gd name="connsiteY206" fmla="*/ 47507 h 4999978"/>
              <a:gd name="connsiteX207" fmla="*/ 2862745 w 12192000"/>
              <a:gd name="connsiteY207" fmla="*/ 43242 h 4999978"/>
              <a:gd name="connsiteX208" fmla="*/ 2864596 w 12192000"/>
              <a:gd name="connsiteY208" fmla="*/ 39218 h 4999978"/>
              <a:gd name="connsiteX209" fmla="*/ 2875381 w 12192000"/>
              <a:gd name="connsiteY209" fmla="*/ 35003 h 4999978"/>
              <a:gd name="connsiteX210" fmla="*/ 2895139 w 12192000"/>
              <a:gd name="connsiteY210" fmla="*/ 24186 h 4999978"/>
              <a:gd name="connsiteX211" fmla="*/ 2900232 w 12192000"/>
              <a:gd name="connsiteY211" fmla="*/ 24518 h 4999978"/>
              <a:gd name="connsiteX212" fmla="*/ 2932205 w 12192000"/>
              <a:gd name="connsiteY212" fmla="*/ 11873 h 4999978"/>
              <a:gd name="connsiteX213" fmla="*/ 2933310 w 12192000"/>
              <a:gd name="connsiteY213" fmla="*/ 12816 h 4999978"/>
              <a:gd name="connsiteX214" fmla="*/ 2945218 w 12192000"/>
              <a:gd name="connsiteY214" fmla="*/ 14141 h 4999978"/>
              <a:gd name="connsiteX215" fmla="*/ 2966465 w 12192000"/>
              <a:gd name="connsiteY215" fmla="*/ 14117 h 4999978"/>
              <a:gd name="connsiteX216" fmla="*/ 3023668 w 12192000"/>
              <a:gd name="connsiteY216" fmla="*/ 27905 h 4999978"/>
              <a:gd name="connsiteX217" fmla="*/ 3057077 w 12192000"/>
              <a:gd name="connsiteY217" fmla="*/ 14845 h 4999978"/>
              <a:gd name="connsiteX218" fmla="*/ 3151915 w 12192000"/>
              <a:gd name="connsiteY218" fmla="*/ 11243 h 4999978"/>
              <a:gd name="connsiteX219" fmla="*/ 3251671 w 12192000"/>
              <a:gd name="connsiteY219" fmla="*/ 31575 h 4999978"/>
              <a:gd name="connsiteX220" fmla="*/ 3351400 w 12192000"/>
              <a:gd name="connsiteY220" fmla="*/ 32687 h 4999978"/>
              <a:gd name="connsiteX221" fmla="*/ 3387481 w 12192000"/>
              <a:gd name="connsiteY221" fmla="*/ 31443 h 4999978"/>
              <a:gd name="connsiteX222" fmla="*/ 3451923 w 12192000"/>
              <a:gd name="connsiteY222" fmla="*/ 36482 h 4999978"/>
              <a:gd name="connsiteX223" fmla="*/ 3481520 w 12192000"/>
              <a:gd name="connsiteY223" fmla="*/ 43287 h 4999978"/>
              <a:gd name="connsiteX224" fmla="*/ 3482804 w 12192000"/>
              <a:gd name="connsiteY224" fmla="*/ 42812 h 4999978"/>
              <a:gd name="connsiteX225" fmla="*/ 3485495 w 12192000"/>
              <a:gd name="connsiteY225" fmla="*/ 45921 h 4999978"/>
              <a:gd name="connsiteX226" fmla="*/ 3490972 w 12192000"/>
              <a:gd name="connsiteY226" fmla="*/ 47286 h 4999978"/>
              <a:gd name="connsiteX227" fmla="*/ 3505835 w 12192000"/>
              <a:gd name="connsiteY227" fmla="*/ 46077 h 4999978"/>
              <a:gd name="connsiteX228" fmla="*/ 3511410 w 12192000"/>
              <a:gd name="connsiteY228" fmla="*/ 44808 h 4999978"/>
              <a:gd name="connsiteX229" fmla="*/ 3519598 w 12192000"/>
              <a:gd name="connsiteY229" fmla="*/ 44683 h 4999978"/>
              <a:gd name="connsiteX230" fmla="*/ 3519807 w 12192000"/>
              <a:gd name="connsiteY230" fmla="*/ 44938 h 4999978"/>
              <a:gd name="connsiteX231" fmla="*/ 3527466 w 12192000"/>
              <a:gd name="connsiteY231" fmla="*/ 44316 h 4999978"/>
              <a:gd name="connsiteX232" fmla="*/ 3564889 w 12192000"/>
              <a:gd name="connsiteY232" fmla="*/ 57394 h 4999978"/>
              <a:gd name="connsiteX233" fmla="*/ 3614922 w 12192000"/>
              <a:gd name="connsiteY233" fmla="*/ 61804 h 4999978"/>
              <a:gd name="connsiteX234" fmla="*/ 3635506 w 12192000"/>
              <a:gd name="connsiteY234" fmla="*/ 65718 h 4999978"/>
              <a:gd name="connsiteX235" fmla="*/ 3646525 w 12192000"/>
              <a:gd name="connsiteY235" fmla="*/ 69193 h 4999978"/>
              <a:gd name="connsiteX236" fmla="*/ 3647224 w 12192000"/>
              <a:gd name="connsiteY236" fmla="*/ 70303 h 4999978"/>
              <a:gd name="connsiteX237" fmla="*/ 3683100 w 12192000"/>
              <a:gd name="connsiteY237" fmla="*/ 64109 h 4999978"/>
              <a:gd name="connsiteX238" fmla="*/ 3687901 w 12192000"/>
              <a:gd name="connsiteY238" fmla="*/ 65372 h 4999978"/>
              <a:gd name="connsiteX239" fmla="*/ 3711234 w 12192000"/>
              <a:gd name="connsiteY239" fmla="*/ 58665 h 4999978"/>
              <a:gd name="connsiteX240" fmla="*/ 3723318 w 12192000"/>
              <a:gd name="connsiteY240" fmla="*/ 56625 h 4999978"/>
              <a:gd name="connsiteX241" fmla="*/ 3726677 w 12192000"/>
              <a:gd name="connsiteY241" fmla="*/ 53112 h 4999978"/>
              <a:gd name="connsiteX242" fmla="*/ 3744535 w 12192000"/>
              <a:gd name="connsiteY242" fmla="*/ 51590 h 4999978"/>
              <a:gd name="connsiteX243" fmla="*/ 3746608 w 12192000"/>
              <a:gd name="connsiteY243" fmla="*/ 52522 h 4999978"/>
              <a:gd name="connsiteX244" fmla="*/ 3761262 w 12192000"/>
              <a:gd name="connsiteY244" fmla="*/ 47147 h 4999978"/>
              <a:gd name="connsiteX245" fmla="*/ 3803931 w 12192000"/>
              <a:gd name="connsiteY245" fmla="*/ 49309 h 4999978"/>
              <a:gd name="connsiteX246" fmla="*/ 3925626 w 12192000"/>
              <a:gd name="connsiteY246" fmla="*/ 40301 h 4999978"/>
              <a:gd name="connsiteX247" fmla="*/ 4033324 w 12192000"/>
              <a:gd name="connsiteY247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97622 w 12192000"/>
              <a:gd name="connsiteY204" fmla="*/ 67069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87710 w 12192000"/>
              <a:gd name="connsiteY202" fmla="*/ 169267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00232 w 12192000"/>
              <a:gd name="connsiteY210" fmla="*/ 24518 h 4999978"/>
              <a:gd name="connsiteX211" fmla="*/ 2932205 w 12192000"/>
              <a:gd name="connsiteY211" fmla="*/ 11873 h 4999978"/>
              <a:gd name="connsiteX212" fmla="*/ 2933310 w 12192000"/>
              <a:gd name="connsiteY212" fmla="*/ 12816 h 4999978"/>
              <a:gd name="connsiteX213" fmla="*/ 2945218 w 12192000"/>
              <a:gd name="connsiteY213" fmla="*/ 14141 h 4999978"/>
              <a:gd name="connsiteX214" fmla="*/ 2966465 w 12192000"/>
              <a:gd name="connsiteY214" fmla="*/ 14117 h 4999978"/>
              <a:gd name="connsiteX215" fmla="*/ 3023668 w 12192000"/>
              <a:gd name="connsiteY215" fmla="*/ 27905 h 4999978"/>
              <a:gd name="connsiteX216" fmla="*/ 3057077 w 12192000"/>
              <a:gd name="connsiteY216" fmla="*/ 14845 h 4999978"/>
              <a:gd name="connsiteX217" fmla="*/ 3151915 w 12192000"/>
              <a:gd name="connsiteY217" fmla="*/ 11243 h 4999978"/>
              <a:gd name="connsiteX218" fmla="*/ 3251671 w 12192000"/>
              <a:gd name="connsiteY218" fmla="*/ 31575 h 4999978"/>
              <a:gd name="connsiteX219" fmla="*/ 3351400 w 12192000"/>
              <a:gd name="connsiteY219" fmla="*/ 32687 h 4999978"/>
              <a:gd name="connsiteX220" fmla="*/ 3387481 w 12192000"/>
              <a:gd name="connsiteY220" fmla="*/ 31443 h 4999978"/>
              <a:gd name="connsiteX221" fmla="*/ 3451923 w 12192000"/>
              <a:gd name="connsiteY221" fmla="*/ 36482 h 4999978"/>
              <a:gd name="connsiteX222" fmla="*/ 3481520 w 12192000"/>
              <a:gd name="connsiteY222" fmla="*/ 43287 h 4999978"/>
              <a:gd name="connsiteX223" fmla="*/ 3482804 w 12192000"/>
              <a:gd name="connsiteY223" fmla="*/ 42812 h 4999978"/>
              <a:gd name="connsiteX224" fmla="*/ 3485495 w 12192000"/>
              <a:gd name="connsiteY224" fmla="*/ 45921 h 4999978"/>
              <a:gd name="connsiteX225" fmla="*/ 3490972 w 12192000"/>
              <a:gd name="connsiteY225" fmla="*/ 47286 h 4999978"/>
              <a:gd name="connsiteX226" fmla="*/ 3505835 w 12192000"/>
              <a:gd name="connsiteY226" fmla="*/ 46077 h 4999978"/>
              <a:gd name="connsiteX227" fmla="*/ 3511410 w 12192000"/>
              <a:gd name="connsiteY227" fmla="*/ 44808 h 4999978"/>
              <a:gd name="connsiteX228" fmla="*/ 3519598 w 12192000"/>
              <a:gd name="connsiteY228" fmla="*/ 44683 h 4999978"/>
              <a:gd name="connsiteX229" fmla="*/ 3519807 w 12192000"/>
              <a:gd name="connsiteY229" fmla="*/ 44938 h 4999978"/>
              <a:gd name="connsiteX230" fmla="*/ 3527466 w 12192000"/>
              <a:gd name="connsiteY230" fmla="*/ 44316 h 4999978"/>
              <a:gd name="connsiteX231" fmla="*/ 3564889 w 12192000"/>
              <a:gd name="connsiteY231" fmla="*/ 57394 h 4999978"/>
              <a:gd name="connsiteX232" fmla="*/ 3614922 w 12192000"/>
              <a:gd name="connsiteY232" fmla="*/ 61804 h 4999978"/>
              <a:gd name="connsiteX233" fmla="*/ 3635506 w 12192000"/>
              <a:gd name="connsiteY233" fmla="*/ 65718 h 4999978"/>
              <a:gd name="connsiteX234" fmla="*/ 3646525 w 12192000"/>
              <a:gd name="connsiteY234" fmla="*/ 69193 h 4999978"/>
              <a:gd name="connsiteX235" fmla="*/ 3647224 w 12192000"/>
              <a:gd name="connsiteY235" fmla="*/ 70303 h 4999978"/>
              <a:gd name="connsiteX236" fmla="*/ 3683100 w 12192000"/>
              <a:gd name="connsiteY236" fmla="*/ 64109 h 4999978"/>
              <a:gd name="connsiteX237" fmla="*/ 3687901 w 12192000"/>
              <a:gd name="connsiteY237" fmla="*/ 65372 h 4999978"/>
              <a:gd name="connsiteX238" fmla="*/ 3711234 w 12192000"/>
              <a:gd name="connsiteY238" fmla="*/ 58665 h 4999978"/>
              <a:gd name="connsiteX239" fmla="*/ 3723318 w 12192000"/>
              <a:gd name="connsiteY239" fmla="*/ 56625 h 4999978"/>
              <a:gd name="connsiteX240" fmla="*/ 3726677 w 12192000"/>
              <a:gd name="connsiteY240" fmla="*/ 53112 h 4999978"/>
              <a:gd name="connsiteX241" fmla="*/ 3744535 w 12192000"/>
              <a:gd name="connsiteY241" fmla="*/ 51590 h 4999978"/>
              <a:gd name="connsiteX242" fmla="*/ 3746608 w 12192000"/>
              <a:gd name="connsiteY242" fmla="*/ 52522 h 4999978"/>
              <a:gd name="connsiteX243" fmla="*/ 3761262 w 12192000"/>
              <a:gd name="connsiteY243" fmla="*/ 47147 h 4999978"/>
              <a:gd name="connsiteX244" fmla="*/ 3803931 w 12192000"/>
              <a:gd name="connsiteY244" fmla="*/ 49309 h 4999978"/>
              <a:gd name="connsiteX245" fmla="*/ 3925626 w 12192000"/>
              <a:gd name="connsiteY245" fmla="*/ 40301 h 4999978"/>
              <a:gd name="connsiteX246" fmla="*/ 4033324 w 12192000"/>
              <a:gd name="connsiteY246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23668 w 12192000"/>
              <a:gd name="connsiteY214" fmla="*/ 27905 h 4999978"/>
              <a:gd name="connsiteX215" fmla="*/ 3057077 w 12192000"/>
              <a:gd name="connsiteY215" fmla="*/ 14845 h 4999978"/>
              <a:gd name="connsiteX216" fmla="*/ 3151915 w 12192000"/>
              <a:gd name="connsiteY216" fmla="*/ 11243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51915 w 12192000"/>
              <a:gd name="connsiteY216" fmla="*/ 11243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1908 w 12192000"/>
              <a:gd name="connsiteY42" fmla="*/ 185073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48105 w 12192000"/>
              <a:gd name="connsiteY216" fmla="*/ 30648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399528 w 12192000"/>
              <a:gd name="connsiteY42" fmla="*/ 196715 h 4999978"/>
              <a:gd name="connsiteX43" fmla="*/ 5492371 w 12192000"/>
              <a:gd name="connsiteY43" fmla="*/ 230923 h 4999978"/>
              <a:gd name="connsiteX44" fmla="*/ 5640913 w 12192000"/>
              <a:gd name="connsiteY44" fmla="*/ 239810 h 4999978"/>
              <a:gd name="connsiteX45" fmla="*/ 5877770 w 12192000"/>
              <a:gd name="connsiteY45" fmla="*/ 283747 h 4999978"/>
              <a:gd name="connsiteX46" fmla="*/ 5989615 w 12192000"/>
              <a:gd name="connsiteY46" fmla="*/ 306445 h 4999978"/>
              <a:gd name="connsiteX47" fmla="*/ 5996857 w 12192000"/>
              <a:gd name="connsiteY47" fmla="*/ 310331 h 4999978"/>
              <a:gd name="connsiteX48" fmla="*/ 6037387 w 12192000"/>
              <a:gd name="connsiteY48" fmla="*/ 299308 h 4999978"/>
              <a:gd name="connsiteX49" fmla="*/ 6113074 w 12192000"/>
              <a:gd name="connsiteY49" fmla="*/ 312627 h 4999978"/>
              <a:gd name="connsiteX50" fmla="*/ 6280929 w 12192000"/>
              <a:gd name="connsiteY50" fmla="*/ 337226 h 4999978"/>
              <a:gd name="connsiteX51" fmla="*/ 6298665 w 12192000"/>
              <a:gd name="connsiteY51" fmla="*/ 329713 h 4999978"/>
              <a:gd name="connsiteX52" fmla="*/ 6317326 w 12192000"/>
              <a:gd name="connsiteY52" fmla="*/ 326576 h 4999978"/>
              <a:gd name="connsiteX53" fmla="*/ 6319212 w 12192000"/>
              <a:gd name="connsiteY53" fmla="*/ 327786 h 4999978"/>
              <a:gd name="connsiteX54" fmla="*/ 6339724 w 12192000"/>
              <a:gd name="connsiteY54" fmla="*/ 328880 h 4999978"/>
              <a:gd name="connsiteX55" fmla="*/ 6345010 w 12192000"/>
              <a:gd name="connsiteY55" fmla="*/ 325930 h 4999978"/>
              <a:gd name="connsiteX56" fmla="*/ 6359332 w 12192000"/>
              <a:gd name="connsiteY56" fmla="*/ 325681 h 4999978"/>
              <a:gd name="connsiteX57" fmla="*/ 6388220 w 12192000"/>
              <a:gd name="connsiteY57" fmla="*/ 322496 h 4999978"/>
              <a:gd name="connsiteX58" fmla="*/ 6392994 w 12192000"/>
              <a:gd name="connsiteY58" fmla="*/ 324426 h 4999978"/>
              <a:gd name="connsiteX59" fmla="*/ 6435581 w 12192000"/>
              <a:gd name="connsiteY59" fmla="*/ 323557 h 4999978"/>
              <a:gd name="connsiteX60" fmla="*/ 6435870 w 12192000"/>
              <a:gd name="connsiteY60" fmla="*/ 324745 h 4999978"/>
              <a:gd name="connsiteX61" fmla="*/ 6446571 w 12192000"/>
              <a:gd name="connsiteY61" fmla="*/ 329739 h 4999978"/>
              <a:gd name="connsiteX62" fmla="*/ 6467701 w 12192000"/>
              <a:gd name="connsiteY62" fmla="*/ 336547 h 4999978"/>
              <a:gd name="connsiteX63" fmla="*/ 6512727 w 12192000"/>
              <a:gd name="connsiteY63" fmla="*/ 367087 h 4999978"/>
              <a:gd name="connsiteX64" fmla="*/ 6557094 w 12192000"/>
              <a:gd name="connsiteY64" fmla="*/ 366314 h 4999978"/>
              <a:gd name="connsiteX65" fmla="*/ 6565879 w 12192000"/>
              <a:gd name="connsiteY65" fmla="*/ 366812 h 4999978"/>
              <a:gd name="connsiteX66" fmla="*/ 6565997 w 12192000"/>
              <a:gd name="connsiteY66" fmla="*/ 367092 h 4999978"/>
              <a:gd name="connsiteX67" fmla="*/ 6575147 w 12192000"/>
              <a:gd name="connsiteY67" fmla="*/ 368156 h 4999978"/>
              <a:gd name="connsiteX68" fmla="*/ 6581899 w 12192000"/>
              <a:gd name="connsiteY68" fmla="*/ 367720 h 4999978"/>
              <a:gd name="connsiteX69" fmla="*/ 6598943 w 12192000"/>
              <a:gd name="connsiteY69" fmla="*/ 368688 h 4999978"/>
              <a:gd name="connsiteX70" fmla="*/ 6604421 w 12192000"/>
              <a:gd name="connsiteY70" fmla="*/ 370815 h 4999978"/>
              <a:gd name="connsiteX71" fmla="*/ 6606035 w 12192000"/>
              <a:gd name="connsiteY71" fmla="*/ 374247 h 4999978"/>
              <a:gd name="connsiteX72" fmla="*/ 6607669 w 12192000"/>
              <a:gd name="connsiteY72" fmla="*/ 373968 h 4999978"/>
              <a:gd name="connsiteX73" fmla="*/ 6637532 w 12192000"/>
              <a:gd name="connsiteY73" fmla="*/ 384907 h 4999978"/>
              <a:gd name="connsiteX74" fmla="*/ 6706880 w 12192000"/>
              <a:gd name="connsiteY74" fmla="*/ 399163 h 4999978"/>
              <a:gd name="connsiteX75" fmla="*/ 6747500 w 12192000"/>
              <a:gd name="connsiteY75" fmla="*/ 403168 h 4999978"/>
              <a:gd name="connsiteX76" fmla="*/ 6857783 w 12192000"/>
              <a:gd name="connsiteY76" fmla="*/ 418687 h 4999978"/>
              <a:gd name="connsiteX77" fmla="*/ 6967720 w 12192000"/>
              <a:gd name="connsiteY77" fmla="*/ 437721 h 4999978"/>
              <a:gd name="connsiteX78" fmla="*/ 7018394 w 12192000"/>
              <a:gd name="connsiteY78" fmla="*/ 466613 h 4999978"/>
              <a:gd name="connsiteX79" fmla="*/ 7024679 w 12192000"/>
              <a:gd name="connsiteY79" fmla="*/ 467750 h 4999978"/>
              <a:gd name="connsiteX80" fmla="*/ 7041715 w 12192000"/>
              <a:gd name="connsiteY80" fmla="*/ 465902 h 4999978"/>
              <a:gd name="connsiteX81" fmla="*/ 7048103 w 12192000"/>
              <a:gd name="connsiteY81" fmla="*/ 464392 h 4999978"/>
              <a:gd name="connsiteX82" fmla="*/ 7057490 w 12192000"/>
              <a:gd name="connsiteY82" fmla="*/ 463917 h 4999978"/>
              <a:gd name="connsiteX83" fmla="*/ 7057730 w 12192000"/>
              <a:gd name="connsiteY83" fmla="*/ 464165 h 4999978"/>
              <a:gd name="connsiteX84" fmla="*/ 7066511 w 12192000"/>
              <a:gd name="connsiteY84" fmla="*/ 463214 h 4999978"/>
              <a:gd name="connsiteX85" fmla="*/ 7109401 w 12192000"/>
              <a:gd name="connsiteY85" fmla="*/ 455268 h 4999978"/>
              <a:gd name="connsiteX86" fmla="*/ 7166830 w 12192000"/>
              <a:gd name="connsiteY86" fmla="*/ 477037 h 4999978"/>
              <a:gd name="connsiteX87" fmla="*/ 7190442 w 12192000"/>
              <a:gd name="connsiteY87" fmla="*/ 480090 h 4999978"/>
              <a:gd name="connsiteX88" fmla="*/ 7203083 w 12192000"/>
              <a:gd name="connsiteY88" fmla="*/ 483106 h 4999978"/>
              <a:gd name="connsiteX89" fmla="*/ 7203894 w 12192000"/>
              <a:gd name="connsiteY89" fmla="*/ 484190 h 4999978"/>
              <a:gd name="connsiteX90" fmla="*/ 7245004 w 12192000"/>
              <a:gd name="connsiteY90" fmla="*/ 476444 h 4999978"/>
              <a:gd name="connsiteX91" fmla="*/ 7250514 w 12192000"/>
              <a:gd name="connsiteY91" fmla="*/ 477506 h 4999978"/>
              <a:gd name="connsiteX92" fmla="*/ 7277246 w 12192000"/>
              <a:gd name="connsiteY92" fmla="*/ 469782 h 4999978"/>
              <a:gd name="connsiteX93" fmla="*/ 7291092 w 12192000"/>
              <a:gd name="connsiteY93" fmla="*/ 467217 h 4999978"/>
              <a:gd name="connsiteX94" fmla="*/ 7294933 w 12192000"/>
              <a:gd name="connsiteY94" fmla="*/ 463549 h 4999978"/>
              <a:gd name="connsiteX95" fmla="*/ 7315408 w 12192000"/>
              <a:gd name="connsiteY95" fmla="*/ 461260 h 4999978"/>
              <a:gd name="connsiteX96" fmla="*/ 7317786 w 12192000"/>
              <a:gd name="connsiteY96" fmla="*/ 462106 h 4999978"/>
              <a:gd name="connsiteX97" fmla="*/ 7334572 w 12192000"/>
              <a:gd name="connsiteY97" fmla="*/ 456088 h 4999978"/>
              <a:gd name="connsiteX98" fmla="*/ 7348520 w 12192000"/>
              <a:gd name="connsiteY98" fmla="*/ 446050 h 4999978"/>
              <a:gd name="connsiteX99" fmla="*/ 7522997 w 12192000"/>
              <a:gd name="connsiteY99" fmla="*/ 442209 h 4999978"/>
              <a:gd name="connsiteX100" fmla="*/ 7686985 w 12192000"/>
              <a:gd name="connsiteY100" fmla="*/ 419805 h 4999978"/>
              <a:gd name="connsiteX101" fmla="*/ 7854068 w 12192000"/>
              <a:gd name="connsiteY101" fmla="*/ 409774 h 4999978"/>
              <a:gd name="connsiteX102" fmla="*/ 8034165 w 12192000"/>
              <a:gd name="connsiteY102" fmla="*/ 391699 h 4999978"/>
              <a:gd name="connsiteX103" fmla="*/ 8094381 w 12192000"/>
              <a:gd name="connsiteY103" fmla="*/ 395718 h 4999978"/>
              <a:gd name="connsiteX104" fmla="*/ 8146898 w 12192000"/>
              <a:gd name="connsiteY104" fmla="*/ 378558 h 4999978"/>
              <a:gd name="connsiteX105" fmla="*/ 8168993 w 12192000"/>
              <a:gd name="connsiteY105" fmla="*/ 384830 h 4999978"/>
              <a:gd name="connsiteX106" fmla="*/ 8172809 w 12192000"/>
              <a:gd name="connsiteY106" fmla="*/ 386137 h 4999978"/>
              <a:gd name="connsiteX107" fmla="*/ 8187962 w 12192000"/>
              <a:gd name="connsiteY107" fmla="*/ 386433 h 4999978"/>
              <a:gd name="connsiteX108" fmla="*/ 8192382 w 12192000"/>
              <a:gd name="connsiteY108" fmla="*/ 392692 h 4999978"/>
              <a:gd name="connsiteX109" fmla="*/ 8375192 w 12192000"/>
              <a:gd name="connsiteY109" fmla="*/ 383879 h 4999978"/>
              <a:gd name="connsiteX110" fmla="*/ 8454377 w 12192000"/>
              <a:gd name="connsiteY110" fmla="*/ 380331 h 4999978"/>
              <a:gd name="connsiteX111" fmla="*/ 8484740 w 12192000"/>
              <a:gd name="connsiteY111" fmla="*/ 385159 h 4999978"/>
              <a:gd name="connsiteX112" fmla="*/ 8601673 w 12192000"/>
              <a:gd name="connsiteY112" fmla="*/ 397101 h 4999978"/>
              <a:gd name="connsiteX113" fmla="*/ 8701676 w 12192000"/>
              <a:gd name="connsiteY113" fmla="*/ 401351 h 4999978"/>
              <a:gd name="connsiteX114" fmla="*/ 8773288 w 12192000"/>
              <a:gd name="connsiteY114" fmla="*/ 378077 h 4999978"/>
              <a:gd name="connsiteX115" fmla="*/ 8779909 w 12192000"/>
              <a:gd name="connsiteY115" fmla="*/ 382446 h 4999978"/>
              <a:gd name="connsiteX116" fmla="*/ 8829932 w 12192000"/>
              <a:gd name="connsiteY116" fmla="*/ 379243 h 4999978"/>
              <a:gd name="connsiteX117" fmla="*/ 9003386 w 12192000"/>
              <a:gd name="connsiteY117" fmla="*/ 336242 h 4999978"/>
              <a:gd name="connsiteX118" fmla="*/ 9101185 w 12192000"/>
              <a:gd name="connsiteY118" fmla="*/ 330862 h 4999978"/>
              <a:gd name="connsiteX119" fmla="*/ 9136185 w 12192000"/>
              <a:gd name="connsiteY119" fmla="*/ 334078 h 4999978"/>
              <a:gd name="connsiteX120" fmla="*/ 9194801 w 12192000"/>
              <a:gd name="connsiteY120" fmla="*/ 339149 h 4999978"/>
              <a:gd name="connsiteX121" fmla="*/ 9239316 w 12192000"/>
              <a:gd name="connsiteY121" fmla="*/ 355558 h 4999978"/>
              <a:gd name="connsiteX122" fmla="*/ 9288052 w 12192000"/>
              <a:gd name="connsiteY122" fmla="*/ 354796 h 4999978"/>
              <a:gd name="connsiteX123" fmla="*/ 9298465 w 12192000"/>
              <a:gd name="connsiteY123" fmla="*/ 338296 h 4999978"/>
              <a:gd name="connsiteX124" fmla="*/ 9350892 w 12192000"/>
              <a:gd name="connsiteY124" fmla="*/ 342778 h 4999978"/>
              <a:gd name="connsiteX125" fmla="*/ 9430522 w 12192000"/>
              <a:gd name="connsiteY125" fmla="*/ 351368 h 4999978"/>
              <a:gd name="connsiteX126" fmla="*/ 9476215 w 12192000"/>
              <a:gd name="connsiteY126" fmla="*/ 352107 h 4999978"/>
              <a:gd name="connsiteX127" fmla="*/ 9601276 w 12192000"/>
              <a:gd name="connsiteY127" fmla="*/ 358704 h 4999978"/>
              <a:gd name="connsiteX128" fmla="*/ 9726733 w 12192000"/>
              <a:gd name="connsiteY128" fmla="*/ 368801 h 4999978"/>
              <a:gd name="connsiteX129" fmla="*/ 9802144 w 12192000"/>
              <a:gd name="connsiteY129" fmla="*/ 394479 h 4999978"/>
              <a:gd name="connsiteX130" fmla="*/ 9905153 w 12192000"/>
              <a:gd name="connsiteY130" fmla="*/ 400650 h 4999978"/>
              <a:gd name="connsiteX131" fmla="*/ 9922553 w 12192000"/>
              <a:gd name="connsiteY131" fmla="*/ 404569 h 4999978"/>
              <a:gd name="connsiteX132" fmla="*/ 10044658 w 12192000"/>
              <a:gd name="connsiteY132" fmla="*/ 418077 h 4999978"/>
              <a:gd name="connsiteX133" fmla="*/ 10184585 w 12192000"/>
              <a:gd name="connsiteY133" fmla="*/ 407138 h 4999978"/>
              <a:gd name="connsiteX134" fmla="*/ 10366435 w 12192000"/>
              <a:gd name="connsiteY134" fmla="*/ 462428 h 4999978"/>
              <a:gd name="connsiteX135" fmla="*/ 10688220 w 12192000"/>
              <a:gd name="connsiteY135" fmla="*/ 542258 h 4999978"/>
              <a:gd name="connsiteX136" fmla="*/ 11026690 w 12192000"/>
              <a:gd name="connsiteY136" fmla="*/ 550681 h 4999978"/>
              <a:gd name="connsiteX137" fmla="*/ 11113779 w 12192000"/>
              <a:gd name="connsiteY137" fmla="*/ 533868 h 4999978"/>
              <a:gd name="connsiteX138" fmla="*/ 11369556 w 12192000"/>
              <a:gd name="connsiteY138" fmla="*/ 491719 h 4999978"/>
              <a:gd name="connsiteX139" fmla="*/ 11623342 w 12192000"/>
              <a:gd name="connsiteY139" fmla="*/ 388428 h 4999978"/>
              <a:gd name="connsiteX140" fmla="*/ 11786511 w 12192000"/>
              <a:gd name="connsiteY140" fmla="*/ 358390 h 4999978"/>
              <a:gd name="connsiteX141" fmla="*/ 11862577 w 12192000"/>
              <a:gd name="connsiteY141" fmla="*/ 330549 h 4999978"/>
              <a:gd name="connsiteX142" fmla="*/ 11916612 w 12192000"/>
              <a:gd name="connsiteY142" fmla="*/ 323810 h 4999978"/>
              <a:gd name="connsiteX143" fmla="*/ 11948830 w 12192000"/>
              <a:gd name="connsiteY143" fmla="*/ 318062 h 4999978"/>
              <a:gd name="connsiteX144" fmla="*/ 12001583 w 12192000"/>
              <a:gd name="connsiteY144" fmla="*/ 279643 h 4999978"/>
              <a:gd name="connsiteX145" fmla="*/ 12174977 w 12192000"/>
              <a:gd name="connsiteY145" fmla="*/ 264652 h 4999978"/>
              <a:gd name="connsiteX146" fmla="*/ 12192000 w 12192000"/>
              <a:gd name="connsiteY146" fmla="*/ 256549 h 4999978"/>
              <a:gd name="connsiteX147" fmla="*/ 12192000 w 12192000"/>
              <a:gd name="connsiteY147" fmla="*/ 4999978 h 4999978"/>
              <a:gd name="connsiteX148" fmla="*/ 0 w 12192000"/>
              <a:gd name="connsiteY148" fmla="*/ 4999978 h 4999978"/>
              <a:gd name="connsiteX149" fmla="*/ 0 w 12192000"/>
              <a:gd name="connsiteY149" fmla="*/ 617449 h 4999978"/>
              <a:gd name="connsiteX150" fmla="*/ 11075 w 12192000"/>
              <a:gd name="connsiteY150" fmla="*/ 615178 h 4999978"/>
              <a:gd name="connsiteX151" fmla="*/ 44061 w 12192000"/>
              <a:gd name="connsiteY151" fmla="*/ 608596 h 4999978"/>
              <a:gd name="connsiteX152" fmla="*/ 136694 w 12192000"/>
              <a:gd name="connsiteY152" fmla="*/ 556415 h 4999978"/>
              <a:gd name="connsiteX153" fmla="*/ 170342 w 12192000"/>
              <a:gd name="connsiteY153" fmla="*/ 551077 h 4999978"/>
              <a:gd name="connsiteX154" fmla="*/ 168955 w 12192000"/>
              <a:gd name="connsiteY154" fmla="*/ 542164 h 4999978"/>
              <a:gd name="connsiteX155" fmla="*/ 181474 w 12192000"/>
              <a:gd name="connsiteY155" fmla="*/ 541281 h 4999978"/>
              <a:gd name="connsiteX156" fmla="*/ 209440 w 12192000"/>
              <a:gd name="connsiteY156" fmla="*/ 540561 h 4999978"/>
              <a:gd name="connsiteX157" fmla="*/ 293152 w 12192000"/>
              <a:gd name="connsiteY157" fmla="*/ 536576 h 4999978"/>
              <a:gd name="connsiteX158" fmla="*/ 315693 w 12192000"/>
              <a:gd name="connsiteY158" fmla="*/ 519030 h 4999978"/>
              <a:gd name="connsiteX159" fmla="*/ 337305 w 12192000"/>
              <a:gd name="connsiteY159" fmla="*/ 518372 h 4999978"/>
              <a:gd name="connsiteX160" fmla="*/ 462252 w 12192000"/>
              <a:gd name="connsiteY160" fmla="*/ 493151 h 4999978"/>
              <a:gd name="connsiteX161" fmla="*/ 479457 w 12192000"/>
              <a:gd name="connsiteY161" fmla="*/ 491123 h 4999978"/>
              <a:gd name="connsiteX162" fmla="*/ 488653 w 12192000"/>
              <a:gd name="connsiteY162" fmla="*/ 483257 h 4999978"/>
              <a:gd name="connsiteX163" fmla="*/ 522053 w 12192000"/>
              <a:gd name="connsiteY163" fmla="*/ 481125 h 4999978"/>
              <a:gd name="connsiteX164" fmla="*/ 523520 w 12192000"/>
              <a:gd name="connsiteY164" fmla="*/ 476713 h 4999978"/>
              <a:gd name="connsiteX165" fmla="*/ 632714 w 12192000"/>
              <a:gd name="connsiteY165" fmla="*/ 437101 h 4999978"/>
              <a:gd name="connsiteX166" fmla="*/ 651426 w 12192000"/>
              <a:gd name="connsiteY166" fmla="*/ 430544 h 4999978"/>
              <a:gd name="connsiteX167" fmla="*/ 667724 w 12192000"/>
              <a:gd name="connsiteY167" fmla="*/ 432138 h 4999978"/>
              <a:gd name="connsiteX168" fmla="*/ 757679 w 12192000"/>
              <a:gd name="connsiteY168" fmla="*/ 425145 h 4999978"/>
              <a:gd name="connsiteX169" fmla="*/ 779159 w 12192000"/>
              <a:gd name="connsiteY169" fmla="*/ 428059 h 4999978"/>
              <a:gd name="connsiteX170" fmla="*/ 788293 w 12192000"/>
              <a:gd name="connsiteY170" fmla="*/ 434863 h 4999978"/>
              <a:gd name="connsiteX171" fmla="*/ 822923 w 12192000"/>
              <a:gd name="connsiteY171" fmla="*/ 421074 h 4999978"/>
              <a:gd name="connsiteX172" fmla="*/ 876559 w 12192000"/>
              <a:gd name="connsiteY172" fmla="*/ 411088 h 4999978"/>
              <a:gd name="connsiteX173" fmla="*/ 902011 w 12192000"/>
              <a:gd name="connsiteY173" fmla="*/ 404118 h 4999978"/>
              <a:gd name="connsiteX174" fmla="*/ 922715 w 12192000"/>
              <a:gd name="connsiteY174" fmla="*/ 407699 h 4999978"/>
              <a:gd name="connsiteX175" fmla="*/ 1040139 w 12192000"/>
              <a:gd name="connsiteY175" fmla="*/ 406590 h 4999978"/>
              <a:gd name="connsiteX176" fmla="*/ 1067251 w 12192000"/>
              <a:gd name="connsiteY176" fmla="*/ 412384 h 4999978"/>
              <a:gd name="connsiteX177" fmla="*/ 1080272 w 12192000"/>
              <a:gd name="connsiteY177" fmla="*/ 424669 h 4999978"/>
              <a:gd name="connsiteX178" fmla="*/ 1090219 w 12192000"/>
              <a:gd name="connsiteY178" fmla="*/ 420026 h 4999978"/>
              <a:gd name="connsiteX179" fmla="*/ 1161226 w 12192000"/>
              <a:gd name="connsiteY179" fmla="*/ 418304 h 4999978"/>
              <a:gd name="connsiteX180" fmla="*/ 1207525 w 12192000"/>
              <a:gd name="connsiteY180" fmla="*/ 416039 h 4999978"/>
              <a:gd name="connsiteX181" fmla="*/ 1295331 w 12192000"/>
              <a:gd name="connsiteY181" fmla="*/ 402182 h 4999978"/>
              <a:gd name="connsiteX182" fmla="*/ 1347118 w 12192000"/>
              <a:gd name="connsiteY182" fmla="*/ 399704 h 4999978"/>
              <a:gd name="connsiteX183" fmla="*/ 1378108 w 12192000"/>
              <a:gd name="connsiteY183" fmla="*/ 398410 h 4999978"/>
              <a:gd name="connsiteX184" fmla="*/ 1459192 w 12192000"/>
              <a:gd name="connsiteY184" fmla="*/ 380919 h 4999978"/>
              <a:gd name="connsiteX185" fmla="*/ 1590120 w 12192000"/>
              <a:gd name="connsiteY185" fmla="*/ 317608 h 4999978"/>
              <a:gd name="connsiteX186" fmla="*/ 1631417 w 12192000"/>
              <a:gd name="connsiteY186" fmla="*/ 308227 h 4999978"/>
              <a:gd name="connsiteX187" fmla="*/ 1638727 w 12192000"/>
              <a:gd name="connsiteY187" fmla="*/ 311610 h 4999978"/>
              <a:gd name="connsiteX188" fmla="*/ 1844438 w 12192000"/>
              <a:gd name="connsiteY188" fmla="*/ 271304 h 4999978"/>
              <a:gd name="connsiteX189" fmla="*/ 1881324 w 12192000"/>
              <a:gd name="connsiteY189" fmla="*/ 268497 h 4999978"/>
              <a:gd name="connsiteX190" fmla="*/ 1908999 w 12192000"/>
              <a:gd name="connsiteY190" fmla="*/ 269338 h 4999978"/>
              <a:gd name="connsiteX191" fmla="*/ 1974956 w 12192000"/>
              <a:gd name="connsiteY191" fmla="*/ 255958 h 4999978"/>
              <a:gd name="connsiteX192" fmla="*/ 2082409 w 12192000"/>
              <a:gd name="connsiteY192" fmla="*/ 227290 h 4999978"/>
              <a:gd name="connsiteX193" fmla="*/ 2105639 w 12192000"/>
              <a:gd name="connsiteY193" fmla="*/ 222648 h 4999978"/>
              <a:gd name="connsiteX194" fmla="*/ 2126992 w 12192000"/>
              <a:gd name="connsiteY194" fmla="*/ 224468 h 4999978"/>
              <a:gd name="connsiteX195" fmla="*/ 2133154 w 12192000"/>
              <a:gd name="connsiteY195" fmla="*/ 229952 h 4999978"/>
              <a:gd name="connsiteX196" fmla="*/ 2146154 w 12192000"/>
              <a:gd name="connsiteY196" fmla="*/ 228332 h 4999978"/>
              <a:gd name="connsiteX197" fmla="*/ 2149901 w 12192000"/>
              <a:gd name="connsiteY197" fmla="*/ 229116 h 4999978"/>
              <a:gd name="connsiteX198" fmla="*/ 2171100 w 12192000"/>
              <a:gd name="connsiteY198" fmla="*/ 232389 h 4999978"/>
              <a:gd name="connsiteX199" fmla="*/ 2209148 w 12192000"/>
              <a:gd name="connsiteY199" fmla="*/ 209225 h 4999978"/>
              <a:gd name="connsiteX200" fmla="*/ 2261889 w 12192000"/>
              <a:gd name="connsiteY200" fmla="*/ 205532 h 4999978"/>
              <a:gd name="connsiteX201" fmla="*/ 2452315 w 12192000"/>
              <a:gd name="connsiteY201" fmla="*/ 152899 h 4999978"/>
              <a:gd name="connsiteX202" fmla="*/ 2495330 w 12192000"/>
              <a:gd name="connsiteY202" fmla="*/ 142101 h 4999978"/>
              <a:gd name="connsiteX203" fmla="*/ 2665623 w 12192000"/>
              <a:gd name="connsiteY203" fmla="*/ 96394 h 4999978"/>
              <a:gd name="connsiteX204" fmla="*/ 2763332 w 12192000"/>
              <a:gd name="connsiteY204" fmla="*/ 74831 h 4999978"/>
              <a:gd name="connsiteX205" fmla="*/ 2843870 w 12192000"/>
              <a:gd name="connsiteY205" fmla="*/ 47507 h 4999978"/>
              <a:gd name="connsiteX206" fmla="*/ 2862745 w 12192000"/>
              <a:gd name="connsiteY206" fmla="*/ 43242 h 4999978"/>
              <a:gd name="connsiteX207" fmla="*/ 2864596 w 12192000"/>
              <a:gd name="connsiteY207" fmla="*/ 39218 h 4999978"/>
              <a:gd name="connsiteX208" fmla="*/ 2875381 w 12192000"/>
              <a:gd name="connsiteY208" fmla="*/ 35003 h 4999978"/>
              <a:gd name="connsiteX209" fmla="*/ 2895139 w 12192000"/>
              <a:gd name="connsiteY209" fmla="*/ 24186 h 4999978"/>
              <a:gd name="connsiteX210" fmla="*/ 2932205 w 12192000"/>
              <a:gd name="connsiteY210" fmla="*/ 11873 h 4999978"/>
              <a:gd name="connsiteX211" fmla="*/ 2933310 w 12192000"/>
              <a:gd name="connsiteY211" fmla="*/ 12816 h 4999978"/>
              <a:gd name="connsiteX212" fmla="*/ 2945218 w 12192000"/>
              <a:gd name="connsiteY212" fmla="*/ 14141 h 4999978"/>
              <a:gd name="connsiteX213" fmla="*/ 2966465 w 12192000"/>
              <a:gd name="connsiteY213" fmla="*/ 14117 h 4999978"/>
              <a:gd name="connsiteX214" fmla="*/ 3016048 w 12192000"/>
              <a:gd name="connsiteY214" fmla="*/ 12381 h 4999978"/>
              <a:gd name="connsiteX215" fmla="*/ 3057077 w 12192000"/>
              <a:gd name="connsiteY215" fmla="*/ 14845 h 4999978"/>
              <a:gd name="connsiteX216" fmla="*/ 3148105 w 12192000"/>
              <a:gd name="connsiteY216" fmla="*/ 30648 h 4999978"/>
              <a:gd name="connsiteX217" fmla="*/ 3251671 w 12192000"/>
              <a:gd name="connsiteY217" fmla="*/ 31575 h 4999978"/>
              <a:gd name="connsiteX218" fmla="*/ 3351400 w 12192000"/>
              <a:gd name="connsiteY218" fmla="*/ 32687 h 4999978"/>
              <a:gd name="connsiteX219" fmla="*/ 3387481 w 12192000"/>
              <a:gd name="connsiteY219" fmla="*/ 31443 h 4999978"/>
              <a:gd name="connsiteX220" fmla="*/ 3451923 w 12192000"/>
              <a:gd name="connsiteY220" fmla="*/ 36482 h 4999978"/>
              <a:gd name="connsiteX221" fmla="*/ 3481520 w 12192000"/>
              <a:gd name="connsiteY221" fmla="*/ 43287 h 4999978"/>
              <a:gd name="connsiteX222" fmla="*/ 3482804 w 12192000"/>
              <a:gd name="connsiteY222" fmla="*/ 42812 h 4999978"/>
              <a:gd name="connsiteX223" fmla="*/ 3485495 w 12192000"/>
              <a:gd name="connsiteY223" fmla="*/ 45921 h 4999978"/>
              <a:gd name="connsiteX224" fmla="*/ 3490972 w 12192000"/>
              <a:gd name="connsiteY224" fmla="*/ 47286 h 4999978"/>
              <a:gd name="connsiteX225" fmla="*/ 3505835 w 12192000"/>
              <a:gd name="connsiteY225" fmla="*/ 46077 h 4999978"/>
              <a:gd name="connsiteX226" fmla="*/ 3511410 w 12192000"/>
              <a:gd name="connsiteY226" fmla="*/ 44808 h 4999978"/>
              <a:gd name="connsiteX227" fmla="*/ 3519598 w 12192000"/>
              <a:gd name="connsiteY227" fmla="*/ 44683 h 4999978"/>
              <a:gd name="connsiteX228" fmla="*/ 3519807 w 12192000"/>
              <a:gd name="connsiteY228" fmla="*/ 44938 h 4999978"/>
              <a:gd name="connsiteX229" fmla="*/ 3527466 w 12192000"/>
              <a:gd name="connsiteY229" fmla="*/ 44316 h 4999978"/>
              <a:gd name="connsiteX230" fmla="*/ 3564889 w 12192000"/>
              <a:gd name="connsiteY230" fmla="*/ 57394 h 4999978"/>
              <a:gd name="connsiteX231" fmla="*/ 3614922 w 12192000"/>
              <a:gd name="connsiteY231" fmla="*/ 61804 h 4999978"/>
              <a:gd name="connsiteX232" fmla="*/ 3635506 w 12192000"/>
              <a:gd name="connsiteY232" fmla="*/ 65718 h 4999978"/>
              <a:gd name="connsiteX233" fmla="*/ 3646525 w 12192000"/>
              <a:gd name="connsiteY233" fmla="*/ 69193 h 4999978"/>
              <a:gd name="connsiteX234" fmla="*/ 3647224 w 12192000"/>
              <a:gd name="connsiteY234" fmla="*/ 70303 h 4999978"/>
              <a:gd name="connsiteX235" fmla="*/ 3683100 w 12192000"/>
              <a:gd name="connsiteY235" fmla="*/ 64109 h 4999978"/>
              <a:gd name="connsiteX236" fmla="*/ 3687901 w 12192000"/>
              <a:gd name="connsiteY236" fmla="*/ 65372 h 4999978"/>
              <a:gd name="connsiteX237" fmla="*/ 3711234 w 12192000"/>
              <a:gd name="connsiteY237" fmla="*/ 58665 h 4999978"/>
              <a:gd name="connsiteX238" fmla="*/ 3723318 w 12192000"/>
              <a:gd name="connsiteY238" fmla="*/ 56625 h 4999978"/>
              <a:gd name="connsiteX239" fmla="*/ 3726677 w 12192000"/>
              <a:gd name="connsiteY239" fmla="*/ 53112 h 4999978"/>
              <a:gd name="connsiteX240" fmla="*/ 3744535 w 12192000"/>
              <a:gd name="connsiteY240" fmla="*/ 51590 h 4999978"/>
              <a:gd name="connsiteX241" fmla="*/ 3746608 w 12192000"/>
              <a:gd name="connsiteY241" fmla="*/ 52522 h 4999978"/>
              <a:gd name="connsiteX242" fmla="*/ 3761262 w 12192000"/>
              <a:gd name="connsiteY242" fmla="*/ 47147 h 4999978"/>
              <a:gd name="connsiteX243" fmla="*/ 3803931 w 12192000"/>
              <a:gd name="connsiteY243" fmla="*/ 49309 h 4999978"/>
              <a:gd name="connsiteX244" fmla="*/ 3925626 w 12192000"/>
              <a:gd name="connsiteY244" fmla="*/ 40301 h 4999978"/>
              <a:gd name="connsiteX245" fmla="*/ 4033324 w 12192000"/>
              <a:gd name="connsiteY245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41357 w 12192000"/>
              <a:gd name="connsiteY41" fmla="*/ 187975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48520 w 12192000"/>
              <a:gd name="connsiteY97" fmla="*/ 446050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48520 w 12192000"/>
              <a:gd name="connsiteY97" fmla="*/ 446050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67720 w 12192000"/>
              <a:gd name="connsiteY76" fmla="*/ 437721 h 4999978"/>
              <a:gd name="connsiteX77" fmla="*/ 7018394 w 12192000"/>
              <a:gd name="connsiteY77" fmla="*/ 466613 h 4999978"/>
              <a:gd name="connsiteX78" fmla="*/ 7024679 w 12192000"/>
              <a:gd name="connsiteY78" fmla="*/ 467750 h 4999978"/>
              <a:gd name="connsiteX79" fmla="*/ 7041715 w 12192000"/>
              <a:gd name="connsiteY79" fmla="*/ 465902 h 4999978"/>
              <a:gd name="connsiteX80" fmla="*/ 7048103 w 12192000"/>
              <a:gd name="connsiteY80" fmla="*/ 464392 h 4999978"/>
              <a:gd name="connsiteX81" fmla="*/ 7057490 w 12192000"/>
              <a:gd name="connsiteY81" fmla="*/ 463917 h 4999978"/>
              <a:gd name="connsiteX82" fmla="*/ 7057730 w 12192000"/>
              <a:gd name="connsiteY82" fmla="*/ 464165 h 4999978"/>
              <a:gd name="connsiteX83" fmla="*/ 7066511 w 12192000"/>
              <a:gd name="connsiteY83" fmla="*/ 463214 h 4999978"/>
              <a:gd name="connsiteX84" fmla="*/ 7109401 w 12192000"/>
              <a:gd name="connsiteY84" fmla="*/ 455268 h 4999978"/>
              <a:gd name="connsiteX85" fmla="*/ 7166830 w 12192000"/>
              <a:gd name="connsiteY85" fmla="*/ 477037 h 4999978"/>
              <a:gd name="connsiteX86" fmla="*/ 7190442 w 12192000"/>
              <a:gd name="connsiteY86" fmla="*/ 480090 h 4999978"/>
              <a:gd name="connsiteX87" fmla="*/ 7203083 w 12192000"/>
              <a:gd name="connsiteY87" fmla="*/ 483106 h 4999978"/>
              <a:gd name="connsiteX88" fmla="*/ 7203894 w 12192000"/>
              <a:gd name="connsiteY88" fmla="*/ 484190 h 4999978"/>
              <a:gd name="connsiteX89" fmla="*/ 7245004 w 12192000"/>
              <a:gd name="connsiteY89" fmla="*/ 476444 h 4999978"/>
              <a:gd name="connsiteX90" fmla="*/ 7250514 w 12192000"/>
              <a:gd name="connsiteY90" fmla="*/ 477506 h 4999978"/>
              <a:gd name="connsiteX91" fmla="*/ 7277246 w 12192000"/>
              <a:gd name="connsiteY91" fmla="*/ 469782 h 4999978"/>
              <a:gd name="connsiteX92" fmla="*/ 7291092 w 12192000"/>
              <a:gd name="connsiteY92" fmla="*/ 467217 h 4999978"/>
              <a:gd name="connsiteX93" fmla="*/ 7294933 w 12192000"/>
              <a:gd name="connsiteY93" fmla="*/ 463549 h 4999978"/>
              <a:gd name="connsiteX94" fmla="*/ 7315408 w 12192000"/>
              <a:gd name="connsiteY94" fmla="*/ 461260 h 4999978"/>
              <a:gd name="connsiteX95" fmla="*/ 7317786 w 12192000"/>
              <a:gd name="connsiteY95" fmla="*/ 462106 h 4999978"/>
              <a:gd name="connsiteX96" fmla="*/ 7334572 w 12192000"/>
              <a:gd name="connsiteY96" fmla="*/ 456088 h 4999978"/>
              <a:gd name="connsiteX97" fmla="*/ 7375190 w 12192000"/>
              <a:gd name="connsiteY97" fmla="*/ 449931 h 4999978"/>
              <a:gd name="connsiteX98" fmla="*/ 7522997 w 12192000"/>
              <a:gd name="connsiteY98" fmla="*/ 442209 h 4999978"/>
              <a:gd name="connsiteX99" fmla="*/ 7686985 w 12192000"/>
              <a:gd name="connsiteY99" fmla="*/ 419805 h 4999978"/>
              <a:gd name="connsiteX100" fmla="*/ 7854068 w 12192000"/>
              <a:gd name="connsiteY100" fmla="*/ 409774 h 4999978"/>
              <a:gd name="connsiteX101" fmla="*/ 8034165 w 12192000"/>
              <a:gd name="connsiteY101" fmla="*/ 391699 h 4999978"/>
              <a:gd name="connsiteX102" fmla="*/ 8094381 w 12192000"/>
              <a:gd name="connsiteY102" fmla="*/ 395718 h 4999978"/>
              <a:gd name="connsiteX103" fmla="*/ 8146898 w 12192000"/>
              <a:gd name="connsiteY103" fmla="*/ 378558 h 4999978"/>
              <a:gd name="connsiteX104" fmla="*/ 8168993 w 12192000"/>
              <a:gd name="connsiteY104" fmla="*/ 384830 h 4999978"/>
              <a:gd name="connsiteX105" fmla="*/ 8172809 w 12192000"/>
              <a:gd name="connsiteY105" fmla="*/ 386137 h 4999978"/>
              <a:gd name="connsiteX106" fmla="*/ 8187962 w 12192000"/>
              <a:gd name="connsiteY106" fmla="*/ 386433 h 4999978"/>
              <a:gd name="connsiteX107" fmla="*/ 8192382 w 12192000"/>
              <a:gd name="connsiteY107" fmla="*/ 392692 h 4999978"/>
              <a:gd name="connsiteX108" fmla="*/ 8375192 w 12192000"/>
              <a:gd name="connsiteY108" fmla="*/ 383879 h 4999978"/>
              <a:gd name="connsiteX109" fmla="*/ 8454377 w 12192000"/>
              <a:gd name="connsiteY109" fmla="*/ 380331 h 4999978"/>
              <a:gd name="connsiteX110" fmla="*/ 8484740 w 12192000"/>
              <a:gd name="connsiteY110" fmla="*/ 385159 h 4999978"/>
              <a:gd name="connsiteX111" fmla="*/ 8601673 w 12192000"/>
              <a:gd name="connsiteY111" fmla="*/ 397101 h 4999978"/>
              <a:gd name="connsiteX112" fmla="*/ 8701676 w 12192000"/>
              <a:gd name="connsiteY112" fmla="*/ 401351 h 4999978"/>
              <a:gd name="connsiteX113" fmla="*/ 8773288 w 12192000"/>
              <a:gd name="connsiteY113" fmla="*/ 378077 h 4999978"/>
              <a:gd name="connsiteX114" fmla="*/ 8779909 w 12192000"/>
              <a:gd name="connsiteY114" fmla="*/ 382446 h 4999978"/>
              <a:gd name="connsiteX115" fmla="*/ 8829932 w 12192000"/>
              <a:gd name="connsiteY115" fmla="*/ 379243 h 4999978"/>
              <a:gd name="connsiteX116" fmla="*/ 9003386 w 12192000"/>
              <a:gd name="connsiteY116" fmla="*/ 336242 h 4999978"/>
              <a:gd name="connsiteX117" fmla="*/ 9101185 w 12192000"/>
              <a:gd name="connsiteY117" fmla="*/ 330862 h 4999978"/>
              <a:gd name="connsiteX118" fmla="*/ 9136185 w 12192000"/>
              <a:gd name="connsiteY118" fmla="*/ 334078 h 4999978"/>
              <a:gd name="connsiteX119" fmla="*/ 9194801 w 12192000"/>
              <a:gd name="connsiteY119" fmla="*/ 339149 h 4999978"/>
              <a:gd name="connsiteX120" fmla="*/ 9239316 w 12192000"/>
              <a:gd name="connsiteY120" fmla="*/ 355558 h 4999978"/>
              <a:gd name="connsiteX121" fmla="*/ 9288052 w 12192000"/>
              <a:gd name="connsiteY121" fmla="*/ 354796 h 4999978"/>
              <a:gd name="connsiteX122" fmla="*/ 9298465 w 12192000"/>
              <a:gd name="connsiteY122" fmla="*/ 338296 h 4999978"/>
              <a:gd name="connsiteX123" fmla="*/ 9350892 w 12192000"/>
              <a:gd name="connsiteY123" fmla="*/ 342778 h 4999978"/>
              <a:gd name="connsiteX124" fmla="*/ 9430522 w 12192000"/>
              <a:gd name="connsiteY124" fmla="*/ 351368 h 4999978"/>
              <a:gd name="connsiteX125" fmla="*/ 9476215 w 12192000"/>
              <a:gd name="connsiteY125" fmla="*/ 352107 h 4999978"/>
              <a:gd name="connsiteX126" fmla="*/ 9601276 w 12192000"/>
              <a:gd name="connsiteY126" fmla="*/ 358704 h 4999978"/>
              <a:gd name="connsiteX127" fmla="*/ 9726733 w 12192000"/>
              <a:gd name="connsiteY127" fmla="*/ 368801 h 4999978"/>
              <a:gd name="connsiteX128" fmla="*/ 9802144 w 12192000"/>
              <a:gd name="connsiteY128" fmla="*/ 394479 h 4999978"/>
              <a:gd name="connsiteX129" fmla="*/ 9905153 w 12192000"/>
              <a:gd name="connsiteY129" fmla="*/ 400650 h 4999978"/>
              <a:gd name="connsiteX130" fmla="*/ 9922553 w 12192000"/>
              <a:gd name="connsiteY130" fmla="*/ 404569 h 4999978"/>
              <a:gd name="connsiteX131" fmla="*/ 10044658 w 12192000"/>
              <a:gd name="connsiteY131" fmla="*/ 418077 h 4999978"/>
              <a:gd name="connsiteX132" fmla="*/ 10184585 w 12192000"/>
              <a:gd name="connsiteY132" fmla="*/ 407138 h 4999978"/>
              <a:gd name="connsiteX133" fmla="*/ 10366435 w 12192000"/>
              <a:gd name="connsiteY133" fmla="*/ 462428 h 4999978"/>
              <a:gd name="connsiteX134" fmla="*/ 10688220 w 12192000"/>
              <a:gd name="connsiteY134" fmla="*/ 542258 h 4999978"/>
              <a:gd name="connsiteX135" fmla="*/ 11026690 w 12192000"/>
              <a:gd name="connsiteY135" fmla="*/ 550681 h 4999978"/>
              <a:gd name="connsiteX136" fmla="*/ 11113779 w 12192000"/>
              <a:gd name="connsiteY136" fmla="*/ 533868 h 4999978"/>
              <a:gd name="connsiteX137" fmla="*/ 11369556 w 12192000"/>
              <a:gd name="connsiteY137" fmla="*/ 491719 h 4999978"/>
              <a:gd name="connsiteX138" fmla="*/ 11623342 w 12192000"/>
              <a:gd name="connsiteY138" fmla="*/ 388428 h 4999978"/>
              <a:gd name="connsiteX139" fmla="*/ 11786511 w 12192000"/>
              <a:gd name="connsiteY139" fmla="*/ 358390 h 4999978"/>
              <a:gd name="connsiteX140" fmla="*/ 11862577 w 12192000"/>
              <a:gd name="connsiteY140" fmla="*/ 330549 h 4999978"/>
              <a:gd name="connsiteX141" fmla="*/ 11916612 w 12192000"/>
              <a:gd name="connsiteY141" fmla="*/ 323810 h 4999978"/>
              <a:gd name="connsiteX142" fmla="*/ 11948830 w 12192000"/>
              <a:gd name="connsiteY142" fmla="*/ 318062 h 4999978"/>
              <a:gd name="connsiteX143" fmla="*/ 12001583 w 12192000"/>
              <a:gd name="connsiteY143" fmla="*/ 279643 h 4999978"/>
              <a:gd name="connsiteX144" fmla="*/ 12174977 w 12192000"/>
              <a:gd name="connsiteY144" fmla="*/ 264652 h 4999978"/>
              <a:gd name="connsiteX145" fmla="*/ 12192000 w 12192000"/>
              <a:gd name="connsiteY145" fmla="*/ 256549 h 4999978"/>
              <a:gd name="connsiteX146" fmla="*/ 12192000 w 12192000"/>
              <a:gd name="connsiteY146" fmla="*/ 4999978 h 4999978"/>
              <a:gd name="connsiteX147" fmla="*/ 0 w 12192000"/>
              <a:gd name="connsiteY147" fmla="*/ 4999978 h 4999978"/>
              <a:gd name="connsiteX148" fmla="*/ 0 w 12192000"/>
              <a:gd name="connsiteY148" fmla="*/ 617449 h 4999978"/>
              <a:gd name="connsiteX149" fmla="*/ 11075 w 12192000"/>
              <a:gd name="connsiteY149" fmla="*/ 615178 h 4999978"/>
              <a:gd name="connsiteX150" fmla="*/ 44061 w 12192000"/>
              <a:gd name="connsiteY150" fmla="*/ 608596 h 4999978"/>
              <a:gd name="connsiteX151" fmla="*/ 136694 w 12192000"/>
              <a:gd name="connsiteY151" fmla="*/ 556415 h 4999978"/>
              <a:gd name="connsiteX152" fmla="*/ 170342 w 12192000"/>
              <a:gd name="connsiteY152" fmla="*/ 551077 h 4999978"/>
              <a:gd name="connsiteX153" fmla="*/ 168955 w 12192000"/>
              <a:gd name="connsiteY153" fmla="*/ 542164 h 4999978"/>
              <a:gd name="connsiteX154" fmla="*/ 181474 w 12192000"/>
              <a:gd name="connsiteY154" fmla="*/ 541281 h 4999978"/>
              <a:gd name="connsiteX155" fmla="*/ 209440 w 12192000"/>
              <a:gd name="connsiteY155" fmla="*/ 540561 h 4999978"/>
              <a:gd name="connsiteX156" fmla="*/ 293152 w 12192000"/>
              <a:gd name="connsiteY156" fmla="*/ 536576 h 4999978"/>
              <a:gd name="connsiteX157" fmla="*/ 315693 w 12192000"/>
              <a:gd name="connsiteY157" fmla="*/ 519030 h 4999978"/>
              <a:gd name="connsiteX158" fmla="*/ 337305 w 12192000"/>
              <a:gd name="connsiteY158" fmla="*/ 518372 h 4999978"/>
              <a:gd name="connsiteX159" fmla="*/ 462252 w 12192000"/>
              <a:gd name="connsiteY159" fmla="*/ 493151 h 4999978"/>
              <a:gd name="connsiteX160" fmla="*/ 479457 w 12192000"/>
              <a:gd name="connsiteY160" fmla="*/ 491123 h 4999978"/>
              <a:gd name="connsiteX161" fmla="*/ 488653 w 12192000"/>
              <a:gd name="connsiteY161" fmla="*/ 483257 h 4999978"/>
              <a:gd name="connsiteX162" fmla="*/ 522053 w 12192000"/>
              <a:gd name="connsiteY162" fmla="*/ 481125 h 4999978"/>
              <a:gd name="connsiteX163" fmla="*/ 523520 w 12192000"/>
              <a:gd name="connsiteY163" fmla="*/ 476713 h 4999978"/>
              <a:gd name="connsiteX164" fmla="*/ 632714 w 12192000"/>
              <a:gd name="connsiteY164" fmla="*/ 437101 h 4999978"/>
              <a:gd name="connsiteX165" fmla="*/ 651426 w 12192000"/>
              <a:gd name="connsiteY165" fmla="*/ 430544 h 4999978"/>
              <a:gd name="connsiteX166" fmla="*/ 667724 w 12192000"/>
              <a:gd name="connsiteY166" fmla="*/ 432138 h 4999978"/>
              <a:gd name="connsiteX167" fmla="*/ 757679 w 12192000"/>
              <a:gd name="connsiteY167" fmla="*/ 425145 h 4999978"/>
              <a:gd name="connsiteX168" fmla="*/ 779159 w 12192000"/>
              <a:gd name="connsiteY168" fmla="*/ 428059 h 4999978"/>
              <a:gd name="connsiteX169" fmla="*/ 788293 w 12192000"/>
              <a:gd name="connsiteY169" fmla="*/ 434863 h 4999978"/>
              <a:gd name="connsiteX170" fmla="*/ 822923 w 12192000"/>
              <a:gd name="connsiteY170" fmla="*/ 421074 h 4999978"/>
              <a:gd name="connsiteX171" fmla="*/ 876559 w 12192000"/>
              <a:gd name="connsiteY171" fmla="*/ 411088 h 4999978"/>
              <a:gd name="connsiteX172" fmla="*/ 902011 w 12192000"/>
              <a:gd name="connsiteY172" fmla="*/ 404118 h 4999978"/>
              <a:gd name="connsiteX173" fmla="*/ 922715 w 12192000"/>
              <a:gd name="connsiteY173" fmla="*/ 407699 h 4999978"/>
              <a:gd name="connsiteX174" fmla="*/ 1040139 w 12192000"/>
              <a:gd name="connsiteY174" fmla="*/ 406590 h 4999978"/>
              <a:gd name="connsiteX175" fmla="*/ 1067251 w 12192000"/>
              <a:gd name="connsiteY175" fmla="*/ 412384 h 4999978"/>
              <a:gd name="connsiteX176" fmla="*/ 1080272 w 12192000"/>
              <a:gd name="connsiteY176" fmla="*/ 424669 h 4999978"/>
              <a:gd name="connsiteX177" fmla="*/ 1090219 w 12192000"/>
              <a:gd name="connsiteY177" fmla="*/ 420026 h 4999978"/>
              <a:gd name="connsiteX178" fmla="*/ 1161226 w 12192000"/>
              <a:gd name="connsiteY178" fmla="*/ 418304 h 4999978"/>
              <a:gd name="connsiteX179" fmla="*/ 1207525 w 12192000"/>
              <a:gd name="connsiteY179" fmla="*/ 416039 h 4999978"/>
              <a:gd name="connsiteX180" fmla="*/ 1295331 w 12192000"/>
              <a:gd name="connsiteY180" fmla="*/ 402182 h 4999978"/>
              <a:gd name="connsiteX181" fmla="*/ 1347118 w 12192000"/>
              <a:gd name="connsiteY181" fmla="*/ 399704 h 4999978"/>
              <a:gd name="connsiteX182" fmla="*/ 1378108 w 12192000"/>
              <a:gd name="connsiteY182" fmla="*/ 398410 h 4999978"/>
              <a:gd name="connsiteX183" fmla="*/ 1459192 w 12192000"/>
              <a:gd name="connsiteY183" fmla="*/ 380919 h 4999978"/>
              <a:gd name="connsiteX184" fmla="*/ 1590120 w 12192000"/>
              <a:gd name="connsiteY184" fmla="*/ 317608 h 4999978"/>
              <a:gd name="connsiteX185" fmla="*/ 1631417 w 12192000"/>
              <a:gd name="connsiteY185" fmla="*/ 308227 h 4999978"/>
              <a:gd name="connsiteX186" fmla="*/ 1638727 w 12192000"/>
              <a:gd name="connsiteY186" fmla="*/ 311610 h 4999978"/>
              <a:gd name="connsiteX187" fmla="*/ 1844438 w 12192000"/>
              <a:gd name="connsiteY187" fmla="*/ 271304 h 4999978"/>
              <a:gd name="connsiteX188" fmla="*/ 1881324 w 12192000"/>
              <a:gd name="connsiteY188" fmla="*/ 268497 h 4999978"/>
              <a:gd name="connsiteX189" fmla="*/ 1908999 w 12192000"/>
              <a:gd name="connsiteY189" fmla="*/ 269338 h 4999978"/>
              <a:gd name="connsiteX190" fmla="*/ 1974956 w 12192000"/>
              <a:gd name="connsiteY190" fmla="*/ 255958 h 4999978"/>
              <a:gd name="connsiteX191" fmla="*/ 2082409 w 12192000"/>
              <a:gd name="connsiteY191" fmla="*/ 227290 h 4999978"/>
              <a:gd name="connsiteX192" fmla="*/ 2105639 w 12192000"/>
              <a:gd name="connsiteY192" fmla="*/ 222648 h 4999978"/>
              <a:gd name="connsiteX193" fmla="*/ 2126992 w 12192000"/>
              <a:gd name="connsiteY193" fmla="*/ 224468 h 4999978"/>
              <a:gd name="connsiteX194" fmla="*/ 2133154 w 12192000"/>
              <a:gd name="connsiteY194" fmla="*/ 229952 h 4999978"/>
              <a:gd name="connsiteX195" fmla="*/ 2146154 w 12192000"/>
              <a:gd name="connsiteY195" fmla="*/ 228332 h 4999978"/>
              <a:gd name="connsiteX196" fmla="*/ 2149901 w 12192000"/>
              <a:gd name="connsiteY196" fmla="*/ 229116 h 4999978"/>
              <a:gd name="connsiteX197" fmla="*/ 2171100 w 12192000"/>
              <a:gd name="connsiteY197" fmla="*/ 232389 h 4999978"/>
              <a:gd name="connsiteX198" fmla="*/ 2209148 w 12192000"/>
              <a:gd name="connsiteY198" fmla="*/ 209225 h 4999978"/>
              <a:gd name="connsiteX199" fmla="*/ 2261889 w 12192000"/>
              <a:gd name="connsiteY199" fmla="*/ 205532 h 4999978"/>
              <a:gd name="connsiteX200" fmla="*/ 2452315 w 12192000"/>
              <a:gd name="connsiteY200" fmla="*/ 152899 h 4999978"/>
              <a:gd name="connsiteX201" fmla="*/ 2495330 w 12192000"/>
              <a:gd name="connsiteY201" fmla="*/ 142101 h 4999978"/>
              <a:gd name="connsiteX202" fmla="*/ 2665623 w 12192000"/>
              <a:gd name="connsiteY202" fmla="*/ 96394 h 4999978"/>
              <a:gd name="connsiteX203" fmla="*/ 2763332 w 12192000"/>
              <a:gd name="connsiteY203" fmla="*/ 74831 h 4999978"/>
              <a:gd name="connsiteX204" fmla="*/ 2843870 w 12192000"/>
              <a:gd name="connsiteY204" fmla="*/ 47507 h 4999978"/>
              <a:gd name="connsiteX205" fmla="*/ 2862745 w 12192000"/>
              <a:gd name="connsiteY205" fmla="*/ 43242 h 4999978"/>
              <a:gd name="connsiteX206" fmla="*/ 2864596 w 12192000"/>
              <a:gd name="connsiteY206" fmla="*/ 39218 h 4999978"/>
              <a:gd name="connsiteX207" fmla="*/ 2875381 w 12192000"/>
              <a:gd name="connsiteY207" fmla="*/ 35003 h 4999978"/>
              <a:gd name="connsiteX208" fmla="*/ 2895139 w 12192000"/>
              <a:gd name="connsiteY208" fmla="*/ 24186 h 4999978"/>
              <a:gd name="connsiteX209" fmla="*/ 2932205 w 12192000"/>
              <a:gd name="connsiteY209" fmla="*/ 11873 h 4999978"/>
              <a:gd name="connsiteX210" fmla="*/ 2933310 w 12192000"/>
              <a:gd name="connsiteY210" fmla="*/ 12816 h 4999978"/>
              <a:gd name="connsiteX211" fmla="*/ 2945218 w 12192000"/>
              <a:gd name="connsiteY211" fmla="*/ 14141 h 4999978"/>
              <a:gd name="connsiteX212" fmla="*/ 2966465 w 12192000"/>
              <a:gd name="connsiteY212" fmla="*/ 14117 h 4999978"/>
              <a:gd name="connsiteX213" fmla="*/ 3016048 w 12192000"/>
              <a:gd name="connsiteY213" fmla="*/ 12381 h 4999978"/>
              <a:gd name="connsiteX214" fmla="*/ 3057077 w 12192000"/>
              <a:gd name="connsiteY214" fmla="*/ 14845 h 4999978"/>
              <a:gd name="connsiteX215" fmla="*/ 3148105 w 12192000"/>
              <a:gd name="connsiteY215" fmla="*/ 30648 h 4999978"/>
              <a:gd name="connsiteX216" fmla="*/ 3251671 w 12192000"/>
              <a:gd name="connsiteY216" fmla="*/ 31575 h 4999978"/>
              <a:gd name="connsiteX217" fmla="*/ 3351400 w 12192000"/>
              <a:gd name="connsiteY217" fmla="*/ 32687 h 4999978"/>
              <a:gd name="connsiteX218" fmla="*/ 3387481 w 12192000"/>
              <a:gd name="connsiteY218" fmla="*/ 31443 h 4999978"/>
              <a:gd name="connsiteX219" fmla="*/ 3451923 w 12192000"/>
              <a:gd name="connsiteY219" fmla="*/ 36482 h 4999978"/>
              <a:gd name="connsiteX220" fmla="*/ 3481520 w 12192000"/>
              <a:gd name="connsiteY220" fmla="*/ 43287 h 4999978"/>
              <a:gd name="connsiteX221" fmla="*/ 3482804 w 12192000"/>
              <a:gd name="connsiteY221" fmla="*/ 42812 h 4999978"/>
              <a:gd name="connsiteX222" fmla="*/ 3485495 w 12192000"/>
              <a:gd name="connsiteY222" fmla="*/ 45921 h 4999978"/>
              <a:gd name="connsiteX223" fmla="*/ 3490972 w 12192000"/>
              <a:gd name="connsiteY223" fmla="*/ 47286 h 4999978"/>
              <a:gd name="connsiteX224" fmla="*/ 3505835 w 12192000"/>
              <a:gd name="connsiteY224" fmla="*/ 46077 h 4999978"/>
              <a:gd name="connsiteX225" fmla="*/ 3511410 w 12192000"/>
              <a:gd name="connsiteY225" fmla="*/ 44808 h 4999978"/>
              <a:gd name="connsiteX226" fmla="*/ 3519598 w 12192000"/>
              <a:gd name="connsiteY226" fmla="*/ 44683 h 4999978"/>
              <a:gd name="connsiteX227" fmla="*/ 3519807 w 12192000"/>
              <a:gd name="connsiteY227" fmla="*/ 44938 h 4999978"/>
              <a:gd name="connsiteX228" fmla="*/ 3527466 w 12192000"/>
              <a:gd name="connsiteY228" fmla="*/ 44316 h 4999978"/>
              <a:gd name="connsiteX229" fmla="*/ 3564889 w 12192000"/>
              <a:gd name="connsiteY229" fmla="*/ 57394 h 4999978"/>
              <a:gd name="connsiteX230" fmla="*/ 3614922 w 12192000"/>
              <a:gd name="connsiteY230" fmla="*/ 61804 h 4999978"/>
              <a:gd name="connsiteX231" fmla="*/ 3635506 w 12192000"/>
              <a:gd name="connsiteY231" fmla="*/ 65718 h 4999978"/>
              <a:gd name="connsiteX232" fmla="*/ 3646525 w 12192000"/>
              <a:gd name="connsiteY232" fmla="*/ 69193 h 4999978"/>
              <a:gd name="connsiteX233" fmla="*/ 3647224 w 12192000"/>
              <a:gd name="connsiteY233" fmla="*/ 70303 h 4999978"/>
              <a:gd name="connsiteX234" fmla="*/ 3683100 w 12192000"/>
              <a:gd name="connsiteY234" fmla="*/ 64109 h 4999978"/>
              <a:gd name="connsiteX235" fmla="*/ 3687901 w 12192000"/>
              <a:gd name="connsiteY235" fmla="*/ 65372 h 4999978"/>
              <a:gd name="connsiteX236" fmla="*/ 3711234 w 12192000"/>
              <a:gd name="connsiteY236" fmla="*/ 58665 h 4999978"/>
              <a:gd name="connsiteX237" fmla="*/ 3723318 w 12192000"/>
              <a:gd name="connsiteY237" fmla="*/ 56625 h 4999978"/>
              <a:gd name="connsiteX238" fmla="*/ 3726677 w 12192000"/>
              <a:gd name="connsiteY238" fmla="*/ 53112 h 4999978"/>
              <a:gd name="connsiteX239" fmla="*/ 3744535 w 12192000"/>
              <a:gd name="connsiteY239" fmla="*/ 51590 h 4999978"/>
              <a:gd name="connsiteX240" fmla="*/ 3746608 w 12192000"/>
              <a:gd name="connsiteY240" fmla="*/ 52522 h 4999978"/>
              <a:gd name="connsiteX241" fmla="*/ 3761262 w 12192000"/>
              <a:gd name="connsiteY241" fmla="*/ 47147 h 4999978"/>
              <a:gd name="connsiteX242" fmla="*/ 3803931 w 12192000"/>
              <a:gd name="connsiteY242" fmla="*/ 49309 h 4999978"/>
              <a:gd name="connsiteX243" fmla="*/ 3925626 w 12192000"/>
              <a:gd name="connsiteY243" fmla="*/ 40301 h 4999978"/>
              <a:gd name="connsiteX244" fmla="*/ 4033324 w 12192000"/>
              <a:gd name="connsiteY244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7018394 w 12192000"/>
              <a:gd name="connsiteY76" fmla="*/ 466613 h 4999978"/>
              <a:gd name="connsiteX77" fmla="*/ 7024679 w 12192000"/>
              <a:gd name="connsiteY77" fmla="*/ 46775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7018394 w 12192000"/>
              <a:gd name="connsiteY76" fmla="*/ 466613 h 4999978"/>
              <a:gd name="connsiteX77" fmla="*/ 7024679 w 12192000"/>
              <a:gd name="connsiteY77" fmla="*/ 572534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7024679 w 12192000"/>
              <a:gd name="connsiteY77" fmla="*/ 572534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26733 w 12192000"/>
              <a:gd name="connsiteY126" fmla="*/ 368801 h 4999978"/>
              <a:gd name="connsiteX127" fmla="*/ 9802144 w 12192000"/>
              <a:gd name="connsiteY127" fmla="*/ 394479 h 4999978"/>
              <a:gd name="connsiteX128" fmla="*/ 9905153 w 12192000"/>
              <a:gd name="connsiteY128" fmla="*/ 400650 h 4999978"/>
              <a:gd name="connsiteX129" fmla="*/ 9922553 w 12192000"/>
              <a:gd name="connsiteY129" fmla="*/ 404569 h 4999978"/>
              <a:gd name="connsiteX130" fmla="*/ 10044658 w 12192000"/>
              <a:gd name="connsiteY130" fmla="*/ 418077 h 4999978"/>
              <a:gd name="connsiteX131" fmla="*/ 10184585 w 12192000"/>
              <a:gd name="connsiteY131" fmla="*/ 407138 h 4999978"/>
              <a:gd name="connsiteX132" fmla="*/ 10366435 w 12192000"/>
              <a:gd name="connsiteY132" fmla="*/ 462428 h 4999978"/>
              <a:gd name="connsiteX133" fmla="*/ 10688220 w 12192000"/>
              <a:gd name="connsiteY133" fmla="*/ 542258 h 4999978"/>
              <a:gd name="connsiteX134" fmla="*/ 11026690 w 12192000"/>
              <a:gd name="connsiteY134" fmla="*/ 550681 h 4999978"/>
              <a:gd name="connsiteX135" fmla="*/ 11113779 w 12192000"/>
              <a:gd name="connsiteY135" fmla="*/ 533868 h 4999978"/>
              <a:gd name="connsiteX136" fmla="*/ 11369556 w 12192000"/>
              <a:gd name="connsiteY136" fmla="*/ 491719 h 4999978"/>
              <a:gd name="connsiteX137" fmla="*/ 11623342 w 12192000"/>
              <a:gd name="connsiteY137" fmla="*/ 388428 h 4999978"/>
              <a:gd name="connsiteX138" fmla="*/ 11786511 w 12192000"/>
              <a:gd name="connsiteY138" fmla="*/ 358390 h 4999978"/>
              <a:gd name="connsiteX139" fmla="*/ 11862577 w 12192000"/>
              <a:gd name="connsiteY139" fmla="*/ 330549 h 4999978"/>
              <a:gd name="connsiteX140" fmla="*/ 11916612 w 12192000"/>
              <a:gd name="connsiteY140" fmla="*/ 323810 h 4999978"/>
              <a:gd name="connsiteX141" fmla="*/ 11948830 w 12192000"/>
              <a:gd name="connsiteY141" fmla="*/ 318062 h 4999978"/>
              <a:gd name="connsiteX142" fmla="*/ 12001583 w 12192000"/>
              <a:gd name="connsiteY142" fmla="*/ 279643 h 4999978"/>
              <a:gd name="connsiteX143" fmla="*/ 12174977 w 12192000"/>
              <a:gd name="connsiteY143" fmla="*/ 264652 h 4999978"/>
              <a:gd name="connsiteX144" fmla="*/ 12192000 w 12192000"/>
              <a:gd name="connsiteY144" fmla="*/ 256549 h 4999978"/>
              <a:gd name="connsiteX145" fmla="*/ 12192000 w 12192000"/>
              <a:gd name="connsiteY145" fmla="*/ 4999978 h 4999978"/>
              <a:gd name="connsiteX146" fmla="*/ 0 w 12192000"/>
              <a:gd name="connsiteY146" fmla="*/ 4999978 h 4999978"/>
              <a:gd name="connsiteX147" fmla="*/ 0 w 12192000"/>
              <a:gd name="connsiteY147" fmla="*/ 617449 h 4999978"/>
              <a:gd name="connsiteX148" fmla="*/ 11075 w 12192000"/>
              <a:gd name="connsiteY148" fmla="*/ 615178 h 4999978"/>
              <a:gd name="connsiteX149" fmla="*/ 44061 w 12192000"/>
              <a:gd name="connsiteY149" fmla="*/ 608596 h 4999978"/>
              <a:gd name="connsiteX150" fmla="*/ 136694 w 12192000"/>
              <a:gd name="connsiteY150" fmla="*/ 556415 h 4999978"/>
              <a:gd name="connsiteX151" fmla="*/ 170342 w 12192000"/>
              <a:gd name="connsiteY151" fmla="*/ 551077 h 4999978"/>
              <a:gd name="connsiteX152" fmla="*/ 168955 w 12192000"/>
              <a:gd name="connsiteY152" fmla="*/ 542164 h 4999978"/>
              <a:gd name="connsiteX153" fmla="*/ 181474 w 12192000"/>
              <a:gd name="connsiteY153" fmla="*/ 541281 h 4999978"/>
              <a:gd name="connsiteX154" fmla="*/ 209440 w 12192000"/>
              <a:gd name="connsiteY154" fmla="*/ 540561 h 4999978"/>
              <a:gd name="connsiteX155" fmla="*/ 293152 w 12192000"/>
              <a:gd name="connsiteY155" fmla="*/ 536576 h 4999978"/>
              <a:gd name="connsiteX156" fmla="*/ 315693 w 12192000"/>
              <a:gd name="connsiteY156" fmla="*/ 519030 h 4999978"/>
              <a:gd name="connsiteX157" fmla="*/ 337305 w 12192000"/>
              <a:gd name="connsiteY157" fmla="*/ 518372 h 4999978"/>
              <a:gd name="connsiteX158" fmla="*/ 462252 w 12192000"/>
              <a:gd name="connsiteY158" fmla="*/ 493151 h 4999978"/>
              <a:gd name="connsiteX159" fmla="*/ 479457 w 12192000"/>
              <a:gd name="connsiteY159" fmla="*/ 491123 h 4999978"/>
              <a:gd name="connsiteX160" fmla="*/ 488653 w 12192000"/>
              <a:gd name="connsiteY160" fmla="*/ 483257 h 4999978"/>
              <a:gd name="connsiteX161" fmla="*/ 522053 w 12192000"/>
              <a:gd name="connsiteY161" fmla="*/ 481125 h 4999978"/>
              <a:gd name="connsiteX162" fmla="*/ 523520 w 12192000"/>
              <a:gd name="connsiteY162" fmla="*/ 476713 h 4999978"/>
              <a:gd name="connsiteX163" fmla="*/ 632714 w 12192000"/>
              <a:gd name="connsiteY163" fmla="*/ 437101 h 4999978"/>
              <a:gd name="connsiteX164" fmla="*/ 651426 w 12192000"/>
              <a:gd name="connsiteY164" fmla="*/ 430544 h 4999978"/>
              <a:gd name="connsiteX165" fmla="*/ 667724 w 12192000"/>
              <a:gd name="connsiteY165" fmla="*/ 432138 h 4999978"/>
              <a:gd name="connsiteX166" fmla="*/ 757679 w 12192000"/>
              <a:gd name="connsiteY166" fmla="*/ 425145 h 4999978"/>
              <a:gd name="connsiteX167" fmla="*/ 779159 w 12192000"/>
              <a:gd name="connsiteY167" fmla="*/ 428059 h 4999978"/>
              <a:gd name="connsiteX168" fmla="*/ 788293 w 12192000"/>
              <a:gd name="connsiteY168" fmla="*/ 434863 h 4999978"/>
              <a:gd name="connsiteX169" fmla="*/ 822923 w 12192000"/>
              <a:gd name="connsiteY169" fmla="*/ 421074 h 4999978"/>
              <a:gd name="connsiteX170" fmla="*/ 876559 w 12192000"/>
              <a:gd name="connsiteY170" fmla="*/ 411088 h 4999978"/>
              <a:gd name="connsiteX171" fmla="*/ 902011 w 12192000"/>
              <a:gd name="connsiteY171" fmla="*/ 404118 h 4999978"/>
              <a:gd name="connsiteX172" fmla="*/ 922715 w 12192000"/>
              <a:gd name="connsiteY172" fmla="*/ 407699 h 4999978"/>
              <a:gd name="connsiteX173" fmla="*/ 1040139 w 12192000"/>
              <a:gd name="connsiteY173" fmla="*/ 406590 h 4999978"/>
              <a:gd name="connsiteX174" fmla="*/ 1067251 w 12192000"/>
              <a:gd name="connsiteY174" fmla="*/ 412384 h 4999978"/>
              <a:gd name="connsiteX175" fmla="*/ 1080272 w 12192000"/>
              <a:gd name="connsiteY175" fmla="*/ 424669 h 4999978"/>
              <a:gd name="connsiteX176" fmla="*/ 1090219 w 12192000"/>
              <a:gd name="connsiteY176" fmla="*/ 420026 h 4999978"/>
              <a:gd name="connsiteX177" fmla="*/ 1161226 w 12192000"/>
              <a:gd name="connsiteY177" fmla="*/ 418304 h 4999978"/>
              <a:gd name="connsiteX178" fmla="*/ 1207525 w 12192000"/>
              <a:gd name="connsiteY178" fmla="*/ 416039 h 4999978"/>
              <a:gd name="connsiteX179" fmla="*/ 1295331 w 12192000"/>
              <a:gd name="connsiteY179" fmla="*/ 402182 h 4999978"/>
              <a:gd name="connsiteX180" fmla="*/ 1347118 w 12192000"/>
              <a:gd name="connsiteY180" fmla="*/ 399704 h 4999978"/>
              <a:gd name="connsiteX181" fmla="*/ 1378108 w 12192000"/>
              <a:gd name="connsiteY181" fmla="*/ 398410 h 4999978"/>
              <a:gd name="connsiteX182" fmla="*/ 1459192 w 12192000"/>
              <a:gd name="connsiteY182" fmla="*/ 380919 h 4999978"/>
              <a:gd name="connsiteX183" fmla="*/ 1590120 w 12192000"/>
              <a:gd name="connsiteY183" fmla="*/ 317608 h 4999978"/>
              <a:gd name="connsiteX184" fmla="*/ 1631417 w 12192000"/>
              <a:gd name="connsiteY184" fmla="*/ 308227 h 4999978"/>
              <a:gd name="connsiteX185" fmla="*/ 1638727 w 12192000"/>
              <a:gd name="connsiteY185" fmla="*/ 311610 h 4999978"/>
              <a:gd name="connsiteX186" fmla="*/ 1844438 w 12192000"/>
              <a:gd name="connsiteY186" fmla="*/ 271304 h 4999978"/>
              <a:gd name="connsiteX187" fmla="*/ 1881324 w 12192000"/>
              <a:gd name="connsiteY187" fmla="*/ 268497 h 4999978"/>
              <a:gd name="connsiteX188" fmla="*/ 1908999 w 12192000"/>
              <a:gd name="connsiteY188" fmla="*/ 269338 h 4999978"/>
              <a:gd name="connsiteX189" fmla="*/ 1974956 w 12192000"/>
              <a:gd name="connsiteY189" fmla="*/ 255958 h 4999978"/>
              <a:gd name="connsiteX190" fmla="*/ 2082409 w 12192000"/>
              <a:gd name="connsiteY190" fmla="*/ 227290 h 4999978"/>
              <a:gd name="connsiteX191" fmla="*/ 2105639 w 12192000"/>
              <a:gd name="connsiteY191" fmla="*/ 222648 h 4999978"/>
              <a:gd name="connsiteX192" fmla="*/ 2126992 w 12192000"/>
              <a:gd name="connsiteY192" fmla="*/ 224468 h 4999978"/>
              <a:gd name="connsiteX193" fmla="*/ 2133154 w 12192000"/>
              <a:gd name="connsiteY193" fmla="*/ 229952 h 4999978"/>
              <a:gd name="connsiteX194" fmla="*/ 2146154 w 12192000"/>
              <a:gd name="connsiteY194" fmla="*/ 228332 h 4999978"/>
              <a:gd name="connsiteX195" fmla="*/ 2149901 w 12192000"/>
              <a:gd name="connsiteY195" fmla="*/ 229116 h 4999978"/>
              <a:gd name="connsiteX196" fmla="*/ 2171100 w 12192000"/>
              <a:gd name="connsiteY196" fmla="*/ 232389 h 4999978"/>
              <a:gd name="connsiteX197" fmla="*/ 2209148 w 12192000"/>
              <a:gd name="connsiteY197" fmla="*/ 209225 h 4999978"/>
              <a:gd name="connsiteX198" fmla="*/ 2261889 w 12192000"/>
              <a:gd name="connsiteY198" fmla="*/ 205532 h 4999978"/>
              <a:gd name="connsiteX199" fmla="*/ 2452315 w 12192000"/>
              <a:gd name="connsiteY199" fmla="*/ 152899 h 4999978"/>
              <a:gd name="connsiteX200" fmla="*/ 2495330 w 12192000"/>
              <a:gd name="connsiteY200" fmla="*/ 142101 h 4999978"/>
              <a:gd name="connsiteX201" fmla="*/ 2665623 w 12192000"/>
              <a:gd name="connsiteY201" fmla="*/ 96394 h 4999978"/>
              <a:gd name="connsiteX202" fmla="*/ 2763332 w 12192000"/>
              <a:gd name="connsiteY202" fmla="*/ 74831 h 4999978"/>
              <a:gd name="connsiteX203" fmla="*/ 2843870 w 12192000"/>
              <a:gd name="connsiteY203" fmla="*/ 47507 h 4999978"/>
              <a:gd name="connsiteX204" fmla="*/ 2862745 w 12192000"/>
              <a:gd name="connsiteY204" fmla="*/ 43242 h 4999978"/>
              <a:gd name="connsiteX205" fmla="*/ 2864596 w 12192000"/>
              <a:gd name="connsiteY205" fmla="*/ 39218 h 4999978"/>
              <a:gd name="connsiteX206" fmla="*/ 2875381 w 12192000"/>
              <a:gd name="connsiteY206" fmla="*/ 35003 h 4999978"/>
              <a:gd name="connsiteX207" fmla="*/ 2895139 w 12192000"/>
              <a:gd name="connsiteY207" fmla="*/ 24186 h 4999978"/>
              <a:gd name="connsiteX208" fmla="*/ 2932205 w 12192000"/>
              <a:gd name="connsiteY208" fmla="*/ 11873 h 4999978"/>
              <a:gd name="connsiteX209" fmla="*/ 2933310 w 12192000"/>
              <a:gd name="connsiteY209" fmla="*/ 12816 h 4999978"/>
              <a:gd name="connsiteX210" fmla="*/ 2945218 w 12192000"/>
              <a:gd name="connsiteY210" fmla="*/ 14141 h 4999978"/>
              <a:gd name="connsiteX211" fmla="*/ 2966465 w 12192000"/>
              <a:gd name="connsiteY211" fmla="*/ 14117 h 4999978"/>
              <a:gd name="connsiteX212" fmla="*/ 3016048 w 12192000"/>
              <a:gd name="connsiteY212" fmla="*/ 12381 h 4999978"/>
              <a:gd name="connsiteX213" fmla="*/ 3057077 w 12192000"/>
              <a:gd name="connsiteY213" fmla="*/ 14845 h 4999978"/>
              <a:gd name="connsiteX214" fmla="*/ 3148105 w 12192000"/>
              <a:gd name="connsiteY214" fmla="*/ 30648 h 4999978"/>
              <a:gd name="connsiteX215" fmla="*/ 3251671 w 12192000"/>
              <a:gd name="connsiteY215" fmla="*/ 31575 h 4999978"/>
              <a:gd name="connsiteX216" fmla="*/ 3351400 w 12192000"/>
              <a:gd name="connsiteY216" fmla="*/ 32687 h 4999978"/>
              <a:gd name="connsiteX217" fmla="*/ 3387481 w 12192000"/>
              <a:gd name="connsiteY217" fmla="*/ 31443 h 4999978"/>
              <a:gd name="connsiteX218" fmla="*/ 3451923 w 12192000"/>
              <a:gd name="connsiteY218" fmla="*/ 36482 h 4999978"/>
              <a:gd name="connsiteX219" fmla="*/ 3481520 w 12192000"/>
              <a:gd name="connsiteY219" fmla="*/ 43287 h 4999978"/>
              <a:gd name="connsiteX220" fmla="*/ 3482804 w 12192000"/>
              <a:gd name="connsiteY220" fmla="*/ 42812 h 4999978"/>
              <a:gd name="connsiteX221" fmla="*/ 3485495 w 12192000"/>
              <a:gd name="connsiteY221" fmla="*/ 45921 h 4999978"/>
              <a:gd name="connsiteX222" fmla="*/ 3490972 w 12192000"/>
              <a:gd name="connsiteY222" fmla="*/ 47286 h 4999978"/>
              <a:gd name="connsiteX223" fmla="*/ 3505835 w 12192000"/>
              <a:gd name="connsiteY223" fmla="*/ 46077 h 4999978"/>
              <a:gd name="connsiteX224" fmla="*/ 3511410 w 12192000"/>
              <a:gd name="connsiteY224" fmla="*/ 44808 h 4999978"/>
              <a:gd name="connsiteX225" fmla="*/ 3519598 w 12192000"/>
              <a:gd name="connsiteY225" fmla="*/ 44683 h 4999978"/>
              <a:gd name="connsiteX226" fmla="*/ 3519807 w 12192000"/>
              <a:gd name="connsiteY226" fmla="*/ 44938 h 4999978"/>
              <a:gd name="connsiteX227" fmla="*/ 3527466 w 12192000"/>
              <a:gd name="connsiteY227" fmla="*/ 44316 h 4999978"/>
              <a:gd name="connsiteX228" fmla="*/ 3564889 w 12192000"/>
              <a:gd name="connsiteY228" fmla="*/ 57394 h 4999978"/>
              <a:gd name="connsiteX229" fmla="*/ 3614922 w 12192000"/>
              <a:gd name="connsiteY229" fmla="*/ 61804 h 4999978"/>
              <a:gd name="connsiteX230" fmla="*/ 3635506 w 12192000"/>
              <a:gd name="connsiteY230" fmla="*/ 65718 h 4999978"/>
              <a:gd name="connsiteX231" fmla="*/ 3646525 w 12192000"/>
              <a:gd name="connsiteY231" fmla="*/ 69193 h 4999978"/>
              <a:gd name="connsiteX232" fmla="*/ 3647224 w 12192000"/>
              <a:gd name="connsiteY232" fmla="*/ 70303 h 4999978"/>
              <a:gd name="connsiteX233" fmla="*/ 3683100 w 12192000"/>
              <a:gd name="connsiteY233" fmla="*/ 64109 h 4999978"/>
              <a:gd name="connsiteX234" fmla="*/ 3687901 w 12192000"/>
              <a:gd name="connsiteY234" fmla="*/ 65372 h 4999978"/>
              <a:gd name="connsiteX235" fmla="*/ 3711234 w 12192000"/>
              <a:gd name="connsiteY235" fmla="*/ 58665 h 4999978"/>
              <a:gd name="connsiteX236" fmla="*/ 3723318 w 12192000"/>
              <a:gd name="connsiteY236" fmla="*/ 56625 h 4999978"/>
              <a:gd name="connsiteX237" fmla="*/ 3726677 w 12192000"/>
              <a:gd name="connsiteY237" fmla="*/ 53112 h 4999978"/>
              <a:gd name="connsiteX238" fmla="*/ 3744535 w 12192000"/>
              <a:gd name="connsiteY238" fmla="*/ 51590 h 4999978"/>
              <a:gd name="connsiteX239" fmla="*/ 3746608 w 12192000"/>
              <a:gd name="connsiteY239" fmla="*/ 52522 h 4999978"/>
              <a:gd name="connsiteX240" fmla="*/ 3761262 w 12192000"/>
              <a:gd name="connsiteY240" fmla="*/ 47147 h 4999978"/>
              <a:gd name="connsiteX241" fmla="*/ 3803931 w 12192000"/>
              <a:gd name="connsiteY241" fmla="*/ 49309 h 4999978"/>
              <a:gd name="connsiteX242" fmla="*/ 3925626 w 12192000"/>
              <a:gd name="connsiteY242" fmla="*/ 40301 h 4999978"/>
              <a:gd name="connsiteX243" fmla="*/ 4033324 w 12192000"/>
              <a:gd name="connsiteY243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802144 w 12192000"/>
              <a:gd name="connsiteY126" fmla="*/ 394479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2966465 w 12192000"/>
              <a:gd name="connsiteY210" fmla="*/ 14117 h 4999978"/>
              <a:gd name="connsiteX211" fmla="*/ 3016048 w 12192000"/>
              <a:gd name="connsiteY211" fmla="*/ 12381 h 4999978"/>
              <a:gd name="connsiteX212" fmla="*/ 3057077 w 12192000"/>
              <a:gd name="connsiteY212" fmla="*/ 14845 h 4999978"/>
              <a:gd name="connsiteX213" fmla="*/ 3148105 w 12192000"/>
              <a:gd name="connsiteY213" fmla="*/ 30648 h 4999978"/>
              <a:gd name="connsiteX214" fmla="*/ 3251671 w 12192000"/>
              <a:gd name="connsiteY214" fmla="*/ 31575 h 4999978"/>
              <a:gd name="connsiteX215" fmla="*/ 3351400 w 12192000"/>
              <a:gd name="connsiteY215" fmla="*/ 32687 h 4999978"/>
              <a:gd name="connsiteX216" fmla="*/ 3387481 w 12192000"/>
              <a:gd name="connsiteY216" fmla="*/ 31443 h 4999978"/>
              <a:gd name="connsiteX217" fmla="*/ 3451923 w 12192000"/>
              <a:gd name="connsiteY217" fmla="*/ 36482 h 4999978"/>
              <a:gd name="connsiteX218" fmla="*/ 3481520 w 12192000"/>
              <a:gd name="connsiteY218" fmla="*/ 43287 h 4999978"/>
              <a:gd name="connsiteX219" fmla="*/ 3482804 w 12192000"/>
              <a:gd name="connsiteY219" fmla="*/ 42812 h 4999978"/>
              <a:gd name="connsiteX220" fmla="*/ 3485495 w 12192000"/>
              <a:gd name="connsiteY220" fmla="*/ 45921 h 4999978"/>
              <a:gd name="connsiteX221" fmla="*/ 3490972 w 12192000"/>
              <a:gd name="connsiteY221" fmla="*/ 47286 h 4999978"/>
              <a:gd name="connsiteX222" fmla="*/ 3505835 w 12192000"/>
              <a:gd name="connsiteY222" fmla="*/ 46077 h 4999978"/>
              <a:gd name="connsiteX223" fmla="*/ 3511410 w 12192000"/>
              <a:gd name="connsiteY223" fmla="*/ 44808 h 4999978"/>
              <a:gd name="connsiteX224" fmla="*/ 3519598 w 12192000"/>
              <a:gd name="connsiteY224" fmla="*/ 44683 h 4999978"/>
              <a:gd name="connsiteX225" fmla="*/ 3519807 w 12192000"/>
              <a:gd name="connsiteY225" fmla="*/ 44938 h 4999978"/>
              <a:gd name="connsiteX226" fmla="*/ 3527466 w 12192000"/>
              <a:gd name="connsiteY226" fmla="*/ 44316 h 4999978"/>
              <a:gd name="connsiteX227" fmla="*/ 3564889 w 12192000"/>
              <a:gd name="connsiteY227" fmla="*/ 57394 h 4999978"/>
              <a:gd name="connsiteX228" fmla="*/ 3614922 w 12192000"/>
              <a:gd name="connsiteY228" fmla="*/ 61804 h 4999978"/>
              <a:gd name="connsiteX229" fmla="*/ 3635506 w 12192000"/>
              <a:gd name="connsiteY229" fmla="*/ 65718 h 4999978"/>
              <a:gd name="connsiteX230" fmla="*/ 3646525 w 12192000"/>
              <a:gd name="connsiteY230" fmla="*/ 69193 h 4999978"/>
              <a:gd name="connsiteX231" fmla="*/ 3647224 w 12192000"/>
              <a:gd name="connsiteY231" fmla="*/ 70303 h 4999978"/>
              <a:gd name="connsiteX232" fmla="*/ 3683100 w 12192000"/>
              <a:gd name="connsiteY232" fmla="*/ 64109 h 4999978"/>
              <a:gd name="connsiteX233" fmla="*/ 3687901 w 12192000"/>
              <a:gd name="connsiteY233" fmla="*/ 65372 h 4999978"/>
              <a:gd name="connsiteX234" fmla="*/ 3711234 w 12192000"/>
              <a:gd name="connsiteY234" fmla="*/ 58665 h 4999978"/>
              <a:gd name="connsiteX235" fmla="*/ 3723318 w 12192000"/>
              <a:gd name="connsiteY235" fmla="*/ 56625 h 4999978"/>
              <a:gd name="connsiteX236" fmla="*/ 3726677 w 12192000"/>
              <a:gd name="connsiteY236" fmla="*/ 53112 h 4999978"/>
              <a:gd name="connsiteX237" fmla="*/ 3744535 w 12192000"/>
              <a:gd name="connsiteY237" fmla="*/ 51590 h 4999978"/>
              <a:gd name="connsiteX238" fmla="*/ 3746608 w 12192000"/>
              <a:gd name="connsiteY238" fmla="*/ 52522 h 4999978"/>
              <a:gd name="connsiteX239" fmla="*/ 3761262 w 12192000"/>
              <a:gd name="connsiteY239" fmla="*/ 47147 h 4999978"/>
              <a:gd name="connsiteX240" fmla="*/ 3803931 w 12192000"/>
              <a:gd name="connsiteY240" fmla="*/ 49309 h 4999978"/>
              <a:gd name="connsiteX241" fmla="*/ 3925626 w 12192000"/>
              <a:gd name="connsiteY241" fmla="*/ 40301 h 4999978"/>
              <a:gd name="connsiteX242" fmla="*/ 4033324 w 12192000"/>
              <a:gd name="connsiteY242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38727 w 12192000"/>
              <a:gd name="connsiteY184" fmla="*/ 311610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36694 w 12192000"/>
              <a:gd name="connsiteY149" fmla="*/ 556415 h 4999978"/>
              <a:gd name="connsiteX150" fmla="*/ 170342 w 12192000"/>
              <a:gd name="connsiteY150" fmla="*/ 551077 h 4999978"/>
              <a:gd name="connsiteX151" fmla="*/ 168955 w 12192000"/>
              <a:gd name="connsiteY151" fmla="*/ 542164 h 4999978"/>
              <a:gd name="connsiteX152" fmla="*/ 181474 w 12192000"/>
              <a:gd name="connsiteY152" fmla="*/ 541281 h 4999978"/>
              <a:gd name="connsiteX153" fmla="*/ 209440 w 12192000"/>
              <a:gd name="connsiteY153" fmla="*/ 540561 h 4999978"/>
              <a:gd name="connsiteX154" fmla="*/ 293152 w 12192000"/>
              <a:gd name="connsiteY154" fmla="*/ 536576 h 4999978"/>
              <a:gd name="connsiteX155" fmla="*/ 315693 w 12192000"/>
              <a:gd name="connsiteY155" fmla="*/ 519030 h 4999978"/>
              <a:gd name="connsiteX156" fmla="*/ 337305 w 12192000"/>
              <a:gd name="connsiteY156" fmla="*/ 518372 h 4999978"/>
              <a:gd name="connsiteX157" fmla="*/ 462252 w 12192000"/>
              <a:gd name="connsiteY157" fmla="*/ 493151 h 4999978"/>
              <a:gd name="connsiteX158" fmla="*/ 479457 w 12192000"/>
              <a:gd name="connsiteY158" fmla="*/ 491123 h 4999978"/>
              <a:gd name="connsiteX159" fmla="*/ 488653 w 12192000"/>
              <a:gd name="connsiteY159" fmla="*/ 483257 h 4999978"/>
              <a:gd name="connsiteX160" fmla="*/ 522053 w 12192000"/>
              <a:gd name="connsiteY160" fmla="*/ 481125 h 4999978"/>
              <a:gd name="connsiteX161" fmla="*/ 523520 w 12192000"/>
              <a:gd name="connsiteY161" fmla="*/ 476713 h 4999978"/>
              <a:gd name="connsiteX162" fmla="*/ 632714 w 12192000"/>
              <a:gd name="connsiteY162" fmla="*/ 437101 h 4999978"/>
              <a:gd name="connsiteX163" fmla="*/ 651426 w 12192000"/>
              <a:gd name="connsiteY163" fmla="*/ 430544 h 4999978"/>
              <a:gd name="connsiteX164" fmla="*/ 667724 w 12192000"/>
              <a:gd name="connsiteY164" fmla="*/ 432138 h 4999978"/>
              <a:gd name="connsiteX165" fmla="*/ 757679 w 12192000"/>
              <a:gd name="connsiteY165" fmla="*/ 425145 h 4999978"/>
              <a:gd name="connsiteX166" fmla="*/ 779159 w 12192000"/>
              <a:gd name="connsiteY166" fmla="*/ 428059 h 4999978"/>
              <a:gd name="connsiteX167" fmla="*/ 788293 w 12192000"/>
              <a:gd name="connsiteY167" fmla="*/ 434863 h 4999978"/>
              <a:gd name="connsiteX168" fmla="*/ 822923 w 12192000"/>
              <a:gd name="connsiteY168" fmla="*/ 421074 h 4999978"/>
              <a:gd name="connsiteX169" fmla="*/ 876559 w 12192000"/>
              <a:gd name="connsiteY169" fmla="*/ 411088 h 4999978"/>
              <a:gd name="connsiteX170" fmla="*/ 902011 w 12192000"/>
              <a:gd name="connsiteY170" fmla="*/ 404118 h 4999978"/>
              <a:gd name="connsiteX171" fmla="*/ 922715 w 12192000"/>
              <a:gd name="connsiteY171" fmla="*/ 407699 h 4999978"/>
              <a:gd name="connsiteX172" fmla="*/ 1040139 w 12192000"/>
              <a:gd name="connsiteY172" fmla="*/ 406590 h 4999978"/>
              <a:gd name="connsiteX173" fmla="*/ 1067251 w 12192000"/>
              <a:gd name="connsiteY173" fmla="*/ 412384 h 4999978"/>
              <a:gd name="connsiteX174" fmla="*/ 1080272 w 12192000"/>
              <a:gd name="connsiteY174" fmla="*/ 424669 h 4999978"/>
              <a:gd name="connsiteX175" fmla="*/ 1090219 w 12192000"/>
              <a:gd name="connsiteY175" fmla="*/ 420026 h 4999978"/>
              <a:gd name="connsiteX176" fmla="*/ 1161226 w 12192000"/>
              <a:gd name="connsiteY176" fmla="*/ 418304 h 4999978"/>
              <a:gd name="connsiteX177" fmla="*/ 1207525 w 12192000"/>
              <a:gd name="connsiteY177" fmla="*/ 416039 h 4999978"/>
              <a:gd name="connsiteX178" fmla="*/ 1295331 w 12192000"/>
              <a:gd name="connsiteY178" fmla="*/ 402182 h 4999978"/>
              <a:gd name="connsiteX179" fmla="*/ 1347118 w 12192000"/>
              <a:gd name="connsiteY179" fmla="*/ 399704 h 4999978"/>
              <a:gd name="connsiteX180" fmla="*/ 1378108 w 12192000"/>
              <a:gd name="connsiteY180" fmla="*/ 398410 h 4999978"/>
              <a:gd name="connsiteX181" fmla="*/ 1459192 w 12192000"/>
              <a:gd name="connsiteY181" fmla="*/ 380919 h 4999978"/>
              <a:gd name="connsiteX182" fmla="*/ 1590120 w 12192000"/>
              <a:gd name="connsiteY182" fmla="*/ 317608 h 4999978"/>
              <a:gd name="connsiteX183" fmla="*/ 1631417 w 12192000"/>
              <a:gd name="connsiteY183" fmla="*/ 308227 h 4999978"/>
              <a:gd name="connsiteX184" fmla="*/ 1695877 w 12192000"/>
              <a:gd name="connsiteY184" fmla="*/ 303848 h 4999978"/>
              <a:gd name="connsiteX185" fmla="*/ 1844438 w 12192000"/>
              <a:gd name="connsiteY185" fmla="*/ 271304 h 4999978"/>
              <a:gd name="connsiteX186" fmla="*/ 1881324 w 12192000"/>
              <a:gd name="connsiteY186" fmla="*/ 268497 h 4999978"/>
              <a:gd name="connsiteX187" fmla="*/ 1908999 w 12192000"/>
              <a:gd name="connsiteY187" fmla="*/ 269338 h 4999978"/>
              <a:gd name="connsiteX188" fmla="*/ 1974956 w 12192000"/>
              <a:gd name="connsiteY188" fmla="*/ 255958 h 4999978"/>
              <a:gd name="connsiteX189" fmla="*/ 2082409 w 12192000"/>
              <a:gd name="connsiteY189" fmla="*/ 227290 h 4999978"/>
              <a:gd name="connsiteX190" fmla="*/ 2105639 w 12192000"/>
              <a:gd name="connsiteY190" fmla="*/ 222648 h 4999978"/>
              <a:gd name="connsiteX191" fmla="*/ 2126992 w 12192000"/>
              <a:gd name="connsiteY191" fmla="*/ 224468 h 4999978"/>
              <a:gd name="connsiteX192" fmla="*/ 2133154 w 12192000"/>
              <a:gd name="connsiteY192" fmla="*/ 229952 h 4999978"/>
              <a:gd name="connsiteX193" fmla="*/ 2146154 w 12192000"/>
              <a:gd name="connsiteY193" fmla="*/ 228332 h 4999978"/>
              <a:gd name="connsiteX194" fmla="*/ 2149901 w 12192000"/>
              <a:gd name="connsiteY194" fmla="*/ 229116 h 4999978"/>
              <a:gd name="connsiteX195" fmla="*/ 2171100 w 12192000"/>
              <a:gd name="connsiteY195" fmla="*/ 232389 h 4999978"/>
              <a:gd name="connsiteX196" fmla="*/ 2209148 w 12192000"/>
              <a:gd name="connsiteY196" fmla="*/ 209225 h 4999978"/>
              <a:gd name="connsiteX197" fmla="*/ 2261889 w 12192000"/>
              <a:gd name="connsiteY197" fmla="*/ 205532 h 4999978"/>
              <a:gd name="connsiteX198" fmla="*/ 2452315 w 12192000"/>
              <a:gd name="connsiteY198" fmla="*/ 152899 h 4999978"/>
              <a:gd name="connsiteX199" fmla="*/ 2495330 w 12192000"/>
              <a:gd name="connsiteY199" fmla="*/ 142101 h 4999978"/>
              <a:gd name="connsiteX200" fmla="*/ 2665623 w 12192000"/>
              <a:gd name="connsiteY200" fmla="*/ 96394 h 4999978"/>
              <a:gd name="connsiteX201" fmla="*/ 2763332 w 12192000"/>
              <a:gd name="connsiteY201" fmla="*/ 74831 h 4999978"/>
              <a:gd name="connsiteX202" fmla="*/ 2843870 w 12192000"/>
              <a:gd name="connsiteY202" fmla="*/ 47507 h 4999978"/>
              <a:gd name="connsiteX203" fmla="*/ 2862745 w 12192000"/>
              <a:gd name="connsiteY203" fmla="*/ 43242 h 4999978"/>
              <a:gd name="connsiteX204" fmla="*/ 2864596 w 12192000"/>
              <a:gd name="connsiteY204" fmla="*/ 39218 h 4999978"/>
              <a:gd name="connsiteX205" fmla="*/ 2875381 w 12192000"/>
              <a:gd name="connsiteY205" fmla="*/ 35003 h 4999978"/>
              <a:gd name="connsiteX206" fmla="*/ 2895139 w 12192000"/>
              <a:gd name="connsiteY206" fmla="*/ 24186 h 4999978"/>
              <a:gd name="connsiteX207" fmla="*/ 2932205 w 12192000"/>
              <a:gd name="connsiteY207" fmla="*/ 11873 h 4999978"/>
              <a:gd name="connsiteX208" fmla="*/ 2933310 w 12192000"/>
              <a:gd name="connsiteY208" fmla="*/ 12816 h 4999978"/>
              <a:gd name="connsiteX209" fmla="*/ 2945218 w 12192000"/>
              <a:gd name="connsiteY209" fmla="*/ 14141 h 4999978"/>
              <a:gd name="connsiteX210" fmla="*/ 3016048 w 12192000"/>
              <a:gd name="connsiteY210" fmla="*/ 12381 h 4999978"/>
              <a:gd name="connsiteX211" fmla="*/ 3057077 w 12192000"/>
              <a:gd name="connsiteY211" fmla="*/ 14845 h 4999978"/>
              <a:gd name="connsiteX212" fmla="*/ 3148105 w 12192000"/>
              <a:gd name="connsiteY212" fmla="*/ 30648 h 4999978"/>
              <a:gd name="connsiteX213" fmla="*/ 3251671 w 12192000"/>
              <a:gd name="connsiteY213" fmla="*/ 31575 h 4999978"/>
              <a:gd name="connsiteX214" fmla="*/ 3351400 w 12192000"/>
              <a:gd name="connsiteY214" fmla="*/ 32687 h 4999978"/>
              <a:gd name="connsiteX215" fmla="*/ 3387481 w 12192000"/>
              <a:gd name="connsiteY215" fmla="*/ 31443 h 4999978"/>
              <a:gd name="connsiteX216" fmla="*/ 3451923 w 12192000"/>
              <a:gd name="connsiteY216" fmla="*/ 36482 h 4999978"/>
              <a:gd name="connsiteX217" fmla="*/ 3481520 w 12192000"/>
              <a:gd name="connsiteY217" fmla="*/ 43287 h 4999978"/>
              <a:gd name="connsiteX218" fmla="*/ 3482804 w 12192000"/>
              <a:gd name="connsiteY218" fmla="*/ 42812 h 4999978"/>
              <a:gd name="connsiteX219" fmla="*/ 3485495 w 12192000"/>
              <a:gd name="connsiteY219" fmla="*/ 45921 h 4999978"/>
              <a:gd name="connsiteX220" fmla="*/ 3490972 w 12192000"/>
              <a:gd name="connsiteY220" fmla="*/ 47286 h 4999978"/>
              <a:gd name="connsiteX221" fmla="*/ 3505835 w 12192000"/>
              <a:gd name="connsiteY221" fmla="*/ 46077 h 4999978"/>
              <a:gd name="connsiteX222" fmla="*/ 3511410 w 12192000"/>
              <a:gd name="connsiteY222" fmla="*/ 44808 h 4999978"/>
              <a:gd name="connsiteX223" fmla="*/ 3519598 w 12192000"/>
              <a:gd name="connsiteY223" fmla="*/ 44683 h 4999978"/>
              <a:gd name="connsiteX224" fmla="*/ 3519807 w 12192000"/>
              <a:gd name="connsiteY224" fmla="*/ 44938 h 4999978"/>
              <a:gd name="connsiteX225" fmla="*/ 3527466 w 12192000"/>
              <a:gd name="connsiteY225" fmla="*/ 44316 h 4999978"/>
              <a:gd name="connsiteX226" fmla="*/ 3564889 w 12192000"/>
              <a:gd name="connsiteY226" fmla="*/ 57394 h 4999978"/>
              <a:gd name="connsiteX227" fmla="*/ 3614922 w 12192000"/>
              <a:gd name="connsiteY227" fmla="*/ 61804 h 4999978"/>
              <a:gd name="connsiteX228" fmla="*/ 3635506 w 12192000"/>
              <a:gd name="connsiteY228" fmla="*/ 65718 h 4999978"/>
              <a:gd name="connsiteX229" fmla="*/ 3646525 w 12192000"/>
              <a:gd name="connsiteY229" fmla="*/ 69193 h 4999978"/>
              <a:gd name="connsiteX230" fmla="*/ 3647224 w 12192000"/>
              <a:gd name="connsiteY230" fmla="*/ 70303 h 4999978"/>
              <a:gd name="connsiteX231" fmla="*/ 3683100 w 12192000"/>
              <a:gd name="connsiteY231" fmla="*/ 64109 h 4999978"/>
              <a:gd name="connsiteX232" fmla="*/ 3687901 w 12192000"/>
              <a:gd name="connsiteY232" fmla="*/ 65372 h 4999978"/>
              <a:gd name="connsiteX233" fmla="*/ 3711234 w 12192000"/>
              <a:gd name="connsiteY233" fmla="*/ 58665 h 4999978"/>
              <a:gd name="connsiteX234" fmla="*/ 3723318 w 12192000"/>
              <a:gd name="connsiteY234" fmla="*/ 56625 h 4999978"/>
              <a:gd name="connsiteX235" fmla="*/ 3726677 w 12192000"/>
              <a:gd name="connsiteY235" fmla="*/ 53112 h 4999978"/>
              <a:gd name="connsiteX236" fmla="*/ 3744535 w 12192000"/>
              <a:gd name="connsiteY236" fmla="*/ 51590 h 4999978"/>
              <a:gd name="connsiteX237" fmla="*/ 3746608 w 12192000"/>
              <a:gd name="connsiteY237" fmla="*/ 52522 h 4999978"/>
              <a:gd name="connsiteX238" fmla="*/ 3761262 w 12192000"/>
              <a:gd name="connsiteY238" fmla="*/ 47147 h 4999978"/>
              <a:gd name="connsiteX239" fmla="*/ 3803931 w 12192000"/>
              <a:gd name="connsiteY239" fmla="*/ 49309 h 4999978"/>
              <a:gd name="connsiteX240" fmla="*/ 3925626 w 12192000"/>
              <a:gd name="connsiteY240" fmla="*/ 40301 h 4999978"/>
              <a:gd name="connsiteX241" fmla="*/ 4033324 w 12192000"/>
              <a:gd name="connsiteY241" fmla="*/ 26451 h 4999978"/>
              <a:gd name="connsiteX0" fmla="*/ 4033324 w 12192000"/>
              <a:gd name="connsiteY0" fmla="*/ 26451 h 4999978"/>
              <a:gd name="connsiteX1" fmla="*/ 4138795 w 12192000"/>
              <a:gd name="connsiteY1" fmla="*/ 28995 h 4999978"/>
              <a:gd name="connsiteX2" fmla="*/ 4197186 w 12192000"/>
              <a:gd name="connsiteY2" fmla="*/ 16311 h 4999978"/>
              <a:gd name="connsiteX3" fmla="*/ 4371550 w 12192000"/>
              <a:gd name="connsiteY3" fmla="*/ 8916 h 4999978"/>
              <a:gd name="connsiteX4" fmla="*/ 4424056 w 12192000"/>
              <a:gd name="connsiteY4" fmla="*/ 15151 h 4999978"/>
              <a:gd name="connsiteX5" fmla="*/ 4469897 w 12192000"/>
              <a:gd name="connsiteY5" fmla="*/ 0 h 4999978"/>
              <a:gd name="connsiteX6" fmla="*/ 4489151 w 12192000"/>
              <a:gd name="connsiteY6" fmla="*/ 7067 h 4999978"/>
              <a:gd name="connsiteX7" fmla="*/ 4492479 w 12192000"/>
              <a:gd name="connsiteY7" fmla="*/ 8512 h 4999978"/>
              <a:gd name="connsiteX8" fmla="*/ 4505693 w 12192000"/>
              <a:gd name="connsiteY8" fmla="*/ 9366 h 4999978"/>
              <a:gd name="connsiteX9" fmla="*/ 4509529 w 12192000"/>
              <a:gd name="connsiteY9" fmla="*/ 15767 h 4999978"/>
              <a:gd name="connsiteX10" fmla="*/ 4529499 w 12192000"/>
              <a:gd name="connsiteY10" fmla="*/ 21469 h 4999978"/>
              <a:gd name="connsiteX11" fmla="*/ 4553795 w 12192000"/>
              <a:gd name="connsiteY11" fmla="*/ 21323 h 4999978"/>
              <a:gd name="connsiteX12" fmla="*/ 4640118 w 12192000"/>
              <a:gd name="connsiteY12" fmla="*/ 21481 h 4999978"/>
              <a:gd name="connsiteX13" fmla="*/ 4654127 w 12192000"/>
              <a:gd name="connsiteY13" fmla="*/ 17734 h 4999978"/>
              <a:gd name="connsiteX14" fmla="*/ 4700168 w 12192000"/>
              <a:gd name="connsiteY14" fmla="*/ 22735 h 4999978"/>
              <a:gd name="connsiteX15" fmla="*/ 4741127 w 12192000"/>
              <a:gd name="connsiteY15" fmla="*/ 23309 h 4999978"/>
              <a:gd name="connsiteX16" fmla="*/ 4767598 w 12192000"/>
              <a:gd name="connsiteY16" fmla="*/ 20054 h 4999978"/>
              <a:gd name="connsiteX17" fmla="*/ 4774592 w 12192000"/>
              <a:gd name="connsiteY17" fmla="*/ 22231 h 4999978"/>
              <a:gd name="connsiteX18" fmla="*/ 4801328 w 12192000"/>
              <a:gd name="connsiteY18" fmla="*/ 23236 h 4999978"/>
              <a:gd name="connsiteX19" fmla="*/ 4814870 w 12192000"/>
              <a:gd name="connsiteY19" fmla="*/ 19579 h 4999978"/>
              <a:gd name="connsiteX20" fmla="*/ 4828440 w 12192000"/>
              <a:gd name="connsiteY20" fmla="*/ 27197 h 4999978"/>
              <a:gd name="connsiteX21" fmla="*/ 4831826 w 12192000"/>
              <a:gd name="connsiteY21" fmla="*/ 32900 h 4999978"/>
              <a:gd name="connsiteX22" fmla="*/ 4850785 w 12192000"/>
              <a:gd name="connsiteY22" fmla="*/ 29972 h 4999978"/>
              <a:gd name="connsiteX23" fmla="*/ 4866468 w 12192000"/>
              <a:gd name="connsiteY23" fmla="*/ 35321 h 4999978"/>
              <a:gd name="connsiteX24" fmla="*/ 4879983 w 12192000"/>
              <a:gd name="connsiteY24" fmla="*/ 31397 h 4999978"/>
              <a:gd name="connsiteX25" fmla="*/ 4885635 w 12192000"/>
              <a:gd name="connsiteY25" fmla="*/ 32124 h 4999978"/>
              <a:gd name="connsiteX26" fmla="*/ 4899698 w 12192000"/>
              <a:gd name="connsiteY26" fmla="*/ 34658 h 4999978"/>
              <a:gd name="connsiteX27" fmla="*/ 4923986 w 12192000"/>
              <a:gd name="connsiteY27" fmla="*/ 40414 h 4999978"/>
              <a:gd name="connsiteX28" fmla="*/ 4931544 w 12192000"/>
              <a:gd name="connsiteY28" fmla="*/ 41140 h 4999978"/>
              <a:gd name="connsiteX29" fmla="*/ 4948135 w 12192000"/>
              <a:gd name="connsiteY29" fmla="*/ 50311 h 4999978"/>
              <a:gd name="connsiteX30" fmla="*/ 4980068 w 12192000"/>
              <a:gd name="connsiteY30" fmla="*/ 57834 h 4999978"/>
              <a:gd name="connsiteX31" fmla="*/ 5036541 w 12192000"/>
              <a:gd name="connsiteY31" fmla="*/ 85075 h 4999978"/>
              <a:gd name="connsiteX32" fmla="*/ 5069678 w 12192000"/>
              <a:gd name="connsiteY32" fmla="*/ 97961 h 4999978"/>
              <a:gd name="connsiteX33" fmla="*/ 5092160 w 12192000"/>
              <a:gd name="connsiteY33" fmla="*/ 109985 h 4999978"/>
              <a:gd name="connsiteX34" fmla="*/ 5158166 w 12192000"/>
              <a:gd name="connsiteY34" fmla="*/ 126350 h 4999978"/>
              <a:gd name="connsiteX35" fmla="*/ 5271252 w 12192000"/>
              <a:gd name="connsiteY35" fmla="*/ 147520 h 4999978"/>
              <a:gd name="connsiteX36" fmla="*/ 5294438 w 12192000"/>
              <a:gd name="connsiteY36" fmla="*/ 153338 h 4999978"/>
              <a:gd name="connsiteX37" fmla="*/ 5310840 w 12192000"/>
              <a:gd name="connsiteY37" fmla="*/ 163551 h 4999978"/>
              <a:gd name="connsiteX38" fmla="*/ 5311570 w 12192000"/>
              <a:gd name="connsiteY38" fmla="*/ 170463 h 4999978"/>
              <a:gd name="connsiteX39" fmla="*/ 5323756 w 12192000"/>
              <a:gd name="connsiteY39" fmla="*/ 174500 h 4999978"/>
              <a:gd name="connsiteX40" fmla="*/ 5326259 w 12192000"/>
              <a:gd name="connsiteY40" fmla="*/ 176662 h 4999978"/>
              <a:gd name="connsiteX41" fmla="*/ 5383267 w 12192000"/>
              <a:gd name="connsiteY41" fmla="*/ 199617 h 4999978"/>
              <a:gd name="connsiteX42" fmla="*/ 5492371 w 12192000"/>
              <a:gd name="connsiteY42" fmla="*/ 230923 h 4999978"/>
              <a:gd name="connsiteX43" fmla="*/ 5640913 w 12192000"/>
              <a:gd name="connsiteY43" fmla="*/ 239810 h 4999978"/>
              <a:gd name="connsiteX44" fmla="*/ 5877770 w 12192000"/>
              <a:gd name="connsiteY44" fmla="*/ 283747 h 4999978"/>
              <a:gd name="connsiteX45" fmla="*/ 5989615 w 12192000"/>
              <a:gd name="connsiteY45" fmla="*/ 306445 h 4999978"/>
              <a:gd name="connsiteX46" fmla="*/ 5996857 w 12192000"/>
              <a:gd name="connsiteY46" fmla="*/ 310331 h 4999978"/>
              <a:gd name="connsiteX47" fmla="*/ 6037387 w 12192000"/>
              <a:gd name="connsiteY47" fmla="*/ 299308 h 4999978"/>
              <a:gd name="connsiteX48" fmla="*/ 6113074 w 12192000"/>
              <a:gd name="connsiteY48" fmla="*/ 312627 h 4999978"/>
              <a:gd name="connsiteX49" fmla="*/ 6280929 w 12192000"/>
              <a:gd name="connsiteY49" fmla="*/ 337226 h 4999978"/>
              <a:gd name="connsiteX50" fmla="*/ 6298665 w 12192000"/>
              <a:gd name="connsiteY50" fmla="*/ 329713 h 4999978"/>
              <a:gd name="connsiteX51" fmla="*/ 6317326 w 12192000"/>
              <a:gd name="connsiteY51" fmla="*/ 326576 h 4999978"/>
              <a:gd name="connsiteX52" fmla="*/ 6319212 w 12192000"/>
              <a:gd name="connsiteY52" fmla="*/ 327786 h 4999978"/>
              <a:gd name="connsiteX53" fmla="*/ 6339724 w 12192000"/>
              <a:gd name="connsiteY53" fmla="*/ 328880 h 4999978"/>
              <a:gd name="connsiteX54" fmla="*/ 6345010 w 12192000"/>
              <a:gd name="connsiteY54" fmla="*/ 325930 h 4999978"/>
              <a:gd name="connsiteX55" fmla="*/ 6359332 w 12192000"/>
              <a:gd name="connsiteY55" fmla="*/ 325681 h 4999978"/>
              <a:gd name="connsiteX56" fmla="*/ 6388220 w 12192000"/>
              <a:gd name="connsiteY56" fmla="*/ 322496 h 4999978"/>
              <a:gd name="connsiteX57" fmla="*/ 6392994 w 12192000"/>
              <a:gd name="connsiteY57" fmla="*/ 324426 h 4999978"/>
              <a:gd name="connsiteX58" fmla="*/ 6435581 w 12192000"/>
              <a:gd name="connsiteY58" fmla="*/ 323557 h 4999978"/>
              <a:gd name="connsiteX59" fmla="*/ 6435870 w 12192000"/>
              <a:gd name="connsiteY59" fmla="*/ 324745 h 4999978"/>
              <a:gd name="connsiteX60" fmla="*/ 6446571 w 12192000"/>
              <a:gd name="connsiteY60" fmla="*/ 329739 h 4999978"/>
              <a:gd name="connsiteX61" fmla="*/ 6467701 w 12192000"/>
              <a:gd name="connsiteY61" fmla="*/ 336547 h 4999978"/>
              <a:gd name="connsiteX62" fmla="*/ 6512727 w 12192000"/>
              <a:gd name="connsiteY62" fmla="*/ 367087 h 4999978"/>
              <a:gd name="connsiteX63" fmla="*/ 6557094 w 12192000"/>
              <a:gd name="connsiteY63" fmla="*/ 366314 h 4999978"/>
              <a:gd name="connsiteX64" fmla="*/ 6565879 w 12192000"/>
              <a:gd name="connsiteY64" fmla="*/ 366812 h 4999978"/>
              <a:gd name="connsiteX65" fmla="*/ 6565997 w 12192000"/>
              <a:gd name="connsiteY65" fmla="*/ 367092 h 4999978"/>
              <a:gd name="connsiteX66" fmla="*/ 6575147 w 12192000"/>
              <a:gd name="connsiteY66" fmla="*/ 368156 h 4999978"/>
              <a:gd name="connsiteX67" fmla="*/ 6581899 w 12192000"/>
              <a:gd name="connsiteY67" fmla="*/ 367720 h 4999978"/>
              <a:gd name="connsiteX68" fmla="*/ 6598943 w 12192000"/>
              <a:gd name="connsiteY68" fmla="*/ 368688 h 4999978"/>
              <a:gd name="connsiteX69" fmla="*/ 6604421 w 12192000"/>
              <a:gd name="connsiteY69" fmla="*/ 370815 h 4999978"/>
              <a:gd name="connsiteX70" fmla="*/ 6606035 w 12192000"/>
              <a:gd name="connsiteY70" fmla="*/ 374247 h 4999978"/>
              <a:gd name="connsiteX71" fmla="*/ 6607669 w 12192000"/>
              <a:gd name="connsiteY71" fmla="*/ 373968 h 4999978"/>
              <a:gd name="connsiteX72" fmla="*/ 6637532 w 12192000"/>
              <a:gd name="connsiteY72" fmla="*/ 384907 h 4999978"/>
              <a:gd name="connsiteX73" fmla="*/ 6706880 w 12192000"/>
              <a:gd name="connsiteY73" fmla="*/ 399163 h 4999978"/>
              <a:gd name="connsiteX74" fmla="*/ 6747500 w 12192000"/>
              <a:gd name="connsiteY74" fmla="*/ 403168 h 4999978"/>
              <a:gd name="connsiteX75" fmla="*/ 6857783 w 12192000"/>
              <a:gd name="connsiteY75" fmla="*/ 418687 h 4999978"/>
              <a:gd name="connsiteX76" fmla="*/ 6926954 w 12192000"/>
              <a:gd name="connsiteY76" fmla="*/ 416162 h 4999978"/>
              <a:gd name="connsiteX77" fmla="*/ 6990389 w 12192000"/>
              <a:gd name="connsiteY77" fmla="*/ 425060 h 4999978"/>
              <a:gd name="connsiteX78" fmla="*/ 7041715 w 12192000"/>
              <a:gd name="connsiteY78" fmla="*/ 465902 h 4999978"/>
              <a:gd name="connsiteX79" fmla="*/ 7048103 w 12192000"/>
              <a:gd name="connsiteY79" fmla="*/ 464392 h 4999978"/>
              <a:gd name="connsiteX80" fmla="*/ 7057490 w 12192000"/>
              <a:gd name="connsiteY80" fmla="*/ 463917 h 4999978"/>
              <a:gd name="connsiteX81" fmla="*/ 7057730 w 12192000"/>
              <a:gd name="connsiteY81" fmla="*/ 464165 h 4999978"/>
              <a:gd name="connsiteX82" fmla="*/ 7066511 w 12192000"/>
              <a:gd name="connsiteY82" fmla="*/ 463214 h 4999978"/>
              <a:gd name="connsiteX83" fmla="*/ 7109401 w 12192000"/>
              <a:gd name="connsiteY83" fmla="*/ 455268 h 4999978"/>
              <a:gd name="connsiteX84" fmla="*/ 7166830 w 12192000"/>
              <a:gd name="connsiteY84" fmla="*/ 477037 h 4999978"/>
              <a:gd name="connsiteX85" fmla="*/ 7190442 w 12192000"/>
              <a:gd name="connsiteY85" fmla="*/ 480090 h 4999978"/>
              <a:gd name="connsiteX86" fmla="*/ 7203083 w 12192000"/>
              <a:gd name="connsiteY86" fmla="*/ 483106 h 4999978"/>
              <a:gd name="connsiteX87" fmla="*/ 7203894 w 12192000"/>
              <a:gd name="connsiteY87" fmla="*/ 484190 h 4999978"/>
              <a:gd name="connsiteX88" fmla="*/ 7245004 w 12192000"/>
              <a:gd name="connsiteY88" fmla="*/ 476444 h 4999978"/>
              <a:gd name="connsiteX89" fmla="*/ 7250514 w 12192000"/>
              <a:gd name="connsiteY89" fmla="*/ 477506 h 4999978"/>
              <a:gd name="connsiteX90" fmla="*/ 7277246 w 12192000"/>
              <a:gd name="connsiteY90" fmla="*/ 469782 h 4999978"/>
              <a:gd name="connsiteX91" fmla="*/ 7291092 w 12192000"/>
              <a:gd name="connsiteY91" fmla="*/ 467217 h 4999978"/>
              <a:gd name="connsiteX92" fmla="*/ 7294933 w 12192000"/>
              <a:gd name="connsiteY92" fmla="*/ 463549 h 4999978"/>
              <a:gd name="connsiteX93" fmla="*/ 7315408 w 12192000"/>
              <a:gd name="connsiteY93" fmla="*/ 461260 h 4999978"/>
              <a:gd name="connsiteX94" fmla="*/ 7317786 w 12192000"/>
              <a:gd name="connsiteY94" fmla="*/ 462106 h 4999978"/>
              <a:gd name="connsiteX95" fmla="*/ 7334572 w 12192000"/>
              <a:gd name="connsiteY95" fmla="*/ 456088 h 4999978"/>
              <a:gd name="connsiteX96" fmla="*/ 7375190 w 12192000"/>
              <a:gd name="connsiteY96" fmla="*/ 449931 h 4999978"/>
              <a:gd name="connsiteX97" fmla="*/ 7522997 w 12192000"/>
              <a:gd name="connsiteY97" fmla="*/ 442209 h 4999978"/>
              <a:gd name="connsiteX98" fmla="*/ 7686985 w 12192000"/>
              <a:gd name="connsiteY98" fmla="*/ 419805 h 4999978"/>
              <a:gd name="connsiteX99" fmla="*/ 7854068 w 12192000"/>
              <a:gd name="connsiteY99" fmla="*/ 409774 h 4999978"/>
              <a:gd name="connsiteX100" fmla="*/ 8034165 w 12192000"/>
              <a:gd name="connsiteY100" fmla="*/ 391699 h 4999978"/>
              <a:gd name="connsiteX101" fmla="*/ 8094381 w 12192000"/>
              <a:gd name="connsiteY101" fmla="*/ 395718 h 4999978"/>
              <a:gd name="connsiteX102" fmla="*/ 8146898 w 12192000"/>
              <a:gd name="connsiteY102" fmla="*/ 378558 h 4999978"/>
              <a:gd name="connsiteX103" fmla="*/ 8168993 w 12192000"/>
              <a:gd name="connsiteY103" fmla="*/ 384830 h 4999978"/>
              <a:gd name="connsiteX104" fmla="*/ 8172809 w 12192000"/>
              <a:gd name="connsiteY104" fmla="*/ 386137 h 4999978"/>
              <a:gd name="connsiteX105" fmla="*/ 8187962 w 12192000"/>
              <a:gd name="connsiteY105" fmla="*/ 386433 h 4999978"/>
              <a:gd name="connsiteX106" fmla="*/ 8192382 w 12192000"/>
              <a:gd name="connsiteY106" fmla="*/ 392692 h 4999978"/>
              <a:gd name="connsiteX107" fmla="*/ 8375192 w 12192000"/>
              <a:gd name="connsiteY107" fmla="*/ 383879 h 4999978"/>
              <a:gd name="connsiteX108" fmla="*/ 8454377 w 12192000"/>
              <a:gd name="connsiteY108" fmla="*/ 380331 h 4999978"/>
              <a:gd name="connsiteX109" fmla="*/ 8484740 w 12192000"/>
              <a:gd name="connsiteY109" fmla="*/ 385159 h 4999978"/>
              <a:gd name="connsiteX110" fmla="*/ 8601673 w 12192000"/>
              <a:gd name="connsiteY110" fmla="*/ 397101 h 4999978"/>
              <a:gd name="connsiteX111" fmla="*/ 8701676 w 12192000"/>
              <a:gd name="connsiteY111" fmla="*/ 401351 h 4999978"/>
              <a:gd name="connsiteX112" fmla="*/ 8773288 w 12192000"/>
              <a:gd name="connsiteY112" fmla="*/ 378077 h 4999978"/>
              <a:gd name="connsiteX113" fmla="*/ 8779909 w 12192000"/>
              <a:gd name="connsiteY113" fmla="*/ 382446 h 4999978"/>
              <a:gd name="connsiteX114" fmla="*/ 8829932 w 12192000"/>
              <a:gd name="connsiteY114" fmla="*/ 379243 h 4999978"/>
              <a:gd name="connsiteX115" fmla="*/ 9003386 w 12192000"/>
              <a:gd name="connsiteY115" fmla="*/ 336242 h 4999978"/>
              <a:gd name="connsiteX116" fmla="*/ 9101185 w 12192000"/>
              <a:gd name="connsiteY116" fmla="*/ 330862 h 4999978"/>
              <a:gd name="connsiteX117" fmla="*/ 9136185 w 12192000"/>
              <a:gd name="connsiteY117" fmla="*/ 334078 h 4999978"/>
              <a:gd name="connsiteX118" fmla="*/ 9194801 w 12192000"/>
              <a:gd name="connsiteY118" fmla="*/ 339149 h 4999978"/>
              <a:gd name="connsiteX119" fmla="*/ 9239316 w 12192000"/>
              <a:gd name="connsiteY119" fmla="*/ 355558 h 4999978"/>
              <a:gd name="connsiteX120" fmla="*/ 9288052 w 12192000"/>
              <a:gd name="connsiteY120" fmla="*/ 354796 h 4999978"/>
              <a:gd name="connsiteX121" fmla="*/ 9298465 w 12192000"/>
              <a:gd name="connsiteY121" fmla="*/ 338296 h 4999978"/>
              <a:gd name="connsiteX122" fmla="*/ 9350892 w 12192000"/>
              <a:gd name="connsiteY122" fmla="*/ 342778 h 4999978"/>
              <a:gd name="connsiteX123" fmla="*/ 9430522 w 12192000"/>
              <a:gd name="connsiteY123" fmla="*/ 351368 h 4999978"/>
              <a:gd name="connsiteX124" fmla="*/ 9476215 w 12192000"/>
              <a:gd name="connsiteY124" fmla="*/ 352107 h 4999978"/>
              <a:gd name="connsiteX125" fmla="*/ 9601276 w 12192000"/>
              <a:gd name="connsiteY125" fmla="*/ 358704 h 4999978"/>
              <a:gd name="connsiteX126" fmla="*/ 9771664 w 12192000"/>
              <a:gd name="connsiteY126" fmla="*/ 375074 h 4999978"/>
              <a:gd name="connsiteX127" fmla="*/ 9905153 w 12192000"/>
              <a:gd name="connsiteY127" fmla="*/ 400650 h 4999978"/>
              <a:gd name="connsiteX128" fmla="*/ 9922553 w 12192000"/>
              <a:gd name="connsiteY128" fmla="*/ 404569 h 4999978"/>
              <a:gd name="connsiteX129" fmla="*/ 10044658 w 12192000"/>
              <a:gd name="connsiteY129" fmla="*/ 418077 h 4999978"/>
              <a:gd name="connsiteX130" fmla="*/ 10184585 w 12192000"/>
              <a:gd name="connsiteY130" fmla="*/ 407138 h 4999978"/>
              <a:gd name="connsiteX131" fmla="*/ 10366435 w 12192000"/>
              <a:gd name="connsiteY131" fmla="*/ 462428 h 4999978"/>
              <a:gd name="connsiteX132" fmla="*/ 10688220 w 12192000"/>
              <a:gd name="connsiteY132" fmla="*/ 542258 h 4999978"/>
              <a:gd name="connsiteX133" fmla="*/ 11026690 w 12192000"/>
              <a:gd name="connsiteY133" fmla="*/ 550681 h 4999978"/>
              <a:gd name="connsiteX134" fmla="*/ 11113779 w 12192000"/>
              <a:gd name="connsiteY134" fmla="*/ 533868 h 4999978"/>
              <a:gd name="connsiteX135" fmla="*/ 11369556 w 12192000"/>
              <a:gd name="connsiteY135" fmla="*/ 491719 h 4999978"/>
              <a:gd name="connsiteX136" fmla="*/ 11623342 w 12192000"/>
              <a:gd name="connsiteY136" fmla="*/ 388428 h 4999978"/>
              <a:gd name="connsiteX137" fmla="*/ 11786511 w 12192000"/>
              <a:gd name="connsiteY137" fmla="*/ 358390 h 4999978"/>
              <a:gd name="connsiteX138" fmla="*/ 11862577 w 12192000"/>
              <a:gd name="connsiteY138" fmla="*/ 330549 h 4999978"/>
              <a:gd name="connsiteX139" fmla="*/ 11916612 w 12192000"/>
              <a:gd name="connsiteY139" fmla="*/ 323810 h 4999978"/>
              <a:gd name="connsiteX140" fmla="*/ 11948830 w 12192000"/>
              <a:gd name="connsiteY140" fmla="*/ 318062 h 4999978"/>
              <a:gd name="connsiteX141" fmla="*/ 12001583 w 12192000"/>
              <a:gd name="connsiteY141" fmla="*/ 279643 h 4999978"/>
              <a:gd name="connsiteX142" fmla="*/ 12174977 w 12192000"/>
              <a:gd name="connsiteY142" fmla="*/ 264652 h 4999978"/>
              <a:gd name="connsiteX143" fmla="*/ 12192000 w 12192000"/>
              <a:gd name="connsiteY143" fmla="*/ 256549 h 4999978"/>
              <a:gd name="connsiteX144" fmla="*/ 12192000 w 12192000"/>
              <a:gd name="connsiteY144" fmla="*/ 4999978 h 4999978"/>
              <a:gd name="connsiteX145" fmla="*/ 0 w 12192000"/>
              <a:gd name="connsiteY145" fmla="*/ 4999978 h 4999978"/>
              <a:gd name="connsiteX146" fmla="*/ 0 w 12192000"/>
              <a:gd name="connsiteY146" fmla="*/ 617449 h 4999978"/>
              <a:gd name="connsiteX147" fmla="*/ 11075 w 12192000"/>
              <a:gd name="connsiteY147" fmla="*/ 615178 h 4999978"/>
              <a:gd name="connsiteX148" fmla="*/ 44061 w 12192000"/>
              <a:gd name="connsiteY148" fmla="*/ 608596 h 4999978"/>
              <a:gd name="connsiteX149" fmla="*/ 170342 w 12192000"/>
              <a:gd name="connsiteY149" fmla="*/ 551077 h 4999978"/>
              <a:gd name="connsiteX150" fmla="*/ 168955 w 12192000"/>
              <a:gd name="connsiteY150" fmla="*/ 542164 h 4999978"/>
              <a:gd name="connsiteX151" fmla="*/ 181474 w 12192000"/>
              <a:gd name="connsiteY151" fmla="*/ 541281 h 4999978"/>
              <a:gd name="connsiteX152" fmla="*/ 209440 w 12192000"/>
              <a:gd name="connsiteY152" fmla="*/ 540561 h 4999978"/>
              <a:gd name="connsiteX153" fmla="*/ 293152 w 12192000"/>
              <a:gd name="connsiteY153" fmla="*/ 536576 h 4999978"/>
              <a:gd name="connsiteX154" fmla="*/ 315693 w 12192000"/>
              <a:gd name="connsiteY154" fmla="*/ 519030 h 4999978"/>
              <a:gd name="connsiteX155" fmla="*/ 337305 w 12192000"/>
              <a:gd name="connsiteY155" fmla="*/ 518372 h 4999978"/>
              <a:gd name="connsiteX156" fmla="*/ 462252 w 12192000"/>
              <a:gd name="connsiteY156" fmla="*/ 493151 h 4999978"/>
              <a:gd name="connsiteX157" fmla="*/ 479457 w 12192000"/>
              <a:gd name="connsiteY157" fmla="*/ 491123 h 4999978"/>
              <a:gd name="connsiteX158" fmla="*/ 488653 w 12192000"/>
              <a:gd name="connsiteY158" fmla="*/ 483257 h 4999978"/>
              <a:gd name="connsiteX159" fmla="*/ 522053 w 12192000"/>
              <a:gd name="connsiteY159" fmla="*/ 481125 h 4999978"/>
              <a:gd name="connsiteX160" fmla="*/ 523520 w 12192000"/>
              <a:gd name="connsiteY160" fmla="*/ 476713 h 4999978"/>
              <a:gd name="connsiteX161" fmla="*/ 632714 w 12192000"/>
              <a:gd name="connsiteY161" fmla="*/ 437101 h 4999978"/>
              <a:gd name="connsiteX162" fmla="*/ 651426 w 12192000"/>
              <a:gd name="connsiteY162" fmla="*/ 430544 h 4999978"/>
              <a:gd name="connsiteX163" fmla="*/ 667724 w 12192000"/>
              <a:gd name="connsiteY163" fmla="*/ 432138 h 4999978"/>
              <a:gd name="connsiteX164" fmla="*/ 757679 w 12192000"/>
              <a:gd name="connsiteY164" fmla="*/ 425145 h 4999978"/>
              <a:gd name="connsiteX165" fmla="*/ 779159 w 12192000"/>
              <a:gd name="connsiteY165" fmla="*/ 428059 h 4999978"/>
              <a:gd name="connsiteX166" fmla="*/ 788293 w 12192000"/>
              <a:gd name="connsiteY166" fmla="*/ 434863 h 4999978"/>
              <a:gd name="connsiteX167" fmla="*/ 822923 w 12192000"/>
              <a:gd name="connsiteY167" fmla="*/ 421074 h 4999978"/>
              <a:gd name="connsiteX168" fmla="*/ 876559 w 12192000"/>
              <a:gd name="connsiteY168" fmla="*/ 411088 h 4999978"/>
              <a:gd name="connsiteX169" fmla="*/ 902011 w 12192000"/>
              <a:gd name="connsiteY169" fmla="*/ 404118 h 4999978"/>
              <a:gd name="connsiteX170" fmla="*/ 922715 w 12192000"/>
              <a:gd name="connsiteY170" fmla="*/ 407699 h 4999978"/>
              <a:gd name="connsiteX171" fmla="*/ 1040139 w 12192000"/>
              <a:gd name="connsiteY171" fmla="*/ 406590 h 4999978"/>
              <a:gd name="connsiteX172" fmla="*/ 1067251 w 12192000"/>
              <a:gd name="connsiteY172" fmla="*/ 412384 h 4999978"/>
              <a:gd name="connsiteX173" fmla="*/ 1080272 w 12192000"/>
              <a:gd name="connsiteY173" fmla="*/ 424669 h 4999978"/>
              <a:gd name="connsiteX174" fmla="*/ 1090219 w 12192000"/>
              <a:gd name="connsiteY174" fmla="*/ 420026 h 4999978"/>
              <a:gd name="connsiteX175" fmla="*/ 1161226 w 12192000"/>
              <a:gd name="connsiteY175" fmla="*/ 418304 h 4999978"/>
              <a:gd name="connsiteX176" fmla="*/ 1207525 w 12192000"/>
              <a:gd name="connsiteY176" fmla="*/ 416039 h 4999978"/>
              <a:gd name="connsiteX177" fmla="*/ 1295331 w 12192000"/>
              <a:gd name="connsiteY177" fmla="*/ 402182 h 4999978"/>
              <a:gd name="connsiteX178" fmla="*/ 1347118 w 12192000"/>
              <a:gd name="connsiteY178" fmla="*/ 399704 h 4999978"/>
              <a:gd name="connsiteX179" fmla="*/ 1378108 w 12192000"/>
              <a:gd name="connsiteY179" fmla="*/ 398410 h 4999978"/>
              <a:gd name="connsiteX180" fmla="*/ 1459192 w 12192000"/>
              <a:gd name="connsiteY180" fmla="*/ 380919 h 4999978"/>
              <a:gd name="connsiteX181" fmla="*/ 1590120 w 12192000"/>
              <a:gd name="connsiteY181" fmla="*/ 317608 h 4999978"/>
              <a:gd name="connsiteX182" fmla="*/ 1631417 w 12192000"/>
              <a:gd name="connsiteY182" fmla="*/ 308227 h 4999978"/>
              <a:gd name="connsiteX183" fmla="*/ 1695877 w 12192000"/>
              <a:gd name="connsiteY183" fmla="*/ 303848 h 4999978"/>
              <a:gd name="connsiteX184" fmla="*/ 1844438 w 12192000"/>
              <a:gd name="connsiteY184" fmla="*/ 271304 h 4999978"/>
              <a:gd name="connsiteX185" fmla="*/ 1881324 w 12192000"/>
              <a:gd name="connsiteY185" fmla="*/ 268497 h 4999978"/>
              <a:gd name="connsiteX186" fmla="*/ 1908999 w 12192000"/>
              <a:gd name="connsiteY186" fmla="*/ 269338 h 4999978"/>
              <a:gd name="connsiteX187" fmla="*/ 1974956 w 12192000"/>
              <a:gd name="connsiteY187" fmla="*/ 255958 h 4999978"/>
              <a:gd name="connsiteX188" fmla="*/ 2082409 w 12192000"/>
              <a:gd name="connsiteY188" fmla="*/ 227290 h 4999978"/>
              <a:gd name="connsiteX189" fmla="*/ 2105639 w 12192000"/>
              <a:gd name="connsiteY189" fmla="*/ 222648 h 4999978"/>
              <a:gd name="connsiteX190" fmla="*/ 2126992 w 12192000"/>
              <a:gd name="connsiteY190" fmla="*/ 224468 h 4999978"/>
              <a:gd name="connsiteX191" fmla="*/ 2133154 w 12192000"/>
              <a:gd name="connsiteY191" fmla="*/ 229952 h 4999978"/>
              <a:gd name="connsiteX192" fmla="*/ 2146154 w 12192000"/>
              <a:gd name="connsiteY192" fmla="*/ 228332 h 4999978"/>
              <a:gd name="connsiteX193" fmla="*/ 2149901 w 12192000"/>
              <a:gd name="connsiteY193" fmla="*/ 229116 h 4999978"/>
              <a:gd name="connsiteX194" fmla="*/ 2171100 w 12192000"/>
              <a:gd name="connsiteY194" fmla="*/ 232389 h 4999978"/>
              <a:gd name="connsiteX195" fmla="*/ 2209148 w 12192000"/>
              <a:gd name="connsiteY195" fmla="*/ 209225 h 4999978"/>
              <a:gd name="connsiteX196" fmla="*/ 2261889 w 12192000"/>
              <a:gd name="connsiteY196" fmla="*/ 205532 h 4999978"/>
              <a:gd name="connsiteX197" fmla="*/ 2452315 w 12192000"/>
              <a:gd name="connsiteY197" fmla="*/ 152899 h 4999978"/>
              <a:gd name="connsiteX198" fmla="*/ 2495330 w 12192000"/>
              <a:gd name="connsiteY198" fmla="*/ 142101 h 4999978"/>
              <a:gd name="connsiteX199" fmla="*/ 2665623 w 12192000"/>
              <a:gd name="connsiteY199" fmla="*/ 96394 h 4999978"/>
              <a:gd name="connsiteX200" fmla="*/ 2763332 w 12192000"/>
              <a:gd name="connsiteY200" fmla="*/ 74831 h 4999978"/>
              <a:gd name="connsiteX201" fmla="*/ 2843870 w 12192000"/>
              <a:gd name="connsiteY201" fmla="*/ 47507 h 4999978"/>
              <a:gd name="connsiteX202" fmla="*/ 2862745 w 12192000"/>
              <a:gd name="connsiteY202" fmla="*/ 43242 h 4999978"/>
              <a:gd name="connsiteX203" fmla="*/ 2864596 w 12192000"/>
              <a:gd name="connsiteY203" fmla="*/ 39218 h 4999978"/>
              <a:gd name="connsiteX204" fmla="*/ 2875381 w 12192000"/>
              <a:gd name="connsiteY204" fmla="*/ 35003 h 4999978"/>
              <a:gd name="connsiteX205" fmla="*/ 2895139 w 12192000"/>
              <a:gd name="connsiteY205" fmla="*/ 24186 h 4999978"/>
              <a:gd name="connsiteX206" fmla="*/ 2932205 w 12192000"/>
              <a:gd name="connsiteY206" fmla="*/ 11873 h 4999978"/>
              <a:gd name="connsiteX207" fmla="*/ 2933310 w 12192000"/>
              <a:gd name="connsiteY207" fmla="*/ 12816 h 4999978"/>
              <a:gd name="connsiteX208" fmla="*/ 2945218 w 12192000"/>
              <a:gd name="connsiteY208" fmla="*/ 14141 h 4999978"/>
              <a:gd name="connsiteX209" fmla="*/ 3016048 w 12192000"/>
              <a:gd name="connsiteY209" fmla="*/ 12381 h 4999978"/>
              <a:gd name="connsiteX210" fmla="*/ 3057077 w 12192000"/>
              <a:gd name="connsiteY210" fmla="*/ 14845 h 4999978"/>
              <a:gd name="connsiteX211" fmla="*/ 3148105 w 12192000"/>
              <a:gd name="connsiteY211" fmla="*/ 30648 h 4999978"/>
              <a:gd name="connsiteX212" fmla="*/ 3251671 w 12192000"/>
              <a:gd name="connsiteY212" fmla="*/ 31575 h 4999978"/>
              <a:gd name="connsiteX213" fmla="*/ 3351400 w 12192000"/>
              <a:gd name="connsiteY213" fmla="*/ 32687 h 4999978"/>
              <a:gd name="connsiteX214" fmla="*/ 3387481 w 12192000"/>
              <a:gd name="connsiteY214" fmla="*/ 31443 h 4999978"/>
              <a:gd name="connsiteX215" fmla="*/ 3451923 w 12192000"/>
              <a:gd name="connsiteY215" fmla="*/ 36482 h 4999978"/>
              <a:gd name="connsiteX216" fmla="*/ 3481520 w 12192000"/>
              <a:gd name="connsiteY216" fmla="*/ 43287 h 4999978"/>
              <a:gd name="connsiteX217" fmla="*/ 3482804 w 12192000"/>
              <a:gd name="connsiteY217" fmla="*/ 42812 h 4999978"/>
              <a:gd name="connsiteX218" fmla="*/ 3485495 w 12192000"/>
              <a:gd name="connsiteY218" fmla="*/ 45921 h 4999978"/>
              <a:gd name="connsiteX219" fmla="*/ 3490972 w 12192000"/>
              <a:gd name="connsiteY219" fmla="*/ 47286 h 4999978"/>
              <a:gd name="connsiteX220" fmla="*/ 3505835 w 12192000"/>
              <a:gd name="connsiteY220" fmla="*/ 46077 h 4999978"/>
              <a:gd name="connsiteX221" fmla="*/ 3511410 w 12192000"/>
              <a:gd name="connsiteY221" fmla="*/ 44808 h 4999978"/>
              <a:gd name="connsiteX222" fmla="*/ 3519598 w 12192000"/>
              <a:gd name="connsiteY222" fmla="*/ 44683 h 4999978"/>
              <a:gd name="connsiteX223" fmla="*/ 3519807 w 12192000"/>
              <a:gd name="connsiteY223" fmla="*/ 44938 h 4999978"/>
              <a:gd name="connsiteX224" fmla="*/ 3527466 w 12192000"/>
              <a:gd name="connsiteY224" fmla="*/ 44316 h 4999978"/>
              <a:gd name="connsiteX225" fmla="*/ 3564889 w 12192000"/>
              <a:gd name="connsiteY225" fmla="*/ 57394 h 4999978"/>
              <a:gd name="connsiteX226" fmla="*/ 3614922 w 12192000"/>
              <a:gd name="connsiteY226" fmla="*/ 61804 h 4999978"/>
              <a:gd name="connsiteX227" fmla="*/ 3635506 w 12192000"/>
              <a:gd name="connsiteY227" fmla="*/ 65718 h 4999978"/>
              <a:gd name="connsiteX228" fmla="*/ 3646525 w 12192000"/>
              <a:gd name="connsiteY228" fmla="*/ 69193 h 4999978"/>
              <a:gd name="connsiteX229" fmla="*/ 3647224 w 12192000"/>
              <a:gd name="connsiteY229" fmla="*/ 70303 h 4999978"/>
              <a:gd name="connsiteX230" fmla="*/ 3683100 w 12192000"/>
              <a:gd name="connsiteY230" fmla="*/ 64109 h 4999978"/>
              <a:gd name="connsiteX231" fmla="*/ 3687901 w 12192000"/>
              <a:gd name="connsiteY231" fmla="*/ 65372 h 4999978"/>
              <a:gd name="connsiteX232" fmla="*/ 3711234 w 12192000"/>
              <a:gd name="connsiteY232" fmla="*/ 58665 h 4999978"/>
              <a:gd name="connsiteX233" fmla="*/ 3723318 w 12192000"/>
              <a:gd name="connsiteY233" fmla="*/ 56625 h 4999978"/>
              <a:gd name="connsiteX234" fmla="*/ 3726677 w 12192000"/>
              <a:gd name="connsiteY234" fmla="*/ 53112 h 4999978"/>
              <a:gd name="connsiteX235" fmla="*/ 3744535 w 12192000"/>
              <a:gd name="connsiteY235" fmla="*/ 51590 h 4999978"/>
              <a:gd name="connsiteX236" fmla="*/ 3746608 w 12192000"/>
              <a:gd name="connsiteY236" fmla="*/ 52522 h 4999978"/>
              <a:gd name="connsiteX237" fmla="*/ 3761262 w 12192000"/>
              <a:gd name="connsiteY237" fmla="*/ 47147 h 4999978"/>
              <a:gd name="connsiteX238" fmla="*/ 3803931 w 12192000"/>
              <a:gd name="connsiteY238" fmla="*/ 49309 h 4999978"/>
              <a:gd name="connsiteX239" fmla="*/ 3925626 w 12192000"/>
              <a:gd name="connsiteY239" fmla="*/ 40301 h 4999978"/>
              <a:gd name="connsiteX240" fmla="*/ 4033324 w 12192000"/>
              <a:gd name="connsiteY240" fmla="*/ 26451 h 499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12192000" h="4999978">
                <a:moveTo>
                  <a:pt x="4033324" y="26451"/>
                </a:moveTo>
                <a:cubicBezTo>
                  <a:pt x="4068852" y="20039"/>
                  <a:pt x="4120375" y="24864"/>
                  <a:pt x="4138795" y="28995"/>
                </a:cubicBezTo>
                <a:cubicBezTo>
                  <a:pt x="4157457" y="25447"/>
                  <a:pt x="4207517" y="4465"/>
                  <a:pt x="4197186" y="16311"/>
                </a:cubicBezTo>
                <a:cubicBezTo>
                  <a:pt x="4253598" y="-9657"/>
                  <a:pt x="4307498" y="21402"/>
                  <a:pt x="4371550" y="8916"/>
                </a:cubicBezTo>
                <a:cubicBezTo>
                  <a:pt x="4407078" y="35696"/>
                  <a:pt x="4387627" y="10675"/>
                  <a:pt x="4424056" y="15151"/>
                </a:cubicBezTo>
                <a:cubicBezTo>
                  <a:pt x="4413661" y="-9905"/>
                  <a:pt x="4468424" y="28513"/>
                  <a:pt x="4469897" y="0"/>
                </a:cubicBezTo>
                <a:cubicBezTo>
                  <a:pt x="4476479" y="1717"/>
                  <a:pt x="4482810" y="4280"/>
                  <a:pt x="4489151" y="7067"/>
                </a:cubicBezTo>
                <a:lnTo>
                  <a:pt x="4492479" y="8512"/>
                </a:lnTo>
                <a:lnTo>
                  <a:pt x="4505693" y="9366"/>
                </a:lnTo>
                <a:lnTo>
                  <a:pt x="4509529" y="15767"/>
                </a:lnTo>
                <a:lnTo>
                  <a:pt x="4529499" y="21469"/>
                </a:lnTo>
                <a:cubicBezTo>
                  <a:pt x="4536963" y="22651"/>
                  <a:pt x="4544973" y="22811"/>
                  <a:pt x="4553795" y="21323"/>
                </a:cubicBezTo>
                <a:cubicBezTo>
                  <a:pt x="4575351" y="9646"/>
                  <a:pt x="4609487" y="22868"/>
                  <a:pt x="4640118" y="21481"/>
                </a:cubicBezTo>
                <a:lnTo>
                  <a:pt x="4654127" y="17734"/>
                </a:lnTo>
                <a:lnTo>
                  <a:pt x="4700168" y="22735"/>
                </a:lnTo>
                <a:cubicBezTo>
                  <a:pt x="4713264" y="23630"/>
                  <a:pt x="4726846" y="23979"/>
                  <a:pt x="4741127" y="23309"/>
                </a:cubicBezTo>
                <a:lnTo>
                  <a:pt x="4767598" y="20054"/>
                </a:lnTo>
                <a:lnTo>
                  <a:pt x="4774592" y="22231"/>
                </a:lnTo>
                <a:cubicBezTo>
                  <a:pt x="4786697" y="21758"/>
                  <a:pt x="4802577" y="13360"/>
                  <a:pt x="4801328" y="23236"/>
                </a:cubicBezTo>
                <a:lnTo>
                  <a:pt x="4814870" y="19579"/>
                </a:lnTo>
                <a:lnTo>
                  <a:pt x="4828440" y="27197"/>
                </a:lnTo>
                <a:cubicBezTo>
                  <a:pt x="4829942" y="28997"/>
                  <a:pt x="4831084" y="30920"/>
                  <a:pt x="4831826" y="32900"/>
                </a:cubicBezTo>
                <a:lnTo>
                  <a:pt x="4850785" y="29972"/>
                </a:lnTo>
                <a:lnTo>
                  <a:pt x="4866468" y="35321"/>
                </a:lnTo>
                <a:lnTo>
                  <a:pt x="4879983" y="31397"/>
                </a:lnTo>
                <a:lnTo>
                  <a:pt x="4885635" y="32124"/>
                </a:lnTo>
                <a:lnTo>
                  <a:pt x="4899698" y="34658"/>
                </a:lnTo>
                <a:cubicBezTo>
                  <a:pt x="4906918" y="36481"/>
                  <a:pt x="4915001" y="38690"/>
                  <a:pt x="4923986" y="40414"/>
                </a:cubicBezTo>
                <a:lnTo>
                  <a:pt x="4931544" y="41140"/>
                </a:lnTo>
                <a:lnTo>
                  <a:pt x="4948135" y="50311"/>
                </a:lnTo>
                <a:cubicBezTo>
                  <a:pt x="4960212" y="57252"/>
                  <a:pt x="4969702" y="61906"/>
                  <a:pt x="4980068" y="57834"/>
                </a:cubicBezTo>
                <a:cubicBezTo>
                  <a:pt x="4998023" y="66760"/>
                  <a:pt x="5010918" y="92451"/>
                  <a:pt x="5036541" y="85075"/>
                </a:cubicBezTo>
                <a:cubicBezTo>
                  <a:pt x="5028940" y="96955"/>
                  <a:pt x="5065159" y="85981"/>
                  <a:pt x="5069678" y="97961"/>
                </a:cubicBezTo>
                <a:cubicBezTo>
                  <a:pt x="5071842" y="107637"/>
                  <a:pt x="5083332" y="106564"/>
                  <a:pt x="5092160" y="109985"/>
                </a:cubicBezTo>
                <a:cubicBezTo>
                  <a:pt x="5098585" y="119790"/>
                  <a:pt x="5142841" y="128053"/>
                  <a:pt x="5158166" y="126350"/>
                </a:cubicBezTo>
                <a:cubicBezTo>
                  <a:pt x="5201256" y="115702"/>
                  <a:pt x="5236783" y="155004"/>
                  <a:pt x="5271252" y="147520"/>
                </a:cubicBezTo>
                <a:cubicBezTo>
                  <a:pt x="5280328" y="148294"/>
                  <a:pt x="5287877" y="150405"/>
                  <a:pt x="5294438" y="153338"/>
                </a:cubicBezTo>
                <a:lnTo>
                  <a:pt x="5310840" y="163551"/>
                </a:lnTo>
                <a:cubicBezTo>
                  <a:pt x="5311084" y="165856"/>
                  <a:pt x="5311328" y="168159"/>
                  <a:pt x="5311570" y="170463"/>
                </a:cubicBezTo>
                <a:lnTo>
                  <a:pt x="5323756" y="174500"/>
                </a:lnTo>
                <a:lnTo>
                  <a:pt x="5326259" y="176662"/>
                </a:lnTo>
                <a:cubicBezTo>
                  <a:pt x="5331024" y="180816"/>
                  <a:pt x="5377788" y="196401"/>
                  <a:pt x="5383267" y="199617"/>
                </a:cubicBezTo>
                <a:cubicBezTo>
                  <a:pt x="5410952" y="208660"/>
                  <a:pt x="5442445" y="222284"/>
                  <a:pt x="5492371" y="230923"/>
                </a:cubicBezTo>
                <a:cubicBezTo>
                  <a:pt x="5559037" y="234969"/>
                  <a:pt x="5575360" y="250215"/>
                  <a:pt x="5640913" y="239810"/>
                </a:cubicBezTo>
                <a:lnTo>
                  <a:pt x="5877770" y="283747"/>
                </a:lnTo>
                <a:cubicBezTo>
                  <a:pt x="5915819" y="295609"/>
                  <a:pt x="5955621" y="294617"/>
                  <a:pt x="5989615" y="306445"/>
                </a:cubicBezTo>
                <a:lnTo>
                  <a:pt x="5996857" y="310331"/>
                </a:lnTo>
                <a:lnTo>
                  <a:pt x="6037387" y="299308"/>
                </a:lnTo>
                <a:cubicBezTo>
                  <a:pt x="6073044" y="293289"/>
                  <a:pt x="6106738" y="295248"/>
                  <a:pt x="6113074" y="312627"/>
                </a:cubicBezTo>
                <a:cubicBezTo>
                  <a:pt x="6172518" y="323086"/>
                  <a:pt x="6233561" y="310428"/>
                  <a:pt x="6280929" y="337226"/>
                </a:cubicBezTo>
                <a:cubicBezTo>
                  <a:pt x="6286383" y="333837"/>
                  <a:pt x="6292357" y="331425"/>
                  <a:pt x="6298665" y="329713"/>
                </a:cubicBezTo>
                <a:lnTo>
                  <a:pt x="6317326" y="326576"/>
                </a:lnTo>
                <a:lnTo>
                  <a:pt x="6319212" y="327786"/>
                </a:lnTo>
                <a:cubicBezTo>
                  <a:pt x="6328393" y="330680"/>
                  <a:pt x="6334701" y="330467"/>
                  <a:pt x="6339724" y="328880"/>
                </a:cubicBezTo>
                <a:lnTo>
                  <a:pt x="6345010" y="325930"/>
                </a:lnTo>
                <a:lnTo>
                  <a:pt x="6359332" y="325681"/>
                </a:lnTo>
                <a:lnTo>
                  <a:pt x="6388220" y="322496"/>
                </a:lnTo>
                <a:lnTo>
                  <a:pt x="6392994" y="324426"/>
                </a:lnTo>
                <a:lnTo>
                  <a:pt x="6435581" y="323557"/>
                </a:lnTo>
                <a:cubicBezTo>
                  <a:pt x="6435677" y="323952"/>
                  <a:pt x="6435772" y="324349"/>
                  <a:pt x="6435870" y="324745"/>
                </a:cubicBezTo>
                <a:cubicBezTo>
                  <a:pt x="6437488" y="327387"/>
                  <a:pt x="6440513" y="329298"/>
                  <a:pt x="6446571" y="329739"/>
                </a:cubicBezTo>
                <a:cubicBezTo>
                  <a:pt x="6432902" y="346634"/>
                  <a:pt x="6448636" y="336743"/>
                  <a:pt x="6467701" y="336547"/>
                </a:cubicBezTo>
                <a:cubicBezTo>
                  <a:pt x="6450726" y="362746"/>
                  <a:pt x="6507518" y="351573"/>
                  <a:pt x="6512727" y="367087"/>
                </a:cubicBezTo>
                <a:cubicBezTo>
                  <a:pt x="6527112" y="366352"/>
                  <a:pt x="6542020" y="366053"/>
                  <a:pt x="6557094" y="366314"/>
                </a:cubicBezTo>
                <a:lnTo>
                  <a:pt x="6565879" y="366812"/>
                </a:lnTo>
                <a:cubicBezTo>
                  <a:pt x="6565919" y="366905"/>
                  <a:pt x="6565958" y="366998"/>
                  <a:pt x="6565997" y="367092"/>
                </a:cubicBezTo>
                <a:cubicBezTo>
                  <a:pt x="6567779" y="367776"/>
                  <a:pt x="6570621" y="368158"/>
                  <a:pt x="6575147" y="368156"/>
                </a:cubicBezTo>
                <a:lnTo>
                  <a:pt x="6581899" y="367720"/>
                </a:lnTo>
                <a:lnTo>
                  <a:pt x="6598943" y="368688"/>
                </a:lnTo>
                <a:lnTo>
                  <a:pt x="6604421" y="370815"/>
                </a:lnTo>
                <a:lnTo>
                  <a:pt x="6606035" y="374247"/>
                </a:lnTo>
                <a:lnTo>
                  <a:pt x="6607669" y="373968"/>
                </a:lnTo>
                <a:cubicBezTo>
                  <a:pt x="6620475" y="368913"/>
                  <a:pt x="6625312" y="360789"/>
                  <a:pt x="6637532" y="384907"/>
                </a:cubicBezTo>
                <a:cubicBezTo>
                  <a:pt x="6666345" y="377219"/>
                  <a:pt x="6669861" y="391673"/>
                  <a:pt x="6706880" y="399163"/>
                </a:cubicBezTo>
                <a:cubicBezTo>
                  <a:pt x="6723837" y="391250"/>
                  <a:pt x="6736071" y="395293"/>
                  <a:pt x="6747500" y="403168"/>
                </a:cubicBezTo>
                <a:cubicBezTo>
                  <a:pt x="6784745" y="401441"/>
                  <a:pt x="6816872" y="413543"/>
                  <a:pt x="6857783" y="418687"/>
                </a:cubicBezTo>
                <a:cubicBezTo>
                  <a:pt x="6902932" y="429261"/>
                  <a:pt x="6899138" y="407985"/>
                  <a:pt x="6926954" y="416162"/>
                </a:cubicBezTo>
                <a:lnTo>
                  <a:pt x="6990389" y="425060"/>
                </a:lnTo>
                <a:lnTo>
                  <a:pt x="7041715" y="465902"/>
                </a:lnTo>
                <a:lnTo>
                  <a:pt x="7048103" y="464392"/>
                </a:lnTo>
                <a:cubicBezTo>
                  <a:pt x="7052510" y="463654"/>
                  <a:pt x="7055450" y="463555"/>
                  <a:pt x="7057490" y="463917"/>
                </a:cubicBezTo>
                <a:lnTo>
                  <a:pt x="7057730" y="464165"/>
                </a:lnTo>
                <a:lnTo>
                  <a:pt x="7066511" y="463214"/>
                </a:lnTo>
                <a:cubicBezTo>
                  <a:pt x="7081316" y="461011"/>
                  <a:pt x="7095708" y="458304"/>
                  <a:pt x="7109401" y="455268"/>
                </a:cubicBezTo>
                <a:cubicBezTo>
                  <a:pt x="7121361" y="469195"/>
                  <a:pt x="7171741" y="449331"/>
                  <a:pt x="7166830" y="477037"/>
                </a:cubicBezTo>
                <a:cubicBezTo>
                  <a:pt x="7185318" y="473753"/>
                  <a:pt x="7196261" y="461778"/>
                  <a:pt x="7190442" y="480090"/>
                </a:cubicBezTo>
                <a:cubicBezTo>
                  <a:pt x="7196540" y="479524"/>
                  <a:pt x="7200336" y="480853"/>
                  <a:pt x="7203083" y="483106"/>
                </a:cubicBezTo>
                <a:lnTo>
                  <a:pt x="7203894" y="484190"/>
                </a:lnTo>
                <a:lnTo>
                  <a:pt x="7245004" y="476444"/>
                </a:lnTo>
                <a:lnTo>
                  <a:pt x="7250514" y="477506"/>
                </a:lnTo>
                <a:lnTo>
                  <a:pt x="7277246" y="469782"/>
                </a:lnTo>
                <a:lnTo>
                  <a:pt x="7291092" y="467217"/>
                </a:lnTo>
                <a:lnTo>
                  <a:pt x="7294933" y="463549"/>
                </a:lnTo>
                <a:cubicBezTo>
                  <a:pt x="7299121" y="461223"/>
                  <a:pt x="7305176" y="459995"/>
                  <a:pt x="7315408" y="461260"/>
                </a:cubicBezTo>
                <a:lnTo>
                  <a:pt x="7317786" y="462106"/>
                </a:lnTo>
                <a:lnTo>
                  <a:pt x="7334572" y="456088"/>
                </a:lnTo>
                <a:cubicBezTo>
                  <a:pt x="7339959" y="453431"/>
                  <a:pt x="7371380" y="454045"/>
                  <a:pt x="7375190" y="449931"/>
                </a:cubicBezTo>
                <a:cubicBezTo>
                  <a:pt x="7433241" y="467756"/>
                  <a:pt x="7460434" y="441906"/>
                  <a:pt x="7522997" y="442209"/>
                </a:cubicBezTo>
                <a:cubicBezTo>
                  <a:pt x="7592791" y="433619"/>
                  <a:pt x="7640927" y="424233"/>
                  <a:pt x="7686985" y="419805"/>
                </a:cubicBezTo>
                <a:cubicBezTo>
                  <a:pt x="7708370" y="415450"/>
                  <a:pt x="7865878" y="397444"/>
                  <a:pt x="7854068" y="409774"/>
                </a:cubicBezTo>
                <a:cubicBezTo>
                  <a:pt x="7918669" y="381306"/>
                  <a:pt x="7960767" y="406961"/>
                  <a:pt x="8034165" y="391699"/>
                </a:cubicBezTo>
                <a:cubicBezTo>
                  <a:pt x="8074975" y="417062"/>
                  <a:pt x="8052607" y="392777"/>
                  <a:pt x="8094381" y="395718"/>
                </a:cubicBezTo>
                <a:cubicBezTo>
                  <a:pt x="8082391" y="371015"/>
                  <a:pt x="8145291" y="407237"/>
                  <a:pt x="8146898" y="378558"/>
                </a:cubicBezTo>
                <a:cubicBezTo>
                  <a:pt x="8154450" y="379999"/>
                  <a:pt x="8161714" y="382303"/>
                  <a:pt x="8168993" y="384830"/>
                </a:cubicBezTo>
                <a:lnTo>
                  <a:pt x="8172809" y="386137"/>
                </a:lnTo>
                <a:lnTo>
                  <a:pt x="8187962" y="386433"/>
                </a:lnTo>
                <a:lnTo>
                  <a:pt x="8192382" y="392692"/>
                </a:lnTo>
                <a:lnTo>
                  <a:pt x="8375192" y="383879"/>
                </a:lnTo>
                <a:cubicBezTo>
                  <a:pt x="8390681" y="377906"/>
                  <a:pt x="8442343" y="372994"/>
                  <a:pt x="8454377" y="380331"/>
                </a:cubicBezTo>
                <a:cubicBezTo>
                  <a:pt x="8465613" y="381011"/>
                  <a:pt x="8477337" y="376722"/>
                  <a:pt x="8484740" y="385159"/>
                </a:cubicBezTo>
                <a:cubicBezTo>
                  <a:pt x="8509291" y="387955"/>
                  <a:pt x="8565518" y="394403"/>
                  <a:pt x="8601673" y="397101"/>
                </a:cubicBezTo>
                <a:cubicBezTo>
                  <a:pt x="8619550" y="383563"/>
                  <a:pt x="8652058" y="403668"/>
                  <a:pt x="8701676" y="401351"/>
                </a:cubicBezTo>
                <a:cubicBezTo>
                  <a:pt x="8721163" y="385822"/>
                  <a:pt x="8735137" y="399974"/>
                  <a:pt x="8773288" y="378077"/>
                </a:cubicBezTo>
                <a:cubicBezTo>
                  <a:pt x="8775124" y="379719"/>
                  <a:pt x="8777353" y="381190"/>
                  <a:pt x="8779909" y="382446"/>
                </a:cubicBezTo>
                <a:cubicBezTo>
                  <a:pt x="8794759" y="389736"/>
                  <a:pt x="8817153" y="388302"/>
                  <a:pt x="8829932" y="379243"/>
                </a:cubicBezTo>
                <a:cubicBezTo>
                  <a:pt x="8891235" y="349118"/>
                  <a:pt x="8949370" y="345642"/>
                  <a:pt x="9003386" y="336242"/>
                </a:cubicBezTo>
                <a:cubicBezTo>
                  <a:pt x="9064740" y="328439"/>
                  <a:pt x="9026331" y="360774"/>
                  <a:pt x="9101185" y="330862"/>
                </a:cubicBezTo>
                <a:cubicBezTo>
                  <a:pt x="9110310" y="340386"/>
                  <a:pt x="9120116" y="340147"/>
                  <a:pt x="9136185" y="334078"/>
                </a:cubicBezTo>
                <a:cubicBezTo>
                  <a:pt x="9166057" y="331044"/>
                  <a:pt x="9165783" y="356709"/>
                  <a:pt x="9194801" y="339149"/>
                </a:cubicBezTo>
                <a:cubicBezTo>
                  <a:pt x="9190472" y="353244"/>
                  <a:pt x="9252023" y="340305"/>
                  <a:pt x="9239316" y="355558"/>
                </a:cubicBezTo>
                <a:cubicBezTo>
                  <a:pt x="9259813" y="366615"/>
                  <a:pt x="9267827" y="345361"/>
                  <a:pt x="9288052" y="354796"/>
                </a:cubicBezTo>
                <a:cubicBezTo>
                  <a:pt x="9310099" y="355735"/>
                  <a:pt x="9274359" y="341069"/>
                  <a:pt x="9298465" y="338296"/>
                </a:cubicBezTo>
                <a:cubicBezTo>
                  <a:pt x="9327883" y="337409"/>
                  <a:pt x="9325850" y="312292"/>
                  <a:pt x="9350892" y="342778"/>
                </a:cubicBezTo>
                <a:lnTo>
                  <a:pt x="9430522" y="351368"/>
                </a:lnTo>
                <a:cubicBezTo>
                  <a:pt x="9447485" y="342207"/>
                  <a:pt x="9461870" y="345232"/>
                  <a:pt x="9476215" y="352107"/>
                </a:cubicBezTo>
                <a:cubicBezTo>
                  <a:pt x="9516917" y="347451"/>
                  <a:pt x="9555019" y="356862"/>
                  <a:pt x="9601276" y="358704"/>
                </a:cubicBezTo>
                <a:cubicBezTo>
                  <a:pt x="9655597" y="365766"/>
                  <a:pt x="9721018" y="368083"/>
                  <a:pt x="9771664" y="375074"/>
                </a:cubicBezTo>
                <a:cubicBezTo>
                  <a:pt x="9837640" y="352742"/>
                  <a:pt x="9801669" y="411678"/>
                  <a:pt x="9905153" y="400650"/>
                </a:cubicBezTo>
                <a:cubicBezTo>
                  <a:pt x="9910811" y="397141"/>
                  <a:pt x="9923612" y="400020"/>
                  <a:pt x="9922553" y="404569"/>
                </a:cubicBezTo>
                <a:cubicBezTo>
                  <a:pt x="9945213" y="401977"/>
                  <a:pt x="10012509" y="424753"/>
                  <a:pt x="10044658" y="418077"/>
                </a:cubicBezTo>
                <a:cubicBezTo>
                  <a:pt x="10108994" y="428104"/>
                  <a:pt x="10138326" y="405380"/>
                  <a:pt x="10184585" y="407138"/>
                </a:cubicBezTo>
                <a:cubicBezTo>
                  <a:pt x="10238805" y="420027"/>
                  <a:pt x="10270973" y="432805"/>
                  <a:pt x="10366435" y="462428"/>
                </a:cubicBezTo>
                <a:lnTo>
                  <a:pt x="10688220" y="542258"/>
                </a:lnTo>
                <a:cubicBezTo>
                  <a:pt x="10812002" y="613331"/>
                  <a:pt x="10955764" y="552079"/>
                  <a:pt x="11026690" y="550681"/>
                </a:cubicBezTo>
                <a:cubicBezTo>
                  <a:pt x="11053150" y="522754"/>
                  <a:pt x="11079708" y="547720"/>
                  <a:pt x="11113779" y="533868"/>
                </a:cubicBezTo>
                <a:cubicBezTo>
                  <a:pt x="11191398" y="520022"/>
                  <a:pt x="11265999" y="483506"/>
                  <a:pt x="11369556" y="491719"/>
                </a:cubicBezTo>
                <a:cubicBezTo>
                  <a:pt x="11406977" y="409158"/>
                  <a:pt x="11530972" y="443199"/>
                  <a:pt x="11623342" y="388428"/>
                </a:cubicBezTo>
                <a:cubicBezTo>
                  <a:pt x="11678749" y="373322"/>
                  <a:pt x="11771467" y="402383"/>
                  <a:pt x="11786511" y="358390"/>
                </a:cubicBezTo>
                <a:cubicBezTo>
                  <a:pt x="11815065" y="381261"/>
                  <a:pt x="11834769" y="337251"/>
                  <a:pt x="11862577" y="330549"/>
                </a:cubicBezTo>
                <a:cubicBezTo>
                  <a:pt x="11886839" y="344437"/>
                  <a:pt x="11896496" y="329138"/>
                  <a:pt x="11916612" y="323810"/>
                </a:cubicBezTo>
                <a:cubicBezTo>
                  <a:pt x="11926953" y="332872"/>
                  <a:pt x="11944208" y="330491"/>
                  <a:pt x="11948830" y="318062"/>
                </a:cubicBezTo>
                <a:cubicBezTo>
                  <a:pt x="11937556" y="291763"/>
                  <a:pt x="11999127" y="298879"/>
                  <a:pt x="12001583" y="279643"/>
                </a:cubicBezTo>
                <a:cubicBezTo>
                  <a:pt x="12027437" y="273899"/>
                  <a:pt x="12120562" y="276714"/>
                  <a:pt x="12174977" y="264652"/>
                </a:cubicBezTo>
                <a:lnTo>
                  <a:pt x="12192000" y="256549"/>
                </a:lnTo>
                <a:lnTo>
                  <a:pt x="12192000" y="4999978"/>
                </a:lnTo>
                <a:lnTo>
                  <a:pt x="0" y="4999978"/>
                </a:lnTo>
                <a:lnTo>
                  <a:pt x="0" y="617449"/>
                </a:lnTo>
                <a:lnTo>
                  <a:pt x="11075" y="615178"/>
                </a:lnTo>
                <a:cubicBezTo>
                  <a:pt x="23002" y="613158"/>
                  <a:pt x="33255" y="611513"/>
                  <a:pt x="44061" y="608596"/>
                </a:cubicBezTo>
                <a:cubicBezTo>
                  <a:pt x="70605" y="597913"/>
                  <a:pt x="149526" y="562149"/>
                  <a:pt x="170342" y="551077"/>
                </a:cubicBezTo>
                <a:lnTo>
                  <a:pt x="168955" y="542164"/>
                </a:lnTo>
                <a:lnTo>
                  <a:pt x="181474" y="541281"/>
                </a:lnTo>
                <a:lnTo>
                  <a:pt x="209440" y="540561"/>
                </a:lnTo>
                <a:cubicBezTo>
                  <a:pt x="226869" y="538895"/>
                  <a:pt x="275442" y="540165"/>
                  <a:pt x="293152" y="536576"/>
                </a:cubicBezTo>
                <a:cubicBezTo>
                  <a:pt x="298104" y="526951"/>
                  <a:pt x="305921" y="521613"/>
                  <a:pt x="315693" y="519030"/>
                </a:cubicBezTo>
                <a:lnTo>
                  <a:pt x="337305" y="518372"/>
                </a:lnTo>
                <a:lnTo>
                  <a:pt x="462252" y="493151"/>
                </a:lnTo>
                <a:lnTo>
                  <a:pt x="479457" y="491123"/>
                </a:lnTo>
                <a:lnTo>
                  <a:pt x="488653" y="483257"/>
                </a:lnTo>
                <a:cubicBezTo>
                  <a:pt x="495751" y="481590"/>
                  <a:pt x="516240" y="482215"/>
                  <a:pt x="522053" y="481125"/>
                </a:cubicBezTo>
                <a:lnTo>
                  <a:pt x="523520" y="476713"/>
                </a:lnTo>
                <a:cubicBezTo>
                  <a:pt x="541965" y="469375"/>
                  <a:pt x="611396" y="444795"/>
                  <a:pt x="632714" y="437101"/>
                </a:cubicBezTo>
                <a:cubicBezTo>
                  <a:pt x="637120" y="443761"/>
                  <a:pt x="646523" y="432947"/>
                  <a:pt x="651426" y="430544"/>
                </a:cubicBezTo>
                <a:cubicBezTo>
                  <a:pt x="652273" y="435068"/>
                  <a:pt x="664268" y="436238"/>
                  <a:pt x="667724" y="432138"/>
                </a:cubicBezTo>
                <a:cubicBezTo>
                  <a:pt x="751466" y="408483"/>
                  <a:pt x="710176" y="454993"/>
                  <a:pt x="757679" y="425145"/>
                </a:cubicBezTo>
                <a:cubicBezTo>
                  <a:pt x="766141" y="423071"/>
                  <a:pt x="773060" y="424779"/>
                  <a:pt x="779159" y="428059"/>
                </a:cubicBezTo>
                <a:lnTo>
                  <a:pt x="788293" y="434863"/>
                </a:lnTo>
                <a:lnTo>
                  <a:pt x="822923" y="421074"/>
                </a:lnTo>
                <a:cubicBezTo>
                  <a:pt x="840014" y="416178"/>
                  <a:pt x="858036" y="412811"/>
                  <a:pt x="876559" y="411088"/>
                </a:cubicBezTo>
                <a:cubicBezTo>
                  <a:pt x="880889" y="420288"/>
                  <a:pt x="895209" y="406850"/>
                  <a:pt x="902011" y="404118"/>
                </a:cubicBezTo>
                <a:cubicBezTo>
                  <a:pt x="902191" y="410172"/>
                  <a:pt x="917419" y="412804"/>
                  <a:pt x="922715" y="407699"/>
                </a:cubicBezTo>
                <a:cubicBezTo>
                  <a:pt x="1035495" y="384016"/>
                  <a:pt x="972839" y="441733"/>
                  <a:pt x="1040139" y="406590"/>
                </a:cubicBezTo>
                <a:cubicBezTo>
                  <a:pt x="1051469" y="404617"/>
                  <a:pt x="1060048" y="407498"/>
                  <a:pt x="1067251" y="412384"/>
                </a:cubicBezTo>
                <a:lnTo>
                  <a:pt x="1080272" y="424669"/>
                </a:lnTo>
                <a:lnTo>
                  <a:pt x="1090219" y="420026"/>
                </a:lnTo>
                <a:cubicBezTo>
                  <a:pt x="1128054" y="418995"/>
                  <a:pt x="1139443" y="431622"/>
                  <a:pt x="1161226" y="418304"/>
                </a:cubicBezTo>
                <a:cubicBezTo>
                  <a:pt x="1194247" y="444579"/>
                  <a:pt x="1182853" y="420594"/>
                  <a:pt x="1207525" y="416039"/>
                </a:cubicBezTo>
                <a:cubicBezTo>
                  <a:pt x="1229876" y="413352"/>
                  <a:pt x="1272066" y="404905"/>
                  <a:pt x="1295331" y="402182"/>
                </a:cubicBezTo>
                <a:cubicBezTo>
                  <a:pt x="1313247" y="381583"/>
                  <a:pt x="1322885" y="406388"/>
                  <a:pt x="1347118" y="399704"/>
                </a:cubicBezTo>
                <a:cubicBezTo>
                  <a:pt x="1358442" y="391829"/>
                  <a:pt x="1366690" y="390365"/>
                  <a:pt x="1378108" y="398410"/>
                </a:cubicBezTo>
                <a:cubicBezTo>
                  <a:pt x="1430244" y="360127"/>
                  <a:pt x="1410029" y="396164"/>
                  <a:pt x="1459192" y="380919"/>
                </a:cubicBezTo>
                <a:cubicBezTo>
                  <a:pt x="1501499" y="365055"/>
                  <a:pt x="1549591" y="354392"/>
                  <a:pt x="1590120" y="317608"/>
                </a:cubicBezTo>
                <a:cubicBezTo>
                  <a:pt x="1597495" y="307260"/>
                  <a:pt x="1613791" y="310520"/>
                  <a:pt x="1631417" y="308227"/>
                </a:cubicBezTo>
                <a:cubicBezTo>
                  <a:pt x="1649043" y="305934"/>
                  <a:pt x="1693684" y="302496"/>
                  <a:pt x="1695877" y="303848"/>
                </a:cubicBezTo>
                <a:cubicBezTo>
                  <a:pt x="1731379" y="297695"/>
                  <a:pt x="1804005" y="278490"/>
                  <a:pt x="1844438" y="271304"/>
                </a:cubicBezTo>
                <a:cubicBezTo>
                  <a:pt x="1847960" y="284364"/>
                  <a:pt x="1868036" y="260323"/>
                  <a:pt x="1881324" y="268497"/>
                </a:cubicBezTo>
                <a:cubicBezTo>
                  <a:pt x="1890865" y="275707"/>
                  <a:pt x="1899182" y="270095"/>
                  <a:pt x="1908999" y="269338"/>
                </a:cubicBezTo>
                <a:cubicBezTo>
                  <a:pt x="1922050" y="274907"/>
                  <a:pt x="1964084" y="263670"/>
                  <a:pt x="1974956" y="255958"/>
                </a:cubicBezTo>
                <a:cubicBezTo>
                  <a:pt x="2000789" y="229373"/>
                  <a:pt x="2060915" y="247690"/>
                  <a:pt x="2082409" y="227290"/>
                </a:cubicBezTo>
                <a:cubicBezTo>
                  <a:pt x="2090286" y="224213"/>
                  <a:pt x="2098026" y="222886"/>
                  <a:pt x="2105639" y="222648"/>
                </a:cubicBezTo>
                <a:lnTo>
                  <a:pt x="2126992" y="224468"/>
                </a:lnTo>
                <a:lnTo>
                  <a:pt x="2133154" y="229952"/>
                </a:lnTo>
                <a:lnTo>
                  <a:pt x="2146154" y="228332"/>
                </a:lnTo>
                <a:lnTo>
                  <a:pt x="2149901" y="229116"/>
                </a:lnTo>
                <a:cubicBezTo>
                  <a:pt x="2157061" y="230638"/>
                  <a:pt x="2164126" y="231947"/>
                  <a:pt x="2171100" y="232389"/>
                </a:cubicBezTo>
                <a:cubicBezTo>
                  <a:pt x="2161432" y="204508"/>
                  <a:pt x="2228843" y="231560"/>
                  <a:pt x="2209148" y="209225"/>
                </a:cubicBezTo>
                <a:cubicBezTo>
                  <a:pt x="2245795" y="206809"/>
                  <a:pt x="2217435" y="186186"/>
                  <a:pt x="2261889" y="205532"/>
                </a:cubicBezTo>
                <a:cubicBezTo>
                  <a:pt x="2318421" y="181576"/>
                  <a:pt x="2408342" y="188495"/>
                  <a:pt x="2452315" y="152899"/>
                </a:cubicBezTo>
                <a:cubicBezTo>
                  <a:pt x="2447016" y="166284"/>
                  <a:pt x="2478824" y="148993"/>
                  <a:pt x="2495330" y="142101"/>
                </a:cubicBezTo>
                <a:cubicBezTo>
                  <a:pt x="2532786" y="132037"/>
                  <a:pt x="2609589" y="113461"/>
                  <a:pt x="2665623" y="96394"/>
                </a:cubicBezTo>
                <a:cubicBezTo>
                  <a:pt x="2717275" y="79361"/>
                  <a:pt x="2733624" y="82979"/>
                  <a:pt x="2763332" y="74831"/>
                </a:cubicBezTo>
                <a:lnTo>
                  <a:pt x="2843870" y="47507"/>
                </a:lnTo>
                <a:lnTo>
                  <a:pt x="2862745" y="43242"/>
                </a:lnTo>
                <a:lnTo>
                  <a:pt x="2864596" y="39218"/>
                </a:lnTo>
                <a:lnTo>
                  <a:pt x="2875381" y="35003"/>
                </a:lnTo>
                <a:lnTo>
                  <a:pt x="2895139" y="24186"/>
                </a:lnTo>
                <a:lnTo>
                  <a:pt x="2932205" y="11873"/>
                </a:lnTo>
                <a:lnTo>
                  <a:pt x="2933310" y="12816"/>
                </a:lnTo>
                <a:cubicBezTo>
                  <a:pt x="2936512" y="14646"/>
                  <a:pt x="2940256" y="15452"/>
                  <a:pt x="2945218" y="14141"/>
                </a:cubicBezTo>
                <a:cubicBezTo>
                  <a:pt x="2959008" y="14069"/>
                  <a:pt x="2997405" y="12264"/>
                  <a:pt x="3016048" y="12381"/>
                </a:cubicBezTo>
                <a:cubicBezTo>
                  <a:pt x="3026523" y="7728"/>
                  <a:pt x="3045337" y="18832"/>
                  <a:pt x="3057077" y="14845"/>
                </a:cubicBezTo>
                <a:lnTo>
                  <a:pt x="3148105" y="30648"/>
                </a:lnTo>
                <a:lnTo>
                  <a:pt x="3251671" y="31575"/>
                </a:lnTo>
                <a:cubicBezTo>
                  <a:pt x="3288430" y="31396"/>
                  <a:pt x="3320402" y="39036"/>
                  <a:pt x="3351400" y="32687"/>
                </a:cubicBezTo>
                <a:cubicBezTo>
                  <a:pt x="3364152" y="38848"/>
                  <a:pt x="3376107" y="41214"/>
                  <a:pt x="3387481" y="31443"/>
                </a:cubicBezTo>
                <a:cubicBezTo>
                  <a:pt x="3421834" y="34018"/>
                  <a:pt x="3430384" y="47525"/>
                  <a:pt x="3451923" y="36482"/>
                </a:cubicBezTo>
                <a:cubicBezTo>
                  <a:pt x="3471592" y="58226"/>
                  <a:pt x="3472580" y="49775"/>
                  <a:pt x="3481520" y="43287"/>
                </a:cubicBezTo>
                <a:lnTo>
                  <a:pt x="3482804" y="42812"/>
                </a:lnTo>
                <a:lnTo>
                  <a:pt x="3485495" y="45921"/>
                </a:lnTo>
                <a:lnTo>
                  <a:pt x="3490972" y="47286"/>
                </a:lnTo>
                <a:lnTo>
                  <a:pt x="3505835" y="46077"/>
                </a:lnTo>
                <a:lnTo>
                  <a:pt x="3511410" y="44808"/>
                </a:lnTo>
                <a:cubicBezTo>
                  <a:pt x="3515254" y="44237"/>
                  <a:pt x="3517816" y="44247"/>
                  <a:pt x="3519598" y="44683"/>
                </a:cubicBezTo>
                <a:lnTo>
                  <a:pt x="3519807" y="44938"/>
                </a:lnTo>
                <a:lnTo>
                  <a:pt x="3527466" y="44316"/>
                </a:lnTo>
                <a:cubicBezTo>
                  <a:pt x="3540383" y="42670"/>
                  <a:pt x="3552942" y="59912"/>
                  <a:pt x="3564889" y="57394"/>
                </a:cubicBezTo>
                <a:cubicBezTo>
                  <a:pt x="3575289" y="71711"/>
                  <a:pt x="3619274" y="34384"/>
                  <a:pt x="3614922" y="61804"/>
                </a:cubicBezTo>
                <a:cubicBezTo>
                  <a:pt x="3631051" y="59218"/>
                  <a:pt x="3640626" y="47694"/>
                  <a:pt x="3635506" y="65718"/>
                </a:cubicBezTo>
                <a:cubicBezTo>
                  <a:pt x="3640824" y="65382"/>
                  <a:pt x="3644132" y="66847"/>
                  <a:pt x="3646525" y="69193"/>
                </a:cubicBezTo>
                <a:lnTo>
                  <a:pt x="3647224" y="70303"/>
                </a:lnTo>
                <a:lnTo>
                  <a:pt x="3683100" y="64109"/>
                </a:lnTo>
                <a:lnTo>
                  <a:pt x="3687901" y="65372"/>
                </a:lnTo>
                <a:lnTo>
                  <a:pt x="3711234" y="58665"/>
                </a:lnTo>
                <a:lnTo>
                  <a:pt x="3723318" y="56625"/>
                </a:lnTo>
                <a:lnTo>
                  <a:pt x="3726677" y="53112"/>
                </a:lnTo>
                <a:cubicBezTo>
                  <a:pt x="3730335" y="50950"/>
                  <a:pt x="3735615" y="49952"/>
                  <a:pt x="3744535" y="51590"/>
                </a:cubicBezTo>
                <a:lnTo>
                  <a:pt x="3746608" y="52522"/>
                </a:lnTo>
                <a:lnTo>
                  <a:pt x="3761262" y="47147"/>
                </a:lnTo>
                <a:cubicBezTo>
                  <a:pt x="3765968" y="44701"/>
                  <a:pt x="3800597" y="53264"/>
                  <a:pt x="3803931" y="49309"/>
                </a:cubicBezTo>
                <a:cubicBezTo>
                  <a:pt x="3854516" y="69215"/>
                  <a:pt x="3871065" y="37682"/>
                  <a:pt x="3925626" y="40301"/>
                </a:cubicBezTo>
                <a:cubicBezTo>
                  <a:pt x="3949771" y="45090"/>
                  <a:pt x="3989883" y="30921"/>
                  <a:pt x="4033324" y="26451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55C0AEF9-C106-D22D-7676-E22735E4CE8C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159703544"/>
                  </p:ext>
                </p:extLst>
              </p:nvPr>
            </p:nvGraphicFramePr>
            <p:xfrm>
              <a:off x="1774109" y="1154464"/>
              <a:ext cx="9293376" cy="408965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55C0AEF9-C106-D22D-7676-E22735E4CE8C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159703544"/>
                  </p:ext>
                </p:extLst>
              </p:nvPr>
            </p:nvGraphicFramePr>
            <p:xfrm>
              <a:off x="1774109" y="1154464"/>
              <a:ext cx="9293376" cy="408965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7397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10650BA-D090-4A23-98E3-B48BBAEA9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anging light bulb on">
            <a:extLst>
              <a:ext uri="{FF2B5EF4-FFF2-40B4-BE49-F238E27FC236}">
                <a16:creationId xmlns:a16="http://schemas.microsoft.com/office/drawing/2014/main" id="{AF3F8BC7-2224-4C98-D2F0-2D32D4A06C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409" r="1" b="1"/>
          <a:stretch/>
        </p:blipFill>
        <p:spPr>
          <a:xfrm>
            <a:off x="-9527" y="3725"/>
            <a:ext cx="5846165" cy="685054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FB939B9-73CE-4644-87BB-72AEBF001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9527" y="-6558"/>
            <a:ext cx="6254832" cy="6874766"/>
            <a:chOff x="-9149" y="3725"/>
            <a:chExt cx="6254832" cy="6887203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5F2A0CF-7879-4629-AC2B-4069D77A3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8645"/>
              <a:ext cx="5933139" cy="6387893"/>
            </a:xfrm>
            <a:custGeom>
              <a:avLst/>
              <a:gdLst>
                <a:gd name="connsiteX0" fmla="*/ 5852909 w 5933139"/>
                <a:gd name="connsiteY0" fmla="*/ 2469528 h 6335678"/>
                <a:gd name="connsiteX1" fmla="*/ 5830799 w 5933139"/>
                <a:gd name="connsiteY1" fmla="*/ 2394015 h 6335678"/>
                <a:gd name="connsiteX2" fmla="*/ 5805878 w 5933139"/>
                <a:gd name="connsiteY2" fmla="*/ 2319439 h 6335678"/>
                <a:gd name="connsiteX3" fmla="*/ 5778708 w 5933139"/>
                <a:gd name="connsiteY3" fmla="*/ 2245800 h 6335678"/>
                <a:gd name="connsiteX4" fmla="*/ 5652978 w 5933139"/>
                <a:gd name="connsiteY4" fmla="*/ 1959675 h 6335678"/>
                <a:gd name="connsiteX5" fmla="*/ 5327691 w 5933139"/>
                <a:gd name="connsiteY5" fmla="*/ 1432958 h 6335678"/>
                <a:gd name="connsiteX6" fmla="*/ 4921458 w 5933139"/>
                <a:gd name="connsiteY6" fmla="*/ 973322 h 6335678"/>
                <a:gd name="connsiteX7" fmla="*/ 4450018 w 5933139"/>
                <a:gd name="connsiteY7" fmla="*/ 586764 h 6335678"/>
                <a:gd name="connsiteX8" fmla="*/ 4193311 w 5933139"/>
                <a:gd name="connsiteY8" fmla="*/ 423558 h 6335678"/>
                <a:gd name="connsiteX9" fmla="*/ 3924237 w 5933139"/>
                <a:gd name="connsiteY9" fmla="*/ 281901 h 6335678"/>
                <a:gd name="connsiteX10" fmla="*/ 3352175 w 5933139"/>
                <a:gd name="connsiteY10" fmla="*/ 75786 h 6335678"/>
                <a:gd name="connsiteX11" fmla="*/ 3051997 w 5933139"/>
                <a:gd name="connsiteY11" fmla="*/ 19011 h 6335678"/>
                <a:gd name="connsiteX12" fmla="*/ 2745823 w 5933139"/>
                <a:gd name="connsiteY12" fmla="*/ 86 h 6335678"/>
                <a:gd name="connsiteX13" fmla="*/ 2141720 w 5933139"/>
                <a:gd name="connsiteY13" fmla="*/ 55550 h 6335678"/>
                <a:gd name="connsiteX14" fmla="*/ 1551295 w 5933139"/>
                <a:gd name="connsiteY14" fmla="*/ 216319 h 6335678"/>
                <a:gd name="connsiteX15" fmla="*/ 1001718 w 5933139"/>
                <a:gd name="connsiteY15" fmla="*/ 498134 h 6335678"/>
                <a:gd name="connsiteX16" fmla="*/ 754755 w 5933139"/>
                <a:gd name="connsiteY16" fmla="*/ 685886 h 6335678"/>
                <a:gd name="connsiteX17" fmla="*/ 533462 w 5933139"/>
                <a:gd name="connsiteY17" fmla="*/ 903056 h 6335678"/>
                <a:gd name="connsiteX18" fmla="*/ 0 w 5933139"/>
                <a:gd name="connsiteY18" fmla="*/ 1646568 h 6335678"/>
                <a:gd name="connsiteX19" fmla="*/ 0 w 5933139"/>
                <a:gd name="connsiteY19" fmla="*/ 4709059 h 6335678"/>
                <a:gd name="connsiteX20" fmla="*/ 120671 w 5933139"/>
                <a:gd name="connsiteY20" fmla="*/ 4907491 h 6335678"/>
                <a:gd name="connsiteX21" fmla="*/ 507979 w 5933139"/>
                <a:gd name="connsiteY21" fmla="*/ 5384178 h 6335678"/>
                <a:gd name="connsiteX22" fmla="*/ 972112 w 5933139"/>
                <a:gd name="connsiteY22" fmla="*/ 5778607 h 6335678"/>
                <a:gd name="connsiteX23" fmla="*/ 1229943 w 5933139"/>
                <a:gd name="connsiteY23" fmla="*/ 5939939 h 6335678"/>
                <a:gd name="connsiteX24" fmla="*/ 1502389 w 5933139"/>
                <a:gd name="connsiteY24" fmla="*/ 6073913 h 6335678"/>
                <a:gd name="connsiteX25" fmla="*/ 2673870 w 5933139"/>
                <a:gd name="connsiteY25" fmla="*/ 6333993 h 6335678"/>
                <a:gd name="connsiteX26" fmla="*/ 2749196 w 5933139"/>
                <a:gd name="connsiteY26" fmla="*/ 6335679 h 6335678"/>
                <a:gd name="connsiteX27" fmla="*/ 2787983 w 5933139"/>
                <a:gd name="connsiteY27" fmla="*/ 6335492 h 6335678"/>
                <a:gd name="connsiteX28" fmla="*/ 2826770 w 5933139"/>
                <a:gd name="connsiteY28" fmla="*/ 6334368 h 6335678"/>
                <a:gd name="connsiteX29" fmla="*/ 2981918 w 5933139"/>
                <a:gd name="connsiteY29" fmla="*/ 6319939 h 6335678"/>
                <a:gd name="connsiteX30" fmla="*/ 3285282 w 5933139"/>
                <a:gd name="connsiteY30" fmla="*/ 6241803 h 6335678"/>
                <a:gd name="connsiteX31" fmla="*/ 3566347 w 5933139"/>
                <a:gd name="connsiteY31" fmla="*/ 6104831 h 6335678"/>
                <a:gd name="connsiteX32" fmla="*/ 3818369 w 5933139"/>
                <a:gd name="connsiteY32" fmla="*/ 5926823 h 6335678"/>
                <a:gd name="connsiteX33" fmla="*/ 4044908 w 5933139"/>
                <a:gd name="connsiteY33" fmla="*/ 5726329 h 6335678"/>
                <a:gd name="connsiteX34" fmla="*/ 4151151 w 5933139"/>
                <a:gd name="connsiteY34" fmla="*/ 5622147 h 6335678"/>
                <a:gd name="connsiteX35" fmla="*/ 4253834 w 5933139"/>
                <a:gd name="connsiteY35" fmla="*/ 5516841 h 6335678"/>
                <a:gd name="connsiteX36" fmla="*/ 4452453 w 5933139"/>
                <a:gd name="connsiteY36" fmla="*/ 5306979 h 6335678"/>
                <a:gd name="connsiteX37" fmla="*/ 4548578 w 5933139"/>
                <a:gd name="connsiteY37" fmla="*/ 5202797 h 6335678"/>
                <a:gd name="connsiteX38" fmla="*/ 4596546 w 5933139"/>
                <a:gd name="connsiteY38" fmla="*/ 5151456 h 6335678"/>
                <a:gd name="connsiteX39" fmla="*/ 4643016 w 5933139"/>
                <a:gd name="connsiteY39" fmla="*/ 5103300 h 6335678"/>
                <a:gd name="connsiteX40" fmla="*/ 4739515 w 5933139"/>
                <a:gd name="connsiteY40" fmla="*/ 5013172 h 6335678"/>
                <a:gd name="connsiteX41" fmla="*/ 4842198 w 5933139"/>
                <a:gd name="connsiteY41" fmla="*/ 4930164 h 6335678"/>
                <a:gd name="connsiteX42" fmla="*/ 5071360 w 5933139"/>
                <a:gd name="connsiteY42" fmla="*/ 4780449 h 6335678"/>
                <a:gd name="connsiteX43" fmla="*/ 5332001 w 5933139"/>
                <a:gd name="connsiteY43" fmla="*/ 4615932 h 6335678"/>
                <a:gd name="connsiteX44" fmla="*/ 5397396 w 5933139"/>
                <a:gd name="connsiteY44" fmla="*/ 4563655 h 6335678"/>
                <a:gd name="connsiteX45" fmla="*/ 5459417 w 5933139"/>
                <a:gd name="connsiteY45" fmla="*/ 4505380 h 6335678"/>
                <a:gd name="connsiteX46" fmla="*/ 5567159 w 5933139"/>
                <a:gd name="connsiteY46" fmla="*/ 4374029 h 6335678"/>
                <a:gd name="connsiteX47" fmla="*/ 5651292 w 5933139"/>
                <a:gd name="connsiteY47" fmla="*/ 4231810 h 6335678"/>
                <a:gd name="connsiteX48" fmla="*/ 5716686 w 5933139"/>
                <a:gd name="connsiteY48" fmla="*/ 4085655 h 6335678"/>
                <a:gd name="connsiteX49" fmla="*/ 5820681 w 5933139"/>
                <a:gd name="connsiteY49" fmla="*/ 3791848 h 6335678"/>
                <a:gd name="connsiteX50" fmla="*/ 5898629 w 5933139"/>
                <a:gd name="connsiteY50" fmla="*/ 3487922 h 6335678"/>
                <a:gd name="connsiteX51" fmla="*/ 5932170 w 5933139"/>
                <a:gd name="connsiteY51" fmla="*/ 3174066 h 6335678"/>
                <a:gd name="connsiteX52" fmla="*/ 5872209 w 5933139"/>
                <a:gd name="connsiteY52" fmla="*/ 2545978 h 6335678"/>
                <a:gd name="connsiteX53" fmla="*/ 5852909 w 5933139"/>
                <a:gd name="connsiteY53" fmla="*/ 2469528 h 6335678"/>
                <a:gd name="connsiteX54" fmla="*/ 5507386 w 5933139"/>
                <a:gd name="connsiteY54" fmla="*/ 3724580 h 6335678"/>
                <a:gd name="connsiteX55" fmla="*/ 5453609 w 5933139"/>
                <a:gd name="connsiteY55" fmla="*/ 3989906 h 6335678"/>
                <a:gd name="connsiteX56" fmla="*/ 5344181 w 5933139"/>
                <a:gd name="connsiteY56" fmla="*/ 4220380 h 6335678"/>
                <a:gd name="connsiteX57" fmla="*/ 5171419 w 5933139"/>
                <a:gd name="connsiteY57" fmla="*/ 4388644 h 6335678"/>
                <a:gd name="connsiteX58" fmla="*/ 5057868 w 5933139"/>
                <a:gd name="connsiteY58" fmla="*/ 4453851 h 6335678"/>
                <a:gd name="connsiteX59" fmla="*/ 4930265 w 5933139"/>
                <a:gd name="connsiteY59" fmla="*/ 4516810 h 6335678"/>
                <a:gd name="connsiteX60" fmla="*/ 4660067 w 5933139"/>
                <a:gd name="connsiteY60" fmla="*/ 4664276 h 6335678"/>
                <a:gd name="connsiteX61" fmla="*/ 4408794 w 5933139"/>
                <a:gd name="connsiteY61" fmla="*/ 4857836 h 6335678"/>
                <a:gd name="connsiteX62" fmla="*/ 4352207 w 5933139"/>
                <a:gd name="connsiteY62" fmla="*/ 4911988 h 6335678"/>
                <a:gd name="connsiteX63" fmla="*/ 4299366 w 5933139"/>
                <a:gd name="connsiteY63" fmla="*/ 4965390 h 6335678"/>
                <a:gd name="connsiteX64" fmla="*/ 4197621 w 5933139"/>
                <a:gd name="connsiteY64" fmla="*/ 5074257 h 6335678"/>
                <a:gd name="connsiteX65" fmla="*/ 4008744 w 5933139"/>
                <a:gd name="connsiteY65" fmla="*/ 5297985 h 6335678"/>
                <a:gd name="connsiteX66" fmla="*/ 3917304 w 5933139"/>
                <a:gd name="connsiteY66" fmla="*/ 5409100 h 6335678"/>
                <a:gd name="connsiteX67" fmla="*/ 3826052 w 5933139"/>
                <a:gd name="connsiteY67" fmla="*/ 5518153 h 6335678"/>
                <a:gd name="connsiteX68" fmla="*/ 3637925 w 5933139"/>
                <a:gd name="connsiteY68" fmla="*/ 5725017 h 6335678"/>
                <a:gd name="connsiteX69" fmla="*/ 3433497 w 5933139"/>
                <a:gd name="connsiteY69" fmla="*/ 5906586 h 6335678"/>
                <a:gd name="connsiteX70" fmla="*/ 3204522 w 5933139"/>
                <a:gd name="connsiteY70" fmla="*/ 6046744 h 6335678"/>
                <a:gd name="connsiteX71" fmla="*/ 2950439 w 5933139"/>
                <a:gd name="connsiteY71" fmla="*/ 6129190 h 6335678"/>
                <a:gd name="connsiteX72" fmla="*/ 2816839 w 5933139"/>
                <a:gd name="connsiteY72" fmla="*/ 6146428 h 6335678"/>
                <a:gd name="connsiteX73" fmla="*/ 2749009 w 5933139"/>
                <a:gd name="connsiteY73" fmla="*/ 6149051 h 6335678"/>
                <a:gd name="connsiteX74" fmla="*/ 2678930 w 5933139"/>
                <a:gd name="connsiteY74" fmla="*/ 6148677 h 6335678"/>
                <a:gd name="connsiteX75" fmla="*/ 2125793 w 5933139"/>
                <a:gd name="connsiteY75" fmla="*/ 6065481 h 6335678"/>
                <a:gd name="connsiteX76" fmla="*/ 1610506 w 5933139"/>
                <a:gd name="connsiteY76" fmla="*/ 5851310 h 6335678"/>
                <a:gd name="connsiteX77" fmla="*/ 1373099 w 5933139"/>
                <a:gd name="connsiteY77" fmla="*/ 5706279 h 6335678"/>
                <a:gd name="connsiteX78" fmla="*/ 1315949 w 5933139"/>
                <a:gd name="connsiteY78" fmla="*/ 5666743 h 6335678"/>
                <a:gd name="connsiteX79" fmla="*/ 1259923 w 5933139"/>
                <a:gd name="connsiteY79" fmla="*/ 5625894 h 6335678"/>
                <a:gd name="connsiteX80" fmla="*/ 1204647 w 5933139"/>
                <a:gd name="connsiteY80" fmla="*/ 5583922 h 6335678"/>
                <a:gd name="connsiteX81" fmla="*/ 1150308 w 5933139"/>
                <a:gd name="connsiteY81" fmla="*/ 5540826 h 6335678"/>
                <a:gd name="connsiteX82" fmla="*/ 751569 w 5933139"/>
                <a:gd name="connsiteY82" fmla="*/ 5158015 h 6335678"/>
                <a:gd name="connsiteX83" fmla="*/ 663315 w 5933139"/>
                <a:gd name="connsiteY83" fmla="*/ 5052146 h 6335678"/>
                <a:gd name="connsiteX84" fmla="*/ 580869 w 5933139"/>
                <a:gd name="connsiteY84" fmla="*/ 4942718 h 6335678"/>
                <a:gd name="connsiteX85" fmla="*/ 432279 w 5933139"/>
                <a:gd name="connsiteY85" fmla="*/ 4713369 h 6335678"/>
                <a:gd name="connsiteX86" fmla="*/ 205553 w 5933139"/>
                <a:gd name="connsiteY86" fmla="*/ 4219443 h 6335678"/>
                <a:gd name="connsiteX87" fmla="*/ 79448 w 5933139"/>
                <a:gd name="connsiteY87" fmla="*/ 3693850 h 6335678"/>
                <a:gd name="connsiteX88" fmla="*/ 53590 w 5933139"/>
                <a:gd name="connsiteY88" fmla="*/ 3425339 h 6335678"/>
                <a:gd name="connsiteX89" fmla="*/ 49655 w 5933139"/>
                <a:gd name="connsiteY89" fmla="*/ 3155890 h 6335678"/>
                <a:gd name="connsiteX90" fmla="*/ 67830 w 5933139"/>
                <a:gd name="connsiteY90" fmla="*/ 2886817 h 6335678"/>
                <a:gd name="connsiteX91" fmla="*/ 108679 w 5933139"/>
                <a:gd name="connsiteY91" fmla="*/ 2619992 h 6335678"/>
                <a:gd name="connsiteX92" fmla="*/ 263077 w 5933139"/>
                <a:gd name="connsiteY92" fmla="*/ 2101520 h 6335678"/>
                <a:gd name="connsiteX93" fmla="*/ 837575 w 5933139"/>
                <a:gd name="connsiteY93" fmla="*/ 1186370 h 6335678"/>
                <a:gd name="connsiteX94" fmla="*/ 1031698 w 5933139"/>
                <a:gd name="connsiteY94" fmla="*/ 996932 h 6335678"/>
                <a:gd name="connsiteX95" fmla="*/ 1236688 w 5933139"/>
                <a:gd name="connsiteY95" fmla="*/ 819298 h 6335678"/>
                <a:gd name="connsiteX96" fmla="*/ 1687143 w 5933139"/>
                <a:gd name="connsiteY96" fmla="*/ 511438 h 6335678"/>
                <a:gd name="connsiteX97" fmla="*/ 2196246 w 5933139"/>
                <a:gd name="connsiteY97" fmla="*/ 300639 h 6335678"/>
                <a:gd name="connsiteX98" fmla="*/ 2745823 w 5933139"/>
                <a:gd name="connsiteY98" fmla="*/ 229248 h 6335678"/>
                <a:gd name="connsiteX99" fmla="*/ 3019206 w 5933139"/>
                <a:gd name="connsiteY99" fmla="*/ 252108 h 6335678"/>
                <a:gd name="connsiteX100" fmla="*/ 3288092 w 5933139"/>
                <a:gd name="connsiteY100" fmla="*/ 313006 h 6335678"/>
                <a:gd name="connsiteX101" fmla="*/ 3548172 w 5933139"/>
                <a:gd name="connsiteY101" fmla="*/ 407069 h 6335678"/>
                <a:gd name="connsiteX102" fmla="*/ 3611505 w 5933139"/>
                <a:gd name="connsiteY102" fmla="*/ 435176 h 6335678"/>
                <a:gd name="connsiteX103" fmla="*/ 3674089 w 5933139"/>
                <a:gd name="connsiteY103" fmla="*/ 464968 h 6335678"/>
                <a:gd name="connsiteX104" fmla="*/ 3735736 w 5933139"/>
                <a:gd name="connsiteY104" fmla="*/ 496823 h 6335678"/>
                <a:gd name="connsiteX105" fmla="*/ 3796634 w 5933139"/>
                <a:gd name="connsiteY105" fmla="*/ 530176 h 6335678"/>
                <a:gd name="connsiteX106" fmla="*/ 4251585 w 5933139"/>
                <a:gd name="connsiteY106" fmla="*/ 847405 h 6335678"/>
                <a:gd name="connsiteX107" fmla="*/ 4644515 w 5933139"/>
                <a:gd name="connsiteY107" fmla="*/ 1236775 h 6335678"/>
                <a:gd name="connsiteX108" fmla="*/ 4816527 w 5933139"/>
                <a:gd name="connsiteY108" fmla="*/ 1451883 h 6335678"/>
                <a:gd name="connsiteX109" fmla="*/ 4970738 w 5933139"/>
                <a:gd name="connsiteY109" fmla="*/ 1678610 h 6335678"/>
                <a:gd name="connsiteX110" fmla="*/ 5223885 w 5933139"/>
                <a:gd name="connsiteY110" fmla="*/ 2159232 h 6335678"/>
                <a:gd name="connsiteX111" fmla="*/ 5395709 w 5933139"/>
                <a:gd name="connsiteY111" fmla="*/ 2666087 h 6335678"/>
                <a:gd name="connsiteX112" fmla="*/ 5458855 w 5933139"/>
                <a:gd name="connsiteY112" fmla="*/ 2924292 h 6335678"/>
                <a:gd name="connsiteX113" fmla="*/ 5499142 w 5933139"/>
                <a:gd name="connsiteY113" fmla="*/ 3186995 h 6335678"/>
                <a:gd name="connsiteX114" fmla="*/ 5516755 w 5933139"/>
                <a:gd name="connsiteY114" fmla="*/ 3454007 h 6335678"/>
                <a:gd name="connsiteX115" fmla="*/ 5507386 w 5933139"/>
                <a:gd name="connsiteY115" fmla="*/ 3724580 h 63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5933139" h="6335678">
                  <a:moveTo>
                    <a:pt x="5852909" y="2469528"/>
                  </a:moveTo>
                  <a:lnTo>
                    <a:pt x="5830799" y="2394015"/>
                  </a:lnTo>
                  <a:lnTo>
                    <a:pt x="5805878" y="2319439"/>
                  </a:lnTo>
                  <a:cubicBezTo>
                    <a:pt x="5797446" y="2294705"/>
                    <a:pt x="5787890" y="2270346"/>
                    <a:pt x="5778708" y="2245800"/>
                  </a:cubicBezTo>
                  <a:cubicBezTo>
                    <a:pt x="5740858" y="2148364"/>
                    <a:pt x="5699073" y="2052614"/>
                    <a:pt x="5652978" y="1959675"/>
                  </a:cubicBezTo>
                  <a:cubicBezTo>
                    <a:pt x="5559664" y="1773985"/>
                    <a:pt x="5450986" y="1597663"/>
                    <a:pt x="5327691" y="1432958"/>
                  </a:cubicBezTo>
                  <a:cubicBezTo>
                    <a:pt x="5204960" y="1268067"/>
                    <a:pt x="5068362" y="1114980"/>
                    <a:pt x="4921458" y="973322"/>
                  </a:cubicBezTo>
                  <a:cubicBezTo>
                    <a:pt x="4774742" y="831665"/>
                    <a:pt x="4616408" y="703125"/>
                    <a:pt x="4450018" y="586764"/>
                  </a:cubicBezTo>
                  <a:cubicBezTo>
                    <a:pt x="4366822" y="528489"/>
                    <a:pt x="4281003" y="474337"/>
                    <a:pt x="4193311" y="423558"/>
                  </a:cubicBezTo>
                  <a:cubicBezTo>
                    <a:pt x="4105806" y="372404"/>
                    <a:pt x="4015865" y="325560"/>
                    <a:pt x="3924237" y="281901"/>
                  </a:cubicBezTo>
                  <a:cubicBezTo>
                    <a:pt x="3740983" y="195333"/>
                    <a:pt x="3549483" y="125067"/>
                    <a:pt x="3352175" y="75786"/>
                  </a:cubicBezTo>
                  <a:cubicBezTo>
                    <a:pt x="3253428" y="51240"/>
                    <a:pt x="3153368" y="31565"/>
                    <a:pt x="3051997" y="19011"/>
                  </a:cubicBezTo>
                  <a:cubicBezTo>
                    <a:pt x="2950814" y="5895"/>
                    <a:pt x="2848506" y="-851"/>
                    <a:pt x="2745823" y="86"/>
                  </a:cubicBezTo>
                  <a:cubicBezTo>
                    <a:pt x="2543643" y="1585"/>
                    <a:pt x="2341838" y="20135"/>
                    <a:pt x="2141720" y="55550"/>
                  </a:cubicBezTo>
                  <a:cubicBezTo>
                    <a:pt x="1941976" y="91339"/>
                    <a:pt x="1743356" y="143055"/>
                    <a:pt x="1551295" y="216319"/>
                  </a:cubicBezTo>
                  <a:cubicBezTo>
                    <a:pt x="1359233" y="289396"/>
                    <a:pt x="1173917" y="383459"/>
                    <a:pt x="1001718" y="498134"/>
                  </a:cubicBezTo>
                  <a:cubicBezTo>
                    <a:pt x="915712" y="555659"/>
                    <a:pt x="832141" y="617119"/>
                    <a:pt x="754755" y="685886"/>
                  </a:cubicBezTo>
                  <a:cubicBezTo>
                    <a:pt x="677555" y="754841"/>
                    <a:pt x="604666" y="828293"/>
                    <a:pt x="533462" y="903056"/>
                  </a:cubicBezTo>
                  <a:cubicBezTo>
                    <a:pt x="323413" y="1125660"/>
                    <a:pt x="143906" y="1376370"/>
                    <a:pt x="0" y="1646568"/>
                  </a:cubicBezTo>
                  <a:lnTo>
                    <a:pt x="0" y="4709059"/>
                  </a:lnTo>
                  <a:cubicBezTo>
                    <a:pt x="37850" y="4776702"/>
                    <a:pt x="78136" y="4843033"/>
                    <a:pt x="120671" y="4907491"/>
                  </a:cubicBezTo>
                  <a:cubicBezTo>
                    <a:pt x="234034" y="5078941"/>
                    <a:pt x="365198" y="5239336"/>
                    <a:pt x="507979" y="5384178"/>
                  </a:cubicBezTo>
                  <a:cubicBezTo>
                    <a:pt x="650948" y="5529395"/>
                    <a:pt x="805909" y="5662059"/>
                    <a:pt x="972112" y="5778607"/>
                  </a:cubicBezTo>
                  <a:cubicBezTo>
                    <a:pt x="1055308" y="5836881"/>
                    <a:pt x="1141314" y="5890846"/>
                    <a:pt x="1229943" y="5939939"/>
                  </a:cubicBezTo>
                  <a:cubicBezTo>
                    <a:pt x="1318385" y="5989406"/>
                    <a:pt x="1409450" y="6033815"/>
                    <a:pt x="1502389" y="6073913"/>
                  </a:cubicBezTo>
                  <a:cubicBezTo>
                    <a:pt x="1874145" y="6233559"/>
                    <a:pt x="2272884" y="6320689"/>
                    <a:pt x="2673870" y="6333993"/>
                  </a:cubicBezTo>
                  <a:lnTo>
                    <a:pt x="2749196" y="6335679"/>
                  </a:lnTo>
                  <a:lnTo>
                    <a:pt x="2787983" y="6335492"/>
                  </a:lnTo>
                  <a:lnTo>
                    <a:pt x="2826770" y="6334368"/>
                  </a:lnTo>
                  <a:cubicBezTo>
                    <a:pt x="2878486" y="6332494"/>
                    <a:pt x="2930390" y="6327247"/>
                    <a:pt x="2981918" y="6319939"/>
                  </a:cubicBezTo>
                  <a:cubicBezTo>
                    <a:pt x="3085163" y="6304949"/>
                    <a:pt x="3187096" y="6278529"/>
                    <a:pt x="3285282" y="6241803"/>
                  </a:cubicBezTo>
                  <a:cubicBezTo>
                    <a:pt x="3383467" y="6205265"/>
                    <a:pt x="3477530" y="6158608"/>
                    <a:pt x="3566347" y="6104831"/>
                  </a:cubicBezTo>
                  <a:cubicBezTo>
                    <a:pt x="3655164" y="6051053"/>
                    <a:pt x="3739109" y="5990905"/>
                    <a:pt x="3818369" y="5926823"/>
                  </a:cubicBezTo>
                  <a:cubicBezTo>
                    <a:pt x="3897630" y="5862739"/>
                    <a:pt x="3973143" y="5795471"/>
                    <a:pt x="4044908" y="5726329"/>
                  </a:cubicBezTo>
                  <a:cubicBezTo>
                    <a:pt x="4080884" y="5691852"/>
                    <a:pt x="4116299" y="5656999"/>
                    <a:pt x="4151151" y="5622147"/>
                  </a:cubicBezTo>
                  <a:cubicBezTo>
                    <a:pt x="4185816" y="5586920"/>
                    <a:pt x="4220106" y="5552068"/>
                    <a:pt x="4253834" y="5516841"/>
                  </a:cubicBezTo>
                  <a:cubicBezTo>
                    <a:pt x="4321289" y="5446388"/>
                    <a:pt x="4387808" y="5376871"/>
                    <a:pt x="4452453" y="5306979"/>
                  </a:cubicBezTo>
                  <a:lnTo>
                    <a:pt x="4548578" y="5202797"/>
                  </a:lnTo>
                  <a:lnTo>
                    <a:pt x="4596546" y="5151456"/>
                  </a:lnTo>
                  <a:cubicBezTo>
                    <a:pt x="4612661" y="5134592"/>
                    <a:pt x="4627276" y="5119040"/>
                    <a:pt x="4643016" y="5103300"/>
                  </a:cubicBezTo>
                  <a:cubicBezTo>
                    <a:pt x="4674308" y="5072196"/>
                    <a:pt x="4706162" y="5041841"/>
                    <a:pt x="4739515" y="5013172"/>
                  </a:cubicBezTo>
                  <a:cubicBezTo>
                    <a:pt x="4772493" y="4984128"/>
                    <a:pt x="4806596" y="4956397"/>
                    <a:pt x="4842198" y="4930164"/>
                  </a:cubicBezTo>
                  <a:cubicBezTo>
                    <a:pt x="4913026" y="4876949"/>
                    <a:pt x="4988914" y="4828980"/>
                    <a:pt x="5071360" y="4780449"/>
                  </a:cubicBezTo>
                  <a:cubicBezTo>
                    <a:pt x="5153243" y="4731544"/>
                    <a:pt x="5243372" y="4682076"/>
                    <a:pt x="5332001" y="4615932"/>
                  </a:cubicBezTo>
                  <a:cubicBezTo>
                    <a:pt x="5354111" y="4599443"/>
                    <a:pt x="5376035" y="4582205"/>
                    <a:pt x="5397396" y="4563655"/>
                  </a:cubicBezTo>
                  <a:cubicBezTo>
                    <a:pt x="5418757" y="4545104"/>
                    <a:pt x="5439368" y="4525617"/>
                    <a:pt x="5459417" y="4505380"/>
                  </a:cubicBezTo>
                  <a:cubicBezTo>
                    <a:pt x="5499329" y="4464719"/>
                    <a:pt x="5535493" y="4420311"/>
                    <a:pt x="5567159" y="4374029"/>
                  </a:cubicBezTo>
                  <a:cubicBezTo>
                    <a:pt x="5599388" y="4328121"/>
                    <a:pt x="5626558" y="4279965"/>
                    <a:pt x="5651292" y="4231810"/>
                  </a:cubicBezTo>
                  <a:cubicBezTo>
                    <a:pt x="5675651" y="4183466"/>
                    <a:pt x="5697012" y="4134561"/>
                    <a:pt x="5716686" y="4085655"/>
                  </a:cubicBezTo>
                  <a:cubicBezTo>
                    <a:pt x="5756223" y="3987845"/>
                    <a:pt x="5789576" y="3891158"/>
                    <a:pt x="5820681" y="3791848"/>
                  </a:cubicBezTo>
                  <a:cubicBezTo>
                    <a:pt x="5851972" y="3692726"/>
                    <a:pt x="5878955" y="3591167"/>
                    <a:pt x="5898629" y="3487922"/>
                  </a:cubicBezTo>
                  <a:cubicBezTo>
                    <a:pt x="5918116" y="3384490"/>
                    <a:pt x="5929172" y="3279372"/>
                    <a:pt x="5932170" y="3174066"/>
                  </a:cubicBezTo>
                  <a:cubicBezTo>
                    <a:pt x="5937604" y="2963454"/>
                    <a:pt x="5920552" y="2750968"/>
                    <a:pt x="5872209" y="2545978"/>
                  </a:cubicBezTo>
                  <a:cubicBezTo>
                    <a:pt x="5865838" y="2520307"/>
                    <a:pt x="5860029" y="2494637"/>
                    <a:pt x="5852909" y="2469528"/>
                  </a:cubicBezTo>
                  <a:close/>
                  <a:moveTo>
                    <a:pt x="5507386" y="3724580"/>
                  </a:moveTo>
                  <a:cubicBezTo>
                    <a:pt x="5497830" y="3814521"/>
                    <a:pt x="5480591" y="3905586"/>
                    <a:pt x="5453609" y="3989906"/>
                  </a:cubicBezTo>
                  <a:cubicBezTo>
                    <a:pt x="5426439" y="4074413"/>
                    <a:pt x="5390088" y="4152924"/>
                    <a:pt x="5344181" y="4220380"/>
                  </a:cubicBezTo>
                  <a:cubicBezTo>
                    <a:pt x="5297898" y="4287835"/>
                    <a:pt x="5241311" y="4342549"/>
                    <a:pt x="5171419" y="4388644"/>
                  </a:cubicBezTo>
                  <a:cubicBezTo>
                    <a:pt x="5136755" y="4411879"/>
                    <a:pt x="5098342" y="4433052"/>
                    <a:pt x="5057868" y="4453851"/>
                  </a:cubicBezTo>
                  <a:cubicBezTo>
                    <a:pt x="5017395" y="4474837"/>
                    <a:pt x="4974298" y="4495449"/>
                    <a:pt x="4930265" y="4516810"/>
                  </a:cubicBezTo>
                  <a:cubicBezTo>
                    <a:pt x="4841823" y="4559719"/>
                    <a:pt x="4748696" y="4607126"/>
                    <a:pt x="4660067" y="4664276"/>
                  </a:cubicBezTo>
                  <a:cubicBezTo>
                    <a:pt x="4571251" y="4721238"/>
                    <a:pt x="4486181" y="4786071"/>
                    <a:pt x="4408794" y="4857836"/>
                  </a:cubicBezTo>
                  <a:cubicBezTo>
                    <a:pt x="4389682" y="4875637"/>
                    <a:pt x="4370008" y="4894375"/>
                    <a:pt x="4352207" y="4911988"/>
                  </a:cubicBezTo>
                  <a:lnTo>
                    <a:pt x="4299366" y="4965390"/>
                  </a:lnTo>
                  <a:cubicBezTo>
                    <a:pt x="4264514" y="5001179"/>
                    <a:pt x="4230599" y="5037531"/>
                    <a:pt x="4197621" y="5074257"/>
                  </a:cubicBezTo>
                  <a:cubicBezTo>
                    <a:pt x="4131664" y="5147896"/>
                    <a:pt x="4070204" y="5223784"/>
                    <a:pt x="4008744" y="5297985"/>
                  </a:cubicBezTo>
                  <a:lnTo>
                    <a:pt x="3917304" y="5409100"/>
                  </a:lnTo>
                  <a:cubicBezTo>
                    <a:pt x="3886949" y="5446013"/>
                    <a:pt x="3856782" y="5482364"/>
                    <a:pt x="3826052" y="5518153"/>
                  </a:cubicBezTo>
                  <a:cubicBezTo>
                    <a:pt x="3764592" y="5589544"/>
                    <a:pt x="3702758" y="5659435"/>
                    <a:pt x="3637925" y="5725017"/>
                  </a:cubicBezTo>
                  <a:cubicBezTo>
                    <a:pt x="3573093" y="5790412"/>
                    <a:pt x="3505637" y="5852059"/>
                    <a:pt x="3433497" y="5906586"/>
                  </a:cubicBezTo>
                  <a:cubicBezTo>
                    <a:pt x="3361544" y="5961112"/>
                    <a:pt x="3285469" y="6009268"/>
                    <a:pt x="3204522" y="6046744"/>
                  </a:cubicBezTo>
                  <a:cubicBezTo>
                    <a:pt x="3123763" y="6084594"/>
                    <a:pt x="3038506" y="6112513"/>
                    <a:pt x="2950439" y="6129190"/>
                  </a:cubicBezTo>
                  <a:cubicBezTo>
                    <a:pt x="2906405" y="6137809"/>
                    <a:pt x="2861810" y="6143055"/>
                    <a:pt x="2816839" y="6146428"/>
                  </a:cubicBezTo>
                  <a:cubicBezTo>
                    <a:pt x="2794354" y="6147927"/>
                    <a:pt x="2771681" y="6148677"/>
                    <a:pt x="2749009" y="6149051"/>
                  </a:cubicBezTo>
                  <a:lnTo>
                    <a:pt x="2678930" y="6148677"/>
                  </a:lnTo>
                  <a:cubicBezTo>
                    <a:pt x="2491927" y="6144367"/>
                    <a:pt x="2305675" y="6116260"/>
                    <a:pt x="2125793" y="6065481"/>
                  </a:cubicBezTo>
                  <a:cubicBezTo>
                    <a:pt x="1945911" y="6014515"/>
                    <a:pt x="1773524" y="5940501"/>
                    <a:pt x="1610506" y="5851310"/>
                  </a:cubicBezTo>
                  <a:cubicBezTo>
                    <a:pt x="1528997" y="5806714"/>
                    <a:pt x="1449924" y="5757808"/>
                    <a:pt x="1373099" y="5706279"/>
                  </a:cubicBezTo>
                  <a:lnTo>
                    <a:pt x="1315949" y="5666743"/>
                  </a:lnTo>
                  <a:lnTo>
                    <a:pt x="1259923" y="5625894"/>
                  </a:lnTo>
                  <a:lnTo>
                    <a:pt x="1204647" y="5583922"/>
                  </a:lnTo>
                  <a:cubicBezTo>
                    <a:pt x="1186284" y="5569869"/>
                    <a:pt x="1168483" y="5555066"/>
                    <a:pt x="1150308" y="5540826"/>
                  </a:cubicBezTo>
                  <a:cubicBezTo>
                    <a:pt x="1006402" y="5424839"/>
                    <a:pt x="872615" y="5296860"/>
                    <a:pt x="751569" y="5158015"/>
                  </a:cubicBezTo>
                  <a:cubicBezTo>
                    <a:pt x="721214" y="5123350"/>
                    <a:pt x="691983" y="5087935"/>
                    <a:pt x="663315" y="5052146"/>
                  </a:cubicBezTo>
                  <a:cubicBezTo>
                    <a:pt x="635021" y="5016170"/>
                    <a:pt x="607289" y="4980006"/>
                    <a:pt x="580869" y="4942718"/>
                  </a:cubicBezTo>
                  <a:cubicBezTo>
                    <a:pt x="527654" y="4868517"/>
                    <a:pt x="478186" y="4791880"/>
                    <a:pt x="432279" y="4713369"/>
                  </a:cubicBezTo>
                  <a:cubicBezTo>
                    <a:pt x="340651" y="4556159"/>
                    <a:pt x="264764" y="4390330"/>
                    <a:pt x="205553" y="4219443"/>
                  </a:cubicBezTo>
                  <a:cubicBezTo>
                    <a:pt x="146154" y="4048555"/>
                    <a:pt x="104369" y="3872045"/>
                    <a:pt x="79448" y="3693850"/>
                  </a:cubicBezTo>
                  <a:cubicBezTo>
                    <a:pt x="67268" y="3604659"/>
                    <a:pt x="58087" y="3515092"/>
                    <a:pt x="53590" y="3425339"/>
                  </a:cubicBezTo>
                  <a:cubicBezTo>
                    <a:pt x="47969" y="3335585"/>
                    <a:pt x="47406" y="3245644"/>
                    <a:pt x="49655" y="3155890"/>
                  </a:cubicBezTo>
                  <a:cubicBezTo>
                    <a:pt x="52278" y="3066137"/>
                    <a:pt x="58274" y="2976383"/>
                    <a:pt x="67830" y="2886817"/>
                  </a:cubicBezTo>
                  <a:cubicBezTo>
                    <a:pt x="77761" y="2797438"/>
                    <a:pt x="91253" y="2708246"/>
                    <a:pt x="108679" y="2619992"/>
                  </a:cubicBezTo>
                  <a:cubicBezTo>
                    <a:pt x="143906" y="2443108"/>
                    <a:pt x="195809" y="2269409"/>
                    <a:pt x="263077" y="2101520"/>
                  </a:cubicBezTo>
                  <a:cubicBezTo>
                    <a:pt x="397614" y="1765740"/>
                    <a:pt x="593048" y="1453382"/>
                    <a:pt x="837575" y="1186370"/>
                  </a:cubicBezTo>
                  <a:cubicBezTo>
                    <a:pt x="898473" y="1119289"/>
                    <a:pt x="964242" y="1056893"/>
                    <a:pt x="1031698" y="996932"/>
                  </a:cubicBezTo>
                  <a:cubicBezTo>
                    <a:pt x="1099154" y="936784"/>
                    <a:pt x="1166235" y="876261"/>
                    <a:pt x="1236688" y="819298"/>
                  </a:cubicBezTo>
                  <a:cubicBezTo>
                    <a:pt x="1377221" y="704999"/>
                    <a:pt x="1526935" y="600442"/>
                    <a:pt x="1687143" y="511438"/>
                  </a:cubicBezTo>
                  <a:cubicBezTo>
                    <a:pt x="1847163" y="422621"/>
                    <a:pt x="2017676" y="348795"/>
                    <a:pt x="2196246" y="300639"/>
                  </a:cubicBezTo>
                  <a:cubicBezTo>
                    <a:pt x="2374629" y="251921"/>
                    <a:pt x="2560320" y="227749"/>
                    <a:pt x="2745823" y="229248"/>
                  </a:cubicBezTo>
                  <a:cubicBezTo>
                    <a:pt x="2837076" y="230372"/>
                    <a:pt x="2928516" y="238055"/>
                    <a:pt x="3019206" y="252108"/>
                  </a:cubicBezTo>
                  <a:cubicBezTo>
                    <a:pt x="3109710" y="266724"/>
                    <a:pt x="3199650" y="286773"/>
                    <a:pt x="3288092" y="313006"/>
                  </a:cubicBezTo>
                  <a:cubicBezTo>
                    <a:pt x="3376347" y="339426"/>
                    <a:pt x="3463477" y="370343"/>
                    <a:pt x="3548172" y="407069"/>
                  </a:cubicBezTo>
                  <a:cubicBezTo>
                    <a:pt x="3569345" y="416438"/>
                    <a:pt x="3590519" y="425432"/>
                    <a:pt x="3611505" y="435176"/>
                  </a:cubicBezTo>
                  <a:lnTo>
                    <a:pt x="3674089" y="464968"/>
                  </a:lnTo>
                  <a:lnTo>
                    <a:pt x="3735736" y="496823"/>
                  </a:lnTo>
                  <a:cubicBezTo>
                    <a:pt x="3756160" y="507690"/>
                    <a:pt x="3776397" y="519120"/>
                    <a:pt x="3796634" y="530176"/>
                  </a:cubicBezTo>
                  <a:cubicBezTo>
                    <a:pt x="3957965" y="621054"/>
                    <a:pt x="4110303" y="728046"/>
                    <a:pt x="4251585" y="847405"/>
                  </a:cubicBezTo>
                  <a:cubicBezTo>
                    <a:pt x="4393242" y="966390"/>
                    <a:pt x="4524781" y="1096991"/>
                    <a:pt x="4644515" y="1236775"/>
                  </a:cubicBezTo>
                  <a:cubicBezTo>
                    <a:pt x="4704663" y="1306479"/>
                    <a:pt x="4762375" y="1378057"/>
                    <a:pt x="4816527" y="1451883"/>
                  </a:cubicBezTo>
                  <a:cubicBezTo>
                    <a:pt x="4870679" y="1525897"/>
                    <a:pt x="4922020" y="1601598"/>
                    <a:pt x="4970738" y="1678610"/>
                  </a:cubicBezTo>
                  <a:cubicBezTo>
                    <a:pt x="5067799" y="1833008"/>
                    <a:pt x="5152494" y="1993965"/>
                    <a:pt x="5223885" y="2159232"/>
                  </a:cubicBezTo>
                  <a:cubicBezTo>
                    <a:pt x="5295275" y="2324686"/>
                    <a:pt x="5349615" y="2495199"/>
                    <a:pt x="5395709" y="2666087"/>
                  </a:cubicBezTo>
                  <a:cubicBezTo>
                    <a:pt x="5418757" y="2751718"/>
                    <a:pt x="5440680" y="2837537"/>
                    <a:pt x="5458855" y="2924292"/>
                  </a:cubicBezTo>
                  <a:cubicBezTo>
                    <a:pt x="5477406" y="3011048"/>
                    <a:pt x="5490522" y="3098740"/>
                    <a:pt x="5499142" y="3186995"/>
                  </a:cubicBezTo>
                  <a:cubicBezTo>
                    <a:pt x="5507761" y="3275250"/>
                    <a:pt x="5513944" y="3364254"/>
                    <a:pt x="5516755" y="3454007"/>
                  </a:cubicBezTo>
                  <a:cubicBezTo>
                    <a:pt x="5518629" y="3543761"/>
                    <a:pt x="5516755" y="3634264"/>
                    <a:pt x="5507386" y="372458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7E50BFD-51AC-4ACE-820C-A285E66723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41478"/>
              <a:ext cx="5953893" cy="6434152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317011 w 5953893"/>
                <a:gd name="connsiteY8" fmla="*/ 3797009 h 6434152"/>
                <a:gd name="connsiteX9" fmla="*/ 5176478 w 5953893"/>
                <a:gd name="connsiteY9" fmla="*/ 4100747 h 6434152"/>
                <a:gd name="connsiteX10" fmla="*/ 4942257 w 5953893"/>
                <a:gd name="connsiteY10" fmla="*/ 4250274 h 6434152"/>
                <a:gd name="connsiteX11" fmla="*/ 4216171 w 5953893"/>
                <a:gd name="connsiteY11" fmla="*/ 4773243 h 6434152"/>
                <a:gd name="connsiteX12" fmla="*/ 3905125 w 5953893"/>
                <a:gd name="connsiteY12" fmla="*/ 5105837 h 6434152"/>
                <a:gd name="connsiteX13" fmla="*/ 3308329 w 5953893"/>
                <a:gd name="connsiteY13" fmla="*/ 5682022 h 6434152"/>
                <a:gd name="connsiteX14" fmla="*/ 2739452 w 5953893"/>
                <a:gd name="connsiteY14" fmla="*/ 5870898 h 6434152"/>
                <a:gd name="connsiteX15" fmla="*/ 1647419 w 5953893"/>
                <a:gd name="connsiteY15" fmla="*/ 5625809 h 6434152"/>
                <a:gd name="connsiteX16" fmla="*/ 781175 w 5953893"/>
                <a:gd name="connsiteY16" fmla="*/ 4960620 h 6434152"/>
                <a:gd name="connsiteX17" fmla="*/ 312545 w 5953893"/>
                <a:gd name="connsiteY17" fmla="*/ 4165205 h 6434152"/>
                <a:gd name="connsiteX18" fmla="*/ 142032 w 5953893"/>
                <a:gd name="connsiteY18" fmla="*/ 3217451 h 6434152"/>
                <a:gd name="connsiteX19" fmla="*/ 347210 w 5953893"/>
                <a:gd name="connsiteY19" fmla="*/ 2181444 h 6434152"/>
                <a:gd name="connsiteX20" fmla="*/ 906155 w 5953893"/>
                <a:gd name="connsiteY20" fmla="*/ 1337497 h 6434152"/>
                <a:gd name="connsiteX21" fmla="*/ 2739265 w 5953893"/>
                <a:gd name="connsiteY21" fmla="*/ 563818 h 6434152"/>
                <a:gd name="connsiteX22" fmla="*/ 3849849 w 5953893"/>
                <a:gd name="connsiteY22" fmla="*/ 881796 h 6434152"/>
                <a:gd name="connsiteX23" fmla="*/ 4834515 w 5953893"/>
                <a:gd name="connsiteY23" fmla="*/ 1742419 h 6434152"/>
                <a:gd name="connsiteX24" fmla="*/ 5325256 w 5953893"/>
                <a:gd name="connsiteY24" fmla="*/ 2742076 h 6434152"/>
                <a:gd name="connsiteX25" fmla="*/ 5317011 w 5953893"/>
                <a:gd name="connsiteY25" fmla="*/ 3797009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317011" y="3797009"/>
                  </a:moveTo>
                  <a:cubicBezTo>
                    <a:pt x="5275976" y="3943538"/>
                    <a:pt x="5228756" y="4045658"/>
                    <a:pt x="5176478" y="4100747"/>
                  </a:cubicBezTo>
                  <a:cubicBezTo>
                    <a:pt x="5131883" y="4147591"/>
                    <a:pt x="5061991" y="4186004"/>
                    <a:pt x="4942257" y="4250274"/>
                  </a:cubicBezTo>
                  <a:cubicBezTo>
                    <a:pt x="4753381" y="4351458"/>
                    <a:pt x="4494613" y="4489929"/>
                    <a:pt x="4216171" y="4773243"/>
                  </a:cubicBezTo>
                  <a:cubicBezTo>
                    <a:pt x="4106555" y="4884733"/>
                    <a:pt x="4004247" y="4997159"/>
                    <a:pt x="3905125" y="5105837"/>
                  </a:cubicBezTo>
                  <a:cubicBezTo>
                    <a:pt x="3701071" y="5329753"/>
                    <a:pt x="3508260" y="5541302"/>
                    <a:pt x="3308329" y="5682022"/>
                  </a:cubicBezTo>
                  <a:cubicBezTo>
                    <a:pt x="3122826" y="5812624"/>
                    <a:pt x="2947441" y="5870898"/>
                    <a:pt x="2739452" y="5870898"/>
                  </a:cubicBezTo>
                  <a:cubicBezTo>
                    <a:pt x="2357765" y="5870898"/>
                    <a:pt x="1990319" y="5788452"/>
                    <a:pt x="1647419" y="5625809"/>
                  </a:cubicBezTo>
                  <a:cubicBezTo>
                    <a:pt x="1319509" y="5470286"/>
                    <a:pt x="1019893" y="5240187"/>
                    <a:pt x="781175" y="4960620"/>
                  </a:cubicBezTo>
                  <a:cubicBezTo>
                    <a:pt x="579370" y="4724151"/>
                    <a:pt x="421598" y="4456576"/>
                    <a:pt x="312545" y="4165205"/>
                  </a:cubicBezTo>
                  <a:cubicBezTo>
                    <a:pt x="199369" y="3863153"/>
                    <a:pt x="142032" y="3544237"/>
                    <a:pt x="142032" y="3217451"/>
                  </a:cubicBezTo>
                  <a:cubicBezTo>
                    <a:pt x="142032" y="2857688"/>
                    <a:pt x="211174" y="2509166"/>
                    <a:pt x="347210" y="2181444"/>
                  </a:cubicBezTo>
                  <a:cubicBezTo>
                    <a:pt x="478561" y="1865339"/>
                    <a:pt x="666688" y="1581275"/>
                    <a:pt x="906155" y="1337497"/>
                  </a:cubicBezTo>
                  <a:cubicBezTo>
                    <a:pt x="1396334" y="838512"/>
                    <a:pt x="2047469" y="563818"/>
                    <a:pt x="2739265" y="563818"/>
                  </a:cubicBezTo>
                  <a:cubicBezTo>
                    <a:pt x="3094157" y="563818"/>
                    <a:pt x="3478280" y="673808"/>
                    <a:pt x="3849849" y="881796"/>
                  </a:cubicBezTo>
                  <a:cubicBezTo>
                    <a:pt x="4226851" y="1092783"/>
                    <a:pt x="4567316" y="1390338"/>
                    <a:pt x="4834515" y="1742419"/>
                  </a:cubicBezTo>
                  <a:cubicBezTo>
                    <a:pt x="5070798" y="2053653"/>
                    <a:pt x="5240374" y="2399363"/>
                    <a:pt x="5325256" y="2742076"/>
                  </a:cubicBezTo>
                  <a:cubicBezTo>
                    <a:pt x="5414634" y="3102964"/>
                    <a:pt x="5411824" y="3458044"/>
                    <a:pt x="5317011" y="37970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0394888-C50F-41C1-92D4-0E2B4315A8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1462"/>
              <a:ext cx="5953893" cy="6444167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208520 w 5953893"/>
                <a:gd name="connsiteY8" fmla="*/ 3766654 h 6434152"/>
                <a:gd name="connsiteX9" fmla="*/ 5094782 w 5953893"/>
                <a:gd name="connsiteY9" fmla="*/ 4022985 h 6434152"/>
                <a:gd name="connsiteX10" fmla="*/ 4888855 w 5953893"/>
                <a:gd name="connsiteY10" fmla="*/ 4150777 h 6434152"/>
                <a:gd name="connsiteX11" fmla="*/ 4135411 w 5953893"/>
                <a:gd name="connsiteY11" fmla="*/ 4694170 h 6434152"/>
                <a:gd name="connsiteX12" fmla="*/ 3821555 w 5953893"/>
                <a:gd name="connsiteY12" fmla="*/ 5029762 h 6434152"/>
                <a:gd name="connsiteX13" fmla="*/ 2739265 w 5953893"/>
                <a:gd name="connsiteY13" fmla="*/ 5758097 h 6434152"/>
                <a:gd name="connsiteX14" fmla="*/ 1695575 w 5953893"/>
                <a:gd name="connsiteY14" fmla="*/ 5523876 h 6434152"/>
                <a:gd name="connsiteX15" fmla="*/ 866619 w 5953893"/>
                <a:gd name="connsiteY15" fmla="*/ 4887356 h 6434152"/>
                <a:gd name="connsiteX16" fmla="*/ 417851 w 5953893"/>
                <a:gd name="connsiteY16" fmla="*/ 4125481 h 6434152"/>
                <a:gd name="connsiteX17" fmla="*/ 254645 w 5953893"/>
                <a:gd name="connsiteY17" fmla="*/ 3217264 h 6434152"/>
                <a:gd name="connsiteX18" fmla="*/ 451204 w 5953893"/>
                <a:gd name="connsiteY18" fmla="*/ 2224540 h 6434152"/>
                <a:gd name="connsiteX19" fmla="*/ 986540 w 5953893"/>
                <a:gd name="connsiteY19" fmla="*/ 1416383 h 6434152"/>
                <a:gd name="connsiteX20" fmla="*/ 2739452 w 5953893"/>
                <a:gd name="connsiteY20" fmla="*/ 676244 h 6434152"/>
                <a:gd name="connsiteX21" fmla="*/ 3794947 w 5953893"/>
                <a:gd name="connsiteY21" fmla="*/ 979795 h 6434152"/>
                <a:gd name="connsiteX22" fmla="*/ 4744762 w 5953893"/>
                <a:gd name="connsiteY22" fmla="*/ 1810250 h 6434152"/>
                <a:gd name="connsiteX23" fmla="*/ 5215827 w 5953893"/>
                <a:gd name="connsiteY23" fmla="*/ 2768871 h 6434152"/>
                <a:gd name="connsiteX24" fmla="*/ 5208520 w 5953893"/>
                <a:gd name="connsiteY24" fmla="*/ 3766654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208520" y="3766654"/>
                  </a:moveTo>
                  <a:cubicBezTo>
                    <a:pt x="5173667" y="3891634"/>
                    <a:pt x="5133194" y="3982699"/>
                    <a:pt x="5094782" y="4022985"/>
                  </a:cubicBezTo>
                  <a:cubicBezTo>
                    <a:pt x="5060492" y="4058962"/>
                    <a:pt x="4984792" y="4099435"/>
                    <a:pt x="4888855" y="4150777"/>
                  </a:cubicBezTo>
                  <a:cubicBezTo>
                    <a:pt x="4693420" y="4255333"/>
                    <a:pt x="4426033" y="4398489"/>
                    <a:pt x="4135411" y="4694170"/>
                  </a:cubicBezTo>
                  <a:cubicBezTo>
                    <a:pt x="4024297" y="4807158"/>
                    <a:pt x="3921239" y="4920334"/>
                    <a:pt x="3821555" y="5029762"/>
                  </a:cubicBezTo>
                  <a:cubicBezTo>
                    <a:pt x="3385341" y="5508324"/>
                    <a:pt x="3138940" y="5758097"/>
                    <a:pt x="2739265" y="5758097"/>
                  </a:cubicBezTo>
                  <a:cubicBezTo>
                    <a:pt x="2374442" y="5758097"/>
                    <a:pt x="2023297" y="5679211"/>
                    <a:pt x="1695575" y="5523876"/>
                  </a:cubicBezTo>
                  <a:cubicBezTo>
                    <a:pt x="1381906" y="5375098"/>
                    <a:pt x="1095219" y="5154930"/>
                    <a:pt x="866619" y="4887356"/>
                  </a:cubicBezTo>
                  <a:cubicBezTo>
                    <a:pt x="673246" y="4661005"/>
                    <a:pt x="522220" y="4404673"/>
                    <a:pt x="417851" y="4125481"/>
                  </a:cubicBezTo>
                  <a:cubicBezTo>
                    <a:pt x="309547" y="3836171"/>
                    <a:pt x="254645" y="3530558"/>
                    <a:pt x="254645" y="3217264"/>
                  </a:cubicBezTo>
                  <a:cubicBezTo>
                    <a:pt x="254645" y="2872490"/>
                    <a:pt x="320790" y="2538585"/>
                    <a:pt x="451204" y="2224540"/>
                  </a:cubicBezTo>
                  <a:cubicBezTo>
                    <a:pt x="577121" y="1921739"/>
                    <a:pt x="757191" y="1649855"/>
                    <a:pt x="986540" y="1416383"/>
                  </a:cubicBezTo>
                  <a:cubicBezTo>
                    <a:pt x="1455357" y="939134"/>
                    <a:pt x="2078011" y="676244"/>
                    <a:pt x="2739452" y="676244"/>
                  </a:cubicBezTo>
                  <a:cubicBezTo>
                    <a:pt x="3075232" y="676244"/>
                    <a:pt x="3440243" y="781175"/>
                    <a:pt x="3794947" y="979795"/>
                  </a:cubicBezTo>
                  <a:cubicBezTo>
                    <a:pt x="4158459" y="1183286"/>
                    <a:pt x="4486931" y="1470348"/>
                    <a:pt x="4744762" y="1810250"/>
                  </a:cubicBezTo>
                  <a:cubicBezTo>
                    <a:pt x="4971862" y="2109491"/>
                    <a:pt x="5134693" y="2440961"/>
                    <a:pt x="5215827" y="2768871"/>
                  </a:cubicBezTo>
                  <a:cubicBezTo>
                    <a:pt x="5300334" y="3110834"/>
                    <a:pt x="5297898" y="3446614"/>
                    <a:pt x="5208520" y="376665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F22C906F-48B7-4ABF-B36E-0C0A056A5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3725"/>
              <a:ext cx="5855313" cy="6880645"/>
            </a:xfrm>
            <a:custGeom>
              <a:avLst/>
              <a:gdLst>
                <a:gd name="connsiteX0" fmla="*/ 5855313 w 5855313"/>
                <a:gd name="connsiteY0" fmla="*/ 4717843 h 6880645"/>
                <a:gd name="connsiteX1" fmla="*/ 5855313 w 5855313"/>
                <a:gd name="connsiteY1" fmla="*/ 6880645 h 6880645"/>
                <a:gd name="connsiteX2" fmla="*/ 0 w 5855313"/>
                <a:gd name="connsiteY2" fmla="*/ 6880645 h 6880645"/>
                <a:gd name="connsiteX3" fmla="*/ 0 w 5855313"/>
                <a:gd name="connsiteY3" fmla="*/ 5268859 h 6880645"/>
                <a:gd name="connsiteX4" fmla="*/ 36130 w 5855313"/>
                <a:gd name="connsiteY4" fmla="*/ 5327430 h 6880645"/>
                <a:gd name="connsiteX5" fmla="*/ 2782721 w 5855313"/>
                <a:gd name="connsiteY5" fmla="*/ 6765687 h 6880645"/>
                <a:gd name="connsiteX6" fmla="*/ 5834702 w 5855313"/>
                <a:gd name="connsiteY6" fmla="*/ 4773305 h 6880645"/>
                <a:gd name="connsiteX7" fmla="*/ 9148 w 5855313"/>
                <a:gd name="connsiteY7" fmla="*/ 0 h 6880645"/>
                <a:gd name="connsiteX8" fmla="*/ 5855312 w 5855313"/>
                <a:gd name="connsiteY8" fmla="*/ 0 h 6880645"/>
                <a:gd name="connsiteX9" fmla="*/ 5855312 w 5855313"/>
                <a:gd name="connsiteY9" fmla="*/ 96759 h 6880645"/>
                <a:gd name="connsiteX10" fmla="*/ 5855313 w 5855313"/>
                <a:gd name="connsiteY10" fmla="*/ 96759 h 6880645"/>
                <a:gd name="connsiteX11" fmla="*/ 5855313 w 5855313"/>
                <a:gd name="connsiteY11" fmla="*/ 2289203 h 6880645"/>
                <a:gd name="connsiteX12" fmla="*/ 5834702 w 5855313"/>
                <a:gd name="connsiteY12" fmla="*/ 2233742 h 6880645"/>
                <a:gd name="connsiteX13" fmla="*/ 2782721 w 5855313"/>
                <a:gd name="connsiteY13" fmla="*/ 241359 h 6880645"/>
                <a:gd name="connsiteX14" fmla="*/ 36130 w 5855313"/>
                <a:gd name="connsiteY14" fmla="*/ 1679616 h 6880645"/>
                <a:gd name="connsiteX15" fmla="*/ 0 w 5855313"/>
                <a:gd name="connsiteY15" fmla="*/ 1738187 h 6880645"/>
                <a:gd name="connsiteX16" fmla="*/ 0 w 5855313"/>
                <a:gd name="connsiteY16" fmla="*/ 96759 h 6880645"/>
                <a:gd name="connsiteX17" fmla="*/ 9148 w 5855313"/>
                <a:gd name="connsiteY17" fmla="*/ 96759 h 688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55313" h="6880645">
                  <a:moveTo>
                    <a:pt x="5855313" y="4717843"/>
                  </a:moveTo>
                  <a:lnTo>
                    <a:pt x="5855313" y="6880645"/>
                  </a:lnTo>
                  <a:lnTo>
                    <a:pt x="0" y="6880645"/>
                  </a:lnTo>
                  <a:lnTo>
                    <a:pt x="0" y="5268859"/>
                  </a:lnTo>
                  <a:lnTo>
                    <a:pt x="36130" y="5327430"/>
                  </a:lnTo>
                  <a:cubicBezTo>
                    <a:pt x="631370" y="6195172"/>
                    <a:pt x="1639396" y="6765687"/>
                    <a:pt x="2782721" y="6765687"/>
                  </a:cubicBezTo>
                  <a:cubicBezTo>
                    <a:pt x="4154711" y="6765687"/>
                    <a:pt x="5331871" y="5944145"/>
                    <a:pt x="5834702" y="4773305"/>
                  </a:cubicBezTo>
                  <a:close/>
                  <a:moveTo>
                    <a:pt x="9148" y="0"/>
                  </a:moveTo>
                  <a:lnTo>
                    <a:pt x="5855312" y="0"/>
                  </a:lnTo>
                  <a:lnTo>
                    <a:pt x="5855312" y="96759"/>
                  </a:lnTo>
                  <a:lnTo>
                    <a:pt x="5855313" y="96759"/>
                  </a:lnTo>
                  <a:lnTo>
                    <a:pt x="5855313" y="2289203"/>
                  </a:lnTo>
                  <a:lnTo>
                    <a:pt x="5834702" y="2233742"/>
                  </a:lnTo>
                  <a:cubicBezTo>
                    <a:pt x="5331871" y="1062902"/>
                    <a:pt x="4154711" y="241359"/>
                    <a:pt x="2782721" y="241359"/>
                  </a:cubicBezTo>
                  <a:cubicBezTo>
                    <a:pt x="1639396" y="241359"/>
                    <a:pt x="631370" y="811875"/>
                    <a:pt x="36130" y="1679616"/>
                  </a:cubicBezTo>
                  <a:lnTo>
                    <a:pt x="0" y="1738187"/>
                  </a:lnTo>
                  <a:lnTo>
                    <a:pt x="0" y="96759"/>
                  </a:lnTo>
                  <a:lnTo>
                    <a:pt x="9148" y="9675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23" name="Freeform: Shape 22">
              <a:extLst>
                <a:ext uri="{FF2B5EF4-FFF2-40B4-BE49-F238E27FC236}">
                  <a16:creationId xmlns:a16="http://schemas.microsoft.com/office/drawing/2014/main" id="{B4ABE2AA-A788-450F-94A8-AED4B698F3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6370"/>
              <a:ext cx="6254832" cy="6864558"/>
            </a:xfrm>
            <a:custGeom>
              <a:avLst/>
              <a:gdLst>
                <a:gd name="connsiteX0" fmla="*/ 2766060 w 6254832"/>
                <a:gd name="connsiteY0" fmla="*/ 0 h 6864558"/>
                <a:gd name="connsiteX1" fmla="*/ 0 w 6254832"/>
                <a:gd name="connsiteY1" fmla="*/ 1340683 h 6864558"/>
                <a:gd name="connsiteX2" fmla="*/ 0 w 6254832"/>
                <a:gd name="connsiteY2" fmla="*/ 2201306 h 6864558"/>
                <a:gd name="connsiteX3" fmla="*/ 1312 w 6254832"/>
                <a:gd name="connsiteY3" fmla="*/ 2197746 h 6864558"/>
                <a:gd name="connsiteX4" fmla="*/ 612723 w 6254832"/>
                <a:gd name="connsiteY4" fmla="*/ 1201649 h 6864558"/>
                <a:gd name="connsiteX5" fmla="*/ 1571344 w 6254832"/>
                <a:gd name="connsiteY5" fmla="*/ 483245 h 6864558"/>
                <a:gd name="connsiteX6" fmla="*/ 1641235 w 6254832"/>
                <a:gd name="connsiteY6" fmla="*/ 452328 h 6864558"/>
                <a:gd name="connsiteX7" fmla="*/ 1711502 w 6254832"/>
                <a:gd name="connsiteY7" fmla="*/ 422348 h 6864558"/>
                <a:gd name="connsiteX8" fmla="*/ 1783080 w 6254832"/>
                <a:gd name="connsiteY8" fmla="*/ 395178 h 6864558"/>
                <a:gd name="connsiteX9" fmla="*/ 1855220 w 6254832"/>
                <a:gd name="connsiteY9" fmla="*/ 369133 h 6864558"/>
                <a:gd name="connsiteX10" fmla="*/ 1928297 w 6254832"/>
                <a:gd name="connsiteY10" fmla="*/ 345711 h 6864558"/>
                <a:gd name="connsiteX11" fmla="*/ 2001749 w 6254832"/>
                <a:gd name="connsiteY11" fmla="*/ 323600 h 6864558"/>
                <a:gd name="connsiteX12" fmla="*/ 2076138 w 6254832"/>
                <a:gd name="connsiteY12" fmla="*/ 304300 h 6864558"/>
                <a:gd name="connsiteX13" fmla="*/ 2113426 w 6254832"/>
                <a:gd name="connsiteY13" fmla="*/ 294744 h 6864558"/>
                <a:gd name="connsiteX14" fmla="*/ 2132163 w 6254832"/>
                <a:gd name="connsiteY14" fmla="*/ 290060 h 6864558"/>
                <a:gd name="connsiteX15" fmla="*/ 2151089 w 6254832"/>
                <a:gd name="connsiteY15" fmla="*/ 286312 h 6864558"/>
                <a:gd name="connsiteX16" fmla="*/ 2763249 w 6254832"/>
                <a:gd name="connsiteY16" fmla="*/ 218482 h 6864558"/>
                <a:gd name="connsiteX17" fmla="*/ 3372225 w 6254832"/>
                <a:gd name="connsiteY17" fmla="*/ 301302 h 6864558"/>
                <a:gd name="connsiteX18" fmla="*/ 3663596 w 6254832"/>
                <a:gd name="connsiteY18" fmla="*/ 398364 h 6864558"/>
                <a:gd name="connsiteX19" fmla="*/ 3941663 w 6254832"/>
                <a:gd name="connsiteY19" fmla="*/ 526717 h 6864558"/>
                <a:gd name="connsiteX20" fmla="*/ 4204366 w 6254832"/>
                <a:gd name="connsiteY20" fmla="*/ 681678 h 6864558"/>
                <a:gd name="connsiteX21" fmla="*/ 4450018 w 6254832"/>
                <a:gd name="connsiteY21" fmla="*/ 860061 h 6864558"/>
                <a:gd name="connsiteX22" fmla="*/ 4678992 w 6254832"/>
                <a:gd name="connsiteY22" fmla="*/ 1057181 h 6864558"/>
                <a:gd name="connsiteX23" fmla="*/ 4889791 w 6254832"/>
                <a:gd name="connsiteY23" fmla="*/ 1271166 h 6864558"/>
                <a:gd name="connsiteX24" fmla="*/ 5083164 w 6254832"/>
                <a:gd name="connsiteY24" fmla="*/ 1498642 h 6864558"/>
                <a:gd name="connsiteX25" fmla="*/ 5257987 w 6254832"/>
                <a:gd name="connsiteY25" fmla="*/ 1738484 h 6864558"/>
                <a:gd name="connsiteX26" fmla="*/ 5413510 w 6254832"/>
                <a:gd name="connsiteY26" fmla="*/ 1989195 h 6864558"/>
                <a:gd name="connsiteX27" fmla="*/ 5548609 w 6254832"/>
                <a:gd name="connsiteY27" fmla="*/ 2249462 h 6864558"/>
                <a:gd name="connsiteX28" fmla="*/ 5747791 w 6254832"/>
                <a:gd name="connsiteY28" fmla="*/ 2795666 h 6864558"/>
                <a:gd name="connsiteX29" fmla="*/ 5806814 w 6254832"/>
                <a:gd name="connsiteY29" fmla="*/ 3078980 h 6864558"/>
                <a:gd name="connsiteX30" fmla="*/ 5816933 w 6254832"/>
                <a:gd name="connsiteY30" fmla="*/ 3150558 h 6864558"/>
                <a:gd name="connsiteX31" fmla="*/ 5825178 w 6254832"/>
                <a:gd name="connsiteY31" fmla="*/ 3222323 h 6864558"/>
                <a:gd name="connsiteX32" fmla="*/ 5831923 w 6254832"/>
                <a:gd name="connsiteY32" fmla="*/ 3294276 h 6864558"/>
                <a:gd name="connsiteX33" fmla="*/ 5836233 w 6254832"/>
                <a:gd name="connsiteY33" fmla="*/ 3366416 h 6864558"/>
                <a:gd name="connsiteX34" fmla="*/ 5833047 w 6254832"/>
                <a:gd name="connsiteY34" fmla="*/ 3655726 h 6864558"/>
                <a:gd name="connsiteX35" fmla="*/ 5827426 w 6254832"/>
                <a:gd name="connsiteY35" fmla="*/ 3728054 h 6864558"/>
                <a:gd name="connsiteX36" fmla="*/ 5819556 w 6254832"/>
                <a:gd name="connsiteY36" fmla="*/ 3800194 h 6864558"/>
                <a:gd name="connsiteX37" fmla="*/ 5809063 w 6254832"/>
                <a:gd name="connsiteY37" fmla="*/ 3872147 h 6864558"/>
                <a:gd name="connsiteX38" fmla="*/ 5796696 w 6254832"/>
                <a:gd name="connsiteY38" fmla="*/ 3943912 h 6864558"/>
                <a:gd name="connsiteX39" fmla="*/ 5725305 w 6254832"/>
                <a:gd name="connsiteY39" fmla="*/ 4225165 h 6864558"/>
                <a:gd name="connsiteX40" fmla="*/ 5605384 w 6254832"/>
                <a:gd name="connsiteY40" fmla="*/ 4478312 h 6864558"/>
                <a:gd name="connsiteX41" fmla="*/ 5412573 w 6254832"/>
                <a:gd name="connsiteY41" fmla="*/ 4677306 h 6864558"/>
                <a:gd name="connsiteX42" fmla="*/ 5155867 w 6254832"/>
                <a:gd name="connsiteY42" fmla="*/ 4834703 h 6864558"/>
                <a:gd name="connsiteX43" fmla="*/ 4645452 w 6254832"/>
                <a:gd name="connsiteY43" fmla="*/ 5207396 h 6864558"/>
                <a:gd name="connsiteX44" fmla="*/ 4536211 w 6254832"/>
                <a:gd name="connsiteY44" fmla="*/ 5319072 h 6864558"/>
                <a:gd name="connsiteX45" fmla="*/ 4430343 w 6254832"/>
                <a:gd name="connsiteY45" fmla="*/ 5432061 h 6864558"/>
                <a:gd name="connsiteX46" fmla="*/ 4220668 w 6254832"/>
                <a:gd name="connsiteY46" fmla="*/ 5657663 h 6864558"/>
                <a:gd name="connsiteX47" fmla="*/ 4115174 w 6254832"/>
                <a:gd name="connsiteY47" fmla="*/ 5768777 h 6864558"/>
                <a:gd name="connsiteX48" fmla="*/ 4007245 w 6254832"/>
                <a:gd name="connsiteY48" fmla="*/ 5876707 h 6864558"/>
                <a:gd name="connsiteX49" fmla="*/ 3781081 w 6254832"/>
                <a:gd name="connsiteY49" fmla="*/ 6078887 h 6864558"/>
                <a:gd name="connsiteX50" fmla="*/ 3534493 w 6254832"/>
                <a:gd name="connsiteY50" fmla="*/ 6249775 h 6864558"/>
                <a:gd name="connsiteX51" fmla="*/ 3265232 w 6254832"/>
                <a:gd name="connsiteY51" fmla="*/ 6373068 h 6864558"/>
                <a:gd name="connsiteX52" fmla="*/ 3194779 w 6254832"/>
                <a:gd name="connsiteY52" fmla="*/ 6394804 h 6864558"/>
                <a:gd name="connsiteX53" fmla="*/ 3123575 w 6254832"/>
                <a:gd name="connsiteY53" fmla="*/ 6412792 h 6864558"/>
                <a:gd name="connsiteX54" fmla="*/ 3051435 w 6254832"/>
                <a:gd name="connsiteY54" fmla="*/ 6426471 h 6864558"/>
                <a:gd name="connsiteX55" fmla="*/ 2978733 w 6254832"/>
                <a:gd name="connsiteY55" fmla="*/ 6436214 h 6864558"/>
                <a:gd name="connsiteX56" fmla="*/ 2905656 w 6254832"/>
                <a:gd name="connsiteY56" fmla="*/ 6442211 h 6864558"/>
                <a:gd name="connsiteX57" fmla="*/ 2832204 w 6254832"/>
                <a:gd name="connsiteY57" fmla="*/ 6444459 h 6864558"/>
                <a:gd name="connsiteX58" fmla="*/ 2758565 w 6254832"/>
                <a:gd name="connsiteY58" fmla="*/ 6443335 h 6864558"/>
                <a:gd name="connsiteX59" fmla="*/ 2683239 w 6254832"/>
                <a:gd name="connsiteY59" fmla="*/ 6438463 h 6864558"/>
                <a:gd name="connsiteX60" fmla="*/ 2091503 w 6254832"/>
                <a:gd name="connsiteY60" fmla="*/ 6343275 h 6864558"/>
                <a:gd name="connsiteX61" fmla="*/ 1948347 w 6254832"/>
                <a:gd name="connsiteY61" fmla="*/ 6301490 h 6864558"/>
                <a:gd name="connsiteX62" fmla="*/ 1807626 w 6254832"/>
                <a:gd name="connsiteY62" fmla="*/ 6252585 h 6864558"/>
                <a:gd name="connsiteX63" fmla="*/ 1738297 w 6254832"/>
                <a:gd name="connsiteY63" fmla="*/ 6225790 h 6864558"/>
                <a:gd name="connsiteX64" fmla="*/ 1669529 w 6254832"/>
                <a:gd name="connsiteY64" fmla="*/ 6197684 h 6864558"/>
                <a:gd name="connsiteX65" fmla="*/ 1635239 w 6254832"/>
                <a:gd name="connsiteY65" fmla="*/ 6183630 h 6864558"/>
                <a:gd name="connsiteX66" fmla="*/ 1601699 w 6254832"/>
                <a:gd name="connsiteY66" fmla="*/ 6167891 h 6864558"/>
                <a:gd name="connsiteX67" fmla="*/ 1534618 w 6254832"/>
                <a:gd name="connsiteY67" fmla="*/ 6136411 h 6864558"/>
                <a:gd name="connsiteX68" fmla="*/ 592299 w 6254832"/>
                <a:gd name="connsiteY68" fmla="*/ 5443116 h 6864558"/>
                <a:gd name="connsiteX69" fmla="*/ 0 w 6254832"/>
                <a:gd name="connsiteY69" fmla="*/ 4496675 h 6864558"/>
                <a:gd name="connsiteX70" fmla="*/ 0 w 6254832"/>
                <a:gd name="connsiteY70" fmla="*/ 5523875 h 6864558"/>
                <a:gd name="connsiteX71" fmla="*/ 2766060 w 6254832"/>
                <a:gd name="connsiteY71" fmla="*/ 6864559 h 6864558"/>
                <a:gd name="connsiteX72" fmla="*/ 6254833 w 6254832"/>
                <a:gd name="connsiteY72" fmla="*/ 3432373 h 6864558"/>
                <a:gd name="connsiteX73" fmla="*/ 2766060 w 6254832"/>
                <a:gd name="connsiteY73" fmla="*/ 0 h 686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254832" h="6864558">
                  <a:moveTo>
                    <a:pt x="2766060" y="0"/>
                  </a:moveTo>
                  <a:cubicBezTo>
                    <a:pt x="1639549" y="0"/>
                    <a:pt x="637831" y="525405"/>
                    <a:pt x="0" y="1340683"/>
                  </a:cubicBezTo>
                  <a:lnTo>
                    <a:pt x="0" y="2201306"/>
                  </a:lnTo>
                  <a:cubicBezTo>
                    <a:pt x="375" y="2200181"/>
                    <a:pt x="937" y="2198870"/>
                    <a:pt x="1312" y="2197746"/>
                  </a:cubicBezTo>
                  <a:cubicBezTo>
                    <a:pt x="142969" y="1837045"/>
                    <a:pt x="347959" y="1497143"/>
                    <a:pt x="612723" y="1201649"/>
                  </a:cubicBezTo>
                  <a:cubicBezTo>
                    <a:pt x="876550" y="906155"/>
                    <a:pt x="1201836" y="655258"/>
                    <a:pt x="1571344" y="483245"/>
                  </a:cubicBezTo>
                  <a:lnTo>
                    <a:pt x="1641235" y="452328"/>
                  </a:lnTo>
                  <a:cubicBezTo>
                    <a:pt x="1664658" y="442210"/>
                    <a:pt x="1687518" y="430967"/>
                    <a:pt x="1711502" y="422348"/>
                  </a:cubicBezTo>
                  <a:lnTo>
                    <a:pt x="1783080" y="395178"/>
                  </a:lnTo>
                  <a:cubicBezTo>
                    <a:pt x="1807064" y="386372"/>
                    <a:pt x="1830674" y="376441"/>
                    <a:pt x="1855220" y="369133"/>
                  </a:cubicBezTo>
                  <a:lnTo>
                    <a:pt x="1928297" y="345711"/>
                  </a:lnTo>
                  <a:cubicBezTo>
                    <a:pt x="1952656" y="338028"/>
                    <a:pt x="1976828" y="329409"/>
                    <a:pt x="2001749" y="323600"/>
                  </a:cubicBezTo>
                  <a:lnTo>
                    <a:pt x="2076138" y="304300"/>
                  </a:lnTo>
                  <a:lnTo>
                    <a:pt x="2113426" y="294744"/>
                  </a:lnTo>
                  <a:lnTo>
                    <a:pt x="2132163" y="290060"/>
                  </a:lnTo>
                  <a:lnTo>
                    <a:pt x="2151089" y="286312"/>
                  </a:lnTo>
                  <a:cubicBezTo>
                    <a:pt x="2351395" y="241716"/>
                    <a:pt x="2557322" y="219044"/>
                    <a:pt x="2763249" y="218482"/>
                  </a:cubicBezTo>
                  <a:cubicBezTo>
                    <a:pt x="2968802" y="218294"/>
                    <a:pt x="3174167" y="247900"/>
                    <a:pt x="3372225" y="301302"/>
                  </a:cubicBezTo>
                  <a:cubicBezTo>
                    <a:pt x="3471347" y="327910"/>
                    <a:pt x="3568596" y="360513"/>
                    <a:pt x="3663596" y="398364"/>
                  </a:cubicBezTo>
                  <a:cubicBezTo>
                    <a:pt x="3758784" y="435652"/>
                    <a:pt x="3851348" y="479311"/>
                    <a:pt x="3941663" y="526717"/>
                  </a:cubicBezTo>
                  <a:cubicBezTo>
                    <a:pt x="4031979" y="573936"/>
                    <a:pt x="4119297" y="626402"/>
                    <a:pt x="4204366" y="681678"/>
                  </a:cubicBezTo>
                  <a:cubicBezTo>
                    <a:pt x="4289060" y="737516"/>
                    <a:pt x="4370944" y="797289"/>
                    <a:pt x="4450018" y="860061"/>
                  </a:cubicBezTo>
                  <a:cubicBezTo>
                    <a:pt x="4529091" y="922832"/>
                    <a:pt x="4605540" y="988601"/>
                    <a:pt x="4678992" y="1057181"/>
                  </a:cubicBezTo>
                  <a:cubicBezTo>
                    <a:pt x="4752444" y="1125574"/>
                    <a:pt x="4822335" y="1197527"/>
                    <a:pt x="4889791" y="1271166"/>
                  </a:cubicBezTo>
                  <a:cubicBezTo>
                    <a:pt x="4957247" y="1344805"/>
                    <a:pt x="5021705" y="1420693"/>
                    <a:pt x="5083164" y="1498642"/>
                  </a:cubicBezTo>
                  <a:cubicBezTo>
                    <a:pt x="5144062" y="1576965"/>
                    <a:pt x="5202899" y="1656601"/>
                    <a:pt x="5257987" y="1738484"/>
                  </a:cubicBezTo>
                  <a:cubicBezTo>
                    <a:pt x="5313076" y="1820368"/>
                    <a:pt x="5365354" y="1903751"/>
                    <a:pt x="5413510" y="1989195"/>
                  </a:cubicBezTo>
                  <a:cubicBezTo>
                    <a:pt x="5462041" y="2074451"/>
                    <a:pt x="5507011" y="2161207"/>
                    <a:pt x="5548609" y="2249462"/>
                  </a:cubicBezTo>
                  <a:cubicBezTo>
                    <a:pt x="5631430" y="2426158"/>
                    <a:pt x="5698323" y="2608851"/>
                    <a:pt x="5747791" y="2795666"/>
                  </a:cubicBezTo>
                  <a:cubicBezTo>
                    <a:pt x="5771963" y="2889167"/>
                    <a:pt x="5791825" y="2983792"/>
                    <a:pt x="5806814" y="3078980"/>
                  </a:cubicBezTo>
                  <a:cubicBezTo>
                    <a:pt x="5810562" y="3102777"/>
                    <a:pt x="5814497" y="3126574"/>
                    <a:pt x="5816933" y="3150558"/>
                  </a:cubicBezTo>
                  <a:cubicBezTo>
                    <a:pt x="5819556" y="3174542"/>
                    <a:pt x="5823304" y="3198339"/>
                    <a:pt x="5825178" y="3222323"/>
                  </a:cubicBezTo>
                  <a:cubicBezTo>
                    <a:pt x="5827426" y="3246308"/>
                    <a:pt x="5830050" y="3270292"/>
                    <a:pt x="5831923" y="3294276"/>
                  </a:cubicBezTo>
                  <a:lnTo>
                    <a:pt x="5836233" y="3366416"/>
                  </a:lnTo>
                  <a:cubicBezTo>
                    <a:pt x="5839981" y="3462728"/>
                    <a:pt x="5839981" y="3559227"/>
                    <a:pt x="5833047" y="3655726"/>
                  </a:cubicBezTo>
                  <a:cubicBezTo>
                    <a:pt x="5830986" y="3679711"/>
                    <a:pt x="5830237" y="3704069"/>
                    <a:pt x="5827426" y="3728054"/>
                  </a:cubicBezTo>
                  <a:lnTo>
                    <a:pt x="5819556" y="3800194"/>
                  </a:lnTo>
                  <a:lnTo>
                    <a:pt x="5809063" y="3872147"/>
                  </a:lnTo>
                  <a:cubicBezTo>
                    <a:pt x="5805690" y="3896131"/>
                    <a:pt x="5800818" y="3919928"/>
                    <a:pt x="5796696" y="3943912"/>
                  </a:cubicBezTo>
                  <a:cubicBezTo>
                    <a:pt x="5778708" y="4039287"/>
                    <a:pt x="5755848" y="4134662"/>
                    <a:pt x="5725305" y="4225165"/>
                  </a:cubicBezTo>
                  <a:cubicBezTo>
                    <a:pt x="5694763" y="4315669"/>
                    <a:pt x="5656726" y="4402237"/>
                    <a:pt x="5605384" y="4478312"/>
                  </a:cubicBezTo>
                  <a:cubicBezTo>
                    <a:pt x="5554980" y="4555324"/>
                    <a:pt x="5489960" y="4620718"/>
                    <a:pt x="5412573" y="4677306"/>
                  </a:cubicBezTo>
                  <a:cubicBezTo>
                    <a:pt x="5335374" y="4734269"/>
                    <a:pt x="5245995" y="4782987"/>
                    <a:pt x="5155867" y="4834703"/>
                  </a:cubicBezTo>
                  <a:cubicBezTo>
                    <a:pt x="4973924" y="4936261"/>
                    <a:pt x="4794791" y="5058806"/>
                    <a:pt x="4645452" y="5207396"/>
                  </a:cubicBezTo>
                  <a:cubicBezTo>
                    <a:pt x="4607414" y="5244497"/>
                    <a:pt x="4571813" y="5281597"/>
                    <a:pt x="4536211" y="5319072"/>
                  </a:cubicBezTo>
                  <a:lnTo>
                    <a:pt x="4430343" y="5432061"/>
                  </a:lnTo>
                  <a:cubicBezTo>
                    <a:pt x="4360264" y="5507574"/>
                    <a:pt x="4290934" y="5583087"/>
                    <a:pt x="4220668" y="5657663"/>
                  </a:cubicBezTo>
                  <a:cubicBezTo>
                    <a:pt x="4185628" y="5694951"/>
                    <a:pt x="4150589" y="5732052"/>
                    <a:pt x="4115174" y="5768777"/>
                  </a:cubicBezTo>
                  <a:cubicBezTo>
                    <a:pt x="4079573" y="5805316"/>
                    <a:pt x="4043597" y="5841292"/>
                    <a:pt x="4007245" y="5876707"/>
                  </a:cubicBezTo>
                  <a:cubicBezTo>
                    <a:pt x="3934543" y="5947723"/>
                    <a:pt x="3859405" y="6015740"/>
                    <a:pt x="3781081" y="6078887"/>
                  </a:cubicBezTo>
                  <a:cubicBezTo>
                    <a:pt x="3702945" y="6142220"/>
                    <a:pt x="3620312" y="6199557"/>
                    <a:pt x="3534493" y="6249775"/>
                  </a:cubicBezTo>
                  <a:cubicBezTo>
                    <a:pt x="3448300" y="6299429"/>
                    <a:pt x="3358359" y="6341589"/>
                    <a:pt x="3265232" y="6373068"/>
                  </a:cubicBezTo>
                  <a:cubicBezTo>
                    <a:pt x="3241998" y="6381313"/>
                    <a:pt x="3218201" y="6387497"/>
                    <a:pt x="3194779" y="6394804"/>
                  </a:cubicBezTo>
                  <a:cubicBezTo>
                    <a:pt x="3171169" y="6401175"/>
                    <a:pt x="3147185" y="6406797"/>
                    <a:pt x="3123575" y="6412792"/>
                  </a:cubicBezTo>
                  <a:cubicBezTo>
                    <a:pt x="3099404" y="6417477"/>
                    <a:pt x="3075420" y="6422161"/>
                    <a:pt x="3051435" y="6426471"/>
                  </a:cubicBezTo>
                  <a:cubicBezTo>
                    <a:pt x="3027076" y="6429657"/>
                    <a:pt x="3002904" y="6433591"/>
                    <a:pt x="2978733" y="6436214"/>
                  </a:cubicBezTo>
                  <a:cubicBezTo>
                    <a:pt x="2954374" y="6438088"/>
                    <a:pt x="2930015" y="6440899"/>
                    <a:pt x="2905656" y="6442211"/>
                  </a:cubicBezTo>
                  <a:cubicBezTo>
                    <a:pt x="2881109" y="6442960"/>
                    <a:pt x="2856751" y="6444272"/>
                    <a:pt x="2832204" y="6444459"/>
                  </a:cubicBezTo>
                  <a:cubicBezTo>
                    <a:pt x="2807658" y="6444084"/>
                    <a:pt x="2783298" y="6444084"/>
                    <a:pt x="2758565" y="6443335"/>
                  </a:cubicBezTo>
                  <a:lnTo>
                    <a:pt x="2683239" y="6438463"/>
                  </a:lnTo>
                  <a:cubicBezTo>
                    <a:pt x="2482559" y="6425909"/>
                    <a:pt x="2284126" y="6393492"/>
                    <a:pt x="2091503" y="6343275"/>
                  </a:cubicBezTo>
                  <a:lnTo>
                    <a:pt x="1948347" y="6301490"/>
                  </a:lnTo>
                  <a:cubicBezTo>
                    <a:pt x="1901127" y="6286126"/>
                    <a:pt x="1854658" y="6268699"/>
                    <a:pt x="1807626" y="6252585"/>
                  </a:cubicBezTo>
                  <a:cubicBezTo>
                    <a:pt x="1784017" y="6245090"/>
                    <a:pt x="1761344" y="6234972"/>
                    <a:pt x="1738297" y="6225790"/>
                  </a:cubicBezTo>
                  <a:lnTo>
                    <a:pt x="1669529" y="6197684"/>
                  </a:lnTo>
                  <a:lnTo>
                    <a:pt x="1635239" y="6183630"/>
                  </a:lnTo>
                  <a:lnTo>
                    <a:pt x="1601699" y="6167891"/>
                  </a:lnTo>
                  <a:lnTo>
                    <a:pt x="1534618" y="6136411"/>
                  </a:lnTo>
                  <a:cubicBezTo>
                    <a:pt x="1179164" y="5964961"/>
                    <a:pt x="857250" y="5729616"/>
                    <a:pt x="592299" y="5443116"/>
                  </a:cubicBezTo>
                  <a:cubicBezTo>
                    <a:pt x="336904" y="5166173"/>
                    <a:pt x="137160" y="4842573"/>
                    <a:pt x="0" y="4496675"/>
                  </a:cubicBezTo>
                  <a:lnTo>
                    <a:pt x="0" y="5523875"/>
                  </a:lnTo>
                  <a:cubicBezTo>
                    <a:pt x="637831" y="6338966"/>
                    <a:pt x="1639549" y="6864559"/>
                    <a:pt x="2766060" y="6864559"/>
                  </a:cubicBezTo>
                  <a:cubicBezTo>
                    <a:pt x="4692858" y="6864559"/>
                    <a:pt x="6254833" y="5327879"/>
                    <a:pt x="6254833" y="3432373"/>
                  </a:cubicBezTo>
                  <a:cubicBezTo>
                    <a:pt x="6254833" y="1536679"/>
                    <a:pt x="4692858" y="0"/>
                    <a:pt x="2766060" y="0"/>
                  </a:cubicBezTo>
                  <a:close/>
                </a:path>
              </a:pathLst>
            </a:custGeom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105" y="802956"/>
            <a:ext cx="4977976" cy="451414"/>
          </a:xfrm>
        </p:spPr>
        <p:txBody>
          <a:bodyPr anchor="b">
            <a:normAutofit fontScale="90000"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Instantaneous power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F894303B-7821-4F7B-B408-4AFE962C194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77552951"/>
                  </p:ext>
                </p:extLst>
              </p:nvPr>
            </p:nvGraphicFramePr>
            <p:xfrm>
              <a:off x="6094105" y="1411106"/>
              <a:ext cx="4977578" cy="363928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F894303B-7821-4F7B-B408-4AFE962C194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77552951"/>
                  </p:ext>
                </p:extLst>
              </p:nvPr>
            </p:nvGraphicFramePr>
            <p:xfrm>
              <a:off x="6094105" y="1411106"/>
              <a:ext cx="4977578" cy="363928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4" r:qs="rId5" r:cs="rId6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309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9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Example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Diagram 14">
                <a:extLst>
                  <a:ext uri="{FF2B5EF4-FFF2-40B4-BE49-F238E27FC236}">
                    <a16:creationId xmlns:a16="http://schemas.microsoft.com/office/drawing/2014/main" id="{E8B07339-B457-D215-6B3B-E6580140E09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640701055"/>
                  </p:ext>
                </p:extLst>
              </p:nvPr>
            </p:nvGraphicFramePr>
            <p:xfrm>
              <a:off x="340128" y="1688909"/>
              <a:ext cx="3739341" cy="449971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15" name="Diagram 14">
                <a:extLst>
                  <a:ext uri="{FF2B5EF4-FFF2-40B4-BE49-F238E27FC236}">
                    <a16:creationId xmlns:a16="http://schemas.microsoft.com/office/drawing/2014/main" id="{E8B07339-B457-D215-6B3B-E6580140E09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640701055"/>
                  </p:ext>
                </p:extLst>
              </p:nvPr>
            </p:nvGraphicFramePr>
            <p:xfrm>
              <a:off x="340128" y="1688909"/>
              <a:ext cx="3739341" cy="449971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8"/>
          <a:srcRect t="10465"/>
          <a:stretch/>
        </p:blipFill>
        <p:spPr>
          <a:xfrm>
            <a:off x="5445457" y="1649793"/>
            <a:ext cx="6155141" cy="358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19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</TotalTime>
  <Words>446</Words>
  <Application>Microsoft Office PowerPoint</Application>
  <PresentationFormat>Widescreen</PresentationFormat>
  <Paragraphs>40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Power </vt:lpstr>
      <vt:lpstr>Definitions</vt:lpstr>
      <vt:lpstr>Power is:</vt:lpstr>
      <vt:lpstr>Power continued:</vt:lpstr>
      <vt:lpstr>Instantaneous power</vt:lpstr>
      <vt:lpstr>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72</cp:revision>
  <dcterms:created xsi:type="dcterms:W3CDTF">2020-03-17T19:17:10Z</dcterms:created>
  <dcterms:modified xsi:type="dcterms:W3CDTF">2023-03-24T15:30:35Z</dcterms:modified>
</cp:coreProperties>
</file>